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de-DE"/>
    </a:defPPr>
    <a:lvl1pPr marL="0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51990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503976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55965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7007943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59933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511919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63909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4015898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82828"/>
    <a:srgbClr val="333F48"/>
    <a:srgbClr val="99D6EB"/>
    <a:srgbClr val="4CBADF"/>
    <a:srgbClr val="31B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47" autoAdjust="0"/>
    <p:restoredTop sz="96320" autoAdjust="0"/>
  </p:normalViewPr>
  <p:slideViewPr>
    <p:cSldViewPr snapToGrid="0" snapToObjects="1">
      <p:cViewPr varScale="1">
        <p:scale>
          <a:sx n="17" d="100"/>
          <a:sy n="17" d="100"/>
        </p:scale>
        <p:origin x="3678" y="11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1800225" cy="18002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EDDC4-A7BF-4A62-85FF-17C95660EF76}" type="datetimeFigureOut">
              <a:rPr lang="de-DE" smtClean="0"/>
              <a:t>13.06.2025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B551E-9F22-4B6E-924D-4DC3CE7286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59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1pPr>
    <a:lvl2pPr marL="2335985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2pPr>
    <a:lvl3pPr marL="4671970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3pPr>
    <a:lvl4pPr marL="7007943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4pPr>
    <a:lvl5pPr marL="9343928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5pPr>
    <a:lvl6pPr marL="11679913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6pPr>
    <a:lvl7pPr marL="14015898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7pPr>
    <a:lvl8pPr marL="16351880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8pPr>
    <a:lvl9pPr marL="18687865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sign A.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Gerade Verbindung 49">
            <a:extLst>
              <a:ext uri="{FF2B5EF4-FFF2-40B4-BE49-F238E27FC236}">
                <a16:creationId xmlns:a16="http://schemas.microsoft.com/office/drawing/2014/main" id="{E1E63E78-F547-BF91-E682-38C9869EDB42}"/>
              </a:ext>
            </a:extLst>
          </p:cNvPr>
          <p:cNvCxnSpPr/>
          <p:nvPr userDrawn="1"/>
        </p:nvCxnSpPr>
        <p:spPr>
          <a:xfrm flipH="1">
            <a:off x="-2440538" y="41348025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>
            <a:extLst>
              <a:ext uri="{FF2B5EF4-FFF2-40B4-BE49-F238E27FC236}">
                <a16:creationId xmlns:a16="http://schemas.microsoft.com/office/drawing/2014/main" id="{944C5A8A-9234-B766-7F03-2DA125EA78C4}"/>
              </a:ext>
            </a:extLst>
          </p:cNvPr>
          <p:cNvCxnSpPr/>
          <p:nvPr userDrawn="1"/>
        </p:nvCxnSpPr>
        <p:spPr>
          <a:xfrm flipH="1">
            <a:off x="-2440538" y="39368413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>
            <a:extLst>
              <a:ext uri="{FF2B5EF4-FFF2-40B4-BE49-F238E27FC236}">
                <a16:creationId xmlns:a16="http://schemas.microsoft.com/office/drawing/2014/main" id="{0CBC7CC1-2178-773F-3085-5E8B0413D2A0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526922" y="44429080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>
            <a:extLst>
              <a:ext uri="{FF2B5EF4-FFF2-40B4-BE49-F238E27FC236}">
                <a16:creationId xmlns:a16="http://schemas.microsoft.com/office/drawing/2014/main" id="{6A1A9E78-9D81-1BFF-820C-A3B2867F0444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27958590" y="44429080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54">
            <a:extLst>
              <a:ext uri="{FF2B5EF4-FFF2-40B4-BE49-F238E27FC236}">
                <a16:creationId xmlns:a16="http://schemas.microsoft.com/office/drawing/2014/main" id="{6DD3376D-E790-6135-3D8C-BBB88E1F1544}"/>
              </a:ext>
            </a:extLst>
          </p:cNvPr>
          <p:cNvCxnSpPr/>
          <p:nvPr userDrawn="1"/>
        </p:nvCxnSpPr>
        <p:spPr>
          <a:xfrm flipH="1">
            <a:off x="31191676" y="41348025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>
            <a:extLst>
              <a:ext uri="{FF2B5EF4-FFF2-40B4-BE49-F238E27FC236}">
                <a16:creationId xmlns:a16="http://schemas.microsoft.com/office/drawing/2014/main" id="{6CFFD9AC-9174-26FD-B77F-AA19112C5D57}"/>
              </a:ext>
            </a:extLst>
          </p:cNvPr>
          <p:cNvCxnSpPr/>
          <p:nvPr userDrawn="1"/>
        </p:nvCxnSpPr>
        <p:spPr>
          <a:xfrm flipH="1">
            <a:off x="31191676" y="39368413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6">
            <a:extLst>
              <a:ext uri="{FF2B5EF4-FFF2-40B4-BE49-F238E27FC236}">
                <a16:creationId xmlns:a16="http://schemas.microsoft.com/office/drawing/2014/main" id="{8D07D0E7-69D8-8B21-531F-D38ADB942B03}"/>
              </a:ext>
            </a:extLst>
          </p:cNvPr>
          <p:cNvCxnSpPr/>
          <p:nvPr userDrawn="1"/>
        </p:nvCxnSpPr>
        <p:spPr>
          <a:xfrm flipH="1">
            <a:off x="-2440538" y="707396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>
            <a:extLst>
              <a:ext uri="{FF2B5EF4-FFF2-40B4-BE49-F238E27FC236}">
                <a16:creationId xmlns:a16="http://schemas.microsoft.com/office/drawing/2014/main" id="{AF1EFD27-5B90-5B94-A48D-05FF5850A218}"/>
              </a:ext>
            </a:extLst>
          </p:cNvPr>
          <p:cNvCxnSpPr/>
          <p:nvPr userDrawn="1"/>
        </p:nvCxnSpPr>
        <p:spPr>
          <a:xfrm flipH="1">
            <a:off x="-2440538" y="145524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58">
            <a:extLst>
              <a:ext uri="{FF2B5EF4-FFF2-40B4-BE49-F238E27FC236}">
                <a16:creationId xmlns:a16="http://schemas.microsoft.com/office/drawing/2014/main" id="{B8945C94-54AB-7A66-6234-0C20759669FE}"/>
              </a:ext>
            </a:extLst>
          </p:cNvPr>
          <p:cNvCxnSpPr/>
          <p:nvPr userDrawn="1"/>
        </p:nvCxnSpPr>
        <p:spPr>
          <a:xfrm flipH="1">
            <a:off x="31191676" y="707396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>
            <a:extLst>
              <a:ext uri="{FF2B5EF4-FFF2-40B4-BE49-F238E27FC236}">
                <a16:creationId xmlns:a16="http://schemas.microsoft.com/office/drawing/2014/main" id="{0081FC30-AFC5-952C-BC71-F74B829BF875}"/>
              </a:ext>
            </a:extLst>
          </p:cNvPr>
          <p:cNvCxnSpPr/>
          <p:nvPr userDrawn="1"/>
        </p:nvCxnSpPr>
        <p:spPr>
          <a:xfrm flipH="1">
            <a:off x="31191676" y="145524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60">
            <a:extLst>
              <a:ext uri="{FF2B5EF4-FFF2-40B4-BE49-F238E27FC236}">
                <a16:creationId xmlns:a16="http://schemas.microsoft.com/office/drawing/2014/main" id="{768DF0E8-2456-8079-135A-3EC5C65F5744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526922" y="-1626824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>
            <a:extLst>
              <a:ext uri="{FF2B5EF4-FFF2-40B4-BE49-F238E27FC236}">
                <a16:creationId xmlns:a16="http://schemas.microsoft.com/office/drawing/2014/main" id="{32FC78A6-E865-3E7D-7D02-CD040F92EB33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27958590" y="-1626824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E54335-4A49-7F0F-D545-0F960E36BF4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0812" y="12716396"/>
            <a:ext cx="18000000" cy="7200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lnSpc>
                <a:spcPts val="18000"/>
              </a:lnSpc>
              <a:spcBef>
                <a:spcPts val="0"/>
              </a:spcBef>
              <a:defRPr sz="18000" b="1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An dieser Stelle steht eine Überschrift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1ABD5165-EDC3-0DD3-42CC-ABA90776989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40000" y="21150424"/>
            <a:ext cx="18000000" cy="36000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lnSpc>
                <a:spcPts val="9000"/>
              </a:lnSpc>
              <a:spcBef>
                <a:spcPts val="0"/>
              </a:spcBef>
              <a:defRPr sz="85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de-DE" dirty="0"/>
              <a:t>Zusätzliche Informationen </a:t>
            </a:r>
            <a:br>
              <a:rPr lang="de-DE" dirty="0"/>
            </a:br>
            <a:r>
              <a:rPr lang="de-DE" dirty="0"/>
              <a:t>und Bezeichnungen </a:t>
            </a:r>
            <a:br>
              <a:rPr lang="de-DE" dirty="0"/>
            </a:br>
            <a:r>
              <a:rPr lang="de-DE" dirty="0"/>
              <a:t>werden hier platziert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55EDD767-D876-1086-7F32-AD6F768DA2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40000" y="26538335"/>
            <a:ext cx="18000000" cy="36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5000"/>
              </a:lnSpc>
              <a:spcBef>
                <a:spcPts val="0"/>
              </a:spcBef>
              <a:defRPr sz="45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marL="0" marR="0" lvl="0" indent="0" algn="l" defTabSz="2267851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Weitere Informationen und Erläuterungen können </a:t>
            </a:r>
            <a:br>
              <a:rPr lang="de-DE" dirty="0"/>
            </a:br>
            <a:r>
              <a:rPr lang="de-DE" dirty="0"/>
              <a:t>hier eingesetzt werden. Bus </a:t>
            </a:r>
            <a:r>
              <a:rPr lang="de-DE" dirty="0" err="1"/>
              <a:t>estis</a:t>
            </a:r>
            <a:r>
              <a:rPr lang="de-DE" dirty="0"/>
              <a:t> a </a:t>
            </a:r>
            <a:r>
              <a:rPr lang="de-DE" dirty="0" err="1"/>
              <a:t>voloreh</a:t>
            </a:r>
            <a:r>
              <a:rPr lang="de-DE" dirty="0"/>
              <a:t> </a:t>
            </a:r>
            <a:r>
              <a:rPr lang="de-DE" dirty="0" err="1"/>
              <a:t>enimil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 err="1"/>
              <a:t>incidistio</a:t>
            </a:r>
            <a:r>
              <a:rPr lang="de-DE" dirty="0"/>
              <a:t> </a:t>
            </a:r>
            <a:r>
              <a:rPr lang="de-DE" dirty="0" err="1"/>
              <a:t>delende</a:t>
            </a:r>
            <a:r>
              <a:rPr lang="de-DE" dirty="0"/>
              <a:t> </a:t>
            </a:r>
            <a:r>
              <a:rPr lang="de-DE" dirty="0" err="1"/>
              <a:t>lestion</a:t>
            </a:r>
            <a:r>
              <a:rPr lang="de-DE" dirty="0"/>
              <a:t> </a:t>
            </a:r>
            <a:r>
              <a:rPr lang="de-DE" dirty="0" err="1"/>
              <a:t>sequam</a:t>
            </a:r>
            <a:r>
              <a:rPr lang="de-DE" dirty="0"/>
              <a:t> </a:t>
            </a:r>
            <a:r>
              <a:rPr lang="de-DE" dirty="0" err="1"/>
              <a:t>quuntio</a:t>
            </a:r>
            <a:r>
              <a:rPr lang="de-DE" dirty="0"/>
              <a:t> </a:t>
            </a:r>
            <a:r>
              <a:rPr lang="de-DE" dirty="0" err="1"/>
              <a:t>blantur</a:t>
            </a:r>
            <a:r>
              <a:rPr lang="de-DE" dirty="0"/>
              <a:t>, </a:t>
            </a:r>
            <a:br>
              <a:rPr lang="de-DE" dirty="0"/>
            </a:br>
            <a:r>
              <a:rPr lang="de-DE" dirty="0" err="1"/>
              <a:t>ulluptame</a:t>
            </a:r>
            <a:r>
              <a:rPr lang="de-DE" dirty="0"/>
              <a:t> </a:t>
            </a:r>
            <a:r>
              <a:rPr lang="de-DE" dirty="0" err="1"/>
              <a:t>doluptae</a:t>
            </a:r>
            <a:r>
              <a:rPr lang="de-DE" dirty="0"/>
              <a:t> pro </a:t>
            </a:r>
            <a:r>
              <a:rPr lang="de-DE" dirty="0" err="1"/>
              <a:t>bernamusciis</a:t>
            </a:r>
            <a:r>
              <a:rPr lang="de-DE" dirty="0"/>
              <a:t> </a:t>
            </a:r>
            <a:r>
              <a:rPr lang="de-DE" dirty="0" err="1"/>
              <a:t>voloribus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 err="1"/>
              <a:t>repe</a:t>
            </a:r>
            <a:r>
              <a:rPr lang="de-DE" dirty="0"/>
              <a:t> </a:t>
            </a:r>
            <a:r>
              <a:rPr lang="de-DE" dirty="0" err="1"/>
              <a:t>dolorentur</a:t>
            </a:r>
            <a:r>
              <a:rPr lang="de-DE" dirty="0"/>
              <a:t>? </a:t>
            </a:r>
            <a:r>
              <a:rPr lang="de-DE" dirty="0" err="1"/>
              <a:t>Dissequid</a:t>
            </a:r>
            <a:r>
              <a:rPr lang="de-DE" dirty="0"/>
              <a:t> </a:t>
            </a:r>
            <a:r>
              <a:rPr lang="de-DE" dirty="0" err="1"/>
              <a:t>molupta</a:t>
            </a:r>
            <a:r>
              <a:rPr lang="de-DE" dirty="0"/>
              <a:t> </a:t>
            </a:r>
            <a:r>
              <a:rPr lang="de-DE" dirty="0" err="1"/>
              <a:t>ssitatet</a:t>
            </a:r>
            <a:r>
              <a:rPr lang="de-DE" dirty="0"/>
              <a:t> </a:t>
            </a:r>
            <a:r>
              <a:rPr lang="de-DE" dirty="0" err="1"/>
              <a:t>iusae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 err="1"/>
              <a:t>officip</a:t>
            </a:r>
            <a:r>
              <a:rPr lang="de-DE" dirty="0"/>
              <a:t> et </a:t>
            </a:r>
            <a:r>
              <a:rPr lang="de-DE" dirty="0" err="1"/>
              <a:t>plab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et </a:t>
            </a:r>
            <a:r>
              <a:rPr lang="de-DE" dirty="0" err="1"/>
              <a:t>qui</a:t>
            </a:r>
            <a:r>
              <a:rPr lang="de-DE" dirty="0"/>
              <a:t> </a:t>
            </a:r>
            <a:r>
              <a:rPr lang="de-DE" dirty="0" err="1"/>
              <a:t>bla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, </a:t>
            </a:r>
            <a:r>
              <a:rPr lang="de-DE" dirty="0" err="1"/>
              <a:t>susapitatio</a:t>
            </a:r>
            <a:r>
              <a:rPr lang="de-DE" dirty="0"/>
              <a:t>.</a:t>
            </a:r>
          </a:p>
          <a:p>
            <a:pPr lvl="0"/>
            <a:endParaRPr lang="de-DE" dirty="0"/>
          </a:p>
        </p:txBody>
      </p:sp>
      <p:sp>
        <p:nvSpPr>
          <p:cNvPr id="7" name="Hilfslinien">
            <a:extLst>
              <a:ext uri="{FF2B5EF4-FFF2-40B4-BE49-F238E27FC236}">
                <a16:creationId xmlns:a16="http://schemas.microsoft.com/office/drawing/2014/main" id="{79D1FE13-91C9-957A-E785-3B68141B43A7}"/>
              </a:ext>
            </a:extLst>
          </p:cNvPr>
          <p:cNvSpPr txBox="1"/>
          <p:nvPr userDrawn="1"/>
        </p:nvSpPr>
        <p:spPr>
          <a:xfrm rot="10800000" flipH="1" flipV="1">
            <a:off x="893023" y="-2920992"/>
            <a:ext cx="28487431" cy="22469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417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Hilfslinien anzeigen über Menu: </a:t>
            </a:r>
            <a:r>
              <a:rPr kumimoji="0" lang="de-DE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Ansicht &gt; Anzeigen &gt; Haken bei Führungslinien setzen</a:t>
            </a:r>
          </a:p>
        </p:txBody>
      </p:sp>
      <p:sp>
        <p:nvSpPr>
          <p:cNvPr id="11" name="Hilfslinien">
            <a:extLst>
              <a:ext uri="{FF2B5EF4-FFF2-40B4-BE49-F238E27FC236}">
                <a16:creationId xmlns:a16="http://schemas.microsoft.com/office/drawing/2014/main" id="{68FEEBE4-A473-8B54-A3B4-8AF9F630BB99}"/>
              </a:ext>
            </a:extLst>
          </p:cNvPr>
          <p:cNvSpPr txBox="1"/>
          <p:nvPr userDrawn="1"/>
        </p:nvSpPr>
        <p:spPr>
          <a:xfrm rot="10800000" flipH="1" flipV="1">
            <a:off x="0" y="43873858"/>
            <a:ext cx="30275213" cy="609014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417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3417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Die Linien und Flächen dürfen im Rahmen des Corporate Designs (siehe CD Manual) verändert werden. </a:t>
            </a:r>
            <a:endParaRPr kumimoji="0" lang="de-DE" sz="4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64625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Hilfslinien"/>
          <p:cNvSpPr txBox="1"/>
          <p:nvPr userDrawn="1"/>
        </p:nvSpPr>
        <p:spPr>
          <a:xfrm rot="10800000" flipH="1" flipV="1">
            <a:off x="893023" y="-2920992"/>
            <a:ext cx="28487431" cy="2246917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417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Hilfslinien anzeigen über Menu: </a:t>
            </a:r>
            <a:r>
              <a:rPr kumimoji="0" lang="de-DE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Ansicht &gt; Anzeigen &gt; Haken bei Führungslinien setzen</a:t>
            </a:r>
          </a:p>
        </p:txBody>
      </p:sp>
      <p:sp>
        <p:nvSpPr>
          <p:cNvPr id="8" name="Hilfslinien">
            <a:extLst>
              <a:ext uri="{FF2B5EF4-FFF2-40B4-BE49-F238E27FC236}">
                <a16:creationId xmlns:a16="http://schemas.microsoft.com/office/drawing/2014/main" id="{99CCA73F-E792-6EBF-94D2-5DF266706ABB}"/>
              </a:ext>
            </a:extLst>
          </p:cNvPr>
          <p:cNvSpPr txBox="1"/>
          <p:nvPr userDrawn="1"/>
        </p:nvSpPr>
        <p:spPr>
          <a:xfrm rot="10800000" flipH="1" flipV="1">
            <a:off x="0" y="43873858"/>
            <a:ext cx="30275213" cy="609014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417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34176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Die Linien und Flächen dürfen im Rahmen des Corporate Designs (siehe CD Manual) verändert werden. </a:t>
            </a:r>
            <a:endParaRPr kumimoji="0" lang="de-DE" sz="4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AA8F9420-BFA7-2DEB-FBC1-C73B308FCDDB}"/>
              </a:ext>
            </a:extLst>
          </p:cNvPr>
          <p:cNvCxnSpPr/>
          <p:nvPr userDrawn="1"/>
        </p:nvCxnSpPr>
        <p:spPr>
          <a:xfrm flipH="1">
            <a:off x="-2440538" y="41348025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99ED450C-A021-D5D1-8F58-FA3AB4D4621B}"/>
              </a:ext>
            </a:extLst>
          </p:cNvPr>
          <p:cNvCxnSpPr/>
          <p:nvPr userDrawn="1"/>
        </p:nvCxnSpPr>
        <p:spPr>
          <a:xfrm flipH="1">
            <a:off x="-2440538" y="39368413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FA4D100A-48C0-2992-BC75-15E6E611A4A5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526922" y="44429080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1E6D1D01-A9EC-F3C2-3AA2-969AEDA013DF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27958590" y="44429080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id="{4488A34B-C8A9-39B8-4DA9-1A048F41E997}"/>
              </a:ext>
            </a:extLst>
          </p:cNvPr>
          <p:cNvCxnSpPr/>
          <p:nvPr userDrawn="1"/>
        </p:nvCxnSpPr>
        <p:spPr>
          <a:xfrm flipH="1">
            <a:off x="31191676" y="41348025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99AFE239-823E-85CF-16CD-287E4ECB617E}"/>
              </a:ext>
            </a:extLst>
          </p:cNvPr>
          <p:cNvCxnSpPr/>
          <p:nvPr userDrawn="1"/>
        </p:nvCxnSpPr>
        <p:spPr>
          <a:xfrm flipH="1">
            <a:off x="31191676" y="39368413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BF24ED7C-E7ED-AFE4-7F22-D239C1D8A9E1}"/>
              </a:ext>
            </a:extLst>
          </p:cNvPr>
          <p:cNvCxnSpPr/>
          <p:nvPr userDrawn="1"/>
        </p:nvCxnSpPr>
        <p:spPr>
          <a:xfrm flipH="1">
            <a:off x="-2440538" y="707396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>
            <a:extLst>
              <a:ext uri="{FF2B5EF4-FFF2-40B4-BE49-F238E27FC236}">
                <a16:creationId xmlns:a16="http://schemas.microsoft.com/office/drawing/2014/main" id="{3AD5306E-F577-F1E8-472F-6D701203FD1A}"/>
              </a:ext>
            </a:extLst>
          </p:cNvPr>
          <p:cNvCxnSpPr/>
          <p:nvPr userDrawn="1"/>
        </p:nvCxnSpPr>
        <p:spPr>
          <a:xfrm flipH="1">
            <a:off x="-2440538" y="145524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4C333E41-C21E-80E6-D6DA-4D4295ADE23B}"/>
              </a:ext>
            </a:extLst>
          </p:cNvPr>
          <p:cNvCxnSpPr/>
          <p:nvPr userDrawn="1"/>
        </p:nvCxnSpPr>
        <p:spPr>
          <a:xfrm flipH="1">
            <a:off x="31191676" y="707396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>
            <a:extLst>
              <a:ext uri="{FF2B5EF4-FFF2-40B4-BE49-F238E27FC236}">
                <a16:creationId xmlns:a16="http://schemas.microsoft.com/office/drawing/2014/main" id="{AF32CA98-D60D-7F7C-281C-3DE2E725BB00}"/>
              </a:ext>
            </a:extLst>
          </p:cNvPr>
          <p:cNvCxnSpPr/>
          <p:nvPr userDrawn="1"/>
        </p:nvCxnSpPr>
        <p:spPr>
          <a:xfrm flipH="1">
            <a:off x="31191676" y="145524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>
            <a:extLst>
              <a:ext uri="{FF2B5EF4-FFF2-40B4-BE49-F238E27FC236}">
                <a16:creationId xmlns:a16="http://schemas.microsoft.com/office/drawing/2014/main" id="{4BA319FE-1749-CDF4-3303-81E225E1BBE2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526922" y="-1626824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>
            <a:extLst>
              <a:ext uri="{FF2B5EF4-FFF2-40B4-BE49-F238E27FC236}">
                <a16:creationId xmlns:a16="http://schemas.microsoft.com/office/drawing/2014/main" id="{1516FDD0-DAFF-B669-18EC-2F0C6D4B31E0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27958590" y="-1626824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Vertikaler Textplatzhalter 2">
            <a:extLst>
              <a:ext uri="{FF2B5EF4-FFF2-40B4-BE49-F238E27FC236}">
                <a16:creationId xmlns:a16="http://schemas.microsoft.com/office/drawing/2014/main" id="{C1F80345-7823-00CF-6D4C-857BCB6E6DA8}"/>
              </a:ext>
            </a:extLst>
          </p:cNvPr>
          <p:cNvSpPr txBox="1">
            <a:spLocks/>
          </p:cNvSpPr>
          <p:nvPr userDrawn="1"/>
        </p:nvSpPr>
        <p:spPr>
          <a:xfrm>
            <a:off x="17850678" y="39404989"/>
            <a:ext cx="11003722" cy="1979612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sz="3473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6pPr>
            <a:lvl7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7pPr>
            <a:lvl8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8pPr>
            <a:lvl9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9pPr>
          </a:lstStyle>
          <a:p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48974A21-F51D-4359-9A36-18E33CC6FB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68000" y="1368000"/>
            <a:ext cx="10221298" cy="2852455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EAF3030E-5C3C-42A4-950C-659E4C1524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40215" y="40763534"/>
            <a:ext cx="4208915" cy="66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4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hdr="0"/>
  <p:txStyles>
    <p:titleStyle>
      <a:lvl1pPr marL="0" indent="0" algn="l" defTabSz="2267851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9600" b="1" i="0" kern="1200" baseline="0">
          <a:solidFill>
            <a:srgbClr val="333F4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Arial" panose="020B0604020202020204" pitchFamily="34" charset="0"/>
        <a:buNone/>
        <a:defRPr lang="de-DE" sz="4800" b="0" i="0" u="none" strike="noStrike" kern="1200" baseline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803588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8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50031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8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96467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8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142904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8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785752" indent="0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None/>
        <a:defRPr sz="4961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2142904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961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7pPr>
      <a:lvl8pPr marL="2142904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961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8pPr>
      <a:lvl9pPr marL="2142904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961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9pPr>
    </p:bodyStyle>
    <p:otherStyle>
      <a:defPPr>
        <a:defRPr lang="de-DE"/>
      </a:defPPr>
      <a:lvl1pPr marL="0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1pPr>
      <a:lvl2pPr marL="1133924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2pPr>
      <a:lvl3pPr marL="2267851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3pPr>
      <a:lvl4pPr marL="3401776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4535703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5669627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6803552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7937478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071403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895" userDrawn="1">
          <p15:clr>
            <a:srgbClr val="A4A3A4"/>
          </p15:clr>
        </p15:guide>
        <p15:guide id="2" orient="horz" pos="917" userDrawn="1">
          <p15:clr>
            <a:srgbClr val="A4A3A4"/>
          </p15:clr>
        </p15:guide>
        <p15:guide id="3" orient="horz" pos="26046" userDrawn="1">
          <p15:clr>
            <a:srgbClr val="A4A3A4"/>
          </p15:clr>
        </p15:guide>
        <p15:guide id="4" pos="18176" userDrawn="1">
          <p15:clr>
            <a:srgbClr val="A4A3A4"/>
          </p15:clr>
        </p15:guide>
        <p15:guide id="6" orient="horz" pos="24799" userDrawn="1">
          <p15:clr>
            <a:srgbClr val="A4A3A4"/>
          </p15:clr>
        </p15:guide>
        <p15:guide id="7" orient="horz" pos="4455" userDrawn="1">
          <p15:clr>
            <a:srgbClr val="A4A3A4"/>
          </p15:clr>
        </p15:guide>
        <p15:guide id="8" userDrawn="1">
          <p15:clr>
            <a:srgbClr val="C35EA4"/>
          </p15:clr>
        </p15:guide>
        <p15:guide id="9" pos="19071" userDrawn="1">
          <p15:clr>
            <a:srgbClr val="C35EA4"/>
          </p15:clr>
        </p15:guide>
        <p15:guide id="10" orient="horz" userDrawn="1">
          <p15:clr>
            <a:srgbClr val="C35EA4"/>
          </p15:clr>
        </p15:guide>
        <p15:guide id="11" orient="horz" pos="26963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so.uni-muenster.de/die-universitaet/mystudy/werbung/index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0E986C90-CAA8-44EA-BAAE-B96BA9EB4A5B}"/>
              </a:ext>
            </a:extLst>
          </p:cNvPr>
          <p:cNvSpPr txBox="1"/>
          <p:nvPr/>
        </p:nvSpPr>
        <p:spPr>
          <a:xfrm>
            <a:off x="4267200" y="8178800"/>
            <a:ext cx="22544314" cy="1554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0" dirty="0"/>
              <a:t>Vorlage Plakate</a:t>
            </a:r>
          </a:p>
          <a:p>
            <a:endParaRPr lang="de-DE" dirty="0"/>
          </a:p>
          <a:p>
            <a:r>
              <a:rPr lang="de-DE" sz="5400" dirty="0"/>
              <a:t>Bitte berücksichtigen Sie die Bedingungen zur Nutzung unserer Werbewege:</a:t>
            </a:r>
          </a:p>
          <a:p>
            <a:r>
              <a:rPr lang="de-DE" sz="5400" i="1" dirty="0" err="1"/>
              <a:t>Please</a:t>
            </a:r>
            <a:r>
              <a:rPr lang="de-DE" sz="5400" i="1" dirty="0"/>
              <a:t> </a:t>
            </a:r>
            <a:r>
              <a:rPr lang="de-DE" sz="5400" i="1" dirty="0" err="1"/>
              <a:t>note</a:t>
            </a:r>
            <a:r>
              <a:rPr lang="de-DE" sz="5400" i="1" dirty="0"/>
              <a:t> </a:t>
            </a:r>
            <a:r>
              <a:rPr lang="de-DE" sz="5400" i="1" dirty="0" err="1"/>
              <a:t>the</a:t>
            </a:r>
            <a:r>
              <a:rPr lang="de-DE" sz="5400" i="1" dirty="0"/>
              <a:t> </a:t>
            </a:r>
            <a:r>
              <a:rPr lang="de-DE" sz="5400" i="1" dirty="0" err="1"/>
              <a:t>conditions</a:t>
            </a:r>
            <a:r>
              <a:rPr lang="de-DE" sz="5400" i="1" dirty="0"/>
              <a:t> </a:t>
            </a:r>
            <a:r>
              <a:rPr lang="de-DE" sz="5400" i="1" dirty="0" err="1"/>
              <a:t>for</a:t>
            </a:r>
            <a:r>
              <a:rPr lang="de-DE" sz="5400" i="1" dirty="0"/>
              <a:t> </a:t>
            </a:r>
            <a:r>
              <a:rPr lang="de-DE" sz="5400" i="1" dirty="0" err="1"/>
              <a:t>using</a:t>
            </a:r>
            <a:r>
              <a:rPr lang="de-DE" sz="5400" i="1" dirty="0"/>
              <a:t> </a:t>
            </a:r>
            <a:r>
              <a:rPr lang="de-DE" sz="5400" i="1" dirty="0" err="1"/>
              <a:t>our</a:t>
            </a:r>
            <a:r>
              <a:rPr lang="de-DE" sz="5400" i="1" dirty="0"/>
              <a:t> </a:t>
            </a:r>
            <a:r>
              <a:rPr lang="de-DE" sz="5400" i="1" dirty="0" err="1"/>
              <a:t>advertising</a:t>
            </a:r>
            <a:r>
              <a:rPr lang="de-DE" sz="5400" i="1" dirty="0"/>
              <a:t> </a:t>
            </a:r>
            <a:r>
              <a:rPr lang="de-DE" sz="5400" i="1" dirty="0" err="1"/>
              <a:t>channels</a:t>
            </a:r>
            <a:r>
              <a:rPr lang="de-DE" sz="5400" i="1" dirty="0"/>
              <a:t>:</a:t>
            </a:r>
          </a:p>
          <a:p>
            <a:endParaRPr lang="de-DE" sz="5400" dirty="0"/>
          </a:p>
          <a:p>
            <a:r>
              <a:rPr lang="de-DE" sz="5400" dirty="0">
                <a:hlinkClick r:id="rId2"/>
              </a:rPr>
              <a:t>https://sso.uni-muenster.de/die-universitaet/mystudy/werbung/index.html</a:t>
            </a:r>
            <a:endParaRPr lang="de-DE" sz="5400" dirty="0"/>
          </a:p>
          <a:p>
            <a:endParaRPr lang="de-DE" sz="5400" dirty="0"/>
          </a:p>
          <a:p>
            <a:endParaRPr lang="de-DE" sz="5400" dirty="0"/>
          </a:p>
          <a:p>
            <a:r>
              <a:rPr lang="de-DE" sz="5400" dirty="0"/>
              <a:t>Wer darf die Werbewege nutzen? </a:t>
            </a:r>
          </a:p>
          <a:p>
            <a:r>
              <a:rPr lang="de-DE" sz="5400" i="1" dirty="0"/>
              <a:t>Who </a:t>
            </a:r>
            <a:r>
              <a:rPr lang="de-DE" sz="5400" i="1" dirty="0" err="1"/>
              <a:t>may</a:t>
            </a:r>
            <a:r>
              <a:rPr lang="de-DE" sz="5400" i="1" dirty="0"/>
              <a:t> </a:t>
            </a:r>
            <a:r>
              <a:rPr lang="de-DE" sz="5400" i="1" dirty="0" err="1"/>
              <a:t>use</a:t>
            </a:r>
            <a:r>
              <a:rPr lang="de-DE" sz="5400" i="1" dirty="0"/>
              <a:t> </a:t>
            </a:r>
            <a:r>
              <a:rPr lang="de-DE" sz="5400" i="1" dirty="0" err="1"/>
              <a:t>the</a:t>
            </a:r>
            <a:r>
              <a:rPr lang="de-DE" sz="5400" i="1" dirty="0"/>
              <a:t> </a:t>
            </a:r>
            <a:r>
              <a:rPr lang="de-DE" sz="5400" i="1" dirty="0" err="1"/>
              <a:t>advertising</a:t>
            </a:r>
            <a:r>
              <a:rPr lang="de-DE" sz="5400" i="1" dirty="0"/>
              <a:t> </a:t>
            </a:r>
            <a:r>
              <a:rPr lang="de-DE" sz="5400" i="1" dirty="0" err="1"/>
              <a:t>channels</a:t>
            </a:r>
            <a:r>
              <a:rPr lang="de-DE" sz="5400" i="1" dirty="0"/>
              <a:t>?</a:t>
            </a:r>
          </a:p>
          <a:p>
            <a:endParaRPr lang="de-DE" sz="5400" dirty="0"/>
          </a:p>
          <a:p>
            <a:r>
              <a:rPr lang="de-DE" sz="5400" dirty="0"/>
              <a:t>Wie müssen die Medien gestaltet sein? </a:t>
            </a:r>
          </a:p>
          <a:p>
            <a:r>
              <a:rPr lang="de-DE" sz="5400" i="1" dirty="0" err="1"/>
              <a:t>How</a:t>
            </a:r>
            <a:r>
              <a:rPr lang="de-DE" sz="5400" i="1" dirty="0"/>
              <a:t> </a:t>
            </a:r>
            <a:r>
              <a:rPr lang="de-DE" sz="5400" i="1" dirty="0" err="1"/>
              <a:t>should</a:t>
            </a:r>
            <a:r>
              <a:rPr lang="de-DE" sz="5400" i="1" dirty="0"/>
              <a:t> </a:t>
            </a:r>
            <a:r>
              <a:rPr lang="de-DE" sz="5400" i="1" dirty="0" err="1"/>
              <a:t>the</a:t>
            </a:r>
            <a:r>
              <a:rPr lang="de-DE" sz="5400" i="1" dirty="0"/>
              <a:t> </a:t>
            </a:r>
            <a:r>
              <a:rPr lang="de-DE" sz="5400" i="1" dirty="0" err="1"/>
              <a:t>media</a:t>
            </a:r>
            <a:r>
              <a:rPr lang="de-DE" sz="5400" i="1" dirty="0"/>
              <a:t> </a:t>
            </a:r>
            <a:r>
              <a:rPr lang="de-DE" sz="5400" i="1" dirty="0" err="1"/>
              <a:t>be</a:t>
            </a:r>
            <a:r>
              <a:rPr lang="de-DE" sz="5400" i="1" dirty="0"/>
              <a:t> </a:t>
            </a:r>
            <a:r>
              <a:rPr lang="de-DE" sz="5400" i="1" dirty="0" err="1"/>
              <a:t>designed</a:t>
            </a:r>
            <a:r>
              <a:rPr lang="de-DE" sz="5400" i="1" dirty="0"/>
              <a:t>?</a:t>
            </a:r>
          </a:p>
          <a:p>
            <a:endParaRPr lang="de-DE" sz="5400" dirty="0"/>
          </a:p>
          <a:p>
            <a:r>
              <a:rPr lang="de-DE" sz="5400" dirty="0"/>
              <a:t>Was ist inhaltlich/organisatorisch zu beachten? </a:t>
            </a:r>
          </a:p>
          <a:p>
            <a:r>
              <a:rPr lang="de-DE" sz="5400" i="1" dirty="0" err="1"/>
              <a:t>What</a:t>
            </a:r>
            <a:r>
              <a:rPr lang="de-DE" sz="5400" i="1" dirty="0"/>
              <a:t> </a:t>
            </a:r>
            <a:r>
              <a:rPr lang="de-DE" sz="5400" i="1" dirty="0" err="1"/>
              <a:t>should</a:t>
            </a:r>
            <a:r>
              <a:rPr lang="de-DE" sz="5400" i="1" dirty="0"/>
              <a:t> I </a:t>
            </a:r>
            <a:r>
              <a:rPr lang="de-DE" sz="5400" i="1" dirty="0" err="1"/>
              <a:t>consider</a:t>
            </a:r>
            <a:r>
              <a:rPr lang="de-DE" sz="5400" i="1" dirty="0"/>
              <a:t> in </a:t>
            </a:r>
            <a:r>
              <a:rPr lang="de-DE" sz="5400" i="1" dirty="0" err="1"/>
              <a:t>terms</a:t>
            </a:r>
            <a:r>
              <a:rPr lang="de-DE" sz="5400" i="1" dirty="0"/>
              <a:t> </a:t>
            </a:r>
            <a:r>
              <a:rPr lang="de-DE" sz="5400" i="1" dirty="0" err="1"/>
              <a:t>of</a:t>
            </a:r>
            <a:r>
              <a:rPr lang="de-DE" sz="5400" i="1" dirty="0"/>
              <a:t> </a:t>
            </a:r>
            <a:r>
              <a:rPr lang="de-DE" sz="5400" i="1" dirty="0" err="1"/>
              <a:t>content</a:t>
            </a:r>
            <a:r>
              <a:rPr lang="de-DE" sz="5400" i="1" dirty="0"/>
              <a:t>/</a:t>
            </a:r>
            <a:r>
              <a:rPr lang="de-DE" sz="5400" i="1" dirty="0" err="1"/>
              <a:t>administration</a:t>
            </a:r>
            <a:r>
              <a:rPr lang="de-DE" sz="5400" i="1" dirty="0"/>
              <a:t>?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23994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ät Münster Plakatvorlagen // Basis Master">
  <a:themeElements>
    <a:clrScheme name="Universität Münster">
      <a:dk1>
        <a:srgbClr val="333F48"/>
      </a:dk1>
      <a:lt1>
        <a:srgbClr val="F4F4F4"/>
      </a:lt1>
      <a:dk2>
        <a:srgbClr val="F4F4F4"/>
      </a:dk2>
      <a:lt2>
        <a:srgbClr val="333F48"/>
      </a:lt2>
      <a:accent1>
        <a:srgbClr val="AF0078"/>
      </a:accent1>
      <a:accent2>
        <a:srgbClr val="00578A"/>
      </a:accent2>
      <a:accent3>
        <a:srgbClr val="009DD1"/>
      </a:accent3>
      <a:accent4>
        <a:srgbClr val="006E89"/>
      </a:accent4>
      <a:accent5>
        <a:srgbClr val="008E96"/>
      </a:accent5>
      <a:accent6>
        <a:srgbClr val="7AB51D"/>
      </a:accent6>
      <a:hlink>
        <a:srgbClr val="58585A"/>
      </a:hlink>
      <a:folHlink>
        <a:srgbClr val="58585A"/>
      </a:folHlink>
    </a:clrScheme>
    <a:fontScheme name="Universität Münster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GRAPHIT">
      <a:srgbClr val="333F48"/>
    </a:custClr>
    <a:custClr name="CASSIS">
      <a:srgbClr val="AF0078"/>
    </a:custClr>
    <a:custClr name="LAPIS">
      <a:srgbClr val="00578A"/>
    </a:custClr>
    <a:custClr name="CYAN">
      <a:srgbClr val="009DD1"/>
    </a:custClr>
    <a:custClr name="OZEAN">
      <a:srgbClr val="006E89"/>
    </a:custClr>
    <a:custClr name="TÜRKIS">
      <a:srgbClr val="008E96"/>
    </a:custClr>
    <a:custClr name="APFELGRÜN">
      <a:srgbClr val="7AB51D"/>
    </a:custClr>
    <a:custClr name="PERIDOT">
      <a:srgbClr val="B1C800"/>
    </a:custClr>
  </a:custClrLst>
  <a:extLst>
    <a:ext uri="{05A4C25C-085E-4340-85A3-A5531E510DB2}">
      <thm15:themeFamily xmlns:thm15="http://schemas.microsoft.com/office/thememl/2012/main" name="PPT_UnivMs_Var1_Calibri_16x9_02.potx" id="{FCC11A58-F0FC-4909-AAB8-3C3FE25CFE08}" vid="{DDB0152F-92DE-4514-9D13-2F26A5661EA5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PPT_WWU_Var1_Meta_16x9_02</Template>
  <TotalTime>0</TotalTime>
  <Words>85</Words>
  <Application>Microsoft Office PowerPoint</Application>
  <PresentationFormat>Benutzerdefiniert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Meta Offc Pro</vt:lpstr>
      <vt:lpstr>Universität Münster Plakatvorlagen // Basis Master</vt:lpstr>
      <vt:lpstr>PowerPoint-Präsentation</vt:lpstr>
    </vt:vector>
  </TitlesOfParts>
  <Company>Westfälische Wilhelms-Universität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zweizeilige Titel der Präsentation</dc:title>
  <dc:creator>Thieleke, Christine</dc:creator>
  <cp:lastModifiedBy>Thieleke, Christine</cp:lastModifiedBy>
  <cp:revision>141</cp:revision>
  <dcterms:created xsi:type="dcterms:W3CDTF">2019-09-05T07:16:21Z</dcterms:created>
  <dcterms:modified xsi:type="dcterms:W3CDTF">2025-06-13T07:06:24Z</dcterms:modified>
</cp:coreProperties>
</file>