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8288000" cy="10287000"/>
  <p:notesSz cx="6858000" cy="9144000"/>
  <p:defaultTextStyle>
    <a:defPPr>
      <a:defRPr lang="de-DE"/>
    </a:defPPr>
    <a:lvl1pPr marL="0" algn="l" defTabSz="1371017" rtl="0" eaLnBrk="1" latinLnBrk="0" hangingPunct="1">
      <a:defRPr sz="2699" kern="1200">
        <a:solidFill>
          <a:schemeClr val="tx1"/>
        </a:solidFill>
        <a:latin typeface="+mn-lt"/>
        <a:ea typeface="+mn-ea"/>
        <a:cs typeface="+mn-cs"/>
      </a:defRPr>
    </a:lvl1pPr>
    <a:lvl2pPr marL="685510" algn="l" defTabSz="1371017" rtl="0" eaLnBrk="1" latinLnBrk="0" hangingPunct="1">
      <a:defRPr sz="2699" kern="1200">
        <a:solidFill>
          <a:schemeClr val="tx1"/>
        </a:solidFill>
        <a:latin typeface="+mn-lt"/>
        <a:ea typeface="+mn-ea"/>
        <a:cs typeface="+mn-cs"/>
      </a:defRPr>
    </a:lvl2pPr>
    <a:lvl3pPr marL="1371017" algn="l" defTabSz="1371017" rtl="0" eaLnBrk="1" latinLnBrk="0" hangingPunct="1">
      <a:defRPr sz="2699" kern="1200">
        <a:solidFill>
          <a:schemeClr val="tx1"/>
        </a:solidFill>
        <a:latin typeface="+mn-lt"/>
        <a:ea typeface="+mn-ea"/>
        <a:cs typeface="+mn-cs"/>
      </a:defRPr>
    </a:lvl3pPr>
    <a:lvl4pPr marL="2056526" algn="l" defTabSz="1371017" rtl="0" eaLnBrk="1" latinLnBrk="0" hangingPunct="1">
      <a:defRPr sz="2699" kern="1200">
        <a:solidFill>
          <a:schemeClr val="tx1"/>
        </a:solidFill>
        <a:latin typeface="+mn-lt"/>
        <a:ea typeface="+mn-ea"/>
        <a:cs typeface="+mn-cs"/>
      </a:defRPr>
    </a:lvl4pPr>
    <a:lvl5pPr marL="2742034" algn="l" defTabSz="1371017" rtl="0" eaLnBrk="1" latinLnBrk="0" hangingPunct="1">
      <a:defRPr sz="2699" kern="1200">
        <a:solidFill>
          <a:schemeClr val="tx1"/>
        </a:solidFill>
        <a:latin typeface="+mn-lt"/>
        <a:ea typeface="+mn-ea"/>
        <a:cs typeface="+mn-cs"/>
      </a:defRPr>
    </a:lvl5pPr>
    <a:lvl6pPr marL="3427544" algn="l" defTabSz="1371017" rtl="0" eaLnBrk="1" latinLnBrk="0" hangingPunct="1">
      <a:defRPr sz="2699" kern="1200">
        <a:solidFill>
          <a:schemeClr val="tx1"/>
        </a:solidFill>
        <a:latin typeface="+mn-lt"/>
        <a:ea typeface="+mn-ea"/>
        <a:cs typeface="+mn-cs"/>
      </a:defRPr>
    </a:lvl6pPr>
    <a:lvl7pPr marL="4113051" algn="l" defTabSz="1371017" rtl="0" eaLnBrk="1" latinLnBrk="0" hangingPunct="1">
      <a:defRPr sz="2699" kern="1200">
        <a:solidFill>
          <a:schemeClr val="tx1"/>
        </a:solidFill>
        <a:latin typeface="+mn-lt"/>
        <a:ea typeface="+mn-ea"/>
        <a:cs typeface="+mn-cs"/>
      </a:defRPr>
    </a:lvl7pPr>
    <a:lvl8pPr marL="4798560" algn="l" defTabSz="1371017" rtl="0" eaLnBrk="1" latinLnBrk="0" hangingPunct="1">
      <a:defRPr sz="2699" kern="1200">
        <a:solidFill>
          <a:schemeClr val="tx1"/>
        </a:solidFill>
        <a:latin typeface="+mn-lt"/>
        <a:ea typeface="+mn-ea"/>
        <a:cs typeface="+mn-cs"/>
      </a:defRPr>
    </a:lvl8pPr>
    <a:lvl9pPr marL="5484070" algn="l" defTabSz="1371017" rtl="0" eaLnBrk="1" latinLnBrk="0" hangingPunct="1">
      <a:defRPr sz="26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3F48"/>
    <a:srgbClr val="99D6EB"/>
    <a:srgbClr val="4CBADF"/>
    <a:srgbClr val="31B0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08" autoAdjust="0"/>
    <p:restoredTop sz="96349" autoAdjust="0"/>
  </p:normalViewPr>
  <p:slideViewPr>
    <p:cSldViewPr snapToGrid="0" snapToObjects="1">
      <p:cViewPr varScale="1">
        <p:scale>
          <a:sx n="71" d="100"/>
          <a:sy n="71" d="100"/>
        </p:scale>
        <p:origin x="1128" y="6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360045" cy="36004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EDDC4-A7BF-4A62-85FF-17C95660EF76}" type="datetimeFigureOut">
              <a:rPr lang="de-DE" smtClean="0"/>
              <a:t>13.06.2025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B551E-9F22-4B6E-924D-4DC3CE7286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590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024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1pPr>
    <a:lvl2pPr marL="914012" algn="l" defTabSz="1828024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2pPr>
    <a:lvl3pPr marL="1828024" algn="l" defTabSz="1828024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3pPr>
    <a:lvl4pPr marL="2742034" algn="l" defTabSz="1828024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4pPr>
    <a:lvl5pPr marL="3656046" algn="l" defTabSz="1828024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5pPr>
    <a:lvl6pPr marL="4570058" algn="l" defTabSz="1828024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6pPr>
    <a:lvl7pPr marL="5484070" algn="l" defTabSz="1828024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7pPr>
    <a:lvl8pPr marL="6398080" algn="l" defTabSz="1828024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8pPr>
    <a:lvl9pPr marL="7312091" algn="l" defTabSz="1828024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 A // Linien //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64625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Hilfslinien"/>
          <p:cNvSpPr txBox="1"/>
          <p:nvPr userDrawn="1"/>
        </p:nvSpPr>
        <p:spPr>
          <a:xfrm rot="10800000" flipH="1" flipV="1">
            <a:off x="539439" y="-702000"/>
            <a:ext cx="17208075" cy="540000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lIns="0" tIns="0" rIns="0" bIns="0" rtlCol="0" anchor="b" anchorCtr="0">
            <a:noAutofit/>
          </a:bodyPr>
          <a:lstStyle>
            <a:defPPr>
              <a:defRPr lang="de-DE"/>
            </a:defPPr>
            <a:lvl1pPr marL="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5485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37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Hilfslinien anzeigen über Menü: </a:t>
            </a:r>
            <a:r>
              <a:rPr kumimoji="0" lang="de-DE" sz="1237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Ansicht &gt; Anzeigen &gt; Haken bei Führungslinien setzen</a:t>
            </a:r>
          </a:p>
        </p:txBody>
      </p:sp>
      <p:sp>
        <p:nvSpPr>
          <p:cNvPr id="8" name="Hilfslinien">
            <a:extLst>
              <a:ext uri="{FF2B5EF4-FFF2-40B4-BE49-F238E27FC236}">
                <a16:creationId xmlns:a16="http://schemas.microsoft.com/office/drawing/2014/main" id="{99CCA73F-E792-6EBF-94D2-5DF266706ABB}"/>
              </a:ext>
            </a:extLst>
          </p:cNvPr>
          <p:cNvSpPr txBox="1"/>
          <p:nvPr userDrawn="1"/>
        </p:nvSpPr>
        <p:spPr>
          <a:xfrm rot="10800000" flipH="1" flipV="1">
            <a:off x="539439" y="10287000"/>
            <a:ext cx="17208075" cy="540000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lIns="0" tIns="0" rIns="0" bIns="0" rtlCol="0" anchor="b" anchorCtr="0">
            <a:noAutofit/>
          </a:bodyPr>
          <a:lstStyle>
            <a:defPPr>
              <a:defRPr lang="de-DE"/>
            </a:defPPr>
            <a:lvl1pPr marL="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5485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37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15485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37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Die Linien und Flächen dürfen im Rahmen des Corporate Designs (siehe CD Manual) verändert werden. </a:t>
            </a:r>
            <a:endParaRPr kumimoji="0" lang="de-DE" sz="1237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041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hf hdr="0"/>
  <p:txStyles>
    <p:titleStyle>
      <a:lvl1pPr marL="0" indent="0" algn="l" defTabSz="1027557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3147" b="1" i="0" kern="1200" baseline="0">
          <a:solidFill>
            <a:srgbClr val="333F48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 indent="0" algn="l" defTabSz="1027557" rtl="0" eaLnBrk="1" latinLnBrk="0" hangingPunct="1">
        <a:lnSpc>
          <a:spcPct val="112000"/>
        </a:lnSpc>
        <a:spcBef>
          <a:spcPts val="1462"/>
        </a:spcBef>
        <a:spcAft>
          <a:spcPts val="0"/>
        </a:spcAft>
        <a:buFont typeface="Arial" panose="020B0604020202020204" pitchFamily="34" charset="0"/>
        <a:buNone/>
        <a:defRPr lang="de-DE" sz="2248" b="0" i="0" u="none" strike="noStrike" kern="1200" baseline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364103" indent="-161824" algn="l" defTabSz="1027557" rtl="0" eaLnBrk="1" latinLnBrk="0" hangingPunct="1">
        <a:lnSpc>
          <a:spcPct val="112000"/>
        </a:lnSpc>
        <a:spcBef>
          <a:spcPts val="1462"/>
        </a:spcBef>
        <a:spcAft>
          <a:spcPts val="0"/>
        </a:spcAft>
        <a:buFont typeface="Meta Offc Pro" panose="020B0504030101020102" pitchFamily="34" charset="0"/>
        <a:buChar char="-"/>
        <a:defRPr sz="2248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566385" indent="-161824" algn="l" defTabSz="1027557" rtl="0" eaLnBrk="1" latinLnBrk="0" hangingPunct="1">
        <a:lnSpc>
          <a:spcPct val="112000"/>
        </a:lnSpc>
        <a:spcBef>
          <a:spcPts val="1462"/>
        </a:spcBef>
        <a:spcAft>
          <a:spcPts val="0"/>
        </a:spcAft>
        <a:buFont typeface="Meta Offc Pro" panose="020B0504030101020102" pitchFamily="34" charset="0"/>
        <a:buChar char="-"/>
        <a:defRPr sz="2248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768665" indent="-161824" algn="l" defTabSz="1027557" rtl="0" eaLnBrk="1" latinLnBrk="0" hangingPunct="1">
        <a:lnSpc>
          <a:spcPct val="112000"/>
        </a:lnSpc>
        <a:spcBef>
          <a:spcPts val="1462"/>
        </a:spcBef>
        <a:spcAft>
          <a:spcPts val="0"/>
        </a:spcAft>
        <a:buFont typeface="Meta Offc Pro" panose="020B0504030101020102" pitchFamily="34" charset="0"/>
        <a:buChar char="-"/>
        <a:defRPr sz="2248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970944" indent="-161824" algn="l" defTabSz="1027557" rtl="0" eaLnBrk="1" latinLnBrk="0" hangingPunct="1">
        <a:lnSpc>
          <a:spcPct val="112000"/>
        </a:lnSpc>
        <a:spcBef>
          <a:spcPts val="1462"/>
        </a:spcBef>
        <a:spcAft>
          <a:spcPts val="0"/>
        </a:spcAft>
        <a:buFont typeface="Meta Offc Pro" panose="020B0504030101020102" pitchFamily="34" charset="0"/>
        <a:buChar char="-"/>
        <a:defRPr sz="2248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809120" indent="0" algn="l" defTabSz="1027557" rtl="0" eaLnBrk="1" latinLnBrk="0" hangingPunct="1">
        <a:lnSpc>
          <a:spcPct val="112000"/>
        </a:lnSpc>
        <a:spcBef>
          <a:spcPts val="1462"/>
        </a:spcBef>
        <a:spcAft>
          <a:spcPts val="0"/>
        </a:spcAft>
        <a:buFont typeface="Meta Offc Pro" panose="020B0504030101020102" pitchFamily="34" charset="0"/>
        <a:buNone/>
        <a:defRPr sz="2248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6pPr>
      <a:lvl7pPr marL="970944" indent="-161824" algn="l" defTabSz="1027557" rtl="0" eaLnBrk="1" latinLnBrk="0" hangingPunct="1">
        <a:lnSpc>
          <a:spcPct val="112000"/>
        </a:lnSpc>
        <a:spcBef>
          <a:spcPts val="1462"/>
        </a:spcBef>
        <a:spcAft>
          <a:spcPts val="0"/>
        </a:spcAft>
        <a:buFont typeface="Meta Offc Pro" panose="020B0504030101020102" pitchFamily="34" charset="0"/>
        <a:buChar char="-"/>
        <a:defRPr sz="2248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7pPr>
      <a:lvl8pPr marL="970944" indent="-161824" algn="l" defTabSz="1027557" rtl="0" eaLnBrk="1" latinLnBrk="0" hangingPunct="1">
        <a:lnSpc>
          <a:spcPct val="112000"/>
        </a:lnSpc>
        <a:spcBef>
          <a:spcPts val="1462"/>
        </a:spcBef>
        <a:spcAft>
          <a:spcPts val="0"/>
        </a:spcAft>
        <a:buFont typeface="Meta Offc Pro" panose="020B0504030101020102" pitchFamily="34" charset="0"/>
        <a:buChar char="-"/>
        <a:defRPr sz="2248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8pPr>
      <a:lvl9pPr marL="970944" indent="-161824" algn="l" defTabSz="1027557" rtl="0" eaLnBrk="1" latinLnBrk="0" hangingPunct="1">
        <a:lnSpc>
          <a:spcPct val="112000"/>
        </a:lnSpc>
        <a:spcBef>
          <a:spcPts val="1462"/>
        </a:spcBef>
        <a:spcAft>
          <a:spcPts val="0"/>
        </a:spcAft>
        <a:buFont typeface="Meta Offc Pro" panose="020B0504030101020102" pitchFamily="34" charset="0"/>
        <a:buChar char="-"/>
        <a:defRPr sz="2248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9pPr>
    </p:bodyStyle>
    <p:otherStyle>
      <a:defPPr>
        <a:defRPr lang="de-DE"/>
      </a:defPPr>
      <a:lvl1pPr marL="0" algn="l" defTabSz="1027557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1pPr>
      <a:lvl2pPr marL="513779" algn="l" defTabSz="1027557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2pPr>
      <a:lvl3pPr marL="1027557" algn="l" defTabSz="1027557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3pPr>
      <a:lvl4pPr marL="1541336" algn="l" defTabSz="1027557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4pPr>
      <a:lvl5pPr marL="2055113" algn="l" defTabSz="1027557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5pPr>
      <a:lvl6pPr marL="2568892" algn="l" defTabSz="1027557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6pPr>
      <a:lvl7pPr marL="3082670" algn="l" defTabSz="1027557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7pPr>
      <a:lvl8pPr marL="3596449" algn="l" defTabSz="1027557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8pPr>
      <a:lvl9pPr marL="4110230" algn="l" defTabSz="1027557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so.uni-muenster.de/die-universitaet/mystudy/werbung/index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83AE8BA3-4026-2BC8-CF7B-1C0CD9B1E4AE}"/>
              </a:ext>
            </a:extLst>
          </p:cNvPr>
          <p:cNvSpPr txBox="1">
            <a:spLocks/>
          </p:cNvSpPr>
          <p:nvPr/>
        </p:nvSpPr>
        <p:spPr>
          <a:xfrm>
            <a:off x="2156191" y="1875866"/>
            <a:ext cx="12201011" cy="297935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299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i="0" kern="1200" baseline="0">
                <a:solidFill>
                  <a:srgbClr val="333F48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lvl="0">
              <a:buSzPts val="1000"/>
              <a:tabLst>
                <a:tab pos="457200" algn="l"/>
              </a:tabLst>
            </a:pPr>
            <a:r>
              <a:rPr lang="de-DE" sz="4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Vorlage </a:t>
            </a:r>
            <a:r>
              <a:rPr lang="de-DE" sz="4800" b="0" dirty="0" err="1">
                <a:ea typeface="Calibri" panose="020F0502020204030204" pitchFamily="34" charset="0"/>
                <a:cs typeface="Arial" panose="020B0604020202020204" pitchFamily="34" charset="0"/>
              </a:rPr>
              <a:t>iDisplays</a:t>
            </a:r>
            <a:r>
              <a:rPr lang="de-DE" sz="4800" b="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4800" b="0" dirty="0" err="1">
                <a:ea typeface="Calibri" panose="020F0502020204030204" pitchFamily="34" charset="0"/>
                <a:cs typeface="Arial" panose="020B0604020202020204" pitchFamily="34" charset="0"/>
              </a:rPr>
              <a:t>Full</a:t>
            </a:r>
            <a:r>
              <a:rPr lang="de-DE" sz="4800" b="0" dirty="0">
                <a:ea typeface="Calibri" panose="020F0502020204030204" pitchFamily="34" charset="0"/>
                <a:cs typeface="Arial" panose="020B0604020202020204" pitchFamily="34" charset="0"/>
              </a:rPr>
              <a:t> HD (1920 </a:t>
            </a:r>
            <a:r>
              <a:rPr lang="de-DE" sz="4800" b="0">
                <a:ea typeface="Calibri" panose="020F0502020204030204" pitchFamily="34" charset="0"/>
                <a:cs typeface="Arial" panose="020B0604020202020204" pitchFamily="34" charset="0"/>
              </a:rPr>
              <a:t>x 1080 pixel</a:t>
            </a:r>
            <a:r>
              <a:rPr lang="de-DE" sz="4800" b="0" dirty="0"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</a:p>
          <a:p>
            <a:pPr lvl="0">
              <a:buSzPts val="1000"/>
              <a:tabLst>
                <a:tab pos="457200" algn="l"/>
              </a:tabLst>
            </a:pPr>
            <a:endParaRPr lang="de-DE" sz="4800" b="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de-DE" sz="2000" b="0" dirty="0"/>
              <a:t>Bitte berücksichtigen Sie die Bedingungen zur Nutzung unserer Werbewege:</a:t>
            </a:r>
          </a:p>
          <a:p>
            <a:r>
              <a:rPr lang="en-US" sz="2000" b="0" i="1" dirty="0"/>
              <a:t>Please note the conditions for using our advertising channels:</a:t>
            </a:r>
          </a:p>
          <a:p>
            <a:endParaRPr lang="de-DE" sz="2000" b="0" dirty="0"/>
          </a:p>
          <a:p>
            <a:r>
              <a:rPr lang="de-DE" sz="2000" b="0" dirty="0">
                <a:hlinkClick r:id="rId2"/>
              </a:rPr>
              <a:t>https://sso.uni-muenster.de/die-universitaet/mystudy/werbung/index.html</a:t>
            </a:r>
            <a:endParaRPr lang="de-DE" sz="2000" b="0" dirty="0"/>
          </a:p>
          <a:p>
            <a:endParaRPr lang="de-DE" sz="2000" b="0" dirty="0"/>
          </a:p>
          <a:p>
            <a:endParaRPr lang="de-DE" sz="2000" b="0" dirty="0"/>
          </a:p>
          <a:p>
            <a:r>
              <a:rPr lang="de-DE" sz="2000" b="0" dirty="0"/>
              <a:t>Wer darf die Werbewege nutzen? </a:t>
            </a:r>
          </a:p>
          <a:p>
            <a:r>
              <a:rPr lang="en-US" sz="2000" b="0" i="1" dirty="0"/>
              <a:t>Who may use the advertising channels?</a:t>
            </a:r>
          </a:p>
          <a:p>
            <a:endParaRPr lang="de-DE" sz="2000" b="0" dirty="0"/>
          </a:p>
          <a:p>
            <a:r>
              <a:rPr lang="de-DE" sz="2000" b="0" dirty="0"/>
              <a:t>Wie müssen die Medien gestaltet sein? </a:t>
            </a:r>
          </a:p>
          <a:p>
            <a:r>
              <a:rPr lang="en-US" sz="2000" b="0" i="1" dirty="0"/>
              <a:t>How should the media be designed?</a:t>
            </a:r>
          </a:p>
          <a:p>
            <a:endParaRPr lang="de-DE" sz="2000" b="0" dirty="0"/>
          </a:p>
          <a:p>
            <a:r>
              <a:rPr lang="de-DE" sz="2000" b="0" dirty="0"/>
              <a:t>Was ist inhaltlich/organisatorisch zu beachten? </a:t>
            </a:r>
            <a:br>
              <a:rPr lang="en-US" sz="2000" b="0" dirty="0"/>
            </a:br>
            <a:r>
              <a:rPr lang="en-US" sz="2000" b="0" i="1" dirty="0"/>
              <a:t>What should I consider in terms of content/administration?</a:t>
            </a:r>
            <a:endParaRPr lang="de-DE" sz="2000" b="0" i="1" dirty="0"/>
          </a:p>
          <a:p>
            <a:pPr lvl="0">
              <a:buSzPts val="1000"/>
              <a:tabLst>
                <a:tab pos="457200" algn="l"/>
              </a:tabLst>
            </a:pPr>
            <a:endParaRPr lang="de-DE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456723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ät Münster PowerPoint Master">
  <a:themeElements>
    <a:clrScheme name="Universität Münster">
      <a:dk1>
        <a:srgbClr val="333F48"/>
      </a:dk1>
      <a:lt1>
        <a:srgbClr val="F4F4F4"/>
      </a:lt1>
      <a:dk2>
        <a:srgbClr val="F4F4F4"/>
      </a:dk2>
      <a:lt2>
        <a:srgbClr val="333F48"/>
      </a:lt2>
      <a:accent1>
        <a:srgbClr val="AF0078"/>
      </a:accent1>
      <a:accent2>
        <a:srgbClr val="00578A"/>
      </a:accent2>
      <a:accent3>
        <a:srgbClr val="009DD1"/>
      </a:accent3>
      <a:accent4>
        <a:srgbClr val="006E89"/>
      </a:accent4>
      <a:accent5>
        <a:srgbClr val="008E96"/>
      </a:accent5>
      <a:accent6>
        <a:srgbClr val="7AB51D"/>
      </a:accent6>
      <a:hlink>
        <a:srgbClr val="58585A"/>
      </a:hlink>
      <a:folHlink>
        <a:srgbClr val="58585A"/>
      </a:folHlink>
    </a:clrScheme>
    <a:fontScheme name="Universität Münster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GRAPHIT">
      <a:srgbClr val="333F48"/>
    </a:custClr>
    <a:custClr name="CASSIS">
      <a:srgbClr val="AF0078"/>
    </a:custClr>
    <a:custClr name="LAPIS">
      <a:srgbClr val="00578A"/>
    </a:custClr>
    <a:custClr name="CYAN">
      <a:srgbClr val="009DD1"/>
    </a:custClr>
    <a:custClr name="OZEAN">
      <a:srgbClr val="006E89"/>
    </a:custClr>
    <a:custClr name="TÜRKIS">
      <a:srgbClr val="008E96"/>
    </a:custClr>
    <a:custClr name="APFELGRÜN">
      <a:srgbClr val="7AB51D"/>
    </a:custClr>
    <a:custClr name="PERIDOT">
      <a:srgbClr val="B1C800"/>
    </a:custClr>
  </a:custClrLst>
  <a:extLst>
    <a:ext uri="{05A4C25C-085E-4340-85A3-A5531E510DB2}">
      <thm15:themeFamily xmlns:thm15="http://schemas.microsoft.com/office/thememl/2012/main" name="PPT_UnivMs_Var1_Calibri_16x9_02.potx" id="{FCC11A58-F0FC-4909-AAB8-3C3FE25CFE08}" vid="{DDB0152F-92DE-4514-9D13-2F26A5661EA5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PPT_WWU_Var1_Meta_16x9_02</Template>
  <TotalTime>0</TotalTime>
  <Words>94</Words>
  <Application>Microsoft Office PowerPoint</Application>
  <PresentationFormat>Benutzerdefiniert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Meta Offc Pro</vt:lpstr>
      <vt:lpstr>Universität Münster PowerPoint Master</vt:lpstr>
      <vt:lpstr>PowerPoint-Präsentation</vt:lpstr>
    </vt:vector>
  </TitlesOfParts>
  <Company>Westfälische Wilhelms-Universität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steht der zweizeilige Titel der Präsentation</dc:title>
  <dc:creator>Thieleke, Christine</dc:creator>
  <cp:lastModifiedBy>Thieleke, Christine</cp:lastModifiedBy>
  <cp:revision>190</cp:revision>
  <dcterms:created xsi:type="dcterms:W3CDTF">2019-09-05T07:16:21Z</dcterms:created>
  <dcterms:modified xsi:type="dcterms:W3CDTF">2025-06-13T07:05:20Z</dcterms:modified>
</cp:coreProperties>
</file>