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288588" cy="18288000"/>
  <p:notesSz cx="6858000" cy="9144000"/>
  <p:defaultTextStyle>
    <a:defPPr>
      <a:defRPr lang="de-DE"/>
    </a:defPPr>
    <a:lvl1pPr marL="0" algn="l" defTabSz="1370651" rtl="0" eaLnBrk="1" latinLnBrk="0" hangingPunct="1">
      <a:defRPr sz="2698" kern="1200">
        <a:solidFill>
          <a:schemeClr val="tx1"/>
        </a:solidFill>
        <a:latin typeface="+mn-lt"/>
        <a:ea typeface="+mn-ea"/>
        <a:cs typeface="+mn-cs"/>
      </a:defRPr>
    </a:lvl1pPr>
    <a:lvl2pPr marL="685326" algn="l" defTabSz="1370651" rtl="0" eaLnBrk="1" latinLnBrk="0" hangingPunct="1">
      <a:defRPr sz="2698" kern="1200">
        <a:solidFill>
          <a:schemeClr val="tx1"/>
        </a:solidFill>
        <a:latin typeface="+mn-lt"/>
        <a:ea typeface="+mn-ea"/>
        <a:cs typeface="+mn-cs"/>
      </a:defRPr>
    </a:lvl2pPr>
    <a:lvl3pPr marL="1370651" algn="l" defTabSz="1370651" rtl="0" eaLnBrk="1" latinLnBrk="0" hangingPunct="1">
      <a:defRPr sz="2698" kern="1200">
        <a:solidFill>
          <a:schemeClr val="tx1"/>
        </a:solidFill>
        <a:latin typeface="+mn-lt"/>
        <a:ea typeface="+mn-ea"/>
        <a:cs typeface="+mn-cs"/>
      </a:defRPr>
    </a:lvl3pPr>
    <a:lvl4pPr marL="2055977" algn="l" defTabSz="1370651" rtl="0" eaLnBrk="1" latinLnBrk="0" hangingPunct="1">
      <a:defRPr sz="2698" kern="1200">
        <a:solidFill>
          <a:schemeClr val="tx1"/>
        </a:solidFill>
        <a:latin typeface="+mn-lt"/>
        <a:ea typeface="+mn-ea"/>
        <a:cs typeface="+mn-cs"/>
      </a:defRPr>
    </a:lvl4pPr>
    <a:lvl5pPr marL="2741302" algn="l" defTabSz="1370651" rtl="0" eaLnBrk="1" latinLnBrk="0" hangingPunct="1">
      <a:defRPr sz="2698" kern="1200">
        <a:solidFill>
          <a:schemeClr val="tx1"/>
        </a:solidFill>
        <a:latin typeface="+mn-lt"/>
        <a:ea typeface="+mn-ea"/>
        <a:cs typeface="+mn-cs"/>
      </a:defRPr>
    </a:lvl5pPr>
    <a:lvl6pPr marL="3426629" algn="l" defTabSz="1370651" rtl="0" eaLnBrk="1" latinLnBrk="0" hangingPunct="1">
      <a:defRPr sz="2698" kern="1200">
        <a:solidFill>
          <a:schemeClr val="tx1"/>
        </a:solidFill>
        <a:latin typeface="+mn-lt"/>
        <a:ea typeface="+mn-ea"/>
        <a:cs typeface="+mn-cs"/>
      </a:defRPr>
    </a:lvl6pPr>
    <a:lvl7pPr marL="4111953" algn="l" defTabSz="1370651" rtl="0" eaLnBrk="1" latinLnBrk="0" hangingPunct="1">
      <a:defRPr sz="2698" kern="1200">
        <a:solidFill>
          <a:schemeClr val="tx1"/>
        </a:solidFill>
        <a:latin typeface="+mn-lt"/>
        <a:ea typeface="+mn-ea"/>
        <a:cs typeface="+mn-cs"/>
      </a:defRPr>
    </a:lvl7pPr>
    <a:lvl8pPr marL="4797280" algn="l" defTabSz="1370651" rtl="0" eaLnBrk="1" latinLnBrk="0" hangingPunct="1">
      <a:defRPr sz="2698" kern="1200">
        <a:solidFill>
          <a:schemeClr val="tx1"/>
        </a:solidFill>
        <a:latin typeface="+mn-lt"/>
        <a:ea typeface="+mn-ea"/>
        <a:cs typeface="+mn-cs"/>
      </a:defRPr>
    </a:lvl8pPr>
    <a:lvl9pPr marL="5482606" algn="l" defTabSz="1370651" rtl="0" eaLnBrk="1" latinLnBrk="0" hangingPunct="1">
      <a:defRPr sz="269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241" userDrawn="1">
          <p15:clr>
            <a:srgbClr val="A4A3A4"/>
          </p15:clr>
        </p15:guide>
        <p15:guide id="2" orient="horz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3F48"/>
    <a:srgbClr val="99D6EB"/>
    <a:srgbClr val="4CBADF"/>
    <a:srgbClr val="31B0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37" autoAdjust="0"/>
    <p:restoredTop sz="96241" autoAdjust="0"/>
  </p:normalViewPr>
  <p:slideViewPr>
    <p:cSldViewPr snapToGrid="0" snapToObjects="1">
      <p:cViewPr varScale="1">
        <p:scale>
          <a:sx n="37" d="100"/>
          <a:sy n="37" d="100"/>
        </p:scale>
        <p:origin x="1884" y="114"/>
      </p:cViewPr>
      <p:guideLst>
        <p:guide pos="3241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EDDC4-A7BF-4A62-85FF-17C95660EF76}" type="datetimeFigureOut">
              <a:rPr lang="de-DE" smtClean="0"/>
              <a:t>29.10.2025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562225" y="1143000"/>
            <a:ext cx="1733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B551E-9F22-4B6E-924D-4DC3CE72867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59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7536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1pPr>
    <a:lvl2pPr marL="913768" algn="l" defTabSz="1827536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2pPr>
    <a:lvl3pPr marL="1827536" algn="l" defTabSz="1827536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3pPr>
    <a:lvl4pPr marL="2741302" algn="l" defTabSz="1827536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4pPr>
    <a:lvl5pPr marL="3655070" algn="l" defTabSz="1827536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5pPr>
    <a:lvl6pPr marL="4568838" algn="l" defTabSz="1827536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6pPr>
    <a:lvl7pPr marL="5482606" algn="l" defTabSz="1827536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7pPr>
    <a:lvl8pPr marL="6396372" algn="l" defTabSz="1827536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8pPr>
    <a:lvl9pPr marL="7310140" algn="l" defTabSz="1827536" rtl="0" eaLnBrk="1" latinLnBrk="0" hangingPunct="1">
      <a:defRPr sz="23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weise zur Nutz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A73605F8-4240-5DD1-CFA0-68AA5551A2A9}"/>
              </a:ext>
            </a:extLst>
          </p:cNvPr>
          <p:cNvSpPr txBox="1"/>
          <p:nvPr userDrawn="1"/>
        </p:nvSpPr>
        <p:spPr>
          <a:xfrm>
            <a:off x="-8102009" y="6953693"/>
            <a:ext cx="183600" cy="5075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4365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Hilfslinien"/>
          <p:cNvSpPr txBox="1"/>
          <p:nvPr userDrawn="1"/>
        </p:nvSpPr>
        <p:spPr>
          <a:xfrm rot="10800000" flipH="1" flipV="1">
            <a:off x="500062" y="-1248000"/>
            <a:ext cx="9288463" cy="960000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6741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934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Hilfslinien anzeigen über Menü: </a:t>
            </a:r>
          </a:p>
          <a:p>
            <a:pPr marL="0" marR="0" lvl="0" indent="0" algn="ctr" defTabSz="36741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934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Ansicht &gt; Anzeigen &gt; Haken bei Führungslinien setzen</a:t>
            </a:r>
          </a:p>
        </p:txBody>
      </p:sp>
      <p:sp>
        <p:nvSpPr>
          <p:cNvPr id="8" name="Hilfslinien">
            <a:extLst>
              <a:ext uri="{FF2B5EF4-FFF2-40B4-BE49-F238E27FC236}">
                <a16:creationId xmlns:a16="http://schemas.microsoft.com/office/drawing/2014/main" id="{99CCA73F-E792-6EBF-94D2-5DF266706ABB}"/>
              </a:ext>
            </a:extLst>
          </p:cNvPr>
          <p:cNvSpPr txBox="1"/>
          <p:nvPr userDrawn="1"/>
        </p:nvSpPr>
        <p:spPr>
          <a:xfrm rot="10800000" flipH="1" flipV="1">
            <a:off x="500062" y="18745200"/>
            <a:ext cx="9288463" cy="960000"/>
          </a:xfrm>
          <a:prstGeom prst="rect">
            <a:avLst/>
          </a:prstGeom>
          <a:noFill/>
          <a:ln w="12700">
            <a:noFill/>
          </a:ln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36741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934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36741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934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Die Linien und Flächen dürfen im Rahmen des Corporate Designs (siehe CD Manual) verändert werden. </a:t>
            </a:r>
            <a:endParaRPr kumimoji="0" lang="de-DE" sz="2934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hf hdr="0"/>
  <p:txStyles>
    <p:titleStyle>
      <a:lvl1pPr marL="0" indent="0" algn="l" defTabSz="243802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7467" b="1" i="0" kern="1200" baseline="0">
          <a:solidFill>
            <a:srgbClr val="333F4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2438027" rtl="0" eaLnBrk="1" latinLnBrk="0" hangingPunct="1">
        <a:lnSpc>
          <a:spcPct val="112000"/>
        </a:lnSpc>
        <a:spcBef>
          <a:spcPts val="3466"/>
        </a:spcBef>
        <a:spcAft>
          <a:spcPts val="0"/>
        </a:spcAft>
        <a:buFont typeface="Arial" panose="020B0604020202020204" pitchFamily="34" charset="0"/>
        <a:buNone/>
        <a:defRPr lang="de-DE" sz="5333" b="0" i="0" u="none" strike="noStrike" kern="1200" baseline="0" smtClean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863889" indent="-383952" algn="l" defTabSz="2438027" rtl="0" eaLnBrk="1" latinLnBrk="0" hangingPunct="1">
        <a:lnSpc>
          <a:spcPct val="112000"/>
        </a:lnSpc>
        <a:spcBef>
          <a:spcPts val="3466"/>
        </a:spcBef>
        <a:spcAft>
          <a:spcPts val="0"/>
        </a:spcAft>
        <a:buFont typeface="Meta Offc Pro" panose="020B0504030101020102" pitchFamily="34" charset="0"/>
        <a:buChar char="-"/>
        <a:defRPr sz="5333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343831" indent="-383952" algn="l" defTabSz="2438027" rtl="0" eaLnBrk="1" latinLnBrk="0" hangingPunct="1">
        <a:lnSpc>
          <a:spcPct val="112000"/>
        </a:lnSpc>
        <a:spcBef>
          <a:spcPts val="3466"/>
        </a:spcBef>
        <a:spcAft>
          <a:spcPts val="0"/>
        </a:spcAft>
        <a:buFont typeface="Meta Offc Pro" panose="020B0504030101020102" pitchFamily="34" charset="0"/>
        <a:buChar char="-"/>
        <a:defRPr sz="5333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823767" indent="-383952" algn="l" defTabSz="2438027" rtl="0" eaLnBrk="1" latinLnBrk="0" hangingPunct="1">
        <a:lnSpc>
          <a:spcPct val="112000"/>
        </a:lnSpc>
        <a:spcBef>
          <a:spcPts val="3466"/>
        </a:spcBef>
        <a:spcAft>
          <a:spcPts val="0"/>
        </a:spcAft>
        <a:buFont typeface="Meta Offc Pro" panose="020B0504030101020102" pitchFamily="34" charset="0"/>
        <a:buChar char="-"/>
        <a:defRPr sz="5333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303705" indent="-383952" algn="l" defTabSz="2438027" rtl="0" eaLnBrk="1" latinLnBrk="0" hangingPunct="1">
        <a:lnSpc>
          <a:spcPct val="112000"/>
        </a:lnSpc>
        <a:spcBef>
          <a:spcPts val="3466"/>
        </a:spcBef>
        <a:spcAft>
          <a:spcPts val="0"/>
        </a:spcAft>
        <a:buFont typeface="Meta Offc Pro" panose="020B0504030101020102" pitchFamily="34" charset="0"/>
        <a:buChar char="-"/>
        <a:defRPr sz="5333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919753" indent="0" algn="l" defTabSz="2438027" rtl="0" eaLnBrk="1" latinLnBrk="0" hangingPunct="1">
        <a:lnSpc>
          <a:spcPct val="112000"/>
        </a:lnSpc>
        <a:spcBef>
          <a:spcPts val="3466"/>
        </a:spcBef>
        <a:spcAft>
          <a:spcPts val="0"/>
        </a:spcAft>
        <a:buFont typeface="Meta Offc Pro" panose="020B0504030101020102" pitchFamily="34" charset="0"/>
        <a:buNone/>
        <a:defRPr sz="5333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6pPr>
      <a:lvl7pPr marL="2303705" indent="-383952" algn="l" defTabSz="2438027" rtl="0" eaLnBrk="1" latinLnBrk="0" hangingPunct="1">
        <a:lnSpc>
          <a:spcPct val="112000"/>
        </a:lnSpc>
        <a:spcBef>
          <a:spcPts val="3466"/>
        </a:spcBef>
        <a:spcAft>
          <a:spcPts val="0"/>
        </a:spcAft>
        <a:buFont typeface="Meta Offc Pro" panose="020B0504030101020102" pitchFamily="34" charset="0"/>
        <a:buChar char="-"/>
        <a:defRPr sz="5333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7pPr>
      <a:lvl8pPr marL="2303705" indent="-383952" algn="l" defTabSz="2438027" rtl="0" eaLnBrk="1" latinLnBrk="0" hangingPunct="1">
        <a:lnSpc>
          <a:spcPct val="112000"/>
        </a:lnSpc>
        <a:spcBef>
          <a:spcPts val="3466"/>
        </a:spcBef>
        <a:spcAft>
          <a:spcPts val="0"/>
        </a:spcAft>
        <a:buFont typeface="Meta Offc Pro" panose="020B0504030101020102" pitchFamily="34" charset="0"/>
        <a:buChar char="-"/>
        <a:defRPr sz="5333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8pPr>
      <a:lvl9pPr marL="2303705" indent="-383952" algn="l" defTabSz="2438027" rtl="0" eaLnBrk="1" latinLnBrk="0" hangingPunct="1">
        <a:lnSpc>
          <a:spcPct val="112000"/>
        </a:lnSpc>
        <a:spcBef>
          <a:spcPts val="3466"/>
        </a:spcBef>
        <a:spcAft>
          <a:spcPts val="0"/>
        </a:spcAft>
        <a:buFont typeface="Meta Offc Pro" panose="020B0504030101020102" pitchFamily="34" charset="0"/>
        <a:buChar char="-"/>
        <a:defRPr sz="5333" b="1" kern="1200" baseline="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9pPr>
    </p:bodyStyle>
    <p:otherStyle>
      <a:defPPr>
        <a:defRPr lang="de-DE"/>
      </a:defPPr>
      <a:lvl1pPr marL="0" algn="l" defTabSz="2438027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1pPr>
      <a:lvl2pPr marL="1219011" algn="l" defTabSz="2438027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438027" algn="l" defTabSz="2438027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3pPr>
      <a:lvl4pPr marL="3657038" algn="l" defTabSz="2438027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4pPr>
      <a:lvl5pPr marL="4876053" algn="l" defTabSz="2438027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5pPr>
      <a:lvl6pPr marL="6095064" algn="l" defTabSz="2438027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6pPr>
      <a:lvl7pPr marL="7314080" algn="l" defTabSz="2438027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7pPr>
      <a:lvl8pPr marL="8533091" algn="l" defTabSz="2438027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8pPr>
      <a:lvl9pPr marL="9752106" algn="l" defTabSz="2438027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1203" userDrawn="1">
          <p15:clr>
            <a:srgbClr val="A4A3A4"/>
          </p15:clr>
        </p15:guide>
        <p15:guide id="4" orient="horz" pos="317" userDrawn="1">
          <p15:clr>
            <a:srgbClr val="F26B43"/>
          </p15:clr>
        </p15:guide>
        <p15:guide id="5" pos="315" userDrawn="1">
          <p15:clr>
            <a:srgbClr val="F26B43"/>
          </p15:clr>
        </p15:guide>
        <p15:guide id="6" pos="3240" userDrawn="1">
          <p15:clr>
            <a:srgbClr val="F26B43"/>
          </p15:clr>
        </p15:guide>
        <p15:guide id="7" pos="61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24207C66-F200-4A04-B307-C9BFD4057BBD}"/>
              </a:ext>
            </a:extLst>
          </p:cNvPr>
          <p:cNvSpPr txBox="1"/>
          <p:nvPr/>
        </p:nvSpPr>
        <p:spPr>
          <a:xfrm>
            <a:off x="500063" y="2443417"/>
            <a:ext cx="9288462" cy="104182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3628" lvl="1" indent="0" algn="l" defTabSz="226784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Meta Offc Pro" panose="020B0504030101020102" pitchFamily="34" charset="0"/>
              <a:buNone/>
              <a:tabLst/>
            </a:pPr>
            <a:r>
              <a:rPr lang="de-DE" sz="3600" b="1" kern="1200" baseline="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Vorlage digitale Stele</a:t>
            </a:r>
            <a:endParaRPr lang="de-DE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628" lvl="1" indent="0" algn="l" defTabSz="2267849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Meta Offc Pro" panose="020B0504030101020102" pitchFamily="34" charset="0"/>
              <a:buNone/>
              <a:tabLst/>
            </a:pPr>
            <a:endParaRPr lang="de-DE" sz="2000" b="1" dirty="0">
              <a:effectLst/>
              <a:cs typeface="Calibri" panose="020F050202020403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r>
              <a:rPr lang="de-DE" sz="2000" b="0" dirty="0">
                <a:ea typeface="Calibri" panose="020F0502020204030204" pitchFamily="34" charset="0"/>
                <a:cs typeface="Arial" panose="020B0604020202020204" pitchFamily="34" charset="0"/>
              </a:rPr>
              <a:t>Dies ist eine „blanko“ Vorlagen-Folie mit der Auflösung </a:t>
            </a:r>
            <a:r>
              <a:rPr lang="de-DE" sz="2000" dirty="0">
                <a:effectLst/>
              </a:rPr>
              <a:t>1080 x 1920 Pixel.</a:t>
            </a:r>
          </a:p>
          <a:p>
            <a:pPr>
              <a:buSzPts val="1000"/>
              <a:tabLst>
                <a:tab pos="685068" algn="l"/>
              </a:tabLst>
            </a:pPr>
            <a:endParaRPr lang="de-DE" sz="2000" b="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r>
              <a:rPr lang="de-DE" sz="2000" dirty="0"/>
              <a:t>Wenn Sie die Stelen nutzen möchten, schicken Sie uns Ihre Datei bitte als</a:t>
            </a:r>
            <a:r>
              <a:rPr lang="de-DE" sz="2000" b="1" dirty="0"/>
              <a:t> PowerPoint-Folie zu oder als Grafik im JPEG-Format // 1080 x 1920 Pixel // Farbmodus RGB // 72 dpi</a:t>
            </a:r>
            <a:r>
              <a:rPr lang="de-DE" sz="2000" dirty="0"/>
              <a:t> und teilen Sie uns die gewünschte Laufzeit der Anzeige mit (Beginn und Ende). </a:t>
            </a:r>
            <a:endParaRPr lang="de-DE" sz="20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endParaRPr lang="de-DE" sz="2000" b="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r>
              <a:rPr lang="de-DE" sz="2000" b="0" dirty="0">
                <a:ea typeface="Calibri" panose="020F0502020204030204" pitchFamily="34" charset="0"/>
                <a:cs typeface="Arial" panose="020B0604020202020204" pitchFamily="34" charset="0"/>
              </a:rPr>
              <a:t>So machen Sie aus der PowerPoint-Folie ein JPEG: In der PPT auf „Speichern unter“ klicken, den Zielordner auf Ihrem Server auswählen und als Dateityp „JPEG“ anklicken.</a:t>
            </a:r>
          </a:p>
          <a:p>
            <a:pPr>
              <a:buSzPts val="1000"/>
              <a:tabLst>
                <a:tab pos="685068" algn="l"/>
              </a:tabLst>
            </a:pPr>
            <a:endParaRPr lang="de-DE" sz="2000" b="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r>
              <a:rPr lang="de-DE" sz="2000" dirty="0"/>
              <a:t>Sie können auch Videos einstellen (ohne Ton). Möglich sind die Formate MOV, MP4, MPEG-2 und MPEG-4 / H.264 mit maximal 6500 </a:t>
            </a:r>
            <a:r>
              <a:rPr lang="de-DE" sz="2000" dirty="0" err="1"/>
              <a:t>kbit</a:t>
            </a:r>
            <a:r>
              <a:rPr lang="de-DE" sz="2000" dirty="0"/>
              <a:t>/s.</a:t>
            </a:r>
          </a:p>
          <a:p>
            <a:pPr>
              <a:buSzPts val="1000"/>
              <a:tabLst>
                <a:tab pos="685068" algn="l"/>
              </a:tabLst>
            </a:pPr>
            <a:endParaRPr lang="de-DE" sz="2000" b="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endParaRPr lang="de-DE" sz="2000" b="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r>
              <a:rPr lang="en-US" sz="2000" b="0" i="1" dirty="0">
                <a:ea typeface="Calibri" panose="020F0502020204030204" pitchFamily="34" charset="0"/>
                <a:cs typeface="Arial" panose="020B0604020202020204" pitchFamily="34" charset="0"/>
              </a:rPr>
              <a:t>This is a “</a:t>
            </a:r>
            <a:r>
              <a:rPr lang="en-US" sz="2000" b="0" i="1" dirty="0" err="1">
                <a:ea typeface="Calibri" panose="020F0502020204030204" pitchFamily="34" charset="0"/>
                <a:cs typeface="Arial" panose="020B0604020202020204" pitchFamily="34" charset="0"/>
              </a:rPr>
              <a:t>blanco</a:t>
            </a:r>
            <a:r>
              <a:rPr lang="en-US" sz="2000" b="0" i="1" dirty="0">
                <a:ea typeface="Calibri" panose="020F0502020204030204" pitchFamily="34" charset="0"/>
                <a:cs typeface="Arial" panose="020B0604020202020204" pitchFamily="34" charset="0"/>
              </a:rPr>
              <a:t>” template slide with the resolution 1080 x 1920 pixel. </a:t>
            </a:r>
          </a:p>
          <a:p>
            <a:pPr>
              <a:buSzPts val="1000"/>
              <a:tabLst>
                <a:tab pos="685068" algn="l"/>
              </a:tabLst>
            </a:pPr>
            <a:endParaRPr lang="en-US" sz="2000" i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r>
              <a:rPr lang="en-US" sz="2000" b="0" i="1" dirty="0">
                <a:ea typeface="Calibri" panose="020F0502020204030204" pitchFamily="34" charset="0"/>
                <a:cs typeface="Arial" panose="020B0604020202020204" pitchFamily="34" charset="0"/>
              </a:rPr>
              <a:t>If you would like to use the digital pillars, please send us your file as a PowerPoint slide or as a graphic in JPEG format // 1080 x 1920 pixels // color mode RGB // 72 dpi and let us know the desired duration of the display (start and end). </a:t>
            </a:r>
          </a:p>
          <a:p>
            <a:pPr>
              <a:buSzPts val="1000"/>
              <a:tabLst>
                <a:tab pos="685068" algn="l"/>
              </a:tabLst>
            </a:pPr>
            <a:endParaRPr lang="en-US" sz="2000" i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r>
              <a:rPr lang="en-US" sz="2000" b="0" i="1" dirty="0">
                <a:ea typeface="Calibri" panose="020F0502020204030204" pitchFamily="34" charset="0"/>
                <a:cs typeface="Arial" panose="020B0604020202020204" pitchFamily="34" charset="0"/>
              </a:rPr>
              <a:t>To turn the PowerPoint slide into a JPEG: Click on “Save as” in the PPT, select the target folder on your server and click on “JPEG” as the file type.</a:t>
            </a:r>
          </a:p>
          <a:p>
            <a:pPr>
              <a:buSzPts val="1000"/>
              <a:tabLst>
                <a:tab pos="685068" algn="l"/>
              </a:tabLst>
            </a:pPr>
            <a:endParaRPr lang="en-US" sz="2000" b="0" i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buSzPts val="1000"/>
              <a:tabLst>
                <a:tab pos="685068" algn="l"/>
              </a:tabLst>
            </a:pPr>
            <a:r>
              <a:rPr lang="en-US" sz="2000" b="0" i="1">
                <a:ea typeface="Calibri" panose="020F0502020204030204" pitchFamily="34" charset="0"/>
                <a:cs typeface="Arial" panose="020B0604020202020204" pitchFamily="34" charset="0"/>
              </a:rPr>
              <a:t>You </a:t>
            </a:r>
            <a:r>
              <a:rPr lang="en-US" sz="2000" b="0" i="1" dirty="0">
                <a:ea typeface="Calibri" panose="020F0502020204030204" pitchFamily="34" charset="0"/>
                <a:cs typeface="Arial" panose="020B0604020202020204" pitchFamily="34" charset="0"/>
              </a:rPr>
              <a:t>can also set videos (without sound). The formats MOV, MP4, MPEG-2 and MPEG-4 / H.264 with a maximum of 6500 kbit/s are possible.</a:t>
            </a:r>
            <a:endParaRPr lang="de-DE" sz="2000" dirty="0">
              <a:effectLst/>
            </a:endParaRPr>
          </a:p>
          <a:p>
            <a:pPr marL="449263" marR="0" lvl="1" indent="-182563" algn="l" defTabSz="2267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endParaRPr lang="de-DE" sz="2000" dirty="0"/>
          </a:p>
          <a:p>
            <a:pPr marL="449263" marR="0" lvl="1" indent="-182563" algn="l" defTabSz="2267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endParaRPr lang="de-DE" sz="2000" dirty="0">
              <a:effectLst/>
            </a:endParaRPr>
          </a:p>
          <a:p>
            <a:pPr marL="449263" marR="0" lvl="1" indent="-182563" algn="l" defTabSz="2267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endParaRPr lang="de-DE" sz="2000" dirty="0">
              <a:latin typeface="+mj-lt"/>
            </a:endParaRPr>
          </a:p>
          <a:p>
            <a:pPr marL="441021" marR="0" lvl="1" indent="-417392" algn="l" defTabSz="2267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Meta Offc Pro" panose="020B0504030101020102" pitchFamily="34" charset="0"/>
              <a:buChar char="-"/>
              <a:tabLst/>
              <a:defRPr/>
            </a:pPr>
            <a:endParaRPr lang="de-DE" sz="1600" b="0" kern="1200" baseline="0" dirty="0">
              <a:solidFill>
                <a:schemeClr val="tx1"/>
              </a:solidFill>
              <a:latin typeface="+mj-lt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9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7349864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ät Münster PowerPoint Master">
  <a:themeElements>
    <a:clrScheme name="Universität Münster">
      <a:dk1>
        <a:srgbClr val="333F48"/>
      </a:dk1>
      <a:lt1>
        <a:srgbClr val="F4F4F4"/>
      </a:lt1>
      <a:dk2>
        <a:srgbClr val="F4F4F4"/>
      </a:dk2>
      <a:lt2>
        <a:srgbClr val="333F48"/>
      </a:lt2>
      <a:accent1>
        <a:srgbClr val="AF0078"/>
      </a:accent1>
      <a:accent2>
        <a:srgbClr val="00578A"/>
      </a:accent2>
      <a:accent3>
        <a:srgbClr val="009DD1"/>
      </a:accent3>
      <a:accent4>
        <a:srgbClr val="006E89"/>
      </a:accent4>
      <a:accent5>
        <a:srgbClr val="008E96"/>
      </a:accent5>
      <a:accent6>
        <a:srgbClr val="7AB51D"/>
      </a:accent6>
      <a:hlink>
        <a:srgbClr val="58585A"/>
      </a:hlink>
      <a:folHlink>
        <a:srgbClr val="58585A"/>
      </a:folHlink>
    </a:clrScheme>
    <a:fontScheme name="Universität Münster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GRAPHIT">
      <a:srgbClr val="333F48"/>
    </a:custClr>
    <a:custClr name="CASSIS">
      <a:srgbClr val="AF0078"/>
    </a:custClr>
    <a:custClr name="LAPIS">
      <a:srgbClr val="00578A"/>
    </a:custClr>
    <a:custClr name="CYAN">
      <a:srgbClr val="009DD1"/>
    </a:custClr>
    <a:custClr name="OZEAN">
      <a:srgbClr val="006E89"/>
    </a:custClr>
    <a:custClr name="TÜRKIS">
      <a:srgbClr val="008E96"/>
    </a:custClr>
    <a:custClr name="APFELGRÜN">
      <a:srgbClr val="7AB51D"/>
    </a:custClr>
    <a:custClr name="PERIDOT">
      <a:srgbClr val="B1C800"/>
    </a:custClr>
  </a:custClrLst>
  <a:extLst>
    <a:ext uri="{05A4C25C-085E-4340-85A3-A5531E510DB2}">
      <thm15:themeFamily xmlns:thm15="http://schemas.microsoft.com/office/thememl/2012/main" name="PPT_UnivMs_Var1_Calibri_16x9_02.potx" id="{FCC11A58-F0FC-4909-AAB8-3C3FE25CFE08}" vid="{DDB0152F-92DE-4514-9D13-2F26A5661EA5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PPT_WWU_Var1_Meta_16x9_02</Template>
  <TotalTime>0</TotalTime>
  <Words>268</Words>
  <Application>Microsoft Office PowerPoint</Application>
  <PresentationFormat>Benutzerdefiniert</PresentationFormat>
  <Paragraphs>20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Meta Offc Pro</vt:lpstr>
      <vt:lpstr>Universität Münster PowerPoint Master</vt:lpstr>
      <vt:lpstr>PowerPoint-Präsentation</vt:lpstr>
      <vt:lpstr>PowerPoint-Präsentation</vt:lpstr>
    </vt:vector>
  </TitlesOfParts>
  <Company>Westfälische Wilhelms-Universität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der zweizeilige Titel der Präsentation</dc:title>
  <dc:creator>Thieleke, Christine</dc:creator>
  <cp:lastModifiedBy>Thieleke, Christine</cp:lastModifiedBy>
  <cp:revision>160</cp:revision>
  <cp:lastPrinted>2023-09-01T13:15:42Z</cp:lastPrinted>
  <dcterms:created xsi:type="dcterms:W3CDTF">2019-09-05T07:16:21Z</dcterms:created>
  <dcterms:modified xsi:type="dcterms:W3CDTF">2025-10-29T10:20:33Z</dcterms:modified>
</cp:coreProperties>
</file>