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1388388" cy="3027521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36">
          <p15:clr>
            <a:srgbClr val="A4A3A4"/>
          </p15:clr>
        </p15:guide>
        <p15:guide id="2" pos="5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EFF"/>
    <a:srgbClr val="009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53" autoAdjust="0"/>
  </p:normalViewPr>
  <p:slideViewPr>
    <p:cSldViewPr>
      <p:cViewPr>
        <p:scale>
          <a:sx n="25" d="100"/>
          <a:sy n="25" d="100"/>
        </p:scale>
        <p:origin x="2069" y="14"/>
      </p:cViewPr>
      <p:guideLst>
        <p:guide orient="horz" pos="5136"/>
        <p:guide pos="528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99EC4-7D8D-439A-A6BD-895311B41C67}" type="datetimeFigureOut">
              <a:rPr lang="de-DE" smtClean="0"/>
              <a:t>22.12.2016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F4E92-E038-4097-8F92-B3418319E2A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613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einzelnen Kästen können je nach individuellen Schwerpunkten ergänzt/durch andere ersetzt werden!</a:t>
            </a:r>
          </a:p>
          <a:p>
            <a:r>
              <a:rPr lang="de-DE" dirty="0" smtClean="0"/>
              <a:t>Die in den Spiegelstrichen erwähnten Aspekte sind Beispielbereiche, an denen man sich entlanghangeln</a:t>
            </a:r>
            <a:r>
              <a:rPr lang="de-DE" baseline="0" dirty="0" smtClean="0"/>
              <a:t> kann (aber nicht muss).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F4E92-E038-4097-8F92-B3418319E2A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182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03375" y="9404350"/>
            <a:ext cx="18181638" cy="6489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08338" y="17156113"/>
            <a:ext cx="14971712" cy="77374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7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2951163" rtl="0" eaLnBrk="0" fontAlgn="base" hangingPunct="0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951163" rtl="0" eaLnBrk="0" fontAlgn="base" hangingPunct="0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2951163" rtl="0" eaLnBrk="0" fontAlgn="base" hangingPunct="0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2951163" rtl="0" eaLnBrk="0" fontAlgn="base" hangingPunct="0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2951163" rtl="0" eaLnBrk="0" fontAlgn="base" hangingPunct="0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2951163" rtl="0" fontAlgn="base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2951163" rtl="0" fontAlgn="base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2951163" rtl="0" fontAlgn="base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2951163" rtl="0" fontAlgn="base">
        <a:spcBef>
          <a:spcPct val="0"/>
        </a:spcBef>
        <a:spcAft>
          <a:spcPct val="0"/>
        </a:spcAft>
        <a:defRPr sz="142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1106488" indent="-1106488" algn="l" defTabSz="2951163" rtl="0" eaLnBrk="0" fontAlgn="base" hangingPunct="0">
        <a:spcBef>
          <a:spcPct val="20000"/>
        </a:spcBef>
        <a:spcAft>
          <a:spcPct val="0"/>
        </a:spcAft>
        <a:buChar char="•"/>
        <a:defRPr sz="10300">
          <a:solidFill>
            <a:schemeClr val="tx1"/>
          </a:solidFill>
          <a:latin typeface="+mn-lt"/>
          <a:ea typeface="+mn-ea"/>
          <a:cs typeface="+mn-cs"/>
        </a:defRPr>
      </a:lvl1pPr>
      <a:lvl2pPr marL="2163763" indent="-922338" algn="l" defTabSz="2951163" rtl="0" eaLnBrk="0" fontAlgn="base" hangingPunct="0">
        <a:spcBef>
          <a:spcPct val="20000"/>
        </a:spcBef>
        <a:spcAft>
          <a:spcPct val="0"/>
        </a:spcAft>
        <a:buChar char="–"/>
        <a:defRPr sz="9000">
          <a:solidFill>
            <a:schemeClr val="tx1"/>
          </a:solidFill>
          <a:latin typeface="+mn-lt"/>
          <a:ea typeface="+mn-ea"/>
        </a:defRPr>
      </a:lvl2pPr>
      <a:lvl3pPr marL="3036888" indent="-738188" algn="l" defTabSz="2951163" rtl="0" eaLnBrk="0" fontAlgn="base" hangingPunct="0">
        <a:spcBef>
          <a:spcPct val="20000"/>
        </a:spcBef>
        <a:spcAft>
          <a:spcPct val="0"/>
        </a:spcAft>
        <a:buChar char="•"/>
        <a:defRPr sz="7800">
          <a:solidFill>
            <a:schemeClr val="tx1"/>
          </a:solidFill>
          <a:latin typeface="+mn-lt"/>
          <a:ea typeface="+mn-ea"/>
        </a:defRPr>
      </a:lvl3pPr>
      <a:lvl4pPr marL="3908425" indent="-736600" algn="l" defTabSz="2951163" rtl="0" eaLnBrk="0" fontAlgn="base" hangingPunct="0">
        <a:spcBef>
          <a:spcPct val="20000"/>
        </a:spcBef>
        <a:spcAft>
          <a:spcPct val="0"/>
        </a:spcAft>
        <a:buChar char="–"/>
        <a:defRPr sz="6400">
          <a:solidFill>
            <a:schemeClr val="tx1"/>
          </a:solidFill>
          <a:latin typeface="+mn-lt"/>
          <a:ea typeface="+mn-ea"/>
        </a:defRPr>
      </a:lvl4pPr>
      <a:lvl5pPr marL="4781550" indent="-738188" algn="l" defTabSz="2951163" rtl="0" eaLnBrk="0" fontAlgn="base" hangingPunct="0">
        <a:spcBef>
          <a:spcPct val="20000"/>
        </a:spcBef>
        <a:spcAft>
          <a:spcPct val="0"/>
        </a:spcAft>
        <a:buChar char="»"/>
        <a:defRPr sz="6400">
          <a:solidFill>
            <a:schemeClr val="tx1"/>
          </a:solidFill>
          <a:latin typeface="+mn-lt"/>
          <a:ea typeface="+mn-ea"/>
        </a:defRPr>
      </a:lvl5pPr>
      <a:lvl6pPr marL="5238750" indent="-738188" algn="l" defTabSz="2951163" rtl="0" fontAlgn="base">
        <a:spcBef>
          <a:spcPct val="20000"/>
        </a:spcBef>
        <a:spcAft>
          <a:spcPct val="0"/>
        </a:spcAft>
        <a:buChar char="»"/>
        <a:defRPr sz="6400">
          <a:solidFill>
            <a:schemeClr val="tx1"/>
          </a:solidFill>
          <a:latin typeface="+mn-lt"/>
          <a:ea typeface="+mn-ea"/>
        </a:defRPr>
      </a:lvl6pPr>
      <a:lvl7pPr marL="5695950" indent="-738188" algn="l" defTabSz="2951163" rtl="0" fontAlgn="base">
        <a:spcBef>
          <a:spcPct val="20000"/>
        </a:spcBef>
        <a:spcAft>
          <a:spcPct val="0"/>
        </a:spcAft>
        <a:buChar char="»"/>
        <a:defRPr sz="6400">
          <a:solidFill>
            <a:schemeClr val="tx1"/>
          </a:solidFill>
          <a:latin typeface="+mn-lt"/>
          <a:ea typeface="+mn-ea"/>
        </a:defRPr>
      </a:lvl7pPr>
      <a:lvl8pPr marL="6153150" indent="-738188" algn="l" defTabSz="2951163" rtl="0" fontAlgn="base">
        <a:spcBef>
          <a:spcPct val="20000"/>
        </a:spcBef>
        <a:spcAft>
          <a:spcPct val="0"/>
        </a:spcAft>
        <a:buChar char="»"/>
        <a:defRPr sz="6400">
          <a:solidFill>
            <a:schemeClr val="tx1"/>
          </a:solidFill>
          <a:latin typeface="+mn-lt"/>
          <a:ea typeface="+mn-ea"/>
        </a:defRPr>
      </a:lvl8pPr>
      <a:lvl9pPr marL="6610350" indent="-738188" algn="l" defTabSz="2951163" rtl="0" fontAlgn="base">
        <a:spcBef>
          <a:spcPct val="20000"/>
        </a:spcBef>
        <a:spcAft>
          <a:spcPct val="0"/>
        </a:spcAft>
        <a:buChar char="»"/>
        <a:defRPr sz="6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jpe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/\\localhost\Volumes\GOLDMARIE%20DESIGN\PP-Vorlagen_wissenschaftl.%20Plakate_07\Hintergrunddateien\A0_Balken_unten_blau.jpg" TargetMode="External"/><Relationship Id="rId5" Type="http://schemas.openxmlformats.org/officeDocument/2006/relationships/image" Target="../media/image3.jpeg"/><Relationship Id="rId4" Type="http://schemas.openxmlformats.org/officeDocument/2006/relationships/image" Target="file:///\\localhost\Volumes\GOLDMARIE%20DESIGN\PP-Vorlagen_wissenschaftl.%20Plakate_07\Hintergrunddateien\A0_Balken_oben_blau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/>
        </p:nvSpPr>
        <p:spPr bwMode="auto">
          <a:xfrm>
            <a:off x="762000" y="5430838"/>
            <a:ext cx="1980247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621" tIns="0" rIns="0" bIns="0"/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6600" dirty="0" smtClean="0">
                <a:solidFill>
                  <a:srgbClr val="0099CC"/>
                </a:solidFill>
                <a:latin typeface="MetaOT-Normal" pitchFamily="-109" charset="0"/>
              </a:rPr>
              <a:t>Titel des Posters</a:t>
            </a:r>
            <a:endParaRPr lang="de-DE" altLang="de-DE" sz="4800" dirty="0">
              <a:solidFill>
                <a:srgbClr val="0099CC"/>
              </a:solidFill>
              <a:latin typeface="MetaOT-Normal" pitchFamily="-109" charset="0"/>
            </a:endParaRPr>
          </a:p>
        </p:txBody>
      </p:sp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812800" y="16256001"/>
            <a:ext cx="9367838" cy="11339512"/>
          </a:xfrm>
          <a:prstGeom prst="rect">
            <a:avLst/>
          </a:prstGeom>
          <a:noFill/>
          <a:ln w="9525">
            <a:solidFill>
              <a:srgbClr val="0092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484" tIns="254484" rIns="254484" bIns="254484"/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3600" dirty="0" smtClean="0">
                <a:solidFill>
                  <a:srgbClr val="0099CC"/>
                </a:solidFill>
                <a:latin typeface="MetaOT-Normal" pitchFamily="-109" charset="0"/>
              </a:rPr>
              <a:t>Stundenausgestaltung</a:t>
            </a:r>
          </a:p>
          <a:p>
            <a:pPr marL="571500" indent="-57150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Inwieweit wurden exekutive Funktionen integriert?</a:t>
            </a:r>
          </a:p>
          <a:p>
            <a:pPr marL="571500" indent="-57150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Inwieweit konnte der geplante Ablauf umgesetzt werden?</a:t>
            </a:r>
          </a:p>
          <a:p>
            <a:pPr marL="571500" indent="-57150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…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 sz="3000" dirty="0">
                <a:latin typeface="MetaOT-Normal" pitchFamily="-109" charset="0"/>
              </a:rPr>
              <a:t>TEXT TEXT TEXT</a:t>
            </a:r>
            <a:r>
              <a:rPr lang="de-DE" altLang="de-DE" sz="3000" dirty="0" smtClean="0">
                <a:latin typeface="MetaOT-Normal" pitchFamily="-109" charset="0"/>
              </a:rPr>
              <a:t>...</a:t>
            </a:r>
            <a:r>
              <a:rPr lang="de-DE" altLang="de-DE" sz="3000" dirty="0" smtClean="0">
                <a:solidFill>
                  <a:srgbClr val="0099CC"/>
                </a:solidFill>
                <a:latin typeface="MetaOT-Normal" pitchFamily="-109" charset="0"/>
              </a:rPr>
              <a:t/>
            </a:r>
            <a:br>
              <a:rPr lang="de-DE" altLang="de-DE" sz="3000" dirty="0" smtClean="0">
                <a:solidFill>
                  <a:srgbClr val="0099CC"/>
                </a:solidFill>
                <a:latin typeface="MetaOT-Normal" pitchFamily="-109" charset="0"/>
              </a:rPr>
            </a:br>
            <a:endParaRPr lang="de-DE" altLang="de-DE" sz="3000" dirty="0" smtClean="0">
              <a:solidFill>
                <a:srgbClr val="000000"/>
              </a:solidFill>
              <a:latin typeface="Monaco" pitchFamily="-109" charset="0"/>
            </a:endParaRPr>
          </a:p>
        </p:txBody>
      </p:sp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762000" y="4581525"/>
            <a:ext cx="195421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621" tIns="0" rIns="0" bIns="0"/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3600" dirty="0">
                <a:latin typeface="MetaOT-Normal" pitchFamily="-109" charset="0"/>
              </a:rPr>
              <a:t>Namen der </a:t>
            </a:r>
            <a:r>
              <a:rPr lang="de-DE" altLang="de-DE" sz="3600" dirty="0" smtClean="0">
                <a:latin typeface="MetaOT-Normal" pitchFamily="-109" charset="0"/>
              </a:rPr>
              <a:t>Schule(n)</a:t>
            </a:r>
            <a:endParaRPr lang="de-DE" altLang="de-DE" sz="4800" dirty="0">
              <a:solidFill>
                <a:srgbClr val="0099CC"/>
              </a:solidFill>
              <a:latin typeface="MetaOT-Normal" pitchFamily="-109" charset="0"/>
            </a:endParaRPr>
          </a:p>
        </p:txBody>
      </p:sp>
      <p:sp>
        <p:nvSpPr>
          <p:cNvPr id="1030" name="Rectangle 18"/>
          <p:cNvSpPr>
            <a:spLocks noChangeArrowheads="1"/>
          </p:cNvSpPr>
          <p:nvPr/>
        </p:nvSpPr>
        <p:spPr bwMode="auto">
          <a:xfrm>
            <a:off x="862013" y="8132763"/>
            <a:ext cx="9367837" cy="7458075"/>
          </a:xfrm>
          <a:prstGeom prst="rect">
            <a:avLst/>
          </a:prstGeom>
          <a:noFill/>
          <a:ln w="9525">
            <a:solidFill>
              <a:srgbClr val="0092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484" tIns="254484" rIns="254484" bIns="254484"/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3600" dirty="0" smtClean="0">
                <a:solidFill>
                  <a:srgbClr val="0099CC"/>
                </a:solidFill>
                <a:latin typeface="MetaOT-Normal" pitchFamily="-109" charset="0"/>
              </a:rPr>
              <a:t>Stundenkontext</a:t>
            </a:r>
          </a:p>
          <a:p>
            <a:pPr marL="514350" indent="-51435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In welchem Kontext fand das Unterrichtsvorhaben statt?</a:t>
            </a:r>
          </a:p>
          <a:p>
            <a:pPr marL="514350" indent="-51435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Vorbereitung und Durchführung</a:t>
            </a:r>
          </a:p>
          <a:p>
            <a:pPr marL="514350" indent="-51435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(Besonderheiten der) Lerngruppe</a:t>
            </a:r>
          </a:p>
          <a:p>
            <a:pPr marL="514350" indent="-51435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Hospitation durch...</a:t>
            </a:r>
          </a:p>
          <a:p>
            <a:pPr marL="514350" indent="-514350" eaLnBrk="1" hangingPunct="1">
              <a:lnSpc>
                <a:spcPct val="12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3000" dirty="0" smtClean="0">
                <a:latin typeface="MetaOT-Normal" pitchFamily="-109" charset="0"/>
              </a:rPr>
              <a:t>…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 sz="3000" dirty="0" smtClean="0">
                <a:latin typeface="MetaOT-Normal" pitchFamily="-109" charset="0"/>
              </a:rPr>
              <a:t>TEXT TEXT TEXT...</a:t>
            </a:r>
          </a:p>
        </p:txBody>
      </p:sp>
      <p:sp>
        <p:nvSpPr>
          <p:cNvPr id="1032" name="Rectangle 20"/>
          <p:cNvSpPr>
            <a:spLocks noChangeArrowheads="1"/>
          </p:cNvSpPr>
          <p:nvPr/>
        </p:nvSpPr>
        <p:spPr bwMode="auto">
          <a:xfrm>
            <a:off x="11203262" y="14761299"/>
            <a:ext cx="4425987" cy="5167520"/>
          </a:xfrm>
          <a:prstGeom prst="rect">
            <a:avLst/>
          </a:prstGeom>
          <a:solidFill>
            <a:srgbClr val="B9EEFF"/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254484" tIns="254484" rIns="254484" bIns="254484">
            <a:spAutoFit/>
          </a:bodyPr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3600" i="1" dirty="0" smtClean="0">
                <a:solidFill>
                  <a:srgbClr val="0099CC"/>
                </a:solidFill>
                <a:latin typeface="MetaOT-Normal" pitchFamily="-109" charset="0"/>
              </a:rPr>
              <a:t>Foto 1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</p:txBody>
      </p:sp>
      <p:pic>
        <p:nvPicPr>
          <p:cNvPr id="1033" name="A0_Balken_oben_blau.jpg" descr="/Volumes/GOLDMARIE DESIGN/PP-Vorlagen_wissenschaftl. Plakate_07/Hintergrunddateien/A0_Balken_oben_blau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88388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A0_Balken_unten_blau.jpg" descr="/Volumes/GOLDMARIE DESIGN/PP-Vorlagen_wissenschaftl. Plakate_07/Hintergrunddateien/A0_Balken_unten_blau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0238"/>
            <a:ext cx="2138838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9"/>
          <p:cNvSpPr>
            <a:spLocks noChangeArrowheads="1"/>
          </p:cNvSpPr>
          <p:nvPr/>
        </p:nvSpPr>
        <p:spPr bwMode="auto">
          <a:xfrm>
            <a:off x="13646522" y="4629895"/>
            <a:ext cx="5471963" cy="111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254484" tIns="254484" rIns="254484" bIns="254484">
            <a:spAutoFit/>
          </a:bodyPr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i="1" dirty="0" smtClean="0">
                <a:solidFill>
                  <a:schemeClr val="bg1">
                    <a:lumMod val="50000"/>
                  </a:schemeClr>
                </a:solidFill>
                <a:latin typeface="MetaOT-Normal" pitchFamily="-109" charset="0"/>
              </a:rPr>
              <a:t>Logo(s) der Schule(n)</a:t>
            </a:r>
            <a:endParaRPr lang="de-DE" altLang="de-DE" sz="3600" i="1" dirty="0">
              <a:solidFill>
                <a:schemeClr val="bg1">
                  <a:lumMod val="50000"/>
                </a:schemeClr>
              </a:solidFill>
              <a:latin typeface="MetaOT-Normal" pitchFamily="-109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5883150" y="14778191"/>
            <a:ext cx="4425987" cy="5167520"/>
          </a:xfrm>
          <a:prstGeom prst="rect">
            <a:avLst/>
          </a:prstGeom>
          <a:solidFill>
            <a:srgbClr val="B9EEFF"/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254484" tIns="254484" rIns="254484" bIns="254484">
            <a:spAutoFit/>
          </a:bodyPr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3600" i="1" dirty="0" smtClean="0">
                <a:solidFill>
                  <a:srgbClr val="0099CC"/>
                </a:solidFill>
                <a:latin typeface="MetaOT-Normal" pitchFamily="-109" charset="0"/>
              </a:rPr>
              <a:t>Foto 2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de-DE" altLang="de-DE" sz="3600" dirty="0" smtClean="0">
              <a:solidFill>
                <a:srgbClr val="0099CC"/>
              </a:solidFill>
              <a:latin typeface="MetaOT-Normal" pitchFamily="-109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11085513" y="8132763"/>
            <a:ext cx="9367837" cy="5996732"/>
          </a:xfrm>
          <a:prstGeom prst="rect">
            <a:avLst/>
          </a:prstGeom>
          <a:noFill/>
          <a:ln w="9525">
            <a:solidFill>
              <a:srgbClr val="0092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484" tIns="254484" rIns="254484" bIns="254484"/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defTabSz="914400" eaLnBrk="1" hangingPunct="1">
              <a:lnSpc>
                <a:spcPct val="120000"/>
              </a:lnSpc>
              <a:tabLst/>
              <a:defRPr/>
            </a:pPr>
            <a:r>
              <a:rPr lang="de-DE" altLang="de-DE" sz="3600" dirty="0">
                <a:solidFill>
                  <a:srgbClr val="0099CC"/>
                </a:solidFill>
                <a:latin typeface="MetaOT-Normal" pitchFamily="-109" charset="0"/>
              </a:rPr>
              <a:t>Ergebnisse</a:t>
            </a: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>
                <a:solidFill>
                  <a:srgbClr val="000000"/>
                </a:solidFill>
                <a:latin typeface="MetaOT-Normal" pitchFamily="-109" charset="0"/>
              </a:rPr>
              <a:t>Erfolg/Misserfolg</a:t>
            </a: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>
                <a:solidFill>
                  <a:srgbClr val="000000"/>
                </a:solidFill>
                <a:latin typeface="MetaOT-Normal" pitchFamily="-109" charset="0"/>
              </a:rPr>
              <a:t>Hospitationsbeobachtungen</a:t>
            </a: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>
                <a:solidFill>
                  <a:srgbClr val="000000"/>
                </a:solidFill>
                <a:latin typeface="MetaOT-Normal" pitchFamily="-109" charset="0"/>
              </a:rPr>
              <a:t>Rückmeldungen durch Schüler</a:t>
            </a: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 smtClean="0">
                <a:solidFill>
                  <a:srgbClr val="000000"/>
                </a:solidFill>
                <a:latin typeface="MetaOT-Normal" pitchFamily="-109" charset="0"/>
              </a:rPr>
              <a:t>…</a:t>
            </a:r>
          </a:p>
          <a:p>
            <a:pPr defTabSz="914400" eaLnBrk="1" hangingPunct="1">
              <a:lnSpc>
                <a:spcPct val="120000"/>
              </a:lnSpc>
              <a:tabLst/>
              <a:defRPr/>
            </a:pPr>
            <a:r>
              <a:rPr lang="de-DE" altLang="de-DE" sz="3000" dirty="0">
                <a:latin typeface="MetaOT-Normal" pitchFamily="-109" charset="0"/>
              </a:rPr>
              <a:t>TEXT TEXT TEXT</a:t>
            </a:r>
            <a:r>
              <a:rPr lang="de-DE" altLang="de-DE" sz="3000" dirty="0" smtClean="0">
                <a:latin typeface="MetaOT-Normal" pitchFamily="-109" charset="0"/>
              </a:rPr>
              <a:t>...</a:t>
            </a:r>
            <a:endParaRPr lang="de-DE" altLang="de-DE" sz="3000" dirty="0">
              <a:solidFill>
                <a:srgbClr val="000000"/>
              </a:solidFill>
              <a:latin typeface="Monaco" pitchFamily="-109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1085512" y="20560624"/>
            <a:ext cx="9367838" cy="7063256"/>
          </a:xfrm>
          <a:prstGeom prst="rect">
            <a:avLst/>
          </a:prstGeom>
          <a:noFill/>
          <a:ln w="9525">
            <a:solidFill>
              <a:srgbClr val="0092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484" tIns="254484" rIns="254484" bIns="254484"/>
          <a:lstStyle>
            <a:lvl1pPr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2085975"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defTabSz="914400" eaLnBrk="1" hangingPunct="1">
              <a:lnSpc>
                <a:spcPct val="120000"/>
              </a:lnSpc>
              <a:tabLst/>
              <a:defRPr/>
            </a:pPr>
            <a:r>
              <a:rPr lang="de-DE" altLang="de-DE" sz="3600" dirty="0">
                <a:solidFill>
                  <a:srgbClr val="0099CC"/>
                </a:solidFill>
                <a:latin typeface="MetaOT-Normal" pitchFamily="-109" charset="0"/>
              </a:rPr>
              <a:t>Probleme/Erfahrungen</a:t>
            </a:r>
            <a:endParaRPr lang="de-DE" altLang="de-DE" sz="3200" dirty="0">
              <a:solidFill>
                <a:srgbClr val="000000"/>
              </a:solidFill>
              <a:latin typeface="MetaOT-Normal" pitchFamily="-109" charset="0"/>
            </a:endParaRP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>
                <a:solidFill>
                  <a:srgbClr val="000000"/>
                </a:solidFill>
                <a:latin typeface="MetaOT-Normal" pitchFamily="-109" charset="0"/>
              </a:rPr>
              <a:t>Herausforderungen/Schwierigkeiten</a:t>
            </a: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 smtClean="0">
                <a:solidFill>
                  <a:srgbClr val="000000"/>
                </a:solidFill>
                <a:latin typeface="MetaOT-Normal" pitchFamily="-109" charset="0"/>
              </a:rPr>
              <a:t>Verbesserungsmöglichkeiten</a:t>
            </a:r>
            <a:endParaRPr lang="de-DE" altLang="de-DE" sz="3000" dirty="0">
              <a:solidFill>
                <a:srgbClr val="000000"/>
              </a:solidFill>
              <a:latin typeface="MetaOT-Normal" pitchFamily="-109" charset="0"/>
            </a:endParaRP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>
                <a:solidFill>
                  <a:srgbClr val="000000"/>
                </a:solidFill>
                <a:latin typeface="MetaOT-Normal" pitchFamily="-109" charset="0"/>
              </a:rPr>
              <a:t>Ausblick</a:t>
            </a:r>
          </a:p>
          <a:p>
            <a:pPr marL="571500" lvl="0" indent="-571500" defTabSz="914400" eaLnBrk="1" hangingPunct="1">
              <a:lnSpc>
                <a:spcPct val="120000"/>
              </a:lnSpc>
              <a:buFont typeface="Symbol" panose="05050102010706020507" pitchFamily="18" charset="2"/>
              <a:buChar char="-"/>
              <a:tabLst/>
              <a:defRPr/>
            </a:pPr>
            <a:r>
              <a:rPr lang="de-DE" altLang="de-DE" sz="3000" dirty="0" smtClean="0">
                <a:solidFill>
                  <a:srgbClr val="000000"/>
                </a:solidFill>
                <a:latin typeface="MetaOT-Normal" pitchFamily="-109" charset="0"/>
              </a:rPr>
              <a:t>…</a:t>
            </a:r>
          </a:p>
          <a:p>
            <a:pPr defTabSz="914400" eaLnBrk="1" hangingPunct="1">
              <a:lnSpc>
                <a:spcPct val="120000"/>
              </a:lnSpc>
              <a:tabLst/>
              <a:defRPr/>
            </a:pPr>
            <a:r>
              <a:rPr lang="de-DE" altLang="de-DE" sz="3000" dirty="0">
                <a:latin typeface="MetaOT-Normal" pitchFamily="-109" charset="0"/>
              </a:rPr>
              <a:t>TEXT TEXT TEXT</a:t>
            </a:r>
            <a:r>
              <a:rPr lang="de-DE" altLang="de-DE" sz="3000" dirty="0" smtClean="0">
                <a:latin typeface="MetaOT-Normal" pitchFamily="-109" charset="0"/>
              </a:rPr>
              <a:t>...</a:t>
            </a:r>
            <a:endParaRPr lang="de-DE" altLang="de-DE" sz="3000" dirty="0">
              <a:solidFill>
                <a:srgbClr val="000000"/>
              </a:solidFill>
              <a:latin typeface="Monaco" pitchFamily="-109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634" y="1367195"/>
            <a:ext cx="5392589" cy="121038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38" y="1303109"/>
            <a:ext cx="3599883" cy="12734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Benutzerdefiniert</PresentationFormat>
  <Paragraphs>40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9" baseType="lpstr">
      <vt:lpstr>ＭＳ Ｐゴシック</vt:lpstr>
      <vt:lpstr>Arial</vt:lpstr>
      <vt:lpstr>Calibri</vt:lpstr>
      <vt:lpstr>MetaOT-Normal</vt:lpstr>
      <vt:lpstr>Monaco</vt:lpstr>
      <vt:lpstr>Symbol</vt:lpstr>
      <vt:lpstr>Wingdings</vt:lpstr>
      <vt:lpstr>Leere Präsentation</vt:lpstr>
      <vt:lpstr>PowerPoint-Präsentation</vt:lpstr>
    </vt:vector>
  </TitlesOfParts>
  <Company>Jane 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Jane Doe</dc:creator>
  <cp:lastModifiedBy>Karin Eckenbach</cp:lastModifiedBy>
  <cp:revision>36</cp:revision>
  <cp:lastPrinted>2010-12-02T09:08:29Z</cp:lastPrinted>
  <dcterms:created xsi:type="dcterms:W3CDTF">2008-02-01T12:00:02Z</dcterms:created>
  <dcterms:modified xsi:type="dcterms:W3CDTF">2016-12-22T06:33:35Z</dcterms:modified>
</cp:coreProperties>
</file>