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98120" y="984503"/>
            <a:ext cx="6567106" cy="495070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7916" y="153490"/>
            <a:ext cx="10996167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.page/Hostile-Terrain-Muenster?gm" TargetMode="External"/><Relationship Id="rId3" Type="http://schemas.openxmlformats.org/officeDocument/2006/relationships/hyperlink" Target="http://ptts.wwu.de/ht94Muenster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jpg"/><Relationship Id="rId9" Type="http://schemas.openxmlformats.org/officeDocument/2006/relationships/image" Target="../media/image7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Hostile </a:t>
            </a:r>
            <a:r>
              <a:rPr dirty="0" spc="-55"/>
              <a:t>Terrain </a:t>
            </a:r>
            <a:r>
              <a:rPr dirty="0"/>
              <a:t>94 </a:t>
            </a:r>
            <a:r>
              <a:rPr dirty="0" spc="-15"/>
              <a:t>Münster </a:t>
            </a:r>
            <a:r>
              <a:rPr dirty="0"/>
              <a:t>– </a:t>
            </a:r>
            <a:r>
              <a:rPr dirty="0" spc="-5"/>
              <a:t>global </a:t>
            </a:r>
            <a:r>
              <a:rPr dirty="0" spc="-10"/>
              <a:t>participatory </a:t>
            </a:r>
            <a:r>
              <a:rPr dirty="0" spc="-5"/>
              <a:t>art</a:t>
            </a:r>
            <a:r>
              <a:rPr dirty="0" spc="95"/>
              <a:t> </a:t>
            </a:r>
            <a:r>
              <a:rPr dirty="0" spc="-10"/>
              <a:t>project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98654" y="881848"/>
            <a:ext cx="5100320" cy="56699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00" spc="-10" b="1">
                <a:latin typeface="Calibri"/>
                <a:cs typeface="Calibri"/>
              </a:rPr>
              <a:t>What?</a:t>
            </a:r>
            <a:endParaRPr sz="19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1900" spc="-15">
                <a:latin typeface="Calibri"/>
                <a:cs typeface="Calibri"/>
              </a:rPr>
              <a:t>Münster </a:t>
            </a:r>
            <a:r>
              <a:rPr dirty="0" sz="1900" spc="-5">
                <a:latin typeface="Calibri"/>
                <a:cs typeface="Calibri"/>
              </a:rPr>
              <a:t>edition of </a:t>
            </a:r>
            <a:r>
              <a:rPr dirty="0" sz="1900" spc="-40">
                <a:latin typeface="Calibri"/>
                <a:cs typeface="Calibri"/>
              </a:rPr>
              <a:t>UCLA’s </a:t>
            </a:r>
            <a:r>
              <a:rPr dirty="0" sz="1900" spc="-5">
                <a:latin typeface="Calibri"/>
                <a:cs typeface="Calibri"/>
              </a:rPr>
              <a:t>global </a:t>
            </a:r>
            <a:r>
              <a:rPr dirty="0" sz="1900" spc="-10">
                <a:latin typeface="Calibri"/>
                <a:cs typeface="Calibri"/>
              </a:rPr>
              <a:t>participatory </a:t>
            </a:r>
            <a:r>
              <a:rPr dirty="0" sz="1900" spc="-5">
                <a:latin typeface="Calibri"/>
                <a:cs typeface="Calibri"/>
              </a:rPr>
              <a:t>art  </a:t>
            </a:r>
            <a:r>
              <a:rPr dirty="0" sz="1900" spc="-10">
                <a:latin typeface="Calibri"/>
                <a:cs typeface="Calibri"/>
              </a:rPr>
              <a:t>project that </a:t>
            </a:r>
            <a:r>
              <a:rPr dirty="0" sz="1900" spc="-20">
                <a:latin typeface="Calibri"/>
                <a:cs typeface="Calibri"/>
              </a:rPr>
              <a:t>draws </a:t>
            </a:r>
            <a:r>
              <a:rPr dirty="0" sz="1900" spc="-15">
                <a:latin typeface="Calibri"/>
                <a:cs typeface="Calibri"/>
              </a:rPr>
              <a:t>attention to </a:t>
            </a:r>
            <a:r>
              <a:rPr dirty="0" sz="1900" spc="-5">
                <a:latin typeface="Calibri"/>
                <a:cs typeface="Calibri"/>
              </a:rPr>
              <a:t>the </a:t>
            </a:r>
            <a:r>
              <a:rPr dirty="0" sz="1900" spc="-10">
                <a:latin typeface="Calibri"/>
                <a:cs typeface="Calibri"/>
              </a:rPr>
              <a:t>state-sanctioned  </a:t>
            </a:r>
            <a:r>
              <a:rPr dirty="0" sz="1900" spc="-5">
                <a:latin typeface="Calibri"/>
                <a:cs typeface="Calibri"/>
              </a:rPr>
              <a:t>violence of the US </a:t>
            </a:r>
            <a:r>
              <a:rPr dirty="0" sz="1900" spc="-10">
                <a:latin typeface="Calibri"/>
                <a:cs typeface="Calibri"/>
              </a:rPr>
              <a:t>border </a:t>
            </a:r>
            <a:r>
              <a:rPr dirty="0" sz="1900" spc="-15">
                <a:latin typeface="Calibri"/>
                <a:cs typeface="Calibri"/>
              </a:rPr>
              <a:t>enforcement</a:t>
            </a:r>
            <a:r>
              <a:rPr dirty="0" sz="1900" spc="65">
                <a:latin typeface="Calibri"/>
                <a:cs typeface="Calibri"/>
              </a:rPr>
              <a:t> </a:t>
            </a:r>
            <a:r>
              <a:rPr dirty="0" sz="1900" spc="-30">
                <a:latin typeface="Calibri"/>
                <a:cs typeface="Calibri"/>
              </a:rPr>
              <a:t>strategy.</a:t>
            </a:r>
            <a:endParaRPr sz="1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900" spc="-5">
                <a:latin typeface="Calibri"/>
                <a:cs typeface="Calibri"/>
              </a:rPr>
              <a:t>Also </a:t>
            </a:r>
            <a:r>
              <a:rPr dirty="0" sz="1900" spc="-10">
                <a:latin typeface="Calibri"/>
                <a:cs typeface="Calibri"/>
              </a:rPr>
              <a:t>suggesting links </a:t>
            </a:r>
            <a:r>
              <a:rPr dirty="0" sz="1900" spc="-15">
                <a:latin typeface="Calibri"/>
                <a:cs typeface="Calibri"/>
              </a:rPr>
              <a:t>to </a:t>
            </a:r>
            <a:r>
              <a:rPr dirty="0" sz="1900" spc="-5">
                <a:latin typeface="Calibri"/>
                <a:cs typeface="Calibri"/>
              </a:rPr>
              <a:t>similar policies in</a:t>
            </a:r>
            <a:r>
              <a:rPr dirty="0" sz="1900" spc="95">
                <a:latin typeface="Calibri"/>
                <a:cs typeface="Calibri"/>
              </a:rPr>
              <a:t> </a:t>
            </a:r>
            <a:r>
              <a:rPr dirty="0" sz="1900" spc="-15">
                <a:latin typeface="Calibri"/>
                <a:cs typeface="Calibri"/>
              </a:rPr>
              <a:t>Europe.</a:t>
            </a:r>
            <a:endParaRPr sz="1900">
              <a:latin typeface="Calibri"/>
              <a:cs typeface="Calibri"/>
            </a:endParaRPr>
          </a:p>
          <a:p>
            <a:pPr marL="12700" marR="71120">
              <a:lnSpc>
                <a:spcPct val="100000"/>
              </a:lnSpc>
              <a:spcBef>
                <a:spcPts val="600"/>
              </a:spcBef>
            </a:pPr>
            <a:r>
              <a:rPr dirty="0" sz="1900" spc="-10">
                <a:latin typeface="Calibri"/>
                <a:cs typeface="Calibri"/>
              </a:rPr>
              <a:t>Starting </a:t>
            </a:r>
            <a:r>
              <a:rPr dirty="0" sz="1900" spc="-20">
                <a:latin typeface="Calibri"/>
                <a:cs typeface="Calibri"/>
              </a:rPr>
              <a:t>from </a:t>
            </a:r>
            <a:r>
              <a:rPr dirty="0" sz="1900" spc="-5">
                <a:latin typeface="Calibri"/>
                <a:cs typeface="Calibri"/>
              </a:rPr>
              <a:t>a blank map, the </a:t>
            </a:r>
            <a:r>
              <a:rPr dirty="0" sz="1900" spc="-10">
                <a:latin typeface="Calibri"/>
                <a:cs typeface="Calibri"/>
              </a:rPr>
              <a:t>exhibit visualizes  </a:t>
            </a:r>
            <a:r>
              <a:rPr dirty="0" sz="1900" spc="-15">
                <a:latin typeface="Calibri"/>
                <a:cs typeface="Calibri"/>
              </a:rPr>
              <a:t>migrant </a:t>
            </a:r>
            <a:r>
              <a:rPr dirty="0" sz="1900" spc="-5">
                <a:latin typeface="Calibri"/>
                <a:cs typeface="Calibri"/>
              </a:rPr>
              <a:t>deaths </a:t>
            </a:r>
            <a:r>
              <a:rPr dirty="0" sz="1900" spc="-10">
                <a:latin typeface="Calibri"/>
                <a:cs typeface="Calibri"/>
              </a:rPr>
              <a:t>by mounting 3,200 toe-tags </a:t>
            </a:r>
            <a:r>
              <a:rPr dirty="0" sz="1900" spc="-5">
                <a:latin typeface="Calibri"/>
                <a:cs typeface="Calibri"/>
              </a:rPr>
              <a:t>filled in  </a:t>
            </a:r>
            <a:r>
              <a:rPr dirty="0" sz="1900" spc="-10">
                <a:latin typeface="Calibri"/>
                <a:cs typeface="Calibri"/>
              </a:rPr>
              <a:t>by </a:t>
            </a:r>
            <a:r>
              <a:rPr dirty="0" sz="1900" spc="-15">
                <a:latin typeface="Calibri"/>
                <a:cs typeface="Calibri"/>
              </a:rPr>
              <a:t>Münster </a:t>
            </a:r>
            <a:r>
              <a:rPr dirty="0" sz="1900" spc="-10">
                <a:latin typeface="Calibri"/>
                <a:cs typeface="Calibri"/>
              </a:rPr>
              <a:t>community members, </a:t>
            </a:r>
            <a:r>
              <a:rPr dirty="0" sz="1900" spc="-5">
                <a:latin typeface="Calibri"/>
                <a:cs typeface="Calibri"/>
              </a:rPr>
              <a:t>incl. </a:t>
            </a:r>
            <a:r>
              <a:rPr dirty="0" sz="1900" spc="-10">
                <a:latin typeface="Calibri"/>
                <a:cs typeface="Calibri"/>
              </a:rPr>
              <a:t>students </a:t>
            </a:r>
            <a:r>
              <a:rPr dirty="0" sz="1900" spc="-5">
                <a:latin typeface="Calibri"/>
                <a:cs typeface="Calibri"/>
              </a:rPr>
              <a:t>&amp;  </a:t>
            </a:r>
            <a:r>
              <a:rPr dirty="0" sz="1900" spc="-20">
                <a:latin typeface="Calibri"/>
                <a:cs typeface="Calibri"/>
              </a:rPr>
              <a:t>staff </a:t>
            </a:r>
            <a:r>
              <a:rPr dirty="0" sz="1900" spc="-5">
                <a:latin typeface="Calibri"/>
                <a:cs typeface="Calibri"/>
              </a:rPr>
              <a:t>of our</a:t>
            </a:r>
            <a:r>
              <a:rPr dirty="0" sz="1900" spc="10">
                <a:latin typeface="Calibri"/>
                <a:cs typeface="Calibri"/>
              </a:rPr>
              <a:t> </a:t>
            </a:r>
            <a:r>
              <a:rPr dirty="0" sz="1900" spc="-20">
                <a:latin typeface="Calibri"/>
                <a:cs typeface="Calibri"/>
              </a:rPr>
              <a:t>university.</a:t>
            </a:r>
            <a:endParaRPr sz="1900">
              <a:latin typeface="Calibri"/>
              <a:cs typeface="Calibri"/>
            </a:endParaRPr>
          </a:p>
          <a:p>
            <a:pPr marL="12700">
              <a:lnSpc>
                <a:spcPts val="2275"/>
              </a:lnSpc>
              <a:spcBef>
                <a:spcPts val="805"/>
              </a:spcBef>
            </a:pPr>
            <a:r>
              <a:rPr dirty="0" sz="1900" spc="-20" b="1">
                <a:latin typeface="Calibri"/>
                <a:cs typeface="Calibri"/>
              </a:rPr>
              <a:t>Safe </a:t>
            </a:r>
            <a:r>
              <a:rPr dirty="0" sz="1900" spc="-5" b="1">
                <a:latin typeface="Calibri"/>
                <a:cs typeface="Calibri"/>
              </a:rPr>
              <a:t>viewing </a:t>
            </a:r>
            <a:r>
              <a:rPr dirty="0" sz="1900" spc="-10" b="1">
                <a:latin typeface="Calibri"/>
                <a:cs typeface="Calibri"/>
              </a:rPr>
              <a:t>despite</a:t>
            </a:r>
            <a:r>
              <a:rPr dirty="0" sz="1900" spc="35" b="1">
                <a:latin typeface="Calibri"/>
                <a:cs typeface="Calibri"/>
              </a:rPr>
              <a:t> </a:t>
            </a:r>
            <a:r>
              <a:rPr dirty="0" sz="1900" spc="-10" b="1">
                <a:latin typeface="Calibri"/>
                <a:cs typeface="Calibri"/>
              </a:rPr>
              <a:t>Corona:</a:t>
            </a:r>
            <a:endParaRPr sz="1900">
              <a:latin typeface="Calibri"/>
              <a:cs typeface="Calibri"/>
            </a:endParaRPr>
          </a:p>
          <a:p>
            <a:pPr marL="12700" marR="475615">
              <a:lnSpc>
                <a:spcPts val="2280"/>
              </a:lnSpc>
              <a:spcBef>
                <a:spcPts val="75"/>
              </a:spcBef>
            </a:pPr>
            <a:r>
              <a:rPr dirty="0" u="sng" sz="1900" spc="-15" b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On-site:</a:t>
            </a:r>
            <a:r>
              <a:rPr dirty="0" sz="1900" spc="-15" b="0">
                <a:latin typeface="Calibri Light"/>
                <a:cs typeface="Calibri Light"/>
              </a:rPr>
              <a:t> </a:t>
            </a:r>
            <a:r>
              <a:rPr dirty="0" sz="1900" spc="-5">
                <a:latin typeface="Calibri"/>
                <a:cs typeface="Calibri"/>
              </a:rPr>
              <a:t>socially </a:t>
            </a:r>
            <a:r>
              <a:rPr dirty="0" sz="1900" spc="-15">
                <a:latin typeface="Calibri"/>
                <a:cs typeface="Calibri"/>
              </a:rPr>
              <a:t>distant </a:t>
            </a:r>
            <a:r>
              <a:rPr dirty="0" sz="1900" spc="-5">
                <a:latin typeface="Calibri"/>
                <a:cs typeface="Calibri"/>
              </a:rPr>
              <a:t>open-air </a:t>
            </a:r>
            <a:r>
              <a:rPr dirty="0" sz="1900" spc="-10">
                <a:latin typeface="Calibri"/>
                <a:cs typeface="Calibri"/>
              </a:rPr>
              <a:t>viewing </a:t>
            </a:r>
            <a:r>
              <a:rPr dirty="0" sz="1900" spc="-5">
                <a:latin typeface="Calibri"/>
                <a:cs typeface="Calibri"/>
              </a:rPr>
              <a:t>in the  </a:t>
            </a:r>
            <a:r>
              <a:rPr dirty="0" sz="1900" spc="-15">
                <a:latin typeface="Calibri"/>
                <a:cs typeface="Calibri"/>
              </a:rPr>
              <a:t>courtyard </a:t>
            </a:r>
            <a:r>
              <a:rPr dirty="0" sz="1900" spc="-5">
                <a:latin typeface="Calibri"/>
                <a:cs typeface="Calibri"/>
              </a:rPr>
              <a:t>of the Bible </a:t>
            </a:r>
            <a:r>
              <a:rPr dirty="0" sz="1900" spc="-10">
                <a:latin typeface="Calibri"/>
                <a:cs typeface="Calibri"/>
              </a:rPr>
              <a:t>Museum, </a:t>
            </a:r>
            <a:r>
              <a:rPr dirty="0" u="heavy" sz="1900" spc="-25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2"/>
              </a:rPr>
              <a:t>Johannisstr.</a:t>
            </a:r>
            <a:r>
              <a:rPr dirty="0" u="heavy" sz="1900" spc="10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heavy" sz="1900" spc="-5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2"/>
              </a:rPr>
              <a:t>20</a:t>
            </a:r>
            <a:endParaRPr sz="1900">
              <a:latin typeface="Calibri"/>
              <a:cs typeface="Calibri"/>
            </a:endParaRPr>
          </a:p>
          <a:p>
            <a:pPr marL="12700" marR="85725">
              <a:lnSpc>
                <a:spcPct val="102800"/>
              </a:lnSpc>
              <a:spcBef>
                <a:spcPts val="660"/>
              </a:spcBef>
            </a:pPr>
            <a:r>
              <a:rPr dirty="0" u="sng" sz="1900" spc="-15" b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Online:</a:t>
            </a:r>
            <a:r>
              <a:rPr dirty="0" sz="1900" spc="-15" b="0">
                <a:latin typeface="Calibri Light"/>
                <a:cs typeface="Calibri Light"/>
              </a:rPr>
              <a:t> </a:t>
            </a:r>
            <a:r>
              <a:rPr dirty="0" sz="1900" spc="-15">
                <a:latin typeface="Calibri"/>
                <a:cs typeface="Calibri"/>
              </a:rPr>
              <a:t>website </a:t>
            </a:r>
            <a:r>
              <a:rPr dirty="0" sz="1900" spc="-10">
                <a:latin typeface="Calibri"/>
                <a:cs typeface="Calibri"/>
              </a:rPr>
              <a:t>complements on-site exhibition  </a:t>
            </a:r>
            <a:r>
              <a:rPr dirty="0" sz="1900" spc="-5">
                <a:latin typeface="Calibri"/>
                <a:cs typeface="Calibri"/>
              </a:rPr>
              <a:t>with </a:t>
            </a:r>
            <a:r>
              <a:rPr dirty="0" sz="1900" spc="-10">
                <a:latin typeface="Calibri"/>
                <a:cs typeface="Calibri"/>
              </a:rPr>
              <a:t>background </a:t>
            </a:r>
            <a:r>
              <a:rPr dirty="0" sz="1900" spc="-20">
                <a:latin typeface="Calibri"/>
                <a:cs typeface="Calibri"/>
              </a:rPr>
              <a:t>info: </a:t>
            </a:r>
            <a:r>
              <a:rPr dirty="0" u="heavy" sz="1900" spc="-1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3"/>
              </a:rPr>
              <a:t>ptts.wwu.de/ht94Muenster </a:t>
            </a:r>
            <a:r>
              <a:rPr dirty="0" sz="1900" spc="-1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dirty="0" sz="1900" spc="-5">
                <a:latin typeface="Calibri"/>
                <a:cs typeface="Calibri"/>
              </a:rPr>
              <a:t>This </a:t>
            </a:r>
            <a:r>
              <a:rPr dirty="0" sz="1900" spc="-10">
                <a:latin typeface="Calibri"/>
                <a:cs typeface="Calibri"/>
              </a:rPr>
              <a:t>site </a:t>
            </a:r>
            <a:r>
              <a:rPr dirty="0" sz="1900" spc="-5">
                <a:latin typeface="Calibri"/>
                <a:cs typeface="Calibri"/>
              </a:rPr>
              <a:t>also </a:t>
            </a:r>
            <a:r>
              <a:rPr dirty="0" sz="1900" spc="-10">
                <a:latin typeface="Calibri"/>
                <a:cs typeface="Calibri"/>
              </a:rPr>
              <a:t>gives </a:t>
            </a:r>
            <a:r>
              <a:rPr dirty="0" sz="1900" spc="-5">
                <a:latin typeface="Calibri"/>
                <a:cs typeface="Calibri"/>
              </a:rPr>
              <a:t>access </a:t>
            </a:r>
            <a:r>
              <a:rPr dirty="0" sz="1900" spc="-15">
                <a:latin typeface="Calibri"/>
                <a:cs typeface="Calibri"/>
              </a:rPr>
              <a:t>to </a:t>
            </a:r>
            <a:r>
              <a:rPr dirty="0" sz="1900" spc="-10" b="1">
                <a:latin typeface="Calibri"/>
                <a:cs typeface="Calibri"/>
              </a:rPr>
              <a:t>Contingent </a:t>
            </a:r>
            <a:r>
              <a:rPr dirty="0" sz="1900" spc="-5" b="1">
                <a:latin typeface="Calibri"/>
                <a:cs typeface="Calibri"/>
              </a:rPr>
              <a:t>Belonging</a:t>
            </a:r>
            <a:r>
              <a:rPr dirty="0" sz="1900" spc="-5">
                <a:latin typeface="Calibri"/>
                <a:cs typeface="Calibri"/>
              </a:rPr>
              <a:t>,  the </a:t>
            </a:r>
            <a:r>
              <a:rPr dirty="0" sz="1900" spc="-10">
                <a:latin typeface="Calibri"/>
                <a:cs typeface="Calibri"/>
              </a:rPr>
              <a:t>accompanying </a:t>
            </a:r>
            <a:r>
              <a:rPr dirty="0" sz="1900" spc="-10" b="1">
                <a:latin typeface="Calibri"/>
                <a:cs typeface="Calibri"/>
              </a:rPr>
              <a:t>digital lecture</a:t>
            </a:r>
            <a:r>
              <a:rPr dirty="0" sz="1900" spc="65" b="1">
                <a:latin typeface="Calibri"/>
                <a:cs typeface="Calibri"/>
              </a:rPr>
              <a:t> </a:t>
            </a:r>
            <a:r>
              <a:rPr dirty="0" sz="1900" spc="-5" b="1">
                <a:latin typeface="Calibri"/>
                <a:cs typeface="Calibri"/>
              </a:rPr>
              <a:t>series</a:t>
            </a:r>
            <a:endParaRPr sz="1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dirty="0" sz="1900" spc="-5" b="1">
                <a:latin typeface="Calibri"/>
                <a:cs typeface="Calibri"/>
              </a:rPr>
              <a:t>When? </a:t>
            </a:r>
            <a:r>
              <a:rPr dirty="0" sz="1900" spc="-5">
                <a:latin typeface="Calibri"/>
                <a:cs typeface="Calibri"/>
              </a:rPr>
              <a:t>18–29 January</a:t>
            </a:r>
            <a:r>
              <a:rPr dirty="0" sz="1900" spc="30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2021</a:t>
            </a:r>
            <a:endParaRPr sz="1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1900" spc="-5" b="1">
                <a:latin typeface="Calibri"/>
                <a:cs typeface="Calibri"/>
              </a:rPr>
              <a:t>Open </a:t>
            </a:r>
            <a:r>
              <a:rPr dirty="0" sz="1900" spc="-15" b="1">
                <a:latin typeface="Calibri"/>
                <a:cs typeface="Calibri"/>
              </a:rPr>
              <a:t>to </a:t>
            </a:r>
            <a:r>
              <a:rPr dirty="0" sz="1900" spc="-5" b="1">
                <a:latin typeface="Calibri"/>
                <a:cs typeface="Calibri"/>
              </a:rPr>
              <a:t>all; </a:t>
            </a:r>
            <a:r>
              <a:rPr dirty="0" sz="1900" spc="-10" b="1">
                <a:latin typeface="Calibri"/>
                <a:cs typeface="Calibri"/>
              </a:rPr>
              <a:t>free </a:t>
            </a:r>
            <a:r>
              <a:rPr dirty="0" sz="1900" spc="-5" b="1">
                <a:latin typeface="Calibri"/>
                <a:cs typeface="Calibri"/>
              </a:rPr>
              <a:t>entry</a:t>
            </a:r>
            <a:r>
              <a:rPr dirty="0" sz="1900" spc="35" b="1">
                <a:latin typeface="Calibri"/>
                <a:cs typeface="Calibri"/>
              </a:rPr>
              <a:t> </a:t>
            </a:r>
            <a:r>
              <a:rPr dirty="0" sz="1900" spc="-10">
                <a:latin typeface="Calibri"/>
                <a:cs typeface="Calibri"/>
              </a:rPr>
              <a:t>#ht94Muenster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94" y="3403780"/>
            <a:ext cx="6972300" cy="2423795"/>
          </a:xfrm>
          <a:custGeom>
            <a:avLst/>
            <a:gdLst/>
            <a:ahLst/>
            <a:cxnLst/>
            <a:rect l="l" t="t" r="r" b="b"/>
            <a:pathLst>
              <a:path w="6972300" h="2423795">
                <a:moveTo>
                  <a:pt x="6781203" y="0"/>
                </a:moveTo>
                <a:lnTo>
                  <a:pt x="0" y="1628254"/>
                </a:lnTo>
                <a:lnTo>
                  <a:pt x="190982" y="2423629"/>
                </a:lnTo>
                <a:lnTo>
                  <a:pt x="6972185" y="795388"/>
                </a:lnTo>
                <a:lnTo>
                  <a:pt x="6781203" y="0"/>
                </a:lnTo>
                <a:close/>
              </a:path>
            </a:pathLst>
          </a:custGeom>
          <a:solidFill>
            <a:srgbClr val="000000">
              <a:alpha val="58824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50382" y="3889742"/>
            <a:ext cx="5238499" cy="14224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1025652"/>
            <a:ext cx="198120" cy="5832475"/>
          </a:xfrm>
          <a:custGeom>
            <a:avLst/>
            <a:gdLst/>
            <a:ahLst/>
            <a:cxnLst/>
            <a:rect l="l" t="t" r="r" b="b"/>
            <a:pathLst>
              <a:path w="198120" h="5832475">
                <a:moveTo>
                  <a:pt x="0" y="5832348"/>
                </a:moveTo>
                <a:lnTo>
                  <a:pt x="198120" y="5832348"/>
                </a:lnTo>
                <a:lnTo>
                  <a:pt x="198120" y="0"/>
                </a:lnTo>
                <a:lnTo>
                  <a:pt x="0" y="0"/>
                </a:lnTo>
                <a:lnTo>
                  <a:pt x="0" y="58323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766559" y="864108"/>
            <a:ext cx="210820" cy="5994400"/>
          </a:xfrm>
          <a:custGeom>
            <a:avLst/>
            <a:gdLst/>
            <a:ahLst/>
            <a:cxnLst/>
            <a:rect l="l" t="t" r="r" b="b"/>
            <a:pathLst>
              <a:path w="210820" h="5994400">
                <a:moveTo>
                  <a:pt x="0" y="5993892"/>
                </a:moveTo>
                <a:lnTo>
                  <a:pt x="210311" y="5993892"/>
                </a:lnTo>
                <a:lnTo>
                  <a:pt x="210311" y="0"/>
                </a:lnTo>
                <a:lnTo>
                  <a:pt x="0" y="0"/>
                </a:lnTo>
                <a:lnTo>
                  <a:pt x="0" y="59938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1093936" y="5798037"/>
            <a:ext cx="911393" cy="91139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98120" y="6141720"/>
            <a:ext cx="1581911" cy="5333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071116" y="6246876"/>
            <a:ext cx="1458467" cy="48767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835908" y="6262115"/>
            <a:ext cx="1051559" cy="47548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346191" y="6099047"/>
            <a:ext cx="1420367" cy="68732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Rita Maricocchi</dc:creator>
  <dc:title>PowerPoint Presentation</dc:title>
  <dcterms:created xsi:type="dcterms:W3CDTF">2021-01-19T08:22:07Z</dcterms:created>
  <dcterms:modified xsi:type="dcterms:W3CDTF">2021-01-19T08:22:07Z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2021-01-13T00:00:00Z</vt:filetime>
  </property>
  <property fmtid="{D5CDD505-2E9C-101B-9397-08002B2CF9AE}" pid="3" name="Creator">
    <vt:lpwstr>Acrobat PDFMaker 17 für PowerPoint</vt:lpwstr>
  </property>
  <property fmtid="{D5CDD505-2E9C-101B-9397-08002B2CF9AE}" pid="4" name="LastSaved">
    <vt:filetime>2021-01-19T00:00:00Z</vt:filetime>
  </property>
</Properties>
</file>