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2" r:id="rId1"/>
  </p:sldMasterIdLst>
  <p:notesMasterIdLst>
    <p:notesMasterId r:id="rId69"/>
  </p:notesMasterIdLst>
  <p:sldIdLst>
    <p:sldId id="256" r:id="rId2"/>
    <p:sldId id="1636" r:id="rId3"/>
    <p:sldId id="1402" r:id="rId4"/>
    <p:sldId id="1404" r:id="rId5"/>
    <p:sldId id="1315" r:id="rId6"/>
    <p:sldId id="261" r:id="rId7"/>
    <p:sldId id="279" r:id="rId8"/>
    <p:sldId id="350" r:id="rId9"/>
    <p:sldId id="1316" r:id="rId10"/>
    <p:sldId id="353" r:id="rId11"/>
    <p:sldId id="1317" r:id="rId12"/>
    <p:sldId id="263" r:id="rId13"/>
    <p:sldId id="351" r:id="rId14"/>
    <p:sldId id="346" r:id="rId15"/>
    <p:sldId id="347" r:id="rId16"/>
    <p:sldId id="341" r:id="rId17"/>
    <p:sldId id="342" r:id="rId18"/>
    <p:sldId id="354" r:id="rId19"/>
    <p:sldId id="358" r:id="rId20"/>
    <p:sldId id="359" r:id="rId21"/>
    <p:sldId id="360" r:id="rId22"/>
    <p:sldId id="361" r:id="rId23"/>
    <p:sldId id="362" r:id="rId24"/>
    <p:sldId id="1311" r:id="rId25"/>
    <p:sldId id="1291" r:id="rId26"/>
    <p:sldId id="349" r:id="rId27"/>
    <p:sldId id="357" r:id="rId28"/>
    <p:sldId id="355" r:id="rId29"/>
    <p:sldId id="356" r:id="rId30"/>
    <p:sldId id="304" r:id="rId31"/>
    <p:sldId id="345" r:id="rId32"/>
    <p:sldId id="1258" r:id="rId33"/>
    <p:sldId id="1260" r:id="rId34"/>
    <p:sldId id="1259" r:id="rId35"/>
    <p:sldId id="1261" r:id="rId36"/>
    <p:sldId id="1403" r:id="rId37"/>
    <p:sldId id="1274" r:id="rId38"/>
    <p:sldId id="1281" r:id="rId39"/>
    <p:sldId id="1282" r:id="rId40"/>
    <p:sldId id="1283" r:id="rId41"/>
    <p:sldId id="1319" r:id="rId42"/>
    <p:sldId id="1285" r:id="rId43"/>
    <p:sldId id="1296" r:id="rId44"/>
    <p:sldId id="1297" r:id="rId45"/>
    <p:sldId id="1298" r:id="rId46"/>
    <p:sldId id="1299" r:id="rId47"/>
    <p:sldId id="1406" r:id="rId48"/>
    <p:sldId id="1405" r:id="rId49"/>
    <p:sldId id="1408" r:id="rId50"/>
    <p:sldId id="1287" r:id="rId51"/>
    <p:sldId id="1288" r:id="rId52"/>
    <p:sldId id="1290" r:id="rId53"/>
    <p:sldId id="1322" r:id="rId54"/>
    <p:sldId id="1294" r:id="rId55"/>
    <p:sldId id="1320" r:id="rId56"/>
    <p:sldId id="1321" r:id="rId57"/>
    <p:sldId id="1300" r:id="rId58"/>
    <p:sldId id="1301" r:id="rId59"/>
    <p:sldId id="1304" r:id="rId60"/>
    <p:sldId id="1305" r:id="rId61"/>
    <p:sldId id="1307" r:id="rId62"/>
    <p:sldId id="1306" r:id="rId63"/>
    <p:sldId id="1308" r:id="rId64"/>
    <p:sldId id="1273" r:id="rId65"/>
    <p:sldId id="1310" r:id="rId66"/>
    <p:sldId id="1309" r:id="rId67"/>
    <p:sldId id="1407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EB"/>
    <a:srgbClr val="F6E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0"/>
    <p:restoredTop sz="93699"/>
  </p:normalViewPr>
  <p:slideViewPr>
    <p:cSldViewPr snapToGrid="0" snapToObjects="1">
      <p:cViewPr varScale="1">
        <p:scale>
          <a:sx n="114" d="100"/>
          <a:sy n="114" d="100"/>
        </p:scale>
        <p:origin x="9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01830-A665-114E-98D6-B728185FEA0B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BF81A-3E81-274B-90A2-0A51F25FFE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44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90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6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20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76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epid</a:t>
            </a:r>
            <a:r>
              <a:rPr lang="en-GB" dirty="0"/>
              <a:t> implies sick makes at least sense a bit; met and sick implies sick is a tautology that does not help at 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1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957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Argmax and sum not commutative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721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52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 mit Türm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8402" y="196200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402" y="3240000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sp>
        <p:nvSpPr>
          <p:cNvPr id="33" name="Linie">
            <a:extLst>
              <a:ext uri="{FF2B5EF4-FFF2-40B4-BE49-F238E27FC236}">
                <a16:creationId xmlns:a16="http://schemas.microsoft.com/office/drawing/2014/main" id="{8ACF9709-FDEF-994C-B10A-21B8BF8EFD73}"/>
              </a:ext>
            </a:extLst>
          </p:cNvPr>
          <p:cNvSpPr/>
          <p:nvPr/>
        </p:nvSpPr>
        <p:spPr>
          <a:xfrm>
            <a:off x="0" y="5642640"/>
            <a:ext cx="12191301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57" name="Türmchen">
            <a:extLst>
              <a:ext uri="{FF2B5EF4-FFF2-40B4-BE49-F238E27FC236}">
                <a16:creationId xmlns:a16="http://schemas.microsoft.com/office/drawing/2014/main" id="{C2786F34-A14B-7149-A1A4-26264A5B32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7276" y="1035715"/>
            <a:ext cx="3504724" cy="4606925"/>
            <a:chOff x="3550" y="652"/>
            <a:chExt cx="2210" cy="2902"/>
          </a:xfrm>
        </p:grpSpPr>
        <p:sp>
          <p:nvSpPr>
            <p:cNvPr id="58" name="Glocken">
              <a:extLst>
                <a:ext uri="{FF2B5EF4-FFF2-40B4-BE49-F238E27FC236}">
                  <a16:creationId xmlns:a16="http://schemas.microsoft.com/office/drawing/2014/main" id="{897961CD-E1C4-4F4A-AA14-A9A0813CD3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4D89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9" name="Glocken innen">
              <a:extLst>
                <a:ext uri="{FF2B5EF4-FFF2-40B4-BE49-F238E27FC236}">
                  <a16:creationId xmlns:a16="http://schemas.microsoft.com/office/drawing/2014/main" id="{C8B100EB-0FE2-5448-BA66-AA7E5BDD4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3278A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60" name="Türmchen">
              <a:extLst>
                <a:ext uri="{FF2B5EF4-FFF2-40B4-BE49-F238E27FC236}">
                  <a16:creationId xmlns:a16="http://schemas.microsoft.com/office/drawing/2014/main" id="{EF9E2494-27ED-FD47-AA47-B55DC5A659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61" name="Linien">
              <a:extLst>
                <a:ext uri="{FF2B5EF4-FFF2-40B4-BE49-F238E27FC236}">
                  <a16:creationId xmlns:a16="http://schemas.microsoft.com/office/drawing/2014/main" id="{275F8786-5C13-354C-B4A7-47655C5ED3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grpSp>
        <p:nvGrpSpPr>
          <p:cNvPr id="73" name="Regieanweisungen">
            <a:extLst>
              <a:ext uri="{FF2B5EF4-FFF2-40B4-BE49-F238E27FC236}">
                <a16:creationId xmlns:a16="http://schemas.microsoft.com/office/drawing/2014/main" id="{3A23A438-E371-914B-A807-0E0A5D9BA265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74" name="Linie">
              <a:extLst>
                <a:ext uri="{FF2B5EF4-FFF2-40B4-BE49-F238E27FC236}">
                  <a16:creationId xmlns:a16="http://schemas.microsoft.com/office/drawing/2014/main" id="{66A7282E-E6D2-A84D-9891-C685DDBC109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Linie">
              <a:extLst>
                <a:ext uri="{FF2B5EF4-FFF2-40B4-BE49-F238E27FC236}">
                  <a16:creationId xmlns:a16="http://schemas.microsoft.com/office/drawing/2014/main" id="{C0DABCCF-2814-584B-9A9E-F2A36D2C3090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Linie">
              <a:extLst>
                <a:ext uri="{FF2B5EF4-FFF2-40B4-BE49-F238E27FC236}">
                  <a16:creationId xmlns:a16="http://schemas.microsoft.com/office/drawing/2014/main" id="{D3629D8F-6C40-8248-8619-674EAE2CCB08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Linie">
              <a:extLst>
                <a:ext uri="{FF2B5EF4-FFF2-40B4-BE49-F238E27FC236}">
                  <a16:creationId xmlns:a16="http://schemas.microsoft.com/office/drawing/2014/main" id="{C9DB8BEB-F5D8-154B-AB88-ABE9BF30F8E6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Linie">
              <a:extLst>
                <a:ext uri="{FF2B5EF4-FFF2-40B4-BE49-F238E27FC236}">
                  <a16:creationId xmlns:a16="http://schemas.microsoft.com/office/drawing/2014/main" id="{D16B4BFE-487A-344D-913F-8E929692C6C2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Linie">
              <a:extLst>
                <a:ext uri="{FF2B5EF4-FFF2-40B4-BE49-F238E27FC236}">
                  <a16:creationId xmlns:a16="http://schemas.microsoft.com/office/drawing/2014/main" id="{905B7DD5-57E2-DC4E-9121-9ECBF0008D7C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Linie">
              <a:extLst>
                <a:ext uri="{FF2B5EF4-FFF2-40B4-BE49-F238E27FC236}">
                  <a16:creationId xmlns:a16="http://schemas.microsoft.com/office/drawing/2014/main" id="{9B3ECF95-13DB-9D42-BAFD-31ABD4373FDA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Linie">
              <a:extLst>
                <a:ext uri="{FF2B5EF4-FFF2-40B4-BE49-F238E27FC236}">
                  <a16:creationId xmlns:a16="http://schemas.microsoft.com/office/drawing/2014/main" id="{6F8DE9E6-D343-104B-9839-5629A47B601A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nie">
              <a:extLst>
                <a:ext uri="{FF2B5EF4-FFF2-40B4-BE49-F238E27FC236}">
                  <a16:creationId xmlns:a16="http://schemas.microsoft.com/office/drawing/2014/main" id="{6249EA10-9AD9-5546-9E11-04B977DD959F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Linie">
              <a:extLst>
                <a:ext uri="{FF2B5EF4-FFF2-40B4-BE49-F238E27FC236}">
                  <a16:creationId xmlns:a16="http://schemas.microsoft.com/office/drawing/2014/main" id="{BBE723E7-4F58-1641-9D96-3E75670DF995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livng.knowledge">
            <a:extLst>
              <a:ext uri="{FF2B5EF4-FFF2-40B4-BE49-F238E27FC236}">
                <a16:creationId xmlns:a16="http://schemas.microsoft.com/office/drawing/2014/main" id="{B047EBDB-25E0-3349-8C4B-88673F3FCFC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EF30B318-F6E7-ED2A-610E-2E91ECB553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36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5" name="Regieanweisungen">
            <a:extLst>
              <a:ext uri="{FF2B5EF4-FFF2-40B4-BE49-F238E27FC236}">
                <a16:creationId xmlns:a16="http://schemas.microsoft.com/office/drawing/2014/main" id="{ED9FFC58-AD21-3E47-B1A8-93EE29275526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B64ED526-E274-3147-A2AF-D81E318BDC7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635028BA-7335-574C-8E83-D802863F7E9D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21CD66BF-E308-3F4B-895B-FAA7C5FE3EC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A699C338-927B-4942-9427-6060000D99F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F475D903-336D-8E48-916C-726044DBD829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F8683604-57DF-764E-800E-48A3E945DA0E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616A30C2-8E95-384D-8B79-BA59DD2978B0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65786F69-7926-CA45-84BD-1AAD5F33CF1B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2CB29A9F-189F-B844-9FE4-D2371E12A0C9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9F47B3E-58E2-BF45-AA62-F5377549D8EC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BB22276-F35F-A440-A378-D70B6EA72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209" y="304199"/>
            <a:ext cx="2089425" cy="1045801"/>
          </a:xfrm>
          <a:prstGeom prst="rect">
            <a:avLst/>
          </a:prstGeom>
        </p:spPr>
      </p:pic>
      <p:sp>
        <p:nvSpPr>
          <p:cNvPr id="22" name="livng.knowledge">
            <a:extLst>
              <a:ext uri="{FF2B5EF4-FFF2-40B4-BE49-F238E27FC236}">
                <a16:creationId xmlns:a16="http://schemas.microsoft.com/office/drawing/2014/main" id="{6FCE89AB-3140-D748-8FFB-2BE1ED68AD4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4FF0C5A2-C4EB-F182-2EE2-80EFF8809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8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1236">
          <p15:clr>
            <a:srgbClr val="FBAE40"/>
          </p15:clr>
        </p15:guide>
        <p15:guide id="6" orient="horz" pos="2040">
          <p15:clr>
            <a:srgbClr val="FBAE40"/>
          </p15:clr>
        </p15:guide>
        <p15:guide id="7" pos="301">
          <p15:clr>
            <a:srgbClr val="FBAE40"/>
          </p15:clr>
        </p15:guide>
        <p15:guide id="8" pos="737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5" name="Regieanweisungen">
            <a:extLst>
              <a:ext uri="{FF2B5EF4-FFF2-40B4-BE49-F238E27FC236}">
                <a16:creationId xmlns:a16="http://schemas.microsoft.com/office/drawing/2014/main" id="{ED9FFC58-AD21-3E47-B1A8-93EE29275526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B64ED526-E274-3147-A2AF-D81E318BDC7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635028BA-7335-574C-8E83-D802863F7E9D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21CD66BF-E308-3F4B-895B-FAA7C5FE3EC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A699C338-927B-4942-9427-6060000D99F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F475D903-336D-8E48-916C-726044DBD829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F8683604-57DF-764E-800E-48A3E945DA0E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616A30C2-8E95-384D-8B79-BA59DD2978B0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65786F69-7926-CA45-84BD-1AAD5F33CF1B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2CB29A9F-189F-B844-9FE4-D2371E12A0C9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9F47B3E-58E2-BF45-AA62-F5377549D8EC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livng.knowledge">
            <a:extLst>
              <a:ext uri="{FF2B5EF4-FFF2-40B4-BE49-F238E27FC236}">
                <a16:creationId xmlns:a16="http://schemas.microsoft.com/office/drawing/2014/main" id="{6FCE89AB-3140-D748-8FFB-2BE1ED68AD4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166DFA8A-0A60-6E57-3E6D-1B298569BE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40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1236">
          <p15:clr>
            <a:srgbClr val="FBAE40"/>
          </p15:clr>
        </p15:guide>
        <p15:guide id="6" orient="horz" pos="2040">
          <p15:clr>
            <a:srgbClr val="FBAE40"/>
          </p15:clr>
        </p15:guide>
        <p15:guide id="7" pos="301">
          <p15:clr>
            <a:srgbClr val="FBAE40"/>
          </p15:clr>
        </p15:guide>
        <p15:guide id="8" pos="73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blau mit Türm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äche"/>
          <p:cNvSpPr/>
          <p:nvPr/>
        </p:nvSpPr>
        <p:spPr>
          <a:xfrm>
            <a:off x="0" y="0"/>
            <a:ext cx="12192000" cy="567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15" name="Türmchen"/>
          <p:cNvGrpSpPr>
            <a:grpSpLocks noChangeAspect="1"/>
          </p:cNvGrpSpPr>
          <p:nvPr/>
        </p:nvGrpSpPr>
        <p:grpSpPr bwMode="auto">
          <a:xfrm>
            <a:off x="7513324" y="1035716"/>
            <a:ext cx="4677833" cy="4606925"/>
            <a:chOff x="3550" y="652"/>
            <a:chExt cx="2210" cy="2902"/>
          </a:xfrm>
        </p:grpSpPr>
        <p:sp>
          <p:nvSpPr>
            <p:cNvPr id="16" name="Glocken"/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9ABC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0" name="Glocken innen"/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679AB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4" name="Türmchen"/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5" name="Linien"/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80000" y="1962150"/>
            <a:ext cx="8544000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80000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0" name="Logo"/>
          <p:cNvSpPr>
            <a:spLocks noChangeAspect="1" noEditPoints="1"/>
          </p:cNvSpPr>
          <p:nvPr/>
        </p:nvSpPr>
        <p:spPr bwMode="auto">
          <a:xfrm>
            <a:off x="480000" y="304199"/>
            <a:ext cx="3600000" cy="779760"/>
          </a:xfrm>
          <a:custGeom>
            <a:avLst/>
            <a:gdLst>
              <a:gd name="T0" fmla="*/ 6185 w 6233"/>
              <a:gd name="T1" fmla="*/ 1609 h 1800"/>
              <a:gd name="T2" fmla="*/ 6094 w 6233"/>
              <a:gd name="T3" fmla="*/ 1565 h 1800"/>
              <a:gd name="T4" fmla="*/ 6094 w 6233"/>
              <a:gd name="T5" fmla="*/ 1795 h 1800"/>
              <a:gd name="T6" fmla="*/ 6233 w 6233"/>
              <a:gd name="T7" fmla="*/ 1795 h 1800"/>
              <a:gd name="T8" fmla="*/ 6219 w 6233"/>
              <a:gd name="T9" fmla="*/ 1609 h 1800"/>
              <a:gd name="T10" fmla="*/ 5799 w 6233"/>
              <a:gd name="T11" fmla="*/ 1539 h 1800"/>
              <a:gd name="T12" fmla="*/ 5831 w 6233"/>
              <a:gd name="T13" fmla="*/ 1769 h 1800"/>
              <a:gd name="T14" fmla="*/ 5831 w 6233"/>
              <a:gd name="T15" fmla="*/ 1648 h 1800"/>
              <a:gd name="T16" fmla="*/ 5698 w 6233"/>
              <a:gd name="T17" fmla="*/ 1539 h 1800"/>
              <a:gd name="T18" fmla="*/ 5592 w 6233"/>
              <a:gd name="T19" fmla="*/ 1795 h 1800"/>
              <a:gd name="T20" fmla="*/ 5698 w 6233"/>
              <a:gd name="T21" fmla="*/ 1539 h 1800"/>
              <a:gd name="T22" fmla="*/ 5385 w 6233"/>
              <a:gd name="T23" fmla="*/ 1784 h 1800"/>
              <a:gd name="T24" fmla="*/ 5326 w 6233"/>
              <a:gd name="T25" fmla="*/ 1642 h 1800"/>
              <a:gd name="T26" fmla="*/ 5415 w 6233"/>
              <a:gd name="T27" fmla="*/ 1558 h 1800"/>
              <a:gd name="T28" fmla="*/ 5311 w 6233"/>
              <a:gd name="T29" fmla="*/ 1672 h 1800"/>
              <a:gd name="T30" fmla="*/ 5324 w 6233"/>
              <a:gd name="T31" fmla="*/ 1775 h 1800"/>
              <a:gd name="T32" fmla="*/ 4632 w 6233"/>
              <a:gd name="T33" fmla="*/ 1723 h 1800"/>
              <a:gd name="T34" fmla="*/ 4811 w 6233"/>
              <a:gd name="T35" fmla="*/ 1721 h 1800"/>
              <a:gd name="T36" fmla="*/ 4769 w 6233"/>
              <a:gd name="T37" fmla="*/ 1757 h 1800"/>
              <a:gd name="T38" fmla="*/ 4664 w 6233"/>
              <a:gd name="T39" fmla="*/ 1539 h 1800"/>
              <a:gd name="T40" fmla="*/ 4762 w 6233"/>
              <a:gd name="T41" fmla="*/ 1523 h 1800"/>
              <a:gd name="T42" fmla="*/ 4681 w 6233"/>
              <a:gd name="T43" fmla="*/ 1484 h 1800"/>
              <a:gd name="T44" fmla="*/ 4256 w 6233"/>
              <a:gd name="T45" fmla="*/ 1795 h 1800"/>
              <a:gd name="T46" fmla="*/ 4318 w 6233"/>
              <a:gd name="T47" fmla="*/ 1613 h 1800"/>
              <a:gd name="T48" fmla="*/ 4467 w 6233"/>
              <a:gd name="T49" fmla="*/ 1564 h 1800"/>
              <a:gd name="T50" fmla="*/ 4494 w 6233"/>
              <a:gd name="T51" fmla="*/ 1539 h 1800"/>
              <a:gd name="T52" fmla="*/ 4375 w 6233"/>
              <a:gd name="T53" fmla="*/ 1706 h 1800"/>
              <a:gd name="T54" fmla="*/ 0 w 6233"/>
              <a:gd name="T55" fmla="*/ 1662 h 1800"/>
              <a:gd name="T56" fmla="*/ 3798 w 6233"/>
              <a:gd name="T57" fmla="*/ 1103 h 1800"/>
              <a:gd name="T58" fmla="*/ 3798 w 6233"/>
              <a:gd name="T59" fmla="*/ 1103 h 1800"/>
              <a:gd name="T60" fmla="*/ 0 w 6233"/>
              <a:gd name="T61" fmla="*/ 727 h 1800"/>
              <a:gd name="T62" fmla="*/ 1929 w 6233"/>
              <a:gd name="T63" fmla="*/ 0 h 1800"/>
              <a:gd name="T64" fmla="*/ 2026 w 6233"/>
              <a:gd name="T65" fmla="*/ 254 h 1800"/>
              <a:gd name="T66" fmla="*/ 1685 w 6233"/>
              <a:gd name="T67" fmla="*/ 598 h 1800"/>
              <a:gd name="T68" fmla="*/ 1685 w 6233"/>
              <a:gd name="T69" fmla="*/ 598 h 1800"/>
              <a:gd name="T70" fmla="*/ 2323 w 6233"/>
              <a:gd name="T71" fmla="*/ 727 h 1800"/>
              <a:gd name="T72" fmla="*/ 4779 w 6233"/>
              <a:gd name="T73" fmla="*/ 727 h 1800"/>
              <a:gd name="T74" fmla="*/ 4609 w 6233"/>
              <a:gd name="T75" fmla="*/ 727 h 1800"/>
              <a:gd name="T76" fmla="*/ 4351 w 6233"/>
              <a:gd name="T77" fmla="*/ 973 h 1800"/>
              <a:gd name="T78" fmla="*/ 4456 w 6233"/>
              <a:gd name="T79" fmla="*/ 1356 h 1800"/>
              <a:gd name="T80" fmla="*/ 4623 w 6233"/>
              <a:gd name="T81" fmla="*/ 1356 h 1800"/>
              <a:gd name="T82" fmla="*/ 4943 w 6233"/>
              <a:gd name="T83" fmla="*/ 1795 h 1800"/>
              <a:gd name="T84" fmla="*/ 5002 w 6233"/>
              <a:gd name="T85" fmla="*/ 1638 h 1800"/>
              <a:gd name="T86" fmla="*/ 5090 w 6233"/>
              <a:gd name="T87" fmla="*/ 1539 h 1800"/>
              <a:gd name="T88" fmla="*/ 4980 w 6233"/>
              <a:gd name="T89" fmla="*/ 1539 h 1800"/>
              <a:gd name="T90" fmla="*/ 5523 w 6233"/>
              <a:gd name="T91" fmla="*/ 964 h 1800"/>
              <a:gd name="T92" fmla="*/ 5268 w 6233"/>
              <a:gd name="T93" fmla="*/ 727 h 1800"/>
              <a:gd name="T94" fmla="*/ 5093 w 6233"/>
              <a:gd name="T95" fmla="*/ 727 h 1800"/>
              <a:gd name="T96" fmla="*/ 5304 w 6233"/>
              <a:gd name="T97" fmla="*/ 1100 h 1800"/>
              <a:gd name="T98" fmla="*/ 5556 w 6233"/>
              <a:gd name="T99" fmla="*/ 1356 h 1800"/>
              <a:gd name="T100" fmla="*/ 6106 w 6233"/>
              <a:gd name="T101" fmla="*/ 1126 h 1800"/>
              <a:gd name="T102" fmla="*/ 5913 w 6233"/>
              <a:gd name="T103" fmla="*/ 1137 h 1800"/>
              <a:gd name="T104" fmla="*/ 5812 w 6233"/>
              <a:gd name="T105" fmla="*/ 1279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33" h="1800">
                <a:moveTo>
                  <a:pt x="6094" y="1565"/>
                </a:moveTo>
                <a:lnTo>
                  <a:pt x="6125" y="1565"/>
                </a:lnTo>
                <a:cubicBezTo>
                  <a:pt x="6140" y="1565"/>
                  <a:pt x="6150" y="1567"/>
                  <a:pt x="6159" y="1570"/>
                </a:cubicBezTo>
                <a:cubicBezTo>
                  <a:pt x="6174" y="1576"/>
                  <a:pt x="6185" y="1592"/>
                  <a:pt x="6185" y="1609"/>
                </a:cubicBezTo>
                <a:cubicBezTo>
                  <a:pt x="6185" y="1626"/>
                  <a:pt x="6181" y="1639"/>
                  <a:pt x="6172" y="1647"/>
                </a:cubicBezTo>
                <a:cubicBezTo>
                  <a:pt x="6161" y="1656"/>
                  <a:pt x="6147" y="1660"/>
                  <a:pt x="6123" y="1660"/>
                </a:cubicBezTo>
                <a:lnTo>
                  <a:pt x="6094" y="1660"/>
                </a:lnTo>
                <a:lnTo>
                  <a:pt x="6094" y="1565"/>
                </a:lnTo>
                <a:close/>
                <a:moveTo>
                  <a:pt x="6124" y="1539"/>
                </a:moveTo>
                <a:lnTo>
                  <a:pt x="6062" y="1539"/>
                </a:lnTo>
                <a:lnTo>
                  <a:pt x="6062" y="1795"/>
                </a:lnTo>
                <a:lnTo>
                  <a:pt x="6094" y="1795"/>
                </a:lnTo>
                <a:lnTo>
                  <a:pt x="6094" y="1679"/>
                </a:lnTo>
                <a:cubicBezTo>
                  <a:pt x="6107" y="1680"/>
                  <a:pt x="6113" y="1683"/>
                  <a:pt x="6124" y="1696"/>
                </a:cubicBezTo>
                <a:cubicBezTo>
                  <a:pt x="6159" y="1739"/>
                  <a:pt x="6185" y="1778"/>
                  <a:pt x="6193" y="1795"/>
                </a:cubicBezTo>
                <a:lnTo>
                  <a:pt x="6233" y="1795"/>
                </a:lnTo>
                <a:cubicBezTo>
                  <a:pt x="6233" y="1795"/>
                  <a:pt x="6182" y="1723"/>
                  <a:pt x="6171" y="1708"/>
                </a:cubicBezTo>
                <a:cubicBezTo>
                  <a:pt x="6165" y="1701"/>
                  <a:pt x="6156" y="1689"/>
                  <a:pt x="6144" y="1679"/>
                </a:cubicBezTo>
                <a:lnTo>
                  <a:pt x="6148" y="1679"/>
                </a:lnTo>
                <a:cubicBezTo>
                  <a:pt x="6191" y="1679"/>
                  <a:pt x="6219" y="1651"/>
                  <a:pt x="6219" y="1609"/>
                </a:cubicBezTo>
                <a:cubicBezTo>
                  <a:pt x="6219" y="1582"/>
                  <a:pt x="6205" y="1565"/>
                  <a:pt x="6193" y="1555"/>
                </a:cubicBezTo>
                <a:cubicBezTo>
                  <a:pt x="6180" y="1545"/>
                  <a:pt x="6161" y="1539"/>
                  <a:pt x="6124" y="1539"/>
                </a:cubicBezTo>
                <a:close/>
                <a:moveTo>
                  <a:pt x="5946" y="1539"/>
                </a:moveTo>
                <a:lnTo>
                  <a:pt x="5799" y="1539"/>
                </a:lnTo>
                <a:lnTo>
                  <a:pt x="5799" y="1795"/>
                </a:lnTo>
                <a:lnTo>
                  <a:pt x="5950" y="1795"/>
                </a:lnTo>
                <a:lnTo>
                  <a:pt x="5950" y="1769"/>
                </a:lnTo>
                <a:lnTo>
                  <a:pt x="5831" y="1769"/>
                </a:lnTo>
                <a:lnTo>
                  <a:pt x="5831" y="1675"/>
                </a:lnTo>
                <a:lnTo>
                  <a:pt x="5924" y="1675"/>
                </a:lnTo>
                <a:lnTo>
                  <a:pt x="5924" y="1648"/>
                </a:lnTo>
                <a:lnTo>
                  <a:pt x="5831" y="1648"/>
                </a:lnTo>
                <a:lnTo>
                  <a:pt x="5831" y="1564"/>
                </a:lnTo>
                <a:lnTo>
                  <a:pt x="5942" y="1564"/>
                </a:lnTo>
                <a:lnTo>
                  <a:pt x="5946" y="1539"/>
                </a:lnTo>
                <a:close/>
                <a:moveTo>
                  <a:pt x="5698" y="1539"/>
                </a:moveTo>
                <a:lnTo>
                  <a:pt x="5519" y="1539"/>
                </a:lnTo>
                <a:lnTo>
                  <a:pt x="5519" y="1565"/>
                </a:lnTo>
                <a:lnTo>
                  <a:pt x="5592" y="1565"/>
                </a:lnTo>
                <a:lnTo>
                  <a:pt x="5592" y="1795"/>
                </a:lnTo>
                <a:lnTo>
                  <a:pt x="5623" y="1795"/>
                </a:lnTo>
                <a:lnTo>
                  <a:pt x="5623" y="1565"/>
                </a:lnTo>
                <a:lnTo>
                  <a:pt x="5696" y="1565"/>
                </a:lnTo>
                <a:lnTo>
                  <a:pt x="5698" y="1539"/>
                </a:lnTo>
                <a:close/>
                <a:moveTo>
                  <a:pt x="5252" y="1753"/>
                </a:moveTo>
                <a:lnTo>
                  <a:pt x="5238" y="1777"/>
                </a:lnTo>
                <a:cubicBezTo>
                  <a:pt x="5264" y="1793"/>
                  <a:pt x="5292" y="1800"/>
                  <a:pt x="5324" y="1800"/>
                </a:cubicBezTo>
                <a:cubicBezTo>
                  <a:pt x="5349" y="1800"/>
                  <a:pt x="5367" y="1795"/>
                  <a:pt x="5385" y="1784"/>
                </a:cubicBezTo>
                <a:cubicBezTo>
                  <a:pt x="5409" y="1770"/>
                  <a:pt x="5422" y="1747"/>
                  <a:pt x="5422" y="1723"/>
                </a:cubicBezTo>
                <a:cubicBezTo>
                  <a:pt x="5422" y="1707"/>
                  <a:pt x="5415" y="1689"/>
                  <a:pt x="5404" y="1678"/>
                </a:cubicBezTo>
                <a:cubicBezTo>
                  <a:pt x="5393" y="1666"/>
                  <a:pt x="5381" y="1659"/>
                  <a:pt x="5357" y="1652"/>
                </a:cubicBezTo>
                <a:lnTo>
                  <a:pt x="5326" y="1642"/>
                </a:lnTo>
                <a:cubicBezTo>
                  <a:pt x="5294" y="1633"/>
                  <a:pt x="5281" y="1621"/>
                  <a:pt x="5281" y="1601"/>
                </a:cubicBezTo>
                <a:cubicBezTo>
                  <a:pt x="5281" y="1574"/>
                  <a:pt x="5301" y="1558"/>
                  <a:pt x="5335" y="1558"/>
                </a:cubicBezTo>
                <a:cubicBezTo>
                  <a:pt x="5358" y="1558"/>
                  <a:pt x="5375" y="1564"/>
                  <a:pt x="5400" y="1580"/>
                </a:cubicBezTo>
                <a:lnTo>
                  <a:pt x="5415" y="1558"/>
                </a:lnTo>
                <a:cubicBezTo>
                  <a:pt x="5389" y="1542"/>
                  <a:pt x="5362" y="1533"/>
                  <a:pt x="5333" y="1533"/>
                </a:cubicBezTo>
                <a:cubicBezTo>
                  <a:pt x="5281" y="1533"/>
                  <a:pt x="5246" y="1563"/>
                  <a:pt x="5246" y="1607"/>
                </a:cubicBezTo>
                <a:cubicBezTo>
                  <a:pt x="5246" y="1623"/>
                  <a:pt x="5252" y="1638"/>
                  <a:pt x="5263" y="1649"/>
                </a:cubicBezTo>
                <a:cubicBezTo>
                  <a:pt x="5274" y="1659"/>
                  <a:pt x="5286" y="1664"/>
                  <a:pt x="5311" y="1672"/>
                </a:cubicBezTo>
                <a:lnTo>
                  <a:pt x="5338" y="1679"/>
                </a:lnTo>
                <a:cubicBezTo>
                  <a:pt x="5371" y="1689"/>
                  <a:pt x="5386" y="1704"/>
                  <a:pt x="5386" y="1727"/>
                </a:cubicBezTo>
                <a:cubicBezTo>
                  <a:pt x="5386" y="1742"/>
                  <a:pt x="5380" y="1754"/>
                  <a:pt x="5367" y="1764"/>
                </a:cubicBezTo>
                <a:cubicBezTo>
                  <a:pt x="5356" y="1772"/>
                  <a:pt x="5345" y="1775"/>
                  <a:pt x="5324" y="1775"/>
                </a:cubicBezTo>
                <a:cubicBezTo>
                  <a:pt x="5297" y="1775"/>
                  <a:pt x="5274" y="1768"/>
                  <a:pt x="5252" y="1753"/>
                </a:cubicBezTo>
                <a:close/>
                <a:moveTo>
                  <a:pt x="4664" y="1539"/>
                </a:moveTo>
                <a:lnTo>
                  <a:pt x="4632" y="1539"/>
                </a:lnTo>
                <a:lnTo>
                  <a:pt x="4632" y="1723"/>
                </a:lnTo>
                <a:cubicBezTo>
                  <a:pt x="4632" y="1734"/>
                  <a:pt x="4633" y="1750"/>
                  <a:pt x="4640" y="1763"/>
                </a:cubicBezTo>
                <a:cubicBezTo>
                  <a:pt x="4655" y="1788"/>
                  <a:pt x="4678" y="1800"/>
                  <a:pt x="4720" y="1800"/>
                </a:cubicBezTo>
                <a:cubicBezTo>
                  <a:pt x="4753" y="1800"/>
                  <a:pt x="4774" y="1793"/>
                  <a:pt x="4791" y="1780"/>
                </a:cubicBezTo>
                <a:cubicBezTo>
                  <a:pt x="4807" y="1767"/>
                  <a:pt x="4811" y="1752"/>
                  <a:pt x="4811" y="1721"/>
                </a:cubicBezTo>
                <a:lnTo>
                  <a:pt x="4811" y="1539"/>
                </a:lnTo>
                <a:lnTo>
                  <a:pt x="4779" y="1539"/>
                </a:lnTo>
                <a:lnTo>
                  <a:pt x="4779" y="1717"/>
                </a:lnTo>
                <a:cubicBezTo>
                  <a:pt x="4779" y="1735"/>
                  <a:pt x="4778" y="1746"/>
                  <a:pt x="4769" y="1757"/>
                </a:cubicBezTo>
                <a:cubicBezTo>
                  <a:pt x="4761" y="1768"/>
                  <a:pt x="4744" y="1774"/>
                  <a:pt x="4722" y="1774"/>
                </a:cubicBezTo>
                <a:cubicBezTo>
                  <a:pt x="4689" y="1774"/>
                  <a:pt x="4674" y="1760"/>
                  <a:pt x="4669" y="1749"/>
                </a:cubicBezTo>
                <a:cubicBezTo>
                  <a:pt x="4665" y="1741"/>
                  <a:pt x="4664" y="1724"/>
                  <a:pt x="4664" y="1712"/>
                </a:cubicBezTo>
                <a:lnTo>
                  <a:pt x="4664" y="1539"/>
                </a:lnTo>
                <a:close/>
                <a:moveTo>
                  <a:pt x="4782" y="1503"/>
                </a:moveTo>
                <a:cubicBezTo>
                  <a:pt x="4782" y="1493"/>
                  <a:pt x="4773" y="1484"/>
                  <a:pt x="4762" y="1484"/>
                </a:cubicBezTo>
                <a:cubicBezTo>
                  <a:pt x="4751" y="1484"/>
                  <a:pt x="4742" y="1493"/>
                  <a:pt x="4742" y="1503"/>
                </a:cubicBezTo>
                <a:cubicBezTo>
                  <a:pt x="4742" y="1514"/>
                  <a:pt x="4751" y="1523"/>
                  <a:pt x="4762" y="1523"/>
                </a:cubicBezTo>
                <a:cubicBezTo>
                  <a:pt x="4774" y="1523"/>
                  <a:pt x="4782" y="1514"/>
                  <a:pt x="4782" y="1503"/>
                </a:cubicBezTo>
                <a:close/>
                <a:moveTo>
                  <a:pt x="4681" y="1523"/>
                </a:moveTo>
                <a:cubicBezTo>
                  <a:pt x="4693" y="1523"/>
                  <a:pt x="4701" y="1514"/>
                  <a:pt x="4701" y="1503"/>
                </a:cubicBezTo>
                <a:cubicBezTo>
                  <a:pt x="4701" y="1493"/>
                  <a:pt x="4692" y="1484"/>
                  <a:pt x="4681" y="1484"/>
                </a:cubicBezTo>
                <a:cubicBezTo>
                  <a:pt x="4670" y="1484"/>
                  <a:pt x="4661" y="1493"/>
                  <a:pt x="4661" y="1503"/>
                </a:cubicBezTo>
                <a:cubicBezTo>
                  <a:pt x="4661" y="1514"/>
                  <a:pt x="4670" y="1523"/>
                  <a:pt x="4681" y="1523"/>
                </a:cubicBezTo>
                <a:close/>
                <a:moveTo>
                  <a:pt x="4279" y="1539"/>
                </a:moveTo>
                <a:lnTo>
                  <a:pt x="4256" y="1795"/>
                </a:lnTo>
                <a:lnTo>
                  <a:pt x="4287" y="1795"/>
                </a:lnTo>
                <a:lnTo>
                  <a:pt x="4302" y="1613"/>
                </a:lnTo>
                <a:cubicBezTo>
                  <a:pt x="4303" y="1598"/>
                  <a:pt x="4304" y="1568"/>
                  <a:pt x="4305" y="1564"/>
                </a:cubicBezTo>
                <a:cubicBezTo>
                  <a:pt x="4306" y="1569"/>
                  <a:pt x="4310" y="1588"/>
                  <a:pt x="4318" y="1613"/>
                </a:cubicBezTo>
                <a:lnTo>
                  <a:pt x="4372" y="1795"/>
                </a:lnTo>
                <a:lnTo>
                  <a:pt x="4399" y="1795"/>
                </a:lnTo>
                <a:lnTo>
                  <a:pt x="4457" y="1604"/>
                </a:lnTo>
                <a:cubicBezTo>
                  <a:pt x="4462" y="1588"/>
                  <a:pt x="4467" y="1566"/>
                  <a:pt x="4467" y="1564"/>
                </a:cubicBezTo>
                <a:cubicBezTo>
                  <a:pt x="4467" y="1566"/>
                  <a:pt x="4468" y="1591"/>
                  <a:pt x="4469" y="1607"/>
                </a:cubicBezTo>
                <a:lnTo>
                  <a:pt x="4485" y="1795"/>
                </a:lnTo>
                <a:lnTo>
                  <a:pt x="4517" y="1795"/>
                </a:lnTo>
                <a:lnTo>
                  <a:pt x="4494" y="1539"/>
                </a:lnTo>
                <a:lnTo>
                  <a:pt x="4447" y="1539"/>
                </a:lnTo>
                <a:lnTo>
                  <a:pt x="4396" y="1709"/>
                </a:lnTo>
                <a:cubicBezTo>
                  <a:pt x="4390" y="1729"/>
                  <a:pt x="4387" y="1749"/>
                  <a:pt x="4386" y="1751"/>
                </a:cubicBezTo>
                <a:cubicBezTo>
                  <a:pt x="4386" y="1748"/>
                  <a:pt x="4382" y="1730"/>
                  <a:pt x="4375" y="1706"/>
                </a:cubicBezTo>
                <a:lnTo>
                  <a:pt x="4326" y="1539"/>
                </a:lnTo>
                <a:lnTo>
                  <a:pt x="4279" y="1539"/>
                </a:lnTo>
                <a:close/>
                <a:moveTo>
                  <a:pt x="3798" y="1662"/>
                </a:moveTo>
                <a:lnTo>
                  <a:pt x="0" y="1662"/>
                </a:lnTo>
                <a:lnTo>
                  <a:pt x="0" y="1796"/>
                </a:lnTo>
                <a:lnTo>
                  <a:pt x="3798" y="1796"/>
                </a:lnTo>
                <a:lnTo>
                  <a:pt x="3798" y="1662"/>
                </a:lnTo>
                <a:close/>
                <a:moveTo>
                  <a:pt x="3798" y="1103"/>
                </a:moveTo>
                <a:lnTo>
                  <a:pt x="0" y="1103"/>
                </a:lnTo>
                <a:lnTo>
                  <a:pt x="0" y="1166"/>
                </a:lnTo>
                <a:lnTo>
                  <a:pt x="3798" y="1166"/>
                </a:lnTo>
                <a:lnTo>
                  <a:pt x="3798" y="1103"/>
                </a:lnTo>
                <a:close/>
                <a:moveTo>
                  <a:pt x="0" y="862"/>
                </a:moveTo>
                <a:lnTo>
                  <a:pt x="1475" y="862"/>
                </a:lnTo>
                <a:lnTo>
                  <a:pt x="1475" y="727"/>
                </a:lnTo>
                <a:lnTo>
                  <a:pt x="0" y="727"/>
                </a:lnTo>
                <a:lnTo>
                  <a:pt x="0" y="862"/>
                </a:lnTo>
                <a:close/>
                <a:moveTo>
                  <a:pt x="1869" y="135"/>
                </a:moveTo>
                <a:lnTo>
                  <a:pt x="1929" y="135"/>
                </a:lnTo>
                <a:lnTo>
                  <a:pt x="1929" y="0"/>
                </a:lnTo>
                <a:lnTo>
                  <a:pt x="1869" y="0"/>
                </a:lnTo>
                <a:lnTo>
                  <a:pt x="1869" y="135"/>
                </a:lnTo>
                <a:close/>
                <a:moveTo>
                  <a:pt x="1772" y="254"/>
                </a:moveTo>
                <a:lnTo>
                  <a:pt x="2026" y="254"/>
                </a:lnTo>
                <a:lnTo>
                  <a:pt x="2026" y="191"/>
                </a:lnTo>
                <a:lnTo>
                  <a:pt x="1772" y="191"/>
                </a:lnTo>
                <a:lnTo>
                  <a:pt x="1772" y="254"/>
                </a:lnTo>
                <a:close/>
                <a:moveTo>
                  <a:pt x="1685" y="598"/>
                </a:moveTo>
                <a:lnTo>
                  <a:pt x="2116" y="598"/>
                </a:lnTo>
                <a:lnTo>
                  <a:pt x="2116" y="463"/>
                </a:lnTo>
                <a:lnTo>
                  <a:pt x="1685" y="463"/>
                </a:lnTo>
                <a:lnTo>
                  <a:pt x="1685" y="598"/>
                </a:lnTo>
                <a:close/>
                <a:moveTo>
                  <a:pt x="2323" y="862"/>
                </a:moveTo>
                <a:lnTo>
                  <a:pt x="3799" y="862"/>
                </a:lnTo>
                <a:lnTo>
                  <a:pt x="3799" y="727"/>
                </a:lnTo>
                <a:lnTo>
                  <a:pt x="2323" y="727"/>
                </a:lnTo>
                <a:lnTo>
                  <a:pt x="2323" y="862"/>
                </a:lnTo>
                <a:close/>
                <a:moveTo>
                  <a:pt x="4760" y="1356"/>
                </a:moveTo>
                <a:lnTo>
                  <a:pt x="4911" y="727"/>
                </a:lnTo>
                <a:lnTo>
                  <a:pt x="4779" y="727"/>
                </a:lnTo>
                <a:lnTo>
                  <a:pt x="4728" y="964"/>
                </a:lnTo>
                <a:cubicBezTo>
                  <a:pt x="4714" y="1025"/>
                  <a:pt x="4696" y="1151"/>
                  <a:pt x="4694" y="1171"/>
                </a:cubicBezTo>
                <a:cubicBezTo>
                  <a:pt x="4694" y="1171"/>
                  <a:pt x="4679" y="1064"/>
                  <a:pt x="4667" y="1006"/>
                </a:cubicBezTo>
                <a:lnTo>
                  <a:pt x="4609" y="727"/>
                </a:lnTo>
                <a:lnTo>
                  <a:pt x="4472" y="727"/>
                </a:lnTo>
                <a:lnTo>
                  <a:pt x="4417" y="979"/>
                </a:lnTo>
                <a:cubicBezTo>
                  <a:pt x="4398" y="1065"/>
                  <a:pt x="4387" y="1154"/>
                  <a:pt x="4384" y="1178"/>
                </a:cubicBezTo>
                <a:cubicBezTo>
                  <a:pt x="4384" y="1178"/>
                  <a:pt x="4376" y="1089"/>
                  <a:pt x="4351" y="973"/>
                </a:cubicBezTo>
                <a:lnTo>
                  <a:pt x="4297" y="727"/>
                </a:lnTo>
                <a:lnTo>
                  <a:pt x="4164" y="727"/>
                </a:lnTo>
                <a:lnTo>
                  <a:pt x="4313" y="1356"/>
                </a:lnTo>
                <a:lnTo>
                  <a:pt x="4456" y="1356"/>
                </a:lnTo>
                <a:lnTo>
                  <a:pt x="4508" y="1100"/>
                </a:lnTo>
                <a:cubicBezTo>
                  <a:pt x="4525" y="1018"/>
                  <a:pt x="4536" y="939"/>
                  <a:pt x="4538" y="924"/>
                </a:cubicBezTo>
                <a:cubicBezTo>
                  <a:pt x="4539" y="947"/>
                  <a:pt x="4549" y="1024"/>
                  <a:pt x="4567" y="1102"/>
                </a:cubicBezTo>
                <a:lnTo>
                  <a:pt x="4623" y="1356"/>
                </a:lnTo>
                <a:lnTo>
                  <a:pt x="4760" y="1356"/>
                </a:lnTo>
                <a:close/>
                <a:moveTo>
                  <a:pt x="4980" y="1539"/>
                </a:moveTo>
                <a:lnTo>
                  <a:pt x="4943" y="1539"/>
                </a:lnTo>
                <a:lnTo>
                  <a:pt x="4943" y="1795"/>
                </a:lnTo>
                <a:lnTo>
                  <a:pt x="4976" y="1795"/>
                </a:lnTo>
                <a:lnTo>
                  <a:pt x="4975" y="1647"/>
                </a:lnTo>
                <a:cubicBezTo>
                  <a:pt x="4974" y="1613"/>
                  <a:pt x="4971" y="1577"/>
                  <a:pt x="4971" y="1577"/>
                </a:cubicBezTo>
                <a:cubicBezTo>
                  <a:pt x="4971" y="1577"/>
                  <a:pt x="4985" y="1607"/>
                  <a:pt x="5002" y="1638"/>
                </a:cubicBezTo>
                <a:lnTo>
                  <a:pt x="5088" y="1795"/>
                </a:lnTo>
                <a:lnTo>
                  <a:pt x="5122" y="1795"/>
                </a:lnTo>
                <a:lnTo>
                  <a:pt x="5122" y="1539"/>
                </a:lnTo>
                <a:lnTo>
                  <a:pt x="5090" y="1539"/>
                </a:lnTo>
                <a:lnTo>
                  <a:pt x="5092" y="1678"/>
                </a:lnTo>
                <a:cubicBezTo>
                  <a:pt x="5092" y="1715"/>
                  <a:pt x="5095" y="1756"/>
                  <a:pt x="5095" y="1756"/>
                </a:cubicBezTo>
                <a:cubicBezTo>
                  <a:pt x="5094" y="1754"/>
                  <a:pt x="5083" y="1727"/>
                  <a:pt x="5070" y="1703"/>
                </a:cubicBezTo>
                <a:lnTo>
                  <a:pt x="4980" y="1539"/>
                </a:lnTo>
                <a:close/>
                <a:moveTo>
                  <a:pt x="5556" y="1356"/>
                </a:moveTo>
                <a:lnTo>
                  <a:pt x="5706" y="727"/>
                </a:lnTo>
                <a:lnTo>
                  <a:pt x="5575" y="727"/>
                </a:lnTo>
                <a:lnTo>
                  <a:pt x="5523" y="964"/>
                </a:lnTo>
                <a:cubicBezTo>
                  <a:pt x="5510" y="1025"/>
                  <a:pt x="5491" y="1151"/>
                  <a:pt x="5489" y="1171"/>
                </a:cubicBezTo>
                <a:cubicBezTo>
                  <a:pt x="5489" y="1171"/>
                  <a:pt x="5474" y="1064"/>
                  <a:pt x="5462" y="1006"/>
                </a:cubicBezTo>
                <a:lnTo>
                  <a:pt x="5405" y="727"/>
                </a:lnTo>
                <a:lnTo>
                  <a:pt x="5268" y="727"/>
                </a:lnTo>
                <a:lnTo>
                  <a:pt x="5212" y="979"/>
                </a:lnTo>
                <a:cubicBezTo>
                  <a:pt x="5193" y="1065"/>
                  <a:pt x="5182" y="1154"/>
                  <a:pt x="5180" y="1178"/>
                </a:cubicBezTo>
                <a:cubicBezTo>
                  <a:pt x="5180" y="1178"/>
                  <a:pt x="5172" y="1089"/>
                  <a:pt x="5147" y="973"/>
                </a:cubicBezTo>
                <a:lnTo>
                  <a:pt x="5093" y="727"/>
                </a:lnTo>
                <a:lnTo>
                  <a:pt x="4960" y="727"/>
                </a:lnTo>
                <a:lnTo>
                  <a:pt x="5109" y="1356"/>
                </a:lnTo>
                <a:lnTo>
                  <a:pt x="5252" y="1356"/>
                </a:lnTo>
                <a:lnTo>
                  <a:pt x="5304" y="1100"/>
                </a:lnTo>
                <a:cubicBezTo>
                  <a:pt x="5321" y="1018"/>
                  <a:pt x="5331" y="939"/>
                  <a:pt x="5333" y="924"/>
                </a:cubicBezTo>
                <a:cubicBezTo>
                  <a:pt x="5335" y="947"/>
                  <a:pt x="5345" y="1024"/>
                  <a:pt x="5363" y="1102"/>
                </a:cubicBezTo>
                <a:lnTo>
                  <a:pt x="5418" y="1356"/>
                </a:lnTo>
                <a:lnTo>
                  <a:pt x="5556" y="1356"/>
                </a:lnTo>
                <a:close/>
                <a:moveTo>
                  <a:pt x="6233" y="1147"/>
                </a:moveTo>
                <a:lnTo>
                  <a:pt x="6233" y="727"/>
                </a:lnTo>
                <a:lnTo>
                  <a:pt x="6106" y="727"/>
                </a:lnTo>
                <a:lnTo>
                  <a:pt x="6106" y="1126"/>
                </a:lnTo>
                <a:cubicBezTo>
                  <a:pt x="6106" y="1159"/>
                  <a:pt x="6106" y="1168"/>
                  <a:pt x="6104" y="1182"/>
                </a:cubicBezTo>
                <a:cubicBezTo>
                  <a:pt x="6099" y="1228"/>
                  <a:pt x="6064" y="1255"/>
                  <a:pt x="6009" y="1255"/>
                </a:cubicBezTo>
                <a:cubicBezTo>
                  <a:pt x="5968" y="1255"/>
                  <a:pt x="5938" y="1239"/>
                  <a:pt x="5924" y="1211"/>
                </a:cubicBezTo>
                <a:cubicBezTo>
                  <a:pt x="5917" y="1198"/>
                  <a:pt x="5913" y="1176"/>
                  <a:pt x="5913" y="1137"/>
                </a:cubicBezTo>
                <a:lnTo>
                  <a:pt x="5913" y="727"/>
                </a:lnTo>
                <a:lnTo>
                  <a:pt x="5785" y="727"/>
                </a:lnTo>
                <a:lnTo>
                  <a:pt x="5785" y="1161"/>
                </a:lnTo>
                <a:cubicBezTo>
                  <a:pt x="5785" y="1221"/>
                  <a:pt x="5791" y="1246"/>
                  <a:pt x="5812" y="1279"/>
                </a:cubicBezTo>
                <a:cubicBezTo>
                  <a:pt x="5847" y="1333"/>
                  <a:pt x="5917" y="1362"/>
                  <a:pt x="6012" y="1362"/>
                </a:cubicBezTo>
                <a:cubicBezTo>
                  <a:pt x="6146" y="1362"/>
                  <a:pt x="6207" y="1294"/>
                  <a:pt x="6224" y="1245"/>
                </a:cubicBezTo>
                <a:cubicBezTo>
                  <a:pt x="6233" y="1218"/>
                  <a:pt x="6233" y="1206"/>
                  <a:pt x="6233" y="1147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 dirty="0"/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5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sp>
        <p:nvSpPr>
          <p:cNvPr id="26" name="Fläche">
            <a:extLst>
              <a:ext uri="{FF2B5EF4-FFF2-40B4-BE49-F238E27FC236}">
                <a16:creationId xmlns:a16="http://schemas.microsoft.com/office/drawing/2014/main" id="{A0C1A4B1-F77B-CE43-BDE2-3A29F198B73A}"/>
              </a:ext>
            </a:extLst>
          </p:cNvPr>
          <p:cNvSpPr/>
          <p:nvPr/>
        </p:nvSpPr>
        <p:spPr>
          <a:xfrm>
            <a:off x="0" y="0"/>
            <a:ext cx="12192000" cy="567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7" name="Linie">
            <a:extLst>
              <a:ext uri="{FF2B5EF4-FFF2-40B4-BE49-F238E27FC236}">
                <a16:creationId xmlns:a16="http://schemas.microsoft.com/office/drawing/2014/main" id="{004499F2-1FF9-CC44-99DB-D9FE23B62C2B}"/>
              </a:ext>
            </a:extLst>
          </p:cNvPr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51" name="Türmchen">
            <a:extLst>
              <a:ext uri="{FF2B5EF4-FFF2-40B4-BE49-F238E27FC236}">
                <a16:creationId xmlns:a16="http://schemas.microsoft.com/office/drawing/2014/main" id="{CC994A96-87B1-FE4C-AC7E-79256B8AA1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7276" y="1035715"/>
            <a:ext cx="3504724" cy="4606925"/>
            <a:chOff x="3550" y="652"/>
            <a:chExt cx="2210" cy="2902"/>
          </a:xfrm>
        </p:grpSpPr>
        <p:sp>
          <p:nvSpPr>
            <p:cNvPr id="52" name="Glocken">
              <a:extLst>
                <a:ext uri="{FF2B5EF4-FFF2-40B4-BE49-F238E27FC236}">
                  <a16:creationId xmlns:a16="http://schemas.microsoft.com/office/drawing/2014/main" id="{E325FA85-F261-8844-B4AC-72DA27F184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9ABC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3" name="Glocken innen">
              <a:extLst>
                <a:ext uri="{FF2B5EF4-FFF2-40B4-BE49-F238E27FC236}">
                  <a16:creationId xmlns:a16="http://schemas.microsoft.com/office/drawing/2014/main" id="{F9788BDF-D72D-4942-828D-954B33880A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679AB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5" name="Türmchen">
              <a:extLst>
                <a:ext uri="{FF2B5EF4-FFF2-40B4-BE49-F238E27FC236}">
                  <a16:creationId xmlns:a16="http://schemas.microsoft.com/office/drawing/2014/main" id="{1663F8F8-D044-1F4B-978F-47C077DB99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6" name="Linien">
              <a:extLst>
                <a:ext uri="{FF2B5EF4-FFF2-40B4-BE49-F238E27FC236}">
                  <a16:creationId xmlns:a16="http://schemas.microsoft.com/office/drawing/2014/main" id="{B0D2A84D-FA8B-8243-AFF2-1AA693CB60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sp>
        <p:nvSpPr>
          <p:cNvPr id="60" name="Titel 1">
            <a:extLst>
              <a:ext uri="{FF2B5EF4-FFF2-40B4-BE49-F238E27FC236}">
                <a16:creationId xmlns:a16="http://schemas.microsoft.com/office/drawing/2014/main" id="{F6CCE017-8073-FA4E-BA50-DC2F3CC044E3}"/>
              </a:ext>
            </a:extLst>
          </p:cNvPr>
          <p:cNvSpPr txBox="1">
            <a:spLocks/>
          </p:cNvSpPr>
          <p:nvPr/>
        </p:nvSpPr>
        <p:spPr>
          <a:xfrm>
            <a:off x="359625" y="2114550"/>
            <a:ext cx="8544000" cy="12763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596" dirty="0"/>
              <a:t>Titel der Präsentation auf zwei Zeilen einfügen</a:t>
            </a:r>
          </a:p>
        </p:txBody>
      </p:sp>
      <p:sp>
        <p:nvSpPr>
          <p:cNvPr id="61" name="Untertitel 2">
            <a:extLst>
              <a:ext uri="{FF2B5EF4-FFF2-40B4-BE49-F238E27FC236}">
                <a16:creationId xmlns:a16="http://schemas.microsoft.com/office/drawing/2014/main" id="{5B42F7DF-CD0C-C748-89A7-998A99D3B063}"/>
              </a:ext>
            </a:extLst>
          </p:cNvPr>
          <p:cNvSpPr txBox="1">
            <a:spLocks/>
          </p:cNvSpPr>
          <p:nvPr/>
        </p:nvSpPr>
        <p:spPr>
          <a:xfrm>
            <a:off x="359625" y="3390901"/>
            <a:ext cx="8544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de-DE" sz="18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en-GB" sz="1798"/>
              <a:t>Untertitel bzw. Kurzbeschreibung der Präsentation</a:t>
            </a:r>
            <a:br>
              <a:rPr lang="en-GB" sz="1798"/>
            </a:br>
            <a:r>
              <a:rPr lang="en-GB" sz="1798"/>
              <a:t>Name: der Referentin / des Referenten</a:t>
            </a:r>
            <a:endParaRPr lang="en-GB" sz="1798" dirty="0"/>
          </a:p>
        </p:txBody>
      </p:sp>
      <p:grpSp>
        <p:nvGrpSpPr>
          <p:cNvPr id="62" name="Regieanweisungen">
            <a:extLst>
              <a:ext uri="{FF2B5EF4-FFF2-40B4-BE49-F238E27FC236}">
                <a16:creationId xmlns:a16="http://schemas.microsoft.com/office/drawing/2014/main" id="{C368D8F1-E7A9-554E-9B0E-05F32F9FAD2A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63" name="Linie">
              <a:extLst>
                <a:ext uri="{FF2B5EF4-FFF2-40B4-BE49-F238E27FC236}">
                  <a16:creationId xmlns:a16="http://schemas.microsoft.com/office/drawing/2014/main" id="{CDBB0B1F-B071-A845-B192-682917954BF8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Linie">
              <a:extLst>
                <a:ext uri="{FF2B5EF4-FFF2-40B4-BE49-F238E27FC236}">
                  <a16:creationId xmlns:a16="http://schemas.microsoft.com/office/drawing/2014/main" id="{59954D6D-0B9C-AD44-9DDB-2550636C8703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Linie">
              <a:extLst>
                <a:ext uri="{FF2B5EF4-FFF2-40B4-BE49-F238E27FC236}">
                  <a16:creationId xmlns:a16="http://schemas.microsoft.com/office/drawing/2014/main" id="{914DE49F-EC57-2E43-AB89-FC5181C10FC2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Linie">
              <a:extLst>
                <a:ext uri="{FF2B5EF4-FFF2-40B4-BE49-F238E27FC236}">
                  <a16:creationId xmlns:a16="http://schemas.microsoft.com/office/drawing/2014/main" id="{7623077E-5FB6-4745-AFCB-96D80DF5C511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Linie">
              <a:extLst>
                <a:ext uri="{FF2B5EF4-FFF2-40B4-BE49-F238E27FC236}">
                  <a16:creationId xmlns:a16="http://schemas.microsoft.com/office/drawing/2014/main" id="{1F795CCA-E55C-9145-AF7B-409B01D54D45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Linie">
              <a:extLst>
                <a:ext uri="{FF2B5EF4-FFF2-40B4-BE49-F238E27FC236}">
                  <a16:creationId xmlns:a16="http://schemas.microsoft.com/office/drawing/2014/main" id="{97ACCA39-5369-2345-87C2-8BB0B10BF45A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Linie">
              <a:extLst>
                <a:ext uri="{FF2B5EF4-FFF2-40B4-BE49-F238E27FC236}">
                  <a16:creationId xmlns:a16="http://schemas.microsoft.com/office/drawing/2014/main" id="{81AE122C-4994-C147-AB0C-30343C0CDA31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Linie">
              <a:extLst>
                <a:ext uri="{FF2B5EF4-FFF2-40B4-BE49-F238E27FC236}">
                  <a16:creationId xmlns:a16="http://schemas.microsoft.com/office/drawing/2014/main" id="{927ABC02-A893-CA4C-A49C-DD10F440037F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Linie">
              <a:extLst>
                <a:ext uri="{FF2B5EF4-FFF2-40B4-BE49-F238E27FC236}">
                  <a16:creationId xmlns:a16="http://schemas.microsoft.com/office/drawing/2014/main" id="{510ABDD7-8E89-8F47-80F0-4C3AABCBBE0E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Linie">
              <a:extLst>
                <a:ext uri="{FF2B5EF4-FFF2-40B4-BE49-F238E27FC236}">
                  <a16:creationId xmlns:a16="http://schemas.microsoft.com/office/drawing/2014/main" id="{F789BD69-DEB7-444C-9201-C59C4B90395B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livng.knowledge">
            <a:extLst>
              <a:ext uri="{FF2B5EF4-FFF2-40B4-BE49-F238E27FC236}">
                <a16:creationId xmlns:a16="http://schemas.microsoft.com/office/drawing/2014/main" id="{47F7FB0D-7814-7142-AFBE-7A75ED0F012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E5A42739-E9FA-3CC1-4EF3-0BB95C726C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9015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 mit Typoec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8402" y="196200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402" y="3240000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55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2831638" y="6069200"/>
            <a:ext cx="4560364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4" name="Regieanweisungen">
            <a:extLst>
              <a:ext uri="{FF2B5EF4-FFF2-40B4-BE49-F238E27FC236}">
                <a16:creationId xmlns:a16="http://schemas.microsoft.com/office/drawing/2014/main" id="{00ECBAA0-F64D-E642-91EE-7FD796756364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1258B1E1-19E8-F942-B303-89FEFD11BF6A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6BA3BDCF-D183-B04A-AEA5-AC77C96A4AA2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Linie">
              <a:extLst>
                <a:ext uri="{FF2B5EF4-FFF2-40B4-BE49-F238E27FC236}">
                  <a16:creationId xmlns:a16="http://schemas.microsoft.com/office/drawing/2014/main" id="{DFA2E6C8-7CCA-954B-8D5D-A533B5DBF0A9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5196E3F3-8648-3B4B-ABB0-4977CF50F9A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ie">
              <a:extLst>
                <a:ext uri="{FF2B5EF4-FFF2-40B4-BE49-F238E27FC236}">
                  <a16:creationId xmlns:a16="http://schemas.microsoft.com/office/drawing/2014/main" id="{7DFB6D48-E4D7-4944-97D9-C9E340283921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86FF3820-6F06-974C-B737-51D86061C2DC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Linie">
              <a:extLst>
                <a:ext uri="{FF2B5EF4-FFF2-40B4-BE49-F238E27FC236}">
                  <a16:creationId xmlns:a16="http://schemas.microsoft.com/office/drawing/2014/main" id="{9B3CCE05-F829-744F-9BC4-13D443ADB381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Linie">
              <a:extLst>
                <a:ext uri="{FF2B5EF4-FFF2-40B4-BE49-F238E27FC236}">
                  <a16:creationId xmlns:a16="http://schemas.microsoft.com/office/drawing/2014/main" id="{0203EE4C-F6CC-DD45-B690-6E669E248480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nie">
              <a:extLst>
                <a:ext uri="{FF2B5EF4-FFF2-40B4-BE49-F238E27FC236}">
                  <a16:creationId xmlns:a16="http://schemas.microsoft.com/office/drawing/2014/main" id="{E23B25D5-DDAD-7C4B-9FFD-6A8E19F22CCC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ie">
              <a:extLst>
                <a:ext uri="{FF2B5EF4-FFF2-40B4-BE49-F238E27FC236}">
                  <a16:creationId xmlns:a16="http://schemas.microsoft.com/office/drawing/2014/main" id="{BE64572D-3AC4-C848-9602-D4066B4889CD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Ecke">
            <a:extLst>
              <a:ext uri="{FF2B5EF4-FFF2-40B4-BE49-F238E27FC236}">
                <a16:creationId xmlns:a16="http://schemas.microsoft.com/office/drawing/2014/main" id="{2BEE4D5A-671F-3C48-A20E-B0FDA728E14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12558" y="0"/>
            <a:ext cx="3379443" cy="6858000"/>
            <a:chOff x="1316" y="-660"/>
            <a:chExt cx="2131" cy="4320"/>
          </a:xfrm>
        </p:grpSpPr>
        <p:sp>
          <p:nvSpPr>
            <p:cNvPr id="52" name="Fläche">
              <a:extLst>
                <a:ext uri="{FF2B5EF4-FFF2-40B4-BE49-F238E27FC236}">
                  <a16:creationId xmlns:a16="http://schemas.microsoft.com/office/drawing/2014/main" id="{77C02CE2-3D62-F84D-BA03-B0559DE31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-660"/>
              <a:ext cx="2131" cy="4320"/>
            </a:xfrm>
            <a:custGeom>
              <a:avLst/>
              <a:gdLst>
                <a:gd name="T0" fmla="*/ 9400 w 9400"/>
                <a:gd name="T1" fmla="*/ 0 h 19050"/>
                <a:gd name="T2" fmla="*/ 0 w 9400"/>
                <a:gd name="T3" fmla="*/ 19050 h 19050"/>
                <a:gd name="T4" fmla="*/ 9400 w 9400"/>
                <a:gd name="T5" fmla="*/ 19050 h 19050"/>
                <a:gd name="T6" fmla="*/ 9400 w 9400"/>
                <a:gd name="T7" fmla="*/ 0 h 19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0" h="19050">
                  <a:moveTo>
                    <a:pt x="9400" y="0"/>
                  </a:moveTo>
                  <a:lnTo>
                    <a:pt x="0" y="19050"/>
                  </a:lnTo>
                  <a:lnTo>
                    <a:pt x="9400" y="19050"/>
                  </a:lnTo>
                  <a:lnTo>
                    <a:pt x="94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  <p:sp>
          <p:nvSpPr>
            <p:cNvPr id="56" name="FONT">
              <a:extLst>
                <a:ext uri="{FF2B5EF4-FFF2-40B4-BE49-F238E27FC236}">
                  <a16:creationId xmlns:a16="http://schemas.microsoft.com/office/drawing/2014/main" id="{A73BFE46-D9BD-9442-A29C-F345929E0A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-479"/>
              <a:ext cx="2041" cy="4139"/>
            </a:xfrm>
            <a:custGeom>
              <a:avLst/>
              <a:gdLst>
                <a:gd name="T0" fmla="*/ 9002 w 9002"/>
                <a:gd name="T1" fmla="*/ 357 h 18254"/>
                <a:gd name="T2" fmla="*/ 906 w 9002"/>
                <a:gd name="T3" fmla="*/ 16229 h 18254"/>
                <a:gd name="T4" fmla="*/ 2239 w 9002"/>
                <a:gd name="T5" fmla="*/ 14589 h 18254"/>
                <a:gd name="T6" fmla="*/ 3365 w 9002"/>
                <a:gd name="T7" fmla="*/ 12300 h 18254"/>
                <a:gd name="T8" fmla="*/ 4050 w 9002"/>
                <a:gd name="T9" fmla="*/ 10908 h 18254"/>
                <a:gd name="T10" fmla="*/ 4678 w 9002"/>
                <a:gd name="T11" fmla="*/ 9535 h 18254"/>
                <a:gd name="T12" fmla="*/ 5641 w 9002"/>
                <a:gd name="T13" fmla="*/ 7561 h 18254"/>
                <a:gd name="T14" fmla="*/ 6238 w 9002"/>
                <a:gd name="T15" fmla="*/ 6461 h 18254"/>
                <a:gd name="T16" fmla="*/ 7029 w 9002"/>
                <a:gd name="T17" fmla="*/ 4855 h 18254"/>
                <a:gd name="T18" fmla="*/ 7419 w 9002"/>
                <a:gd name="T19" fmla="*/ 3133 h 18254"/>
                <a:gd name="T20" fmla="*/ 8803 w 9002"/>
                <a:gd name="T21" fmla="*/ 1078 h 18254"/>
                <a:gd name="T22" fmla="*/ 8728 w 9002"/>
                <a:gd name="T23" fmla="*/ 2142 h 18254"/>
                <a:gd name="T24" fmla="*/ 2062 w 9002"/>
                <a:gd name="T25" fmla="*/ 16564 h 18254"/>
                <a:gd name="T26" fmla="*/ 2461 w 9002"/>
                <a:gd name="T27" fmla="*/ 14687 h 18254"/>
                <a:gd name="T28" fmla="*/ 3518 w 9002"/>
                <a:gd name="T29" fmla="*/ 13239 h 18254"/>
                <a:gd name="T30" fmla="*/ 4944 w 9002"/>
                <a:gd name="T31" fmla="*/ 10647 h 18254"/>
                <a:gd name="T32" fmla="*/ 5586 w 9002"/>
                <a:gd name="T33" fmla="*/ 9227 h 18254"/>
                <a:gd name="T34" fmla="*/ 6125 w 9002"/>
                <a:gd name="T35" fmla="*/ 7589 h 18254"/>
                <a:gd name="T36" fmla="*/ 6868 w 9002"/>
                <a:gd name="T37" fmla="*/ 6017 h 18254"/>
                <a:gd name="T38" fmla="*/ 7654 w 9002"/>
                <a:gd name="T39" fmla="*/ 5212 h 18254"/>
                <a:gd name="T40" fmla="*/ 8238 w 9002"/>
                <a:gd name="T41" fmla="*/ 3137 h 18254"/>
                <a:gd name="T42" fmla="*/ 2173 w 9002"/>
                <a:gd name="T43" fmla="*/ 17188 h 18254"/>
                <a:gd name="T44" fmla="*/ 3279 w 9002"/>
                <a:gd name="T45" fmla="*/ 15781 h 18254"/>
                <a:gd name="T46" fmla="*/ 3545 w 9002"/>
                <a:gd name="T47" fmla="*/ 14500 h 18254"/>
                <a:gd name="T48" fmla="*/ 4723 w 9002"/>
                <a:gd name="T49" fmla="*/ 12890 h 18254"/>
                <a:gd name="T50" fmla="*/ 5595 w 9002"/>
                <a:gd name="T51" fmla="*/ 11220 h 18254"/>
                <a:gd name="T52" fmla="*/ 6528 w 9002"/>
                <a:gd name="T53" fmla="*/ 9189 h 18254"/>
                <a:gd name="T54" fmla="*/ 7202 w 9002"/>
                <a:gd name="T55" fmla="*/ 7179 h 18254"/>
                <a:gd name="T56" fmla="*/ 8023 w 9002"/>
                <a:gd name="T57" fmla="*/ 5298 h 18254"/>
                <a:gd name="T58" fmla="*/ 8797 w 9002"/>
                <a:gd name="T59" fmla="*/ 4434 h 18254"/>
                <a:gd name="T60" fmla="*/ 8821 w 9002"/>
                <a:gd name="T61" fmla="*/ 5411 h 18254"/>
                <a:gd name="T62" fmla="*/ 3561 w 9002"/>
                <a:gd name="T63" fmla="*/ 17003 h 18254"/>
                <a:gd name="T64" fmla="*/ 4387 w 9002"/>
                <a:gd name="T65" fmla="*/ 15116 h 18254"/>
                <a:gd name="T66" fmla="*/ 5272 w 9002"/>
                <a:gd name="T67" fmla="*/ 13232 h 18254"/>
                <a:gd name="T68" fmla="*/ 5825 w 9002"/>
                <a:gd name="T69" fmla="*/ 11492 h 18254"/>
                <a:gd name="T70" fmla="*/ 6451 w 9002"/>
                <a:gd name="T71" fmla="*/ 10468 h 18254"/>
                <a:gd name="T72" fmla="*/ 7035 w 9002"/>
                <a:gd name="T73" fmla="*/ 9133 h 18254"/>
                <a:gd name="T74" fmla="*/ 8329 w 9002"/>
                <a:gd name="T75" fmla="*/ 7390 h 18254"/>
                <a:gd name="T76" fmla="*/ 3579 w 9002"/>
                <a:gd name="T77" fmla="*/ 17782 h 18254"/>
                <a:gd name="T78" fmla="*/ 4870 w 9002"/>
                <a:gd name="T79" fmla="*/ 15446 h 18254"/>
                <a:gd name="T80" fmla="*/ 5550 w 9002"/>
                <a:gd name="T81" fmla="*/ 14081 h 18254"/>
                <a:gd name="T82" fmla="*/ 6566 w 9002"/>
                <a:gd name="T83" fmla="*/ 12611 h 18254"/>
                <a:gd name="T84" fmla="*/ 7519 w 9002"/>
                <a:gd name="T85" fmla="*/ 10679 h 18254"/>
                <a:gd name="T86" fmla="*/ 7704 w 9002"/>
                <a:gd name="T87" fmla="*/ 9498 h 18254"/>
                <a:gd name="T88" fmla="*/ 8504 w 9002"/>
                <a:gd name="T89" fmla="*/ 7774 h 18254"/>
                <a:gd name="T90" fmla="*/ 4565 w 9002"/>
                <a:gd name="T91" fmla="*/ 17623 h 18254"/>
                <a:gd name="T92" fmla="*/ 6006 w 9002"/>
                <a:gd name="T93" fmla="*/ 15562 h 18254"/>
                <a:gd name="T94" fmla="*/ 6311 w 9002"/>
                <a:gd name="T95" fmla="*/ 14432 h 18254"/>
                <a:gd name="T96" fmla="*/ 7213 w 9002"/>
                <a:gd name="T97" fmla="*/ 13329 h 18254"/>
                <a:gd name="T98" fmla="*/ 7814 w 9002"/>
                <a:gd name="T99" fmla="*/ 11324 h 18254"/>
                <a:gd name="T100" fmla="*/ 8423 w 9002"/>
                <a:gd name="T101" fmla="*/ 10161 h 18254"/>
                <a:gd name="T102" fmla="*/ 6000 w 9002"/>
                <a:gd name="T103" fmla="*/ 16515 h 18254"/>
                <a:gd name="T104" fmla="*/ 7055 w 9002"/>
                <a:gd name="T105" fmla="*/ 15156 h 18254"/>
                <a:gd name="T106" fmla="*/ 7556 w 9002"/>
                <a:gd name="T107" fmla="*/ 14068 h 18254"/>
                <a:gd name="T108" fmla="*/ 8506 w 9002"/>
                <a:gd name="T109" fmla="*/ 12028 h 18254"/>
                <a:gd name="T110" fmla="*/ 6203 w 9002"/>
                <a:gd name="T111" fmla="*/ 18169 h 18254"/>
                <a:gd name="T112" fmla="*/ 6705 w 9002"/>
                <a:gd name="T113" fmla="*/ 17310 h 18254"/>
                <a:gd name="T114" fmla="*/ 7589 w 9002"/>
                <a:gd name="T115" fmla="*/ 15425 h 18254"/>
                <a:gd name="T116" fmla="*/ 8143 w 9002"/>
                <a:gd name="T117" fmla="*/ 13685 h 18254"/>
                <a:gd name="T118" fmla="*/ 8894 w 9002"/>
                <a:gd name="T119" fmla="*/ 14320 h 18254"/>
                <a:gd name="T120" fmla="*/ 7916 w 9002"/>
                <a:gd name="T121" fmla="*/ 16724 h 18254"/>
                <a:gd name="T122" fmla="*/ 8631 w 9002"/>
                <a:gd name="T123" fmla="*/ 15405 h 18254"/>
                <a:gd name="T124" fmla="*/ 8486 w 9002"/>
                <a:gd name="T125" fmla="*/ 17234 h 1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02" h="18254">
                  <a:moveTo>
                    <a:pt x="9002" y="17952"/>
                  </a:moveTo>
                  <a:lnTo>
                    <a:pt x="8657" y="17818"/>
                  </a:lnTo>
                  <a:lnTo>
                    <a:pt x="8623" y="17886"/>
                  </a:lnTo>
                  <a:lnTo>
                    <a:pt x="8847" y="18088"/>
                  </a:lnTo>
                  <a:cubicBezTo>
                    <a:pt x="8861" y="18100"/>
                    <a:pt x="8873" y="18110"/>
                    <a:pt x="8884" y="18119"/>
                  </a:cubicBezTo>
                  <a:cubicBezTo>
                    <a:pt x="8896" y="18127"/>
                    <a:pt x="8902" y="18132"/>
                    <a:pt x="8903" y="18133"/>
                  </a:cubicBezTo>
                  <a:cubicBezTo>
                    <a:pt x="8901" y="18133"/>
                    <a:pt x="8893" y="18130"/>
                    <a:pt x="8879" y="18127"/>
                  </a:cubicBezTo>
                  <a:cubicBezTo>
                    <a:pt x="8866" y="18123"/>
                    <a:pt x="8848" y="18119"/>
                    <a:pt x="8828" y="18115"/>
                  </a:cubicBezTo>
                  <a:lnTo>
                    <a:pt x="8538" y="18061"/>
                  </a:lnTo>
                  <a:lnTo>
                    <a:pt x="8504" y="18129"/>
                  </a:lnTo>
                  <a:lnTo>
                    <a:pt x="8710" y="18254"/>
                  </a:lnTo>
                  <a:lnTo>
                    <a:pt x="8804" y="18254"/>
                  </a:lnTo>
                  <a:lnTo>
                    <a:pt x="8633" y="18152"/>
                  </a:lnTo>
                  <a:cubicBezTo>
                    <a:pt x="8627" y="18149"/>
                    <a:pt x="8621" y="18145"/>
                    <a:pt x="8613" y="18141"/>
                  </a:cubicBezTo>
                  <a:cubicBezTo>
                    <a:pt x="8606" y="18136"/>
                    <a:pt x="8598" y="18132"/>
                    <a:pt x="8591" y="18128"/>
                  </a:cubicBezTo>
                  <a:cubicBezTo>
                    <a:pt x="8583" y="18124"/>
                    <a:pt x="8577" y="18120"/>
                    <a:pt x="8571" y="18117"/>
                  </a:cubicBezTo>
                  <a:cubicBezTo>
                    <a:pt x="8567" y="18114"/>
                    <a:pt x="8564" y="18113"/>
                    <a:pt x="8562" y="18112"/>
                  </a:cubicBezTo>
                  <a:cubicBezTo>
                    <a:pt x="8567" y="18113"/>
                    <a:pt x="8576" y="18115"/>
                    <a:pt x="8590" y="18118"/>
                  </a:cubicBezTo>
                  <a:cubicBezTo>
                    <a:pt x="8605" y="18121"/>
                    <a:pt x="8623" y="18124"/>
                    <a:pt x="8645" y="18129"/>
                  </a:cubicBezTo>
                  <a:lnTo>
                    <a:pt x="8961" y="18188"/>
                  </a:lnTo>
                  <a:lnTo>
                    <a:pt x="8980" y="18148"/>
                  </a:lnTo>
                  <a:lnTo>
                    <a:pt x="8730" y="17920"/>
                  </a:lnTo>
                  <a:cubicBezTo>
                    <a:pt x="8724" y="17916"/>
                    <a:pt x="8719" y="17911"/>
                    <a:pt x="8713" y="17906"/>
                  </a:cubicBezTo>
                  <a:cubicBezTo>
                    <a:pt x="8707" y="17901"/>
                    <a:pt x="8702" y="17897"/>
                    <a:pt x="8696" y="17892"/>
                  </a:cubicBezTo>
                  <a:cubicBezTo>
                    <a:pt x="8691" y="17887"/>
                    <a:pt x="8687" y="17884"/>
                    <a:pt x="8683" y="17881"/>
                  </a:cubicBezTo>
                  <a:cubicBezTo>
                    <a:pt x="8679" y="17878"/>
                    <a:pt x="8677" y="17876"/>
                    <a:pt x="8676" y="17875"/>
                  </a:cubicBezTo>
                  <a:cubicBezTo>
                    <a:pt x="8677" y="17875"/>
                    <a:pt x="8680" y="17877"/>
                    <a:pt x="8684" y="17879"/>
                  </a:cubicBezTo>
                  <a:cubicBezTo>
                    <a:pt x="8689" y="17881"/>
                    <a:pt x="8695" y="17883"/>
                    <a:pt x="8702" y="17886"/>
                  </a:cubicBezTo>
                  <a:cubicBezTo>
                    <a:pt x="8708" y="17889"/>
                    <a:pt x="8715" y="17893"/>
                    <a:pt x="8723" y="17896"/>
                  </a:cubicBezTo>
                  <a:cubicBezTo>
                    <a:pt x="8731" y="17899"/>
                    <a:pt x="8738" y="17902"/>
                    <a:pt x="8744" y="17905"/>
                  </a:cubicBezTo>
                  <a:lnTo>
                    <a:pt x="9002" y="18007"/>
                  </a:lnTo>
                  <a:lnTo>
                    <a:pt x="9002" y="17952"/>
                  </a:lnTo>
                  <a:close/>
                  <a:moveTo>
                    <a:pt x="217" y="17712"/>
                  </a:moveTo>
                  <a:lnTo>
                    <a:pt x="194" y="17759"/>
                  </a:lnTo>
                  <a:lnTo>
                    <a:pt x="396" y="17919"/>
                  </a:lnTo>
                  <a:cubicBezTo>
                    <a:pt x="409" y="17929"/>
                    <a:pt x="422" y="17939"/>
                    <a:pt x="435" y="17949"/>
                  </a:cubicBezTo>
                  <a:cubicBezTo>
                    <a:pt x="448" y="17959"/>
                    <a:pt x="459" y="17967"/>
                    <a:pt x="469" y="17975"/>
                  </a:cubicBezTo>
                  <a:cubicBezTo>
                    <a:pt x="480" y="17982"/>
                    <a:pt x="488" y="17988"/>
                    <a:pt x="494" y="17993"/>
                  </a:cubicBezTo>
                  <a:cubicBezTo>
                    <a:pt x="500" y="17997"/>
                    <a:pt x="503" y="17999"/>
                    <a:pt x="504" y="18000"/>
                  </a:cubicBezTo>
                  <a:cubicBezTo>
                    <a:pt x="503" y="18000"/>
                    <a:pt x="500" y="17999"/>
                    <a:pt x="495" y="17998"/>
                  </a:cubicBezTo>
                  <a:cubicBezTo>
                    <a:pt x="489" y="17996"/>
                    <a:pt x="481" y="17993"/>
                    <a:pt x="471" y="17990"/>
                  </a:cubicBezTo>
                  <a:cubicBezTo>
                    <a:pt x="460" y="17988"/>
                    <a:pt x="449" y="17984"/>
                    <a:pt x="435" y="17981"/>
                  </a:cubicBezTo>
                  <a:cubicBezTo>
                    <a:pt x="422" y="17977"/>
                    <a:pt x="407" y="17974"/>
                    <a:pt x="391" y="17970"/>
                  </a:cubicBezTo>
                  <a:lnTo>
                    <a:pt x="122" y="17904"/>
                  </a:lnTo>
                  <a:lnTo>
                    <a:pt x="96" y="17957"/>
                  </a:lnTo>
                  <a:lnTo>
                    <a:pt x="305" y="18124"/>
                  </a:lnTo>
                  <a:cubicBezTo>
                    <a:pt x="315" y="18132"/>
                    <a:pt x="325" y="18140"/>
                    <a:pt x="337" y="18149"/>
                  </a:cubicBezTo>
                  <a:cubicBezTo>
                    <a:pt x="349" y="18158"/>
                    <a:pt x="359" y="18167"/>
                    <a:pt x="369" y="18174"/>
                  </a:cubicBezTo>
                  <a:cubicBezTo>
                    <a:pt x="379" y="18182"/>
                    <a:pt x="388" y="18188"/>
                    <a:pt x="395" y="18193"/>
                  </a:cubicBezTo>
                  <a:cubicBezTo>
                    <a:pt x="402" y="18199"/>
                    <a:pt x="406" y="18202"/>
                    <a:pt x="407" y="18202"/>
                  </a:cubicBezTo>
                  <a:cubicBezTo>
                    <a:pt x="405" y="18202"/>
                    <a:pt x="400" y="18200"/>
                    <a:pt x="391" y="18197"/>
                  </a:cubicBezTo>
                  <a:cubicBezTo>
                    <a:pt x="383" y="18195"/>
                    <a:pt x="372" y="18191"/>
                    <a:pt x="360" y="18188"/>
                  </a:cubicBezTo>
                  <a:cubicBezTo>
                    <a:pt x="348" y="18184"/>
                    <a:pt x="334" y="18180"/>
                    <a:pt x="320" y="18176"/>
                  </a:cubicBezTo>
                  <a:cubicBezTo>
                    <a:pt x="305" y="18172"/>
                    <a:pt x="291" y="18168"/>
                    <a:pt x="278" y="18165"/>
                  </a:cubicBezTo>
                  <a:lnTo>
                    <a:pt x="25" y="18102"/>
                  </a:lnTo>
                  <a:lnTo>
                    <a:pt x="0" y="18152"/>
                  </a:lnTo>
                  <a:lnTo>
                    <a:pt x="436" y="18252"/>
                  </a:lnTo>
                  <a:lnTo>
                    <a:pt x="466" y="18192"/>
                  </a:lnTo>
                  <a:lnTo>
                    <a:pt x="269" y="18035"/>
                  </a:lnTo>
                  <a:cubicBezTo>
                    <a:pt x="258" y="18026"/>
                    <a:pt x="246" y="18018"/>
                    <a:pt x="235" y="18009"/>
                  </a:cubicBezTo>
                  <a:cubicBezTo>
                    <a:pt x="224" y="18000"/>
                    <a:pt x="214" y="17993"/>
                    <a:pt x="205" y="17986"/>
                  </a:cubicBezTo>
                  <a:cubicBezTo>
                    <a:pt x="196" y="17980"/>
                    <a:pt x="188" y="17975"/>
                    <a:pt x="183" y="17970"/>
                  </a:cubicBezTo>
                  <a:cubicBezTo>
                    <a:pt x="177" y="17966"/>
                    <a:pt x="173" y="17964"/>
                    <a:pt x="172" y="17963"/>
                  </a:cubicBezTo>
                  <a:cubicBezTo>
                    <a:pt x="174" y="17964"/>
                    <a:pt x="178" y="17965"/>
                    <a:pt x="185" y="17967"/>
                  </a:cubicBezTo>
                  <a:cubicBezTo>
                    <a:pt x="192" y="17969"/>
                    <a:pt x="200" y="17971"/>
                    <a:pt x="211" y="17975"/>
                  </a:cubicBezTo>
                  <a:cubicBezTo>
                    <a:pt x="222" y="17978"/>
                    <a:pt x="234" y="17981"/>
                    <a:pt x="248" y="17985"/>
                  </a:cubicBezTo>
                  <a:cubicBezTo>
                    <a:pt x="262" y="17989"/>
                    <a:pt x="277" y="17993"/>
                    <a:pt x="292" y="17997"/>
                  </a:cubicBezTo>
                  <a:lnTo>
                    <a:pt x="533" y="18055"/>
                  </a:lnTo>
                  <a:lnTo>
                    <a:pt x="563" y="17994"/>
                  </a:lnTo>
                  <a:lnTo>
                    <a:pt x="217" y="17712"/>
                  </a:lnTo>
                  <a:close/>
                  <a:moveTo>
                    <a:pt x="9002" y="782"/>
                  </a:moveTo>
                  <a:lnTo>
                    <a:pt x="9002" y="727"/>
                  </a:lnTo>
                  <a:cubicBezTo>
                    <a:pt x="8996" y="730"/>
                    <a:pt x="8990" y="733"/>
                    <a:pt x="8984" y="734"/>
                  </a:cubicBezTo>
                  <a:cubicBezTo>
                    <a:pt x="8978" y="735"/>
                    <a:pt x="8972" y="736"/>
                    <a:pt x="8967" y="736"/>
                  </a:cubicBezTo>
                  <a:cubicBezTo>
                    <a:pt x="8960" y="736"/>
                    <a:pt x="8950" y="733"/>
                    <a:pt x="8939" y="729"/>
                  </a:cubicBezTo>
                  <a:cubicBezTo>
                    <a:pt x="8928" y="724"/>
                    <a:pt x="8917" y="720"/>
                    <a:pt x="8907" y="715"/>
                  </a:cubicBezTo>
                  <a:lnTo>
                    <a:pt x="8644" y="585"/>
                  </a:lnTo>
                  <a:lnTo>
                    <a:pt x="8621" y="632"/>
                  </a:lnTo>
                  <a:lnTo>
                    <a:pt x="8902" y="769"/>
                  </a:lnTo>
                  <a:cubicBezTo>
                    <a:pt x="8910" y="774"/>
                    <a:pt x="8921" y="778"/>
                    <a:pt x="8932" y="783"/>
                  </a:cubicBezTo>
                  <a:cubicBezTo>
                    <a:pt x="8944" y="787"/>
                    <a:pt x="8956" y="789"/>
                    <a:pt x="8968" y="788"/>
                  </a:cubicBezTo>
                  <a:cubicBezTo>
                    <a:pt x="8980" y="788"/>
                    <a:pt x="8992" y="786"/>
                    <a:pt x="9002" y="782"/>
                  </a:cubicBezTo>
                  <a:close/>
                  <a:moveTo>
                    <a:pt x="9002" y="554"/>
                  </a:moveTo>
                  <a:lnTo>
                    <a:pt x="9002" y="497"/>
                  </a:lnTo>
                  <a:lnTo>
                    <a:pt x="8749" y="372"/>
                  </a:lnTo>
                  <a:lnTo>
                    <a:pt x="8726" y="418"/>
                  </a:lnTo>
                  <a:lnTo>
                    <a:pt x="8998" y="552"/>
                  </a:lnTo>
                  <a:lnTo>
                    <a:pt x="9002" y="554"/>
                  </a:lnTo>
                  <a:close/>
                  <a:moveTo>
                    <a:pt x="9002" y="357"/>
                  </a:moveTo>
                  <a:lnTo>
                    <a:pt x="9002" y="299"/>
                  </a:lnTo>
                  <a:lnTo>
                    <a:pt x="8991" y="294"/>
                  </a:lnTo>
                  <a:cubicBezTo>
                    <a:pt x="8980" y="289"/>
                    <a:pt x="8968" y="283"/>
                    <a:pt x="8957" y="278"/>
                  </a:cubicBezTo>
                  <a:cubicBezTo>
                    <a:pt x="8945" y="273"/>
                    <a:pt x="8934" y="269"/>
                    <a:pt x="8924" y="264"/>
                  </a:cubicBezTo>
                  <a:cubicBezTo>
                    <a:pt x="8914" y="260"/>
                    <a:pt x="8905" y="256"/>
                    <a:pt x="8898" y="253"/>
                  </a:cubicBezTo>
                  <a:cubicBezTo>
                    <a:pt x="8891" y="250"/>
                    <a:pt x="8886" y="248"/>
                    <a:pt x="8883" y="247"/>
                  </a:cubicBezTo>
                  <a:cubicBezTo>
                    <a:pt x="8887" y="248"/>
                    <a:pt x="8892" y="248"/>
                    <a:pt x="8900" y="248"/>
                  </a:cubicBezTo>
                  <a:cubicBezTo>
                    <a:pt x="8907" y="249"/>
                    <a:pt x="8916" y="249"/>
                    <a:pt x="8926" y="249"/>
                  </a:cubicBezTo>
                  <a:cubicBezTo>
                    <a:pt x="8936" y="249"/>
                    <a:pt x="8947" y="249"/>
                    <a:pt x="8959" y="249"/>
                  </a:cubicBezTo>
                  <a:cubicBezTo>
                    <a:pt x="8972" y="249"/>
                    <a:pt x="8984" y="249"/>
                    <a:pt x="8998" y="249"/>
                  </a:cubicBezTo>
                  <a:lnTo>
                    <a:pt x="9002" y="249"/>
                  </a:lnTo>
                  <a:lnTo>
                    <a:pt x="9002" y="202"/>
                  </a:lnTo>
                  <a:lnTo>
                    <a:pt x="8831" y="205"/>
                  </a:lnTo>
                  <a:lnTo>
                    <a:pt x="8804" y="260"/>
                  </a:lnTo>
                  <a:lnTo>
                    <a:pt x="9002" y="357"/>
                  </a:lnTo>
                  <a:close/>
                  <a:moveTo>
                    <a:pt x="9002" y="91"/>
                  </a:moveTo>
                  <a:lnTo>
                    <a:pt x="9002" y="34"/>
                  </a:lnTo>
                  <a:lnTo>
                    <a:pt x="8932" y="0"/>
                  </a:lnTo>
                  <a:lnTo>
                    <a:pt x="8909" y="46"/>
                  </a:lnTo>
                  <a:lnTo>
                    <a:pt x="9002" y="91"/>
                  </a:lnTo>
                  <a:close/>
                  <a:moveTo>
                    <a:pt x="754" y="17607"/>
                  </a:moveTo>
                  <a:lnTo>
                    <a:pt x="714" y="17587"/>
                  </a:lnTo>
                  <a:lnTo>
                    <a:pt x="629" y="17759"/>
                  </a:lnTo>
                  <a:lnTo>
                    <a:pt x="486" y="17689"/>
                  </a:lnTo>
                  <a:lnTo>
                    <a:pt x="552" y="17555"/>
                  </a:lnTo>
                  <a:lnTo>
                    <a:pt x="511" y="17535"/>
                  </a:lnTo>
                  <a:lnTo>
                    <a:pt x="445" y="17669"/>
                  </a:lnTo>
                  <a:lnTo>
                    <a:pt x="317" y="17606"/>
                  </a:lnTo>
                  <a:lnTo>
                    <a:pt x="396" y="17445"/>
                  </a:lnTo>
                  <a:lnTo>
                    <a:pt x="360" y="17420"/>
                  </a:lnTo>
                  <a:lnTo>
                    <a:pt x="255" y="17634"/>
                  </a:lnTo>
                  <a:lnTo>
                    <a:pt x="646" y="17826"/>
                  </a:lnTo>
                  <a:lnTo>
                    <a:pt x="754" y="17607"/>
                  </a:lnTo>
                  <a:close/>
                  <a:moveTo>
                    <a:pt x="770" y="17203"/>
                  </a:moveTo>
                  <a:cubicBezTo>
                    <a:pt x="755" y="17201"/>
                    <a:pt x="742" y="17202"/>
                    <a:pt x="728" y="17205"/>
                  </a:cubicBezTo>
                  <a:cubicBezTo>
                    <a:pt x="715" y="17209"/>
                    <a:pt x="703" y="17214"/>
                    <a:pt x="693" y="17222"/>
                  </a:cubicBezTo>
                  <a:cubicBezTo>
                    <a:pt x="682" y="17229"/>
                    <a:pt x="669" y="17240"/>
                    <a:pt x="655" y="17255"/>
                  </a:cubicBezTo>
                  <a:lnTo>
                    <a:pt x="619" y="17293"/>
                  </a:lnTo>
                  <a:cubicBezTo>
                    <a:pt x="600" y="17313"/>
                    <a:pt x="583" y="17325"/>
                    <a:pt x="569" y="17330"/>
                  </a:cubicBezTo>
                  <a:cubicBezTo>
                    <a:pt x="554" y="17336"/>
                    <a:pt x="539" y="17334"/>
                    <a:pt x="523" y="17327"/>
                  </a:cubicBezTo>
                  <a:cubicBezTo>
                    <a:pt x="503" y="17317"/>
                    <a:pt x="491" y="17302"/>
                    <a:pt x="486" y="17283"/>
                  </a:cubicBezTo>
                  <a:cubicBezTo>
                    <a:pt x="481" y="17264"/>
                    <a:pt x="485" y="17242"/>
                    <a:pt x="497" y="17217"/>
                  </a:cubicBezTo>
                  <a:cubicBezTo>
                    <a:pt x="501" y="17209"/>
                    <a:pt x="506" y="17201"/>
                    <a:pt x="510" y="17194"/>
                  </a:cubicBezTo>
                  <a:cubicBezTo>
                    <a:pt x="515" y="17187"/>
                    <a:pt x="521" y="17181"/>
                    <a:pt x="527" y="17175"/>
                  </a:cubicBezTo>
                  <a:cubicBezTo>
                    <a:pt x="533" y="17169"/>
                    <a:pt x="541" y="17163"/>
                    <a:pt x="549" y="17157"/>
                  </a:cubicBezTo>
                  <a:cubicBezTo>
                    <a:pt x="557" y="17151"/>
                    <a:pt x="566" y="17145"/>
                    <a:pt x="577" y="17138"/>
                  </a:cubicBezTo>
                  <a:lnTo>
                    <a:pt x="553" y="17101"/>
                  </a:lnTo>
                  <a:cubicBezTo>
                    <a:pt x="510" y="17126"/>
                    <a:pt x="478" y="17159"/>
                    <a:pt x="458" y="17200"/>
                  </a:cubicBezTo>
                  <a:cubicBezTo>
                    <a:pt x="448" y="17219"/>
                    <a:pt x="443" y="17238"/>
                    <a:pt x="441" y="17256"/>
                  </a:cubicBezTo>
                  <a:cubicBezTo>
                    <a:pt x="438" y="17275"/>
                    <a:pt x="440" y="17292"/>
                    <a:pt x="444" y="17308"/>
                  </a:cubicBezTo>
                  <a:cubicBezTo>
                    <a:pt x="448" y="17323"/>
                    <a:pt x="456" y="17338"/>
                    <a:pt x="467" y="17351"/>
                  </a:cubicBezTo>
                  <a:cubicBezTo>
                    <a:pt x="477" y="17363"/>
                    <a:pt x="491" y="17374"/>
                    <a:pt x="508" y="17382"/>
                  </a:cubicBezTo>
                  <a:cubicBezTo>
                    <a:pt x="533" y="17394"/>
                    <a:pt x="558" y="17397"/>
                    <a:pt x="584" y="17389"/>
                  </a:cubicBezTo>
                  <a:cubicBezTo>
                    <a:pt x="595" y="17385"/>
                    <a:pt x="606" y="17380"/>
                    <a:pt x="616" y="17371"/>
                  </a:cubicBezTo>
                  <a:cubicBezTo>
                    <a:pt x="626" y="17363"/>
                    <a:pt x="639" y="17352"/>
                    <a:pt x="653" y="17337"/>
                  </a:cubicBezTo>
                  <a:lnTo>
                    <a:pt x="684" y="17303"/>
                  </a:lnTo>
                  <a:cubicBezTo>
                    <a:pt x="721" y="17263"/>
                    <a:pt x="757" y="17252"/>
                    <a:pt x="791" y="17269"/>
                  </a:cubicBezTo>
                  <a:cubicBezTo>
                    <a:pt x="815" y="17280"/>
                    <a:pt x="829" y="17299"/>
                    <a:pt x="833" y="17324"/>
                  </a:cubicBezTo>
                  <a:cubicBezTo>
                    <a:pt x="836" y="17336"/>
                    <a:pt x="836" y="17347"/>
                    <a:pt x="834" y="17357"/>
                  </a:cubicBezTo>
                  <a:cubicBezTo>
                    <a:pt x="832" y="17367"/>
                    <a:pt x="827" y="17380"/>
                    <a:pt x="820" y="17395"/>
                  </a:cubicBezTo>
                  <a:cubicBezTo>
                    <a:pt x="810" y="17415"/>
                    <a:pt x="799" y="17432"/>
                    <a:pt x="785" y="17446"/>
                  </a:cubicBezTo>
                  <a:cubicBezTo>
                    <a:pt x="771" y="17460"/>
                    <a:pt x="755" y="17473"/>
                    <a:pt x="735" y="17483"/>
                  </a:cubicBezTo>
                  <a:lnTo>
                    <a:pt x="761" y="17522"/>
                  </a:lnTo>
                  <a:cubicBezTo>
                    <a:pt x="783" y="17508"/>
                    <a:pt x="802" y="17493"/>
                    <a:pt x="817" y="17475"/>
                  </a:cubicBezTo>
                  <a:cubicBezTo>
                    <a:pt x="833" y="17458"/>
                    <a:pt x="847" y="17437"/>
                    <a:pt x="858" y="17414"/>
                  </a:cubicBezTo>
                  <a:cubicBezTo>
                    <a:pt x="867" y="17395"/>
                    <a:pt x="873" y="17379"/>
                    <a:pt x="876" y="17363"/>
                  </a:cubicBezTo>
                  <a:cubicBezTo>
                    <a:pt x="879" y="17347"/>
                    <a:pt x="879" y="17331"/>
                    <a:pt x="877" y="17314"/>
                  </a:cubicBezTo>
                  <a:cubicBezTo>
                    <a:pt x="875" y="17291"/>
                    <a:pt x="868" y="17271"/>
                    <a:pt x="856" y="17253"/>
                  </a:cubicBezTo>
                  <a:cubicBezTo>
                    <a:pt x="843" y="17236"/>
                    <a:pt x="828" y="17223"/>
                    <a:pt x="810" y="17214"/>
                  </a:cubicBezTo>
                  <a:cubicBezTo>
                    <a:pt x="798" y="17208"/>
                    <a:pt x="784" y="17204"/>
                    <a:pt x="770" y="17203"/>
                  </a:cubicBezTo>
                  <a:close/>
                  <a:moveTo>
                    <a:pt x="687" y="16756"/>
                  </a:moveTo>
                  <a:lnTo>
                    <a:pt x="560" y="17014"/>
                  </a:lnTo>
                  <a:lnTo>
                    <a:pt x="599" y="17034"/>
                  </a:lnTo>
                  <a:lnTo>
                    <a:pt x="651" y="16929"/>
                  </a:lnTo>
                  <a:lnTo>
                    <a:pt x="1002" y="17102"/>
                  </a:lnTo>
                  <a:lnTo>
                    <a:pt x="1025" y="17057"/>
                  </a:lnTo>
                  <a:lnTo>
                    <a:pt x="673" y="16884"/>
                  </a:lnTo>
                  <a:lnTo>
                    <a:pt x="725" y="16778"/>
                  </a:lnTo>
                  <a:lnTo>
                    <a:pt x="687" y="16756"/>
                  </a:lnTo>
                  <a:close/>
                  <a:moveTo>
                    <a:pt x="821" y="16483"/>
                  </a:moveTo>
                  <a:lnTo>
                    <a:pt x="720" y="16689"/>
                  </a:lnTo>
                  <a:lnTo>
                    <a:pt x="1111" y="16881"/>
                  </a:lnTo>
                  <a:lnTo>
                    <a:pt x="1134" y="16834"/>
                  </a:lnTo>
                  <a:lnTo>
                    <a:pt x="949" y="16742"/>
                  </a:lnTo>
                  <a:lnTo>
                    <a:pt x="1010" y="16617"/>
                  </a:lnTo>
                  <a:lnTo>
                    <a:pt x="972" y="16598"/>
                  </a:lnTo>
                  <a:lnTo>
                    <a:pt x="910" y="16723"/>
                  </a:lnTo>
                  <a:lnTo>
                    <a:pt x="782" y="16660"/>
                  </a:lnTo>
                  <a:lnTo>
                    <a:pt x="857" y="16509"/>
                  </a:lnTo>
                  <a:lnTo>
                    <a:pt x="821" y="16483"/>
                  </a:lnTo>
                  <a:close/>
                  <a:moveTo>
                    <a:pt x="1369" y="16358"/>
                  </a:moveTo>
                  <a:lnTo>
                    <a:pt x="914" y="16295"/>
                  </a:lnTo>
                  <a:lnTo>
                    <a:pt x="884" y="16356"/>
                  </a:lnTo>
                  <a:lnTo>
                    <a:pt x="1211" y="16678"/>
                  </a:lnTo>
                  <a:lnTo>
                    <a:pt x="1234" y="16631"/>
                  </a:lnTo>
                  <a:lnTo>
                    <a:pt x="1132" y="16534"/>
                  </a:lnTo>
                  <a:lnTo>
                    <a:pt x="1204" y="16388"/>
                  </a:lnTo>
                  <a:lnTo>
                    <a:pt x="1343" y="16411"/>
                  </a:lnTo>
                  <a:lnTo>
                    <a:pt x="1369" y="16358"/>
                  </a:lnTo>
                  <a:close/>
                  <a:moveTo>
                    <a:pt x="1160" y="16382"/>
                  </a:moveTo>
                  <a:lnTo>
                    <a:pt x="1100" y="16503"/>
                  </a:lnTo>
                  <a:lnTo>
                    <a:pt x="939" y="16347"/>
                  </a:lnTo>
                  <a:lnTo>
                    <a:pt x="1160" y="16382"/>
                  </a:lnTo>
                  <a:close/>
                  <a:moveTo>
                    <a:pt x="806" y="16326"/>
                  </a:moveTo>
                  <a:cubicBezTo>
                    <a:pt x="798" y="16329"/>
                    <a:pt x="791" y="16334"/>
                    <a:pt x="787" y="16343"/>
                  </a:cubicBezTo>
                  <a:cubicBezTo>
                    <a:pt x="783" y="16350"/>
                    <a:pt x="783" y="16359"/>
                    <a:pt x="786" y="16367"/>
                  </a:cubicBezTo>
                  <a:cubicBezTo>
                    <a:pt x="789" y="16376"/>
                    <a:pt x="794" y="16382"/>
                    <a:pt x="802" y="16386"/>
                  </a:cubicBezTo>
                  <a:cubicBezTo>
                    <a:pt x="810" y="16390"/>
                    <a:pt x="819" y="16391"/>
                    <a:pt x="828" y="16388"/>
                  </a:cubicBezTo>
                  <a:cubicBezTo>
                    <a:pt x="836" y="16385"/>
                    <a:pt x="843" y="16379"/>
                    <a:pt x="847" y="16371"/>
                  </a:cubicBezTo>
                  <a:cubicBezTo>
                    <a:pt x="851" y="16363"/>
                    <a:pt x="851" y="16354"/>
                    <a:pt x="848" y="16346"/>
                  </a:cubicBezTo>
                  <a:cubicBezTo>
                    <a:pt x="845" y="16338"/>
                    <a:pt x="839" y="16331"/>
                    <a:pt x="831" y="16327"/>
                  </a:cubicBezTo>
                  <a:cubicBezTo>
                    <a:pt x="823" y="16323"/>
                    <a:pt x="815" y="16323"/>
                    <a:pt x="806" y="16326"/>
                  </a:cubicBezTo>
                  <a:close/>
                  <a:moveTo>
                    <a:pt x="864" y="16208"/>
                  </a:moveTo>
                  <a:cubicBezTo>
                    <a:pt x="855" y="16211"/>
                    <a:pt x="849" y="16217"/>
                    <a:pt x="845" y="16225"/>
                  </a:cubicBezTo>
                  <a:cubicBezTo>
                    <a:pt x="841" y="16233"/>
                    <a:pt x="841" y="16241"/>
                    <a:pt x="843" y="16250"/>
                  </a:cubicBezTo>
                  <a:cubicBezTo>
                    <a:pt x="846" y="16258"/>
                    <a:pt x="852" y="16265"/>
                    <a:pt x="860" y="16269"/>
                  </a:cubicBezTo>
                  <a:cubicBezTo>
                    <a:pt x="868" y="16273"/>
                    <a:pt x="877" y="16273"/>
                    <a:pt x="885" y="16270"/>
                  </a:cubicBezTo>
                  <a:cubicBezTo>
                    <a:pt x="894" y="16268"/>
                    <a:pt x="900" y="16262"/>
                    <a:pt x="904" y="16254"/>
                  </a:cubicBezTo>
                  <a:cubicBezTo>
                    <a:pt x="909" y="16245"/>
                    <a:pt x="909" y="16237"/>
                    <a:pt x="906" y="16229"/>
                  </a:cubicBezTo>
                  <a:cubicBezTo>
                    <a:pt x="903" y="16220"/>
                    <a:pt x="897" y="16214"/>
                    <a:pt x="889" y="16210"/>
                  </a:cubicBezTo>
                  <a:cubicBezTo>
                    <a:pt x="881" y="16206"/>
                    <a:pt x="872" y="16205"/>
                    <a:pt x="864" y="16208"/>
                  </a:cubicBezTo>
                  <a:close/>
                  <a:moveTo>
                    <a:pt x="1465" y="16063"/>
                  </a:moveTo>
                  <a:lnTo>
                    <a:pt x="1389" y="16218"/>
                  </a:lnTo>
                  <a:lnTo>
                    <a:pt x="1037" y="16045"/>
                  </a:lnTo>
                  <a:lnTo>
                    <a:pt x="1014" y="16091"/>
                  </a:lnTo>
                  <a:lnTo>
                    <a:pt x="1405" y="16284"/>
                  </a:lnTo>
                  <a:lnTo>
                    <a:pt x="1501" y="16089"/>
                  </a:lnTo>
                  <a:lnTo>
                    <a:pt x="1465" y="16063"/>
                  </a:lnTo>
                  <a:close/>
                  <a:moveTo>
                    <a:pt x="1563" y="15962"/>
                  </a:moveTo>
                  <a:lnTo>
                    <a:pt x="1173" y="15769"/>
                  </a:lnTo>
                  <a:lnTo>
                    <a:pt x="1150" y="15815"/>
                  </a:lnTo>
                  <a:lnTo>
                    <a:pt x="1541" y="16007"/>
                  </a:lnTo>
                  <a:lnTo>
                    <a:pt x="1563" y="15962"/>
                  </a:lnTo>
                  <a:close/>
                  <a:moveTo>
                    <a:pt x="1588" y="15541"/>
                  </a:moveTo>
                  <a:cubicBezTo>
                    <a:pt x="1573" y="15539"/>
                    <a:pt x="1559" y="15540"/>
                    <a:pt x="1546" y="15544"/>
                  </a:cubicBezTo>
                  <a:cubicBezTo>
                    <a:pt x="1533" y="15547"/>
                    <a:pt x="1521" y="15553"/>
                    <a:pt x="1510" y="15560"/>
                  </a:cubicBezTo>
                  <a:cubicBezTo>
                    <a:pt x="1499" y="15567"/>
                    <a:pt x="1487" y="15579"/>
                    <a:pt x="1473" y="15593"/>
                  </a:cubicBezTo>
                  <a:lnTo>
                    <a:pt x="1436" y="15631"/>
                  </a:lnTo>
                  <a:cubicBezTo>
                    <a:pt x="1417" y="15651"/>
                    <a:pt x="1401" y="15663"/>
                    <a:pt x="1386" y="15669"/>
                  </a:cubicBezTo>
                  <a:cubicBezTo>
                    <a:pt x="1372" y="15674"/>
                    <a:pt x="1357" y="15673"/>
                    <a:pt x="1341" y="15665"/>
                  </a:cubicBezTo>
                  <a:cubicBezTo>
                    <a:pt x="1321" y="15655"/>
                    <a:pt x="1308" y="15640"/>
                    <a:pt x="1304" y="15621"/>
                  </a:cubicBezTo>
                  <a:cubicBezTo>
                    <a:pt x="1299" y="15602"/>
                    <a:pt x="1303" y="15580"/>
                    <a:pt x="1315" y="15555"/>
                  </a:cubicBezTo>
                  <a:cubicBezTo>
                    <a:pt x="1319" y="15547"/>
                    <a:pt x="1323" y="15539"/>
                    <a:pt x="1328" y="15532"/>
                  </a:cubicBezTo>
                  <a:cubicBezTo>
                    <a:pt x="1333" y="15526"/>
                    <a:pt x="1338" y="15519"/>
                    <a:pt x="1345" y="15513"/>
                  </a:cubicBezTo>
                  <a:cubicBezTo>
                    <a:pt x="1351" y="15507"/>
                    <a:pt x="1358" y="15501"/>
                    <a:pt x="1366" y="15495"/>
                  </a:cubicBezTo>
                  <a:cubicBezTo>
                    <a:pt x="1374" y="15489"/>
                    <a:pt x="1384" y="15483"/>
                    <a:pt x="1395" y="15476"/>
                  </a:cubicBezTo>
                  <a:lnTo>
                    <a:pt x="1371" y="15439"/>
                  </a:lnTo>
                  <a:cubicBezTo>
                    <a:pt x="1328" y="15464"/>
                    <a:pt x="1296" y="15497"/>
                    <a:pt x="1275" y="15539"/>
                  </a:cubicBezTo>
                  <a:cubicBezTo>
                    <a:pt x="1266" y="15558"/>
                    <a:pt x="1260" y="15576"/>
                    <a:pt x="1258" y="15595"/>
                  </a:cubicBezTo>
                  <a:cubicBezTo>
                    <a:pt x="1256" y="15613"/>
                    <a:pt x="1257" y="15630"/>
                    <a:pt x="1262" y="15646"/>
                  </a:cubicBezTo>
                  <a:cubicBezTo>
                    <a:pt x="1266" y="15662"/>
                    <a:pt x="1274" y="15676"/>
                    <a:pt x="1284" y="15689"/>
                  </a:cubicBezTo>
                  <a:cubicBezTo>
                    <a:pt x="1295" y="15702"/>
                    <a:pt x="1309" y="15712"/>
                    <a:pt x="1325" y="15720"/>
                  </a:cubicBezTo>
                  <a:cubicBezTo>
                    <a:pt x="1351" y="15733"/>
                    <a:pt x="1376" y="15735"/>
                    <a:pt x="1401" y="15727"/>
                  </a:cubicBezTo>
                  <a:cubicBezTo>
                    <a:pt x="1413" y="15724"/>
                    <a:pt x="1424" y="15718"/>
                    <a:pt x="1434" y="15710"/>
                  </a:cubicBezTo>
                  <a:cubicBezTo>
                    <a:pt x="1444" y="15702"/>
                    <a:pt x="1456" y="15690"/>
                    <a:pt x="1470" y="15675"/>
                  </a:cubicBezTo>
                  <a:lnTo>
                    <a:pt x="1502" y="15641"/>
                  </a:lnTo>
                  <a:cubicBezTo>
                    <a:pt x="1539" y="15602"/>
                    <a:pt x="1574" y="15590"/>
                    <a:pt x="1609" y="15607"/>
                  </a:cubicBezTo>
                  <a:cubicBezTo>
                    <a:pt x="1632" y="15619"/>
                    <a:pt x="1646" y="15637"/>
                    <a:pt x="1651" y="15663"/>
                  </a:cubicBezTo>
                  <a:cubicBezTo>
                    <a:pt x="1653" y="15674"/>
                    <a:pt x="1654" y="15685"/>
                    <a:pt x="1652" y="15695"/>
                  </a:cubicBezTo>
                  <a:cubicBezTo>
                    <a:pt x="1650" y="15706"/>
                    <a:pt x="1645" y="15718"/>
                    <a:pt x="1638" y="15733"/>
                  </a:cubicBezTo>
                  <a:cubicBezTo>
                    <a:pt x="1628" y="15753"/>
                    <a:pt x="1616" y="15770"/>
                    <a:pt x="1603" y="15784"/>
                  </a:cubicBezTo>
                  <a:cubicBezTo>
                    <a:pt x="1589" y="15799"/>
                    <a:pt x="1572" y="15811"/>
                    <a:pt x="1552" y="15821"/>
                  </a:cubicBezTo>
                  <a:lnTo>
                    <a:pt x="1579" y="15860"/>
                  </a:lnTo>
                  <a:cubicBezTo>
                    <a:pt x="1600" y="15847"/>
                    <a:pt x="1619" y="15831"/>
                    <a:pt x="1635" y="15814"/>
                  </a:cubicBezTo>
                  <a:cubicBezTo>
                    <a:pt x="1651" y="15796"/>
                    <a:pt x="1664" y="15776"/>
                    <a:pt x="1676" y="15752"/>
                  </a:cubicBezTo>
                  <a:cubicBezTo>
                    <a:pt x="1685" y="15734"/>
                    <a:pt x="1691" y="15717"/>
                    <a:pt x="1694" y="15701"/>
                  </a:cubicBezTo>
                  <a:cubicBezTo>
                    <a:pt x="1697" y="15686"/>
                    <a:pt x="1697" y="15669"/>
                    <a:pt x="1695" y="15652"/>
                  </a:cubicBezTo>
                  <a:cubicBezTo>
                    <a:pt x="1693" y="15630"/>
                    <a:pt x="1685" y="15609"/>
                    <a:pt x="1673" y="15592"/>
                  </a:cubicBezTo>
                  <a:cubicBezTo>
                    <a:pt x="1661" y="15574"/>
                    <a:pt x="1646" y="15561"/>
                    <a:pt x="1628" y="15552"/>
                  </a:cubicBezTo>
                  <a:cubicBezTo>
                    <a:pt x="1616" y="15546"/>
                    <a:pt x="1602" y="15542"/>
                    <a:pt x="1588" y="15541"/>
                  </a:cubicBezTo>
                  <a:close/>
                  <a:moveTo>
                    <a:pt x="1839" y="15258"/>
                  </a:moveTo>
                  <a:cubicBezTo>
                    <a:pt x="1841" y="15275"/>
                    <a:pt x="1842" y="15291"/>
                    <a:pt x="1840" y="15305"/>
                  </a:cubicBezTo>
                  <a:cubicBezTo>
                    <a:pt x="1838" y="15319"/>
                    <a:pt x="1833" y="15333"/>
                    <a:pt x="1826" y="15347"/>
                  </a:cubicBezTo>
                  <a:cubicBezTo>
                    <a:pt x="1815" y="15370"/>
                    <a:pt x="1799" y="15387"/>
                    <a:pt x="1778" y="15400"/>
                  </a:cubicBezTo>
                  <a:cubicBezTo>
                    <a:pt x="1757" y="15413"/>
                    <a:pt x="1731" y="15418"/>
                    <a:pt x="1702" y="15416"/>
                  </a:cubicBezTo>
                  <a:cubicBezTo>
                    <a:pt x="1688" y="15415"/>
                    <a:pt x="1675" y="15412"/>
                    <a:pt x="1661" y="15408"/>
                  </a:cubicBezTo>
                  <a:cubicBezTo>
                    <a:pt x="1648" y="15404"/>
                    <a:pt x="1632" y="15397"/>
                    <a:pt x="1613" y="15388"/>
                  </a:cubicBezTo>
                  <a:cubicBezTo>
                    <a:pt x="1590" y="15377"/>
                    <a:pt x="1571" y="15366"/>
                    <a:pt x="1556" y="15355"/>
                  </a:cubicBezTo>
                  <a:cubicBezTo>
                    <a:pt x="1541" y="15344"/>
                    <a:pt x="1528" y="15333"/>
                    <a:pt x="1517" y="15320"/>
                  </a:cubicBezTo>
                  <a:cubicBezTo>
                    <a:pt x="1500" y="15300"/>
                    <a:pt x="1490" y="15279"/>
                    <a:pt x="1486" y="15258"/>
                  </a:cubicBezTo>
                  <a:cubicBezTo>
                    <a:pt x="1482" y="15236"/>
                    <a:pt x="1486" y="15214"/>
                    <a:pt x="1497" y="15191"/>
                  </a:cubicBezTo>
                  <a:cubicBezTo>
                    <a:pt x="1505" y="15177"/>
                    <a:pt x="1513" y="15165"/>
                    <a:pt x="1522" y="15155"/>
                  </a:cubicBezTo>
                  <a:cubicBezTo>
                    <a:pt x="1532" y="15145"/>
                    <a:pt x="1544" y="15137"/>
                    <a:pt x="1558" y="15129"/>
                  </a:cubicBezTo>
                  <a:lnTo>
                    <a:pt x="1541" y="15089"/>
                  </a:lnTo>
                  <a:cubicBezTo>
                    <a:pt x="1524" y="15097"/>
                    <a:pt x="1508" y="15108"/>
                    <a:pt x="1495" y="15123"/>
                  </a:cubicBezTo>
                  <a:cubicBezTo>
                    <a:pt x="1481" y="15137"/>
                    <a:pt x="1469" y="15153"/>
                    <a:pt x="1460" y="15172"/>
                  </a:cubicBezTo>
                  <a:cubicBezTo>
                    <a:pt x="1449" y="15196"/>
                    <a:pt x="1443" y="15220"/>
                    <a:pt x="1443" y="15245"/>
                  </a:cubicBezTo>
                  <a:cubicBezTo>
                    <a:pt x="1443" y="15270"/>
                    <a:pt x="1449" y="15294"/>
                    <a:pt x="1459" y="15318"/>
                  </a:cubicBezTo>
                  <a:cubicBezTo>
                    <a:pt x="1470" y="15341"/>
                    <a:pt x="1486" y="15363"/>
                    <a:pt x="1507" y="15384"/>
                  </a:cubicBezTo>
                  <a:cubicBezTo>
                    <a:pt x="1527" y="15404"/>
                    <a:pt x="1552" y="15421"/>
                    <a:pt x="1581" y="15435"/>
                  </a:cubicBezTo>
                  <a:cubicBezTo>
                    <a:pt x="1610" y="15450"/>
                    <a:pt x="1639" y="15460"/>
                    <a:pt x="1668" y="15465"/>
                  </a:cubicBezTo>
                  <a:cubicBezTo>
                    <a:pt x="1697" y="15470"/>
                    <a:pt x="1726" y="15469"/>
                    <a:pt x="1753" y="15462"/>
                  </a:cubicBezTo>
                  <a:cubicBezTo>
                    <a:pt x="1777" y="15455"/>
                    <a:pt x="1799" y="15444"/>
                    <a:pt x="1817" y="15428"/>
                  </a:cubicBezTo>
                  <a:cubicBezTo>
                    <a:pt x="1836" y="15413"/>
                    <a:pt x="1850" y="15395"/>
                    <a:pt x="1861" y="15373"/>
                  </a:cubicBezTo>
                  <a:cubicBezTo>
                    <a:pt x="1870" y="15354"/>
                    <a:pt x="1877" y="15334"/>
                    <a:pt x="1880" y="15312"/>
                  </a:cubicBezTo>
                  <a:cubicBezTo>
                    <a:pt x="1884" y="15291"/>
                    <a:pt x="1885" y="15270"/>
                    <a:pt x="1882" y="15249"/>
                  </a:cubicBezTo>
                  <a:lnTo>
                    <a:pt x="1839" y="15258"/>
                  </a:lnTo>
                  <a:close/>
                  <a:moveTo>
                    <a:pt x="2074" y="14923"/>
                  </a:moveTo>
                  <a:lnTo>
                    <a:pt x="1684" y="14731"/>
                  </a:lnTo>
                  <a:lnTo>
                    <a:pt x="1661" y="14778"/>
                  </a:lnTo>
                  <a:lnTo>
                    <a:pt x="1824" y="14858"/>
                  </a:lnTo>
                  <a:lnTo>
                    <a:pt x="1743" y="15023"/>
                  </a:lnTo>
                  <a:lnTo>
                    <a:pt x="1580" y="14942"/>
                  </a:lnTo>
                  <a:lnTo>
                    <a:pt x="1557" y="14988"/>
                  </a:lnTo>
                  <a:lnTo>
                    <a:pt x="1948" y="15180"/>
                  </a:lnTo>
                  <a:lnTo>
                    <a:pt x="1970" y="15135"/>
                  </a:lnTo>
                  <a:lnTo>
                    <a:pt x="1781" y="15042"/>
                  </a:lnTo>
                  <a:lnTo>
                    <a:pt x="1862" y="14877"/>
                  </a:lnTo>
                  <a:lnTo>
                    <a:pt x="2051" y="14970"/>
                  </a:lnTo>
                  <a:lnTo>
                    <a:pt x="2074" y="14923"/>
                  </a:lnTo>
                  <a:close/>
                  <a:moveTo>
                    <a:pt x="2239" y="14589"/>
                  </a:moveTo>
                  <a:lnTo>
                    <a:pt x="2198" y="14569"/>
                  </a:lnTo>
                  <a:lnTo>
                    <a:pt x="2114" y="14742"/>
                  </a:lnTo>
                  <a:lnTo>
                    <a:pt x="1971" y="14671"/>
                  </a:lnTo>
                  <a:lnTo>
                    <a:pt x="2036" y="14537"/>
                  </a:lnTo>
                  <a:lnTo>
                    <a:pt x="1996" y="14517"/>
                  </a:lnTo>
                  <a:lnTo>
                    <a:pt x="1930" y="14651"/>
                  </a:lnTo>
                  <a:lnTo>
                    <a:pt x="1802" y="14588"/>
                  </a:lnTo>
                  <a:lnTo>
                    <a:pt x="1881" y="14428"/>
                  </a:lnTo>
                  <a:lnTo>
                    <a:pt x="1845" y="14403"/>
                  </a:lnTo>
                  <a:lnTo>
                    <a:pt x="1740" y="14616"/>
                  </a:lnTo>
                  <a:lnTo>
                    <a:pt x="2131" y="14809"/>
                  </a:lnTo>
                  <a:lnTo>
                    <a:pt x="2239" y="14589"/>
                  </a:lnTo>
                  <a:close/>
                  <a:moveTo>
                    <a:pt x="2155" y="13772"/>
                  </a:moveTo>
                  <a:lnTo>
                    <a:pt x="2132" y="13819"/>
                  </a:lnTo>
                  <a:lnTo>
                    <a:pt x="2335" y="13979"/>
                  </a:lnTo>
                  <a:cubicBezTo>
                    <a:pt x="2348" y="13989"/>
                    <a:pt x="2361" y="13999"/>
                    <a:pt x="2374" y="14009"/>
                  </a:cubicBezTo>
                  <a:cubicBezTo>
                    <a:pt x="2386" y="14018"/>
                    <a:pt x="2398" y="14027"/>
                    <a:pt x="2408" y="14034"/>
                  </a:cubicBezTo>
                  <a:cubicBezTo>
                    <a:pt x="2418" y="14042"/>
                    <a:pt x="2427" y="14048"/>
                    <a:pt x="2433" y="14053"/>
                  </a:cubicBezTo>
                  <a:cubicBezTo>
                    <a:pt x="2438" y="14057"/>
                    <a:pt x="2442" y="14059"/>
                    <a:pt x="2443" y="14060"/>
                  </a:cubicBezTo>
                  <a:cubicBezTo>
                    <a:pt x="2441" y="14060"/>
                    <a:pt x="2438" y="14059"/>
                    <a:pt x="2434" y="14058"/>
                  </a:cubicBezTo>
                  <a:cubicBezTo>
                    <a:pt x="2428" y="14056"/>
                    <a:pt x="2420" y="14053"/>
                    <a:pt x="2409" y="14050"/>
                  </a:cubicBezTo>
                  <a:cubicBezTo>
                    <a:pt x="2399" y="14047"/>
                    <a:pt x="2388" y="14044"/>
                    <a:pt x="2374" y="14041"/>
                  </a:cubicBezTo>
                  <a:cubicBezTo>
                    <a:pt x="2361" y="14037"/>
                    <a:pt x="2346" y="14033"/>
                    <a:pt x="2330" y="14029"/>
                  </a:cubicBezTo>
                  <a:lnTo>
                    <a:pt x="2061" y="13964"/>
                  </a:lnTo>
                  <a:lnTo>
                    <a:pt x="2035" y="14017"/>
                  </a:lnTo>
                  <a:lnTo>
                    <a:pt x="2243" y="14184"/>
                  </a:lnTo>
                  <a:cubicBezTo>
                    <a:pt x="2253" y="14192"/>
                    <a:pt x="2264" y="14200"/>
                    <a:pt x="2276" y="14209"/>
                  </a:cubicBezTo>
                  <a:cubicBezTo>
                    <a:pt x="2287" y="14218"/>
                    <a:pt x="2298" y="14226"/>
                    <a:pt x="2308" y="14234"/>
                  </a:cubicBezTo>
                  <a:cubicBezTo>
                    <a:pt x="2318" y="14242"/>
                    <a:pt x="2327" y="14248"/>
                    <a:pt x="2334" y="14253"/>
                  </a:cubicBezTo>
                  <a:cubicBezTo>
                    <a:pt x="2341" y="14259"/>
                    <a:pt x="2345" y="14261"/>
                    <a:pt x="2345" y="14262"/>
                  </a:cubicBezTo>
                  <a:cubicBezTo>
                    <a:pt x="2344" y="14262"/>
                    <a:pt x="2339" y="14260"/>
                    <a:pt x="2330" y="14257"/>
                  </a:cubicBezTo>
                  <a:cubicBezTo>
                    <a:pt x="2321" y="14254"/>
                    <a:pt x="2311" y="14251"/>
                    <a:pt x="2299" y="14247"/>
                  </a:cubicBezTo>
                  <a:cubicBezTo>
                    <a:pt x="2286" y="14244"/>
                    <a:pt x="2273" y="14240"/>
                    <a:pt x="2258" y="14236"/>
                  </a:cubicBezTo>
                  <a:cubicBezTo>
                    <a:pt x="2244" y="14232"/>
                    <a:pt x="2230" y="14228"/>
                    <a:pt x="2216" y="14225"/>
                  </a:cubicBezTo>
                  <a:lnTo>
                    <a:pt x="1964" y="14162"/>
                  </a:lnTo>
                  <a:lnTo>
                    <a:pt x="1939" y="14212"/>
                  </a:lnTo>
                  <a:lnTo>
                    <a:pt x="2375" y="14312"/>
                  </a:lnTo>
                  <a:lnTo>
                    <a:pt x="2405" y="14252"/>
                  </a:lnTo>
                  <a:lnTo>
                    <a:pt x="2208" y="14095"/>
                  </a:lnTo>
                  <a:cubicBezTo>
                    <a:pt x="2196" y="14086"/>
                    <a:pt x="2185" y="14077"/>
                    <a:pt x="2174" y="14069"/>
                  </a:cubicBezTo>
                  <a:cubicBezTo>
                    <a:pt x="2163" y="14060"/>
                    <a:pt x="2153" y="14053"/>
                    <a:pt x="2144" y="14046"/>
                  </a:cubicBezTo>
                  <a:cubicBezTo>
                    <a:pt x="2135" y="14040"/>
                    <a:pt x="2127" y="14034"/>
                    <a:pt x="2121" y="14030"/>
                  </a:cubicBezTo>
                  <a:cubicBezTo>
                    <a:pt x="2116" y="14026"/>
                    <a:pt x="2112" y="14024"/>
                    <a:pt x="2111" y="14023"/>
                  </a:cubicBezTo>
                  <a:cubicBezTo>
                    <a:pt x="2113" y="14024"/>
                    <a:pt x="2117" y="14025"/>
                    <a:pt x="2124" y="14027"/>
                  </a:cubicBezTo>
                  <a:cubicBezTo>
                    <a:pt x="2131" y="14029"/>
                    <a:pt x="2139" y="14031"/>
                    <a:pt x="2150" y="14034"/>
                  </a:cubicBezTo>
                  <a:cubicBezTo>
                    <a:pt x="2160" y="14037"/>
                    <a:pt x="2173" y="14041"/>
                    <a:pt x="2186" y="14045"/>
                  </a:cubicBezTo>
                  <a:cubicBezTo>
                    <a:pt x="2200" y="14048"/>
                    <a:pt x="2215" y="14052"/>
                    <a:pt x="2231" y="14056"/>
                  </a:cubicBezTo>
                  <a:lnTo>
                    <a:pt x="2472" y="14115"/>
                  </a:lnTo>
                  <a:lnTo>
                    <a:pt x="2502" y="14054"/>
                  </a:lnTo>
                  <a:lnTo>
                    <a:pt x="2155" y="13772"/>
                  </a:lnTo>
                  <a:close/>
                  <a:moveTo>
                    <a:pt x="2607" y="13840"/>
                  </a:moveTo>
                  <a:lnTo>
                    <a:pt x="2216" y="13648"/>
                  </a:lnTo>
                  <a:lnTo>
                    <a:pt x="2194" y="13694"/>
                  </a:lnTo>
                  <a:lnTo>
                    <a:pt x="2585" y="13886"/>
                  </a:lnTo>
                  <a:lnTo>
                    <a:pt x="2607" y="13840"/>
                  </a:lnTo>
                  <a:close/>
                  <a:moveTo>
                    <a:pt x="2723" y="13505"/>
                  </a:moveTo>
                  <a:lnTo>
                    <a:pt x="2647" y="13660"/>
                  </a:lnTo>
                  <a:lnTo>
                    <a:pt x="2296" y="13487"/>
                  </a:lnTo>
                  <a:lnTo>
                    <a:pt x="2273" y="13533"/>
                  </a:lnTo>
                  <a:lnTo>
                    <a:pt x="2664" y="13726"/>
                  </a:lnTo>
                  <a:lnTo>
                    <a:pt x="2760" y="13531"/>
                  </a:lnTo>
                  <a:lnTo>
                    <a:pt x="2723" y="13505"/>
                  </a:lnTo>
                  <a:close/>
                  <a:moveTo>
                    <a:pt x="2926" y="13192"/>
                  </a:moveTo>
                  <a:lnTo>
                    <a:pt x="2535" y="13000"/>
                  </a:lnTo>
                  <a:lnTo>
                    <a:pt x="2512" y="13047"/>
                  </a:lnTo>
                  <a:lnTo>
                    <a:pt x="2676" y="13127"/>
                  </a:lnTo>
                  <a:lnTo>
                    <a:pt x="2595" y="13292"/>
                  </a:lnTo>
                  <a:lnTo>
                    <a:pt x="2431" y="13211"/>
                  </a:lnTo>
                  <a:lnTo>
                    <a:pt x="2409" y="13257"/>
                  </a:lnTo>
                  <a:lnTo>
                    <a:pt x="2800" y="13449"/>
                  </a:lnTo>
                  <a:lnTo>
                    <a:pt x="2822" y="13404"/>
                  </a:lnTo>
                  <a:lnTo>
                    <a:pt x="2633" y="13311"/>
                  </a:lnTo>
                  <a:lnTo>
                    <a:pt x="2714" y="13146"/>
                  </a:lnTo>
                  <a:lnTo>
                    <a:pt x="2903" y="13239"/>
                  </a:lnTo>
                  <a:lnTo>
                    <a:pt x="2926" y="13192"/>
                  </a:lnTo>
                  <a:close/>
                  <a:moveTo>
                    <a:pt x="3090" y="12858"/>
                  </a:moveTo>
                  <a:lnTo>
                    <a:pt x="3050" y="12839"/>
                  </a:lnTo>
                  <a:lnTo>
                    <a:pt x="2965" y="13011"/>
                  </a:lnTo>
                  <a:lnTo>
                    <a:pt x="2822" y="12940"/>
                  </a:lnTo>
                  <a:lnTo>
                    <a:pt x="2888" y="12806"/>
                  </a:lnTo>
                  <a:lnTo>
                    <a:pt x="2848" y="12786"/>
                  </a:lnTo>
                  <a:lnTo>
                    <a:pt x="2782" y="12920"/>
                  </a:lnTo>
                  <a:lnTo>
                    <a:pt x="2654" y="12857"/>
                  </a:lnTo>
                  <a:lnTo>
                    <a:pt x="2732" y="12697"/>
                  </a:lnTo>
                  <a:lnTo>
                    <a:pt x="2697" y="12672"/>
                  </a:lnTo>
                  <a:lnTo>
                    <a:pt x="2592" y="12885"/>
                  </a:lnTo>
                  <a:lnTo>
                    <a:pt x="2982" y="13078"/>
                  </a:lnTo>
                  <a:lnTo>
                    <a:pt x="3090" y="12858"/>
                  </a:lnTo>
                  <a:close/>
                  <a:moveTo>
                    <a:pt x="3191" y="12555"/>
                  </a:moveTo>
                  <a:lnTo>
                    <a:pt x="3115" y="12710"/>
                  </a:lnTo>
                  <a:lnTo>
                    <a:pt x="2763" y="12537"/>
                  </a:lnTo>
                  <a:lnTo>
                    <a:pt x="2740" y="12583"/>
                  </a:lnTo>
                  <a:lnTo>
                    <a:pt x="3131" y="12776"/>
                  </a:lnTo>
                  <a:lnTo>
                    <a:pt x="3227" y="12581"/>
                  </a:lnTo>
                  <a:lnTo>
                    <a:pt x="3191" y="12555"/>
                  </a:lnTo>
                  <a:close/>
                  <a:moveTo>
                    <a:pt x="3450" y="12128"/>
                  </a:moveTo>
                  <a:lnTo>
                    <a:pt x="3042" y="11969"/>
                  </a:lnTo>
                  <a:lnTo>
                    <a:pt x="3008" y="12038"/>
                  </a:lnTo>
                  <a:lnTo>
                    <a:pt x="3232" y="12240"/>
                  </a:lnTo>
                  <a:cubicBezTo>
                    <a:pt x="3246" y="12251"/>
                    <a:pt x="3258" y="12262"/>
                    <a:pt x="3269" y="12270"/>
                  </a:cubicBezTo>
                  <a:cubicBezTo>
                    <a:pt x="3281" y="12279"/>
                    <a:pt x="3287" y="12284"/>
                    <a:pt x="3288" y="12285"/>
                  </a:cubicBezTo>
                  <a:cubicBezTo>
                    <a:pt x="3286" y="12284"/>
                    <a:pt x="3278" y="12282"/>
                    <a:pt x="3265" y="12279"/>
                  </a:cubicBezTo>
                  <a:cubicBezTo>
                    <a:pt x="3251" y="12275"/>
                    <a:pt x="3234" y="12271"/>
                    <a:pt x="3213" y="12267"/>
                  </a:cubicBezTo>
                  <a:lnTo>
                    <a:pt x="2923" y="12213"/>
                  </a:lnTo>
                  <a:lnTo>
                    <a:pt x="2889" y="12281"/>
                  </a:lnTo>
                  <a:lnTo>
                    <a:pt x="3263" y="12508"/>
                  </a:lnTo>
                  <a:lnTo>
                    <a:pt x="3285" y="12463"/>
                  </a:lnTo>
                  <a:lnTo>
                    <a:pt x="3018" y="12304"/>
                  </a:lnTo>
                  <a:cubicBezTo>
                    <a:pt x="3012" y="12301"/>
                    <a:pt x="3006" y="12297"/>
                    <a:pt x="2998" y="12293"/>
                  </a:cubicBezTo>
                  <a:cubicBezTo>
                    <a:pt x="2991" y="12288"/>
                    <a:pt x="2983" y="12284"/>
                    <a:pt x="2976" y="12280"/>
                  </a:cubicBezTo>
                  <a:cubicBezTo>
                    <a:pt x="2969" y="12276"/>
                    <a:pt x="2962" y="12272"/>
                    <a:pt x="2957" y="12269"/>
                  </a:cubicBezTo>
                  <a:cubicBezTo>
                    <a:pt x="2952" y="12266"/>
                    <a:pt x="2949" y="12264"/>
                    <a:pt x="2947" y="12264"/>
                  </a:cubicBezTo>
                  <a:cubicBezTo>
                    <a:pt x="2952" y="12265"/>
                    <a:pt x="2961" y="12267"/>
                    <a:pt x="2975" y="12269"/>
                  </a:cubicBezTo>
                  <a:cubicBezTo>
                    <a:pt x="2990" y="12273"/>
                    <a:pt x="3008" y="12276"/>
                    <a:pt x="3030" y="12280"/>
                  </a:cubicBezTo>
                  <a:lnTo>
                    <a:pt x="3346" y="12339"/>
                  </a:lnTo>
                  <a:lnTo>
                    <a:pt x="3365" y="12300"/>
                  </a:lnTo>
                  <a:lnTo>
                    <a:pt x="3115" y="12072"/>
                  </a:lnTo>
                  <a:cubicBezTo>
                    <a:pt x="3110" y="12068"/>
                    <a:pt x="3104" y="12063"/>
                    <a:pt x="3098" y="12058"/>
                  </a:cubicBezTo>
                  <a:cubicBezTo>
                    <a:pt x="3092" y="12053"/>
                    <a:pt x="3087" y="12048"/>
                    <a:pt x="3081" y="12044"/>
                  </a:cubicBezTo>
                  <a:cubicBezTo>
                    <a:pt x="3076" y="12039"/>
                    <a:pt x="3072" y="12036"/>
                    <a:pt x="3068" y="12033"/>
                  </a:cubicBezTo>
                  <a:cubicBezTo>
                    <a:pt x="3064" y="12030"/>
                    <a:pt x="3062" y="12028"/>
                    <a:pt x="3061" y="12027"/>
                  </a:cubicBezTo>
                  <a:cubicBezTo>
                    <a:pt x="3062" y="12027"/>
                    <a:pt x="3065" y="12029"/>
                    <a:pt x="3070" y="12031"/>
                  </a:cubicBezTo>
                  <a:cubicBezTo>
                    <a:pt x="3074" y="12033"/>
                    <a:pt x="3080" y="12035"/>
                    <a:pt x="3087" y="12038"/>
                  </a:cubicBezTo>
                  <a:cubicBezTo>
                    <a:pt x="3093" y="12041"/>
                    <a:pt x="3101" y="12044"/>
                    <a:pt x="3108" y="12048"/>
                  </a:cubicBezTo>
                  <a:cubicBezTo>
                    <a:pt x="3116" y="12051"/>
                    <a:pt x="3123" y="12054"/>
                    <a:pt x="3129" y="12057"/>
                  </a:cubicBezTo>
                  <a:lnTo>
                    <a:pt x="3427" y="12175"/>
                  </a:lnTo>
                  <a:lnTo>
                    <a:pt x="3450" y="12128"/>
                  </a:lnTo>
                  <a:close/>
                  <a:moveTo>
                    <a:pt x="3469" y="11716"/>
                  </a:moveTo>
                  <a:cubicBezTo>
                    <a:pt x="3455" y="11715"/>
                    <a:pt x="3441" y="11716"/>
                    <a:pt x="3428" y="11719"/>
                  </a:cubicBezTo>
                  <a:cubicBezTo>
                    <a:pt x="3415" y="11723"/>
                    <a:pt x="3403" y="11728"/>
                    <a:pt x="3392" y="11735"/>
                  </a:cubicBezTo>
                  <a:cubicBezTo>
                    <a:pt x="3381" y="11743"/>
                    <a:pt x="3369" y="11754"/>
                    <a:pt x="3355" y="11769"/>
                  </a:cubicBezTo>
                  <a:lnTo>
                    <a:pt x="3318" y="11807"/>
                  </a:lnTo>
                  <a:cubicBezTo>
                    <a:pt x="3299" y="11826"/>
                    <a:pt x="3283" y="11839"/>
                    <a:pt x="3268" y="11844"/>
                  </a:cubicBezTo>
                  <a:cubicBezTo>
                    <a:pt x="3254" y="11849"/>
                    <a:pt x="3239" y="11848"/>
                    <a:pt x="3223" y="11840"/>
                  </a:cubicBezTo>
                  <a:cubicBezTo>
                    <a:pt x="3202" y="11830"/>
                    <a:pt x="3190" y="11816"/>
                    <a:pt x="3185" y="11797"/>
                  </a:cubicBezTo>
                  <a:cubicBezTo>
                    <a:pt x="3181" y="11777"/>
                    <a:pt x="3184" y="11755"/>
                    <a:pt x="3197" y="11731"/>
                  </a:cubicBezTo>
                  <a:cubicBezTo>
                    <a:pt x="3201" y="11722"/>
                    <a:pt x="3205" y="11715"/>
                    <a:pt x="3210" y="11708"/>
                  </a:cubicBezTo>
                  <a:cubicBezTo>
                    <a:pt x="3215" y="11701"/>
                    <a:pt x="3220" y="11695"/>
                    <a:pt x="3227" y="11688"/>
                  </a:cubicBezTo>
                  <a:cubicBezTo>
                    <a:pt x="3233" y="11682"/>
                    <a:pt x="3240" y="11676"/>
                    <a:pt x="3248" y="11670"/>
                  </a:cubicBezTo>
                  <a:cubicBezTo>
                    <a:pt x="3256" y="11664"/>
                    <a:pt x="3266" y="11658"/>
                    <a:pt x="3277" y="11652"/>
                  </a:cubicBezTo>
                  <a:lnTo>
                    <a:pt x="3253" y="11615"/>
                  </a:lnTo>
                  <a:cubicBezTo>
                    <a:pt x="3210" y="11640"/>
                    <a:pt x="3178" y="11673"/>
                    <a:pt x="3157" y="11714"/>
                  </a:cubicBezTo>
                  <a:cubicBezTo>
                    <a:pt x="3148" y="11733"/>
                    <a:pt x="3142" y="11752"/>
                    <a:pt x="3140" y="11770"/>
                  </a:cubicBezTo>
                  <a:cubicBezTo>
                    <a:pt x="3138" y="11788"/>
                    <a:pt x="3139" y="11805"/>
                    <a:pt x="3144" y="11821"/>
                  </a:cubicBezTo>
                  <a:cubicBezTo>
                    <a:pt x="3148" y="11837"/>
                    <a:pt x="3156" y="11852"/>
                    <a:pt x="3166" y="11864"/>
                  </a:cubicBezTo>
                  <a:cubicBezTo>
                    <a:pt x="3177" y="11877"/>
                    <a:pt x="3191" y="11888"/>
                    <a:pt x="3207" y="11896"/>
                  </a:cubicBezTo>
                  <a:cubicBezTo>
                    <a:pt x="3232" y="11908"/>
                    <a:pt x="3258" y="11910"/>
                    <a:pt x="3283" y="11903"/>
                  </a:cubicBezTo>
                  <a:cubicBezTo>
                    <a:pt x="3295" y="11899"/>
                    <a:pt x="3306" y="11893"/>
                    <a:pt x="3316" y="11885"/>
                  </a:cubicBezTo>
                  <a:cubicBezTo>
                    <a:pt x="3326" y="11877"/>
                    <a:pt x="3338" y="11866"/>
                    <a:pt x="3352" y="11850"/>
                  </a:cubicBezTo>
                  <a:lnTo>
                    <a:pt x="3384" y="11817"/>
                  </a:lnTo>
                  <a:cubicBezTo>
                    <a:pt x="3421" y="11777"/>
                    <a:pt x="3456" y="11766"/>
                    <a:pt x="3491" y="11783"/>
                  </a:cubicBezTo>
                  <a:cubicBezTo>
                    <a:pt x="3514" y="11794"/>
                    <a:pt x="3528" y="11813"/>
                    <a:pt x="3533" y="11838"/>
                  </a:cubicBezTo>
                  <a:cubicBezTo>
                    <a:pt x="3535" y="11850"/>
                    <a:pt x="3536" y="11861"/>
                    <a:pt x="3534" y="11871"/>
                  </a:cubicBezTo>
                  <a:cubicBezTo>
                    <a:pt x="3531" y="11881"/>
                    <a:pt x="3527" y="11894"/>
                    <a:pt x="3520" y="11909"/>
                  </a:cubicBezTo>
                  <a:cubicBezTo>
                    <a:pt x="3510" y="11928"/>
                    <a:pt x="3498" y="11945"/>
                    <a:pt x="3485" y="11960"/>
                  </a:cubicBezTo>
                  <a:cubicBezTo>
                    <a:pt x="3471" y="11974"/>
                    <a:pt x="3454" y="11986"/>
                    <a:pt x="3434" y="11997"/>
                  </a:cubicBezTo>
                  <a:lnTo>
                    <a:pt x="3461" y="12035"/>
                  </a:lnTo>
                  <a:cubicBezTo>
                    <a:pt x="3482" y="12022"/>
                    <a:pt x="3501" y="12007"/>
                    <a:pt x="3517" y="11989"/>
                  </a:cubicBezTo>
                  <a:cubicBezTo>
                    <a:pt x="3532" y="11971"/>
                    <a:pt x="3546" y="11951"/>
                    <a:pt x="3558" y="11927"/>
                  </a:cubicBezTo>
                  <a:cubicBezTo>
                    <a:pt x="3567" y="11909"/>
                    <a:pt x="3573" y="11892"/>
                    <a:pt x="3576" y="11877"/>
                  </a:cubicBezTo>
                  <a:cubicBezTo>
                    <a:pt x="3579" y="11861"/>
                    <a:pt x="3579" y="11845"/>
                    <a:pt x="3577" y="11828"/>
                  </a:cubicBezTo>
                  <a:cubicBezTo>
                    <a:pt x="3575" y="11805"/>
                    <a:pt x="3567" y="11785"/>
                    <a:pt x="3555" y="11767"/>
                  </a:cubicBezTo>
                  <a:cubicBezTo>
                    <a:pt x="3543" y="11750"/>
                    <a:pt x="3528" y="11736"/>
                    <a:pt x="3510" y="11728"/>
                  </a:cubicBezTo>
                  <a:cubicBezTo>
                    <a:pt x="3497" y="11722"/>
                    <a:pt x="3484" y="11718"/>
                    <a:pt x="3469" y="11716"/>
                  </a:cubicBezTo>
                  <a:close/>
                  <a:moveTo>
                    <a:pt x="3584" y="11526"/>
                  </a:moveTo>
                  <a:lnTo>
                    <a:pt x="3541" y="11505"/>
                  </a:lnTo>
                  <a:lnTo>
                    <a:pt x="3487" y="11614"/>
                  </a:lnTo>
                  <a:lnTo>
                    <a:pt x="3530" y="11635"/>
                  </a:lnTo>
                  <a:lnTo>
                    <a:pt x="3584" y="11526"/>
                  </a:lnTo>
                  <a:close/>
                  <a:moveTo>
                    <a:pt x="3500" y="11039"/>
                  </a:moveTo>
                  <a:lnTo>
                    <a:pt x="3478" y="11085"/>
                  </a:lnTo>
                  <a:lnTo>
                    <a:pt x="3750" y="11219"/>
                  </a:lnTo>
                  <a:cubicBezTo>
                    <a:pt x="3763" y="11226"/>
                    <a:pt x="3774" y="11232"/>
                    <a:pt x="3782" y="11238"/>
                  </a:cubicBezTo>
                  <a:cubicBezTo>
                    <a:pt x="3791" y="11245"/>
                    <a:pt x="3798" y="11253"/>
                    <a:pt x="3804" y="11264"/>
                  </a:cubicBezTo>
                  <a:cubicBezTo>
                    <a:pt x="3809" y="11274"/>
                    <a:pt x="3810" y="11286"/>
                    <a:pt x="3809" y="11300"/>
                  </a:cubicBezTo>
                  <a:cubicBezTo>
                    <a:pt x="3807" y="11313"/>
                    <a:pt x="3802" y="11329"/>
                    <a:pt x="3794" y="11345"/>
                  </a:cubicBezTo>
                  <a:cubicBezTo>
                    <a:pt x="3788" y="11357"/>
                    <a:pt x="3782" y="11367"/>
                    <a:pt x="3775" y="11375"/>
                  </a:cubicBezTo>
                  <a:cubicBezTo>
                    <a:pt x="3769" y="11382"/>
                    <a:pt x="3762" y="11388"/>
                    <a:pt x="3755" y="11392"/>
                  </a:cubicBezTo>
                  <a:cubicBezTo>
                    <a:pt x="3748" y="11396"/>
                    <a:pt x="3742" y="11399"/>
                    <a:pt x="3736" y="11401"/>
                  </a:cubicBezTo>
                  <a:cubicBezTo>
                    <a:pt x="3729" y="11402"/>
                    <a:pt x="3724" y="11403"/>
                    <a:pt x="3718" y="11402"/>
                  </a:cubicBezTo>
                  <a:cubicBezTo>
                    <a:pt x="3711" y="11402"/>
                    <a:pt x="3702" y="11400"/>
                    <a:pt x="3690" y="11395"/>
                  </a:cubicBezTo>
                  <a:cubicBezTo>
                    <a:pt x="3679" y="11391"/>
                    <a:pt x="3668" y="11386"/>
                    <a:pt x="3659" y="11382"/>
                  </a:cubicBezTo>
                  <a:lnTo>
                    <a:pt x="3395" y="11252"/>
                  </a:lnTo>
                  <a:lnTo>
                    <a:pt x="3373" y="11298"/>
                  </a:lnTo>
                  <a:lnTo>
                    <a:pt x="3653" y="11436"/>
                  </a:lnTo>
                  <a:cubicBezTo>
                    <a:pt x="3662" y="11440"/>
                    <a:pt x="3672" y="11445"/>
                    <a:pt x="3684" y="11449"/>
                  </a:cubicBezTo>
                  <a:cubicBezTo>
                    <a:pt x="3695" y="11453"/>
                    <a:pt x="3707" y="11455"/>
                    <a:pt x="3720" y="11455"/>
                  </a:cubicBezTo>
                  <a:cubicBezTo>
                    <a:pt x="3744" y="11454"/>
                    <a:pt x="3765" y="11446"/>
                    <a:pt x="3783" y="11433"/>
                  </a:cubicBezTo>
                  <a:cubicBezTo>
                    <a:pt x="3801" y="11419"/>
                    <a:pt x="3818" y="11397"/>
                    <a:pt x="3833" y="11367"/>
                  </a:cubicBezTo>
                  <a:cubicBezTo>
                    <a:pt x="3845" y="11343"/>
                    <a:pt x="3852" y="11322"/>
                    <a:pt x="3855" y="11303"/>
                  </a:cubicBezTo>
                  <a:cubicBezTo>
                    <a:pt x="3858" y="11284"/>
                    <a:pt x="3857" y="11267"/>
                    <a:pt x="3853" y="11249"/>
                  </a:cubicBezTo>
                  <a:cubicBezTo>
                    <a:pt x="3849" y="11233"/>
                    <a:pt x="3841" y="11219"/>
                    <a:pt x="3830" y="11209"/>
                  </a:cubicBezTo>
                  <a:cubicBezTo>
                    <a:pt x="3819" y="11198"/>
                    <a:pt x="3802" y="11187"/>
                    <a:pt x="3778" y="11176"/>
                  </a:cubicBezTo>
                  <a:lnTo>
                    <a:pt x="3500" y="11039"/>
                  </a:lnTo>
                  <a:close/>
                  <a:moveTo>
                    <a:pt x="4074" y="10859"/>
                  </a:moveTo>
                  <a:lnTo>
                    <a:pt x="3684" y="10666"/>
                  </a:lnTo>
                  <a:lnTo>
                    <a:pt x="3661" y="10712"/>
                  </a:lnTo>
                  <a:lnTo>
                    <a:pt x="3874" y="10815"/>
                  </a:lnTo>
                  <a:cubicBezTo>
                    <a:pt x="3888" y="10822"/>
                    <a:pt x="3902" y="10829"/>
                    <a:pt x="3917" y="10835"/>
                  </a:cubicBezTo>
                  <a:cubicBezTo>
                    <a:pt x="3931" y="10842"/>
                    <a:pt x="3944" y="10847"/>
                    <a:pt x="3956" y="10852"/>
                  </a:cubicBezTo>
                  <a:cubicBezTo>
                    <a:pt x="3967" y="10857"/>
                    <a:pt x="3976" y="10861"/>
                    <a:pt x="3984" y="10864"/>
                  </a:cubicBezTo>
                  <a:cubicBezTo>
                    <a:pt x="3991" y="10867"/>
                    <a:pt x="3995" y="10869"/>
                    <a:pt x="3996" y="10869"/>
                  </a:cubicBezTo>
                  <a:cubicBezTo>
                    <a:pt x="3994" y="10869"/>
                    <a:pt x="3991" y="10868"/>
                    <a:pt x="3985" y="10868"/>
                  </a:cubicBezTo>
                  <a:cubicBezTo>
                    <a:pt x="3978" y="10867"/>
                    <a:pt x="3971" y="10867"/>
                    <a:pt x="3962" y="10866"/>
                  </a:cubicBezTo>
                  <a:cubicBezTo>
                    <a:pt x="3952" y="10866"/>
                    <a:pt x="3942" y="10865"/>
                    <a:pt x="3930" y="10865"/>
                  </a:cubicBezTo>
                  <a:cubicBezTo>
                    <a:pt x="3919" y="10864"/>
                    <a:pt x="3907" y="10864"/>
                    <a:pt x="3896" y="10865"/>
                  </a:cubicBezTo>
                  <a:lnTo>
                    <a:pt x="3582" y="10872"/>
                  </a:lnTo>
                  <a:lnTo>
                    <a:pt x="3556" y="10926"/>
                  </a:lnTo>
                  <a:lnTo>
                    <a:pt x="3947" y="11118"/>
                  </a:lnTo>
                  <a:lnTo>
                    <a:pt x="3970" y="11070"/>
                  </a:lnTo>
                  <a:lnTo>
                    <a:pt x="3743" y="10961"/>
                  </a:lnTo>
                  <a:cubicBezTo>
                    <a:pt x="3731" y="10955"/>
                    <a:pt x="3720" y="10950"/>
                    <a:pt x="3708" y="10945"/>
                  </a:cubicBezTo>
                  <a:cubicBezTo>
                    <a:pt x="3696" y="10940"/>
                    <a:pt x="3685" y="10935"/>
                    <a:pt x="3675" y="10931"/>
                  </a:cubicBezTo>
                  <a:cubicBezTo>
                    <a:pt x="3665" y="10927"/>
                    <a:pt x="3657" y="10923"/>
                    <a:pt x="3649" y="10920"/>
                  </a:cubicBezTo>
                  <a:cubicBezTo>
                    <a:pt x="3642" y="10917"/>
                    <a:pt x="3637" y="10915"/>
                    <a:pt x="3634" y="10914"/>
                  </a:cubicBezTo>
                  <a:cubicBezTo>
                    <a:pt x="3638" y="10914"/>
                    <a:pt x="3644" y="10915"/>
                    <a:pt x="3651" y="10915"/>
                  </a:cubicBezTo>
                  <a:cubicBezTo>
                    <a:pt x="3658" y="10915"/>
                    <a:pt x="3667" y="10916"/>
                    <a:pt x="3677" y="10916"/>
                  </a:cubicBezTo>
                  <a:cubicBezTo>
                    <a:pt x="3687" y="10916"/>
                    <a:pt x="3699" y="10916"/>
                    <a:pt x="3711" y="10916"/>
                  </a:cubicBezTo>
                  <a:cubicBezTo>
                    <a:pt x="3723" y="10916"/>
                    <a:pt x="3736" y="10916"/>
                    <a:pt x="3749" y="10915"/>
                  </a:cubicBezTo>
                  <a:lnTo>
                    <a:pt x="4050" y="10908"/>
                  </a:lnTo>
                  <a:lnTo>
                    <a:pt x="4074" y="10859"/>
                  </a:lnTo>
                  <a:close/>
                  <a:moveTo>
                    <a:pt x="4153" y="10699"/>
                  </a:moveTo>
                  <a:lnTo>
                    <a:pt x="3762" y="10506"/>
                  </a:lnTo>
                  <a:lnTo>
                    <a:pt x="3740" y="10552"/>
                  </a:lnTo>
                  <a:lnTo>
                    <a:pt x="4131" y="10744"/>
                  </a:lnTo>
                  <a:lnTo>
                    <a:pt x="4153" y="10699"/>
                  </a:lnTo>
                  <a:close/>
                  <a:moveTo>
                    <a:pt x="3953" y="10119"/>
                  </a:moveTo>
                  <a:lnTo>
                    <a:pt x="3929" y="10167"/>
                  </a:lnTo>
                  <a:lnTo>
                    <a:pt x="4146" y="10377"/>
                  </a:lnTo>
                  <a:cubicBezTo>
                    <a:pt x="4164" y="10395"/>
                    <a:pt x="4179" y="10409"/>
                    <a:pt x="4191" y="10420"/>
                  </a:cubicBezTo>
                  <a:cubicBezTo>
                    <a:pt x="4203" y="10431"/>
                    <a:pt x="4211" y="10438"/>
                    <a:pt x="4215" y="10441"/>
                  </a:cubicBezTo>
                  <a:cubicBezTo>
                    <a:pt x="4212" y="10441"/>
                    <a:pt x="4208" y="10439"/>
                    <a:pt x="4201" y="10437"/>
                  </a:cubicBezTo>
                  <a:cubicBezTo>
                    <a:pt x="4194" y="10436"/>
                    <a:pt x="4186" y="10434"/>
                    <a:pt x="4176" y="10432"/>
                  </a:cubicBezTo>
                  <a:cubicBezTo>
                    <a:pt x="4167" y="10430"/>
                    <a:pt x="4158" y="10428"/>
                    <a:pt x="4147" y="10426"/>
                  </a:cubicBezTo>
                  <a:cubicBezTo>
                    <a:pt x="4137" y="10425"/>
                    <a:pt x="4127" y="10423"/>
                    <a:pt x="4117" y="10421"/>
                  </a:cubicBezTo>
                  <a:lnTo>
                    <a:pt x="3824" y="10380"/>
                  </a:lnTo>
                  <a:lnTo>
                    <a:pt x="3799" y="10431"/>
                  </a:lnTo>
                  <a:lnTo>
                    <a:pt x="4255" y="10491"/>
                  </a:lnTo>
                  <a:lnTo>
                    <a:pt x="4278" y="10445"/>
                  </a:lnTo>
                  <a:lnTo>
                    <a:pt x="3953" y="10119"/>
                  </a:lnTo>
                  <a:close/>
                  <a:moveTo>
                    <a:pt x="4489" y="10016"/>
                  </a:moveTo>
                  <a:lnTo>
                    <a:pt x="4448" y="9997"/>
                  </a:lnTo>
                  <a:lnTo>
                    <a:pt x="4364" y="10169"/>
                  </a:lnTo>
                  <a:lnTo>
                    <a:pt x="4221" y="10098"/>
                  </a:lnTo>
                  <a:lnTo>
                    <a:pt x="4287" y="9964"/>
                  </a:lnTo>
                  <a:lnTo>
                    <a:pt x="4246" y="9944"/>
                  </a:lnTo>
                  <a:lnTo>
                    <a:pt x="4180" y="10078"/>
                  </a:lnTo>
                  <a:lnTo>
                    <a:pt x="4052" y="10015"/>
                  </a:lnTo>
                  <a:lnTo>
                    <a:pt x="4131" y="9855"/>
                  </a:lnTo>
                  <a:lnTo>
                    <a:pt x="4095" y="9830"/>
                  </a:lnTo>
                  <a:lnTo>
                    <a:pt x="3990" y="10043"/>
                  </a:lnTo>
                  <a:lnTo>
                    <a:pt x="4381" y="10236"/>
                  </a:lnTo>
                  <a:lnTo>
                    <a:pt x="4489" y="10016"/>
                  </a:lnTo>
                  <a:close/>
                  <a:moveTo>
                    <a:pt x="4652" y="9685"/>
                  </a:moveTo>
                  <a:lnTo>
                    <a:pt x="4615" y="9690"/>
                  </a:lnTo>
                  <a:cubicBezTo>
                    <a:pt x="4599" y="9692"/>
                    <a:pt x="4581" y="9695"/>
                    <a:pt x="4562" y="9697"/>
                  </a:cubicBezTo>
                  <a:cubicBezTo>
                    <a:pt x="4544" y="9700"/>
                    <a:pt x="4526" y="9702"/>
                    <a:pt x="4510" y="9705"/>
                  </a:cubicBezTo>
                  <a:cubicBezTo>
                    <a:pt x="4493" y="9707"/>
                    <a:pt x="4481" y="9709"/>
                    <a:pt x="4475" y="9710"/>
                  </a:cubicBezTo>
                  <a:cubicBezTo>
                    <a:pt x="4465" y="9712"/>
                    <a:pt x="4454" y="9714"/>
                    <a:pt x="4442" y="9717"/>
                  </a:cubicBezTo>
                  <a:cubicBezTo>
                    <a:pt x="4430" y="9720"/>
                    <a:pt x="4420" y="9724"/>
                    <a:pt x="4411" y="9728"/>
                  </a:cubicBezTo>
                  <a:lnTo>
                    <a:pt x="4414" y="9722"/>
                  </a:lnTo>
                  <a:cubicBezTo>
                    <a:pt x="4422" y="9707"/>
                    <a:pt x="4426" y="9691"/>
                    <a:pt x="4427" y="9676"/>
                  </a:cubicBezTo>
                  <a:cubicBezTo>
                    <a:pt x="4429" y="9661"/>
                    <a:pt x="4427" y="9646"/>
                    <a:pt x="4422" y="9632"/>
                  </a:cubicBezTo>
                  <a:cubicBezTo>
                    <a:pt x="4417" y="9619"/>
                    <a:pt x="4409" y="9606"/>
                    <a:pt x="4398" y="9595"/>
                  </a:cubicBezTo>
                  <a:cubicBezTo>
                    <a:pt x="4388" y="9583"/>
                    <a:pt x="4374" y="9574"/>
                    <a:pt x="4358" y="9566"/>
                  </a:cubicBezTo>
                  <a:cubicBezTo>
                    <a:pt x="4348" y="9561"/>
                    <a:pt x="4338" y="9557"/>
                    <a:pt x="4328" y="9556"/>
                  </a:cubicBezTo>
                  <a:cubicBezTo>
                    <a:pt x="4318" y="9554"/>
                    <a:pt x="4309" y="9553"/>
                    <a:pt x="4301" y="9553"/>
                  </a:cubicBezTo>
                  <a:cubicBezTo>
                    <a:pt x="4292" y="9554"/>
                    <a:pt x="4284" y="9555"/>
                    <a:pt x="4277" y="9557"/>
                  </a:cubicBezTo>
                  <a:cubicBezTo>
                    <a:pt x="4269" y="9559"/>
                    <a:pt x="4263" y="9561"/>
                    <a:pt x="4257" y="9564"/>
                  </a:cubicBezTo>
                  <a:cubicBezTo>
                    <a:pt x="4251" y="9567"/>
                    <a:pt x="4245" y="9570"/>
                    <a:pt x="4239" y="9575"/>
                  </a:cubicBezTo>
                  <a:cubicBezTo>
                    <a:pt x="4233" y="9579"/>
                    <a:pt x="4227" y="9585"/>
                    <a:pt x="4221" y="9591"/>
                  </a:cubicBezTo>
                  <a:cubicBezTo>
                    <a:pt x="4215" y="9598"/>
                    <a:pt x="4209" y="9606"/>
                    <a:pt x="4203" y="9616"/>
                  </a:cubicBezTo>
                  <a:cubicBezTo>
                    <a:pt x="4196" y="9626"/>
                    <a:pt x="4190" y="9637"/>
                    <a:pt x="4183" y="9650"/>
                  </a:cubicBezTo>
                  <a:lnTo>
                    <a:pt x="4139" y="9741"/>
                  </a:lnTo>
                  <a:lnTo>
                    <a:pt x="4529" y="9934"/>
                  </a:lnTo>
                  <a:lnTo>
                    <a:pt x="4552" y="9888"/>
                  </a:lnTo>
                  <a:lnTo>
                    <a:pt x="4375" y="9801"/>
                  </a:lnTo>
                  <a:cubicBezTo>
                    <a:pt x="4381" y="9792"/>
                    <a:pt x="4386" y="9785"/>
                    <a:pt x="4392" y="9780"/>
                  </a:cubicBezTo>
                  <a:cubicBezTo>
                    <a:pt x="4399" y="9776"/>
                    <a:pt x="4409" y="9772"/>
                    <a:pt x="4422" y="9769"/>
                  </a:cubicBezTo>
                  <a:cubicBezTo>
                    <a:pt x="4445" y="9765"/>
                    <a:pt x="4467" y="9760"/>
                    <a:pt x="4488" y="9757"/>
                  </a:cubicBezTo>
                  <a:cubicBezTo>
                    <a:pt x="4509" y="9754"/>
                    <a:pt x="4528" y="9751"/>
                    <a:pt x="4545" y="9749"/>
                  </a:cubicBezTo>
                  <a:cubicBezTo>
                    <a:pt x="4563" y="9747"/>
                    <a:pt x="4578" y="9745"/>
                    <a:pt x="4591" y="9745"/>
                  </a:cubicBezTo>
                  <a:cubicBezTo>
                    <a:pt x="4604" y="9744"/>
                    <a:pt x="4615" y="9744"/>
                    <a:pt x="4623" y="9744"/>
                  </a:cubicBezTo>
                  <a:lnTo>
                    <a:pt x="4652" y="9685"/>
                  </a:lnTo>
                  <a:close/>
                  <a:moveTo>
                    <a:pt x="4365" y="9636"/>
                  </a:moveTo>
                  <a:cubicBezTo>
                    <a:pt x="4374" y="9645"/>
                    <a:pt x="4379" y="9654"/>
                    <a:pt x="4382" y="9663"/>
                  </a:cubicBezTo>
                  <a:cubicBezTo>
                    <a:pt x="4385" y="9674"/>
                    <a:pt x="4386" y="9686"/>
                    <a:pt x="4384" y="9699"/>
                  </a:cubicBezTo>
                  <a:cubicBezTo>
                    <a:pt x="4382" y="9711"/>
                    <a:pt x="4376" y="9726"/>
                    <a:pt x="4368" y="9744"/>
                  </a:cubicBezTo>
                  <a:lnTo>
                    <a:pt x="4346" y="9787"/>
                  </a:lnTo>
                  <a:lnTo>
                    <a:pt x="4200" y="9715"/>
                  </a:lnTo>
                  <a:lnTo>
                    <a:pt x="4223" y="9668"/>
                  </a:lnTo>
                  <a:cubicBezTo>
                    <a:pt x="4229" y="9658"/>
                    <a:pt x="4234" y="9649"/>
                    <a:pt x="4239" y="9642"/>
                  </a:cubicBezTo>
                  <a:cubicBezTo>
                    <a:pt x="4244" y="9635"/>
                    <a:pt x="4250" y="9629"/>
                    <a:pt x="4255" y="9623"/>
                  </a:cubicBezTo>
                  <a:cubicBezTo>
                    <a:pt x="4265" y="9615"/>
                    <a:pt x="4278" y="9609"/>
                    <a:pt x="4292" y="9608"/>
                  </a:cubicBezTo>
                  <a:cubicBezTo>
                    <a:pt x="4307" y="9606"/>
                    <a:pt x="4321" y="9608"/>
                    <a:pt x="4333" y="9614"/>
                  </a:cubicBezTo>
                  <a:cubicBezTo>
                    <a:pt x="4346" y="9621"/>
                    <a:pt x="4357" y="9628"/>
                    <a:pt x="4365" y="9636"/>
                  </a:cubicBezTo>
                  <a:close/>
                  <a:moveTo>
                    <a:pt x="4663" y="9291"/>
                  </a:moveTo>
                  <a:cubicBezTo>
                    <a:pt x="4648" y="9290"/>
                    <a:pt x="4634" y="9291"/>
                    <a:pt x="4621" y="9294"/>
                  </a:cubicBezTo>
                  <a:cubicBezTo>
                    <a:pt x="4608" y="9298"/>
                    <a:pt x="4596" y="9303"/>
                    <a:pt x="4585" y="9311"/>
                  </a:cubicBezTo>
                  <a:cubicBezTo>
                    <a:pt x="4574" y="9318"/>
                    <a:pt x="4562" y="9329"/>
                    <a:pt x="4548" y="9344"/>
                  </a:cubicBezTo>
                  <a:lnTo>
                    <a:pt x="4512" y="9382"/>
                  </a:lnTo>
                  <a:cubicBezTo>
                    <a:pt x="4493" y="9401"/>
                    <a:pt x="4476" y="9414"/>
                    <a:pt x="4461" y="9419"/>
                  </a:cubicBezTo>
                  <a:cubicBezTo>
                    <a:pt x="4447" y="9425"/>
                    <a:pt x="4432" y="9423"/>
                    <a:pt x="4416" y="9416"/>
                  </a:cubicBezTo>
                  <a:cubicBezTo>
                    <a:pt x="4396" y="9406"/>
                    <a:pt x="4383" y="9391"/>
                    <a:pt x="4379" y="9372"/>
                  </a:cubicBezTo>
                  <a:cubicBezTo>
                    <a:pt x="4374" y="9352"/>
                    <a:pt x="4378" y="9330"/>
                    <a:pt x="4390" y="9306"/>
                  </a:cubicBezTo>
                  <a:cubicBezTo>
                    <a:pt x="4394" y="9297"/>
                    <a:pt x="4398" y="9290"/>
                    <a:pt x="4403" y="9283"/>
                  </a:cubicBezTo>
                  <a:cubicBezTo>
                    <a:pt x="4408" y="9276"/>
                    <a:pt x="4414" y="9270"/>
                    <a:pt x="4420" y="9264"/>
                  </a:cubicBezTo>
                  <a:cubicBezTo>
                    <a:pt x="4426" y="9257"/>
                    <a:pt x="4433" y="9251"/>
                    <a:pt x="4441" y="9246"/>
                  </a:cubicBezTo>
                  <a:cubicBezTo>
                    <a:pt x="4450" y="9240"/>
                    <a:pt x="4459" y="9233"/>
                    <a:pt x="4470" y="9227"/>
                  </a:cubicBezTo>
                  <a:lnTo>
                    <a:pt x="4446" y="9190"/>
                  </a:lnTo>
                  <a:cubicBezTo>
                    <a:pt x="4403" y="9215"/>
                    <a:pt x="4371" y="9248"/>
                    <a:pt x="4351" y="9289"/>
                  </a:cubicBezTo>
                  <a:cubicBezTo>
                    <a:pt x="4341" y="9308"/>
                    <a:pt x="4335" y="9327"/>
                    <a:pt x="4333" y="9345"/>
                  </a:cubicBezTo>
                  <a:cubicBezTo>
                    <a:pt x="4331" y="9363"/>
                    <a:pt x="4332" y="9381"/>
                    <a:pt x="4337" y="9396"/>
                  </a:cubicBezTo>
                  <a:cubicBezTo>
                    <a:pt x="4341" y="9412"/>
                    <a:pt x="4349" y="9427"/>
                    <a:pt x="4359" y="9439"/>
                  </a:cubicBezTo>
                  <a:cubicBezTo>
                    <a:pt x="4370" y="9452"/>
                    <a:pt x="4384" y="9463"/>
                    <a:pt x="4401" y="9471"/>
                  </a:cubicBezTo>
                  <a:cubicBezTo>
                    <a:pt x="4426" y="9483"/>
                    <a:pt x="4451" y="9486"/>
                    <a:pt x="4476" y="9478"/>
                  </a:cubicBezTo>
                  <a:cubicBezTo>
                    <a:pt x="4488" y="9474"/>
                    <a:pt x="4499" y="9468"/>
                    <a:pt x="4509" y="9460"/>
                  </a:cubicBezTo>
                  <a:cubicBezTo>
                    <a:pt x="4519" y="9452"/>
                    <a:pt x="4531" y="9441"/>
                    <a:pt x="4545" y="9425"/>
                  </a:cubicBezTo>
                  <a:lnTo>
                    <a:pt x="4577" y="9392"/>
                  </a:lnTo>
                  <a:cubicBezTo>
                    <a:pt x="4614" y="9352"/>
                    <a:pt x="4650" y="9341"/>
                    <a:pt x="4684" y="9358"/>
                  </a:cubicBezTo>
                  <a:cubicBezTo>
                    <a:pt x="4707" y="9369"/>
                    <a:pt x="4721" y="9388"/>
                    <a:pt x="4726" y="9413"/>
                  </a:cubicBezTo>
                  <a:cubicBezTo>
                    <a:pt x="4729" y="9425"/>
                    <a:pt x="4729" y="9436"/>
                    <a:pt x="4727" y="9446"/>
                  </a:cubicBezTo>
                  <a:cubicBezTo>
                    <a:pt x="4725" y="9456"/>
                    <a:pt x="4720" y="9469"/>
                    <a:pt x="4713" y="9484"/>
                  </a:cubicBezTo>
                  <a:cubicBezTo>
                    <a:pt x="4703" y="9503"/>
                    <a:pt x="4691" y="9521"/>
                    <a:pt x="4678" y="9535"/>
                  </a:cubicBezTo>
                  <a:cubicBezTo>
                    <a:pt x="4664" y="9549"/>
                    <a:pt x="4647" y="9562"/>
                    <a:pt x="4628" y="9572"/>
                  </a:cubicBezTo>
                  <a:lnTo>
                    <a:pt x="4654" y="9610"/>
                  </a:lnTo>
                  <a:cubicBezTo>
                    <a:pt x="4676" y="9597"/>
                    <a:pt x="4694" y="9582"/>
                    <a:pt x="4710" y="9564"/>
                  </a:cubicBezTo>
                  <a:cubicBezTo>
                    <a:pt x="4726" y="9547"/>
                    <a:pt x="4739" y="9526"/>
                    <a:pt x="4751" y="9503"/>
                  </a:cubicBezTo>
                  <a:cubicBezTo>
                    <a:pt x="4760" y="9484"/>
                    <a:pt x="4766" y="9467"/>
                    <a:pt x="4769" y="9452"/>
                  </a:cubicBezTo>
                  <a:cubicBezTo>
                    <a:pt x="4772" y="9436"/>
                    <a:pt x="4772" y="9420"/>
                    <a:pt x="4770" y="9403"/>
                  </a:cubicBezTo>
                  <a:cubicBezTo>
                    <a:pt x="4768" y="9380"/>
                    <a:pt x="4760" y="9360"/>
                    <a:pt x="4748" y="9342"/>
                  </a:cubicBezTo>
                  <a:cubicBezTo>
                    <a:pt x="4736" y="9325"/>
                    <a:pt x="4721" y="9312"/>
                    <a:pt x="4703" y="9303"/>
                  </a:cubicBezTo>
                  <a:cubicBezTo>
                    <a:pt x="4691" y="9297"/>
                    <a:pt x="4677" y="9293"/>
                    <a:pt x="4663" y="9291"/>
                  </a:cubicBezTo>
                  <a:close/>
                  <a:moveTo>
                    <a:pt x="4880" y="9221"/>
                  </a:moveTo>
                  <a:lnTo>
                    <a:pt x="4489" y="9029"/>
                  </a:lnTo>
                  <a:lnTo>
                    <a:pt x="4467" y="9074"/>
                  </a:lnTo>
                  <a:lnTo>
                    <a:pt x="4858" y="9267"/>
                  </a:lnTo>
                  <a:lnTo>
                    <a:pt x="4880" y="9221"/>
                  </a:lnTo>
                  <a:close/>
                  <a:moveTo>
                    <a:pt x="4655" y="8692"/>
                  </a:moveTo>
                  <a:lnTo>
                    <a:pt x="4528" y="8950"/>
                  </a:lnTo>
                  <a:lnTo>
                    <a:pt x="4567" y="8970"/>
                  </a:lnTo>
                  <a:lnTo>
                    <a:pt x="4619" y="8865"/>
                  </a:lnTo>
                  <a:lnTo>
                    <a:pt x="4970" y="9038"/>
                  </a:lnTo>
                  <a:lnTo>
                    <a:pt x="4993" y="8993"/>
                  </a:lnTo>
                  <a:lnTo>
                    <a:pt x="4641" y="8820"/>
                  </a:lnTo>
                  <a:lnTo>
                    <a:pt x="4693" y="8714"/>
                  </a:lnTo>
                  <a:lnTo>
                    <a:pt x="4655" y="8692"/>
                  </a:lnTo>
                  <a:close/>
                  <a:moveTo>
                    <a:pt x="5198" y="8575"/>
                  </a:moveTo>
                  <a:lnTo>
                    <a:pt x="4744" y="8512"/>
                  </a:lnTo>
                  <a:lnTo>
                    <a:pt x="4714" y="8573"/>
                  </a:lnTo>
                  <a:lnTo>
                    <a:pt x="5040" y="8896"/>
                  </a:lnTo>
                  <a:lnTo>
                    <a:pt x="5064" y="8848"/>
                  </a:lnTo>
                  <a:lnTo>
                    <a:pt x="4962" y="8752"/>
                  </a:lnTo>
                  <a:lnTo>
                    <a:pt x="5034" y="8606"/>
                  </a:lnTo>
                  <a:lnTo>
                    <a:pt x="5172" y="8628"/>
                  </a:lnTo>
                  <a:lnTo>
                    <a:pt x="5198" y="8575"/>
                  </a:lnTo>
                  <a:close/>
                  <a:moveTo>
                    <a:pt x="4990" y="8599"/>
                  </a:moveTo>
                  <a:lnTo>
                    <a:pt x="4930" y="8720"/>
                  </a:lnTo>
                  <a:lnTo>
                    <a:pt x="4769" y="8565"/>
                  </a:lnTo>
                  <a:lnTo>
                    <a:pt x="4990" y="8599"/>
                  </a:lnTo>
                  <a:close/>
                  <a:moveTo>
                    <a:pt x="4636" y="8543"/>
                  </a:moveTo>
                  <a:cubicBezTo>
                    <a:pt x="4627" y="8546"/>
                    <a:pt x="4621" y="8551"/>
                    <a:pt x="4617" y="8560"/>
                  </a:cubicBezTo>
                  <a:cubicBezTo>
                    <a:pt x="4613" y="8568"/>
                    <a:pt x="4612" y="8576"/>
                    <a:pt x="4615" y="8585"/>
                  </a:cubicBezTo>
                  <a:cubicBezTo>
                    <a:pt x="4618" y="8593"/>
                    <a:pt x="4624" y="8599"/>
                    <a:pt x="4632" y="8603"/>
                  </a:cubicBezTo>
                  <a:cubicBezTo>
                    <a:pt x="4640" y="8607"/>
                    <a:pt x="4648" y="8608"/>
                    <a:pt x="4657" y="8605"/>
                  </a:cubicBezTo>
                  <a:cubicBezTo>
                    <a:pt x="4666" y="8602"/>
                    <a:pt x="4672" y="8597"/>
                    <a:pt x="4676" y="8588"/>
                  </a:cubicBezTo>
                  <a:cubicBezTo>
                    <a:pt x="4680" y="8580"/>
                    <a:pt x="4681" y="8572"/>
                    <a:pt x="4678" y="8563"/>
                  </a:cubicBezTo>
                  <a:cubicBezTo>
                    <a:pt x="4675" y="8555"/>
                    <a:pt x="4669" y="8549"/>
                    <a:pt x="4660" y="8545"/>
                  </a:cubicBezTo>
                  <a:cubicBezTo>
                    <a:pt x="4652" y="8541"/>
                    <a:pt x="4644" y="8540"/>
                    <a:pt x="4636" y="8543"/>
                  </a:cubicBezTo>
                  <a:close/>
                  <a:moveTo>
                    <a:pt x="4693" y="8426"/>
                  </a:moveTo>
                  <a:cubicBezTo>
                    <a:pt x="4685" y="8428"/>
                    <a:pt x="4679" y="8434"/>
                    <a:pt x="4674" y="8442"/>
                  </a:cubicBezTo>
                  <a:cubicBezTo>
                    <a:pt x="4671" y="8450"/>
                    <a:pt x="4670" y="8459"/>
                    <a:pt x="4673" y="8467"/>
                  </a:cubicBezTo>
                  <a:cubicBezTo>
                    <a:pt x="4676" y="8476"/>
                    <a:pt x="4681" y="8482"/>
                    <a:pt x="4689" y="8486"/>
                  </a:cubicBezTo>
                  <a:cubicBezTo>
                    <a:pt x="4698" y="8490"/>
                    <a:pt x="4706" y="8491"/>
                    <a:pt x="4715" y="8488"/>
                  </a:cubicBezTo>
                  <a:cubicBezTo>
                    <a:pt x="4724" y="8485"/>
                    <a:pt x="4730" y="8479"/>
                    <a:pt x="4734" y="8471"/>
                  </a:cubicBezTo>
                  <a:cubicBezTo>
                    <a:pt x="4738" y="8463"/>
                    <a:pt x="4739" y="8454"/>
                    <a:pt x="4735" y="8446"/>
                  </a:cubicBezTo>
                  <a:cubicBezTo>
                    <a:pt x="4732" y="8438"/>
                    <a:pt x="4726" y="8431"/>
                    <a:pt x="4718" y="8427"/>
                  </a:cubicBezTo>
                  <a:cubicBezTo>
                    <a:pt x="4710" y="8423"/>
                    <a:pt x="4702" y="8423"/>
                    <a:pt x="4693" y="8426"/>
                  </a:cubicBezTo>
                  <a:close/>
                  <a:moveTo>
                    <a:pt x="4935" y="8123"/>
                  </a:moveTo>
                  <a:lnTo>
                    <a:pt x="4808" y="8381"/>
                  </a:lnTo>
                  <a:lnTo>
                    <a:pt x="4847" y="8401"/>
                  </a:lnTo>
                  <a:lnTo>
                    <a:pt x="4899" y="8296"/>
                  </a:lnTo>
                  <a:lnTo>
                    <a:pt x="5250" y="8469"/>
                  </a:lnTo>
                  <a:lnTo>
                    <a:pt x="5273" y="8424"/>
                  </a:lnTo>
                  <a:lnTo>
                    <a:pt x="4921" y="8251"/>
                  </a:lnTo>
                  <a:lnTo>
                    <a:pt x="4973" y="8145"/>
                  </a:lnTo>
                  <a:lnTo>
                    <a:pt x="4935" y="8123"/>
                  </a:lnTo>
                  <a:close/>
                  <a:moveTo>
                    <a:pt x="5601" y="7756"/>
                  </a:moveTo>
                  <a:lnTo>
                    <a:pt x="5194" y="7597"/>
                  </a:lnTo>
                  <a:lnTo>
                    <a:pt x="5160" y="7666"/>
                  </a:lnTo>
                  <a:lnTo>
                    <a:pt x="5383" y="7868"/>
                  </a:lnTo>
                  <a:cubicBezTo>
                    <a:pt x="5397" y="7879"/>
                    <a:pt x="5409" y="7890"/>
                    <a:pt x="5421" y="7898"/>
                  </a:cubicBezTo>
                  <a:cubicBezTo>
                    <a:pt x="5432" y="7907"/>
                    <a:pt x="5438" y="7912"/>
                    <a:pt x="5440" y="7913"/>
                  </a:cubicBezTo>
                  <a:cubicBezTo>
                    <a:pt x="5438" y="7912"/>
                    <a:pt x="5430" y="7910"/>
                    <a:pt x="5416" y="7907"/>
                  </a:cubicBezTo>
                  <a:cubicBezTo>
                    <a:pt x="5402" y="7903"/>
                    <a:pt x="5385" y="7899"/>
                    <a:pt x="5364" y="7895"/>
                  </a:cubicBezTo>
                  <a:lnTo>
                    <a:pt x="5074" y="7841"/>
                  </a:lnTo>
                  <a:lnTo>
                    <a:pt x="5040" y="7909"/>
                  </a:lnTo>
                  <a:lnTo>
                    <a:pt x="5414" y="8135"/>
                  </a:lnTo>
                  <a:lnTo>
                    <a:pt x="5437" y="8090"/>
                  </a:lnTo>
                  <a:lnTo>
                    <a:pt x="5169" y="7932"/>
                  </a:lnTo>
                  <a:cubicBezTo>
                    <a:pt x="5164" y="7929"/>
                    <a:pt x="5157" y="7925"/>
                    <a:pt x="5150" y="7921"/>
                  </a:cubicBezTo>
                  <a:cubicBezTo>
                    <a:pt x="5142" y="7916"/>
                    <a:pt x="5135" y="7912"/>
                    <a:pt x="5127" y="7908"/>
                  </a:cubicBezTo>
                  <a:cubicBezTo>
                    <a:pt x="5120" y="7904"/>
                    <a:pt x="5113" y="7900"/>
                    <a:pt x="5108" y="7897"/>
                  </a:cubicBezTo>
                  <a:cubicBezTo>
                    <a:pt x="5103" y="7894"/>
                    <a:pt x="5100" y="7892"/>
                    <a:pt x="5098" y="7892"/>
                  </a:cubicBezTo>
                  <a:cubicBezTo>
                    <a:pt x="5103" y="7893"/>
                    <a:pt x="5112" y="7895"/>
                    <a:pt x="5126" y="7897"/>
                  </a:cubicBezTo>
                  <a:cubicBezTo>
                    <a:pt x="5141" y="7900"/>
                    <a:pt x="5159" y="7904"/>
                    <a:pt x="5181" y="7908"/>
                  </a:cubicBezTo>
                  <a:lnTo>
                    <a:pt x="5497" y="7967"/>
                  </a:lnTo>
                  <a:lnTo>
                    <a:pt x="5517" y="7928"/>
                  </a:lnTo>
                  <a:lnTo>
                    <a:pt x="5266" y="7700"/>
                  </a:lnTo>
                  <a:cubicBezTo>
                    <a:pt x="5261" y="7696"/>
                    <a:pt x="5255" y="7691"/>
                    <a:pt x="5249" y="7686"/>
                  </a:cubicBezTo>
                  <a:cubicBezTo>
                    <a:pt x="5244" y="7681"/>
                    <a:pt x="5238" y="7676"/>
                    <a:pt x="5233" y="7672"/>
                  </a:cubicBezTo>
                  <a:cubicBezTo>
                    <a:pt x="5227" y="7667"/>
                    <a:pt x="5223" y="7664"/>
                    <a:pt x="5219" y="7660"/>
                  </a:cubicBezTo>
                  <a:cubicBezTo>
                    <a:pt x="5216" y="7657"/>
                    <a:pt x="5213" y="7656"/>
                    <a:pt x="5213" y="7655"/>
                  </a:cubicBezTo>
                  <a:cubicBezTo>
                    <a:pt x="5214" y="7655"/>
                    <a:pt x="5216" y="7656"/>
                    <a:pt x="5221" y="7658"/>
                  </a:cubicBezTo>
                  <a:cubicBezTo>
                    <a:pt x="5226" y="7661"/>
                    <a:pt x="5231" y="7663"/>
                    <a:pt x="5238" y="7666"/>
                  </a:cubicBezTo>
                  <a:cubicBezTo>
                    <a:pt x="5245" y="7669"/>
                    <a:pt x="5252" y="7672"/>
                    <a:pt x="5260" y="7676"/>
                  </a:cubicBezTo>
                  <a:cubicBezTo>
                    <a:pt x="5267" y="7679"/>
                    <a:pt x="5274" y="7682"/>
                    <a:pt x="5280" y="7685"/>
                  </a:cubicBezTo>
                  <a:lnTo>
                    <a:pt x="5578" y="7803"/>
                  </a:lnTo>
                  <a:lnTo>
                    <a:pt x="5601" y="7756"/>
                  </a:lnTo>
                  <a:close/>
                  <a:moveTo>
                    <a:pt x="5386" y="7207"/>
                  </a:moveTo>
                  <a:lnTo>
                    <a:pt x="5363" y="7254"/>
                  </a:lnTo>
                  <a:lnTo>
                    <a:pt x="5635" y="7388"/>
                  </a:lnTo>
                  <a:cubicBezTo>
                    <a:pt x="5648" y="7394"/>
                    <a:pt x="5659" y="7401"/>
                    <a:pt x="5668" y="7407"/>
                  </a:cubicBezTo>
                  <a:cubicBezTo>
                    <a:pt x="5676" y="7413"/>
                    <a:pt x="5683" y="7422"/>
                    <a:pt x="5689" y="7432"/>
                  </a:cubicBezTo>
                  <a:cubicBezTo>
                    <a:pt x="5694" y="7442"/>
                    <a:pt x="5696" y="7454"/>
                    <a:pt x="5694" y="7468"/>
                  </a:cubicBezTo>
                  <a:cubicBezTo>
                    <a:pt x="5692" y="7482"/>
                    <a:pt x="5687" y="7497"/>
                    <a:pt x="5679" y="7513"/>
                  </a:cubicBezTo>
                  <a:cubicBezTo>
                    <a:pt x="5673" y="7526"/>
                    <a:pt x="5667" y="7535"/>
                    <a:pt x="5661" y="7543"/>
                  </a:cubicBezTo>
                  <a:cubicBezTo>
                    <a:pt x="5654" y="7551"/>
                    <a:pt x="5647" y="7557"/>
                    <a:pt x="5641" y="7561"/>
                  </a:cubicBezTo>
                  <a:cubicBezTo>
                    <a:pt x="5634" y="7565"/>
                    <a:pt x="5627" y="7568"/>
                    <a:pt x="5621" y="7569"/>
                  </a:cubicBezTo>
                  <a:cubicBezTo>
                    <a:pt x="5615" y="7571"/>
                    <a:pt x="5609" y="7571"/>
                    <a:pt x="5604" y="7571"/>
                  </a:cubicBezTo>
                  <a:cubicBezTo>
                    <a:pt x="5596" y="7571"/>
                    <a:pt x="5587" y="7568"/>
                    <a:pt x="5576" y="7564"/>
                  </a:cubicBezTo>
                  <a:cubicBezTo>
                    <a:pt x="5564" y="7560"/>
                    <a:pt x="5554" y="7555"/>
                    <a:pt x="5544" y="7550"/>
                  </a:cubicBezTo>
                  <a:lnTo>
                    <a:pt x="5281" y="7421"/>
                  </a:lnTo>
                  <a:lnTo>
                    <a:pt x="5258" y="7467"/>
                  </a:lnTo>
                  <a:lnTo>
                    <a:pt x="5538" y="7605"/>
                  </a:lnTo>
                  <a:cubicBezTo>
                    <a:pt x="5547" y="7609"/>
                    <a:pt x="5557" y="7613"/>
                    <a:pt x="5569" y="7618"/>
                  </a:cubicBezTo>
                  <a:cubicBezTo>
                    <a:pt x="5581" y="7622"/>
                    <a:pt x="5593" y="7624"/>
                    <a:pt x="5605" y="7623"/>
                  </a:cubicBezTo>
                  <a:cubicBezTo>
                    <a:pt x="5629" y="7622"/>
                    <a:pt x="5651" y="7615"/>
                    <a:pt x="5669" y="7601"/>
                  </a:cubicBezTo>
                  <a:cubicBezTo>
                    <a:pt x="5687" y="7588"/>
                    <a:pt x="5703" y="7566"/>
                    <a:pt x="5718" y="7535"/>
                  </a:cubicBezTo>
                  <a:cubicBezTo>
                    <a:pt x="5730" y="7511"/>
                    <a:pt x="5737" y="7490"/>
                    <a:pt x="5740" y="7472"/>
                  </a:cubicBezTo>
                  <a:cubicBezTo>
                    <a:pt x="5743" y="7453"/>
                    <a:pt x="5743" y="7435"/>
                    <a:pt x="5738" y="7418"/>
                  </a:cubicBezTo>
                  <a:cubicBezTo>
                    <a:pt x="5734" y="7401"/>
                    <a:pt x="5727" y="7388"/>
                    <a:pt x="5716" y="7377"/>
                  </a:cubicBezTo>
                  <a:cubicBezTo>
                    <a:pt x="5704" y="7367"/>
                    <a:pt x="5687" y="7356"/>
                    <a:pt x="5664" y="7344"/>
                  </a:cubicBezTo>
                  <a:lnTo>
                    <a:pt x="5386" y="7207"/>
                  </a:lnTo>
                  <a:close/>
                  <a:moveTo>
                    <a:pt x="5228" y="7338"/>
                  </a:moveTo>
                  <a:cubicBezTo>
                    <a:pt x="5220" y="7341"/>
                    <a:pt x="5214" y="7347"/>
                    <a:pt x="5210" y="7355"/>
                  </a:cubicBezTo>
                  <a:cubicBezTo>
                    <a:pt x="5206" y="7363"/>
                    <a:pt x="5205" y="7371"/>
                    <a:pt x="5208" y="7380"/>
                  </a:cubicBezTo>
                  <a:cubicBezTo>
                    <a:pt x="5211" y="7388"/>
                    <a:pt x="5216" y="7395"/>
                    <a:pt x="5224" y="7399"/>
                  </a:cubicBezTo>
                  <a:cubicBezTo>
                    <a:pt x="5233" y="7403"/>
                    <a:pt x="5241" y="7403"/>
                    <a:pt x="5250" y="7400"/>
                  </a:cubicBezTo>
                  <a:cubicBezTo>
                    <a:pt x="5259" y="7398"/>
                    <a:pt x="5265" y="7392"/>
                    <a:pt x="5269" y="7384"/>
                  </a:cubicBezTo>
                  <a:cubicBezTo>
                    <a:pt x="5273" y="7375"/>
                    <a:pt x="5274" y="7367"/>
                    <a:pt x="5270" y="7359"/>
                  </a:cubicBezTo>
                  <a:cubicBezTo>
                    <a:pt x="5267" y="7350"/>
                    <a:pt x="5262" y="7344"/>
                    <a:pt x="5253" y="7340"/>
                  </a:cubicBezTo>
                  <a:cubicBezTo>
                    <a:pt x="5245" y="7336"/>
                    <a:pt x="5237" y="7335"/>
                    <a:pt x="5228" y="7338"/>
                  </a:cubicBezTo>
                  <a:close/>
                  <a:moveTo>
                    <a:pt x="5286" y="7221"/>
                  </a:moveTo>
                  <a:cubicBezTo>
                    <a:pt x="5277" y="7224"/>
                    <a:pt x="5271" y="7230"/>
                    <a:pt x="5267" y="7238"/>
                  </a:cubicBezTo>
                  <a:cubicBezTo>
                    <a:pt x="5263" y="7246"/>
                    <a:pt x="5263" y="7255"/>
                    <a:pt x="5265" y="7263"/>
                  </a:cubicBezTo>
                  <a:cubicBezTo>
                    <a:pt x="5268" y="7272"/>
                    <a:pt x="5274" y="7278"/>
                    <a:pt x="5282" y="7282"/>
                  </a:cubicBezTo>
                  <a:cubicBezTo>
                    <a:pt x="5290" y="7286"/>
                    <a:pt x="5299" y="7286"/>
                    <a:pt x="5307" y="7284"/>
                  </a:cubicBezTo>
                  <a:cubicBezTo>
                    <a:pt x="5316" y="7281"/>
                    <a:pt x="5322" y="7275"/>
                    <a:pt x="5327" y="7267"/>
                  </a:cubicBezTo>
                  <a:cubicBezTo>
                    <a:pt x="5331" y="7259"/>
                    <a:pt x="5331" y="7250"/>
                    <a:pt x="5328" y="7242"/>
                  </a:cubicBezTo>
                  <a:cubicBezTo>
                    <a:pt x="5325" y="7233"/>
                    <a:pt x="5319" y="7227"/>
                    <a:pt x="5311" y="7223"/>
                  </a:cubicBezTo>
                  <a:cubicBezTo>
                    <a:pt x="5303" y="7219"/>
                    <a:pt x="5294" y="7219"/>
                    <a:pt x="5286" y="7221"/>
                  </a:cubicBezTo>
                  <a:close/>
                  <a:moveTo>
                    <a:pt x="5960" y="7027"/>
                  </a:moveTo>
                  <a:lnTo>
                    <a:pt x="5569" y="6835"/>
                  </a:lnTo>
                  <a:lnTo>
                    <a:pt x="5546" y="6881"/>
                  </a:lnTo>
                  <a:lnTo>
                    <a:pt x="5759" y="6984"/>
                  </a:lnTo>
                  <a:cubicBezTo>
                    <a:pt x="5774" y="6991"/>
                    <a:pt x="5788" y="6998"/>
                    <a:pt x="5802" y="7004"/>
                  </a:cubicBezTo>
                  <a:cubicBezTo>
                    <a:pt x="5816" y="7010"/>
                    <a:pt x="5829" y="7016"/>
                    <a:pt x="5841" y="7021"/>
                  </a:cubicBezTo>
                  <a:cubicBezTo>
                    <a:pt x="5852" y="7026"/>
                    <a:pt x="5862" y="7030"/>
                    <a:pt x="5869" y="7033"/>
                  </a:cubicBezTo>
                  <a:cubicBezTo>
                    <a:pt x="5877" y="7036"/>
                    <a:pt x="5881" y="7037"/>
                    <a:pt x="5881" y="7037"/>
                  </a:cubicBezTo>
                  <a:cubicBezTo>
                    <a:pt x="5880" y="7037"/>
                    <a:pt x="5876" y="7037"/>
                    <a:pt x="5870" y="7036"/>
                  </a:cubicBezTo>
                  <a:cubicBezTo>
                    <a:pt x="5864" y="7036"/>
                    <a:pt x="5856" y="7036"/>
                    <a:pt x="5847" y="7035"/>
                  </a:cubicBezTo>
                  <a:cubicBezTo>
                    <a:pt x="5838" y="7035"/>
                    <a:pt x="5827" y="7034"/>
                    <a:pt x="5816" y="7034"/>
                  </a:cubicBezTo>
                  <a:cubicBezTo>
                    <a:pt x="5804" y="7033"/>
                    <a:pt x="5793" y="7033"/>
                    <a:pt x="5781" y="7033"/>
                  </a:cubicBezTo>
                  <a:lnTo>
                    <a:pt x="5468" y="7041"/>
                  </a:lnTo>
                  <a:lnTo>
                    <a:pt x="5441" y="7095"/>
                  </a:lnTo>
                  <a:lnTo>
                    <a:pt x="5832" y="7287"/>
                  </a:lnTo>
                  <a:lnTo>
                    <a:pt x="5856" y="7239"/>
                  </a:lnTo>
                  <a:lnTo>
                    <a:pt x="5628" y="7129"/>
                  </a:lnTo>
                  <a:cubicBezTo>
                    <a:pt x="5616" y="7124"/>
                    <a:pt x="5605" y="7118"/>
                    <a:pt x="5593" y="7113"/>
                  </a:cubicBezTo>
                  <a:cubicBezTo>
                    <a:pt x="5582" y="7108"/>
                    <a:pt x="5571" y="7104"/>
                    <a:pt x="5561" y="7100"/>
                  </a:cubicBezTo>
                  <a:cubicBezTo>
                    <a:pt x="5551" y="7095"/>
                    <a:pt x="5542" y="7092"/>
                    <a:pt x="5535" y="7088"/>
                  </a:cubicBezTo>
                  <a:cubicBezTo>
                    <a:pt x="5528" y="7085"/>
                    <a:pt x="5523" y="7083"/>
                    <a:pt x="5519" y="7082"/>
                  </a:cubicBezTo>
                  <a:cubicBezTo>
                    <a:pt x="5523" y="7083"/>
                    <a:pt x="5529" y="7083"/>
                    <a:pt x="5536" y="7084"/>
                  </a:cubicBezTo>
                  <a:cubicBezTo>
                    <a:pt x="5544" y="7084"/>
                    <a:pt x="5552" y="7084"/>
                    <a:pt x="5563" y="7084"/>
                  </a:cubicBezTo>
                  <a:cubicBezTo>
                    <a:pt x="5573" y="7084"/>
                    <a:pt x="5584" y="7084"/>
                    <a:pt x="5596" y="7084"/>
                  </a:cubicBezTo>
                  <a:cubicBezTo>
                    <a:pt x="5608" y="7084"/>
                    <a:pt x="5621" y="7084"/>
                    <a:pt x="5635" y="7084"/>
                  </a:cubicBezTo>
                  <a:lnTo>
                    <a:pt x="5936" y="7076"/>
                  </a:lnTo>
                  <a:lnTo>
                    <a:pt x="5960" y="7027"/>
                  </a:lnTo>
                  <a:close/>
                  <a:moveTo>
                    <a:pt x="5984" y="6606"/>
                  </a:moveTo>
                  <a:cubicBezTo>
                    <a:pt x="5969" y="6605"/>
                    <a:pt x="5955" y="6606"/>
                    <a:pt x="5942" y="6609"/>
                  </a:cubicBezTo>
                  <a:cubicBezTo>
                    <a:pt x="5929" y="6613"/>
                    <a:pt x="5917" y="6618"/>
                    <a:pt x="5906" y="6626"/>
                  </a:cubicBezTo>
                  <a:cubicBezTo>
                    <a:pt x="5895" y="6633"/>
                    <a:pt x="5883" y="6644"/>
                    <a:pt x="5869" y="6659"/>
                  </a:cubicBezTo>
                  <a:lnTo>
                    <a:pt x="5833" y="6697"/>
                  </a:lnTo>
                  <a:cubicBezTo>
                    <a:pt x="5814" y="6716"/>
                    <a:pt x="5797" y="6729"/>
                    <a:pt x="5783" y="6734"/>
                  </a:cubicBezTo>
                  <a:cubicBezTo>
                    <a:pt x="5768" y="6740"/>
                    <a:pt x="5753" y="6738"/>
                    <a:pt x="5737" y="6731"/>
                  </a:cubicBezTo>
                  <a:cubicBezTo>
                    <a:pt x="5717" y="6721"/>
                    <a:pt x="5704" y="6706"/>
                    <a:pt x="5700" y="6687"/>
                  </a:cubicBezTo>
                  <a:cubicBezTo>
                    <a:pt x="5695" y="6667"/>
                    <a:pt x="5699" y="6646"/>
                    <a:pt x="5711" y="6621"/>
                  </a:cubicBezTo>
                  <a:cubicBezTo>
                    <a:pt x="5715" y="6612"/>
                    <a:pt x="5720" y="6605"/>
                    <a:pt x="5724" y="6598"/>
                  </a:cubicBezTo>
                  <a:cubicBezTo>
                    <a:pt x="5729" y="6591"/>
                    <a:pt x="5735" y="6585"/>
                    <a:pt x="5741" y="6579"/>
                  </a:cubicBezTo>
                  <a:cubicBezTo>
                    <a:pt x="5747" y="6572"/>
                    <a:pt x="5754" y="6566"/>
                    <a:pt x="5763" y="6561"/>
                  </a:cubicBezTo>
                  <a:cubicBezTo>
                    <a:pt x="5771" y="6555"/>
                    <a:pt x="5780" y="6548"/>
                    <a:pt x="5791" y="6542"/>
                  </a:cubicBezTo>
                  <a:lnTo>
                    <a:pt x="5767" y="6505"/>
                  </a:lnTo>
                  <a:cubicBezTo>
                    <a:pt x="5724" y="6530"/>
                    <a:pt x="5692" y="6563"/>
                    <a:pt x="5672" y="6604"/>
                  </a:cubicBezTo>
                  <a:cubicBezTo>
                    <a:pt x="5662" y="6623"/>
                    <a:pt x="5657" y="6642"/>
                    <a:pt x="5654" y="6660"/>
                  </a:cubicBezTo>
                  <a:cubicBezTo>
                    <a:pt x="5652" y="6679"/>
                    <a:pt x="5653" y="6696"/>
                    <a:pt x="5658" y="6711"/>
                  </a:cubicBezTo>
                  <a:cubicBezTo>
                    <a:pt x="5662" y="6727"/>
                    <a:pt x="5670" y="6742"/>
                    <a:pt x="5681" y="6754"/>
                  </a:cubicBezTo>
                  <a:cubicBezTo>
                    <a:pt x="5691" y="6767"/>
                    <a:pt x="5705" y="6778"/>
                    <a:pt x="5722" y="6786"/>
                  </a:cubicBezTo>
                  <a:cubicBezTo>
                    <a:pt x="5747" y="6798"/>
                    <a:pt x="5772" y="6801"/>
                    <a:pt x="5798" y="6793"/>
                  </a:cubicBezTo>
                  <a:cubicBezTo>
                    <a:pt x="5809" y="6789"/>
                    <a:pt x="5820" y="6783"/>
                    <a:pt x="5830" y="6775"/>
                  </a:cubicBezTo>
                  <a:cubicBezTo>
                    <a:pt x="5840" y="6767"/>
                    <a:pt x="5852" y="6756"/>
                    <a:pt x="5867" y="6741"/>
                  </a:cubicBezTo>
                  <a:lnTo>
                    <a:pt x="5898" y="6707"/>
                  </a:lnTo>
                  <a:cubicBezTo>
                    <a:pt x="5935" y="6667"/>
                    <a:pt x="5971" y="6656"/>
                    <a:pt x="6005" y="6673"/>
                  </a:cubicBezTo>
                  <a:cubicBezTo>
                    <a:pt x="6028" y="6684"/>
                    <a:pt x="6042" y="6703"/>
                    <a:pt x="6047" y="6728"/>
                  </a:cubicBezTo>
                  <a:cubicBezTo>
                    <a:pt x="6050" y="6740"/>
                    <a:pt x="6050" y="6751"/>
                    <a:pt x="6048" y="6761"/>
                  </a:cubicBezTo>
                  <a:cubicBezTo>
                    <a:pt x="6046" y="6771"/>
                    <a:pt x="6041" y="6784"/>
                    <a:pt x="6034" y="6799"/>
                  </a:cubicBezTo>
                  <a:cubicBezTo>
                    <a:pt x="6024" y="6819"/>
                    <a:pt x="6013" y="6836"/>
                    <a:pt x="5999" y="6850"/>
                  </a:cubicBezTo>
                  <a:cubicBezTo>
                    <a:pt x="5985" y="6864"/>
                    <a:pt x="5969" y="6877"/>
                    <a:pt x="5949" y="6887"/>
                  </a:cubicBezTo>
                  <a:lnTo>
                    <a:pt x="5975" y="6926"/>
                  </a:lnTo>
                  <a:cubicBezTo>
                    <a:pt x="5997" y="6912"/>
                    <a:pt x="6015" y="6897"/>
                    <a:pt x="6031" y="6879"/>
                  </a:cubicBezTo>
                  <a:cubicBezTo>
                    <a:pt x="6047" y="6862"/>
                    <a:pt x="6060" y="6841"/>
                    <a:pt x="6072" y="6818"/>
                  </a:cubicBezTo>
                  <a:cubicBezTo>
                    <a:pt x="6081" y="6799"/>
                    <a:pt x="6087" y="6782"/>
                    <a:pt x="6090" y="6767"/>
                  </a:cubicBezTo>
                  <a:cubicBezTo>
                    <a:pt x="6093" y="6751"/>
                    <a:pt x="6093" y="6735"/>
                    <a:pt x="6091" y="6718"/>
                  </a:cubicBezTo>
                  <a:cubicBezTo>
                    <a:pt x="6089" y="6695"/>
                    <a:pt x="6082" y="6675"/>
                    <a:pt x="6069" y="6657"/>
                  </a:cubicBezTo>
                  <a:cubicBezTo>
                    <a:pt x="6057" y="6640"/>
                    <a:pt x="6042" y="6627"/>
                    <a:pt x="6024" y="6618"/>
                  </a:cubicBezTo>
                  <a:cubicBezTo>
                    <a:pt x="6012" y="6612"/>
                    <a:pt x="5998" y="6608"/>
                    <a:pt x="5984" y="6606"/>
                  </a:cubicBezTo>
                  <a:close/>
                  <a:moveTo>
                    <a:pt x="5901" y="6160"/>
                  </a:moveTo>
                  <a:lnTo>
                    <a:pt x="5774" y="6418"/>
                  </a:lnTo>
                  <a:lnTo>
                    <a:pt x="5813" y="6438"/>
                  </a:lnTo>
                  <a:lnTo>
                    <a:pt x="5865" y="6333"/>
                  </a:lnTo>
                  <a:lnTo>
                    <a:pt x="6216" y="6506"/>
                  </a:lnTo>
                  <a:lnTo>
                    <a:pt x="6238" y="6461"/>
                  </a:lnTo>
                  <a:lnTo>
                    <a:pt x="5887" y="6288"/>
                  </a:lnTo>
                  <a:lnTo>
                    <a:pt x="5939" y="6182"/>
                  </a:lnTo>
                  <a:lnTo>
                    <a:pt x="5901" y="6160"/>
                  </a:lnTo>
                  <a:close/>
                  <a:moveTo>
                    <a:pt x="6433" y="6065"/>
                  </a:moveTo>
                  <a:lnTo>
                    <a:pt x="6393" y="6046"/>
                  </a:lnTo>
                  <a:lnTo>
                    <a:pt x="6308" y="6218"/>
                  </a:lnTo>
                  <a:lnTo>
                    <a:pt x="6165" y="6147"/>
                  </a:lnTo>
                  <a:lnTo>
                    <a:pt x="6231" y="6013"/>
                  </a:lnTo>
                  <a:lnTo>
                    <a:pt x="6190" y="5993"/>
                  </a:lnTo>
                  <a:lnTo>
                    <a:pt x="6124" y="6127"/>
                  </a:lnTo>
                  <a:lnTo>
                    <a:pt x="5996" y="6064"/>
                  </a:lnTo>
                  <a:lnTo>
                    <a:pt x="6075" y="5904"/>
                  </a:lnTo>
                  <a:lnTo>
                    <a:pt x="6039" y="5879"/>
                  </a:lnTo>
                  <a:lnTo>
                    <a:pt x="5934" y="6092"/>
                  </a:lnTo>
                  <a:lnTo>
                    <a:pt x="6325" y="6285"/>
                  </a:lnTo>
                  <a:lnTo>
                    <a:pt x="6433" y="6065"/>
                  </a:lnTo>
                  <a:close/>
                  <a:moveTo>
                    <a:pt x="6596" y="5734"/>
                  </a:moveTo>
                  <a:lnTo>
                    <a:pt x="6560" y="5739"/>
                  </a:lnTo>
                  <a:cubicBezTo>
                    <a:pt x="6543" y="5741"/>
                    <a:pt x="6525" y="5744"/>
                    <a:pt x="6507" y="5746"/>
                  </a:cubicBezTo>
                  <a:cubicBezTo>
                    <a:pt x="6488" y="5749"/>
                    <a:pt x="6470" y="5751"/>
                    <a:pt x="6454" y="5754"/>
                  </a:cubicBezTo>
                  <a:cubicBezTo>
                    <a:pt x="6437" y="5756"/>
                    <a:pt x="6426" y="5758"/>
                    <a:pt x="6419" y="5759"/>
                  </a:cubicBezTo>
                  <a:cubicBezTo>
                    <a:pt x="6409" y="5761"/>
                    <a:pt x="6398" y="5763"/>
                    <a:pt x="6386" y="5766"/>
                  </a:cubicBezTo>
                  <a:cubicBezTo>
                    <a:pt x="6374" y="5769"/>
                    <a:pt x="6364" y="5773"/>
                    <a:pt x="6356" y="5777"/>
                  </a:cubicBezTo>
                  <a:lnTo>
                    <a:pt x="6358" y="5771"/>
                  </a:lnTo>
                  <a:cubicBezTo>
                    <a:pt x="6366" y="5756"/>
                    <a:pt x="6370" y="5740"/>
                    <a:pt x="6372" y="5725"/>
                  </a:cubicBezTo>
                  <a:cubicBezTo>
                    <a:pt x="6373" y="5710"/>
                    <a:pt x="6371" y="5695"/>
                    <a:pt x="6366" y="5681"/>
                  </a:cubicBezTo>
                  <a:cubicBezTo>
                    <a:pt x="6361" y="5668"/>
                    <a:pt x="6353" y="5655"/>
                    <a:pt x="6343" y="5644"/>
                  </a:cubicBezTo>
                  <a:cubicBezTo>
                    <a:pt x="6332" y="5632"/>
                    <a:pt x="6318" y="5623"/>
                    <a:pt x="6302" y="5615"/>
                  </a:cubicBezTo>
                  <a:cubicBezTo>
                    <a:pt x="6292" y="5610"/>
                    <a:pt x="6282" y="5606"/>
                    <a:pt x="6272" y="5605"/>
                  </a:cubicBezTo>
                  <a:cubicBezTo>
                    <a:pt x="6263" y="5603"/>
                    <a:pt x="6253" y="5602"/>
                    <a:pt x="6245" y="5602"/>
                  </a:cubicBezTo>
                  <a:cubicBezTo>
                    <a:pt x="6236" y="5603"/>
                    <a:pt x="6228" y="5604"/>
                    <a:pt x="6221" y="5606"/>
                  </a:cubicBezTo>
                  <a:cubicBezTo>
                    <a:pt x="6213" y="5608"/>
                    <a:pt x="6207" y="5610"/>
                    <a:pt x="6201" y="5613"/>
                  </a:cubicBezTo>
                  <a:cubicBezTo>
                    <a:pt x="6195" y="5616"/>
                    <a:pt x="6189" y="5619"/>
                    <a:pt x="6183" y="5624"/>
                  </a:cubicBezTo>
                  <a:cubicBezTo>
                    <a:pt x="6177" y="5628"/>
                    <a:pt x="6171" y="5634"/>
                    <a:pt x="6165" y="5640"/>
                  </a:cubicBezTo>
                  <a:cubicBezTo>
                    <a:pt x="6159" y="5647"/>
                    <a:pt x="6153" y="5655"/>
                    <a:pt x="6147" y="5665"/>
                  </a:cubicBezTo>
                  <a:cubicBezTo>
                    <a:pt x="6141" y="5675"/>
                    <a:pt x="6134" y="5686"/>
                    <a:pt x="6128" y="5699"/>
                  </a:cubicBezTo>
                  <a:lnTo>
                    <a:pt x="6083" y="5790"/>
                  </a:lnTo>
                  <a:lnTo>
                    <a:pt x="6474" y="5983"/>
                  </a:lnTo>
                  <a:lnTo>
                    <a:pt x="6496" y="5937"/>
                  </a:lnTo>
                  <a:lnTo>
                    <a:pt x="6319" y="5850"/>
                  </a:lnTo>
                  <a:cubicBezTo>
                    <a:pt x="6325" y="5841"/>
                    <a:pt x="6330" y="5834"/>
                    <a:pt x="6337" y="5829"/>
                  </a:cubicBezTo>
                  <a:cubicBezTo>
                    <a:pt x="6343" y="5825"/>
                    <a:pt x="6353" y="5821"/>
                    <a:pt x="6366" y="5818"/>
                  </a:cubicBezTo>
                  <a:cubicBezTo>
                    <a:pt x="6389" y="5814"/>
                    <a:pt x="6411" y="5809"/>
                    <a:pt x="6432" y="5806"/>
                  </a:cubicBezTo>
                  <a:cubicBezTo>
                    <a:pt x="6453" y="5803"/>
                    <a:pt x="6472" y="5800"/>
                    <a:pt x="6489" y="5798"/>
                  </a:cubicBezTo>
                  <a:cubicBezTo>
                    <a:pt x="6507" y="5796"/>
                    <a:pt x="6522" y="5794"/>
                    <a:pt x="6535" y="5794"/>
                  </a:cubicBezTo>
                  <a:cubicBezTo>
                    <a:pt x="6548" y="5793"/>
                    <a:pt x="6559" y="5793"/>
                    <a:pt x="6567" y="5793"/>
                  </a:cubicBezTo>
                  <a:lnTo>
                    <a:pt x="6596" y="5734"/>
                  </a:lnTo>
                  <a:close/>
                  <a:moveTo>
                    <a:pt x="6310" y="5685"/>
                  </a:moveTo>
                  <a:cubicBezTo>
                    <a:pt x="6318" y="5694"/>
                    <a:pt x="6324" y="5703"/>
                    <a:pt x="6327" y="5712"/>
                  </a:cubicBezTo>
                  <a:cubicBezTo>
                    <a:pt x="6330" y="5723"/>
                    <a:pt x="6330" y="5735"/>
                    <a:pt x="6328" y="5748"/>
                  </a:cubicBezTo>
                  <a:cubicBezTo>
                    <a:pt x="6326" y="5760"/>
                    <a:pt x="6320" y="5775"/>
                    <a:pt x="6312" y="5793"/>
                  </a:cubicBezTo>
                  <a:lnTo>
                    <a:pt x="6290" y="5836"/>
                  </a:lnTo>
                  <a:lnTo>
                    <a:pt x="6145" y="5764"/>
                  </a:lnTo>
                  <a:lnTo>
                    <a:pt x="6168" y="5718"/>
                  </a:lnTo>
                  <a:cubicBezTo>
                    <a:pt x="6173" y="5707"/>
                    <a:pt x="6178" y="5698"/>
                    <a:pt x="6183" y="5691"/>
                  </a:cubicBezTo>
                  <a:cubicBezTo>
                    <a:pt x="6188" y="5684"/>
                    <a:pt x="6194" y="5678"/>
                    <a:pt x="6200" y="5672"/>
                  </a:cubicBezTo>
                  <a:cubicBezTo>
                    <a:pt x="6210" y="5664"/>
                    <a:pt x="6222" y="5658"/>
                    <a:pt x="6236" y="5657"/>
                  </a:cubicBezTo>
                  <a:cubicBezTo>
                    <a:pt x="6251" y="5655"/>
                    <a:pt x="6265" y="5657"/>
                    <a:pt x="6278" y="5663"/>
                  </a:cubicBezTo>
                  <a:cubicBezTo>
                    <a:pt x="6291" y="5670"/>
                    <a:pt x="6301" y="5677"/>
                    <a:pt x="6310" y="5685"/>
                  </a:cubicBezTo>
                  <a:close/>
                  <a:moveTo>
                    <a:pt x="6808" y="5523"/>
                  </a:moveTo>
                  <a:lnTo>
                    <a:pt x="6259" y="5253"/>
                  </a:lnTo>
                  <a:lnTo>
                    <a:pt x="6240" y="5290"/>
                  </a:lnTo>
                  <a:lnTo>
                    <a:pt x="6789" y="5561"/>
                  </a:lnTo>
                  <a:lnTo>
                    <a:pt x="6808" y="5523"/>
                  </a:lnTo>
                  <a:close/>
                  <a:moveTo>
                    <a:pt x="6582" y="4775"/>
                  </a:moveTo>
                  <a:lnTo>
                    <a:pt x="6560" y="4821"/>
                  </a:lnTo>
                  <a:lnTo>
                    <a:pt x="6832" y="4955"/>
                  </a:lnTo>
                  <a:cubicBezTo>
                    <a:pt x="6845" y="4962"/>
                    <a:pt x="6856" y="4968"/>
                    <a:pt x="6865" y="4975"/>
                  </a:cubicBezTo>
                  <a:cubicBezTo>
                    <a:pt x="6873" y="4981"/>
                    <a:pt x="6880" y="4989"/>
                    <a:pt x="6886" y="5000"/>
                  </a:cubicBezTo>
                  <a:cubicBezTo>
                    <a:pt x="6891" y="5010"/>
                    <a:pt x="6892" y="5022"/>
                    <a:pt x="6891" y="5036"/>
                  </a:cubicBezTo>
                  <a:cubicBezTo>
                    <a:pt x="6889" y="5050"/>
                    <a:pt x="6884" y="5065"/>
                    <a:pt x="6876" y="5081"/>
                  </a:cubicBezTo>
                  <a:cubicBezTo>
                    <a:pt x="6870" y="5093"/>
                    <a:pt x="6864" y="5103"/>
                    <a:pt x="6857" y="5111"/>
                  </a:cubicBezTo>
                  <a:cubicBezTo>
                    <a:pt x="6851" y="5118"/>
                    <a:pt x="6844" y="5124"/>
                    <a:pt x="6837" y="5129"/>
                  </a:cubicBezTo>
                  <a:cubicBezTo>
                    <a:pt x="6831" y="5133"/>
                    <a:pt x="6824" y="5136"/>
                    <a:pt x="6818" y="5137"/>
                  </a:cubicBezTo>
                  <a:cubicBezTo>
                    <a:pt x="6811" y="5138"/>
                    <a:pt x="6806" y="5139"/>
                    <a:pt x="6801" y="5139"/>
                  </a:cubicBezTo>
                  <a:cubicBezTo>
                    <a:pt x="6793" y="5138"/>
                    <a:pt x="6784" y="5136"/>
                    <a:pt x="6772" y="5132"/>
                  </a:cubicBezTo>
                  <a:cubicBezTo>
                    <a:pt x="6761" y="5127"/>
                    <a:pt x="6751" y="5123"/>
                    <a:pt x="6741" y="5118"/>
                  </a:cubicBezTo>
                  <a:lnTo>
                    <a:pt x="6478" y="4988"/>
                  </a:lnTo>
                  <a:lnTo>
                    <a:pt x="6455" y="5034"/>
                  </a:lnTo>
                  <a:lnTo>
                    <a:pt x="6735" y="5172"/>
                  </a:lnTo>
                  <a:cubicBezTo>
                    <a:pt x="6744" y="5177"/>
                    <a:pt x="6754" y="5181"/>
                    <a:pt x="6766" y="5185"/>
                  </a:cubicBezTo>
                  <a:cubicBezTo>
                    <a:pt x="6778" y="5190"/>
                    <a:pt x="6790" y="5192"/>
                    <a:pt x="6802" y="5191"/>
                  </a:cubicBezTo>
                  <a:cubicBezTo>
                    <a:pt x="6826" y="5190"/>
                    <a:pt x="6848" y="5182"/>
                    <a:pt x="6866" y="5169"/>
                  </a:cubicBezTo>
                  <a:cubicBezTo>
                    <a:pt x="6884" y="5155"/>
                    <a:pt x="6900" y="5133"/>
                    <a:pt x="6915" y="5103"/>
                  </a:cubicBezTo>
                  <a:cubicBezTo>
                    <a:pt x="6927" y="5079"/>
                    <a:pt x="6934" y="5058"/>
                    <a:pt x="6937" y="5039"/>
                  </a:cubicBezTo>
                  <a:cubicBezTo>
                    <a:pt x="6940" y="5021"/>
                    <a:pt x="6940" y="5003"/>
                    <a:pt x="6935" y="4986"/>
                  </a:cubicBezTo>
                  <a:cubicBezTo>
                    <a:pt x="6931" y="4969"/>
                    <a:pt x="6924" y="4955"/>
                    <a:pt x="6912" y="4945"/>
                  </a:cubicBezTo>
                  <a:cubicBezTo>
                    <a:pt x="6901" y="4935"/>
                    <a:pt x="6884" y="4924"/>
                    <a:pt x="6860" y="4912"/>
                  </a:cubicBezTo>
                  <a:lnTo>
                    <a:pt x="6582" y="4775"/>
                  </a:lnTo>
                  <a:close/>
                  <a:moveTo>
                    <a:pt x="7157" y="4595"/>
                  </a:moveTo>
                  <a:lnTo>
                    <a:pt x="6766" y="4403"/>
                  </a:lnTo>
                  <a:lnTo>
                    <a:pt x="6743" y="4449"/>
                  </a:lnTo>
                  <a:lnTo>
                    <a:pt x="6956" y="4552"/>
                  </a:lnTo>
                  <a:cubicBezTo>
                    <a:pt x="6970" y="4559"/>
                    <a:pt x="6985" y="4565"/>
                    <a:pt x="6999" y="4571"/>
                  </a:cubicBezTo>
                  <a:cubicBezTo>
                    <a:pt x="7013" y="4578"/>
                    <a:pt x="7026" y="4583"/>
                    <a:pt x="7038" y="4588"/>
                  </a:cubicBezTo>
                  <a:cubicBezTo>
                    <a:pt x="7049" y="4593"/>
                    <a:pt x="7059" y="4597"/>
                    <a:pt x="7066" y="4600"/>
                  </a:cubicBezTo>
                  <a:cubicBezTo>
                    <a:pt x="7074" y="4603"/>
                    <a:pt x="7078" y="4605"/>
                    <a:pt x="7078" y="4605"/>
                  </a:cubicBezTo>
                  <a:cubicBezTo>
                    <a:pt x="7077" y="4605"/>
                    <a:pt x="7073" y="4605"/>
                    <a:pt x="7067" y="4604"/>
                  </a:cubicBezTo>
                  <a:cubicBezTo>
                    <a:pt x="7061" y="4604"/>
                    <a:pt x="7053" y="4603"/>
                    <a:pt x="7044" y="4603"/>
                  </a:cubicBezTo>
                  <a:cubicBezTo>
                    <a:pt x="7035" y="4602"/>
                    <a:pt x="7024" y="4602"/>
                    <a:pt x="7013" y="4601"/>
                  </a:cubicBezTo>
                  <a:cubicBezTo>
                    <a:pt x="7001" y="4601"/>
                    <a:pt x="6989" y="4601"/>
                    <a:pt x="6978" y="4601"/>
                  </a:cubicBezTo>
                  <a:lnTo>
                    <a:pt x="6664" y="4608"/>
                  </a:lnTo>
                  <a:lnTo>
                    <a:pt x="6638" y="4662"/>
                  </a:lnTo>
                  <a:lnTo>
                    <a:pt x="7029" y="4855"/>
                  </a:lnTo>
                  <a:lnTo>
                    <a:pt x="7053" y="4806"/>
                  </a:lnTo>
                  <a:lnTo>
                    <a:pt x="6825" y="4697"/>
                  </a:lnTo>
                  <a:cubicBezTo>
                    <a:pt x="6813" y="4691"/>
                    <a:pt x="6802" y="4686"/>
                    <a:pt x="6790" y="4681"/>
                  </a:cubicBezTo>
                  <a:cubicBezTo>
                    <a:pt x="6778" y="4676"/>
                    <a:pt x="6768" y="4671"/>
                    <a:pt x="6758" y="4667"/>
                  </a:cubicBezTo>
                  <a:cubicBezTo>
                    <a:pt x="6748" y="4663"/>
                    <a:pt x="6739" y="4659"/>
                    <a:pt x="6732" y="4656"/>
                  </a:cubicBezTo>
                  <a:cubicBezTo>
                    <a:pt x="6725" y="4653"/>
                    <a:pt x="6719" y="4651"/>
                    <a:pt x="6716" y="4650"/>
                  </a:cubicBezTo>
                  <a:cubicBezTo>
                    <a:pt x="6720" y="4651"/>
                    <a:pt x="6726" y="4651"/>
                    <a:pt x="6733" y="4651"/>
                  </a:cubicBezTo>
                  <a:cubicBezTo>
                    <a:pt x="6741" y="4652"/>
                    <a:pt x="6749" y="4652"/>
                    <a:pt x="6759" y="4652"/>
                  </a:cubicBezTo>
                  <a:cubicBezTo>
                    <a:pt x="6770" y="4652"/>
                    <a:pt x="6781" y="4652"/>
                    <a:pt x="6793" y="4652"/>
                  </a:cubicBezTo>
                  <a:cubicBezTo>
                    <a:pt x="6805" y="4652"/>
                    <a:pt x="6818" y="4652"/>
                    <a:pt x="6831" y="4652"/>
                  </a:cubicBezTo>
                  <a:lnTo>
                    <a:pt x="7132" y="4644"/>
                  </a:lnTo>
                  <a:lnTo>
                    <a:pt x="7157" y="4595"/>
                  </a:lnTo>
                  <a:close/>
                  <a:moveTo>
                    <a:pt x="7235" y="4435"/>
                  </a:moveTo>
                  <a:lnTo>
                    <a:pt x="6844" y="4243"/>
                  </a:lnTo>
                  <a:lnTo>
                    <a:pt x="6822" y="4288"/>
                  </a:lnTo>
                  <a:lnTo>
                    <a:pt x="7213" y="4481"/>
                  </a:lnTo>
                  <a:lnTo>
                    <a:pt x="7235" y="4435"/>
                  </a:lnTo>
                  <a:close/>
                  <a:moveTo>
                    <a:pt x="7035" y="3855"/>
                  </a:moveTo>
                  <a:lnTo>
                    <a:pt x="7011" y="3903"/>
                  </a:lnTo>
                  <a:lnTo>
                    <a:pt x="7228" y="4114"/>
                  </a:lnTo>
                  <a:cubicBezTo>
                    <a:pt x="7246" y="4131"/>
                    <a:pt x="7261" y="4145"/>
                    <a:pt x="7273" y="4156"/>
                  </a:cubicBezTo>
                  <a:cubicBezTo>
                    <a:pt x="7285" y="4167"/>
                    <a:pt x="7293" y="4174"/>
                    <a:pt x="7297" y="4178"/>
                  </a:cubicBezTo>
                  <a:cubicBezTo>
                    <a:pt x="7295" y="4177"/>
                    <a:pt x="7290" y="4175"/>
                    <a:pt x="7283" y="4174"/>
                  </a:cubicBezTo>
                  <a:cubicBezTo>
                    <a:pt x="7276" y="4172"/>
                    <a:pt x="7268" y="4170"/>
                    <a:pt x="7259" y="4168"/>
                  </a:cubicBezTo>
                  <a:cubicBezTo>
                    <a:pt x="7249" y="4166"/>
                    <a:pt x="7240" y="4164"/>
                    <a:pt x="7229" y="4163"/>
                  </a:cubicBezTo>
                  <a:cubicBezTo>
                    <a:pt x="7219" y="4161"/>
                    <a:pt x="7209" y="4159"/>
                    <a:pt x="7199" y="4158"/>
                  </a:cubicBezTo>
                  <a:lnTo>
                    <a:pt x="6907" y="4116"/>
                  </a:lnTo>
                  <a:lnTo>
                    <a:pt x="6882" y="4167"/>
                  </a:lnTo>
                  <a:lnTo>
                    <a:pt x="7337" y="4228"/>
                  </a:lnTo>
                  <a:lnTo>
                    <a:pt x="7360" y="4182"/>
                  </a:lnTo>
                  <a:lnTo>
                    <a:pt x="7035" y="3855"/>
                  </a:lnTo>
                  <a:close/>
                  <a:moveTo>
                    <a:pt x="7571" y="3753"/>
                  </a:moveTo>
                  <a:lnTo>
                    <a:pt x="7531" y="3733"/>
                  </a:lnTo>
                  <a:lnTo>
                    <a:pt x="7446" y="3905"/>
                  </a:lnTo>
                  <a:lnTo>
                    <a:pt x="7303" y="3834"/>
                  </a:lnTo>
                  <a:lnTo>
                    <a:pt x="7369" y="3701"/>
                  </a:lnTo>
                  <a:lnTo>
                    <a:pt x="7328" y="3681"/>
                  </a:lnTo>
                  <a:lnTo>
                    <a:pt x="7262" y="3815"/>
                  </a:lnTo>
                  <a:lnTo>
                    <a:pt x="7134" y="3752"/>
                  </a:lnTo>
                  <a:lnTo>
                    <a:pt x="7213" y="3591"/>
                  </a:lnTo>
                  <a:lnTo>
                    <a:pt x="7177" y="3566"/>
                  </a:lnTo>
                  <a:lnTo>
                    <a:pt x="7072" y="3780"/>
                  </a:lnTo>
                  <a:lnTo>
                    <a:pt x="7463" y="3972"/>
                  </a:lnTo>
                  <a:lnTo>
                    <a:pt x="7571" y="3753"/>
                  </a:lnTo>
                  <a:close/>
                  <a:moveTo>
                    <a:pt x="7734" y="3422"/>
                  </a:moveTo>
                  <a:lnTo>
                    <a:pt x="7698" y="3426"/>
                  </a:lnTo>
                  <a:cubicBezTo>
                    <a:pt x="7681" y="3429"/>
                    <a:pt x="7663" y="3431"/>
                    <a:pt x="7644" y="3434"/>
                  </a:cubicBezTo>
                  <a:cubicBezTo>
                    <a:pt x="7626" y="3436"/>
                    <a:pt x="7608" y="3439"/>
                    <a:pt x="7592" y="3441"/>
                  </a:cubicBezTo>
                  <a:cubicBezTo>
                    <a:pt x="7575" y="3443"/>
                    <a:pt x="7564" y="3445"/>
                    <a:pt x="7557" y="3446"/>
                  </a:cubicBezTo>
                  <a:cubicBezTo>
                    <a:pt x="7547" y="3448"/>
                    <a:pt x="7536" y="3451"/>
                    <a:pt x="7524" y="3454"/>
                  </a:cubicBezTo>
                  <a:cubicBezTo>
                    <a:pt x="7512" y="3457"/>
                    <a:pt x="7502" y="3460"/>
                    <a:pt x="7494" y="3464"/>
                  </a:cubicBezTo>
                  <a:lnTo>
                    <a:pt x="7496" y="3458"/>
                  </a:lnTo>
                  <a:cubicBezTo>
                    <a:pt x="7504" y="3443"/>
                    <a:pt x="7508" y="3427"/>
                    <a:pt x="7510" y="3412"/>
                  </a:cubicBezTo>
                  <a:cubicBezTo>
                    <a:pt x="7511" y="3397"/>
                    <a:pt x="7509" y="3382"/>
                    <a:pt x="7504" y="3369"/>
                  </a:cubicBezTo>
                  <a:cubicBezTo>
                    <a:pt x="7499" y="3355"/>
                    <a:pt x="7491" y="3342"/>
                    <a:pt x="7481" y="3331"/>
                  </a:cubicBezTo>
                  <a:cubicBezTo>
                    <a:pt x="7470" y="3319"/>
                    <a:pt x="7456" y="3310"/>
                    <a:pt x="7440" y="3302"/>
                  </a:cubicBezTo>
                  <a:cubicBezTo>
                    <a:pt x="7430" y="3297"/>
                    <a:pt x="7420" y="3294"/>
                    <a:pt x="7410" y="3292"/>
                  </a:cubicBezTo>
                  <a:cubicBezTo>
                    <a:pt x="7401" y="3290"/>
                    <a:pt x="7391" y="3289"/>
                    <a:pt x="7383" y="3290"/>
                  </a:cubicBezTo>
                  <a:cubicBezTo>
                    <a:pt x="7374" y="3290"/>
                    <a:pt x="7366" y="3291"/>
                    <a:pt x="7359" y="3293"/>
                  </a:cubicBezTo>
                  <a:cubicBezTo>
                    <a:pt x="7351" y="3295"/>
                    <a:pt x="7345" y="3297"/>
                    <a:pt x="7339" y="3300"/>
                  </a:cubicBezTo>
                  <a:cubicBezTo>
                    <a:pt x="7333" y="3303"/>
                    <a:pt x="7327" y="3307"/>
                    <a:pt x="7321" y="3311"/>
                  </a:cubicBezTo>
                  <a:cubicBezTo>
                    <a:pt x="7315" y="3315"/>
                    <a:pt x="7309" y="3321"/>
                    <a:pt x="7303" y="3328"/>
                  </a:cubicBezTo>
                  <a:cubicBezTo>
                    <a:pt x="7297" y="3334"/>
                    <a:pt x="7291" y="3342"/>
                    <a:pt x="7285" y="3352"/>
                  </a:cubicBezTo>
                  <a:cubicBezTo>
                    <a:pt x="7279" y="3362"/>
                    <a:pt x="7272" y="3373"/>
                    <a:pt x="7266" y="3387"/>
                  </a:cubicBezTo>
                  <a:lnTo>
                    <a:pt x="7221" y="3478"/>
                  </a:lnTo>
                  <a:lnTo>
                    <a:pt x="7612" y="3670"/>
                  </a:lnTo>
                  <a:lnTo>
                    <a:pt x="7634" y="3624"/>
                  </a:lnTo>
                  <a:lnTo>
                    <a:pt x="7457" y="3538"/>
                  </a:lnTo>
                  <a:cubicBezTo>
                    <a:pt x="7463" y="3528"/>
                    <a:pt x="7468" y="3521"/>
                    <a:pt x="7475" y="3516"/>
                  </a:cubicBezTo>
                  <a:cubicBezTo>
                    <a:pt x="7481" y="3512"/>
                    <a:pt x="7491" y="3508"/>
                    <a:pt x="7504" y="3505"/>
                  </a:cubicBezTo>
                  <a:cubicBezTo>
                    <a:pt x="7527" y="3501"/>
                    <a:pt x="7549" y="3497"/>
                    <a:pt x="7570" y="3493"/>
                  </a:cubicBezTo>
                  <a:cubicBezTo>
                    <a:pt x="7591" y="3490"/>
                    <a:pt x="7610" y="3487"/>
                    <a:pt x="7627" y="3485"/>
                  </a:cubicBezTo>
                  <a:cubicBezTo>
                    <a:pt x="7645" y="3483"/>
                    <a:pt x="7660" y="3482"/>
                    <a:pt x="7673" y="3481"/>
                  </a:cubicBezTo>
                  <a:cubicBezTo>
                    <a:pt x="7686" y="3480"/>
                    <a:pt x="7697" y="3480"/>
                    <a:pt x="7705" y="3480"/>
                  </a:cubicBezTo>
                  <a:lnTo>
                    <a:pt x="7734" y="3422"/>
                  </a:lnTo>
                  <a:close/>
                  <a:moveTo>
                    <a:pt x="7448" y="3373"/>
                  </a:moveTo>
                  <a:cubicBezTo>
                    <a:pt x="7456" y="3381"/>
                    <a:pt x="7462" y="3390"/>
                    <a:pt x="7465" y="3399"/>
                  </a:cubicBezTo>
                  <a:cubicBezTo>
                    <a:pt x="7468" y="3410"/>
                    <a:pt x="7468" y="3422"/>
                    <a:pt x="7466" y="3435"/>
                  </a:cubicBezTo>
                  <a:cubicBezTo>
                    <a:pt x="7464" y="3447"/>
                    <a:pt x="7458" y="3462"/>
                    <a:pt x="7450" y="3480"/>
                  </a:cubicBezTo>
                  <a:lnTo>
                    <a:pt x="7428" y="3523"/>
                  </a:lnTo>
                  <a:lnTo>
                    <a:pt x="7283" y="3451"/>
                  </a:lnTo>
                  <a:lnTo>
                    <a:pt x="7306" y="3405"/>
                  </a:lnTo>
                  <a:cubicBezTo>
                    <a:pt x="7311" y="3394"/>
                    <a:pt x="7316" y="3385"/>
                    <a:pt x="7321" y="3378"/>
                  </a:cubicBezTo>
                  <a:cubicBezTo>
                    <a:pt x="7326" y="3371"/>
                    <a:pt x="7332" y="3365"/>
                    <a:pt x="7338" y="3360"/>
                  </a:cubicBezTo>
                  <a:cubicBezTo>
                    <a:pt x="7348" y="3351"/>
                    <a:pt x="7360" y="3346"/>
                    <a:pt x="7374" y="3344"/>
                  </a:cubicBezTo>
                  <a:cubicBezTo>
                    <a:pt x="7389" y="3342"/>
                    <a:pt x="7403" y="3344"/>
                    <a:pt x="7416" y="3351"/>
                  </a:cubicBezTo>
                  <a:cubicBezTo>
                    <a:pt x="7429" y="3357"/>
                    <a:pt x="7439" y="3364"/>
                    <a:pt x="7448" y="3373"/>
                  </a:cubicBezTo>
                  <a:close/>
                  <a:moveTo>
                    <a:pt x="7745" y="3028"/>
                  </a:moveTo>
                  <a:cubicBezTo>
                    <a:pt x="7730" y="3026"/>
                    <a:pt x="7716" y="3027"/>
                    <a:pt x="7703" y="3031"/>
                  </a:cubicBezTo>
                  <a:cubicBezTo>
                    <a:pt x="7690" y="3034"/>
                    <a:pt x="7678" y="3040"/>
                    <a:pt x="7667" y="3047"/>
                  </a:cubicBezTo>
                  <a:cubicBezTo>
                    <a:pt x="7656" y="3054"/>
                    <a:pt x="7644" y="3065"/>
                    <a:pt x="7630" y="3080"/>
                  </a:cubicBezTo>
                  <a:lnTo>
                    <a:pt x="7594" y="3118"/>
                  </a:lnTo>
                  <a:cubicBezTo>
                    <a:pt x="7575" y="3138"/>
                    <a:pt x="7558" y="3150"/>
                    <a:pt x="7544" y="3155"/>
                  </a:cubicBezTo>
                  <a:cubicBezTo>
                    <a:pt x="7529" y="3161"/>
                    <a:pt x="7514" y="3160"/>
                    <a:pt x="7498" y="3152"/>
                  </a:cubicBezTo>
                  <a:cubicBezTo>
                    <a:pt x="7478" y="3142"/>
                    <a:pt x="7465" y="3127"/>
                    <a:pt x="7461" y="3108"/>
                  </a:cubicBezTo>
                  <a:cubicBezTo>
                    <a:pt x="7456" y="3089"/>
                    <a:pt x="7460" y="3067"/>
                    <a:pt x="7472" y="3042"/>
                  </a:cubicBezTo>
                  <a:cubicBezTo>
                    <a:pt x="7476" y="3034"/>
                    <a:pt x="7481" y="3026"/>
                    <a:pt x="7485" y="3019"/>
                  </a:cubicBezTo>
                  <a:cubicBezTo>
                    <a:pt x="7490" y="3012"/>
                    <a:pt x="7496" y="3006"/>
                    <a:pt x="7502" y="3000"/>
                  </a:cubicBezTo>
                  <a:cubicBezTo>
                    <a:pt x="7508" y="2994"/>
                    <a:pt x="7515" y="2988"/>
                    <a:pt x="7524" y="2982"/>
                  </a:cubicBezTo>
                  <a:cubicBezTo>
                    <a:pt x="7532" y="2976"/>
                    <a:pt x="7541" y="2970"/>
                    <a:pt x="7552" y="2963"/>
                  </a:cubicBezTo>
                  <a:lnTo>
                    <a:pt x="7528" y="2926"/>
                  </a:lnTo>
                  <a:cubicBezTo>
                    <a:pt x="7485" y="2951"/>
                    <a:pt x="7453" y="2984"/>
                    <a:pt x="7433" y="3026"/>
                  </a:cubicBezTo>
                  <a:cubicBezTo>
                    <a:pt x="7423" y="3045"/>
                    <a:pt x="7418" y="3063"/>
                    <a:pt x="7415" y="3081"/>
                  </a:cubicBezTo>
                  <a:cubicBezTo>
                    <a:pt x="7413" y="3100"/>
                    <a:pt x="7414" y="3117"/>
                    <a:pt x="7419" y="3133"/>
                  </a:cubicBezTo>
                  <a:cubicBezTo>
                    <a:pt x="7423" y="3149"/>
                    <a:pt x="7431" y="3163"/>
                    <a:pt x="7442" y="3176"/>
                  </a:cubicBezTo>
                  <a:cubicBezTo>
                    <a:pt x="7452" y="3188"/>
                    <a:pt x="7466" y="3199"/>
                    <a:pt x="7483" y="3207"/>
                  </a:cubicBezTo>
                  <a:cubicBezTo>
                    <a:pt x="7508" y="3220"/>
                    <a:pt x="7533" y="3222"/>
                    <a:pt x="7559" y="3214"/>
                  </a:cubicBezTo>
                  <a:cubicBezTo>
                    <a:pt x="7570" y="3210"/>
                    <a:pt x="7581" y="3205"/>
                    <a:pt x="7591" y="3197"/>
                  </a:cubicBezTo>
                  <a:cubicBezTo>
                    <a:pt x="7601" y="3189"/>
                    <a:pt x="7613" y="3177"/>
                    <a:pt x="7628" y="3162"/>
                  </a:cubicBezTo>
                  <a:lnTo>
                    <a:pt x="7659" y="3128"/>
                  </a:lnTo>
                  <a:cubicBezTo>
                    <a:pt x="7696" y="3088"/>
                    <a:pt x="7732" y="3077"/>
                    <a:pt x="7766" y="3094"/>
                  </a:cubicBezTo>
                  <a:cubicBezTo>
                    <a:pt x="7789" y="3106"/>
                    <a:pt x="7803" y="3124"/>
                    <a:pt x="7808" y="3150"/>
                  </a:cubicBezTo>
                  <a:cubicBezTo>
                    <a:pt x="7811" y="3161"/>
                    <a:pt x="7811" y="3172"/>
                    <a:pt x="7809" y="3182"/>
                  </a:cubicBezTo>
                  <a:cubicBezTo>
                    <a:pt x="7807" y="3193"/>
                    <a:pt x="7802" y="3205"/>
                    <a:pt x="7795" y="3220"/>
                  </a:cubicBezTo>
                  <a:cubicBezTo>
                    <a:pt x="7785" y="3240"/>
                    <a:pt x="7773" y="3257"/>
                    <a:pt x="7760" y="3271"/>
                  </a:cubicBezTo>
                  <a:cubicBezTo>
                    <a:pt x="7746" y="3285"/>
                    <a:pt x="7729" y="3298"/>
                    <a:pt x="7710" y="3308"/>
                  </a:cubicBezTo>
                  <a:lnTo>
                    <a:pt x="7736" y="3347"/>
                  </a:lnTo>
                  <a:cubicBezTo>
                    <a:pt x="7758" y="3333"/>
                    <a:pt x="7776" y="3318"/>
                    <a:pt x="7792" y="3300"/>
                  </a:cubicBezTo>
                  <a:cubicBezTo>
                    <a:pt x="7808" y="3283"/>
                    <a:pt x="7821" y="3262"/>
                    <a:pt x="7833" y="3239"/>
                  </a:cubicBezTo>
                  <a:cubicBezTo>
                    <a:pt x="7842" y="3221"/>
                    <a:pt x="7848" y="3204"/>
                    <a:pt x="7851" y="3188"/>
                  </a:cubicBezTo>
                  <a:cubicBezTo>
                    <a:pt x="7854" y="3173"/>
                    <a:pt x="7854" y="3156"/>
                    <a:pt x="7852" y="3139"/>
                  </a:cubicBezTo>
                  <a:cubicBezTo>
                    <a:pt x="7850" y="3116"/>
                    <a:pt x="7843" y="3096"/>
                    <a:pt x="7830" y="3079"/>
                  </a:cubicBezTo>
                  <a:cubicBezTo>
                    <a:pt x="7818" y="3061"/>
                    <a:pt x="7803" y="3048"/>
                    <a:pt x="7785" y="3039"/>
                  </a:cubicBezTo>
                  <a:cubicBezTo>
                    <a:pt x="7773" y="3033"/>
                    <a:pt x="7759" y="3029"/>
                    <a:pt x="7745" y="3028"/>
                  </a:cubicBezTo>
                  <a:close/>
                  <a:moveTo>
                    <a:pt x="7962" y="2957"/>
                  </a:moveTo>
                  <a:lnTo>
                    <a:pt x="7572" y="2765"/>
                  </a:lnTo>
                  <a:lnTo>
                    <a:pt x="7549" y="2810"/>
                  </a:lnTo>
                  <a:lnTo>
                    <a:pt x="7940" y="3003"/>
                  </a:lnTo>
                  <a:lnTo>
                    <a:pt x="7962" y="2957"/>
                  </a:lnTo>
                  <a:close/>
                  <a:moveTo>
                    <a:pt x="7737" y="2428"/>
                  </a:moveTo>
                  <a:lnTo>
                    <a:pt x="7610" y="2686"/>
                  </a:lnTo>
                  <a:lnTo>
                    <a:pt x="7649" y="2706"/>
                  </a:lnTo>
                  <a:lnTo>
                    <a:pt x="7701" y="2601"/>
                  </a:lnTo>
                  <a:lnTo>
                    <a:pt x="8053" y="2774"/>
                  </a:lnTo>
                  <a:lnTo>
                    <a:pt x="8075" y="2729"/>
                  </a:lnTo>
                  <a:lnTo>
                    <a:pt x="7723" y="2556"/>
                  </a:lnTo>
                  <a:lnTo>
                    <a:pt x="7775" y="2450"/>
                  </a:lnTo>
                  <a:lnTo>
                    <a:pt x="7737" y="2428"/>
                  </a:lnTo>
                  <a:close/>
                  <a:moveTo>
                    <a:pt x="7905" y="2087"/>
                  </a:moveTo>
                  <a:lnTo>
                    <a:pt x="7879" y="2141"/>
                  </a:lnTo>
                  <a:lnTo>
                    <a:pt x="7991" y="2290"/>
                  </a:lnTo>
                  <a:cubicBezTo>
                    <a:pt x="7998" y="2300"/>
                    <a:pt x="8005" y="2309"/>
                    <a:pt x="8012" y="2317"/>
                  </a:cubicBezTo>
                  <a:cubicBezTo>
                    <a:pt x="8018" y="2325"/>
                    <a:pt x="8022" y="2330"/>
                    <a:pt x="8024" y="2332"/>
                  </a:cubicBezTo>
                  <a:cubicBezTo>
                    <a:pt x="8015" y="2332"/>
                    <a:pt x="8006" y="2332"/>
                    <a:pt x="7998" y="2331"/>
                  </a:cubicBezTo>
                  <a:cubicBezTo>
                    <a:pt x="7989" y="2331"/>
                    <a:pt x="7980" y="2331"/>
                    <a:pt x="7971" y="2331"/>
                  </a:cubicBezTo>
                  <a:lnTo>
                    <a:pt x="7785" y="2331"/>
                  </a:lnTo>
                  <a:lnTo>
                    <a:pt x="7757" y="2389"/>
                  </a:lnTo>
                  <a:lnTo>
                    <a:pt x="8054" y="2379"/>
                  </a:lnTo>
                  <a:lnTo>
                    <a:pt x="8209" y="2455"/>
                  </a:lnTo>
                  <a:lnTo>
                    <a:pt x="8233" y="2407"/>
                  </a:lnTo>
                  <a:lnTo>
                    <a:pt x="8081" y="2332"/>
                  </a:lnTo>
                  <a:lnTo>
                    <a:pt x="7905" y="2087"/>
                  </a:lnTo>
                  <a:close/>
                  <a:moveTo>
                    <a:pt x="8264" y="1658"/>
                  </a:moveTo>
                  <a:cubicBezTo>
                    <a:pt x="8238" y="1653"/>
                    <a:pt x="8213" y="1651"/>
                    <a:pt x="8189" y="1655"/>
                  </a:cubicBezTo>
                  <a:cubicBezTo>
                    <a:pt x="8180" y="1656"/>
                    <a:pt x="8169" y="1658"/>
                    <a:pt x="8158" y="1662"/>
                  </a:cubicBezTo>
                  <a:cubicBezTo>
                    <a:pt x="8147" y="1665"/>
                    <a:pt x="8136" y="1670"/>
                    <a:pt x="8125" y="1677"/>
                  </a:cubicBezTo>
                  <a:cubicBezTo>
                    <a:pt x="8114" y="1684"/>
                    <a:pt x="8103" y="1693"/>
                    <a:pt x="8093" y="1704"/>
                  </a:cubicBezTo>
                  <a:cubicBezTo>
                    <a:pt x="8082" y="1715"/>
                    <a:pt x="8073" y="1729"/>
                    <a:pt x="8064" y="1746"/>
                  </a:cubicBezTo>
                  <a:cubicBezTo>
                    <a:pt x="8053" y="1770"/>
                    <a:pt x="8047" y="1794"/>
                    <a:pt x="8046" y="1818"/>
                  </a:cubicBezTo>
                  <a:cubicBezTo>
                    <a:pt x="8046" y="1842"/>
                    <a:pt x="8051" y="1865"/>
                    <a:pt x="8062" y="1887"/>
                  </a:cubicBezTo>
                  <a:cubicBezTo>
                    <a:pt x="8073" y="1908"/>
                    <a:pt x="8089" y="1929"/>
                    <a:pt x="8110" y="1948"/>
                  </a:cubicBezTo>
                  <a:cubicBezTo>
                    <a:pt x="8131" y="1968"/>
                    <a:pt x="8157" y="1985"/>
                    <a:pt x="8188" y="2000"/>
                  </a:cubicBezTo>
                  <a:cubicBezTo>
                    <a:pt x="8256" y="2034"/>
                    <a:pt x="8315" y="2044"/>
                    <a:pt x="8366" y="2030"/>
                  </a:cubicBezTo>
                  <a:cubicBezTo>
                    <a:pt x="8388" y="2024"/>
                    <a:pt x="8408" y="2014"/>
                    <a:pt x="8426" y="2000"/>
                  </a:cubicBezTo>
                  <a:cubicBezTo>
                    <a:pt x="8444" y="1986"/>
                    <a:pt x="8459" y="1967"/>
                    <a:pt x="8471" y="1943"/>
                  </a:cubicBezTo>
                  <a:cubicBezTo>
                    <a:pt x="8481" y="1923"/>
                    <a:pt x="8487" y="1903"/>
                    <a:pt x="8488" y="1885"/>
                  </a:cubicBezTo>
                  <a:cubicBezTo>
                    <a:pt x="8490" y="1866"/>
                    <a:pt x="8488" y="1847"/>
                    <a:pt x="8482" y="1826"/>
                  </a:cubicBezTo>
                  <a:cubicBezTo>
                    <a:pt x="8473" y="1797"/>
                    <a:pt x="8459" y="1772"/>
                    <a:pt x="8438" y="1750"/>
                  </a:cubicBezTo>
                  <a:cubicBezTo>
                    <a:pt x="8417" y="1729"/>
                    <a:pt x="8388" y="1709"/>
                    <a:pt x="8351" y="1690"/>
                  </a:cubicBezTo>
                  <a:cubicBezTo>
                    <a:pt x="8319" y="1675"/>
                    <a:pt x="8290" y="1664"/>
                    <a:pt x="8264" y="1658"/>
                  </a:cubicBezTo>
                  <a:close/>
                  <a:moveTo>
                    <a:pt x="8373" y="1769"/>
                  </a:moveTo>
                  <a:cubicBezTo>
                    <a:pt x="8385" y="1776"/>
                    <a:pt x="8395" y="1783"/>
                    <a:pt x="8404" y="1790"/>
                  </a:cubicBezTo>
                  <a:cubicBezTo>
                    <a:pt x="8412" y="1797"/>
                    <a:pt x="8419" y="1804"/>
                    <a:pt x="8424" y="1811"/>
                  </a:cubicBezTo>
                  <a:cubicBezTo>
                    <a:pt x="8430" y="1818"/>
                    <a:pt x="8434" y="1826"/>
                    <a:pt x="8438" y="1834"/>
                  </a:cubicBezTo>
                  <a:cubicBezTo>
                    <a:pt x="8445" y="1848"/>
                    <a:pt x="8448" y="1862"/>
                    <a:pt x="8448" y="1877"/>
                  </a:cubicBezTo>
                  <a:cubicBezTo>
                    <a:pt x="8448" y="1892"/>
                    <a:pt x="8444" y="1907"/>
                    <a:pt x="8436" y="1923"/>
                  </a:cubicBezTo>
                  <a:cubicBezTo>
                    <a:pt x="8432" y="1931"/>
                    <a:pt x="8427" y="1939"/>
                    <a:pt x="8421" y="1946"/>
                  </a:cubicBezTo>
                  <a:cubicBezTo>
                    <a:pt x="8414" y="1954"/>
                    <a:pt x="8408" y="1960"/>
                    <a:pt x="8400" y="1966"/>
                  </a:cubicBezTo>
                  <a:cubicBezTo>
                    <a:pt x="8393" y="1971"/>
                    <a:pt x="8385" y="1976"/>
                    <a:pt x="8377" y="1979"/>
                  </a:cubicBezTo>
                  <a:cubicBezTo>
                    <a:pt x="8369" y="1983"/>
                    <a:pt x="8361" y="1985"/>
                    <a:pt x="8353" y="1986"/>
                  </a:cubicBezTo>
                  <a:cubicBezTo>
                    <a:pt x="8336" y="1987"/>
                    <a:pt x="8314" y="1984"/>
                    <a:pt x="8288" y="1976"/>
                  </a:cubicBezTo>
                  <a:cubicBezTo>
                    <a:pt x="8262" y="1969"/>
                    <a:pt x="8234" y="1958"/>
                    <a:pt x="8204" y="1944"/>
                  </a:cubicBezTo>
                  <a:cubicBezTo>
                    <a:pt x="8180" y="1932"/>
                    <a:pt x="8160" y="1920"/>
                    <a:pt x="8144" y="1908"/>
                  </a:cubicBezTo>
                  <a:cubicBezTo>
                    <a:pt x="8128" y="1897"/>
                    <a:pt x="8116" y="1884"/>
                    <a:pt x="8106" y="1871"/>
                  </a:cubicBezTo>
                  <a:cubicBezTo>
                    <a:pt x="8096" y="1856"/>
                    <a:pt x="8090" y="1840"/>
                    <a:pt x="8090" y="1821"/>
                  </a:cubicBezTo>
                  <a:cubicBezTo>
                    <a:pt x="8089" y="1802"/>
                    <a:pt x="8093" y="1783"/>
                    <a:pt x="8102" y="1765"/>
                  </a:cubicBezTo>
                  <a:cubicBezTo>
                    <a:pt x="8113" y="1742"/>
                    <a:pt x="8128" y="1726"/>
                    <a:pt x="8145" y="1717"/>
                  </a:cubicBezTo>
                  <a:cubicBezTo>
                    <a:pt x="8163" y="1708"/>
                    <a:pt x="8181" y="1704"/>
                    <a:pt x="8198" y="1704"/>
                  </a:cubicBezTo>
                  <a:cubicBezTo>
                    <a:pt x="8215" y="1704"/>
                    <a:pt x="8234" y="1708"/>
                    <a:pt x="8256" y="1715"/>
                  </a:cubicBezTo>
                  <a:cubicBezTo>
                    <a:pt x="8278" y="1721"/>
                    <a:pt x="8303" y="1732"/>
                    <a:pt x="8332" y="1746"/>
                  </a:cubicBezTo>
                  <a:cubicBezTo>
                    <a:pt x="8348" y="1754"/>
                    <a:pt x="8362" y="1762"/>
                    <a:pt x="8373" y="1769"/>
                  </a:cubicBezTo>
                  <a:close/>
                  <a:moveTo>
                    <a:pt x="8299" y="1287"/>
                  </a:moveTo>
                  <a:lnTo>
                    <a:pt x="8197" y="1493"/>
                  </a:lnTo>
                  <a:lnTo>
                    <a:pt x="8588" y="1685"/>
                  </a:lnTo>
                  <a:lnTo>
                    <a:pt x="8611" y="1638"/>
                  </a:lnTo>
                  <a:lnTo>
                    <a:pt x="8426" y="1547"/>
                  </a:lnTo>
                  <a:lnTo>
                    <a:pt x="8487" y="1421"/>
                  </a:lnTo>
                  <a:lnTo>
                    <a:pt x="8449" y="1403"/>
                  </a:lnTo>
                  <a:lnTo>
                    <a:pt x="8388" y="1528"/>
                  </a:lnTo>
                  <a:lnTo>
                    <a:pt x="8259" y="1465"/>
                  </a:lnTo>
                  <a:lnTo>
                    <a:pt x="8334" y="1314"/>
                  </a:lnTo>
                  <a:lnTo>
                    <a:pt x="8299" y="1287"/>
                  </a:lnTo>
                  <a:close/>
                  <a:moveTo>
                    <a:pt x="8964" y="921"/>
                  </a:moveTo>
                  <a:lnTo>
                    <a:pt x="8557" y="762"/>
                  </a:lnTo>
                  <a:lnTo>
                    <a:pt x="8523" y="831"/>
                  </a:lnTo>
                  <a:lnTo>
                    <a:pt x="8747" y="1032"/>
                  </a:lnTo>
                  <a:cubicBezTo>
                    <a:pt x="8760" y="1044"/>
                    <a:pt x="8773" y="1055"/>
                    <a:pt x="8784" y="1063"/>
                  </a:cubicBezTo>
                  <a:cubicBezTo>
                    <a:pt x="8795" y="1072"/>
                    <a:pt x="8802" y="1077"/>
                    <a:pt x="8803" y="1078"/>
                  </a:cubicBezTo>
                  <a:cubicBezTo>
                    <a:pt x="8801" y="1077"/>
                    <a:pt x="8793" y="1075"/>
                    <a:pt x="8779" y="1071"/>
                  </a:cubicBezTo>
                  <a:cubicBezTo>
                    <a:pt x="8765" y="1068"/>
                    <a:pt x="8748" y="1064"/>
                    <a:pt x="8728" y="1060"/>
                  </a:cubicBezTo>
                  <a:lnTo>
                    <a:pt x="8437" y="1005"/>
                  </a:lnTo>
                  <a:lnTo>
                    <a:pt x="8404" y="1074"/>
                  </a:lnTo>
                  <a:lnTo>
                    <a:pt x="8778" y="1300"/>
                  </a:lnTo>
                  <a:lnTo>
                    <a:pt x="8800" y="1255"/>
                  </a:lnTo>
                  <a:lnTo>
                    <a:pt x="8532" y="1097"/>
                  </a:lnTo>
                  <a:cubicBezTo>
                    <a:pt x="8527" y="1094"/>
                    <a:pt x="8520" y="1090"/>
                    <a:pt x="8513" y="1085"/>
                  </a:cubicBezTo>
                  <a:cubicBezTo>
                    <a:pt x="8505" y="1081"/>
                    <a:pt x="8498" y="1077"/>
                    <a:pt x="8491" y="1073"/>
                  </a:cubicBezTo>
                  <a:cubicBezTo>
                    <a:pt x="8483" y="1069"/>
                    <a:pt x="8477" y="1065"/>
                    <a:pt x="8471" y="1062"/>
                  </a:cubicBezTo>
                  <a:cubicBezTo>
                    <a:pt x="8466" y="1059"/>
                    <a:pt x="8463" y="1057"/>
                    <a:pt x="8462" y="1056"/>
                  </a:cubicBezTo>
                  <a:cubicBezTo>
                    <a:pt x="8466" y="1058"/>
                    <a:pt x="8475" y="1060"/>
                    <a:pt x="8489" y="1062"/>
                  </a:cubicBezTo>
                  <a:cubicBezTo>
                    <a:pt x="8504" y="1065"/>
                    <a:pt x="8523" y="1069"/>
                    <a:pt x="8545" y="1073"/>
                  </a:cubicBezTo>
                  <a:lnTo>
                    <a:pt x="8860" y="1132"/>
                  </a:lnTo>
                  <a:lnTo>
                    <a:pt x="8880" y="1092"/>
                  </a:lnTo>
                  <a:lnTo>
                    <a:pt x="8630" y="865"/>
                  </a:lnTo>
                  <a:cubicBezTo>
                    <a:pt x="8624" y="861"/>
                    <a:pt x="8619" y="856"/>
                    <a:pt x="8613" y="851"/>
                  </a:cubicBezTo>
                  <a:cubicBezTo>
                    <a:pt x="8607" y="846"/>
                    <a:pt x="8601" y="841"/>
                    <a:pt x="8596" y="837"/>
                  </a:cubicBezTo>
                  <a:cubicBezTo>
                    <a:pt x="8591" y="832"/>
                    <a:pt x="8586" y="828"/>
                    <a:pt x="8583" y="825"/>
                  </a:cubicBezTo>
                  <a:cubicBezTo>
                    <a:pt x="8579" y="822"/>
                    <a:pt x="8577" y="820"/>
                    <a:pt x="8576" y="820"/>
                  </a:cubicBezTo>
                  <a:cubicBezTo>
                    <a:pt x="8577" y="820"/>
                    <a:pt x="8580" y="821"/>
                    <a:pt x="8584" y="823"/>
                  </a:cubicBezTo>
                  <a:cubicBezTo>
                    <a:pt x="8589" y="825"/>
                    <a:pt x="8595" y="828"/>
                    <a:pt x="8601" y="831"/>
                  </a:cubicBezTo>
                  <a:cubicBezTo>
                    <a:pt x="8608" y="834"/>
                    <a:pt x="8615" y="837"/>
                    <a:pt x="8623" y="841"/>
                  </a:cubicBezTo>
                  <a:cubicBezTo>
                    <a:pt x="8630" y="844"/>
                    <a:pt x="8637" y="847"/>
                    <a:pt x="8644" y="849"/>
                  </a:cubicBezTo>
                  <a:lnTo>
                    <a:pt x="8941" y="968"/>
                  </a:lnTo>
                  <a:lnTo>
                    <a:pt x="8964" y="921"/>
                  </a:lnTo>
                  <a:close/>
                  <a:moveTo>
                    <a:pt x="8592" y="503"/>
                  </a:moveTo>
                  <a:cubicBezTo>
                    <a:pt x="8583" y="506"/>
                    <a:pt x="8577" y="512"/>
                    <a:pt x="8573" y="520"/>
                  </a:cubicBezTo>
                  <a:cubicBezTo>
                    <a:pt x="8569" y="528"/>
                    <a:pt x="8568" y="536"/>
                    <a:pt x="8571" y="545"/>
                  </a:cubicBezTo>
                  <a:cubicBezTo>
                    <a:pt x="8574" y="553"/>
                    <a:pt x="8580" y="559"/>
                    <a:pt x="8588" y="563"/>
                  </a:cubicBezTo>
                  <a:cubicBezTo>
                    <a:pt x="8596" y="567"/>
                    <a:pt x="8605" y="568"/>
                    <a:pt x="8613" y="565"/>
                  </a:cubicBezTo>
                  <a:cubicBezTo>
                    <a:pt x="8622" y="563"/>
                    <a:pt x="8628" y="557"/>
                    <a:pt x="8632" y="549"/>
                  </a:cubicBezTo>
                  <a:cubicBezTo>
                    <a:pt x="8637" y="540"/>
                    <a:pt x="8637" y="532"/>
                    <a:pt x="8634" y="523"/>
                  </a:cubicBezTo>
                  <a:cubicBezTo>
                    <a:pt x="8631" y="515"/>
                    <a:pt x="8625" y="509"/>
                    <a:pt x="8617" y="505"/>
                  </a:cubicBezTo>
                  <a:cubicBezTo>
                    <a:pt x="8608" y="501"/>
                    <a:pt x="8600" y="500"/>
                    <a:pt x="8592" y="503"/>
                  </a:cubicBezTo>
                  <a:close/>
                  <a:moveTo>
                    <a:pt x="8649" y="386"/>
                  </a:moveTo>
                  <a:cubicBezTo>
                    <a:pt x="8641" y="389"/>
                    <a:pt x="8634" y="395"/>
                    <a:pt x="8630" y="403"/>
                  </a:cubicBezTo>
                  <a:cubicBezTo>
                    <a:pt x="8626" y="411"/>
                    <a:pt x="8626" y="419"/>
                    <a:pt x="8629" y="428"/>
                  </a:cubicBezTo>
                  <a:cubicBezTo>
                    <a:pt x="8632" y="436"/>
                    <a:pt x="8637" y="443"/>
                    <a:pt x="8645" y="447"/>
                  </a:cubicBezTo>
                  <a:cubicBezTo>
                    <a:pt x="8653" y="451"/>
                    <a:pt x="8662" y="451"/>
                    <a:pt x="8671" y="449"/>
                  </a:cubicBezTo>
                  <a:cubicBezTo>
                    <a:pt x="8679" y="446"/>
                    <a:pt x="8686" y="440"/>
                    <a:pt x="8690" y="432"/>
                  </a:cubicBezTo>
                  <a:cubicBezTo>
                    <a:pt x="8694" y="423"/>
                    <a:pt x="8694" y="415"/>
                    <a:pt x="8691" y="407"/>
                  </a:cubicBezTo>
                  <a:cubicBezTo>
                    <a:pt x="8688" y="398"/>
                    <a:pt x="8682" y="392"/>
                    <a:pt x="8674" y="388"/>
                  </a:cubicBezTo>
                  <a:cubicBezTo>
                    <a:pt x="8666" y="384"/>
                    <a:pt x="8658" y="383"/>
                    <a:pt x="8649" y="386"/>
                  </a:cubicBezTo>
                  <a:close/>
                  <a:moveTo>
                    <a:pt x="1203" y="18049"/>
                  </a:moveTo>
                  <a:cubicBezTo>
                    <a:pt x="1188" y="18047"/>
                    <a:pt x="1174" y="18048"/>
                    <a:pt x="1161" y="18052"/>
                  </a:cubicBezTo>
                  <a:cubicBezTo>
                    <a:pt x="1148" y="18055"/>
                    <a:pt x="1136" y="18061"/>
                    <a:pt x="1125" y="18068"/>
                  </a:cubicBezTo>
                  <a:cubicBezTo>
                    <a:pt x="1114" y="18075"/>
                    <a:pt x="1102" y="18087"/>
                    <a:pt x="1088" y="18101"/>
                  </a:cubicBezTo>
                  <a:lnTo>
                    <a:pt x="1052" y="18139"/>
                  </a:lnTo>
                  <a:cubicBezTo>
                    <a:pt x="1033" y="18159"/>
                    <a:pt x="1016" y="18171"/>
                    <a:pt x="1001" y="18177"/>
                  </a:cubicBezTo>
                  <a:cubicBezTo>
                    <a:pt x="987" y="18182"/>
                    <a:pt x="972" y="18181"/>
                    <a:pt x="956" y="18173"/>
                  </a:cubicBezTo>
                  <a:cubicBezTo>
                    <a:pt x="936" y="18163"/>
                    <a:pt x="923" y="18148"/>
                    <a:pt x="919" y="18129"/>
                  </a:cubicBezTo>
                  <a:cubicBezTo>
                    <a:pt x="914" y="18110"/>
                    <a:pt x="918" y="18088"/>
                    <a:pt x="930" y="18063"/>
                  </a:cubicBezTo>
                  <a:cubicBezTo>
                    <a:pt x="934" y="18055"/>
                    <a:pt x="938" y="18047"/>
                    <a:pt x="943" y="18040"/>
                  </a:cubicBezTo>
                  <a:cubicBezTo>
                    <a:pt x="948" y="18034"/>
                    <a:pt x="954" y="18027"/>
                    <a:pt x="960" y="18021"/>
                  </a:cubicBezTo>
                  <a:cubicBezTo>
                    <a:pt x="966" y="18015"/>
                    <a:pt x="973" y="18009"/>
                    <a:pt x="981" y="18003"/>
                  </a:cubicBezTo>
                  <a:cubicBezTo>
                    <a:pt x="990" y="17997"/>
                    <a:pt x="999" y="17991"/>
                    <a:pt x="1010" y="17984"/>
                  </a:cubicBezTo>
                  <a:lnTo>
                    <a:pt x="986" y="17947"/>
                  </a:lnTo>
                  <a:cubicBezTo>
                    <a:pt x="943" y="17972"/>
                    <a:pt x="911" y="18005"/>
                    <a:pt x="891" y="18047"/>
                  </a:cubicBezTo>
                  <a:cubicBezTo>
                    <a:pt x="881" y="18066"/>
                    <a:pt x="875" y="18084"/>
                    <a:pt x="873" y="18103"/>
                  </a:cubicBezTo>
                  <a:cubicBezTo>
                    <a:pt x="871" y="18121"/>
                    <a:pt x="872" y="18138"/>
                    <a:pt x="877" y="18154"/>
                  </a:cubicBezTo>
                  <a:cubicBezTo>
                    <a:pt x="881" y="18170"/>
                    <a:pt x="889" y="18184"/>
                    <a:pt x="899" y="18197"/>
                  </a:cubicBezTo>
                  <a:cubicBezTo>
                    <a:pt x="910" y="18210"/>
                    <a:pt x="924" y="18220"/>
                    <a:pt x="941" y="18228"/>
                  </a:cubicBezTo>
                  <a:cubicBezTo>
                    <a:pt x="966" y="18241"/>
                    <a:pt x="991" y="18243"/>
                    <a:pt x="1016" y="18235"/>
                  </a:cubicBezTo>
                  <a:cubicBezTo>
                    <a:pt x="1028" y="18232"/>
                    <a:pt x="1039" y="18226"/>
                    <a:pt x="1049" y="18218"/>
                  </a:cubicBezTo>
                  <a:cubicBezTo>
                    <a:pt x="1059" y="18210"/>
                    <a:pt x="1071" y="18198"/>
                    <a:pt x="1085" y="18183"/>
                  </a:cubicBezTo>
                  <a:lnTo>
                    <a:pt x="1117" y="18150"/>
                  </a:lnTo>
                  <a:cubicBezTo>
                    <a:pt x="1154" y="18110"/>
                    <a:pt x="1190" y="18098"/>
                    <a:pt x="1224" y="18115"/>
                  </a:cubicBezTo>
                  <a:cubicBezTo>
                    <a:pt x="1247" y="18127"/>
                    <a:pt x="1261" y="18145"/>
                    <a:pt x="1266" y="18171"/>
                  </a:cubicBezTo>
                  <a:cubicBezTo>
                    <a:pt x="1269" y="18182"/>
                    <a:pt x="1269" y="18193"/>
                    <a:pt x="1267" y="18204"/>
                  </a:cubicBezTo>
                  <a:cubicBezTo>
                    <a:pt x="1265" y="18214"/>
                    <a:pt x="1260" y="18226"/>
                    <a:pt x="1253" y="18241"/>
                  </a:cubicBezTo>
                  <a:cubicBezTo>
                    <a:pt x="1251" y="18246"/>
                    <a:pt x="1248" y="18250"/>
                    <a:pt x="1246" y="18254"/>
                  </a:cubicBezTo>
                  <a:lnTo>
                    <a:pt x="1294" y="18254"/>
                  </a:lnTo>
                  <a:cubicBezTo>
                    <a:pt x="1301" y="18238"/>
                    <a:pt x="1306" y="18223"/>
                    <a:pt x="1309" y="18209"/>
                  </a:cubicBezTo>
                  <a:cubicBezTo>
                    <a:pt x="1312" y="18194"/>
                    <a:pt x="1312" y="18178"/>
                    <a:pt x="1310" y="18160"/>
                  </a:cubicBezTo>
                  <a:cubicBezTo>
                    <a:pt x="1308" y="18138"/>
                    <a:pt x="1300" y="18117"/>
                    <a:pt x="1288" y="18100"/>
                  </a:cubicBezTo>
                  <a:cubicBezTo>
                    <a:pt x="1276" y="18082"/>
                    <a:pt x="1261" y="18069"/>
                    <a:pt x="1243" y="18060"/>
                  </a:cubicBezTo>
                  <a:cubicBezTo>
                    <a:pt x="1231" y="18054"/>
                    <a:pt x="1217" y="18050"/>
                    <a:pt x="1203" y="18049"/>
                  </a:cubicBezTo>
                  <a:close/>
                  <a:moveTo>
                    <a:pt x="9002" y="2570"/>
                  </a:moveTo>
                  <a:lnTo>
                    <a:pt x="9002" y="2530"/>
                  </a:lnTo>
                  <a:lnTo>
                    <a:pt x="8690" y="2217"/>
                  </a:lnTo>
                  <a:lnTo>
                    <a:pt x="8667" y="2265"/>
                  </a:lnTo>
                  <a:lnTo>
                    <a:pt x="8883" y="2475"/>
                  </a:lnTo>
                  <a:cubicBezTo>
                    <a:pt x="8901" y="2493"/>
                    <a:pt x="8916" y="2507"/>
                    <a:pt x="8928" y="2518"/>
                  </a:cubicBezTo>
                  <a:cubicBezTo>
                    <a:pt x="8940" y="2529"/>
                    <a:pt x="8948" y="2536"/>
                    <a:pt x="8953" y="2539"/>
                  </a:cubicBezTo>
                  <a:cubicBezTo>
                    <a:pt x="8950" y="2539"/>
                    <a:pt x="8945" y="2537"/>
                    <a:pt x="8938" y="2535"/>
                  </a:cubicBezTo>
                  <a:cubicBezTo>
                    <a:pt x="8931" y="2534"/>
                    <a:pt x="8923" y="2532"/>
                    <a:pt x="8914" y="2530"/>
                  </a:cubicBezTo>
                  <a:cubicBezTo>
                    <a:pt x="8905" y="2528"/>
                    <a:pt x="8895" y="2526"/>
                    <a:pt x="8885" y="2524"/>
                  </a:cubicBezTo>
                  <a:cubicBezTo>
                    <a:pt x="8875" y="2523"/>
                    <a:pt x="8864" y="2521"/>
                    <a:pt x="8854" y="2519"/>
                  </a:cubicBezTo>
                  <a:lnTo>
                    <a:pt x="8562" y="2478"/>
                  </a:lnTo>
                  <a:lnTo>
                    <a:pt x="8537" y="2529"/>
                  </a:lnTo>
                  <a:lnTo>
                    <a:pt x="8993" y="2590"/>
                  </a:lnTo>
                  <a:lnTo>
                    <a:pt x="9002" y="2570"/>
                  </a:lnTo>
                  <a:close/>
                  <a:moveTo>
                    <a:pt x="9002" y="2277"/>
                  </a:moveTo>
                  <a:lnTo>
                    <a:pt x="9002" y="2218"/>
                  </a:lnTo>
                  <a:lnTo>
                    <a:pt x="8958" y="2196"/>
                  </a:lnTo>
                  <a:lnTo>
                    <a:pt x="9002" y="2107"/>
                  </a:lnTo>
                  <a:lnTo>
                    <a:pt x="9002" y="2052"/>
                  </a:lnTo>
                  <a:lnTo>
                    <a:pt x="8984" y="2042"/>
                  </a:lnTo>
                  <a:lnTo>
                    <a:pt x="8918" y="2176"/>
                  </a:lnTo>
                  <a:lnTo>
                    <a:pt x="8790" y="2113"/>
                  </a:lnTo>
                  <a:lnTo>
                    <a:pt x="8868" y="1953"/>
                  </a:lnTo>
                  <a:lnTo>
                    <a:pt x="8833" y="1928"/>
                  </a:lnTo>
                  <a:lnTo>
                    <a:pt x="8728" y="2142"/>
                  </a:lnTo>
                  <a:lnTo>
                    <a:pt x="9002" y="2277"/>
                  </a:lnTo>
                  <a:close/>
                  <a:moveTo>
                    <a:pt x="9002" y="1901"/>
                  </a:moveTo>
                  <a:lnTo>
                    <a:pt x="9002" y="1845"/>
                  </a:lnTo>
                  <a:lnTo>
                    <a:pt x="8938" y="1813"/>
                  </a:lnTo>
                  <a:lnTo>
                    <a:pt x="8961" y="1767"/>
                  </a:lnTo>
                  <a:cubicBezTo>
                    <a:pt x="8966" y="1756"/>
                    <a:pt x="8971" y="1747"/>
                    <a:pt x="8976" y="1740"/>
                  </a:cubicBezTo>
                  <a:cubicBezTo>
                    <a:pt x="8982" y="1733"/>
                    <a:pt x="8987" y="1727"/>
                    <a:pt x="8993" y="1721"/>
                  </a:cubicBezTo>
                  <a:cubicBezTo>
                    <a:pt x="8996" y="1719"/>
                    <a:pt x="8999" y="1717"/>
                    <a:pt x="9002" y="1715"/>
                  </a:cubicBezTo>
                  <a:lnTo>
                    <a:pt x="9002" y="1659"/>
                  </a:lnTo>
                  <a:cubicBezTo>
                    <a:pt x="8999" y="1660"/>
                    <a:pt x="8997" y="1661"/>
                    <a:pt x="8995" y="1662"/>
                  </a:cubicBezTo>
                  <a:cubicBezTo>
                    <a:pt x="8989" y="1665"/>
                    <a:pt x="8983" y="1668"/>
                    <a:pt x="8977" y="1673"/>
                  </a:cubicBezTo>
                  <a:cubicBezTo>
                    <a:pt x="8971" y="1677"/>
                    <a:pt x="8965" y="1683"/>
                    <a:pt x="8959" y="1689"/>
                  </a:cubicBezTo>
                  <a:cubicBezTo>
                    <a:pt x="8952" y="1696"/>
                    <a:pt x="8946" y="1704"/>
                    <a:pt x="8940" y="1714"/>
                  </a:cubicBezTo>
                  <a:cubicBezTo>
                    <a:pt x="8934" y="1724"/>
                    <a:pt x="8928" y="1735"/>
                    <a:pt x="8921" y="1748"/>
                  </a:cubicBezTo>
                  <a:lnTo>
                    <a:pt x="8876" y="1840"/>
                  </a:lnTo>
                  <a:lnTo>
                    <a:pt x="9002" y="1901"/>
                  </a:lnTo>
                  <a:close/>
                  <a:moveTo>
                    <a:pt x="1120" y="17602"/>
                  </a:moveTo>
                  <a:lnTo>
                    <a:pt x="993" y="17861"/>
                  </a:lnTo>
                  <a:lnTo>
                    <a:pt x="1032" y="17880"/>
                  </a:lnTo>
                  <a:lnTo>
                    <a:pt x="1084" y="17775"/>
                  </a:lnTo>
                  <a:lnTo>
                    <a:pt x="1435" y="17948"/>
                  </a:lnTo>
                  <a:lnTo>
                    <a:pt x="1457" y="17903"/>
                  </a:lnTo>
                  <a:lnTo>
                    <a:pt x="1106" y="17730"/>
                  </a:lnTo>
                  <a:lnTo>
                    <a:pt x="1158" y="17624"/>
                  </a:lnTo>
                  <a:lnTo>
                    <a:pt x="1120" y="17602"/>
                  </a:lnTo>
                  <a:close/>
                  <a:moveTo>
                    <a:pt x="1652" y="17508"/>
                  </a:moveTo>
                  <a:lnTo>
                    <a:pt x="1611" y="17488"/>
                  </a:lnTo>
                  <a:lnTo>
                    <a:pt x="1527" y="17660"/>
                  </a:lnTo>
                  <a:lnTo>
                    <a:pt x="1384" y="17590"/>
                  </a:lnTo>
                  <a:lnTo>
                    <a:pt x="1450" y="17456"/>
                  </a:lnTo>
                  <a:lnTo>
                    <a:pt x="1409" y="17436"/>
                  </a:lnTo>
                  <a:lnTo>
                    <a:pt x="1343" y="17570"/>
                  </a:lnTo>
                  <a:lnTo>
                    <a:pt x="1215" y="17507"/>
                  </a:lnTo>
                  <a:lnTo>
                    <a:pt x="1294" y="17347"/>
                  </a:lnTo>
                  <a:lnTo>
                    <a:pt x="1258" y="17321"/>
                  </a:lnTo>
                  <a:lnTo>
                    <a:pt x="1153" y="17535"/>
                  </a:lnTo>
                  <a:lnTo>
                    <a:pt x="1544" y="17727"/>
                  </a:lnTo>
                  <a:lnTo>
                    <a:pt x="1652" y="17508"/>
                  </a:lnTo>
                  <a:close/>
                  <a:moveTo>
                    <a:pt x="1815" y="17177"/>
                  </a:moveTo>
                  <a:lnTo>
                    <a:pt x="1778" y="17182"/>
                  </a:lnTo>
                  <a:cubicBezTo>
                    <a:pt x="1762" y="17184"/>
                    <a:pt x="1744" y="17186"/>
                    <a:pt x="1725" y="17189"/>
                  </a:cubicBezTo>
                  <a:cubicBezTo>
                    <a:pt x="1707" y="17191"/>
                    <a:pt x="1689" y="17194"/>
                    <a:pt x="1673" y="17196"/>
                  </a:cubicBezTo>
                  <a:cubicBezTo>
                    <a:pt x="1656" y="17198"/>
                    <a:pt x="1645" y="17200"/>
                    <a:pt x="1638" y="17201"/>
                  </a:cubicBezTo>
                  <a:cubicBezTo>
                    <a:pt x="1628" y="17203"/>
                    <a:pt x="1617" y="17206"/>
                    <a:pt x="1605" y="17209"/>
                  </a:cubicBezTo>
                  <a:cubicBezTo>
                    <a:pt x="1593" y="17212"/>
                    <a:pt x="1583" y="17215"/>
                    <a:pt x="1574" y="17219"/>
                  </a:cubicBezTo>
                  <a:lnTo>
                    <a:pt x="1577" y="17214"/>
                  </a:lnTo>
                  <a:cubicBezTo>
                    <a:pt x="1585" y="17198"/>
                    <a:pt x="1589" y="17183"/>
                    <a:pt x="1590" y="17167"/>
                  </a:cubicBezTo>
                  <a:cubicBezTo>
                    <a:pt x="1592" y="17152"/>
                    <a:pt x="1590" y="17138"/>
                    <a:pt x="1585" y="17124"/>
                  </a:cubicBezTo>
                  <a:cubicBezTo>
                    <a:pt x="1580" y="17110"/>
                    <a:pt x="1572" y="17098"/>
                    <a:pt x="1561" y="17086"/>
                  </a:cubicBezTo>
                  <a:cubicBezTo>
                    <a:pt x="1551" y="17075"/>
                    <a:pt x="1537" y="17065"/>
                    <a:pt x="1521" y="17057"/>
                  </a:cubicBezTo>
                  <a:cubicBezTo>
                    <a:pt x="1511" y="17052"/>
                    <a:pt x="1501" y="17049"/>
                    <a:pt x="1491" y="17047"/>
                  </a:cubicBezTo>
                  <a:cubicBezTo>
                    <a:pt x="1481" y="17045"/>
                    <a:pt x="1472" y="17044"/>
                    <a:pt x="1464" y="17045"/>
                  </a:cubicBezTo>
                  <a:cubicBezTo>
                    <a:pt x="1455" y="17045"/>
                    <a:pt x="1447" y="17046"/>
                    <a:pt x="1440" y="17048"/>
                  </a:cubicBezTo>
                  <a:cubicBezTo>
                    <a:pt x="1432" y="17050"/>
                    <a:pt x="1426" y="17053"/>
                    <a:pt x="1420" y="17056"/>
                  </a:cubicBezTo>
                  <a:cubicBezTo>
                    <a:pt x="1414" y="17058"/>
                    <a:pt x="1408" y="17062"/>
                    <a:pt x="1402" y="17066"/>
                  </a:cubicBezTo>
                  <a:cubicBezTo>
                    <a:pt x="1396" y="17071"/>
                    <a:pt x="1390" y="17076"/>
                    <a:pt x="1384" y="17083"/>
                  </a:cubicBezTo>
                  <a:cubicBezTo>
                    <a:pt x="1378" y="17089"/>
                    <a:pt x="1372" y="17098"/>
                    <a:pt x="1366" y="17107"/>
                  </a:cubicBezTo>
                  <a:cubicBezTo>
                    <a:pt x="1359" y="17117"/>
                    <a:pt x="1353" y="17128"/>
                    <a:pt x="1347" y="17142"/>
                  </a:cubicBezTo>
                  <a:lnTo>
                    <a:pt x="1302" y="17233"/>
                  </a:lnTo>
                  <a:lnTo>
                    <a:pt x="1692" y="17425"/>
                  </a:lnTo>
                  <a:lnTo>
                    <a:pt x="1715" y="17380"/>
                  </a:lnTo>
                  <a:lnTo>
                    <a:pt x="1538" y="17293"/>
                  </a:lnTo>
                  <a:cubicBezTo>
                    <a:pt x="1544" y="17283"/>
                    <a:pt x="1549" y="17276"/>
                    <a:pt x="1556" y="17271"/>
                  </a:cubicBezTo>
                  <a:cubicBezTo>
                    <a:pt x="1562" y="17267"/>
                    <a:pt x="1572" y="17263"/>
                    <a:pt x="1585" y="17261"/>
                  </a:cubicBezTo>
                  <a:cubicBezTo>
                    <a:pt x="1608" y="17256"/>
                    <a:pt x="1630" y="17252"/>
                    <a:pt x="1651" y="17248"/>
                  </a:cubicBezTo>
                  <a:cubicBezTo>
                    <a:pt x="1672" y="17245"/>
                    <a:pt x="1691" y="17242"/>
                    <a:pt x="1708" y="17240"/>
                  </a:cubicBezTo>
                  <a:cubicBezTo>
                    <a:pt x="1726" y="17238"/>
                    <a:pt x="1741" y="17237"/>
                    <a:pt x="1754" y="17236"/>
                  </a:cubicBezTo>
                  <a:cubicBezTo>
                    <a:pt x="1767" y="17236"/>
                    <a:pt x="1778" y="17235"/>
                    <a:pt x="1786" y="17236"/>
                  </a:cubicBezTo>
                  <a:lnTo>
                    <a:pt x="1815" y="17177"/>
                  </a:lnTo>
                  <a:close/>
                  <a:moveTo>
                    <a:pt x="1528" y="17128"/>
                  </a:moveTo>
                  <a:cubicBezTo>
                    <a:pt x="1537" y="17136"/>
                    <a:pt x="1542" y="17145"/>
                    <a:pt x="1545" y="17155"/>
                  </a:cubicBezTo>
                  <a:cubicBezTo>
                    <a:pt x="1548" y="17166"/>
                    <a:pt x="1549" y="17177"/>
                    <a:pt x="1547" y="17190"/>
                  </a:cubicBezTo>
                  <a:cubicBezTo>
                    <a:pt x="1545" y="17203"/>
                    <a:pt x="1539" y="17218"/>
                    <a:pt x="1531" y="17235"/>
                  </a:cubicBezTo>
                  <a:lnTo>
                    <a:pt x="1509" y="17278"/>
                  </a:lnTo>
                  <a:lnTo>
                    <a:pt x="1363" y="17207"/>
                  </a:lnTo>
                  <a:lnTo>
                    <a:pt x="1386" y="17160"/>
                  </a:lnTo>
                  <a:cubicBezTo>
                    <a:pt x="1392" y="17149"/>
                    <a:pt x="1397" y="17140"/>
                    <a:pt x="1402" y="17133"/>
                  </a:cubicBezTo>
                  <a:cubicBezTo>
                    <a:pt x="1407" y="17126"/>
                    <a:pt x="1413" y="17120"/>
                    <a:pt x="1418" y="17115"/>
                  </a:cubicBezTo>
                  <a:cubicBezTo>
                    <a:pt x="1428" y="17106"/>
                    <a:pt x="1441" y="17101"/>
                    <a:pt x="1455" y="17099"/>
                  </a:cubicBezTo>
                  <a:cubicBezTo>
                    <a:pt x="1470" y="17097"/>
                    <a:pt x="1484" y="17100"/>
                    <a:pt x="1497" y="17106"/>
                  </a:cubicBezTo>
                  <a:cubicBezTo>
                    <a:pt x="1509" y="17112"/>
                    <a:pt x="1520" y="17120"/>
                    <a:pt x="1528" y="17128"/>
                  </a:cubicBezTo>
                  <a:close/>
                  <a:moveTo>
                    <a:pt x="2027" y="16965"/>
                  </a:moveTo>
                  <a:lnTo>
                    <a:pt x="1477" y="16695"/>
                  </a:lnTo>
                  <a:lnTo>
                    <a:pt x="1459" y="16733"/>
                  </a:lnTo>
                  <a:lnTo>
                    <a:pt x="2008" y="17003"/>
                  </a:lnTo>
                  <a:lnTo>
                    <a:pt x="2027" y="16965"/>
                  </a:lnTo>
                  <a:close/>
                  <a:moveTo>
                    <a:pt x="1872" y="16074"/>
                  </a:moveTo>
                  <a:lnTo>
                    <a:pt x="1849" y="16121"/>
                  </a:lnTo>
                  <a:lnTo>
                    <a:pt x="2052" y="16281"/>
                  </a:lnTo>
                  <a:cubicBezTo>
                    <a:pt x="2065" y="16291"/>
                    <a:pt x="2078" y="16301"/>
                    <a:pt x="2090" y="16311"/>
                  </a:cubicBezTo>
                  <a:cubicBezTo>
                    <a:pt x="2103" y="16320"/>
                    <a:pt x="2114" y="16329"/>
                    <a:pt x="2125" y="16336"/>
                  </a:cubicBezTo>
                  <a:cubicBezTo>
                    <a:pt x="2135" y="16344"/>
                    <a:pt x="2143" y="16350"/>
                    <a:pt x="2150" y="16355"/>
                  </a:cubicBezTo>
                  <a:cubicBezTo>
                    <a:pt x="2155" y="16359"/>
                    <a:pt x="2158" y="16361"/>
                    <a:pt x="2160" y="16362"/>
                  </a:cubicBezTo>
                  <a:cubicBezTo>
                    <a:pt x="2158" y="16362"/>
                    <a:pt x="2155" y="16361"/>
                    <a:pt x="2150" y="16360"/>
                  </a:cubicBezTo>
                  <a:cubicBezTo>
                    <a:pt x="2144" y="16358"/>
                    <a:pt x="2136" y="16355"/>
                    <a:pt x="2126" y="16352"/>
                  </a:cubicBezTo>
                  <a:cubicBezTo>
                    <a:pt x="2116" y="16349"/>
                    <a:pt x="2104" y="16346"/>
                    <a:pt x="2091" y="16343"/>
                  </a:cubicBezTo>
                  <a:cubicBezTo>
                    <a:pt x="2077" y="16339"/>
                    <a:pt x="2063" y="16335"/>
                    <a:pt x="2047" y="16331"/>
                  </a:cubicBezTo>
                  <a:lnTo>
                    <a:pt x="1777" y="16266"/>
                  </a:lnTo>
                  <a:lnTo>
                    <a:pt x="1751" y="16319"/>
                  </a:lnTo>
                  <a:lnTo>
                    <a:pt x="1960" y="16486"/>
                  </a:lnTo>
                  <a:cubicBezTo>
                    <a:pt x="1970" y="16494"/>
                    <a:pt x="1981" y="16502"/>
                    <a:pt x="1992" y="16511"/>
                  </a:cubicBezTo>
                  <a:cubicBezTo>
                    <a:pt x="2004" y="16520"/>
                    <a:pt x="2015" y="16528"/>
                    <a:pt x="2025" y="16536"/>
                  </a:cubicBezTo>
                  <a:cubicBezTo>
                    <a:pt x="2035" y="16543"/>
                    <a:pt x="2043" y="16550"/>
                    <a:pt x="2050" y="16555"/>
                  </a:cubicBezTo>
                  <a:cubicBezTo>
                    <a:pt x="2057" y="16561"/>
                    <a:pt x="2061" y="16563"/>
                    <a:pt x="2062" y="16564"/>
                  </a:cubicBezTo>
                  <a:cubicBezTo>
                    <a:pt x="2060" y="16563"/>
                    <a:pt x="2055" y="16562"/>
                    <a:pt x="2047" y="16559"/>
                  </a:cubicBezTo>
                  <a:cubicBezTo>
                    <a:pt x="2038" y="16556"/>
                    <a:pt x="2028" y="16553"/>
                    <a:pt x="2015" y="16549"/>
                  </a:cubicBezTo>
                  <a:cubicBezTo>
                    <a:pt x="2003" y="16546"/>
                    <a:pt x="1989" y="16542"/>
                    <a:pt x="1975" y="16538"/>
                  </a:cubicBezTo>
                  <a:cubicBezTo>
                    <a:pt x="1960" y="16534"/>
                    <a:pt x="1946" y="16530"/>
                    <a:pt x="1933" y="16527"/>
                  </a:cubicBezTo>
                  <a:lnTo>
                    <a:pt x="1680" y="16464"/>
                  </a:lnTo>
                  <a:lnTo>
                    <a:pt x="1655" y="16514"/>
                  </a:lnTo>
                  <a:lnTo>
                    <a:pt x="2092" y="16614"/>
                  </a:lnTo>
                  <a:lnTo>
                    <a:pt x="2121" y="16554"/>
                  </a:lnTo>
                  <a:lnTo>
                    <a:pt x="1925" y="16397"/>
                  </a:lnTo>
                  <a:cubicBezTo>
                    <a:pt x="1913" y="16388"/>
                    <a:pt x="1902" y="16379"/>
                    <a:pt x="1890" y="16371"/>
                  </a:cubicBezTo>
                  <a:cubicBezTo>
                    <a:pt x="1879" y="16362"/>
                    <a:pt x="1869" y="16355"/>
                    <a:pt x="1860" y="16348"/>
                  </a:cubicBezTo>
                  <a:cubicBezTo>
                    <a:pt x="1851" y="16342"/>
                    <a:pt x="1844" y="16336"/>
                    <a:pt x="1838" y="16332"/>
                  </a:cubicBezTo>
                  <a:cubicBezTo>
                    <a:pt x="1832" y="16328"/>
                    <a:pt x="1829" y="16326"/>
                    <a:pt x="1828" y="16325"/>
                  </a:cubicBezTo>
                  <a:cubicBezTo>
                    <a:pt x="1829" y="16326"/>
                    <a:pt x="1833" y="16327"/>
                    <a:pt x="1840" y="16329"/>
                  </a:cubicBezTo>
                  <a:cubicBezTo>
                    <a:pt x="1847" y="16331"/>
                    <a:pt x="1856" y="16333"/>
                    <a:pt x="1866" y="16336"/>
                  </a:cubicBezTo>
                  <a:cubicBezTo>
                    <a:pt x="1877" y="16339"/>
                    <a:pt x="1889" y="16343"/>
                    <a:pt x="1903" y="16347"/>
                  </a:cubicBezTo>
                  <a:cubicBezTo>
                    <a:pt x="1917" y="16350"/>
                    <a:pt x="1932" y="16354"/>
                    <a:pt x="1948" y="16358"/>
                  </a:cubicBezTo>
                  <a:lnTo>
                    <a:pt x="2189" y="16417"/>
                  </a:lnTo>
                  <a:lnTo>
                    <a:pt x="2219" y="16356"/>
                  </a:lnTo>
                  <a:lnTo>
                    <a:pt x="1872" y="16074"/>
                  </a:lnTo>
                  <a:close/>
                  <a:moveTo>
                    <a:pt x="2409" y="15969"/>
                  </a:moveTo>
                  <a:lnTo>
                    <a:pt x="2369" y="15949"/>
                  </a:lnTo>
                  <a:lnTo>
                    <a:pt x="2284" y="16121"/>
                  </a:lnTo>
                  <a:lnTo>
                    <a:pt x="2141" y="16050"/>
                  </a:lnTo>
                  <a:lnTo>
                    <a:pt x="2207" y="15916"/>
                  </a:lnTo>
                  <a:lnTo>
                    <a:pt x="2167" y="15897"/>
                  </a:lnTo>
                  <a:lnTo>
                    <a:pt x="2101" y="16030"/>
                  </a:lnTo>
                  <a:lnTo>
                    <a:pt x="1973" y="15967"/>
                  </a:lnTo>
                  <a:lnTo>
                    <a:pt x="2051" y="15807"/>
                  </a:lnTo>
                  <a:lnTo>
                    <a:pt x="2016" y="15782"/>
                  </a:lnTo>
                  <a:lnTo>
                    <a:pt x="1911" y="15996"/>
                  </a:lnTo>
                  <a:lnTo>
                    <a:pt x="2301" y="16188"/>
                  </a:lnTo>
                  <a:lnTo>
                    <a:pt x="2409" y="15969"/>
                  </a:lnTo>
                  <a:close/>
                  <a:moveTo>
                    <a:pt x="2425" y="15564"/>
                  </a:moveTo>
                  <a:cubicBezTo>
                    <a:pt x="2411" y="15563"/>
                    <a:pt x="2397" y="15564"/>
                    <a:pt x="2384" y="15567"/>
                  </a:cubicBezTo>
                  <a:cubicBezTo>
                    <a:pt x="2371" y="15571"/>
                    <a:pt x="2359" y="15576"/>
                    <a:pt x="2348" y="15584"/>
                  </a:cubicBezTo>
                  <a:cubicBezTo>
                    <a:pt x="2337" y="15591"/>
                    <a:pt x="2324" y="15602"/>
                    <a:pt x="2311" y="15617"/>
                  </a:cubicBezTo>
                  <a:lnTo>
                    <a:pt x="2274" y="15655"/>
                  </a:lnTo>
                  <a:cubicBezTo>
                    <a:pt x="2255" y="15674"/>
                    <a:pt x="2238" y="15687"/>
                    <a:pt x="2224" y="15692"/>
                  </a:cubicBezTo>
                  <a:cubicBezTo>
                    <a:pt x="2210" y="15697"/>
                    <a:pt x="2194" y="15696"/>
                    <a:pt x="2178" y="15688"/>
                  </a:cubicBezTo>
                  <a:cubicBezTo>
                    <a:pt x="2158" y="15679"/>
                    <a:pt x="2146" y="15664"/>
                    <a:pt x="2141" y="15645"/>
                  </a:cubicBezTo>
                  <a:cubicBezTo>
                    <a:pt x="2137" y="15625"/>
                    <a:pt x="2140" y="15603"/>
                    <a:pt x="2152" y="15579"/>
                  </a:cubicBezTo>
                  <a:cubicBezTo>
                    <a:pt x="2157" y="15570"/>
                    <a:pt x="2161" y="15563"/>
                    <a:pt x="2166" y="15556"/>
                  </a:cubicBezTo>
                  <a:cubicBezTo>
                    <a:pt x="2171" y="15549"/>
                    <a:pt x="2176" y="15543"/>
                    <a:pt x="2182" y="15536"/>
                  </a:cubicBezTo>
                  <a:cubicBezTo>
                    <a:pt x="2189" y="15530"/>
                    <a:pt x="2196" y="15524"/>
                    <a:pt x="2204" y="15518"/>
                  </a:cubicBezTo>
                  <a:cubicBezTo>
                    <a:pt x="2212" y="15513"/>
                    <a:pt x="2222" y="15506"/>
                    <a:pt x="2232" y="15500"/>
                  </a:cubicBezTo>
                  <a:lnTo>
                    <a:pt x="2209" y="15463"/>
                  </a:lnTo>
                  <a:cubicBezTo>
                    <a:pt x="2165" y="15488"/>
                    <a:pt x="2134" y="15521"/>
                    <a:pt x="2113" y="15562"/>
                  </a:cubicBezTo>
                  <a:cubicBezTo>
                    <a:pt x="2104" y="15581"/>
                    <a:pt x="2098" y="15600"/>
                    <a:pt x="2096" y="15618"/>
                  </a:cubicBezTo>
                  <a:cubicBezTo>
                    <a:pt x="2094" y="15636"/>
                    <a:pt x="2095" y="15653"/>
                    <a:pt x="2099" y="15669"/>
                  </a:cubicBezTo>
                  <a:cubicBezTo>
                    <a:pt x="2104" y="15685"/>
                    <a:pt x="2111" y="15700"/>
                    <a:pt x="2122" y="15712"/>
                  </a:cubicBezTo>
                  <a:cubicBezTo>
                    <a:pt x="2133" y="15725"/>
                    <a:pt x="2146" y="15736"/>
                    <a:pt x="2163" y="15744"/>
                  </a:cubicBezTo>
                  <a:cubicBezTo>
                    <a:pt x="2188" y="15756"/>
                    <a:pt x="2214" y="15759"/>
                    <a:pt x="2239" y="15751"/>
                  </a:cubicBezTo>
                  <a:cubicBezTo>
                    <a:pt x="2251" y="15747"/>
                    <a:pt x="2262" y="15741"/>
                    <a:pt x="2272" y="15733"/>
                  </a:cubicBezTo>
                  <a:cubicBezTo>
                    <a:pt x="2282" y="15725"/>
                    <a:pt x="2294" y="15714"/>
                    <a:pt x="2308" y="15698"/>
                  </a:cubicBezTo>
                  <a:lnTo>
                    <a:pt x="2339" y="15665"/>
                  </a:lnTo>
                  <a:cubicBezTo>
                    <a:pt x="2376" y="15625"/>
                    <a:pt x="2412" y="15614"/>
                    <a:pt x="2447" y="15631"/>
                  </a:cubicBezTo>
                  <a:cubicBezTo>
                    <a:pt x="2470" y="15642"/>
                    <a:pt x="2484" y="15661"/>
                    <a:pt x="2489" y="15686"/>
                  </a:cubicBezTo>
                  <a:cubicBezTo>
                    <a:pt x="2491" y="15698"/>
                    <a:pt x="2491" y="15709"/>
                    <a:pt x="2489" y="15719"/>
                  </a:cubicBezTo>
                  <a:cubicBezTo>
                    <a:pt x="2487" y="15729"/>
                    <a:pt x="2483" y="15742"/>
                    <a:pt x="2475" y="15757"/>
                  </a:cubicBezTo>
                  <a:cubicBezTo>
                    <a:pt x="2466" y="15776"/>
                    <a:pt x="2454" y="15793"/>
                    <a:pt x="2440" y="15808"/>
                  </a:cubicBezTo>
                  <a:cubicBezTo>
                    <a:pt x="2427" y="15822"/>
                    <a:pt x="2410" y="15834"/>
                    <a:pt x="2390" y="15845"/>
                  </a:cubicBezTo>
                  <a:lnTo>
                    <a:pt x="2417" y="15883"/>
                  </a:lnTo>
                  <a:cubicBezTo>
                    <a:pt x="2438" y="15870"/>
                    <a:pt x="2457" y="15855"/>
                    <a:pt x="2473" y="15837"/>
                  </a:cubicBezTo>
                  <a:cubicBezTo>
                    <a:pt x="2488" y="15820"/>
                    <a:pt x="2502" y="15799"/>
                    <a:pt x="2514" y="15775"/>
                  </a:cubicBezTo>
                  <a:cubicBezTo>
                    <a:pt x="2522" y="15757"/>
                    <a:pt x="2528" y="15740"/>
                    <a:pt x="2531" y="15725"/>
                  </a:cubicBezTo>
                  <a:cubicBezTo>
                    <a:pt x="2534" y="15709"/>
                    <a:pt x="2535" y="15693"/>
                    <a:pt x="2533" y="15676"/>
                  </a:cubicBezTo>
                  <a:cubicBezTo>
                    <a:pt x="2530" y="15653"/>
                    <a:pt x="2523" y="15633"/>
                    <a:pt x="2511" y="15615"/>
                  </a:cubicBezTo>
                  <a:cubicBezTo>
                    <a:pt x="2499" y="15598"/>
                    <a:pt x="2484" y="15585"/>
                    <a:pt x="2465" y="15576"/>
                  </a:cubicBezTo>
                  <a:cubicBezTo>
                    <a:pt x="2453" y="15570"/>
                    <a:pt x="2440" y="15566"/>
                    <a:pt x="2425" y="15564"/>
                  </a:cubicBezTo>
                  <a:close/>
                  <a:moveTo>
                    <a:pt x="2343" y="15118"/>
                  </a:moveTo>
                  <a:lnTo>
                    <a:pt x="2215" y="15376"/>
                  </a:lnTo>
                  <a:lnTo>
                    <a:pt x="2255" y="15396"/>
                  </a:lnTo>
                  <a:lnTo>
                    <a:pt x="2306" y="15291"/>
                  </a:lnTo>
                  <a:lnTo>
                    <a:pt x="2658" y="15464"/>
                  </a:lnTo>
                  <a:lnTo>
                    <a:pt x="2680" y="15419"/>
                  </a:lnTo>
                  <a:lnTo>
                    <a:pt x="2328" y="15246"/>
                  </a:lnTo>
                  <a:lnTo>
                    <a:pt x="2380" y="15140"/>
                  </a:lnTo>
                  <a:lnTo>
                    <a:pt x="2343" y="15118"/>
                  </a:lnTo>
                  <a:close/>
                  <a:moveTo>
                    <a:pt x="2477" y="14845"/>
                  </a:moveTo>
                  <a:lnTo>
                    <a:pt x="2376" y="15050"/>
                  </a:lnTo>
                  <a:lnTo>
                    <a:pt x="2766" y="15243"/>
                  </a:lnTo>
                  <a:lnTo>
                    <a:pt x="2790" y="15195"/>
                  </a:lnTo>
                  <a:lnTo>
                    <a:pt x="2604" y="15104"/>
                  </a:lnTo>
                  <a:lnTo>
                    <a:pt x="2666" y="14979"/>
                  </a:lnTo>
                  <a:lnTo>
                    <a:pt x="2627" y="14960"/>
                  </a:lnTo>
                  <a:lnTo>
                    <a:pt x="2566" y="15085"/>
                  </a:lnTo>
                  <a:lnTo>
                    <a:pt x="2438" y="15022"/>
                  </a:lnTo>
                  <a:lnTo>
                    <a:pt x="2512" y="14871"/>
                  </a:lnTo>
                  <a:lnTo>
                    <a:pt x="2477" y="14845"/>
                  </a:lnTo>
                  <a:close/>
                  <a:moveTo>
                    <a:pt x="3024" y="14719"/>
                  </a:moveTo>
                  <a:lnTo>
                    <a:pt x="2569" y="14656"/>
                  </a:lnTo>
                  <a:lnTo>
                    <a:pt x="2539" y="14717"/>
                  </a:lnTo>
                  <a:lnTo>
                    <a:pt x="2866" y="15040"/>
                  </a:lnTo>
                  <a:lnTo>
                    <a:pt x="2889" y="14993"/>
                  </a:lnTo>
                  <a:lnTo>
                    <a:pt x="2788" y="14896"/>
                  </a:lnTo>
                  <a:lnTo>
                    <a:pt x="2859" y="14750"/>
                  </a:lnTo>
                  <a:lnTo>
                    <a:pt x="2998" y="14772"/>
                  </a:lnTo>
                  <a:lnTo>
                    <a:pt x="3024" y="14719"/>
                  </a:lnTo>
                  <a:close/>
                  <a:moveTo>
                    <a:pt x="2815" y="14743"/>
                  </a:moveTo>
                  <a:lnTo>
                    <a:pt x="2756" y="14865"/>
                  </a:lnTo>
                  <a:lnTo>
                    <a:pt x="2595" y="14709"/>
                  </a:lnTo>
                  <a:lnTo>
                    <a:pt x="2815" y="14743"/>
                  </a:lnTo>
                  <a:close/>
                  <a:moveTo>
                    <a:pt x="2461" y="14687"/>
                  </a:moveTo>
                  <a:cubicBezTo>
                    <a:pt x="2453" y="14690"/>
                    <a:pt x="2447" y="14696"/>
                    <a:pt x="2443" y="14704"/>
                  </a:cubicBezTo>
                  <a:cubicBezTo>
                    <a:pt x="2439" y="14712"/>
                    <a:pt x="2438" y="14721"/>
                    <a:pt x="2441" y="14729"/>
                  </a:cubicBezTo>
                  <a:cubicBezTo>
                    <a:pt x="2444" y="14738"/>
                    <a:pt x="2449" y="14744"/>
                    <a:pt x="2457" y="14748"/>
                  </a:cubicBezTo>
                  <a:cubicBezTo>
                    <a:pt x="2466" y="14752"/>
                    <a:pt x="2474" y="14752"/>
                    <a:pt x="2483" y="14750"/>
                  </a:cubicBezTo>
                  <a:cubicBezTo>
                    <a:pt x="2492" y="14747"/>
                    <a:pt x="2498" y="14741"/>
                    <a:pt x="2502" y="14733"/>
                  </a:cubicBezTo>
                  <a:cubicBezTo>
                    <a:pt x="2506" y="14725"/>
                    <a:pt x="2507" y="14716"/>
                    <a:pt x="2503" y="14708"/>
                  </a:cubicBezTo>
                  <a:cubicBezTo>
                    <a:pt x="2500" y="14699"/>
                    <a:pt x="2495" y="14693"/>
                    <a:pt x="2486" y="14689"/>
                  </a:cubicBezTo>
                  <a:cubicBezTo>
                    <a:pt x="2478" y="14685"/>
                    <a:pt x="2470" y="14685"/>
                    <a:pt x="2461" y="14687"/>
                  </a:cubicBezTo>
                  <a:close/>
                  <a:moveTo>
                    <a:pt x="2519" y="14570"/>
                  </a:moveTo>
                  <a:cubicBezTo>
                    <a:pt x="2511" y="14573"/>
                    <a:pt x="2504" y="14579"/>
                    <a:pt x="2500" y="14587"/>
                  </a:cubicBezTo>
                  <a:cubicBezTo>
                    <a:pt x="2496" y="14595"/>
                    <a:pt x="2496" y="14603"/>
                    <a:pt x="2499" y="14612"/>
                  </a:cubicBezTo>
                  <a:cubicBezTo>
                    <a:pt x="2502" y="14620"/>
                    <a:pt x="2507" y="14626"/>
                    <a:pt x="2515" y="14630"/>
                  </a:cubicBezTo>
                  <a:cubicBezTo>
                    <a:pt x="2523" y="14634"/>
                    <a:pt x="2532" y="14635"/>
                    <a:pt x="2541" y="14632"/>
                  </a:cubicBezTo>
                  <a:cubicBezTo>
                    <a:pt x="2549" y="14629"/>
                    <a:pt x="2556" y="14624"/>
                    <a:pt x="2560" y="14616"/>
                  </a:cubicBezTo>
                  <a:cubicBezTo>
                    <a:pt x="2564" y="14607"/>
                    <a:pt x="2564" y="14599"/>
                    <a:pt x="2561" y="14590"/>
                  </a:cubicBezTo>
                  <a:cubicBezTo>
                    <a:pt x="2558" y="14582"/>
                    <a:pt x="2552" y="14576"/>
                    <a:pt x="2544" y="14572"/>
                  </a:cubicBezTo>
                  <a:cubicBezTo>
                    <a:pt x="2536" y="14568"/>
                    <a:pt x="2528" y="14567"/>
                    <a:pt x="2519" y="14570"/>
                  </a:cubicBezTo>
                  <a:close/>
                  <a:moveTo>
                    <a:pt x="3120" y="14425"/>
                  </a:moveTo>
                  <a:lnTo>
                    <a:pt x="3044" y="14579"/>
                  </a:lnTo>
                  <a:lnTo>
                    <a:pt x="2692" y="14406"/>
                  </a:lnTo>
                  <a:lnTo>
                    <a:pt x="2669" y="14453"/>
                  </a:lnTo>
                  <a:lnTo>
                    <a:pt x="3060" y="14645"/>
                  </a:lnTo>
                  <a:lnTo>
                    <a:pt x="3156" y="14451"/>
                  </a:lnTo>
                  <a:lnTo>
                    <a:pt x="3120" y="14425"/>
                  </a:lnTo>
                  <a:close/>
                  <a:moveTo>
                    <a:pt x="3219" y="14323"/>
                  </a:moveTo>
                  <a:lnTo>
                    <a:pt x="2828" y="14131"/>
                  </a:lnTo>
                  <a:lnTo>
                    <a:pt x="2806" y="14177"/>
                  </a:lnTo>
                  <a:lnTo>
                    <a:pt x="3196" y="14369"/>
                  </a:lnTo>
                  <a:lnTo>
                    <a:pt x="3219" y="14323"/>
                  </a:lnTo>
                  <a:close/>
                  <a:moveTo>
                    <a:pt x="3243" y="13903"/>
                  </a:moveTo>
                  <a:cubicBezTo>
                    <a:pt x="3228" y="13901"/>
                    <a:pt x="3215" y="13902"/>
                    <a:pt x="3201" y="13906"/>
                  </a:cubicBezTo>
                  <a:cubicBezTo>
                    <a:pt x="3188" y="13909"/>
                    <a:pt x="3176" y="13914"/>
                    <a:pt x="3165" y="13922"/>
                  </a:cubicBezTo>
                  <a:cubicBezTo>
                    <a:pt x="3155" y="13929"/>
                    <a:pt x="3142" y="13940"/>
                    <a:pt x="3128" y="13955"/>
                  </a:cubicBezTo>
                  <a:lnTo>
                    <a:pt x="3092" y="13993"/>
                  </a:lnTo>
                  <a:cubicBezTo>
                    <a:pt x="3073" y="14013"/>
                    <a:pt x="3056" y="14025"/>
                    <a:pt x="3042" y="14030"/>
                  </a:cubicBezTo>
                  <a:cubicBezTo>
                    <a:pt x="3027" y="14036"/>
                    <a:pt x="3012" y="14035"/>
                    <a:pt x="2996" y="14027"/>
                  </a:cubicBezTo>
                  <a:cubicBezTo>
                    <a:pt x="2976" y="14017"/>
                    <a:pt x="2964" y="14002"/>
                    <a:pt x="2959" y="13983"/>
                  </a:cubicBezTo>
                  <a:cubicBezTo>
                    <a:pt x="2954" y="13964"/>
                    <a:pt x="2958" y="13942"/>
                    <a:pt x="2970" y="13917"/>
                  </a:cubicBezTo>
                  <a:cubicBezTo>
                    <a:pt x="2974" y="13909"/>
                    <a:pt x="2979" y="13901"/>
                    <a:pt x="2983" y="13894"/>
                  </a:cubicBezTo>
                  <a:cubicBezTo>
                    <a:pt x="2988" y="13887"/>
                    <a:pt x="2994" y="13881"/>
                    <a:pt x="3000" y="13875"/>
                  </a:cubicBezTo>
                  <a:cubicBezTo>
                    <a:pt x="3006" y="13869"/>
                    <a:pt x="3014" y="13863"/>
                    <a:pt x="3022" y="13857"/>
                  </a:cubicBezTo>
                  <a:cubicBezTo>
                    <a:pt x="3030" y="13851"/>
                    <a:pt x="3039" y="13845"/>
                    <a:pt x="3050" y="13838"/>
                  </a:cubicBezTo>
                  <a:lnTo>
                    <a:pt x="3026" y="13801"/>
                  </a:lnTo>
                  <a:cubicBezTo>
                    <a:pt x="2983" y="13826"/>
                    <a:pt x="2951" y="13859"/>
                    <a:pt x="2931" y="13900"/>
                  </a:cubicBezTo>
                  <a:cubicBezTo>
                    <a:pt x="2921" y="13919"/>
                    <a:pt x="2916" y="13938"/>
                    <a:pt x="2914" y="13956"/>
                  </a:cubicBezTo>
                  <a:cubicBezTo>
                    <a:pt x="2911" y="13975"/>
                    <a:pt x="2913" y="13992"/>
                    <a:pt x="2917" y="14008"/>
                  </a:cubicBezTo>
                  <a:cubicBezTo>
                    <a:pt x="2921" y="14024"/>
                    <a:pt x="2929" y="14038"/>
                    <a:pt x="2940" y="14051"/>
                  </a:cubicBezTo>
                  <a:cubicBezTo>
                    <a:pt x="2950" y="14063"/>
                    <a:pt x="2964" y="14074"/>
                    <a:pt x="2981" y="14082"/>
                  </a:cubicBezTo>
                  <a:cubicBezTo>
                    <a:pt x="3006" y="14095"/>
                    <a:pt x="3031" y="14097"/>
                    <a:pt x="3057" y="14089"/>
                  </a:cubicBezTo>
                  <a:cubicBezTo>
                    <a:pt x="3068" y="14085"/>
                    <a:pt x="3079" y="14080"/>
                    <a:pt x="3089" y="14072"/>
                  </a:cubicBezTo>
                  <a:cubicBezTo>
                    <a:pt x="3099" y="14064"/>
                    <a:pt x="3112" y="14052"/>
                    <a:pt x="3126" y="14037"/>
                  </a:cubicBezTo>
                  <a:lnTo>
                    <a:pt x="3157" y="14003"/>
                  </a:lnTo>
                  <a:cubicBezTo>
                    <a:pt x="3194" y="13963"/>
                    <a:pt x="3230" y="13952"/>
                    <a:pt x="3264" y="13969"/>
                  </a:cubicBezTo>
                  <a:cubicBezTo>
                    <a:pt x="3288" y="13980"/>
                    <a:pt x="3302" y="13999"/>
                    <a:pt x="3306" y="14024"/>
                  </a:cubicBezTo>
                  <a:cubicBezTo>
                    <a:pt x="3309" y="14036"/>
                    <a:pt x="3309" y="14047"/>
                    <a:pt x="3307" y="14057"/>
                  </a:cubicBezTo>
                  <a:cubicBezTo>
                    <a:pt x="3305" y="14068"/>
                    <a:pt x="3300" y="14080"/>
                    <a:pt x="3293" y="14095"/>
                  </a:cubicBezTo>
                  <a:cubicBezTo>
                    <a:pt x="3283" y="14115"/>
                    <a:pt x="3272" y="14132"/>
                    <a:pt x="3258" y="14146"/>
                  </a:cubicBezTo>
                  <a:cubicBezTo>
                    <a:pt x="3244" y="14160"/>
                    <a:pt x="3228" y="14173"/>
                    <a:pt x="3208" y="14183"/>
                  </a:cubicBezTo>
                  <a:lnTo>
                    <a:pt x="3234" y="14222"/>
                  </a:lnTo>
                  <a:cubicBezTo>
                    <a:pt x="3256" y="14208"/>
                    <a:pt x="3275" y="14193"/>
                    <a:pt x="3290" y="14175"/>
                  </a:cubicBezTo>
                  <a:cubicBezTo>
                    <a:pt x="3306" y="14158"/>
                    <a:pt x="3320" y="14137"/>
                    <a:pt x="3331" y="14114"/>
                  </a:cubicBezTo>
                  <a:cubicBezTo>
                    <a:pt x="3340" y="14096"/>
                    <a:pt x="3346" y="14079"/>
                    <a:pt x="3349" y="14063"/>
                  </a:cubicBezTo>
                  <a:cubicBezTo>
                    <a:pt x="3352" y="14048"/>
                    <a:pt x="3352" y="14031"/>
                    <a:pt x="3350" y="14014"/>
                  </a:cubicBezTo>
                  <a:cubicBezTo>
                    <a:pt x="3348" y="13991"/>
                    <a:pt x="3341" y="13971"/>
                    <a:pt x="3329" y="13954"/>
                  </a:cubicBezTo>
                  <a:cubicBezTo>
                    <a:pt x="3316" y="13936"/>
                    <a:pt x="3301" y="13923"/>
                    <a:pt x="3283" y="13914"/>
                  </a:cubicBezTo>
                  <a:cubicBezTo>
                    <a:pt x="3271" y="13908"/>
                    <a:pt x="3257" y="13904"/>
                    <a:pt x="3243" y="13903"/>
                  </a:cubicBezTo>
                  <a:close/>
                  <a:moveTo>
                    <a:pt x="3494" y="13620"/>
                  </a:moveTo>
                  <a:cubicBezTo>
                    <a:pt x="3497" y="13637"/>
                    <a:pt x="3497" y="13652"/>
                    <a:pt x="3495" y="13666"/>
                  </a:cubicBezTo>
                  <a:cubicBezTo>
                    <a:pt x="3493" y="13680"/>
                    <a:pt x="3489" y="13694"/>
                    <a:pt x="3482" y="13709"/>
                  </a:cubicBezTo>
                  <a:cubicBezTo>
                    <a:pt x="3470" y="13731"/>
                    <a:pt x="3454" y="13749"/>
                    <a:pt x="3433" y="13762"/>
                  </a:cubicBezTo>
                  <a:cubicBezTo>
                    <a:pt x="3412" y="13775"/>
                    <a:pt x="3387" y="13780"/>
                    <a:pt x="3357" y="13778"/>
                  </a:cubicBezTo>
                  <a:cubicBezTo>
                    <a:pt x="3343" y="13777"/>
                    <a:pt x="3330" y="13774"/>
                    <a:pt x="3317" y="13770"/>
                  </a:cubicBezTo>
                  <a:cubicBezTo>
                    <a:pt x="3303" y="13766"/>
                    <a:pt x="3287" y="13759"/>
                    <a:pt x="3268" y="13750"/>
                  </a:cubicBezTo>
                  <a:cubicBezTo>
                    <a:pt x="3245" y="13738"/>
                    <a:pt x="3226" y="13727"/>
                    <a:pt x="3211" y="13717"/>
                  </a:cubicBezTo>
                  <a:cubicBezTo>
                    <a:pt x="3196" y="13706"/>
                    <a:pt x="3183" y="13694"/>
                    <a:pt x="3173" y="13682"/>
                  </a:cubicBezTo>
                  <a:cubicBezTo>
                    <a:pt x="3155" y="13662"/>
                    <a:pt x="3145" y="13641"/>
                    <a:pt x="3141" y="13619"/>
                  </a:cubicBezTo>
                  <a:cubicBezTo>
                    <a:pt x="3138" y="13598"/>
                    <a:pt x="3142" y="13576"/>
                    <a:pt x="3153" y="13553"/>
                  </a:cubicBezTo>
                  <a:cubicBezTo>
                    <a:pt x="3160" y="13538"/>
                    <a:pt x="3168" y="13526"/>
                    <a:pt x="3178" y="13517"/>
                  </a:cubicBezTo>
                  <a:cubicBezTo>
                    <a:pt x="3187" y="13507"/>
                    <a:pt x="3199" y="13498"/>
                    <a:pt x="3214" y="13491"/>
                  </a:cubicBezTo>
                  <a:lnTo>
                    <a:pt x="3196" y="13451"/>
                  </a:lnTo>
                  <a:cubicBezTo>
                    <a:pt x="3179" y="13459"/>
                    <a:pt x="3164" y="13470"/>
                    <a:pt x="3150" y="13484"/>
                  </a:cubicBezTo>
                  <a:cubicBezTo>
                    <a:pt x="3136" y="13498"/>
                    <a:pt x="3125" y="13515"/>
                    <a:pt x="3115" y="13534"/>
                  </a:cubicBezTo>
                  <a:cubicBezTo>
                    <a:pt x="3104" y="13557"/>
                    <a:pt x="3098" y="13582"/>
                    <a:pt x="3098" y="13607"/>
                  </a:cubicBezTo>
                  <a:cubicBezTo>
                    <a:pt x="3098" y="13632"/>
                    <a:pt x="3104" y="13656"/>
                    <a:pt x="3115" y="13680"/>
                  </a:cubicBezTo>
                  <a:cubicBezTo>
                    <a:pt x="3126" y="13703"/>
                    <a:pt x="3141" y="13725"/>
                    <a:pt x="3162" y="13745"/>
                  </a:cubicBezTo>
                  <a:cubicBezTo>
                    <a:pt x="3183" y="13766"/>
                    <a:pt x="3208" y="13783"/>
                    <a:pt x="3236" y="13797"/>
                  </a:cubicBezTo>
                  <a:cubicBezTo>
                    <a:pt x="3266" y="13812"/>
                    <a:pt x="3295" y="13821"/>
                    <a:pt x="3324" y="13827"/>
                  </a:cubicBezTo>
                  <a:cubicBezTo>
                    <a:pt x="3353" y="13832"/>
                    <a:pt x="3381" y="13831"/>
                    <a:pt x="3408" y="13824"/>
                  </a:cubicBezTo>
                  <a:cubicBezTo>
                    <a:pt x="3433" y="13817"/>
                    <a:pt x="3454" y="13806"/>
                    <a:pt x="3473" y="13790"/>
                  </a:cubicBezTo>
                  <a:cubicBezTo>
                    <a:pt x="3491" y="13775"/>
                    <a:pt x="3506" y="13756"/>
                    <a:pt x="3516" y="13735"/>
                  </a:cubicBezTo>
                  <a:cubicBezTo>
                    <a:pt x="3526" y="13716"/>
                    <a:pt x="3532" y="13695"/>
                    <a:pt x="3536" y="13674"/>
                  </a:cubicBezTo>
                  <a:cubicBezTo>
                    <a:pt x="3539" y="13653"/>
                    <a:pt x="3540" y="13632"/>
                    <a:pt x="3538" y="13611"/>
                  </a:cubicBezTo>
                  <a:lnTo>
                    <a:pt x="3494" y="13620"/>
                  </a:lnTo>
                  <a:close/>
                  <a:moveTo>
                    <a:pt x="3730" y="13285"/>
                  </a:moveTo>
                  <a:lnTo>
                    <a:pt x="3339" y="13093"/>
                  </a:lnTo>
                  <a:lnTo>
                    <a:pt x="3316" y="13139"/>
                  </a:lnTo>
                  <a:lnTo>
                    <a:pt x="3479" y="13220"/>
                  </a:lnTo>
                  <a:lnTo>
                    <a:pt x="3398" y="13385"/>
                  </a:lnTo>
                  <a:lnTo>
                    <a:pt x="3235" y="13304"/>
                  </a:lnTo>
                  <a:lnTo>
                    <a:pt x="3212" y="13350"/>
                  </a:lnTo>
                  <a:lnTo>
                    <a:pt x="3603" y="13542"/>
                  </a:lnTo>
                  <a:lnTo>
                    <a:pt x="3626" y="13496"/>
                  </a:lnTo>
                  <a:lnTo>
                    <a:pt x="3437" y="13403"/>
                  </a:lnTo>
                  <a:lnTo>
                    <a:pt x="3518" y="13239"/>
                  </a:lnTo>
                  <a:lnTo>
                    <a:pt x="3707" y="13332"/>
                  </a:lnTo>
                  <a:lnTo>
                    <a:pt x="3730" y="13285"/>
                  </a:lnTo>
                  <a:close/>
                  <a:moveTo>
                    <a:pt x="3894" y="12951"/>
                  </a:moveTo>
                  <a:lnTo>
                    <a:pt x="3854" y="12931"/>
                  </a:lnTo>
                  <a:lnTo>
                    <a:pt x="3769" y="13103"/>
                  </a:lnTo>
                  <a:lnTo>
                    <a:pt x="3626" y="13033"/>
                  </a:lnTo>
                  <a:lnTo>
                    <a:pt x="3692" y="12899"/>
                  </a:lnTo>
                  <a:lnTo>
                    <a:pt x="3651" y="12879"/>
                  </a:lnTo>
                  <a:lnTo>
                    <a:pt x="3585" y="13013"/>
                  </a:lnTo>
                  <a:lnTo>
                    <a:pt x="3457" y="12950"/>
                  </a:lnTo>
                  <a:lnTo>
                    <a:pt x="3536" y="12790"/>
                  </a:lnTo>
                  <a:lnTo>
                    <a:pt x="3500" y="12765"/>
                  </a:lnTo>
                  <a:lnTo>
                    <a:pt x="3395" y="12978"/>
                  </a:lnTo>
                  <a:lnTo>
                    <a:pt x="3786" y="13171"/>
                  </a:lnTo>
                  <a:lnTo>
                    <a:pt x="3894" y="12951"/>
                  </a:lnTo>
                  <a:close/>
                  <a:moveTo>
                    <a:pt x="3811" y="12134"/>
                  </a:moveTo>
                  <a:lnTo>
                    <a:pt x="3788" y="12181"/>
                  </a:lnTo>
                  <a:lnTo>
                    <a:pt x="3991" y="12341"/>
                  </a:lnTo>
                  <a:cubicBezTo>
                    <a:pt x="4004" y="12351"/>
                    <a:pt x="4016" y="12361"/>
                    <a:pt x="4029" y="12370"/>
                  </a:cubicBezTo>
                  <a:cubicBezTo>
                    <a:pt x="4042" y="12380"/>
                    <a:pt x="4053" y="12389"/>
                    <a:pt x="4063" y="12396"/>
                  </a:cubicBezTo>
                  <a:cubicBezTo>
                    <a:pt x="4074" y="12404"/>
                    <a:pt x="4082" y="12410"/>
                    <a:pt x="4089" y="12415"/>
                  </a:cubicBezTo>
                  <a:cubicBezTo>
                    <a:pt x="4094" y="12418"/>
                    <a:pt x="4097" y="12421"/>
                    <a:pt x="4099" y="12422"/>
                  </a:cubicBezTo>
                  <a:cubicBezTo>
                    <a:pt x="4097" y="12422"/>
                    <a:pt x="4094" y="12421"/>
                    <a:pt x="4089" y="12419"/>
                  </a:cubicBezTo>
                  <a:cubicBezTo>
                    <a:pt x="4083" y="12417"/>
                    <a:pt x="4075" y="12415"/>
                    <a:pt x="4065" y="12412"/>
                  </a:cubicBezTo>
                  <a:cubicBezTo>
                    <a:pt x="4055" y="12409"/>
                    <a:pt x="4043" y="12406"/>
                    <a:pt x="4030" y="12403"/>
                  </a:cubicBezTo>
                  <a:cubicBezTo>
                    <a:pt x="4016" y="12399"/>
                    <a:pt x="4001" y="12395"/>
                    <a:pt x="3986" y="12391"/>
                  </a:cubicBezTo>
                  <a:lnTo>
                    <a:pt x="3716" y="12326"/>
                  </a:lnTo>
                  <a:lnTo>
                    <a:pt x="3690" y="12379"/>
                  </a:lnTo>
                  <a:lnTo>
                    <a:pt x="3899" y="12546"/>
                  </a:lnTo>
                  <a:cubicBezTo>
                    <a:pt x="3909" y="12554"/>
                    <a:pt x="3919" y="12562"/>
                    <a:pt x="3931" y="12571"/>
                  </a:cubicBezTo>
                  <a:cubicBezTo>
                    <a:pt x="3943" y="12580"/>
                    <a:pt x="3953" y="12588"/>
                    <a:pt x="3963" y="12596"/>
                  </a:cubicBezTo>
                  <a:cubicBezTo>
                    <a:pt x="3973" y="12603"/>
                    <a:pt x="3982" y="12610"/>
                    <a:pt x="3989" y="12615"/>
                  </a:cubicBezTo>
                  <a:cubicBezTo>
                    <a:pt x="3996" y="12620"/>
                    <a:pt x="4000" y="12623"/>
                    <a:pt x="4001" y="12624"/>
                  </a:cubicBezTo>
                  <a:cubicBezTo>
                    <a:pt x="3999" y="12623"/>
                    <a:pt x="3994" y="12622"/>
                    <a:pt x="3985" y="12619"/>
                  </a:cubicBezTo>
                  <a:cubicBezTo>
                    <a:pt x="3977" y="12616"/>
                    <a:pt x="3966" y="12613"/>
                    <a:pt x="3954" y="12609"/>
                  </a:cubicBezTo>
                  <a:cubicBezTo>
                    <a:pt x="3942" y="12605"/>
                    <a:pt x="3928" y="12602"/>
                    <a:pt x="3914" y="12597"/>
                  </a:cubicBezTo>
                  <a:cubicBezTo>
                    <a:pt x="3899" y="12593"/>
                    <a:pt x="3885" y="12590"/>
                    <a:pt x="3872" y="12586"/>
                  </a:cubicBezTo>
                  <a:lnTo>
                    <a:pt x="3619" y="12524"/>
                  </a:lnTo>
                  <a:lnTo>
                    <a:pt x="3594" y="12574"/>
                  </a:lnTo>
                  <a:lnTo>
                    <a:pt x="4031" y="12674"/>
                  </a:lnTo>
                  <a:lnTo>
                    <a:pt x="4060" y="12613"/>
                  </a:lnTo>
                  <a:lnTo>
                    <a:pt x="3863" y="12457"/>
                  </a:lnTo>
                  <a:cubicBezTo>
                    <a:pt x="3852" y="12448"/>
                    <a:pt x="3840" y="12439"/>
                    <a:pt x="3829" y="12431"/>
                  </a:cubicBezTo>
                  <a:cubicBezTo>
                    <a:pt x="3818" y="12422"/>
                    <a:pt x="3808" y="12415"/>
                    <a:pt x="3799" y="12408"/>
                  </a:cubicBezTo>
                  <a:cubicBezTo>
                    <a:pt x="3790" y="12401"/>
                    <a:pt x="3782" y="12396"/>
                    <a:pt x="3777" y="12392"/>
                  </a:cubicBezTo>
                  <a:cubicBezTo>
                    <a:pt x="3771" y="12388"/>
                    <a:pt x="3768" y="12386"/>
                    <a:pt x="3767" y="12385"/>
                  </a:cubicBezTo>
                  <a:cubicBezTo>
                    <a:pt x="3768" y="12385"/>
                    <a:pt x="3772" y="12387"/>
                    <a:pt x="3779" y="12389"/>
                  </a:cubicBezTo>
                  <a:cubicBezTo>
                    <a:pt x="3786" y="12391"/>
                    <a:pt x="3795" y="12393"/>
                    <a:pt x="3805" y="12396"/>
                  </a:cubicBezTo>
                  <a:cubicBezTo>
                    <a:pt x="3816" y="12399"/>
                    <a:pt x="3828" y="12403"/>
                    <a:pt x="3842" y="12406"/>
                  </a:cubicBezTo>
                  <a:cubicBezTo>
                    <a:pt x="3856" y="12410"/>
                    <a:pt x="3871" y="12414"/>
                    <a:pt x="3887" y="12418"/>
                  </a:cubicBezTo>
                  <a:lnTo>
                    <a:pt x="4128" y="12477"/>
                  </a:lnTo>
                  <a:lnTo>
                    <a:pt x="4158" y="12416"/>
                  </a:lnTo>
                  <a:lnTo>
                    <a:pt x="3811" y="12134"/>
                  </a:lnTo>
                  <a:close/>
                  <a:moveTo>
                    <a:pt x="4263" y="12202"/>
                  </a:moveTo>
                  <a:lnTo>
                    <a:pt x="3872" y="12010"/>
                  </a:lnTo>
                  <a:lnTo>
                    <a:pt x="3849" y="12055"/>
                  </a:lnTo>
                  <a:lnTo>
                    <a:pt x="4240" y="12248"/>
                  </a:lnTo>
                  <a:lnTo>
                    <a:pt x="4263" y="12202"/>
                  </a:lnTo>
                  <a:close/>
                  <a:moveTo>
                    <a:pt x="4379" y="11867"/>
                  </a:moveTo>
                  <a:lnTo>
                    <a:pt x="4303" y="12021"/>
                  </a:lnTo>
                  <a:lnTo>
                    <a:pt x="3951" y="11848"/>
                  </a:lnTo>
                  <a:lnTo>
                    <a:pt x="3928" y="11895"/>
                  </a:lnTo>
                  <a:lnTo>
                    <a:pt x="4319" y="12087"/>
                  </a:lnTo>
                  <a:lnTo>
                    <a:pt x="4415" y="11893"/>
                  </a:lnTo>
                  <a:lnTo>
                    <a:pt x="4379" y="11867"/>
                  </a:lnTo>
                  <a:close/>
                  <a:moveTo>
                    <a:pt x="4581" y="11554"/>
                  </a:moveTo>
                  <a:lnTo>
                    <a:pt x="4191" y="11362"/>
                  </a:lnTo>
                  <a:lnTo>
                    <a:pt x="4168" y="11408"/>
                  </a:lnTo>
                  <a:lnTo>
                    <a:pt x="4331" y="11489"/>
                  </a:lnTo>
                  <a:lnTo>
                    <a:pt x="4250" y="11654"/>
                  </a:lnTo>
                  <a:lnTo>
                    <a:pt x="4087" y="11573"/>
                  </a:lnTo>
                  <a:lnTo>
                    <a:pt x="4064" y="11619"/>
                  </a:lnTo>
                  <a:lnTo>
                    <a:pt x="4455" y="11811"/>
                  </a:lnTo>
                  <a:lnTo>
                    <a:pt x="4477" y="11765"/>
                  </a:lnTo>
                  <a:lnTo>
                    <a:pt x="4288" y="11672"/>
                  </a:lnTo>
                  <a:lnTo>
                    <a:pt x="4369" y="11508"/>
                  </a:lnTo>
                  <a:lnTo>
                    <a:pt x="4558" y="11601"/>
                  </a:lnTo>
                  <a:lnTo>
                    <a:pt x="4581" y="11554"/>
                  </a:lnTo>
                  <a:close/>
                  <a:moveTo>
                    <a:pt x="4746" y="11220"/>
                  </a:moveTo>
                  <a:lnTo>
                    <a:pt x="4705" y="11200"/>
                  </a:lnTo>
                  <a:lnTo>
                    <a:pt x="4621" y="11372"/>
                  </a:lnTo>
                  <a:lnTo>
                    <a:pt x="4478" y="11302"/>
                  </a:lnTo>
                  <a:lnTo>
                    <a:pt x="4544" y="11168"/>
                  </a:lnTo>
                  <a:lnTo>
                    <a:pt x="4503" y="11148"/>
                  </a:lnTo>
                  <a:lnTo>
                    <a:pt x="4437" y="11282"/>
                  </a:lnTo>
                  <a:lnTo>
                    <a:pt x="4309" y="11219"/>
                  </a:lnTo>
                  <a:lnTo>
                    <a:pt x="4388" y="11059"/>
                  </a:lnTo>
                  <a:lnTo>
                    <a:pt x="4352" y="11034"/>
                  </a:lnTo>
                  <a:lnTo>
                    <a:pt x="4247" y="11247"/>
                  </a:lnTo>
                  <a:lnTo>
                    <a:pt x="4638" y="11440"/>
                  </a:lnTo>
                  <a:lnTo>
                    <a:pt x="4746" y="11220"/>
                  </a:lnTo>
                  <a:close/>
                  <a:moveTo>
                    <a:pt x="4846" y="10917"/>
                  </a:moveTo>
                  <a:lnTo>
                    <a:pt x="4770" y="11071"/>
                  </a:lnTo>
                  <a:lnTo>
                    <a:pt x="4419" y="10899"/>
                  </a:lnTo>
                  <a:lnTo>
                    <a:pt x="4396" y="10945"/>
                  </a:lnTo>
                  <a:lnTo>
                    <a:pt x="4786" y="11138"/>
                  </a:lnTo>
                  <a:lnTo>
                    <a:pt x="4882" y="10943"/>
                  </a:lnTo>
                  <a:lnTo>
                    <a:pt x="4846" y="10917"/>
                  </a:lnTo>
                  <a:close/>
                  <a:moveTo>
                    <a:pt x="5105" y="10490"/>
                  </a:moveTo>
                  <a:lnTo>
                    <a:pt x="4698" y="10331"/>
                  </a:lnTo>
                  <a:lnTo>
                    <a:pt x="4664" y="10400"/>
                  </a:lnTo>
                  <a:lnTo>
                    <a:pt x="4887" y="10601"/>
                  </a:lnTo>
                  <a:cubicBezTo>
                    <a:pt x="4901" y="10613"/>
                    <a:pt x="4913" y="10624"/>
                    <a:pt x="4925" y="10632"/>
                  </a:cubicBezTo>
                  <a:cubicBezTo>
                    <a:pt x="4936" y="10641"/>
                    <a:pt x="4942" y="10646"/>
                    <a:pt x="4944" y="10647"/>
                  </a:cubicBezTo>
                  <a:cubicBezTo>
                    <a:pt x="4942" y="10646"/>
                    <a:pt x="4934" y="10644"/>
                    <a:pt x="4920" y="10640"/>
                  </a:cubicBezTo>
                  <a:cubicBezTo>
                    <a:pt x="4906" y="10637"/>
                    <a:pt x="4889" y="10633"/>
                    <a:pt x="4868" y="10629"/>
                  </a:cubicBezTo>
                  <a:lnTo>
                    <a:pt x="4578" y="10574"/>
                  </a:lnTo>
                  <a:lnTo>
                    <a:pt x="4544" y="10643"/>
                  </a:lnTo>
                  <a:lnTo>
                    <a:pt x="4918" y="10869"/>
                  </a:lnTo>
                  <a:lnTo>
                    <a:pt x="4941" y="10824"/>
                  </a:lnTo>
                  <a:lnTo>
                    <a:pt x="4673" y="10666"/>
                  </a:lnTo>
                  <a:cubicBezTo>
                    <a:pt x="4668" y="10663"/>
                    <a:pt x="4661" y="10659"/>
                    <a:pt x="4654" y="10654"/>
                  </a:cubicBezTo>
                  <a:cubicBezTo>
                    <a:pt x="4646" y="10650"/>
                    <a:pt x="4639" y="10646"/>
                    <a:pt x="4631" y="10642"/>
                  </a:cubicBezTo>
                  <a:cubicBezTo>
                    <a:pt x="4624" y="10638"/>
                    <a:pt x="4617" y="10634"/>
                    <a:pt x="4612" y="10631"/>
                  </a:cubicBezTo>
                  <a:cubicBezTo>
                    <a:pt x="4607" y="10628"/>
                    <a:pt x="4604" y="10626"/>
                    <a:pt x="4602" y="10625"/>
                  </a:cubicBezTo>
                  <a:cubicBezTo>
                    <a:pt x="4607" y="10627"/>
                    <a:pt x="4616" y="10629"/>
                    <a:pt x="4630" y="10631"/>
                  </a:cubicBezTo>
                  <a:cubicBezTo>
                    <a:pt x="4645" y="10634"/>
                    <a:pt x="4664" y="10638"/>
                    <a:pt x="4686" y="10642"/>
                  </a:cubicBezTo>
                  <a:lnTo>
                    <a:pt x="5001" y="10701"/>
                  </a:lnTo>
                  <a:lnTo>
                    <a:pt x="5021" y="10661"/>
                  </a:lnTo>
                  <a:lnTo>
                    <a:pt x="4770" y="10434"/>
                  </a:lnTo>
                  <a:cubicBezTo>
                    <a:pt x="4765" y="10430"/>
                    <a:pt x="4759" y="10425"/>
                    <a:pt x="4754" y="10420"/>
                  </a:cubicBezTo>
                  <a:cubicBezTo>
                    <a:pt x="4748" y="10415"/>
                    <a:pt x="4742" y="10410"/>
                    <a:pt x="4737" y="10406"/>
                  </a:cubicBezTo>
                  <a:cubicBezTo>
                    <a:pt x="4731" y="10401"/>
                    <a:pt x="4727" y="10397"/>
                    <a:pt x="4723" y="10394"/>
                  </a:cubicBezTo>
                  <a:cubicBezTo>
                    <a:pt x="4720" y="10391"/>
                    <a:pt x="4717" y="10389"/>
                    <a:pt x="4717" y="10389"/>
                  </a:cubicBezTo>
                  <a:cubicBezTo>
                    <a:pt x="4718" y="10389"/>
                    <a:pt x="4720" y="10390"/>
                    <a:pt x="4725" y="10392"/>
                  </a:cubicBezTo>
                  <a:cubicBezTo>
                    <a:pt x="4730" y="10394"/>
                    <a:pt x="4735" y="10397"/>
                    <a:pt x="4742" y="10400"/>
                  </a:cubicBezTo>
                  <a:cubicBezTo>
                    <a:pt x="4749" y="10403"/>
                    <a:pt x="4756" y="10406"/>
                    <a:pt x="4764" y="10410"/>
                  </a:cubicBezTo>
                  <a:cubicBezTo>
                    <a:pt x="4771" y="10413"/>
                    <a:pt x="4778" y="10416"/>
                    <a:pt x="4784" y="10418"/>
                  </a:cubicBezTo>
                  <a:lnTo>
                    <a:pt x="5082" y="10537"/>
                  </a:lnTo>
                  <a:lnTo>
                    <a:pt x="5105" y="10490"/>
                  </a:lnTo>
                  <a:close/>
                  <a:moveTo>
                    <a:pt x="5125" y="10078"/>
                  </a:moveTo>
                  <a:cubicBezTo>
                    <a:pt x="5110" y="10077"/>
                    <a:pt x="5096" y="10077"/>
                    <a:pt x="5083" y="10081"/>
                  </a:cubicBezTo>
                  <a:cubicBezTo>
                    <a:pt x="5070" y="10084"/>
                    <a:pt x="5058" y="10090"/>
                    <a:pt x="5047" y="10097"/>
                  </a:cubicBezTo>
                  <a:cubicBezTo>
                    <a:pt x="5037" y="10105"/>
                    <a:pt x="5024" y="10116"/>
                    <a:pt x="5010" y="10131"/>
                  </a:cubicBezTo>
                  <a:lnTo>
                    <a:pt x="4974" y="10169"/>
                  </a:lnTo>
                  <a:cubicBezTo>
                    <a:pt x="4955" y="10188"/>
                    <a:pt x="4938" y="10200"/>
                    <a:pt x="4924" y="10206"/>
                  </a:cubicBezTo>
                  <a:cubicBezTo>
                    <a:pt x="4909" y="10211"/>
                    <a:pt x="4894" y="10210"/>
                    <a:pt x="4878" y="10202"/>
                  </a:cubicBezTo>
                  <a:cubicBezTo>
                    <a:pt x="4858" y="10192"/>
                    <a:pt x="4845" y="10178"/>
                    <a:pt x="4841" y="10158"/>
                  </a:cubicBezTo>
                  <a:cubicBezTo>
                    <a:pt x="4836" y="10139"/>
                    <a:pt x="4840" y="10117"/>
                    <a:pt x="4852" y="10092"/>
                  </a:cubicBezTo>
                  <a:cubicBezTo>
                    <a:pt x="4856" y="10084"/>
                    <a:pt x="4861" y="10076"/>
                    <a:pt x="4865" y="10070"/>
                  </a:cubicBezTo>
                  <a:cubicBezTo>
                    <a:pt x="4870" y="10063"/>
                    <a:pt x="4876" y="10056"/>
                    <a:pt x="4882" y="10050"/>
                  </a:cubicBezTo>
                  <a:cubicBezTo>
                    <a:pt x="4888" y="10044"/>
                    <a:pt x="4896" y="10038"/>
                    <a:pt x="4904" y="10032"/>
                  </a:cubicBezTo>
                  <a:cubicBezTo>
                    <a:pt x="4912" y="10026"/>
                    <a:pt x="4921" y="10020"/>
                    <a:pt x="4932" y="10014"/>
                  </a:cubicBezTo>
                  <a:lnTo>
                    <a:pt x="4908" y="9976"/>
                  </a:lnTo>
                  <a:cubicBezTo>
                    <a:pt x="4865" y="10001"/>
                    <a:pt x="4833" y="10035"/>
                    <a:pt x="4813" y="10076"/>
                  </a:cubicBezTo>
                  <a:cubicBezTo>
                    <a:pt x="4803" y="10095"/>
                    <a:pt x="4798" y="10114"/>
                    <a:pt x="4795" y="10132"/>
                  </a:cubicBezTo>
                  <a:cubicBezTo>
                    <a:pt x="4793" y="10150"/>
                    <a:pt x="4794" y="10167"/>
                    <a:pt x="4799" y="10183"/>
                  </a:cubicBezTo>
                  <a:cubicBezTo>
                    <a:pt x="4803" y="10199"/>
                    <a:pt x="4811" y="10213"/>
                    <a:pt x="4822" y="10226"/>
                  </a:cubicBezTo>
                  <a:cubicBezTo>
                    <a:pt x="4832" y="10239"/>
                    <a:pt x="4846" y="10249"/>
                    <a:pt x="4863" y="10258"/>
                  </a:cubicBezTo>
                  <a:cubicBezTo>
                    <a:pt x="4888" y="10270"/>
                    <a:pt x="4913" y="10272"/>
                    <a:pt x="4939" y="10265"/>
                  </a:cubicBezTo>
                  <a:cubicBezTo>
                    <a:pt x="4950" y="10261"/>
                    <a:pt x="4961" y="10255"/>
                    <a:pt x="4971" y="10247"/>
                  </a:cubicBezTo>
                  <a:cubicBezTo>
                    <a:pt x="4981" y="10239"/>
                    <a:pt x="4993" y="10227"/>
                    <a:pt x="5008" y="10212"/>
                  </a:cubicBezTo>
                  <a:lnTo>
                    <a:pt x="5039" y="10179"/>
                  </a:lnTo>
                  <a:cubicBezTo>
                    <a:pt x="5076" y="10139"/>
                    <a:pt x="5112" y="10127"/>
                    <a:pt x="5146" y="10144"/>
                  </a:cubicBezTo>
                  <a:cubicBezTo>
                    <a:pt x="5169" y="10156"/>
                    <a:pt x="5183" y="10174"/>
                    <a:pt x="5188" y="10200"/>
                  </a:cubicBezTo>
                  <a:cubicBezTo>
                    <a:pt x="5191" y="10211"/>
                    <a:pt x="5191" y="10222"/>
                    <a:pt x="5189" y="10233"/>
                  </a:cubicBezTo>
                  <a:cubicBezTo>
                    <a:pt x="5187" y="10243"/>
                    <a:pt x="5182" y="10256"/>
                    <a:pt x="5175" y="10270"/>
                  </a:cubicBezTo>
                  <a:cubicBezTo>
                    <a:pt x="5165" y="10290"/>
                    <a:pt x="5153" y="10307"/>
                    <a:pt x="5140" y="10321"/>
                  </a:cubicBezTo>
                  <a:cubicBezTo>
                    <a:pt x="5126" y="10336"/>
                    <a:pt x="5110" y="10348"/>
                    <a:pt x="5090" y="10359"/>
                  </a:cubicBezTo>
                  <a:lnTo>
                    <a:pt x="5116" y="10397"/>
                  </a:lnTo>
                  <a:cubicBezTo>
                    <a:pt x="5138" y="10384"/>
                    <a:pt x="5156" y="10368"/>
                    <a:pt x="5172" y="10351"/>
                  </a:cubicBezTo>
                  <a:cubicBezTo>
                    <a:pt x="5188" y="10333"/>
                    <a:pt x="5201" y="10313"/>
                    <a:pt x="5213" y="10289"/>
                  </a:cubicBezTo>
                  <a:cubicBezTo>
                    <a:pt x="5222" y="10271"/>
                    <a:pt x="5228" y="10254"/>
                    <a:pt x="5231" y="10239"/>
                  </a:cubicBezTo>
                  <a:cubicBezTo>
                    <a:pt x="5234" y="10223"/>
                    <a:pt x="5234" y="10207"/>
                    <a:pt x="5232" y="10190"/>
                  </a:cubicBezTo>
                  <a:cubicBezTo>
                    <a:pt x="5230" y="10167"/>
                    <a:pt x="5223" y="10147"/>
                    <a:pt x="5211" y="10129"/>
                  </a:cubicBezTo>
                  <a:cubicBezTo>
                    <a:pt x="5198" y="10112"/>
                    <a:pt x="5183" y="10098"/>
                    <a:pt x="5165" y="10089"/>
                  </a:cubicBezTo>
                  <a:cubicBezTo>
                    <a:pt x="5153" y="10083"/>
                    <a:pt x="5139" y="10080"/>
                    <a:pt x="5125" y="10078"/>
                  </a:cubicBezTo>
                  <a:close/>
                  <a:moveTo>
                    <a:pt x="5239" y="9888"/>
                  </a:moveTo>
                  <a:lnTo>
                    <a:pt x="5196" y="9867"/>
                  </a:lnTo>
                  <a:lnTo>
                    <a:pt x="5142" y="9976"/>
                  </a:lnTo>
                  <a:lnTo>
                    <a:pt x="5186" y="9997"/>
                  </a:lnTo>
                  <a:lnTo>
                    <a:pt x="5239" y="9888"/>
                  </a:lnTo>
                  <a:close/>
                  <a:moveTo>
                    <a:pt x="5156" y="9401"/>
                  </a:moveTo>
                  <a:lnTo>
                    <a:pt x="5133" y="9447"/>
                  </a:lnTo>
                  <a:lnTo>
                    <a:pt x="5405" y="9581"/>
                  </a:lnTo>
                  <a:cubicBezTo>
                    <a:pt x="5419" y="9587"/>
                    <a:pt x="5429" y="9594"/>
                    <a:pt x="5438" y="9600"/>
                  </a:cubicBezTo>
                  <a:cubicBezTo>
                    <a:pt x="5446" y="9606"/>
                    <a:pt x="5453" y="9615"/>
                    <a:pt x="5459" y="9626"/>
                  </a:cubicBezTo>
                  <a:cubicBezTo>
                    <a:pt x="5464" y="9636"/>
                    <a:pt x="5466" y="9648"/>
                    <a:pt x="5464" y="9661"/>
                  </a:cubicBezTo>
                  <a:cubicBezTo>
                    <a:pt x="5462" y="9675"/>
                    <a:pt x="5458" y="9690"/>
                    <a:pt x="5449" y="9707"/>
                  </a:cubicBezTo>
                  <a:cubicBezTo>
                    <a:pt x="5443" y="9719"/>
                    <a:pt x="5437" y="9729"/>
                    <a:pt x="5431" y="9736"/>
                  </a:cubicBezTo>
                  <a:cubicBezTo>
                    <a:pt x="5424" y="9744"/>
                    <a:pt x="5417" y="9750"/>
                    <a:pt x="5411" y="9754"/>
                  </a:cubicBezTo>
                  <a:cubicBezTo>
                    <a:pt x="5404" y="9758"/>
                    <a:pt x="5397" y="9761"/>
                    <a:pt x="5391" y="9762"/>
                  </a:cubicBezTo>
                  <a:cubicBezTo>
                    <a:pt x="5385" y="9764"/>
                    <a:pt x="5379" y="9764"/>
                    <a:pt x="5374" y="9764"/>
                  </a:cubicBezTo>
                  <a:cubicBezTo>
                    <a:pt x="5366" y="9764"/>
                    <a:pt x="5357" y="9762"/>
                    <a:pt x="5346" y="9757"/>
                  </a:cubicBezTo>
                  <a:cubicBezTo>
                    <a:pt x="5334" y="9753"/>
                    <a:pt x="5324" y="9748"/>
                    <a:pt x="5314" y="9743"/>
                  </a:cubicBezTo>
                  <a:lnTo>
                    <a:pt x="5051" y="9614"/>
                  </a:lnTo>
                  <a:lnTo>
                    <a:pt x="5028" y="9660"/>
                  </a:lnTo>
                  <a:lnTo>
                    <a:pt x="5308" y="9798"/>
                  </a:lnTo>
                  <a:cubicBezTo>
                    <a:pt x="5317" y="9802"/>
                    <a:pt x="5327" y="9806"/>
                    <a:pt x="5339" y="9811"/>
                  </a:cubicBezTo>
                  <a:cubicBezTo>
                    <a:pt x="5351" y="9815"/>
                    <a:pt x="5363" y="9817"/>
                    <a:pt x="5375" y="9816"/>
                  </a:cubicBezTo>
                  <a:cubicBezTo>
                    <a:pt x="5400" y="9815"/>
                    <a:pt x="5421" y="9808"/>
                    <a:pt x="5439" y="9794"/>
                  </a:cubicBezTo>
                  <a:cubicBezTo>
                    <a:pt x="5457" y="9781"/>
                    <a:pt x="5473" y="9759"/>
                    <a:pt x="5488" y="9729"/>
                  </a:cubicBezTo>
                  <a:cubicBezTo>
                    <a:pt x="5500" y="9705"/>
                    <a:pt x="5507" y="9683"/>
                    <a:pt x="5510" y="9665"/>
                  </a:cubicBezTo>
                  <a:cubicBezTo>
                    <a:pt x="5513" y="9646"/>
                    <a:pt x="5513" y="9628"/>
                    <a:pt x="5508" y="9611"/>
                  </a:cubicBezTo>
                  <a:cubicBezTo>
                    <a:pt x="5504" y="9595"/>
                    <a:pt x="5497" y="9581"/>
                    <a:pt x="5486" y="9571"/>
                  </a:cubicBezTo>
                  <a:cubicBezTo>
                    <a:pt x="5475" y="9560"/>
                    <a:pt x="5457" y="9549"/>
                    <a:pt x="5434" y="9538"/>
                  </a:cubicBezTo>
                  <a:lnTo>
                    <a:pt x="5156" y="9401"/>
                  </a:lnTo>
                  <a:close/>
                  <a:moveTo>
                    <a:pt x="5730" y="9220"/>
                  </a:moveTo>
                  <a:lnTo>
                    <a:pt x="5339" y="9028"/>
                  </a:lnTo>
                  <a:lnTo>
                    <a:pt x="5316" y="9074"/>
                  </a:lnTo>
                  <a:lnTo>
                    <a:pt x="5530" y="9177"/>
                  </a:lnTo>
                  <a:cubicBezTo>
                    <a:pt x="5544" y="9184"/>
                    <a:pt x="5558" y="9191"/>
                    <a:pt x="5572" y="9197"/>
                  </a:cubicBezTo>
                  <a:cubicBezTo>
                    <a:pt x="5586" y="9203"/>
                    <a:pt x="5599" y="9209"/>
                    <a:pt x="5611" y="9214"/>
                  </a:cubicBezTo>
                  <a:cubicBezTo>
                    <a:pt x="5622" y="9219"/>
                    <a:pt x="5632" y="9223"/>
                    <a:pt x="5639" y="9226"/>
                  </a:cubicBezTo>
                  <a:cubicBezTo>
                    <a:pt x="5647" y="9229"/>
                    <a:pt x="5651" y="9230"/>
                    <a:pt x="5651" y="9231"/>
                  </a:cubicBezTo>
                  <a:cubicBezTo>
                    <a:pt x="5650" y="9230"/>
                    <a:pt x="5646" y="9230"/>
                    <a:pt x="5640" y="9230"/>
                  </a:cubicBezTo>
                  <a:cubicBezTo>
                    <a:pt x="5634" y="9229"/>
                    <a:pt x="5626" y="9229"/>
                    <a:pt x="5617" y="9228"/>
                  </a:cubicBezTo>
                  <a:cubicBezTo>
                    <a:pt x="5608" y="9228"/>
                    <a:pt x="5597" y="9227"/>
                    <a:pt x="5586" y="9227"/>
                  </a:cubicBezTo>
                  <a:cubicBezTo>
                    <a:pt x="5574" y="9226"/>
                    <a:pt x="5563" y="9226"/>
                    <a:pt x="5551" y="9227"/>
                  </a:cubicBezTo>
                  <a:lnTo>
                    <a:pt x="5238" y="9234"/>
                  </a:lnTo>
                  <a:lnTo>
                    <a:pt x="5211" y="9288"/>
                  </a:lnTo>
                  <a:lnTo>
                    <a:pt x="5602" y="9480"/>
                  </a:lnTo>
                  <a:lnTo>
                    <a:pt x="5626" y="9432"/>
                  </a:lnTo>
                  <a:lnTo>
                    <a:pt x="5398" y="9323"/>
                  </a:lnTo>
                  <a:cubicBezTo>
                    <a:pt x="5386" y="9317"/>
                    <a:pt x="5375" y="9312"/>
                    <a:pt x="5363" y="9307"/>
                  </a:cubicBezTo>
                  <a:cubicBezTo>
                    <a:pt x="5352" y="9302"/>
                    <a:pt x="5341" y="9297"/>
                    <a:pt x="5331" y="9293"/>
                  </a:cubicBezTo>
                  <a:cubicBezTo>
                    <a:pt x="5321" y="9289"/>
                    <a:pt x="5312" y="9285"/>
                    <a:pt x="5305" y="9282"/>
                  </a:cubicBezTo>
                  <a:cubicBezTo>
                    <a:pt x="5298" y="9279"/>
                    <a:pt x="5293" y="9277"/>
                    <a:pt x="5289" y="9275"/>
                  </a:cubicBezTo>
                  <a:cubicBezTo>
                    <a:pt x="5293" y="9276"/>
                    <a:pt x="5299" y="9276"/>
                    <a:pt x="5306" y="9277"/>
                  </a:cubicBezTo>
                  <a:cubicBezTo>
                    <a:pt x="5314" y="9277"/>
                    <a:pt x="5323" y="9277"/>
                    <a:pt x="5333" y="9277"/>
                  </a:cubicBezTo>
                  <a:cubicBezTo>
                    <a:pt x="5343" y="9277"/>
                    <a:pt x="5354" y="9277"/>
                    <a:pt x="5366" y="9278"/>
                  </a:cubicBezTo>
                  <a:cubicBezTo>
                    <a:pt x="5378" y="9278"/>
                    <a:pt x="5391" y="9278"/>
                    <a:pt x="5405" y="9277"/>
                  </a:cubicBezTo>
                  <a:lnTo>
                    <a:pt x="5706" y="9269"/>
                  </a:lnTo>
                  <a:lnTo>
                    <a:pt x="5730" y="9220"/>
                  </a:lnTo>
                  <a:close/>
                  <a:moveTo>
                    <a:pt x="5808" y="9060"/>
                  </a:moveTo>
                  <a:lnTo>
                    <a:pt x="5418" y="8868"/>
                  </a:lnTo>
                  <a:lnTo>
                    <a:pt x="5395" y="8914"/>
                  </a:lnTo>
                  <a:lnTo>
                    <a:pt x="5786" y="9106"/>
                  </a:lnTo>
                  <a:lnTo>
                    <a:pt x="5808" y="9060"/>
                  </a:lnTo>
                  <a:close/>
                  <a:moveTo>
                    <a:pt x="5608" y="8481"/>
                  </a:moveTo>
                  <a:lnTo>
                    <a:pt x="5585" y="8529"/>
                  </a:lnTo>
                  <a:lnTo>
                    <a:pt x="5801" y="8739"/>
                  </a:lnTo>
                  <a:cubicBezTo>
                    <a:pt x="5819" y="8757"/>
                    <a:pt x="5834" y="8771"/>
                    <a:pt x="5846" y="8782"/>
                  </a:cubicBezTo>
                  <a:cubicBezTo>
                    <a:pt x="5858" y="8792"/>
                    <a:pt x="5866" y="8800"/>
                    <a:pt x="5871" y="8803"/>
                  </a:cubicBezTo>
                  <a:cubicBezTo>
                    <a:pt x="5868" y="8802"/>
                    <a:pt x="5863" y="8801"/>
                    <a:pt x="5856" y="8799"/>
                  </a:cubicBezTo>
                  <a:cubicBezTo>
                    <a:pt x="5849" y="8797"/>
                    <a:pt x="5841" y="8796"/>
                    <a:pt x="5832" y="8794"/>
                  </a:cubicBezTo>
                  <a:cubicBezTo>
                    <a:pt x="5823" y="8792"/>
                    <a:pt x="5813" y="8790"/>
                    <a:pt x="5803" y="8788"/>
                  </a:cubicBezTo>
                  <a:cubicBezTo>
                    <a:pt x="5792" y="8786"/>
                    <a:pt x="5782" y="8785"/>
                    <a:pt x="5772" y="8783"/>
                  </a:cubicBezTo>
                  <a:lnTo>
                    <a:pt x="5480" y="8742"/>
                  </a:lnTo>
                  <a:lnTo>
                    <a:pt x="5455" y="8793"/>
                  </a:lnTo>
                  <a:lnTo>
                    <a:pt x="5910" y="8853"/>
                  </a:lnTo>
                  <a:lnTo>
                    <a:pt x="5933" y="8807"/>
                  </a:lnTo>
                  <a:lnTo>
                    <a:pt x="5608" y="8481"/>
                  </a:lnTo>
                  <a:close/>
                  <a:moveTo>
                    <a:pt x="6144" y="8378"/>
                  </a:moveTo>
                  <a:lnTo>
                    <a:pt x="6104" y="8358"/>
                  </a:lnTo>
                  <a:lnTo>
                    <a:pt x="6019" y="8530"/>
                  </a:lnTo>
                  <a:lnTo>
                    <a:pt x="5876" y="8460"/>
                  </a:lnTo>
                  <a:lnTo>
                    <a:pt x="5942" y="8326"/>
                  </a:lnTo>
                  <a:lnTo>
                    <a:pt x="5901" y="8306"/>
                  </a:lnTo>
                  <a:lnTo>
                    <a:pt x="5836" y="8440"/>
                  </a:lnTo>
                  <a:lnTo>
                    <a:pt x="5707" y="8377"/>
                  </a:lnTo>
                  <a:lnTo>
                    <a:pt x="5786" y="8217"/>
                  </a:lnTo>
                  <a:lnTo>
                    <a:pt x="5751" y="8192"/>
                  </a:lnTo>
                  <a:lnTo>
                    <a:pt x="5645" y="8405"/>
                  </a:lnTo>
                  <a:lnTo>
                    <a:pt x="6036" y="8598"/>
                  </a:lnTo>
                  <a:lnTo>
                    <a:pt x="6144" y="8378"/>
                  </a:lnTo>
                  <a:close/>
                  <a:moveTo>
                    <a:pt x="6307" y="8047"/>
                  </a:moveTo>
                  <a:lnTo>
                    <a:pt x="6271" y="8052"/>
                  </a:lnTo>
                  <a:cubicBezTo>
                    <a:pt x="6254" y="8054"/>
                    <a:pt x="6236" y="8057"/>
                    <a:pt x="6218" y="8059"/>
                  </a:cubicBezTo>
                  <a:cubicBezTo>
                    <a:pt x="6199" y="8062"/>
                    <a:pt x="6181" y="8064"/>
                    <a:pt x="6165" y="8066"/>
                  </a:cubicBezTo>
                  <a:cubicBezTo>
                    <a:pt x="6148" y="8069"/>
                    <a:pt x="6137" y="8071"/>
                    <a:pt x="6130" y="8072"/>
                  </a:cubicBezTo>
                  <a:cubicBezTo>
                    <a:pt x="6120" y="8074"/>
                    <a:pt x="6109" y="8076"/>
                    <a:pt x="6097" y="8079"/>
                  </a:cubicBezTo>
                  <a:cubicBezTo>
                    <a:pt x="6086" y="8082"/>
                    <a:pt x="6075" y="8086"/>
                    <a:pt x="6067" y="8090"/>
                  </a:cubicBezTo>
                  <a:lnTo>
                    <a:pt x="6070" y="8084"/>
                  </a:lnTo>
                  <a:cubicBezTo>
                    <a:pt x="6077" y="8068"/>
                    <a:pt x="6082" y="8053"/>
                    <a:pt x="6083" y="8038"/>
                  </a:cubicBezTo>
                  <a:cubicBezTo>
                    <a:pt x="6084" y="8022"/>
                    <a:pt x="6082" y="8008"/>
                    <a:pt x="6077" y="7994"/>
                  </a:cubicBezTo>
                  <a:cubicBezTo>
                    <a:pt x="6072" y="7981"/>
                    <a:pt x="6065" y="7968"/>
                    <a:pt x="6054" y="7956"/>
                  </a:cubicBezTo>
                  <a:cubicBezTo>
                    <a:pt x="6043" y="7945"/>
                    <a:pt x="6029" y="7935"/>
                    <a:pt x="6014" y="7927"/>
                  </a:cubicBezTo>
                  <a:cubicBezTo>
                    <a:pt x="6003" y="7922"/>
                    <a:pt x="5993" y="7919"/>
                    <a:pt x="5984" y="7917"/>
                  </a:cubicBezTo>
                  <a:cubicBezTo>
                    <a:pt x="5974" y="7916"/>
                    <a:pt x="5965" y="7915"/>
                    <a:pt x="5956" y="7915"/>
                  </a:cubicBezTo>
                  <a:cubicBezTo>
                    <a:pt x="5947" y="7915"/>
                    <a:pt x="5939" y="7916"/>
                    <a:pt x="5932" y="7918"/>
                  </a:cubicBezTo>
                  <a:cubicBezTo>
                    <a:pt x="5925" y="7921"/>
                    <a:pt x="5918" y="7923"/>
                    <a:pt x="5912" y="7926"/>
                  </a:cubicBezTo>
                  <a:cubicBezTo>
                    <a:pt x="5906" y="7929"/>
                    <a:pt x="5900" y="7932"/>
                    <a:pt x="5894" y="7936"/>
                  </a:cubicBezTo>
                  <a:cubicBezTo>
                    <a:pt x="5889" y="7941"/>
                    <a:pt x="5883" y="7946"/>
                    <a:pt x="5876" y="7953"/>
                  </a:cubicBezTo>
                  <a:cubicBezTo>
                    <a:pt x="5870" y="7960"/>
                    <a:pt x="5864" y="7968"/>
                    <a:pt x="5858" y="7978"/>
                  </a:cubicBezTo>
                  <a:cubicBezTo>
                    <a:pt x="5852" y="7987"/>
                    <a:pt x="5845" y="7999"/>
                    <a:pt x="5839" y="8012"/>
                  </a:cubicBezTo>
                  <a:lnTo>
                    <a:pt x="5794" y="8103"/>
                  </a:lnTo>
                  <a:lnTo>
                    <a:pt x="6185" y="8296"/>
                  </a:lnTo>
                  <a:lnTo>
                    <a:pt x="6207" y="8250"/>
                  </a:lnTo>
                  <a:lnTo>
                    <a:pt x="6031" y="8163"/>
                  </a:lnTo>
                  <a:cubicBezTo>
                    <a:pt x="6036" y="8153"/>
                    <a:pt x="6042" y="8146"/>
                    <a:pt x="6048" y="8142"/>
                  </a:cubicBezTo>
                  <a:cubicBezTo>
                    <a:pt x="6054" y="8137"/>
                    <a:pt x="6064" y="8134"/>
                    <a:pt x="6078" y="8131"/>
                  </a:cubicBezTo>
                  <a:cubicBezTo>
                    <a:pt x="6101" y="8126"/>
                    <a:pt x="6123" y="8122"/>
                    <a:pt x="6143" y="8119"/>
                  </a:cubicBezTo>
                  <a:cubicBezTo>
                    <a:pt x="6164" y="8115"/>
                    <a:pt x="6183" y="8113"/>
                    <a:pt x="6201" y="8110"/>
                  </a:cubicBezTo>
                  <a:cubicBezTo>
                    <a:pt x="6218" y="8108"/>
                    <a:pt x="6233" y="8107"/>
                    <a:pt x="6246" y="8106"/>
                  </a:cubicBezTo>
                  <a:cubicBezTo>
                    <a:pt x="6260" y="8106"/>
                    <a:pt x="6270" y="8106"/>
                    <a:pt x="6278" y="8106"/>
                  </a:cubicBezTo>
                  <a:lnTo>
                    <a:pt x="6307" y="8047"/>
                  </a:lnTo>
                  <a:close/>
                  <a:moveTo>
                    <a:pt x="6021" y="7998"/>
                  </a:moveTo>
                  <a:cubicBezTo>
                    <a:pt x="6029" y="8007"/>
                    <a:pt x="6035" y="8016"/>
                    <a:pt x="6038" y="8025"/>
                  </a:cubicBezTo>
                  <a:cubicBezTo>
                    <a:pt x="6041" y="8036"/>
                    <a:pt x="6041" y="8048"/>
                    <a:pt x="6039" y="8060"/>
                  </a:cubicBezTo>
                  <a:cubicBezTo>
                    <a:pt x="6037" y="8073"/>
                    <a:pt x="6031" y="8088"/>
                    <a:pt x="6023" y="8105"/>
                  </a:cubicBezTo>
                  <a:lnTo>
                    <a:pt x="6002" y="8149"/>
                  </a:lnTo>
                  <a:lnTo>
                    <a:pt x="5856" y="8077"/>
                  </a:lnTo>
                  <a:lnTo>
                    <a:pt x="5879" y="8030"/>
                  </a:lnTo>
                  <a:cubicBezTo>
                    <a:pt x="5884" y="8020"/>
                    <a:pt x="5889" y="8011"/>
                    <a:pt x="5894" y="8004"/>
                  </a:cubicBezTo>
                  <a:cubicBezTo>
                    <a:pt x="5899" y="7997"/>
                    <a:pt x="5905" y="7990"/>
                    <a:pt x="5911" y="7985"/>
                  </a:cubicBezTo>
                  <a:cubicBezTo>
                    <a:pt x="5921" y="7976"/>
                    <a:pt x="5933" y="7971"/>
                    <a:pt x="5948" y="7969"/>
                  </a:cubicBezTo>
                  <a:cubicBezTo>
                    <a:pt x="5962" y="7968"/>
                    <a:pt x="5976" y="7970"/>
                    <a:pt x="5989" y="7976"/>
                  </a:cubicBezTo>
                  <a:cubicBezTo>
                    <a:pt x="6002" y="7983"/>
                    <a:pt x="6012" y="7990"/>
                    <a:pt x="6021" y="7998"/>
                  </a:cubicBezTo>
                  <a:close/>
                  <a:moveTo>
                    <a:pt x="6318" y="7653"/>
                  </a:moveTo>
                  <a:cubicBezTo>
                    <a:pt x="6303" y="7652"/>
                    <a:pt x="6290" y="7653"/>
                    <a:pt x="6277" y="7656"/>
                  </a:cubicBezTo>
                  <a:cubicBezTo>
                    <a:pt x="6264" y="7660"/>
                    <a:pt x="6252" y="7665"/>
                    <a:pt x="6241" y="7672"/>
                  </a:cubicBezTo>
                  <a:cubicBezTo>
                    <a:pt x="6230" y="7680"/>
                    <a:pt x="6217" y="7691"/>
                    <a:pt x="6203" y="7706"/>
                  </a:cubicBezTo>
                  <a:lnTo>
                    <a:pt x="6167" y="7744"/>
                  </a:lnTo>
                  <a:cubicBezTo>
                    <a:pt x="6148" y="7763"/>
                    <a:pt x="6131" y="7776"/>
                    <a:pt x="6117" y="7781"/>
                  </a:cubicBezTo>
                  <a:cubicBezTo>
                    <a:pt x="6102" y="7786"/>
                    <a:pt x="6087" y="7785"/>
                    <a:pt x="6071" y="7777"/>
                  </a:cubicBezTo>
                  <a:cubicBezTo>
                    <a:pt x="6051" y="7767"/>
                    <a:pt x="6039" y="7753"/>
                    <a:pt x="6034" y="7734"/>
                  </a:cubicBezTo>
                  <a:cubicBezTo>
                    <a:pt x="6029" y="7714"/>
                    <a:pt x="6033" y="7692"/>
                    <a:pt x="6045" y="7668"/>
                  </a:cubicBezTo>
                  <a:cubicBezTo>
                    <a:pt x="6049" y="7659"/>
                    <a:pt x="6054" y="7652"/>
                    <a:pt x="6059" y="7645"/>
                  </a:cubicBezTo>
                  <a:cubicBezTo>
                    <a:pt x="6063" y="7638"/>
                    <a:pt x="6069" y="7631"/>
                    <a:pt x="6075" y="7625"/>
                  </a:cubicBezTo>
                  <a:cubicBezTo>
                    <a:pt x="6081" y="7619"/>
                    <a:pt x="6089" y="7613"/>
                    <a:pt x="6097" y="7607"/>
                  </a:cubicBezTo>
                  <a:cubicBezTo>
                    <a:pt x="6105" y="7601"/>
                    <a:pt x="6114" y="7595"/>
                    <a:pt x="6125" y="7589"/>
                  </a:cubicBezTo>
                  <a:lnTo>
                    <a:pt x="6102" y="7552"/>
                  </a:lnTo>
                  <a:cubicBezTo>
                    <a:pt x="6058" y="7577"/>
                    <a:pt x="6026" y="7610"/>
                    <a:pt x="6006" y="7651"/>
                  </a:cubicBezTo>
                  <a:cubicBezTo>
                    <a:pt x="5997" y="7670"/>
                    <a:pt x="5991" y="7689"/>
                    <a:pt x="5989" y="7707"/>
                  </a:cubicBezTo>
                  <a:cubicBezTo>
                    <a:pt x="5987" y="7725"/>
                    <a:pt x="5988" y="7742"/>
                    <a:pt x="5992" y="7758"/>
                  </a:cubicBezTo>
                  <a:cubicBezTo>
                    <a:pt x="5997" y="7774"/>
                    <a:pt x="6004" y="7788"/>
                    <a:pt x="6015" y="7801"/>
                  </a:cubicBezTo>
                  <a:cubicBezTo>
                    <a:pt x="6025" y="7814"/>
                    <a:pt x="6039" y="7825"/>
                    <a:pt x="6056" y="7833"/>
                  </a:cubicBezTo>
                  <a:cubicBezTo>
                    <a:pt x="6081" y="7845"/>
                    <a:pt x="6106" y="7847"/>
                    <a:pt x="6132" y="7840"/>
                  </a:cubicBezTo>
                  <a:cubicBezTo>
                    <a:pt x="6143" y="7836"/>
                    <a:pt x="6154" y="7830"/>
                    <a:pt x="6164" y="7822"/>
                  </a:cubicBezTo>
                  <a:cubicBezTo>
                    <a:pt x="6175" y="7814"/>
                    <a:pt x="6187" y="7803"/>
                    <a:pt x="6201" y="7787"/>
                  </a:cubicBezTo>
                  <a:lnTo>
                    <a:pt x="6232" y="7754"/>
                  </a:lnTo>
                  <a:cubicBezTo>
                    <a:pt x="6269" y="7714"/>
                    <a:pt x="6305" y="7703"/>
                    <a:pt x="6339" y="7720"/>
                  </a:cubicBezTo>
                  <a:cubicBezTo>
                    <a:pt x="6363" y="7731"/>
                    <a:pt x="6377" y="7750"/>
                    <a:pt x="6382" y="7775"/>
                  </a:cubicBezTo>
                  <a:cubicBezTo>
                    <a:pt x="6384" y="7787"/>
                    <a:pt x="6384" y="7797"/>
                    <a:pt x="6382" y="7808"/>
                  </a:cubicBezTo>
                  <a:cubicBezTo>
                    <a:pt x="6380" y="7818"/>
                    <a:pt x="6375" y="7831"/>
                    <a:pt x="6368" y="7846"/>
                  </a:cubicBezTo>
                  <a:cubicBezTo>
                    <a:pt x="6358" y="7865"/>
                    <a:pt x="6347" y="7882"/>
                    <a:pt x="6333" y="7897"/>
                  </a:cubicBezTo>
                  <a:cubicBezTo>
                    <a:pt x="6319" y="7911"/>
                    <a:pt x="6303" y="7923"/>
                    <a:pt x="6283" y="7934"/>
                  </a:cubicBezTo>
                  <a:lnTo>
                    <a:pt x="6309" y="7972"/>
                  </a:lnTo>
                  <a:cubicBezTo>
                    <a:pt x="6331" y="7959"/>
                    <a:pt x="6350" y="7943"/>
                    <a:pt x="6365" y="7926"/>
                  </a:cubicBezTo>
                  <a:cubicBezTo>
                    <a:pt x="6381" y="7908"/>
                    <a:pt x="6395" y="7888"/>
                    <a:pt x="6406" y="7864"/>
                  </a:cubicBezTo>
                  <a:cubicBezTo>
                    <a:pt x="6415" y="7846"/>
                    <a:pt x="6421" y="7829"/>
                    <a:pt x="6424" y="7814"/>
                  </a:cubicBezTo>
                  <a:cubicBezTo>
                    <a:pt x="6427" y="7798"/>
                    <a:pt x="6428" y="7782"/>
                    <a:pt x="6426" y="7765"/>
                  </a:cubicBezTo>
                  <a:cubicBezTo>
                    <a:pt x="6423" y="7742"/>
                    <a:pt x="6416" y="7722"/>
                    <a:pt x="6404" y="7704"/>
                  </a:cubicBezTo>
                  <a:cubicBezTo>
                    <a:pt x="6392" y="7687"/>
                    <a:pt x="6376" y="7673"/>
                    <a:pt x="6358" y="7664"/>
                  </a:cubicBezTo>
                  <a:cubicBezTo>
                    <a:pt x="6346" y="7658"/>
                    <a:pt x="6333" y="7655"/>
                    <a:pt x="6318" y="7653"/>
                  </a:cubicBezTo>
                  <a:close/>
                  <a:moveTo>
                    <a:pt x="6536" y="7583"/>
                  </a:moveTo>
                  <a:lnTo>
                    <a:pt x="6145" y="7390"/>
                  </a:lnTo>
                  <a:lnTo>
                    <a:pt x="6122" y="7436"/>
                  </a:lnTo>
                  <a:lnTo>
                    <a:pt x="6513" y="7628"/>
                  </a:lnTo>
                  <a:lnTo>
                    <a:pt x="6536" y="7583"/>
                  </a:lnTo>
                  <a:close/>
                  <a:moveTo>
                    <a:pt x="6311" y="7053"/>
                  </a:moveTo>
                  <a:lnTo>
                    <a:pt x="6183" y="7312"/>
                  </a:lnTo>
                  <a:lnTo>
                    <a:pt x="6223" y="7331"/>
                  </a:lnTo>
                  <a:lnTo>
                    <a:pt x="6274" y="7226"/>
                  </a:lnTo>
                  <a:lnTo>
                    <a:pt x="6626" y="7399"/>
                  </a:lnTo>
                  <a:lnTo>
                    <a:pt x="6648" y="7354"/>
                  </a:lnTo>
                  <a:lnTo>
                    <a:pt x="6296" y="7181"/>
                  </a:lnTo>
                  <a:lnTo>
                    <a:pt x="6349" y="7076"/>
                  </a:lnTo>
                  <a:lnTo>
                    <a:pt x="6311" y="7053"/>
                  </a:lnTo>
                  <a:close/>
                  <a:moveTo>
                    <a:pt x="6854" y="6937"/>
                  </a:moveTo>
                  <a:lnTo>
                    <a:pt x="6399" y="6874"/>
                  </a:lnTo>
                  <a:lnTo>
                    <a:pt x="6369" y="6935"/>
                  </a:lnTo>
                  <a:lnTo>
                    <a:pt x="6696" y="7257"/>
                  </a:lnTo>
                  <a:lnTo>
                    <a:pt x="6719" y="7210"/>
                  </a:lnTo>
                  <a:lnTo>
                    <a:pt x="6617" y="7113"/>
                  </a:lnTo>
                  <a:lnTo>
                    <a:pt x="6689" y="6968"/>
                  </a:lnTo>
                  <a:lnTo>
                    <a:pt x="6827" y="6990"/>
                  </a:lnTo>
                  <a:lnTo>
                    <a:pt x="6854" y="6937"/>
                  </a:lnTo>
                  <a:close/>
                  <a:moveTo>
                    <a:pt x="6645" y="6961"/>
                  </a:moveTo>
                  <a:lnTo>
                    <a:pt x="6585" y="7082"/>
                  </a:lnTo>
                  <a:lnTo>
                    <a:pt x="6424" y="6926"/>
                  </a:lnTo>
                  <a:lnTo>
                    <a:pt x="6645" y="6961"/>
                  </a:lnTo>
                  <a:close/>
                  <a:moveTo>
                    <a:pt x="6291" y="6905"/>
                  </a:moveTo>
                  <a:cubicBezTo>
                    <a:pt x="6283" y="6908"/>
                    <a:pt x="6276" y="6913"/>
                    <a:pt x="6272" y="6922"/>
                  </a:cubicBezTo>
                  <a:cubicBezTo>
                    <a:pt x="6268" y="6930"/>
                    <a:pt x="6268" y="6938"/>
                    <a:pt x="6271" y="6946"/>
                  </a:cubicBezTo>
                  <a:cubicBezTo>
                    <a:pt x="6273" y="6955"/>
                    <a:pt x="6279" y="6961"/>
                    <a:pt x="6287" y="6965"/>
                  </a:cubicBezTo>
                  <a:cubicBezTo>
                    <a:pt x="6295" y="6969"/>
                    <a:pt x="6304" y="6970"/>
                    <a:pt x="6312" y="6967"/>
                  </a:cubicBezTo>
                  <a:cubicBezTo>
                    <a:pt x="6321" y="6964"/>
                    <a:pt x="6328" y="6959"/>
                    <a:pt x="6332" y="6950"/>
                  </a:cubicBezTo>
                  <a:cubicBezTo>
                    <a:pt x="6336" y="6942"/>
                    <a:pt x="6336" y="6933"/>
                    <a:pt x="6333" y="6925"/>
                  </a:cubicBezTo>
                  <a:cubicBezTo>
                    <a:pt x="6330" y="6917"/>
                    <a:pt x="6324" y="6910"/>
                    <a:pt x="6316" y="6906"/>
                  </a:cubicBezTo>
                  <a:cubicBezTo>
                    <a:pt x="6308" y="6902"/>
                    <a:pt x="6300" y="6902"/>
                    <a:pt x="6291" y="6905"/>
                  </a:cubicBezTo>
                  <a:close/>
                  <a:moveTo>
                    <a:pt x="6349" y="6787"/>
                  </a:moveTo>
                  <a:cubicBezTo>
                    <a:pt x="6340" y="6790"/>
                    <a:pt x="6334" y="6796"/>
                    <a:pt x="6330" y="6804"/>
                  </a:cubicBezTo>
                  <a:cubicBezTo>
                    <a:pt x="6326" y="6812"/>
                    <a:pt x="6325" y="6820"/>
                    <a:pt x="6328" y="6829"/>
                  </a:cubicBezTo>
                  <a:cubicBezTo>
                    <a:pt x="6331" y="6837"/>
                    <a:pt x="6337" y="6844"/>
                    <a:pt x="6345" y="6848"/>
                  </a:cubicBezTo>
                  <a:cubicBezTo>
                    <a:pt x="6353" y="6852"/>
                    <a:pt x="6362" y="6852"/>
                    <a:pt x="6370" y="6850"/>
                  </a:cubicBezTo>
                  <a:cubicBezTo>
                    <a:pt x="6379" y="6847"/>
                    <a:pt x="6385" y="6841"/>
                    <a:pt x="6389" y="6833"/>
                  </a:cubicBezTo>
                  <a:cubicBezTo>
                    <a:pt x="6394" y="6824"/>
                    <a:pt x="6394" y="6816"/>
                    <a:pt x="6391" y="6808"/>
                  </a:cubicBezTo>
                  <a:cubicBezTo>
                    <a:pt x="6388" y="6799"/>
                    <a:pt x="6382" y="6793"/>
                    <a:pt x="6374" y="6789"/>
                  </a:cubicBezTo>
                  <a:cubicBezTo>
                    <a:pt x="6366" y="6785"/>
                    <a:pt x="6357" y="6784"/>
                    <a:pt x="6349" y="6787"/>
                  </a:cubicBezTo>
                  <a:close/>
                  <a:moveTo>
                    <a:pt x="6591" y="6484"/>
                  </a:moveTo>
                  <a:lnTo>
                    <a:pt x="6463" y="6743"/>
                  </a:lnTo>
                  <a:lnTo>
                    <a:pt x="6503" y="6762"/>
                  </a:lnTo>
                  <a:lnTo>
                    <a:pt x="6554" y="6658"/>
                  </a:lnTo>
                  <a:lnTo>
                    <a:pt x="6906" y="6831"/>
                  </a:lnTo>
                  <a:lnTo>
                    <a:pt x="6928" y="6786"/>
                  </a:lnTo>
                  <a:lnTo>
                    <a:pt x="6576" y="6613"/>
                  </a:lnTo>
                  <a:lnTo>
                    <a:pt x="6628" y="6507"/>
                  </a:lnTo>
                  <a:lnTo>
                    <a:pt x="6591" y="6484"/>
                  </a:lnTo>
                  <a:close/>
                  <a:moveTo>
                    <a:pt x="7256" y="6118"/>
                  </a:moveTo>
                  <a:lnTo>
                    <a:pt x="6849" y="5959"/>
                  </a:lnTo>
                  <a:lnTo>
                    <a:pt x="6815" y="6028"/>
                  </a:lnTo>
                  <a:lnTo>
                    <a:pt x="7039" y="6229"/>
                  </a:lnTo>
                  <a:cubicBezTo>
                    <a:pt x="7052" y="6241"/>
                    <a:pt x="7065" y="6251"/>
                    <a:pt x="7076" y="6260"/>
                  </a:cubicBezTo>
                  <a:cubicBezTo>
                    <a:pt x="7087" y="6269"/>
                    <a:pt x="7094" y="6274"/>
                    <a:pt x="7095" y="6275"/>
                  </a:cubicBezTo>
                  <a:cubicBezTo>
                    <a:pt x="7093" y="6274"/>
                    <a:pt x="7085" y="6272"/>
                    <a:pt x="7071" y="6268"/>
                  </a:cubicBezTo>
                  <a:cubicBezTo>
                    <a:pt x="7058" y="6265"/>
                    <a:pt x="7040" y="6261"/>
                    <a:pt x="7020" y="6257"/>
                  </a:cubicBezTo>
                  <a:lnTo>
                    <a:pt x="6729" y="6202"/>
                  </a:lnTo>
                  <a:lnTo>
                    <a:pt x="6696" y="6271"/>
                  </a:lnTo>
                  <a:lnTo>
                    <a:pt x="7070" y="6497"/>
                  </a:lnTo>
                  <a:lnTo>
                    <a:pt x="7092" y="6452"/>
                  </a:lnTo>
                  <a:lnTo>
                    <a:pt x="6824" y="6294"/>
                  </a:lnTo>
                  <a:cubicBezTo>
                    <a:pt x="6819" y="6291"/>
                    <a:pt x="6812" y="6287"/>
                    <a:pt x="6805" y="6282"/>
                  </a:cubicBezTo>
                  <a:cubicBezTo>
                    <a:pt x="6797" y="6278"/>
                    <a:pt x="6790" y="6274"/>
                    <a:pt x="6783" y="6270"/>
                  </a:cubicBezTo>
                  <a:cubicBezTo>
                    <a:pt x="6775" y="6266"/>
                    <a:pt x="6769" y="6262"/>
                    <a:pt x="6763" y="6259"/>
                  </a:cubicBezTo>
                  <a:cubicBezTo>
                    <a:pt x="6758" y="6256"/>
                    <a:pt x="6755" y="6254"/>
                    <a:pt x="6754" y="6253"/>
                  </a:cubicBezTo>
                  <a:cubicBezTo>
                    <a:pt x="6758" y="6255"/>
                    <a:pt x="6768" y="6257"/>
                    <a:pt x="6781" y="6259"/>
                  </a:cubicBezTo>
                  <a:cubicBezTo>
                    <a:pt x="6796" y="6262"/>
                    <a:pt x="6815" y="6266"/>
                    <a:pt x="6837" y="6270"/>
                  </a:cubicBezTo>
                  <a:lnTo>
                    <a:pt x="7152" y="6329"/>
                  </a:lnTo>
                  <a:lnTo>
                    <a:pt x="7172" y="6289"/>
                  </a:lnTo>
                  <a:lnTo>
                    <a:pt x="6922" y="6062"/>
                  </a:lnTo>
                  <a:cubicBezTo>
                    <a:pt x="6916" y="6058"/>
                    <a:pt x="6911" y="6053"/>
                    <a:pt x="6905" y="6048"/>
                  </a:cubicBezTo>
                  <a:cubicBezTo>
                    <a:pt x="6899" y="6043"/>
                    <a:pt x="6893" y="6038"/>
                    <a:pt x="6888" y="6034"/>
                  </a:cubicBezTo>
                  <a:cubicBezTo>
                    <a:pt x="6883" y="6029"/>
                    <a:pt x="6878" y="6025"/>
                    <a:pt x="6875" y="6022"/>
                  </a:cubicBezTo>
                  <a:cubicBezTo>
                    <a:pt x="6871" y="6019"/>
                    <a:pt x="6869" y="6017"/>
                    <a:pt x="6868" y="6017"/>
                  </a:cubicBezTo>
                  <a:cubicBezTo>
                    <a:pt x="6869" y="6017"/>
                    <a:pt x="6872" y="6018"/>
                    <a:pt x="6876" y="6020"/>
                  </a:cubicBezTo>
                  <a:cubicBezTo>
                    <a:pt x="6881" y="6022"/>
                    <a:pt x="6887" y="6025"/>
                    <a:pt x="6893" y="6028"/>
                  </a:cubicBezTo>
                  <a:cubicBezTo>
                    <a:pt x="6900" y="6031"/>
                    <a:pt x="6907" y="6034"/>
                    <a:pt x="6915" y="6037"/>
                  </a:cubicBezTo>
                  <a:cubicBezTo>
                    <a:pt x="6922" y="6041"/>
                    <a:pt x="6929" y="6044"/>
                    <a:pt x="6936" y="6046"/>
                  </a:cubicBezTo>
                  <a:lnTo>
                    <a:pt x="7233" y="6165"/>
                  </a:lnTo>
                  <a:lnTo>
                    <a:pt x="7256" y="6118"/>
                  </a:lnTo>
                  <a:close/>
                  <a:moveTo>
                    <a:pt x="7041" y="5569"/>
                  </a:moveTo>
                  <a:lnTo>
                    <a:pt x="7018" y="5615"/>
                  </a:lnTo>
                  <a:lnTo>
                    <a:pt x="7291" y="5749"/>
                  </a:lnTo>
                  <a:cubicBezTo>
                    <a:pt x="7304" y="5756"/>
                    <a:pt x="7315" y="5762"/>
                    <a:pt x="7323" y="5769"/>
                  </a:cubicBezTo>
                  <a:cubicBezTo>
                    <a:pt x="7332" y="5775"/>
                    <a:pt x="7339" y="5783"/>
                    <a:pt x="7344" y="5794"/>
                  </a:cubicBezTo>
                  <a:cubicBezTo>
                    <a:pt x="7349" y="5804"/>
                    <a:pt x="7351" y="5816"/>
                    <a:pt x="7349" y="5830"/>
                  </a:cubicBezTo>
                  <a:cubicBezTo>
                    <a:pt x="7348" y="5844"/>
                    <a:pt x="7343" y="5859"/>
                    <a:pt x="7335" y="5875"/>
                  </a:cubicBezTo>
                  <a:cubicBezTo>
                    <a:pt x="7329" y="5887"/>
                    <a:pt x="7323" y="5897"/>
                    <a:pt x="7316" y="5905"/>
                  </a:cubicBezTo>
                  <a:cubicBezTo>
                    <a:pt x="7309" y="5913"/>
                    <a:pt x="7303" y="5918"/>
                    <a:pt x="7296" y="5923"/>
                  </a:cubicBezTo>
                  <a:cubicBezTo>
                    <a:pt x="7289" y="5927"/>
                    <a:pt x="7283" y="5930"/>
                    <a:pt x="7276" y="5931"/>
                  </a:cubicBezTo>
                  <a:cubicBezTo>
                    <a:pt x="7270" y="5932"/>
                    <a:pt x="7264" y="5933"/>
                    <a:pt x="7259" y="5933"/>
                  </a:cubicBezTo>
                  <a:cubicBezTo>
                    <a:pt x="7252" y="5932"/>
                    <a:pt x="7242" y="5930"/>
                    <a:pt x="7231" y="5926"/>
                  </a:cubicBezTo>
                  <a:cubicBezTo>
                    <a:pt x="7220" y="5921"/>
                    <a:pt x="7209" y="5917"/>
                    <a:pt x="7199" y="5912"/>
                  </a:cubicBezTo>
                  <a:lnTo>
                    <a:pt x="6936" y="5782"/>
                  </a:lnTo>
                  <a:lnTo>
                    <a:pt x="6913" y="5829"/>
                  </a:lnTo>
                  <a:lnTo>
                    <a:pt x="7194" y="5966"/>
                  </a:lnTo>
                  <a:cubicBezTo>
                    <a:pt x="7202" y="5971"/>
                    <a:pt x="7213" y="5975"/>
                    <a:pt x="7224" y="5979"/>
                  </a:cubicBezTo>
                  <a:cubicBezTo>
                    <a:pt x="7236" y="5984"/>
                    <a:pt x="7248" y="5986"/>
                    <a:pt x="7260" y="5985"/>
                  </a:cubicBezTo>
                  <a:cubicBezTo>
                    <a:pt x="7285" y="5984"/>
                    <a:pt x="7306" y="5977"/>
                    <a:pt x="7324" y="5963"/>
                  </a:cubicBezTo>
                  <a:cubicBezTo>
                    <a:pt x="7342" y="5950"/>
                    <a:pt x="7359" y="5928"/>
                    <a:pt x="7374" y="5897"/>
                  </a:cubicBezTo>
                  <a:cubicBezTo>
                    <a:pt x="7385" y="5873"/>
                    <a:pt x="7393" y="5852"/>
                    <a:pt x="7396" y="5833"/>
                  </a:cubicBezTo>
                  <a:cubicBezTo>
                    <a:pt x="7399" y="5815"/>
                    <a:pt x="7398" y="5797"/>
                    <a:pt x="7394" y="5780"/>
                  </a:cubicBezTo>
                  <a:cubicBezTo>
                    <a:pt x="7390" y="5763"/>
                    <a:pt x="7382" y="5750"/>
                    <a:pt x="7371" y="5739"/>
                  </a:cubicBezTo>
                  <a:cubicBezTo>
                    <a:pt x="7360" y="5729"/>
                    <a:pt x="7342" y="5718"/>
                    <a:pt x="7319" y="5706"/>
                  </a:cubicBezTo>
                  <a:lnTo>
                    <a:pt x="7041" y="5569"/>
                  </a:lnTo>
                  <a:close/>
                  <a:moveTo>
                    <a:pt x="6884" y="5700"/>
                  </a:moveTo>
                  <a:cubicBezTo>
                    <a:pt x="6875" y="5703"/>
                    <a:pt x="6869" y="5709"/>
                    <a:pt x="6865" y="5717"/>
                  </a:cubicBezTo>
                  <a:cubicBezTo>
                    <a:pt x="6861" y="5725"/>
                    <a:pt x="6860" y="5733"/>
                    <a:pt x="6863" y="5742"/>
                  </a:cubicBezTo>
                  <a:cubicBezTo>
                    <a:pt x="6866" y="5750"/>
                    <a:pt x="6872" y="5756"/>
                    <a:pt x="6880" y="5760"/>
                  </a:cubicBezTo>
                  <a:cubicBezTo>
                    <a:pt x="6888" y="5764"/>
                    <a:pt x="6897" y="5765"/>
                    <a:pt x="6905" y="5762"/>
                  </a:cubicBezTo>
                  <a:cubicBezTo>
                    <a:pt x="6914" y="5759"/>
                    <a:pt x="6920" y="5754"/>
                    <a:pt x="6924" y="5746"/>
                  </a:cubicBezTo>
                  <a:cubicBezTo>
                    <a:pt x="6929" y="5737"/>
                    <a:pt x="6929" y="5729"/>
                    <a:pt x="6926" y="5720"/>
                  </a:cubicBezTo>
                  <a:cubicBezTo>
                    <a:pt x="6923" y="5712"/>
                    <a:pt x="6917" y="5706"/>
                    <a:pt x="6909" y="5702"/>
                  </a:cubicBezTo>
                  <a:cubicBezTo>
                    <a:pt x="6901" y="5698"/>
                    <a:pt x="6892" y="5697"/>
                    <a:pt x="6884" y="5700"/>
                  </a:cubicBezTo>
                  <a:close/>
                  <a:moveTo>
                    <a:pt x="6941" y="5583"/>
                  </a:moveTo>
                  <a:cubicBezTo>
                    <a:pt x="6933" y="5586"/>
                    <a:pt x="6926" y="5592"/>
                    <a:pt x="6922" y="5600"/>
                  </a:cubicBezTo>
                  <a:cubicBezTo>
                    <a:pt x="6918" y="5608"/>
                    <a:pt x="6918" y="5616"/>
                    <a:pt x="6921" y="5625"/>
                  </a:cubicBezTo>
                  <a:cubicBezTo>
                    <a:pt x="6924" y="5633"/>
                    <a:pt x="6929" y="5640"/>
                    <a:pt x="6937" y="5644"/>
                  </a:cubicBezTo>
                  <a:cubicBezTo>
                    <a:pt x="6945" y="5648"/>
                    <a:pt x="6954" y="5648"/>
                    <a:pt x="6963" y="5645"/>
                  </a:cubicBezTo>
                  <a:cubicBezTo>
                    <a:pt x="6971" y="5643"/>
                    <a:pt x="6978" y="5637"/>
                    <a:pt x="6982" y="5629"/>
                  </a:cubicBezTo>
                  <a:cubicBezTo>
                    <a:pt x="6986" y="5620"/>
                    <a:pt x="6986" y="5612"/>
                    <a:pt x="6983" y="5604"/>
                  </a:cubicBezTo>
                  <a:cubicBezTo>
                    <a:pt x="6980" y="5595"/>
                    <a:pt x="6974" y="5589"/>
                    <a:pt x="6966" y="5585"/>
                  </a:cubicBezTo>
                  <a:cubicBezTo>
                    <a:pt x="6958" y="5581"/>
                    <a:pt x="6950" y="5580"/>
                    <a:pt x="6941" y="5583"/>
                  </a:cubicBezTo>
                  <a:close/>
                  <a:moveTo>
                    <a:pt x="7615" y="5389"/>
                  </a:moveTo>
                  <a:lnTo>
                    <a:pt x="7224" y="5197"/>
                  </a:lnTo>
                  <a:lnTo>
                    <a:pt x="7201" y="5243"/>
                  </a:lnTo>
                  <a:lnTo>
                    <a:pt x="7415" y="5346"/>
                  </a:lnTo>
                  <a:cubicBezTo>
                    <a:pt x="7429" y="5353"/>
                    <a:pt x="7443" y="5359"/>
                    <a:pt x="7457" y="5366"/>
                  </a:cubicBezTo>
                  <a:cubicBezTo>
                    <a:pt x="7472" y="5372"/>
                    <a:pt x="7485" y="5378"/>
                    <a:pt x="7496" y="5383"/>
                  </a:cubicBezTo>
                  <a:cubicBezTo>
                    <a:pt x="7508" y="5387"/>
                    <a:pt x="7517" y="5391"/>
                    <a:pt x="7525" y="5394"/>
                  </a:cubicBezTo>
                  <a:cubicBezTo>
                    <a:pt x="7532" y="5397"/>
                    <a:pt x="7536" y="5399"/>
                    <a:pt x="7536" y="5399"/>
                  </a:cubicBezTo>
                  <a:cubicBezTo>
                    <a:pt x="7535" y="5399"/>
                    <a:pt x="7531" y="5399"/>
                    <a:pt x="7525" y="5398"/>
                  </a:cubicBezTo>
                  <a:cubicBezTo>
                    <a:pt x="7519" y="5398"/>
                    <a:pt x="7511" y="5397"/>
                    <a:pt x="7502" y="5397"/>
                  </a:cubicBezTo>
                  <a:cubicBezTo>
                    <a:pt x="7493" y="5396"/>
                    <a:pt x="7483" y="5396"/>
                    <a:pt x="7471" y="5395"/>
                  </a:cubicBezTo>
                  <a:cubicBezTo>
                    <a:pt x="7460" y="5395"/>
                    <a:pt x="7448" y="5395"/>
                    <a:pt x="7436" y="5395"/>
                  </a:cubicBezTo>
                  <a:lnTo>
                    <a:pt x="7123" y="5402"/>
                  </a:lnTo>
                  <a:lnTo>
                    <a:pt x="7096" y="5457"/>
                  </a:lnTo>
                  <a:lnTo>
                    <a:pt x="7487" y="5649"/>
                  </a:lnTo>
                  <a:lnTo>
                    <a:pt x="7511" y="5600"/>
                  </a:lnTo>
                  <a:lnTo>
                    <a:pt x="7283" y="5491"/>
                  </a:lnTo>
                  <a:cubicBezTo>
                    <a:pt x="7272" y="5485"/>
                    <a:pt x="7260" y="5480"/>
                    <a:pt x="7249" y="5475"/>
                  </a:cubicBezTo>
                  <a:cubicBezTo>
                    <a:pt x="7237" y="5470"/>
                    <a:pt x="7226" y="5465"/>
                    <a:pt x="7216" y="5461"/>
                  </a:cubicBezTo>
                  <a:cubicBezTo>
                    <a:pt x="7206" y="5457"/>
                    <a:pt x="7197" y="5453"/>
                    <a:pt x="7190" y="5450"/>
                  </a:cubicBezTo>
                  <a:cubicBezTo>
                    <a:pt x="7183" y="5447"/>
                    <a:pt x="7178" y="5445"/>
                    <a:pt x="7175" y="5444"/>
                  </a:cubicBezTo>
                  <a:cubicBezTo>
                    <a:pt x="7179" y="5445"/>
                    <a:pt x="7184" y="5445"/>
                    <a:pt x="7192" y="5445"/>
                  </a:cubicBezTo>
                  <a:cubicBezTo>
                    <a:pt x="7199" y="5446"/>
                    <a:pt x="7208" y="5446"/>
                    <a:pt x="7218" y="5446"/>
                  </a:cubicBezTo>
                  <a:cubicBezTo>
                    <a:pt x="7228" y="5446"/>
                    <a:pt x="7239" y="5446"/>
                    <a:pt x="7251" y="5446"/>
                  </a:cubicBezTo>
                  <a:cubicBezTo>
                    <a:pt x="7264" y="5446"/>
                    <a:pt x="7277" y="5446"/>
                    <a:pt x="7290" y="5446"/>
                  </a:cubicBezTo>
                  <a:lnTo>
                    <a:pt x="7591" y="5438"/>
                  </a:lnTo>
                  <a:lnTo>
                    <a:pt x="7615" y="5389"/>
                  </a:lnTo>
                  <a:close/>
                  <a:moveTo>
                    <a:pt x="7639" y="4968"/>
                  </a:moveTo>
                  <a:cubicBezTo>
                    <a:pt x="7625" y="4967"/>
                    <a:pt x="7611" y="4968"/>
                    <a:pt x="7598" y="4971"/>
                  </a:cubicBezTo>
                  <a:cubicBezTo>
                    <a:pt x="7585" y="4975"/>
                    <a:pt x="7573" y="4980"/>
                    <a:pt x="7562" y="4987"/>
                  </a:cubicBezTo>
                  <a:cubicBezTo>
                    <a:pt x="7551" y="4995"/>
                    <a:pt x="7538" y="5006"/>
                    <a:pt x="7525" y="5021"/>
                  </a:cubicBezTo>
                  <a:lnTo>
                    <a:pt x="7488" y="5059"/>
                  </a:lnTo>
                  <a:cubicBezTo>
                    <a:pt x="7469" y="5078"/>
                    <a:pt x="7452" y="5091"/>
                    <a:pt x="7438" y="5096"/>
                  </a:cubicBezTo>
                  <a:cubicBezTo>
                    <a:pt x="7423" y="5101"/>
                    <a:pt x="7408" y="5100"/>
                    <a:pt x="7392" y="5092"/>
                  </a:cubicBezTo>
                  <a:cubicBezTo>
                    <a:pt x="7372" y="5082"/>
                    <a:pt x="7360" y="5068"/>
                    <a:pt x="7355" y="5049"/>
                  </a:cubicBezTo>
                  <a:cubicBezTo>
                    <a:pt x="7350" y="5029"/>
                    <a:pt x="7354" y="5007"/>
                    <a:pt x="7366" y="4983"/>
                  </a:cubicBezTo>
                  <a:cubicBezTo>
                    <a:pt x="7370" y="4974"/>
                    <a:pt x="7375" y="4967"/>
                    <a:pt x="7380" y="4960"/>
                  </a:cubicBezTo>
                  <a:cubicBezTo>
                    <a:pt x="7384" y="4953"/>
                    <a:pt x="7390" y="4946"/>
                    <a:pt x="7396" y="4940"/>
                  </a:cubicBezTo>
                  <a:cubicBezTo>
                    <a:pt x="7403" y="4934"/>
                    <a:pt x="7410" y="4928"/>
                    <a:pt x="7418" y="4922"/>
                  </a:cubicBezTo>
                  <a:cubicBezTo>
                    <a:pt x="7426" y="4916"/>
                    <a:pt x="7435" y="4910"/>
                    <a:pt x="7446" y="4904"/>
                  </a:cubicBezTo>
                  <a:lnTo>
                    <a:pt x="7423" y="4867"/>
                  </a:lnTo>
                  <a:cubicBezTo>
                    <a:pt x="7379" y="4892"/>
                    <a:pt x="7347" y="4925"/>
                    <a:pt x="7327" y="4966"/>
                  </a:cubicBezTo>
                  <a:cubicBezTo>
                    <a:pt x="7318" y="4985"/>
                    <a:pt x="7312" y="5004"/>
                    <a:pt x="7310" y="5022"/>
                  </a:cubicBezTo>
                  <a:cubicBezTo>
                    <a:pt x="7308" y="5040"/>
                    <a:pt x="7309" y="5057"/>
                    <a:pt x="7313" y="5073"/>
                  </a:cubicBezTo>
                  <a:cubicBezTo>
                    <a:pt x="7318" y="5089"/>
                    <a:pt x="7325" y="5103"/>
                    <a:pt x="7336" y="5116"/>
                  </a:cubicBezTo>
                  <a:cubicBezTo>
                    <a:pt x="7347" y="5129"/>
                    <a:pt x="7360" y="5140"/>
                    <a:pt x="7377" y="5148"/>
                  </a:cubicBezTo>
                  <a:cubicBezTo>
                    <a:pt x="7402" y="5160"/>
                    <a:pt x="7427" y="5162"/>
                    <a:pt x="7453" y="5155"/>
                  </a:cubicBezTo>
                  <a:cubicBezTo>
                    <a:pt x="7465" y="5151"/>
                    <a:pt x="7476" y="5145"/>
                    <a:pt x="7486" y="5137"/>
                  </a:cubicBezTo>
                  <a:cubicBezTo>
                    <a:pt x="7496" y="5129"/>
                    <a:pt x="7508" y="5118"/>
                    <a:pt x="7522" y="5102"/>
                  </a:cubicBezTo>
                  <a:lnTo>
                    <a:pt x="7553" y="5069"/>
                  </a:lnTo>
                  <a:cubicBezTo>
                    <a:pt x="7590" y="5029"/>
                    <a:pt x="7626" y="5018"/>
                    <a:pt x="7661" y="5035"/>
                  </a:cubicBezTo>
                  <a:cubicBezTo>
                    <a:pt x="7684" y="5046"/>
                    <a:pt x="7698" y="5065"/>
                    <a:pt x="7703" y="5090"/>
                  </a:cubicBezTo>
                  <a:cubicBezTo>
                    <a:pt x="7705" y="5102"/>
                    <a:pt x="7705" y="5113"/>
                    <a:pt x="7703" y="5123"/>
                  </a:cubicBezTo>
                  <a:cubicBezTo>
                    <a:pt x="7701" y="5133"/>
                    <a:pt x="7697" y="5146"/>
                    <a:pt x="7689" y="5161"/>
                  </a:cubicBezTo>
                  <a:cubicBezTo>
                    <a:pt x="7680" y="5180"/>
                    <a:pt x="7668" y="5197"/>
                    <a:pt x="7654" y="5212"/>
                  </a:cubicBezTo>
                  <a:cubicBezTo>
                    <a:pt x="7641" y="5226"/>
                    <a:pt x="7624" y="5238"/>
                    <a:pt x="7604" y="5249"/>
                  </a:cubicBezTo>
                  <a:lnTo>
                    <a:pt x="7630" y="5287"/>
                  </a:lnTo>
                  <a:cubicBezTo>
                    <a:pt x="7652" y="5274"/>
                    <a:pt x="7671" y="5258"/>
                    <a:pt x="7687" y="5241"/>
                  </a:cubicBezTo>
                  <a:cubicBezTo>
                    <a:pt x="7702" y="5223"/>
                    <a:pt x="7716" y="5203"/>
                    <a:pt x="7727" y="5179"/>
                  </a:cubicBezTo>
                  <a:cubicBezTo>
                    <a:pt x="7736" y="5161"/>
                    <a:pt x="7742" y="5144"/>
                    <a:pt x="7745" y="5129"/>
                  </a:cubicBezTo>
                  <a:cubicBezTo>
                    <a:pt x="7748" y="5113"/>
                    <a:pt x="7749" y="5097"/>
                    <a:pt x="7747" y="5080"/>
                  </a:cubicBezTo>
                  <a:cubicBezTo>
                    <a:pt x="7744" y="5057"/>
                    <a:pt x="7737" y="5037"/>
                    <a:pt x="7725" y="5019"/>
                  </a:cubicBezTo>
                  <a:cubicBezTo>
                    <a:pt x="7713" y="5002"/>
                    <a:pt x="7698" y="4988"/>
                    <a:pt x="7679" y="4979"/>
                  </a:cubicBezTo>
                  <a:cubicBezTo>
                    <a:pt x="7667" y="4973"/>
                    <a:pt x="7654" y="4970"/>
                    <a:pt x="7639" y="4968"/>
                  </a:cubicBezTo>
                  <a:close/>
                  <a:moveTo>
                    <a:pt x="7556" y="4521"/>
                  </a:moveTo>
                  <a:lnTo>
                    <a:pt x="7429" y="4780"/>
                  </a:lnTo>
                  <a:lnTo>
                    <a:pt x="7468" y="4799"/>
                  </a:lnTo>
                  <a:lnTo>
                    <a:pt x="7520" y="4695"/>
                  </a:lnTo>
                  <a:lnTo>
                    <a:pt x="7872" y="4868"/>
                  </a:lnTo>
                  <a:lnTo>
                    <a:pt x="7894" y="4823"/>
                  </a:lnTo>
                  <a:lnTo>
                    <a:pt x="7542" y="4650"/>
                  </a:lnTo>
                  <a:lnTo>
                    <a:pt x="7594" y="4544"/>
                  </a:lnTo>
                  <a:lnTo>
                    <a:pt x="7556" y="4521"/>
                  </a:lnTo>
                  <a:close/>
                  <a:moveTo>
                    <a:pt x="8088" y="4427"/>
                  </a:moveTo>
                  <a:lnTo>
                    <a:pt x="8048" y="4407"/>
                  </a:lnTo>
                  <a:lnTo>
                    <a:pt x="7963" y="4579"/>
                  </a:lnTo>
                  <a:lnTo>
                    <a:pt x="7820" y="4509"/>
                  </a:lnTo>
                  <a:lnTo>
                    <a:pt x="7886" y="4375"/>
                  </a:lnTo>
                  <a:lnTo>
                    <a:pt x="7846" y="4355"/>
                  </a:lnTo>
                  <a:lnTo>
                    <a:pt x="7780" y="4489"/>
                  </a:lnTo>
                  <a:lnTo>
                    <a:pt x="7652" y="4426"/>
                  </a:lnTo>
                  <a:lnTo>
                    <a:pt x="7730" y="4266"/>
                  </a:lnTo>
                  <a:lnTo>
                    <a:pt x="7695" y="4241"/>
                  </a:lnTo>
                  <a:lnTo>
                    <a:pt x="7590" y="4454"/>
                  </a:lnTo>
                  <a:lnTo>
                    <a:pt x="7980" y="4647"/>
                  </a:lnTo>
                  <a:lnTo>
                    <a:pt x="8088" y="4427"/>
                  </a:lnTo>
                  <a:close/>
                  <a:moveTo>
                    <a:pt x="8251" y="4096"/>
                  </a:moveTo>
                  <a:lnTo>
                    <a:pt x="8215" y="4101"/>
                  </a:lnTo>
                  <a:cubicBezTo>
                    <a:pt x="8198" y="4103"/>
                    <a:pt x="8181" y="4106"/>
                    <a:pt x="8162" y="4108"/>
                  </a:cubicBezTo>
                  <a:cubicBezTo>
                    <a:pt x="8143" y="4111"/>
                    <a:pt x="8126" y="4113"/>
                    <a:pt x="8109" y="4115"/>
                  </a:cubicBezTo>
                  <a:cubicBezTo>
                    <a:pt x="8093" y="4118"/>
                    <a:pt x="8081" y="4120"/>
                    <a:pt x="8074" y="4121"/>
                  </a:cubicBezTo>
                  <a:cubicBezTo>
                    <a:pt x="8064" y="4123"/>
                    <a:pt x="8053" y="4125"/>
                    <a:pt x="8042" y="4128"/>
                  </a:cubicBezTo>
                  <a:cubicBezTo>
                    <a:pt x="8030" y="4131"/>
                    <a:pt x="8019" y="4135"/>
                    <a:pt x="8011" y="4139"/>
                  </a:cubicBezTo>
                  <a:lnTo>
                    <a:pt x="8014" y="4133"/>
                  </a:lnTo>
                  <a:cubicBezTo>
                    <a:pt x="8021" y="4117"/>
                    <a:pt x="8026" y="4102"/>
                    <a:pt x="8027" y="4087"/>
                  </a:cubicBezTo>
                  <a:cubicBezTo>
                    <a:pt x="8028" y="4071"/>
                    <a:pt x="8026" y="4057"/>
                    <a:pt x="8021" y="4043"/>
                  </a:cubicBezTo>
                  <a:cubicBezTo>
                    <a:pt x="8017" y="4030"/>
                    <a:pt x="8009" y="4017"/>
                    <a:pt x="7998" y="4005"/>
                  </a:cubicBezTo>
                  <a:cubicBezTo>
                    <a:pt x="7987" y="3994"/>
                    <a:pt x="7974" y="3984"/>
                    <a:pt x="7958" y="3976"/>
                  </a:cubicBezTo>
                  <a:cubicBezTo>
                    <a:pt x="7947" y="3971"/>
                    <a:pt x="7937" y="3968"/>
                    <a:pt x="7928" y="3966"/>
                  </a:cubicBezTo>
                  <a:cubicBezTo>
                    <a:pt x="7918" y="3965"/>
                    <a:pt x="7909" y="3964"/>
                    <a:pt x="7900" y="3964"/>
                  </a:cubicBezTo>
                  <a:cubicBezTo>
                    <a:pt x="7891" y="3964"/>
                    <a:pt x="7883" y="3965"/>
                    <a:pt x="7876" y="3967"/>
                  </a:cubicBezTo>
                  <a:cubicBezTo>
                    <a:pt x="7869" y="3970"/>
                    <a:pt x="7862" y="3972"/>
                    <a:pt x="7857" y="3975"/>
                  </a:cubicBezTo>
                  <a:cubicBezTo>
                    <a:pt x="7851" y="3978"/>
                    <a:pt x="7845" y="3981"/>
                    <a:pt x="7839" y="3985"/>
                  </a:cubicBezTo>
                  <a:cubicBezTo>
                    <a:pt x="7833" y="3990"/>
                    <a:pt x="7827" y="3995"/>
                    <a:pt x="7821" y="4002"/>
                  </a:cubicBezTo>
                  <a:cubicBezTo>
                    <a:pt x="7814" y="4009"/>
                    <a:pt x="7808" y="4017"/>
                    <a:pt x="7802" y="4027"/>
                  </a:cubicBezTo>
                  <a:cubicBezTo>
                    <a:pt x="7796" y="4036"/>
                    <a:pt x="7790" y="4048"/>
                    <a:pt x="7783" y="4061"/>
                  </a:cubicBezTo>
                  <a:lnTo>
                    <a:pt x="7738" y="4152"/>
                  </a:lnTo>
                  <a:lnTo>
                    <a:pt x="8129" y="4345"/>
                  </a:lnTo>
                  <a:lnTo>
                    <a:pt x="8151" y="4299"/>
                  </a:lnTo>
                  <a:lnTo>
                    <a:pt x="7975" y="4212"/>
                  </a:lnTo>
                  <a:cubicBezTo>
                    <a:pt x="7980" y="4202"/>
                    <a:pt x="7986" y="4195"/>
                    <a:pt x="7992" y="4191"/>
                  </a:cubicBezTo>
                  <a:cubicBezTo>
                    <a:pt x="7998" y="4186"/>
                    <a:pt x="8008" y="4183"/>
                    <a:pt x="8022" y="4180"/>
                  </a:cubicBezTo>
                  <a:cubicBezTo>
                    <a:pt x="8045" y="4175"/>
                    <a:pt x="8067" y="4171"/>
                    <a:pt x="8088" y="4168"/>
                  </a:cubicBezTo>
                  <a:cubicBezTo>
                    <a:pt x="8108" y="4164"/>
                    <a:pt x="8127" y="4162"/>
                    <a:pt x="8145" y="4159"/>
                  </a:cubicBezTo>
                  <a:cubicBezTo>
                    <a:pt x="8162" y="4157"/>
                    <a:pt x="8177" y="4156"/>
                    <a:pt x="8191" y="4155"/>
                  </a:cubicBezTo>
                  <a:cubicBezTo>
                    <a:pt x="8204" y="4155"/>
                    <a:pt x="8214" y="4155"/>
                    <a:pt x="8222" y="4155"/>
                  </a:cubicBezTo>
                  <a:lnTo>
                    <a:pt x="8251" y="4096"/>
                  </a:lnTo>
                  <a:close/>
                  <a:moveTo>
                    <a:pt x="7965" y="4047"/>
                  </a:moveTo>
                  <a:cubicBezTo>
                    <a:pt x="7973" y="4056"/>
                    <a:pt x="7979" y="4065"/>
                    <a:pt x="7982" y="4074"/>
                  </a:cubicBezTo>
                  <a:cubicBezTo>
                    <a:pt x="7985" y="4085"/>
                    <a:pt x="7985" y="4097"/>
                    <a:pt x="7983" y="4109"/>
                  </a:cubicBezTo>
                  <a:cubicBezTo>
                    <a:pt x="7981" y="4122"/>
                    <a:pt x="7976" y="4137"/>
                    <a:pt x="7967" y="4154"/>
                  </a:cubicBezTo>
                  <a:lnTo>
                    <a:pt x="7946" y="4198"/>
                  </a:lnTo>
                  <a:lnTo>
                    <a:pt x="7800" y="4126"/>
                  </a:lnTo>
                  <a:lnTo>
                    <a:pt x="7823" y="4079"/>
                  </a:lnTo>
                  <a:cubicBezTo>
                    <a:pt x="7828" y="4069"/>
                    <a:pt x="7833" y="4060"/>
                    <a:pt x="7838" y="4053"/>
                  </a:cubicBezTo>
                  <a:cubicBezTo>
                    <a:pt x="7844" y="4046"/>
                    <a:pt x="7849" y="4039"/>
                    <a:pt x="7855" y="4034"/>
                  </a:cubicBezTo>
                  <a:cubicBezTo>
                    <a:pt x="7865" y="4025"/>
                    <a:pt x="7877" y="4020"/>
                    <a:pt x="7892" y="4018"/>
                  </a:cubicBezTo>
                  <a:cubicBezTo>
                    <a:pt x="7906" y="4017"/>
                    <a:pt x="7920" y="4019"/>
                    <a:pt x="7933" y="4025"/>
                  </a:cubicBezTo>
                  <a:cubicBezTo>
                    <a:pt x="7946" y="4032"/>
                    <a:pt x="7957" y="4039"/>
                    <a:pt x="7965" y="4047"/>
                  </a:cubicBezTo>
                  <a:close/>
                  <a:moveTo>
                    <a:pt x="8463" y="3885"/>
                  </a:moveTo>
                  <a:lnTo>
                    <a:pt x="7914" y="3615"/>
                  </a:lnTo>
                  <a:lnTo>
                    <a:pt x="7895" y="3652"/>
                  </a:lnTo>
                  <a:lnTo>
                    <a:pt x="8445" y="3922"/>
                  </a:lnTo>
                  <a:lnTo>
                    <a:pt x="8463" y="3885"/>
                  </a:lnTo>
                  <a:close/>
                  <a:moveTo>
                    <a:pt x="8238" y="3137"/>
                  </a:moveTo>
                  <a:lnTo>
                    <a:pt x="8215" y="3183"/>
                  </a:lnTo>
                  <a:lnTo>
                    <a:pt x="8487" y="3317"/>
                  </a:lnTo>
                  <a:cubicBezTo>
                    <a:pt x="8501" y="3324"/>
                    <a:pt x="8512" y="3330"/>
                    <a:pt x="8520" y="3336"/>
                  </a:cubicBezTo>
                  <a:cubicBezTo>
                    <a:pt x="8528" y="3343"/>
                    <a:pt x="8535" y="3351"/>
                    <a:pt x="8541" y="3362"/>
                  </a:cubicBezTo>
                  <a:cubicBezTo>
                    <a:pt x="8546" y="3372"/>
                    <a:pt x="8548" y="3384"/>
                    <a:pt x="8546" y="3398"/>
                  </a:cubicBezTo>
                  <a:cubicBezTo>
                    <a:pt x="8544" y="3412"/>
                    <a:pt x="8540" y="3427"/>
                    <a:pt x="8532" y="3443"/>
                  </a:cubicBezTo>
                  <a:cubicBezTo>
                    <a:pt x="8526" y="3455"/>
                    <a:pt x="8519" y="3465"/>
                    <a:pt x="8513" y="3473"/>
                  </a:cubicBezTo>
                  <a:cubicBezTo>
                    <a:pt x="8506" y="3480"/>
                    <a:pt x="8500" y="3486"/>
                    <a:pt x="8493" y="3490"/>
                  </a:cubicBezTo>
                  <a:cubicBezTo>
                    <a:pt x="8486" y="3495"/>
                    <a:pt x="8479" y="3497"/>
                    <a:pt x="8473" y="3499"/>
                  </a:cubicBezTo>
                  <a:cubicBezTo>
                    <a:pt x="8467" y="3500"/>
                    <a:pt x="8461" y="3501"/>
                    <a:pt x="8456" y="3500"/>
                  </a:cubicBezTo>
                  <a:cubicBezTo>
                    <a:pt x="8449" y="3500"/>
                    <a:pt x="8439" y="3498"/>
                    <a:pt x="8428" y="3493"/>
                  </a:cubicBezTo>
                  <a:cubicBezTo>
                    <a:pt x="8417" y="3489"/>
                    <a:pt x="8406" y="3484"/>
                    <a:pt x="8396" y="3480"/>
                  </a:cubicBezTo>
                  <a:lnTo>
                    <a:pt x="8133" y="3350"/>
                  </a:lnTo>
                  <a:lnTo>
                    <a:pt x="8110" y="3396"/>
                  </a:lnTo>
                  <a:lnTo>
                    <a:pt x="8390" y="3534"/>
                  </a:lnTo>
                  <a:cubicBezTo>
                    <a:pt x="8399" y="3538"/>
                    <a:pt x="8409" y="3543"/>
                    <a:pt x="8421" y="3547"/>
                  </a:cubicBezTo>
                  <a:cubicBezTo>
                    <a:pt x="8433" y="3551"/>
                    <a:pt x="8445" y="3553"/>
                    <a:pt x="8457" y="3553"/>
                  </a:cubicBezTo>
                  <a:cubicBezTo>
                    <a:pt x="8482" y="3552"/>
                    <a:pt x="8503" y="3544"/>
                    <a:pt x="8521" y="3531"/>
                  </a:cubicBezTo>
                  <a:cubicBezTo>
                    <a:pt x="8539" y="3517"/>
                    <a:pt x="8555" y="3495"/>
                    <a:pt x="8570" y="3465"/>
                  </a:cubicBezTo>
                  <a:cubicBezTo>
                    <a:pt x="8582" y="3441"/>
                    <a:pt x="8590" y="3420"/>
                    <a:pt x="8593" y="3401"/>
                  </a:cubicBezTo>
                  <a:cubicBezTo>
                    <a:pt x="8596" y="3382"/>
                    <a:pt x="8595" y="3365"/>
                    <a:pt x="8591" y="3347"/>
                  </a:cubicBezTo>
                  <a:cubicBezTo>
                    <a:pt x="8587" y="3331"/>
                    <a:pt x="8579" y="3317"/>
                    <a:pt x="8568" y="3307"/>
                  </a:cubicBezTo>
                  <a:cubicBezTo>
                    <a:pt x="8557" y="3296"/>
                    <a:pt x="8539" y="3285"/>
                    <a:pt x="8516" y="3274"/>
                  </a:cubicBezTo>
                  <a:lnTo>
                    <a:pt x="8238" y="3137"/>
                  </a:lnTo>
                  <a:close/>
                  <a:moveTo>
                    <a:pt x="8812" y="2957"/>
                  </a:moveTo>
                  <a:lnTo>
                    <a:pt x="8421" y="2764"/>
                  </a:lnTo>
                  <a:lnTo>
                    <a:pt x="8398" y="2811"/>
                  </a:lnTo>
                  <a:lnTo>
                    <a:pt x="8612" y="2913"/>
                  </a:lnTo>
                  <a:cubicBezTo>
                    <a:pt x="8626" y="2920"/>
                    <a:pt x="8640" y="2927"/>
                    <a:pt x="8654" y="2933"/>
                  </a:cubicBezTo>
                  <a:cubicBezTo>
                    <a:pt x="8669" y="2940"/>
                    <a:pt x="8682" y="2945"/>
                    <a:pt x="8693" y="2950"/>
                  </a:cubicBezTo>
                  <a:cubicBezTo>
                    <a:pt x="8705" y="2955"/>
                    <a:pt x="8714" y="2959"/>
                    <a:pt x="8721" y="2962"/>
                  </a:cubicBezTo>
                  <a:cubicBezTo>
                    <a:pt x="8729" y="2965"/>
                    <a:pt x="8733" y="2967"/>
                    <a:pt x="8733" y="2967"/>
                  </a:cubicBezTo>
                  <a:cubicBezTo>
                    <a:pt x="8732" y="2967"/>
                    <a:pt x="8728" y="2966"/>
                    <a:pt x="8722" y="2966"/>
                  </a:cubicBezTo>
                  <a:cubicBezTo>
                    <a:pt x="8716" y="2965"/>
                    <a:pt x="8708" y="2965"/>
                    <a:pt x="8699" y="2965"/>
                  </a:cubicBezTo>
                  <a:cubicBezTo>
                    <a:pt x="8690" y="2964"/>
                    <a:pt x="8680" y="2964"/>
                    <a:pt x="8668" y="2963"/>
                  </a:cubicBezTo>
                  <a:cubicBezTo>
                    <a:pt x="8656" y="2963"/>
                    <a:pt x="8645" y="2963"/>
                    <a:pt x="8633" y="2963"/>
                  </a:cubicBezTo>
                  <a:lnTo>
                    <a:pt x="8320" y="2970"/>
                  </a:lnTo>
                  <a:lnTo>
                    <a:pt x="8293" y="3024"/>
                  </a:lnTo>
                  <a:lnTo>
                    <a:pt x="8684" y="3217"/>
                  </a:lnTo>
                  <a:lnTo>
                    <a:pt x="8708" y="3168"/>
                  </a:lnTo>
                  <a:lnTo>
                    <a:pt x="8480" y="3059"/>
                  </a:lnTo>
                  <a:cubicBezTo>
                    <a:pt x="8469" y="3053"/>
                    <a:pt x="8457" y="3048"/>
                    <a:pt x="8445" y="3043"/>
                  </a:cubicBezTo>
                  <a:cubicBezTo>
                    <a:pt x="8434" y="3038"/>
                    <a:pt x="8423" y="3033"/>
                    <a:pt x="8413" y="3029"/>
                  </a:cubicBezTo>
                  <a:cubicBezTo>
                    <a:pt x="8403" y="3025"/>
                    <a:pt x="8394" y="3021"/>
                    <a:pt x="8387" y="3018"/>
                  </a:cubicBezTo>
                  <a:cubicBezTo>
                    <a:pt x="8380" y="3015"/>
                    <a:pt x="8375" y="3013"/>
                    <a:pt x="8371" y="3012"/>
                  </a:cubicBezTo>
                  <a:cubicBezTo>
                    <a:pt x="8375" y="3012"/>
                    <a:pt x="8381" y="3013"/>
                    <a:pt x="8389" y="3013"/>
                  </a:cubicBezTo>
                  <a:cubicBezTo>
                    <a:pt x="8396" y="3013"/>
                    <a:pt x="8405" y="3014"/>
                    <a:pt x="8415" y="3014"/>
                  </a:cubicBezTo>
                  <a:cubicBezTo>
                    <a:pt x="8425" y="3014"/>
                    <a:pt x="8436" y="3014"/>
                    <a:pt x="8448" y="3014"/>
                  </a:cubicBezTo>
                  <a:cubicBezTo>
                    <a:pt x="8461" y="3014"/>
                    <a:pt x="8473" y="3014"/>
                    <a:pt x="8487" y="3013"/>
                  </a:cubicBezTo>
                  <a:lnTo>
                    <a:pt x="8788" y="3006"/>
                  </a:lnTo>
                  <a:lnTo>
                    <a:pt x="8812" y="2957"/>
                  </a:lnTo>
                  <a:close/>
                  <a:moveTo>
                    <a:pt x="8891" y="2797"/>
                  </a:moveTo>
                  <a:lnTo>
                    <a:pt x="8500" y="2604"/>
                  </a:lnTo>
                  <a:lnTo>
                    <a:pt x="8477" y="2650"/>
                  </a:lnTo>
                  <a:lnTo>
                    <a:pt x="8868" y="2842"/>
                  </a:lnTo>
                  <a:lnTo>
                    <a:pt x="8891" y="2797"/>
                  </a:lnTo>
                  <a:close/>
                  <a:moveTo>
                    <a:pt x="2039" y="18075"/>
                  </a:moveTo>
                  <a:cubicBezTo>
                    <a:pt x="2025" y="18073"/>
                    <a:pt x="2011" y="18074"/>
                    <a:pt x="1998" y="18078"/>
                  </a:cubicBezTo>
                  <a:cubicBezTo>
                    <a:pt x="1985" y="18081"/>
                    <a:pt x="1973" y="18087"/>
                    <a:pt x="1962" y="18094"/>
                  </a:cubicBezTo>
                  <a:cubicBezTo>
                    <a:pt x="1951" y="18101"/>
                    <a:pt x="1938" y="18112"/>
                    <a:pt x="1925" y="18127"/>
                  </a:cubicBezTo>
                  <a:lnTo>
                    <a:pt x="1888" y="18165"/>
                  </a:lnTo>
                  <a:cubicBezTo>
                    <a:pt x="1869" y="18185"/>
                    <a:pt x="1852" y="18197"/>
                    <a:pt x="1838" y="18203"/>
                  </a:cubicBezTo>
                  <a:cubicBezTo>
                    <a:pt x="1824" y="18208"/>
                    <a:pt x="1808" y="18207"/>
                    <a:pt x="1792" y="18199"/>
                  </a:cubicBezTo>
                  <a:cubicBezTo>
                    <a:pt x="1772" y="18189"/>
                    <a:pt x="1760" y="18174"/>
                    <a:pt x="1755" y="18155"/>
                  </a:cubicBezTo>
                  <a:cubicBezTo>
                    <a:pt x="1750" y="18136"/>
                    <a:pt x="1754" y="18114"/>
                    <a:pt x="1766" y="18089"/>
                  </a:cubicBezTo>
                  <a:cubicBezTo>
                    <a:pt x="1770" y="18081"/>
                    <a:pt x="1775" y="18073"/>
                    <a:pt x="1780" y="18066"/>
                  </a:cubicBezTo>
                  <a:cubicBezTo>
                    <a:pt x="1784" y="18060"/>
                    <a:pt x="1790" y="18053"/>
                    <a:pt x="1796" y="18047"/>
                  </a:cubicBezTo>
                  <a:cubicBezTo>
                    <a:pt x="1803" y="18041"/>
                    <a:pt x="1810" y="18035"/>
                    <a:pt x="1818" y="18029"/>
                  </a:cubicBezTo>
                  <a:cubicBezTo>
                    <a:pt x="1826" y="18023"/>
                    <a:pt x="1836" y="18017"/>
                    <a:pt x="1846" y="18010"/>
                  </a:cubicBezTo>
                  <a:lnTo>
                    <a:pt x="1823" y="17973"/>
                  </a:lnTo>
                  <a:cubicBezTo>
                    <a:pt x="1779" y="17998"/>
                    <a:pt x="1747" y="18031"/>
                    <a:pt x="1727" y="18073"/>
                  </a:cubicBezTo>
                  <a:cubicBezTo>
                    <a:pt x="1718" y="18092"/>
                    <a:pt x="1712" y="18110"/>
                    <a:pt x="1710" y="18129"/>
                  </a:cubicBezTo>
                  <a:cubicBezTo>
                    <a:pt x="1708" y="18147"/>
                    <a:pt x="1709" y="18164"/>
                    <a:pt x="1713" y="18180"/>
                  </a:cubicBezTo>
                  <a:cubicBezTo>
                    <a:pt x="1718" y="18196"/>
                    <a:pt x="1725" y="18210"/>
                    <a:pt x="1736" y="18223"/>
                  </a:cubicBezTo>
                  <a:cubicBezTo>
                    <a:pt x="1747" y="18235"/>
                    <a:pt x="1760" y="18246"/>
                    <a:pt x="1776" y="18254"/>
                  </a:cubicBezTo>
                  <a:lnTo>
                    <a:pt x="1870" y="18254"/>
                  </a:lnTo>
                  <a:cubicBezTo>
                    <a:pt x="1876" y="18251"/>
                    <a:pt x="1881" y="18248"/>
                    <a:pt x="1886" y="18244"/>
                  </a:cubicBezTo>
                  <a:cubicBezTo>
                    <a:pt x="1896" y="18236"/>
                    <a:pt x="1908" y="18224"/>
                    <a:pt x="1922" y="18209"/>
                  </a:cubicBezTo>
                  <a:lnTo>
                    <a:pt x="1953" y="18175"/>
                  </a:lnTo>
                  <a:cubicBezTo>
                    <a:pt x="1990" y="18136"/>
                    <a:pt x="2026" y="18124"/>
                    <a:pt x="2061" y="18141"/>
                  </a:cubicBezTo>
                  <a:cubicBezTo>
                    <a:pt x="2084" y="18153"/>
                    <a:pt x="2098" y="18171"/>
                    <a:pt x="2103" y="18197"/>
                  </a:cubicBezTo>
                  <a:cubicBezTo>
                    <a:pt x="2105" y="18208"/>
                    <a:pt x="2105" y="18219"/>
                    <a:pt x="2103" y="18229"/>
                  </a:cubicBezTo>
                  <a:cubicBezTo>
                    <a:pt x="2102" y="18237"/>
                    <a:pt x="2099" y="18245"/>
                    <a:pt x="2095" y="18254"/>
                  </a:cubicBezTo>
                  <a:lnTo>
                    <a:pt x="2141" y="18254"/>
                  </a:lnTo>
                  <a:cubicBezTo>
                    <a:pt x="2143" y="18248"/>
                    <a:pt x="2144" y="18241"/>
                    <a:pt x="2145" y="18235"/>
                  </a:cubicBezTo>
                  <a:cubicBezTo>
                    <a:pt x="2148" y="18220"/>
                    <a:pt x="2149" y="18203"/>
                    <a:pt x="2147" y="18186"/>
                  </a:cubicBezTo>
                  <a:cubicBezTo>
                    <a:pt x="2144" y="18164"/>
                    <a:pt x="2137" y="18143"/>
                    <a:pt x="2125" y="18126"/>
                  </a:cubicBezTo>
                  <a:cubicBezTo>
                    <a:pt x="2113" y="18108"/>
                    <a:pt x="2098" y="18095"/>
                    <a:pt x="2079" y="18086"/>
                  </a:cubicBezTo>
                  <a:cubicBezTo>
                    <a:pt x="2067" y="18080"/>
                    <a:pt x="2054" y="18076"/>
                    <a:pt x="2039" y="18075"/>
                  </a:cubicBezTo>
                  <a:close/>
                  <a:moveTo>
                    <a:pt x="9002" y="4138"/>
                  </a:moveTo>
                  <a:lnTo>
                    <a:pt x="9002" y="4082"/>
                  </a:lnTo>
                  <a:lnTo>
                    <a:pt x="8735" y="3951"/>
                  </a:lnTo>
                  <a:lnTo>
                    <a:pt x="8787" y="3845"/>
                  </a:lnTo>
                  <a:lnTo>
                    <a:pt x="8749" y="3823"/>
                  </a:lnTo>
                  <a:lnTo>
                    <a:pt x="8622" y="4082"/>
                  </a:lnTo>
                  <a:lnTo>
                    <a:pt x="8662" y="4101"/>
                  </a:lnTo>
                  <a:lnTo>
                    <a:pt x="8713" y="3996"/>
                  </a:lnTo>
                  <a:lnTo>
                    <a:pt x="9002" y="4138"/>
                  </a:lnTo>
                  <a:close/>
                  <a:moveTo>
                    <a:pt x="9002" y="3896"/>
                  </a:moveTo>
                  <a:lnTo>
                    <a:pt x="9002" y="3830"/>
                  </a:lnTo>
                  <a:lnTo>
                    <a:pt x="8863" y="3696"/>
                  </a:lnTo>
                  <a:lnTo>
                    <a:pt x="9002" y="3718"/>
                  </a:lnTo>
                  <a:lnTo>
                    <a:pt x="9002" y="3666"/>
                  </a:lnTo>
                  <a:lnTo>
                    <a:pt x="8838" y="3643"/>
                  </a:lnTo>
                  <a:lnTo>
                    <a:pt x="8808" y="3704"/>
                  </a:lnTo>
                  <a:lnTo>
                    <a:pt x="9002" y="3896"/>
                  </a:lnTo>
                  <a:close/>
                  <a:moveTo>
                    <a:pt x="9002" y="3432"/>
                  </a:moveTo>
                  <a:lnTo>
                    <a:pt x="9002" y="3310"/>
                  </a:lnTo>
                  <a:lnTo>
                    <a:pt x="8902" y="3513"/>
                  </a:lnTo>
                  <a:lnTo>
                    <a:pt x="8941" y="3532"/>
                  </a:lnTo>
                  <a:lnTo>
                    <a:pt x="8993" y="3427"/>
                  </a:lnTo>
                  <a:lnTo>
                    <a:pt x="9002" y="3432"/>
                  </a:lnTo>
                  <a:close/>
                  <a:moveTo>
                    <a:pt x="2257" y="18004"/>
                  </a:moveTo>
                  <a:lnTo>
                    <a:pt x="1866" y="17812"/>
                  </a:lnTo>
                  <a:lnTo>
                    <a:pt x="1844" y="17858"/>
                  </a:lnTo>
                  <a:lnTo>
                    <a:pt x="2234" y="18050"/>
                  </a:lnTo>
                  <a:lnTo>
                    <a:pt x="2257" y="18004"/>
                  </a:lnTo>
                  <a:close/>
                  <a:moveTo>
                    <a:pt x="2032" y="17475"/>
                  </a:moveTo>
                  <a:lnTo>
                    <a:pt x="1905" y="17734"/>
                  </a:lnTo>
                  <a:lnTo>
                    <a:pt x="1944" y="17753"/>
                  </a:lnTo>
                  <a:lnTo>
                    <a:pt x="1995" y="17648"/>
                  </a:lnTo>
                  <a:lnTo>
                    <a:pt x="2347" y="17821"/>
                  </a:lnTo>
                  <a:lnTo>
                    <a:pt x="2369" y="17776"/>
                  </a:lnTo>
                  <a:lnTo>
                    <a:pt x="2018" y="17603"/>
                  </a:lnTo>
                  <a:lnTo>
                    <a:pt x="2070" y="17497"/>
                  </a:lnTo>
                  <a:lnTo>
                    <a:pt x="2032" y="17475"/>
                  </a:lnTo>
                  <a:close/>
                  <a:moveTo>
                    <a:pt x="2199" y="17135"/>
                  </a:moveTo>
                  <a:lnTo>
                    <a:pt x="2173" y="17188"/>
                  </a:lnTo>
                  <a:lnTo>
                    <a:pt x="2285" y="17337"/>
                  </a:lnTo>
                  <a:cubicBezTo>
                    <a:pt x="2292" y="17347"/>
                    <a:pt x="2299" y="17356"/>
                    <a:pt x="2306" y="17364"/>
                  </a:cubicBezTo>
                  <a:cubicBezTo>
                    <a:pt x="2313" y="17373"/>
                    <a:pt x="2317" y="17378"/>
                    <a:pt x="2319" y="17379"/>
                  </a:cubicBezTo>
                  <a:cubicBezTo>
                    <a:pt x="2309" y="17379"/>
                    <a:pt x="2301" y="17379"/>
                    <a:pt x="2292" y="17378"/>
                  </a:cubicBezTo>
                  <a:cubicBezTo>
                    <a:pt x="2284" y="17378"/>
                    <a:pt x="2275" y="17378"/>
                    <a:pt x="2265" y="17378"/>
                  </a:cubicBezTo>
                  <a:lnTo>
                    <a:pt x="2079" y="17378"/>
                  </a:lnTo>
                  <a:lnTo>
                    <a:pt x="2051" y="17436"/>
                  </a:lnTo>
                  <a:lnTo>
                    <a:pt x="2349" y="17426"/>
                  </a:lnTo>
                  <a:lnTo>
                    <a:pt x="2504" y="17502"/>
                  </a:lnTo>
                  <a:lnTo>
                    <a:pt x="2528" y="17454"/>
                  </a:lnTo>
                  <a:lnTo>
                    <a:pt x="2376" y="17379"/>
                  </a:lnTo>
                  <a:lnTo>
                    <a:pt x="2199" y="17135"/>
                  </a:lnTo>
                  <a:close/>
                  <a:moveTo>
                    <a:pt x="2559" y="16706"/>
                  </a:moveTo>
                  <a:cubicBezTo>
                    <a:pt x="2532" y="16700"/>
                    <a:pt x="2507" y="16698"/>
                    <a:pt x="2483" y="16702"/>
                  </a:cubicBezTo>
                  <a:cubicBezTo>
                    <a:pt x="2474" y="16703"/>
                    <a:pt x="2464" y="16705"/>
                    <a:pt x="2453" y="16709"/>
                  </a:cubicBezTo>
                  <a:cubicBezTo>
                    <a:pt x="2442" y="16712"/>
                    <a:pt x="2430" y="16717"/>
                    <a:pt x="2419" y="16724"/>
                  </a:cubicBezTo>
                  <a:cubicBezTo>
                    <a:pt x="2408" y="16731"/>
                    <a:pt x="2397" y="16740"/>
                    <a:pt x="2387" y="16751"/>
                  </a:cubicBezTo>
                  <a:cubicBezTo>
                    <a:pt x="2377" y="16762"/>
                    <a:pt x="2367" y="16776"/>
                    <a:pt x="2359" y="16793"/>
                  </a:cubicBezTo>
                  <a:cubicBezTo>
                    <a:pt x="2347" y="16817"/>
                    <a:pt x="2341" y="16841"/>
                    <a:pt x="2341" y="16865"/>
                  </a:cubicBezTo>
                  <a:cubicBezTo>
                    <a:pt x="2341" y="16889"/>
                    <a:pt x="2346" y="16912"/>
                    <a:pt x="2356" y="16934"/>
                  </a:cubicBezTo>
                  <a:cubicBezTo>
                    <a:pt x="2367" y="16956"/>
                    <a:pt x="2383" y="16976"/>
                    <a:pt x="2404" y="16996"/>
                  </a:cubicBezTo>
                  <a:cubicBezTo>
                    <a:pt x="2425" y="17015"/>
                    <a:pt x="2452" y="17032"/>
                    <a:pt x="2483" y="17048"/>
                  </a:cubicBezTo>
                  <a:cubicBezTo>
                    <a:pt x="2550" y="17081"/>
                    <a:pt x="2610" y="17091"/>
                    <a:pt x="2661" y="17077"/>
                  </a:cubicBezTo>
                  <a:cubicBezTo>
                    <a:pt x="2682" y="17071"/>
                    <a:pt x="2702" y="17061"/>
                    <a:pt x="2720" y="17047"/>
                  </a:cubicBezTo>
                  <a:cubicBezTo>
                    <a:pt x="2738" y="17033"/>
                    <a:pt x="2753" y="17014"/>
                    <a:pt x="2765" y="16990"/>
                  </a:cubicBezTo>
                  <a:cubicBezTo>
                    <a:pt x="2775" y="16970"/>
                    <a:pt x="2781" y="16950"/>
                    <a:pt x="2783" y="16932"/>
                  </a:cubicBezTo>
                  <a:cubicBezTo>
                    <a:pt x="2785" y="16913"/>
                    <a:pt x="2782" y="16894"/>
                    <a:pt x="2776" y="16873"/>
                  </a:cubicBezTo>
                  <a:cubicBezTo>
                    <a:pt x="2768" y="16844"/>
                    <a:pt x="2753" y="16819"/>
                    <a:pt x="2732" y="16797"/>
                  </a:cubicBezTo>
                  <a:cubicBezTo>
                    <a:pt x="2712" y="16776"/>
                    <a:pt x="2683" y="16756"/>
                    <a:pt x="2645" y="16738"/>
                  </a:cubicBezTo>
                  <a:cubicBezTo>
                    <a:pt x="2614" y="16722"/>
                    <a:pt x="2585" y="16711"/>
                    <a:pt x="2559" y="16706"/>
                  </a:cubicBezTo>
                  <a:close/>
                  <a:moveTo>
                    <a:pt x="2668" y="16816"/>
                  </a:moveTo>
                  <a:cubicBezTo>
                    <a:pt x="2680" y="16823"/>
                    <a:pt x="2690" y="16830"/>
                    <a:pt x="2698" y="16837"/>
                  </a:cubicBezTo>
                  <a:cubicBezTo>
                    <a:pt x="2706" y="16844"/>
                    <a:pt x="2713" y="16851"/>
                    <a:pt x="2719" y="16858"/>
                  </a:cubicBezTo>
                  <a:cubicBezTo>
                    <a:pt x="2724" y="16866"/>
                    <a:pt x="2729" y="16873"/>
                    <a:pt x="2732" y="16881"/>
                  </a:cubicBezTo>
                  <a:cubicBezTo>
                    <a:pt x="2739" y="16895"/>
                    <a:pt x="2742" y="16910"/>
                    <a:pt x="2742" y="16924"/>
                  </a:cubicBezTo>
                  <a:cubicBezTo>
                    <a:pt x="2742" y="16939"/>
                    <a:pt x="2738" y="16954"/>
                    <a:pt x="2730" y="16970"/>
                  </a:cubicBezTo>
                  <a:cubicBezTo>
                    <a:pt x="2726" y="16978"/>
                    <a:pt x="2721" y="16986"/>
                    <a:pt x="2715" y="16993"/>
                  </a:cubicBezTo>
                  <a:cubicBezTo>
                    <a:pt x="2709" y="17001"/>
                    <a:pt x="2702" y="17007"/>
                    <a:pt x="2695" y="17013"/>
                  </a:cubicBezTo>
                  <a:cubicBezTo>
                    <a:pt x="2688" y="17018"/>
                    <a:pt x="2680" y="17023"/>
                    <a:pt x="2672" y="17027"/>
                  </a:cubicBezTo>
                  <a:cubicBezTo>
                    <a:pt x="2664" y="17030"/>
                    <a:pt x="2655" y="17032"/>
                    <a:pt x="2647" y="17033"/>
                  </a:cubicBezTo>
                  <a:cubicBezTo>
                    <a:pt x="2630" y="17034"/>
                    <a:pt x="2608" y="17031"/>
                    <a:pt x="2582" y="17024"/>
                  </a:cubicBezTo>
                  <a:cubicBezTo>
                    <a:pt x="2556" y="17016"/>
                    <a:pt x="2528" y="17006"/>
                    <a:pt x="2499" y="16991"/>
                  </a:cubicBezTo>
                  <a:cubicBezTo>
                    <a:pt x="2474" y="16979"/>
                    <a:pt x="2454" y="16967"/>
                    <a:pt x="2439" y="16955"/>
                  </a:cubicBezTo>
                  <a:cubicBezTo>
                    <a:pt x="2423" y="16944"/>
                    <a:pt x="2410" y="16931"/>
                    <a:pt x="2401" y="16918"/>
                  </a:cubicBezTo>
                  <a:cubicBezTo>
                    <a:pt x="2390" y="16904"/>
                    <a:pt x="2385" y="16887"/>
                    <a:pt x="2384" y="16868"/>
                  </a:cubicBezTo>
                  <a:cubicBezTo>
                    <a:pt x="2383" y="16849"/>
                    <a:pt x="2387" y="16830"/>
                    <a:pt x="2396" y="16812"/>
                  </a:cubicBezTo>
                  <a:cubicBezTo>
                    <a:pt x="2408" y="16789"/>
                    <a:pt x="2422" y="16773"/>
                    <a:pt x="2440" y="16764"/>
                  </a:cubicBezTo>
                  <a:cubicBezTo>
                    <a:pt x="2457" y="16755"/>
                    <a:pt x="2475" y="16751"/>
                    <a:pt x="2493" y="16751"/>
                  </a:cubicBezTo>
                  <a:cubicBezTo>
                    <a:pt x="2510" y="16751"/>
                    <a:pt x="2529" y="16755"/>
                    <a:pt x="2550" y="16762"/>
                  </a:cubicBezTo>
                  <a:cubicBezTo>
                    <a:pt x="2572" y="16769"/>
                    <a:pt x="2597" y="16779"/>
                    <a:pt x="2626" y="16793"/>
                  </a:cubicBezTo>
                  <a:cubicBezTo>
                    <a:pt x="2642" y="16801"/>
                    <a:pt x="2656" y="16809"/>
                    <a:pt x="2668" y="16816"/>
                  </a:cubicBezTo>
                  <a:close/>
                  <a:moveTo>
                    <a:pt x="2593" y="16335"/>
                  </a:moveTo>
                  <a:lnTo>
                    <a:pt x="2492" y="16540"/>
                  </a:lnTo>
                  <a:lnTo>
                    <a:pt x="2883" y="16733"/>
                  </a:lnTo>
                  <a:lnTo>
                    <a:pt x="2906" y="16685"/>
                  </a:lnTo>
                  <a:lnTo>
                    <a:pt x="2720" y="16594"/>
                  </a:lnTo>
                  <a:lnTo>
                    <a:pt x="2782" y="16469"/>
                  </a:lnTo>
                  <a:lnTo>
                    <a:pt x="2744" y="16450"/>
                  </a:lnTo>
                  <a:lnTo>
                    <a:pt x="2682" y="16575"/>
                  </a:lnTo>
                  <a:lnTo>
                    <a:pt x="2554" y="16512"/>
                  </a:lnTo>
                  <a:lnTo>
                    <a:pt x="2628" y="16361"/>
                  </a:lnTo>
                  <a:lnTo>
                    <a:pt x="2593" y="16335"/>
                  </a:lnTo>
                  <a:close/>
                  <a:moveTo>
                    <a:pt x="3259" y="15968"/>
                  </a:moveTo>
                  <a:lnTo>
                    <a:pt x="2851" y="15809"/>
                  </a:lnTo>
                  <a:lnTo>
                    <a:pt x="2818" y="15878"/>
                  </a:lnTo>
                  <a:lnTo>
                    <a:pt x="3041" y="16080"/>
                  </a:lnTo>
                  <a:cubicBezTo>
                    <a:pt x="3055" y="16091"/>
                    <a:pt x="3067" y="16102"/>
                    <a:pt x="3078" y="16110"/>
                  </a:cubicBezTo>
                  <a:cubicBezTo>
                    <a:pt x="3090" y="16119"/>
                    <a:pt x="3096" y="16124"/>
                    <a:pt x="3097" y="16125"/>
                  </a:cubicBezTo>
                  <a:cubicBezTo>
                    <a:pt x="3095" y="16124"/>
                    <a:pt x="3087" y="16122"/>
                    <a:pt x="3074" y="16119"/>
                  </a:cubicBezTo>
                  <a:cubicBezTo>
                    <a:pt x="3060" y="16115"/>
                    <a:pt x="3043" y="16111"/>
                    <a:pt x="3022" y="16107"/>
                  </a:cubicBezTo>
                  <a:lnTo>
                    <a:pt x="2732" y="16053"/>
                  </a:lnTo>
                  <a:lnTo>
                    <a:pt x="2698" y="16121"/>
                  </a:lnTo>
                  <a:lnTo>
                    <a:pt x="3072" y="16347"/>
                  </a:lnTo>
                  <a:lnTo>
                    <a:pt x="3094" y="16302"/>
                  </a:lnTo>
                  <a:lnTo>
                    <a:pt x="2827" y="16144"/>
                  </a:lnTo>
                  <a:cubicBezTo>
                    <a:pt x="2821" y="16141"/>
                    <a:pt x="2815" y="16137"/>
                    <a:pt x="2807" y="16133"/>
                  </a:cubicBezTo>
                  <a:cubicBezTo>
                    <a:pt x="2800" y="16128"/>
                    <a:pt x="2792" y="16124"/>
                    <a:pt x="2785" y="16120"/>
                  </a:cubicBezTo>
                  <a:cubicBezTo>
                    <a:pt x="2778" y="16116"/>
                    <a:pt x="2771" y="16112"/>
                    <a:pt x="2766" y="16109"/>
                  </a:cubicBezTo>
                  <a:cubicBezTo>
                    <a:pt x="2761" y="16106"/>
                    <a:pt x="2758" y="16104"/>
                    <a:pt x="2756" y="16104"/>
                  </a:cubicBezTo>
                  <a:cubicBezTo>
                    <a:pt x="2761" y="16105"/>
                    <a:pt x="2770" y="16107"/>
                    <a:pt x="2784" y="16109"/>
                  </a:cubicBezTo>
                  <a:cubicBezTo>
                    <a:pt x="2799" y="16112"/>
                    <a:pt x="2817" y="16116"/>
                    <a:pt x="2839" y="16120"/>
                  </a:cubicBezTo>
                  <a:lnTo>
                    <a:pt x="3155" y="16179"/>
                  </a:lnTo>
                  <a:lnTo>
                    <a:pt x="3174" y="16139"/>
                  </a:lnTo>
                  <a:lnTo>
                    <a:pt x="2924" y="15912"/>
                  </a:lnTo>
                  <a:cubicBezTo>
                    <a:pt x="2919" y="15908"/>
                    <a:pt x="2913" y="15903"/>
                    <a:pt x="2907" y="15898"/>
                  </a:cubicBezTo>
                  <a:cubicBezTo>
                    <a:pt x="2901" y="15893"/>
                    <a:pt x="2896" y="15888"/>
                    <a:pt x="2890" y="15884"/>
                  </a:cubicBezTo>
                  <a:cubicBezTo>
                    <a:pt x="2885" y="15879"/>
                    <a:pt x="2881" y="15875"/>
                    <a:pt x="2877" y="15872"/>
                  </a:cubicBezTo>
                  <a:cubicBezTo>
                    <a:pt x="2873" y="15869"/>
                    <a:pt x="2871" y="15868"/>
                    <a:pt x="2871" y="15867"/>
                  </a:cubicBezTo>
                  <a:cubicBezTo>
                    <a:pt x="2871" y="15867"/>
                    <a:pt x="2874" y="15868"/>
                    <a:pt x="2879" y="15870"/>
                  </a:cubicBezTo>
                  <a:cubicBezTo>
                    <a:pt x="2883" y="15873"/>
                    <a:pt x="2889" y="15875"/>
                    <a:pt x="2896" y="15878"/>
                  </a:cubicBezTo>
                  <a:cubicBezTo>
                    <a:pt x="2902" y="15881"/>
                    <a:pt x="2910" y="15884"/>
                    <a:pt x="2917" y="15888"/>
                  </a:cubicBezTo>
                  <a:cubicBezTo>
                    <a:pt x="2925" y="15891"/>
                    <a:pt x="2932" y="15894"/>
                    <a:pt x="2938" y="15896"/>
                  </a:cubicBezTo>
                  <a:lnTo>
                    <a:pt x="3236" y="16015"/>
                  </a:lnTo>
                  <a:lnTo>
                    <a:pt x="3259" y="15968"/>
                  </a:lnTo>
                  <a:close/>
                  <a:moveTo>
                    <a:pt x="3043" y="15419"/>
                  </a:moveTo>
                  <a:lnTo>
                    <a:pt x="3021" y="15466"/>
                  </a:lnTo>
                  <a:lnTo>
                    <a:pt x="3293" y="15600"/>
                  </a:lnTo>
                  <a:cubicBezTo>
                    <a:pt x="3306" y="15606"/>
                    <a:pt x="3317" y="15613"/>
                    <a:pt x="3326" y="15619"/>
                  </a:cubicBezTo>
                  <a:cubicBezTo>
                    <a:pt x="3334" y="15625"/>
                    <a:pt x="3341" y="15634"/>
                    <a:pt x="3347" y="15644"/>
                  </a:cubicBezTo>
                  <a:cubicBezTo>
                    <a:pt x="3352" y="15654"/>
                    <a:pt x="3353" y="15666"/>
                    <a:pt x="3352" y="15680"/>
                  </a:cubicBezTo>
                  <a:cubicBezTo>
                    <a:pt x="3350" y="15694"/>
                    <a:pt x="3345" y="15709"/>
                    <a:pt x="3337" y="15725"/>
                  </a:cubicBezTo>
                  <a:cubicBezTo>
                    <a:pt x="3331" y="15738"/>
                    <a:pt x="3325" y="15747"/>
                    <a:pt x="3318" y="15755"/>
                  </a:cubicBezTo>
                  <a:cubicBezTo>
                    <a:pt x="3312" y="15763"/>
                    <a:pt x="3305" y="15769"/>
                    <a:pt x="3298" y="15773"/>
                  </a:cubicBezTo>
                  <a:cubicBezTo>
                    <a:pt x="3291" y="15777"/>
                    <a:pt x="3285" y="15780"/>
                    <a:pt x="3279" y="15781"/>
                  </a:cubicBezTo>
                  <a:cubicBezTo>
                    <a:pt x="3272" y="15783"/>
                    <a:pt x="3266" y="15783"/>
                    <a:pt x="3261" y="15783"/>
                  </a:cubicBezTo>
                  <a:cubicBezTo>
                    <a:pt x="3254" y="15783"/>
                    <a:pt x="3245" y="15780"/>
                    <a:pt x="3233" y="15776"/>
                  </a:cubicBezTo>
                  <a:cubicBezTo>
                    <a:pt x="3222" y="15772"/>
                    <a:pt x="3211" y="15767"/>
                    <a:pt x="3202" y="15762"/>
                  </a:cubicBezTo>
                  <a:lnTo>
                    <a:pt x="2938" y="15633"/>
                  </a:lnTo>
                  <a:lnTo>
                    <a:pt x="2916" y="15679"/>
                  </a:lnTo>
                  <a:lnTo>
                    <a:pt x="3196" y="15817"/>
                  </a:lnTo>
                  <a:cubicBezTo>
                    <a:pt x="3205" y="15821"/>
                    <a:pt x="3215" y="15825"/>
                    <a:pt x="3227" y="15830"/>
                  </a:cubicBezTo>
                  <a:cubicBezTo>
                    <a:pt x="3239" y="15834"/>
                    <a:pt x="3250" y="15836"/>
                    <a:pt x="3263" y="15835"/>
                  </a:cubicBezTo>
                  <a:cubicBezTo>
                    <a:pt x="3287" y="15834"/>
                    <a:pt x="3308" y="15827"/>
                    <a:pt x="3326" y="15813"/>
                  </a:cubicBezTo>
                  <a:cubicBezTo>
                    <a:pt x="3344" y="15800"/>
                    <a:pt x="3361" y="15778"/>
                    <a:pt x="3376" y="15747"/>
                  </a:cubicBezTo>
                  <a:cubicBezTo>
                    <a:pt x="3388" y="15723"/>
                    <a:pt x="3395" y="15702"/>
                    <a:pt x="3398" y="15684"/>
                  </a:cubicBezTo>
                  <a:cubicBezTo>
                    <a:pt x="3401" y="15665"/>
                    <a:pt x="3400" y="15647"/>
                    <a:pt x="3396" y="15630"/>
                  </a:cubicBezTo>
                  <a:cubicBezTo>
                    <a:pt x="3392" y="15613"/>
                    <a:pt x="3384" y="15600"/>
                    <a:pt x="3373" y="15589"/>
                  </a:cubicBezTo>
                  <a:cubicBezTo>
                    <a:pt x="3362" y="15579"/>
                    <a:pt x="3345" y="15568"/>
                    <a:pt x="3321" y="15556"/>
                  </a:cubicBezTo>
                  <a:lnTo>
                    <a:pt x="3043" y="15419"/>
                  </a:lnTo>
                  <a:close/>
                  <a:moveTo>
                    <a:pt x="2886" y="15550"/>
                  </a:moveTo>
                  <a:cubicBezTo>
                    <a:pt x="2878" y="15553"/>
                    <a:pt x="2871" y="15559"/>
                    <a:pt x="2867" y="15567"/>
                  </a:cubicBezTo>
                  <a:cubicBezTo>
                    <a:pt x="2863" y="15575"/>
                    <a:pt x="2863" y="15583"/>
                    <a:pt x="2866" y="15592"/>
                  </a:cubicBezTo>
                  <a:cubicBezTo>
                    <a:pt x="2869" y="15600"/>
                    <a:pt x="2874" y="15607"/>
                    <a:pt x="2882" y="15610"/>
                  </a:cubicBezTo>
                  <a:cubicBezTo>
                    <a:pt x="2890" y="15615"/>
                    <a:pt x="2899" y="15615"/>
                    <a:pt x="2908" y="15612"/>
                  </a:cubicBezTo>
                  <a:cubicBezTo>
                    <a:pt x="2916" y="15610"/>
                    <a:pt x="2923" y="15604"/>
                    <a:pt x="2927" y="15596"/>
                  </a:cubicBezTo>
                  <a:cubicBezTo>
                    <a:pt x="2931" y="15587"/>
                    <a:pt x="2931" y="15579"/>
                    <a:pt x="2928" y="15571"/>
                  </a:cubicBezTo>
                  <a:cubicBezTo>
                    <a:pt x="2925" y="15562"/>
                    <a:pt x="2919" y="15556"/>
                    <a:pt x="2911" y="15552"/>
                  </a:cubicBezTo>
                  <a:cubicBezTo>
                    <a:pt x="2903" y="15548"/>
                    <a:pt x="2895" y="15547"/>
                    <a:pt x="2886" y="15550"/>
                  </a:cubicBezTo>
                  <a:close/>
                  <a:moveTo>
                    <a:pt x="2944" y="15433"/>
                  </a:moveTo>
                  <a:cubicBezTo>
                    <a:pt x="2935" y="15436"/>
                    <a:pt x="2929" y="15442"/>
                    <a:pt x="2925" y="15450"/>
                  </a:cubicBezTo>
                  <a:cubicBezTo>
                    <a:pt x="2921" y="15458"/>
                    <a:pt x="2920" y="15467"/>
                    <a:pt x="2923" y="15475"/>
                  </a:cubicBezTo>
                  <a:cubicBezTo>
                    <a:pt x="2926" y="15484"/>
                    <a:pt x="2931" y="15490"/>
                    <a:pt x="2939" y="15494"/>
                  </a:cubicBezTo>
                  <a:cubicBezTo>
                    <a:pt x="2948" y="15498"/>
                    <a:pt x="2956" y="15498"/>
                    <a:pt x="2965" y="15496"/>
                  </a:cubicBezTo>
                  <a:cubicBezTo>
                    <a:pt x="2974" y="15493"/>
                    <a:pt x="2980" y="15487"/>
                    <a:pt x="2984" y="15479"/>
                  </a:cubicBezTo>
                  <a:cubicBezTo>
                    <a:pt x="2988" y="15471"/>
                    <a:pt x="2989" y="15462"/>
                    <a:pt x="2986" y="15454"/>
                  </a:cubicBezTo>
                  <a:cubicBezTo>
                    <a:pt x="2982" y="15445"/>
                    <a:pt x="2977" y="15439"/>
                    <a:pt x="2968" y="15435"/>
                  </a:cubicBezTo>
                  <a:cubicBezTo>
                    <a:pt x="2960" y="15431"/>
                    <a:pt x="2952" y="15431"/>
                    <a:pt x="2944" y="15433"/>
                  </a:cubicBezTo>
                  <a:close/>
                  <a:moveTo>
                    <a:pt x="3617" y="15239"/>
                  </a:moveTo>
                  <a:lnTo>
                    <a:pt x="3227" y="15047"/>
                  </a:lnTo>
                  <a:lnTo>
                    <a:pt x="3204" y="15093"/>
                  </a:lnTo>
                  <a:lnTo>
                    <a:pt x="3417" y="15196"/>
                  </a:lnTo>
                  <a:cubicBezTo>
                    <a:pt x="3431" y="15203"/>
                    <a:pt x="3445" y="15209"/>
                    <a:pt x="3460" y="15216"/>
                  </a:cubicBezTo>
                  <a:cubicBezTo>
                    <a:pt x="3474" y="15222"/>
                    <a:pt x="3487" y="15228"/>
                    <a:pt x="3499" y="15233"/>
                  </a:cubicBezTo>
                  <a:cubicBezTo>
                    <a:pt x="3510" y="15238"/>
                    <a:pt x="3519" y="15242"/>
                    <a:pt x="3527" y="15245"/>
                  </a:cubicBezTo>
                  <a:cubicBezTo>
                    <a:pt x="3534" y="15248"/>
                    <a:pt x="3538" y="15249"/>
                    <a:pt x="3539" y="15249"/>
                  </a:cubicBezTo>
                  <a:cubicBezTo>
                    <a:pt x="3537" y="15249"/>
                    <a:pt x="3534" y="15249"/>
                    <a:pt x="3528" y="15248"/>
                  </a:cubicBezTo>
                  <a:cubicBezTo>
                    <a:pt x="3521" y="15248"/>
                    <a:pt x="3514" y="15248"/>
                    <a:pt x="3505" y="15247"/>
                  </a:cubicBezTo>
                  <a:cubicBezTo>
                    <a:pt x="3495" y="15247"/>
                    <a:pt x="3485" y="15246"/>
                    <a:pt x="3473" y="15246"/>
                  </a:cubicBezTo>
                  <a:cubicBezTo>
                    <a:pt x="3462" y="15245"/>
                    <a:pt x="3450" y="15245"/>
                    <a:pt x="3439" y="15245"/>
                  </a:cubicBezTo>
                  <a:lnTo>
                    <a:pt x="3125" y="15253"/>
                  </a:lnTo>
                  <a:lnTo>
                    <a:pt x="3099" y="15307"/>
                  </a:lnTo>
                  <a:lnTo>
                    <a:pt x="3490" y="15499"/>
                  </a:lnTo>
                  <a:lnTo>
                    <a:pt x="3513" y="15451"/>
                  </a:lnTo>
                  <a:lnTo>
                    <a:pt x="3285" y="15341"/>
                  </a:lnTo>
                  <a:cubicBezTo>
                    <a:pt x="3274" y="15336"/>
                    <a:pt x="3263" y="15330"/>
                    <a:pt x="3251" y="15325"/>
                  </a:cubicBezTo>
                  <a:cubicBezTo>
                    <a:pt x="3239" y="15320"/>
                    <a:pt x="3228" y="15316"/>
                    <a:pt x="3218" y="15311"/>
                  </a:cubicBezTo>
                  <a:cubicBezTo>
                    <a:pt x="3208" y="15307"/>
                    <a:pt x="3200" y="15304"/>
                    <a:pt x="3192" y="15300"/>
                  </a:cubicBezTo>
                  <a:cubicBezTo>
                    <a:pt x="3185" y="15297"/>
                    <a:pt x="3180" y="15295"/>
                    <a:pt x="3177" y="15294"/>
                  </a:cubicBezTo>
                  <a:cubicBezTo>
                    <a:pt x="3181" y="15295"/>
                    <a:pt x="3187" y="15295"/>
                    <a:pt x="3194" y="15296"/>
                  </a:cubicBezTo>
                  <a:cubicBezTo>
                    <a:pt x="3201" y="15296"/>
                    <a:pt x="3210" y="15296"/>
                    <a:pt x="3220" y="15296"/>
                  </a:cubicBezTo>
                  <a:cubicBezTo>
                    <a:pt x="3230" y="15296"/>
                    <a:pt x="3242" y="15296"/>
                    <a:pt x="3254" y="15296"/>
                  </a:cubicBezTo>
                  <a:cubicBezTo>
                    <a:pt x="3266" y="15296"/>
                    <a:pt x="3279" y="15296"/>
                    <a:pt x="3292" y="15296"/>
                  </a:cubicBezTo>
                  <a:lnTo>
                    <a:pt x="3593" y="15288"/>
                  </a:lnTo>
                  <a:lnTo>
                    <a:pt x="3617" y="15239"/>
                  </a:lnTo>
                  <a:close/>
                  <a:moveTo>
                    <a:pt x="3642" y="14818"/>
                  </a:moveTo>
                  <a:cubicBezTo>
                    <a:pt x="3627" y="14817"/>
                    <a:pt x="3613" y="14818"/>
                    <a:pt x="3600" y="14821"/>
                  </a:cubicBezTo>
                  <a:cubicBezTo>
                    <a:pt x="3587" y="14825"/>
                    <a:pt x="3575" y="14830"/>
                    <a:pt x="3564" y="14838"/>
                  </a:cubicBezTo>
                  <a:cubicBezTo>
                    <a:pt x="3553" y="14845"/>
                    <a:pt x="3541" y="14856"/>
                    <a:pt x="3527" y="14871"/>
                  </a:cubicBezTo>
                  <a:lnTo>
                    <a:pt x="3490" y="14909"/>
                  </a:lnTo>
                  <a:cubicBezTo>
                    <a:pt x="3471" y="14928"/>
                    <a:pt x="3455" y="14941"/>
                    <a:pt x="3440" y="14946"/>
                  </a:cubicBezTo>
                  <a:cubicBezTo>
                    <a:pt x="3426" y="14952"/>
                    <a:pt x="3411" y="14950"/>
                    <a:pt x="3395" y="14943"/>
                  </a:cubicBezTo>
                  <a:cubicBezTo>
                    <a:pt x="3375" y="14933"/>
                    <a:pt x="3362" y="14918"/>
                    <a:pt x="3358" y="14899"/>
                  </a:cubicBezTo>
                  <a:cubicBezTo>
                    <a:pt x="3353" y="14879"/>
                    <a:pt x="3357" y="14857"/>
                    <a:pt x="3369" y="14833"/>
                  </a:cubicBezTo>
                  <a:cubicBezTo>
                    <a:pt x="3373" y="14824"/>
                    <a:pt x="3377" y="14817"/>
                    <a:pt x="3382" y="14810"/>
                  </a:cubicBezTo>
                  <a:cubicBezTo>
                    <a:pt x="3387" y="14803"/>
                    <a:pt x="3392" y="14797"/>
                    <a:pt x="3399" y="14791"/>
                  </a:cubicBezTo>
                  <a:cubicBezTo>
                    <a:pt x="3405" y="14784"/>
                    <a:pt x="3412" y="14778"/>
                    <a:pt x="3420" y="14773"/>
                  </a:cubicBezTo>
                  <a:cubicBezTo>
                    <a:pt x="3428" y="14767"/>
                    <a:pt x="3438" y="14760"/>
                    <a:pt x="3449" y="14754"/>
                  </a:cubicBezTo>
                  <a:lnTo>
                    <a:pt x="3425" y="14717"/>
                  </a:lnTo>
                  <a:cubicBezTo>
                    <a:pt x="3382" y="14742"/>
                    <a:pt x="3350" y="14775"/>
                    <a:pt x="3329" y="14816"/>
                  </a:cubicBezTo>
                  <a:cubicBezTo>
                    <a:pt x="3320" y="14835"/>
                    <a:pt x="3314" y="14854"/>
                    <a:pt x="3312" y="14872"/>
                  </a:cubicBezTo>
                  <a:cubicBezTo>
                    <a:pt x="3310" y="14890"/>
                    <a:pt x="3311" y="14908"/>
                    <a:pt x="3316" y="14923"/>
                  </a:cubicBezTo>
                  <a:cubicBezTo>
                    <a:pt x="3320" y="14939"/>
                    <a:pt x="3328" y="14954"/>
                    <a:pt x="3338" y="14966"/>
                  </a:cubicBezTo>
                  <a:cubicBezTo>
                    <a:pt x="3349" y="14979"/>
                    <a:pt x="3363" y="14990"/>
                    <a:pt x="3379" y="14998"/>
                  </a:cubicBezTo>
                  <a:cubicBezTo>
                    <a:pt x="3404" y="15010"/>
                    <a:pt x="3430" y="15013"/>
                    <a:pt x="3455" y="15005"/>
                  </a:cubicBezTo>
                  <a:cubicBezTo>
                    <a:pt x="3467" y="15001"/>
                    <a:pt x="3478" y="14995"/>
                    <a:pt x="3488" y="14987"/>
                  </a:cubicBezTo>
                  <a:cubicBezTo>
                    <a:pt x="3498" y="14979"/>
                    <a:pt x="3510" y="14968"/>
                    <a:pt x="3524" y="14953"/>
                  </a:cubicBezTo>
                  <a:lnTo>
                    <a:pt x="3556" y="14919"/>
                  </a:lnTo>
                  <a:cubicBezTo>
                    <a:pt x="3593" y="14879"/>
                    <a:pt x="3628" y="14868"/>
                    <a:pt x="3663" y="14885"/>
                  </a:cubicBezTo>
                  <a:cubicBezTo>
                    <a:pt x="3686" y="14896"/>
                    <a:pt x="3700" y="14915"/>
                    <a:pt x="3705" y="14940"/>
                  </a:cubicBezTo>
                  <a:cubicBezTo>
                    <a:pt x="3707" y="14952"/>
                    <a:pt x="3708" y="14963"/>
                    <a:pt x="3706" y="14973"/>
                  </a:cubicBezTo>
                  <a:cubicBezTo>
                    <a:pt x="3704" y="14983"/>
                    <a:pt x="3699" y="14996"/>
                    <a:pt x="3692" y="15011"/>
                  </a:cubicBezTo>
                  <a:cubicBezTo>
                    <a:pt x="3682" y="15031"/>
                    <a:pt x="3670" y="15048"/>
                    <a:pt x="3657" y="15062"/>
                  </a:cubicBezTo>
                  <a:cubicBezTo>
                    <a:pt x="3643" y="15076"/>
                    <a:pt x="3626" y="15089"/>
                    <a:pt x="3606" y="15099"/>
                  </a:cubicBezTo>
                  <a:lnTo>
                    <a:pt x="3633" y="15138"/>
                  </a:lnTo>
                  <a:cubicBezTo>
                    <a:pt x="3654" y="15124"/>
                    <a:pt x="3673" y="15109"/>
                    <a:pt x="3689" y="15091"/>
                  </a:cubicBezTo>
                  <a:cubicBezTo>
                    <a:pt x="3705" y="15074"/>
                    <a:pt x="3718" y="15053"/>
                    <a:pt x="3730" y="15030"/>
                  </a:cubicBezTo>
                  <a:cubicBezTo>
                    <a:pt x="3739" y="15011"/>
                    <a:pt x="3745" y="14994"/>
                    <a:pt x="3748" y="14979"/>
                  </a:cubicBezTo>
                  <a:cubicBezTo>
                    <a:pt x="3751" y="14963"/>
                    <a:pt x="3751" y="14947"/>
                    <a:pt x="3749" y="14930"/>
                  </a:cubicBezTo>
                  <a:cubicBezTo>
                    <a:pt x="3747" y="14907"/>
                    <a:pt x="3739" y="14887"/>
                    <a:pt x="3727" y="14869"/>
                  </a:cubicBezTo>
                  <a:cubicBezTo>
                    <a:pt x="3715" y="14852"/>
                    <a:pt x="3700" y="14839"/>
                    <a:pt x="3682" y="14830"/>
                  </a:cubicBezTo>
                  <a:cubicBezTo>
                    <a:pt x="3669" y="14824"/>
                    <a:pt x="3656" y="14820"/>
                    <a:pt x="3642" y="14818"/>
                  </a:cubicBezTo>
                  <a:close/>
                  <a:moveTo>
                    <a:pt x="3559" y="14372"/>
                  </a:moveTo>
                  <a:lnTo>
                    <a:pt x="3432" y="14630"/>
                  </a:lnTo>
                  <a:lnTo>
                    <a:pt x="3471" y="14650"/>
                  </a:lnTo>
                  <a:lnTo>
                    <a:pt x="3522" y="14545"/>
                  </a:lnTo>
                  <a:lnTo>
                    <a:pt x="3874" y="14718"/>
                  </a:lnTo>
                  <a:lnTo>
                    <a:pt x="3896" y="14673"/>
                  </a:lnTo>
                  <a:lnTo>
                    <a:pt x="3545" y="14500"/>
                  </a:lnTo>
                  <a:lnTo>
                    <a:pt x="3597" y="14394"/>
                  </a:lnTo>
                  <a:lnTo>
                    <a:pt x="3559" y="14372"/>
                  </a:lnTo>
                  <a:close/>
                  <a:moveTo>
                    <a:pt x="4091" y="14277"/>
                  </a:moveTo>
                  <a:lnTo>
                    <a:pt x="4050" y="14258"/>
                  </a:lnTo>
                  <a:lnTo>
                    <a:pt x="3966" y="14430"/>
                  </a:lnTo>
                  <a:lnTo>
                    <a:pt x="3823" y="14359"/>
                  </a:lnTo>
                  <a:lnTo>
                    <a:pt x="3888" y="14225"/>
                  </a:lnTo>
                  <a:lnTo>
                    <a:pt x="3848" y="14205"/>
                  </a:lnTo>
                  <a:lnTo>
                    <a:pt x="3782" y="14339"/>
                  </a:lnTo>
                  <a:lnTo>
                    <a:pt x="3654" y="14276"/>
                  </a:lnTo>
                  <a:lnTo>
                    <a:pt x="3733" y="14116"/>
                  </a:lnTo>
                  <a:lnTo>
                    <a:pt x="3697" y="14091"/>
                  </a:lnTo>
                  <a:lnTo>
                    <a:pt x="3592" y="14304"/>
                  </a:lnTo>
                  <a:lnTo>
                    <a:pt x="3983" y="14497"/>
                  </a:lnTo>
                  <a:lnTo>
                    <a:pt x="4091" y="14277"/>
                  </a:lnTo>
                  <a:close/>
                  <a:moveTo>
                    <a:pt x="4254" y="13946"/>
                  </a:moveTo>
                  <a:lnTo>
                    <a:pt x="4217" y="13951"/>
                  </a:lnTo>
                  <a:cubicBezTo>
                    <a:pt x="4201" y="13953"/>
                    <a:pt x="4183" y="13956"/>
                    <a:pt x="4164" y="13958"/>
                  </a:cubicBezTo>
                  <a:cubicBezTo>
                    <a:pt x="4145" y="13961"/>
                    <a:pt x="4128" y="13963"/>
                    <a:pt x="4111" y="13966"/>
                  </a:cubicBezTo>
                  <a:cubicBezTo>
                    <a:pt x="4095" y="13968"/>
                    <a:pt x="4083" y="13970"/>
                    <a:pt x="4077" y="13971"/>
                  </a:cubicBezTo>
                  <a:cubicBezTo>
                    <a:pt x="4067" y="13973"/>
                    <a:pt x="4056" y="13975"/>
                    <a:pt x="4044" y="13978"/>
                  </a:cubicBezTo>
                  <a:cubicBezTo>
                    <a:pt x="4032" y="13981"/>
                    <a:pt x="4022" y="13985"/>
                    <a:pt x="4013" y="13989"/>
                  </a:cubicBezTo>
                  <a:lnTo>
                    <a:pt x="4016" y="13983"/>
                  </a:lnTo>
                  <a:cubicBezTo>
                    <a:pt x="4024" y="13968"/>
                    <a:pt x="4028" y="13952"/>
                    <a:pt x="4029" y="13937"/>
                  </a:cubicBezTo>
                  <a:cubicBezTo>
                    <a:pt x="4030" y="13922"/>
                    <a:pt x="4029" y="13907"/>
                    <a:pt x="4024" y="13893"/>
                  </a:cubicBezTo>
                  <a:cubicBezTo>
                    <a:pt x="4019" y="13880"/>
                    <a:pt x="4011" y="13867"/>
                    <a:pt x="4000" y="13856"/>
                  </a:cubicBezTo>
                  <a:cubicBezTo>
                    <a:pt x="3989" y="13844"/>
                    <a:pt x="3976" y="13835"/>
                    <a:pt x="3960" y="13827"/>
                  </a:cubicBezTo>
                  <a:cubicBezTo>
                    <a:pt x="3950" y="13822"/>
                    <a:pt x="3940" y="13818"/>
                    <a:pt x="3930" y="13816"/>
                  </a:cubicBezTo>
                  <a:cubicBezTo>
                    <a:pt x="3920" y="13815"/>
                    <a:pt x="3911" y="13814"/>
                    <a:pt x="3902" y="13814"/>
                  </a:cubicBezTo>
                  <a:cubicBezTo>
                    <a:pt x="3894" y="13815"/>
                    <a:pt x="3886" y="13816"/>
                    <a:pt x="3878" y="13818"/>
                  </a:cubicBezTo>
                  <a:cubicBezTo>
                    <a:pt x="3871" y="13820"/>
                    <a:pt x="3865" y="13822"/>
                    <a:pt x="3859" y="13825"/>
                  </a:cubicBezTo>
                  <a:cubicBezTo>
                    <a:pt x="3853" y="13828"/>
                    <a:pt x="3847" y="13831"/>
                    <a:pt x="3841" y="13836"/>
                  </a:cubicBezTo>
                  <a:cubicBezTo>
                    <a:pt x="3835" y="13840"/>
                    <a:pt x="3829" y="13846"/>
                    <a:pt x="3823" y="13852"/>
                  </a:cubicBezTo>
                  <a:cubicBezTo>
                    <a:pt x="3817" y="13859"/>
                    <a:pt x="3811" y="13867"/>
                    <a:pt x="3804" y="13877"/>
                  </a:cubicBezTo>
                  <a:cubicBezTo>
                    <a:pt x="3798" y="13886"/>
                    <a:pt x="3792" y="13898"/>
                    <a:pt x="3785" y="13911"/>
                  </a:cubicBezTo>
                  <a:lnTo>
                    <a:pt x="3740" y="14002"/>
                  </a:lnTo>
                  <a:lnTo>
                    <a:pt x="4131" y="14195"/>
                  </a:lnTo>
                  <a:lnTo>
                    <a:pt x="4154" y="14149"/>
                  </a:lnTo>
                  <a:lnTo>
                    <a:pt x="3977" y="14062"/>
                  </a:lnTo>
                  <a:cubicBezTo>
                    <a:pt x="3982" y="14053"/>
                    <a:pt x="3988" y="14046"/>
                    <a:pt x="3994" y="14041"/>
                  </a:cubicBezTo>
                  <a:cubicBezTo>
                    <a:pt x="4001" y="14037"/>
                    <a:pt x="4010" y="14033"/>
                    <a:pt x="4024" y="14030"/>
                  </a:cubicBezTo>
                  <a:cubicBezTo>
                    <a:pt x="4047" y="14025"/>
                    <a:pt x="4069" y="14021"/>
                    <a:pt x="4090" y="14018"/>
                  </a:cubicBezTo>
                  <a:cubicBezTo>
                    <a:pt x="4111" y="14015"/>
                    <a:pt x="4130" y="14012"/>
                    <a:pt x="4147" y="14010"/>
                  </a:cubicBezTo>
                  <a:cubicBezTo>
                    <a:pt x="4164" y="14008"/>
                    <a:pt x="4180" y="14006"/>
                    <a:pt x="4193" y="14006"/>
                  </a:cubicBezTo>
                  <a:cubicBezTo>
                    <a:pt x="4206" y="14005"/>
                    <a:pt x="4217" y="14005"/>
                    <a:pt x="4225" y="14005"/>
                  </a:cubicBezTo>
                  <a:lnTo>
                    <a:pt x="4254" y="13946"/>
                  </a:lnTo>
                  <a:close/>
                  <a:moveTo>
                    <a:pt x="3967" y="13897"/>
                  </a:moveTo>
                  <a:cubicBezTo>
                    <a:pt x="3976" y="13906"/>
                    <a:pt x="3981" y="13915"/>
                    <a:pt x="3984" y="13924"/>
                  </a:cubicBezTo>
                  <a:cubicBezTo>
                    <a:pt x="3987" y="13935"/>
                    <a:pt x="3988" y="13947"/>
                    <a:pt x="3986" y="13960"/>
                  </a:cubicBezTo>
                  <a:cubicBezTo>
                    <a:pt x="3983" y="13972"/>
                    <a:pt x="3978" y="13987"/>
                    <a:pt x="3969" y="14005"/>
                  </a:cubicBezTo>
                  <a:lnTo>
                    <a:pt x="3948" y="14048"/>
                  </a:lnTo>
                  <a:lnTo>
                    <a:pt x="3802" y="13976"/>
                  </a:lnTo>
                  <a:lnTo>
                    <a:pt x="3825" y="13929"/>
                  </a:lnTo>
                  <a:cubicBezTo>
                    <a:pt x="3830" y="13919"/>
                    <a:pt x="3836" y="13910"/>
                    <a:pt x="3841" y="13903"/>
                  </a:cubicBezTo>
                  <a:cubicBezTo>
                    <a:pt x="3846" y="13896"/>
                    <a:pt x="3851" y="13890"/>
                    <a:pt x="3857" y="13884"/>
                  </a:cubicBezTo>
                  <a:cubicBezTo>
                    <a:pt x="3867" y="13876"/>
                    <a:pt x="3880" y="13870"/>
                    <a:pt x="3894" y="13869"/>
                  </a:cubicBezTo>
                  <a:cubicBezTo>
                    <a:pt x="3909" y="13867"/>
                    <a:pt x="3922" y="13869"/>
                    <a:pt x="3935" y="13875"/>
                  </a:cubicBezTo>
                  <a:cubicBezTo>
                    <a:pt x="3948" y="13882"/>
                    <a:pt x="3959" y="13889"/>
                    <a:pt x="3967" y="13897"/>
                  </a:cubicBezTo>
                  <a:close/>
                  <a:moveTo>
                    <a:pt x="4465" y="13735"/>
                  </a:moveTo>
                  <a:lnTo>
                    <a:pt x="3916" y="13465"/>
                  </a:lnTo>
                  <a:lnTo>
                    <a:pt x="3898" y="13502"/>
                  </a:lnTo>
                  <a:lnTo>
                    <a:pt x="4447" y="13773"/>
                  </a:lnTo>
                  <a:lnTo>
                    <a:pt x="4465" y="13735"/>
                  </a:lnTo>
                  <a:close/>
                  <a:moveTo>
                    <a:pt x="4311" y="12844"/>
                  </a:moveTo>
                  <a:lnTo>
                    <a:pt x="4288" y="12890"/>
                  </a:lnTo>
                  <a:lnTo>
                    <a:pt x="4491" y="13050"/>
                  </a:lnTo>
                  <a:cubicBezTo>
                    <a:pt x="4504" y="13060"/>
                    <a:pt x="4516" y="13070"/>
                    <a:pt x="4529" y="13080"/>
                  </a:cubicBezTo>
                  <a:cubicBezTo>
                    <a:pt x="4542" y="13090"/>
                    <a:pt x="4553" y="13099"/>
                    <a:pt x="4563" y="13106"/>
                  </a:cubicBezTo>
                  <a:cubicBezTo>
                    <a:pt x="4574" y="13113"/>
                    <a:pt x="4582" y="13120"/>
                    <a:pt x="4589" y="13125"/>
                  </a:cubicBezTo>
                  <a:cubicBezTo>
                    <a:pt x="4594" y="13128"/>
                    <a:pt x="4597" y="13131"/>
                    <a:pt x="4599" y="13132"/>
                  </a:cubicBezTo>
                  <a:cubicBezTo>
                    <a:pt x="4597" y="13131"/>
                    <a:pt x="4594" y="13130"/>
                    <a:pt x="4589" y="13129"/>
                  </a:cubicBezTo>
                  <a:cubicBezTo>
                    <a:pt x="4583" y="13127"/>
                    <a:pt x="4575" y="13125"/>
                    <a:pt x="4565" y="13122"/>
                  </a:cubicBezTo>
                  <a:cubicBezTo>
                    <a:pt x="4555" y="13119"/>
                    <a:pt x="4543" y="13116"/>
                    <a:pt x="4530" y="13112"/>
                  </a:cubicBezTo>
                  <a:cubicBezTo>
                    <a:pt x="4516" y="13109"/>
                    <a:pt x="4502" y="13105"/>
                    <a:pt x="4486" y="13101"/>
                  </a:cubicBezTo>
                  <a:lnTo>
                    <a:pt x="4216" y="13036"/>
                  </a:lnTo>
                  <a:lnTo>
                    <a:pt x="4190" y="13089"/>
                  </a:lnTo>
                  <a:lnTo>
                    <a:pt x="4399" y="13256"/>
                  </a:lnTo>
                  <a:cubicBezTo>
                    <a:pt x="4409" y="13263"/>
                    <a:pt x="4420" y="13272"/>
                    <a:pt x="4431" y="13281"/>
                  </a:cubicBezTo>
                  <a:cubicBezTo>
                    <a:pt x="4443" y="13290"/>
                    <a:pt x="4454" y="13298"/>
                    <a:pt x="4463" y="13305"/>
                  </a:cubicBezTo>
                  <a:cubicBezTo>
                    <a:pt x="4473" y="13313"/>
                    <a:pt x="4482" y="13319"/>
                    <a:pt x="4489" y="13325"/>
                  </a:cubicBezTo>
                  <a:cubicBezTo>
                    <a:pt x="4496" y="13330"/>
                    <a:pt x="4500" y="13333"/>
                    <a:pt x="4501" y="13333"/>
                  </a:cubicBezTo>
                  <a:cubicBezTo>
                    <a:pt x="4499" y="13333"/>
                    <a:pt x="4494" y="13331"/>
                    <a:pt x="4485" y="13329"/>
                  </a:cubicBezTo>
                  <a:cubicBezTo>
                    <a:pt x="4477" y="13326"/>
                    <a:pt x="4466" y="13323"/>
                    <a:pt x="4454" y="13319"/>
                  </a:cubicBezTo>
                  <a:cubicBezTo>
                    <a:pt x="4442" y="13315"/>
                    <a:pt x="4428" y="13311"/>
                    <a:pt x="4414" y="13307"/>
                  </a:cubicBezTo>
                  <a:cubicBezTo>
                    <a:pt x="4399" y="13303"/>
                    <a:pt x="4385" y="13299"/>
                    <a:pt x="4372" y="13296"/>
                  </a:cubicBezTo>
                  <a:lnTo>
                    <a:pt x="4119" y="13233"/>
                  </a:lnTo>
                  <a:lnTo>
                    <a:pt x="4094" y="13283"/>
                  </a:lnTo>
                  <a:lnTo>
                    <a:pt x="4531" y="13383"/>
                  </a:lnTo>
                  <a:lnTo>
                    <a:pt x="4560" y="13323"/>
                  </a:lnTo>
                  <a:lnTo>
                    <a:pt x="4363" y="13167"/>
                  </a:lnTo>
                  <a:cubicBezTo>
                    <a:pt x="4352" y="13158"/>
                    <a:pt x="4340" y="13149"/>
                    <a:pt x="4329" y="13140"/>
                  </a:cubicBezTo>
                  <a:cubicBezTo>
                    <a:pt x="4318" y="13132"/>
                    <a:pt x="4308" y="13124"/>
                    <a:pt x="4299" y="13118"/>
                  </a:cubicBezTo>
                  <a:cubicBezTo>
                    <a:pt x="4290" y="13111"/>
                    <a:pt x="4283" y="13106"/>
                    <a:pt x="4277" y="13102"/>
                  </a:cubicBezTo>
                  <a:cubicBezTo>
                    <a:pt x="4271" y="13098"/>
                    <a:pt x="4268" y="13095"/>
                    <a:pt x="4267" y="13094"/>
                  </a:cubicBezTo>
                  <a:cubicBezTo>
                    <a:pt x="4268" y="13095"/>
                    <a:pt x="4272" y="13096"/>
                    <a:pt x="4279" y="13098"/>
                  </a:cubicBezTo>
                  <a:cubicBezTo>
                    <a:pt x="4286" y="13100"/>
                    <a:pt x="4295" y="13103"/>
                    <a:pt x="4305" y="13106"/>
                  </a:cubicBezTo>
                  <a:cubicBezTo>
                    <a:pt x="4316" y="13109"/>
                    <a:pt x="4328" y="13112"/>
                    <a:pt x="4342" y="13116"/>
                  </a:cubicBezTo>
                  <a:cubicBezTo>
                    <a:pt x="4356" y="13120"/>
                    <a:pt x="4371" y="13124"/>
                    <a:pt x="4387" y="13128"/>
                  </a:cubicBezTo>
                  <a:lnTo>
                    <a:pt x="4628" y="13186"/>
                  </a:lnTo>
                  <a:lnTo>
                    <a:pt x="4658" y="13125"/>
                  </a:lnTo>
                  <a:lnTo>
                    <a:pt x="4311" y="12844"/>
                  </a:lnTo>
                  <a:close/>
                  <a:moveTo>
                    <a:pt x="4848" y="12738"/>
                  </a:moveTo>
                  <a:lnTo>
                    <a:pt x="4808" y="12718"/>
                  </a:lnTo>
                  <a:lnTo>
                    <a:pt x="4723" y="12890"/>
                  </a:lnTo>
                  <a:lnTo>
                    <a:pt x="4580" y="12820"/>
                  </a:lnTo>
                  <a:lnTo>
                    <a:pt x="4646" y="12686"/>
                  </a:lnTo>
                  <a:lnTo>
                    <a:pt x="4605" y="12666"/>
                  </a:lnTo>
                  <a:lnTo>
                    <a:pt x="4540" y="12800"/>
                  </a:lnTo>
                  <a:lnTo>
                    <a:pt x="4411" y="12737"/>
                  </a:lnTo>
                  <a:lnTo>
                    <a:pt x="4490" y="12577"/>
                  </a:lnTo>
                  <a:lnTo>
                    <a:pt x="4454" y="12551"/>
                  </a:lnTo>
                  <a:lnTo>
                    <a:pt x="4349" y="12765"/>
                  </a:lnTo>
                  <a:lnTo>
                    <a:pt x="4740" y="12957"/>
                  </a:lnTo>
                  <a:lnTo>
                    <a:pt x="4848" y="12738"/>
                  </a:lnTo>
                  <a:close/>
                  <a:moveTo>
                    <a:pt x="4864" y="12334"/>
                  </a:moveTo>
                  <a:cubicBezTo>
                    <a:pt x="4850" y="12332"/>
                    <a:pt x="4836" y="12333"/>
                    <a:pt x="4823" y="12337"/>
                  </a:cubicBezTo>
                  <a:cubicBezTo>
                    <a:pt x="4810" y="12340"/>
                    <a:pt x="4798" y="12346"/>
                    <a:pt x="4787" y="12353"/>
                  </a:cubicBezTo>
                  <a:cubicBezTo>
                    <a:pt x="4776" y="12360"/>
                    <a:pt x="4763" y="12372"/>
                    <a:pt x="4749" y="12386"/>
                  </a:cubicBezTo>
                  <a:lnTo>
                    <a:pt x="4713" y="12424"/>
                  </a:lnTo>
                  <a:cubicBezTo>
                    <a:pt x="4694" y="12444"/>
                    <a:pt x="4677" y="12456"/>
                    <a:pt x="4663" y="12462"/>
                  </a:cubicBezTo>
                  <a:cubicBezTo>
                    <a:pt x="4648" y="12467"/>
                    <a:pt x="4633" y="12466"/>
                    <a:pt x="4617" y="12458"/>
                  </a:cubicBezTo>
                  <a:cubicBezTo>
                    <a:pt x="4597" y="12448"/>
                    <a:pt x="4585" y="12433"/>
                    <a:pt x="4580" y="12414"/>
                  </a:cubicBezTo>
                  <a:cubicBezTo>
                    <a:pt x="4575" y="12395"/>
                    <a:pt x="4579" y="12373"/>
                    <a:pt x="4591" y="12348"/>
                  </a:cubicBezTo>
                  <a:cubicBezTo>
                    <a:pt x="4595" y="12340"/>
                    <a:pt x="4600" y="12332"/>
                    <a:pt x="4605" y="12325"/>
                  </a:cubicBezTo>
                  <a:cubicBezTo>
                    <a:pt x="4609" y="12319"/>
                    <a:pt x="4615" y="12312"/>
                    <a:pt x="4621" y="12306"/>
                  </a:cubicBezTo>
                  <a:cubicBezTo>
                    <a:pt x="4628" y="12300"/>
                    <a:pt x="4635" y="12294"/>
                    <a:pt x="4643" y="12288"/>
                  </a:cubicBezTo>
                  <a:cubicBezTo>
                    <a:pt x="4651" y="12282"/>
                    <a:pt x="4660" y="12276"/>
                    <a:pt x="4671" y="12269"/>
                  </a:cubicBezTo>
                  <a:lnTo>
                    <a:pt x="4648" y="12232"/>
                  </a:lnTo>
                  <a:cubicBezTo>
                    <a:pt x="4604" y="12257"/>
                    <a:pt x="4572" y="12290"/>
                    <a:pt x="4552" y="12332"/>
                  </a:cubicBezTo>
                  <a:cubicBezTo>
                    <a:pt x="4543" y="12351"/>
                    <a:pt x="4537" y="12369"/>
                    <a:pt x="4535" y="12388"/>
                  </a:cubicBezTo>
                  <a:cubicBezTo>
                    <a:pt x="4533" y="12406"/>
                    <a:pt x="4534" y="12423"/>
                    <a:pt x="4538" y="12439"/>
                  </a:cubicBezTo>
                  <a:cubicBezTo>
                    <a:pt x="4543" y="12455"/>
                    <a:pt x="4550" y="12469"/>
                    <a:pt x="4561" y="12482"/>
                  </a:cubicBezTo>
                  <a:cubicBezTo>
                    <a:pt x="4572" y="12495"/>
                    <a:pt x="4585" y="12505"/>
                    <a:pt x="4602" y="12513"/>
                  </a:cubicBezTo>
                  <a:cubicBezTo>
                    <a:pt x="4627" y="12526"/>
                    <a:pt x="4652" y="12528"/>
                    <a:pt x="4678" y="12520"/>
                  </a:cubicBezTo>
                  <a:cubicBezTo>
                    <a:pt x="4690" y="12517"/>
                    <a:pt x="4700" y="12511"/>
                    <a:pt x="4711" y="12503"/>
                  </a:cubicBezTo>
                  <a:cubicBezTo>
                    <a:pt x="4721" y="12495"/>
                    <a:pt x="4733" y="12483"/>
                    <a:pt x="4747" y="12468"/>
                  </a:cubicBezTo>
                  <a:lnTo>
                    <a:pt x="4778" y="12434"/>
                  </a:lnTo>
                  <a:cubicBezTo>
                    <a:pt x="4815" y="12395"/>
                    <a:pt x="4851" y="12383"/>
                    <a:pt x="4886" y="12400"/>
                  </a:cubicBezTo>
                  <a:cubicBezTo>
                    <a:pt x="4909" y="12412"/>
                    <a:pt x="4923" y="12430"/>
                    <a:pt x="4928" y="12456"/>
                  </a:cubicBezTo>
                  <a:cubicBezTo>
                    <a:pt x="4930" y="12467"/>
                    <a:pt x="4930" y="12478"/>
                    <a:pt x="4928" y="12488"/>
                  </a:cubicBezTo>
                  <a:cubicBezTo>
                    <a:pt x="4926" y="12499"/>
                    <a:pt x="4921" y="12511"/>
                    <a:pt x="4914" y="12526"/>
                  </a:cubicBezTo>
                  <a:cubicBezTo>
                    <a:pt x="4904" y="12546"/>
                    <a:pt x="4893" y="12563"/>
                    <a:pt x="4879" y="12577"/>
                  </a:cubicBezTo>
                  <a:cubicBezTo>
                    <a:pt x="4865" y="12592"/>
                    <a:pt x="4849" y="12604"/>
                    <a:pt x="4829" y="12615"/>
                  </a:cubicBezTo>
                  <a:lnTo>
                    <a:pt x="4855" y="12653"/>
                  </a:lnTo>
                  <a:cubicBezTo>
                    <a:pt x="4877" y="12640"/>
                    <a:pt x="4896" y="12624"/>
                    <a:pt x="4911" y="12607"/>
                  </a:cubicBezTo>
                  <a:cubicBezTo>
                    <a:pt x="4927" y="12589"/>
                    <a:pt x="4941" y="12569"/>
                    <a:pt x="4952" y="12545"/>
                  </a:cubicBezTo>
                  <a:cubicBezTo>
                    <a:pt x="4961" y="12527"/>
                    <a:pt x="4967" y="12510"/>
                    <a:pt x="4970" y="12494"/>
                  </a:cubicBezTo>
                  <a:cubicBezTo>
                    <a:pt x="4973" y="12479"/>
                    <a:pt x="4974" y="12462"/>
                    <a:pt x="4972" y="12445"/>
                  </a:cubicBezTo>
                  <a:cubicBezTo>
                    <a:pt x="4969" y="12423"/>
                    <a:pt x="4962" y="12402"/>
                    <a:pt x="4950" y="12385"/>
                  </a:cubicBezTo>
                  <a:cubicBezTo>
                    <a:pt x="4938" y="12367"/>
                    <a:pt x="4922" y="12354"/>
                    <a:pt x="4904" y="12345"/>
                  </a:cubicBezTo>
                  <a:cubicBezTo>
                    <a:pt x="4892" y="12339"/>
                    <a:pt x="4879" y="12335"/>
                    <a:pt x="4864" y="12334"/>
                  </a:cubicBezTo>
                  <a:close/>
                  <a:moveTo>
                    <a:pt x="4781" y="11887"/>
                  </a:moveTo>
                  <a:lnTo>
                    <a:pt x="4654" y="12146"/>
                  </a:lnTo>
                  <a:lnTo>
                    <a:pt x="4693" y="12165"/>
                  </a:lnTo>
                  <a:lnTo>
                    <a:pt x="4745" y="12060"/>
                  </a:lnTo>
                  <a:lnTo>
                    <a:pt x="5097" y="12233"/>
                  </a:lnTo>
                  <a:lnTo>
                    <a:pt x="5119" y="12188"/>
                  </a:lnTo>
                  <a:lnTo>
                    <a:pt x="4767" y="12015"/>
                  </a:lnTo>
                  <a:lnTo>
                    <a:pt x="4819" y="11909"/>
                  </a:lnTo>
                  <a:lnTo>
                    <a:pt x="4781" y="11887"/>
                  </a:lnTo>
                  <a:close/>
                  <a:moveTo>
                    <a:pt x="4916" y="11614"/>
                  </a:moveTo>
                  <a:lnTo>
                    <a:pt x="4814" y="11820"/>
                  </a:lnTo>
                  <a:lnTo>
                    <a:pt x="5205" y="12012"/>
                  </a:lnTo>
                  <a:lnTo>
                    <a:pt x="5229" y="11965"/>
                  </a:lnTo>
                  <a:lnTo>
                    <a:pt x="5043" y="11874"/>
                  </a:lnTo>
                  <a:lnTo>
                    <a:pt x="5104" y="11748"/>
                  </a:lnTo>
                  <a:lnTo>
                    <a:pt x="5066" y="11729"/>
                  </a:lnTo>
                  <a:lnTo>
                    <a:pt x="5005" y="11855"/>
                  </a:lnTo>
                  <a:lnTo>
                    <a:pt x="4876" y="11792"/>
                  </a:lnTo>
                  <a:lnTo>
                    <a:pt x="4951" y="11641"/>
                  </a:lnTo>
                  <a:lnTo>
                    <a:pt x="4916" y="11614"/>
                  </a:lnTo>
                  <a:close/>
                  <a:moveTo>
                    <a:pt x="5463" y="11489"/>
                  </a:moveTo>
                  <a:lnTo>
                    <a:pt x="5008" y="11426"/>
                  </a:lnTo>
                  <a:lnTo>
                    <a:pt x="4978" y="11487"/>
                  </a:lnTo>
                  <a:lnTo>
                    <a:pt x="5305" y="11810"/>
                  </a:lnTo>
                  <a:lnTo>
                    <a:pt x="5328" y="11762"/>
                  </a:lnTo>
                  <a:lnTo>
                    <a:pt x="5227" y="11666"/>
                  </a:lnTo>
                  <a:lnTo>
                    <a:pt x="5298" y="11520"/>
                  </a:lnTo>
                  <a:lnTo>
                    <a:pt x="5437" y="11542"/>
                  </a:lnTo>
                  <a:lnTo>
                    <a:pt x="5463" y="11489"/>
                  </a:lnTo>
                  <a:close/>
                  <a:moveTo>
                    <a:pt x="5254" y="11513"/>
                  </a:moveTo>
                  <a:lnTo>
                    <a:pt x="5195" y="11634"/>
                  </a:lnTo>
                  <a:lnTo>
                    <a:pt x="5033" y="11479"/>
                  </a:lnTo>
                  <a:lnTo>
                    <a:pt x="5254" y="11513"/>
                  </a:lnTo>
                  <a:close/>
                  <a:moveTo>
                    <a:pt x="4900" y="11457"/>
                  </a:moveTo>
                  <a:cubicBezTo>
                    <a:pt x="4892" y="11460"/>
                    <a:pt x="4885" y="11466"/>
                    <a:pt x="4881" y="11474"/>
                  </a:cubicBezTo>
                  <a:cubicBezTo>
                    <a:pt x="4877" y="11482"/>
                    <a:pt x="4877" y="11490"/>
                    <a:pt x="4880" y="11499"/>
                  </a:cubicBezTo>
                  <a:cubicBezTo>
                    <a:pt x="4883" y="11507"/>
                    <a:pt x="4888" y="11513"/>
                    <a:pt x="4896" y="11517"/>
                  </a:cubicBezTo>
                  <a:cubicBezTo>
                    <a:pt x="4905" y="11521"/>
                    <a:pt x="4913" y="11522"/>
                    <a:pt x="4922" y="11519"/>
                  </a:cubicBezTo>
                  <a:cubicBezTo>
                    <a:pt x="4930" y="11516"/>
                    <a:pt x="4937" y="11511"/>
                    <a:pt x="4941" y="11502"/>
                  </a:cubicBezTo>
                  <a:cubicBezTo>
                    <a:pt x="4945" y="11494"/>
                    <a:pt x="4945" y="11486"/>
                    <a:pt x="4942" y="11477"/>
                  </a:cubicBezTo>
                  <a:cubicBezTo>
                    <a:pt x="4939" y="11469"/>
                    <a:pt x="4933" y="11463"/>
                    <a:pt x="4925" y="11459"/>
                  </a:cubicBezTo>
                  <a:cubicBezTo>
                    <a:pt x="4917" y="11455"/>
                    <a:pt x="4909" y="11454"/>
                    <a:pt x="4900" y="11457"/>
                  </a:cubicBezTo>
                  <a:close/>
                  <a:moveTo>
                    <a:pt x="4958" y="11340"/>
                  </a:moveTo>
                  <a:cubicBezTo>
                    <a:pt x="4950" y="11342"/>
                    <a:pt x="4943" y="11348"/>
                    <a:pt x="4939" y="11356"/>
                  </a:cubicBezTo>
                  <a:cubicBezTo>
                    <a:pt x="4935" y="11364"/>
                    <a:pt x="4935" y="11373"/>
                    <a:pt x="4938" y="11381"/>
                  </a:cubicBezTo>
                  <a:cubicBezTo>
                    <a:pt x="4940" y="11390"/>
                    <a:pt x="4946" y="11396"/>
                    <a:pt x="4954" y="11400"/>
                  </a:cubicBezTo>
                  <a:cubicBezTo>
                    <a:pt x="4962" y="11404"/>
                    <a:pt x="4971" y="11405"/>
                    <a:pt x="4979" y="11402"/>
                  </a:cubicBezTo>
                  <a:cubicBezTo>
                    <a:pt x="4988" y="11399"/>
                    <a:pt x="4995" y="11393"/>
                    <a:pt x="4999" y="11385"/>
                  </a:cubicBezTo>
                  <a:cubicBezTo>
                    <a:pt x="5003" y="11377"/>
                    <a:pt x="5003" y="11368"/>
                    <a:pt x="5000" y="11360"/>
                  </a:cubicBezTo>
                  <a:cubicBezTo>
                    <a:pt x="4997" y="11352"/>
                    <a:pt x="4991" y="11345"/>
                    <a:pt x="4983" y="11341"/>
                  </a:cubicBezTo>
                  <a:cubicBezTo>
                    <a:pt x="4975" y="11337"/>
                    <a:pt x="4967" y="11337"/>
                    <a:pt x="4958" y="11340"/>
                  </a:cubicBezTo>
                  <a:close/>
                  <a:moveTo>
                    <a:pt x="5559" y="11195"/>
                  </a:moveTo>
                  <a:lnTo>
                    <a:pt x="5483" y="11349"/>
                  </a:lnTo>
                  <a:lnTo>
                    <a:pt x="5131" y="11176"/>
                  </a:lnTo>
                  <a:lnTo>
                    <a:pt x="5108" y="11223"/>
                  </a:lnTo>
                  <a:lnTo>
                    <a:pt x="5499" y="11415"/>
                  </a:lnTo>
                  <a:lnTo>
                    <a:pt x="5595" y="11220"/>
                  </a:lnTo>
                  <a:lnTo>
                    <a:pt x="5559" y="11195"/>
                  </a:lnTo>
                  <a:close/>
                  <a:moveTo>
                    <a:pt x="5658" y="11093"/>
                  </a:moveTo>
                  <a:lnTo>
                    <a:pt x="5267" y="10901"/>
                  </a:lnTo>
                  <a:lnTo>
                    <a:pt x="5244" y="10946"/>
                  </a:lnTo>
                  <a:lnTo>
                    <a:pt x="5635" y="11139"/>
                  </a:lnTo>
                  <a:lnTo>
                    <a:pt x="5658" y="11093"/>
                  </a:lnTo>
                  <a:close/>
                  <a:moveTo>
                    <a:pt x="5682" y="10672"/>
                  </a:moveTo>
                  <a:cubicBezTo>
                    <a:pt x="5667" y="10671"/>
                    <a:pt x="5653" y="10672"/>
                    <a:pt x="5640" y="10675"/>
                  </a:cubicBezTo>
                  <a:cubicBezTo>
                    <a:pt x="5627" y="10679"/>
                    <a:pt x="5615" y="10684"/>
                    <a:pt x="5604" y="10691"/>
                  </a:cubicBezTo>
                  <a:cubicBezTo>
                    <a:pt x="5593" y="10699"/>
                    <a:pt x="5581" y="10710"/>
                    <a:pt x="5567" y="10725"/>
                  </a:cubicBezTo>
                  <a:lnTo>
                    <a:pt x="5531" y="10763"/>
                  </a:lnTo>
                  <a:cubicBezTo>
                    <a:pt x="5512" y="10782"/>
                    <a:pt x="5495" y="10795"/>
                    <a:pt x="5480" y="10800"/>
                  </a:cubicBezTo>
                  <a:cubicBezTo>
                    <a:pt x="5466" y="10805"/>
                    <a:pt x="5451" y="10804"/>
                    <a:pt x="5435" y="10796"/>
                  </a:cubicBezTo>
                  <a:cubicBezTo>
                    <a:pt x="5415" y="10786"/>
                    <a:pt x="5402" y="10772"/>
                    <a:pt x="5398" y="10753"/>
                  </a:cubicBezTo>
                  <a:cubicBezTo>
                    <a:pt x="5393" y="10733"/>
                    <a:pt x="5397" y="10711"/>
                    <a:pt x="5409" y="10687"/>
                  </a:cubicBezTo>
                  <a:cubicBezTo>
                    <a:pt x="5413" y="10678"/>
                    <a:pt x="5417" y="10671"/>
                    <a:pt x="5422" y="10664"/>
                  </a:cubicBezTo>
                  <a:cubicBezTo>
                    <a:pt x="5427" y="10657"/>
                    <a:pt x="5433" y="10650"/>
                    <a:pt x="5439" y="10644"/>
                  </a:cubicBezTo>
                  <a:cubicBezTo>
                    <a:pt x="5445" y="10638"/>
                    <a:pt x="5452" y="10632"/>
                    <a:pt x="5461" y="10626"/>
                  </a:cubicBezTo>
                  <a:cubicBezTo>
                    <a:pt x="5469" y="10620"/>
                    <a:pt x="5478" y="10614"/>
                    <a:pt x="5489" y="10608"/>
                  </a:cubicBezTo>
                  <a:lnTo>
                    <a:pt x="5465" y="10571"/>
                  </a:lnTo>
                  <a:cubicBezTo>
                    <a:pt x="5422" y="10595"/>
                    <a:pt x="5390" y="10629"/>
                    <a:pt x="5370" y="10670"/>
                  </a:cubicBezTo>
                  <a:cubicBezTo>
                    <a:pt x="5360" y="10689"/>
                    <a:pt x="5355" y="10708"/>
                    <a:pt x="5352" y="10726"/>
                  </a:cubicBezTo>
                  <a:cubicBezTo>
                    <a:pt x="5350" y="10744"/>
                    <a:pt x="5351" y="10761"/>
                    <a:pt x="5356" y="10777"/>
                  </a:cubicBezTo>
                  <a:cubicBezTo>
                    <a:pt x="5360" y="10793"/>
                    <a:pt x="5368" y="10807"/>
                    <a:pt x="5379" y="10820"/>
                  </a:cubicBezTo>
                  <a:cubicBezTo>
                    <a:pt x="5389" y="10833"/>
                    <a:pt x="5403" y="10844"/>
                    <a:pt x="5420" y="10852"/>
                  </a:cubicBezTo>
                  <a:cubicBezTo>
                    <a:pt x="5445" y="10864"/>
                    <a:pt x="5470" y="10866"/>
                    <a:pt x="5496" y="10859"/>
                  </a:cubicBezTo>
                  <a:cubicBezTo>
                    <a:pt x="5507" y="10855"/>
                    <a:pt x="5518" y="10849"/>
                    <a:pt x="5528" y="10841"/>
                  </a:cubicBezTo>
                  <a:cubicBezTo>
                    <a:pt x="5538" y="10833"/>
                    <a:pt x="5550" y="10821"/>
                    <a:pt x="5564" y="10806"/>
                  </a:cubicBezTo>
                  <a:lnTo>
                    <a:pt x="5596" y="10773"/>
                  </a:lnTo>
                  <a:cubicBezTo>
                    <a:pt x="5633" y="10733"/>
                    <a:pt x="5669" y="10722"/>
                    <a:pt x="5703" y="10739"/>
                  </a:cubicBezTo>
                  <a:cubicBezTo>
                    <a:pt x="5726" y="10750"/>
                    <a:pt x="5740" y="10768"/>
                    <a:pt x="5745" y="10794"/>
                  </a:cubicBezTo>
                  <a:cubicBezTo>
                    <a:pt x="5748" y="10806"/>
                    <a:pt x="5748" y="10816"/>
                    <a:pt x="5746" y="10827"/>
                  </a:cubicBezTo>
                  <a:cubicBezTo>
                    <a:pt x="5744" y="10837"/>
                    <a:pt x="5739" y="10850"/>
                    <a:pt x="5732" y="10865"/>
                  </a:cubicBezTo>
                  <a:cubicBezTo>
                    <a:pt x="5722" y="10884"/>
                    <a:pt x="5710" y="10901"/>
                    <a:pt x="5697" y="10916"/>
                  </a:cubicBezTo>
                  <a:cubicBezTo>
                    <a:pt x="5683" y="10930"/>
                    <a:pt x="5666" y="10942"/>
                    <a:pt x="5647" y="10953"/>
                  </a:cubicBezTo>
                  <a:lnTo>
                    <a:pt x="5673" y="10991"/>
                  </a:lnTo>
                  <a:cubicBezTo>
                    <a:pt x="5695" y="10978"/>
                    <a:pt x="5713" y="10962"/>
                    <a:pt x="5729" y="10945"/>
                  </a:cubicBezTo>
                  <a:cubicBezTo>
                    <a:pt x="5745" y="10927"/>
                    <a:pt x="5758" y="10907"/>
                    <a:pt x="5770" y="10883"/>
                  </a:cubicBezTo>
                  <a:cubicBezTo>
                    <a:pt x="5779" y="10865"/>
                    <a:pt x="5785" y="10848"/>
                    <a:pt x="5788" y="10833"/>
                  </a:cubicBezTo>
                  <a:cubicBezTo>
                    <a:pt x="5791" y="10817"/>
                    <a:pt x="5791" y="10801"/>
                    <a:pt x="5789" y="10784"/>
                  </a:cubicBezTo>
                  <a:cubicBezTo>
                    <a:pt x="5787" y="10761"/>
                    <a:pt x="5780" y="10741"/>
                    <a:pt x="5767" y="10723"/>
                  </a:cubicBezTo>
                  <a:cubicBezTo>
                    <a:pt x="5755" y="10706"/>
                    <a:pt x="5740" y="10692"/>
                    <a:pt x="5722" y="10683"/>
                  </a:cubicBezTo>
                  <a:cubicBezTo>
                    <a:pt x="5710" y="10677"/>
                    <a:pt x="5696" y="10674"/>
                    <a:pt x="5682" y="10672"/>
                  </a:cubicBezTo>
                  <a:close/>
                  <a:moveTo>
                    <a:pt x="5933" y="10390"/>
                  </a:moveTo>
                  <a:cubicBezTo>
                    <a:pt x="5935" y="10407"/>
                    <a:pt x="5936" y="10422"/>
                    <a:pt x="5934" y="10436"/>
                  </a:cubicBezTo>
                  <a:cubicBezTo>
                    <a:pt x="5932" y="10450"/>
                    <a:pt x="5927" y="10464"/>
                    <a:pt x="5920" y="10478"/>
                  </a:cubicBezTo>
                  <a:cubicBezTo>
                    <a:pt x="5909" y="10501"/>
                    <a:pt x="5893" y="10519"/>
                    <a:pt x="5872" y="10531"/>
                  </a:cubicBezTo>
                  <a:cubicBezTo>
                    <a:pt x="5851" y="10544"/>
                    <a:pt x="5825" y="10550"/>
                    <a:pt x="5796" y="10547"/>
                  </a:cubicBezTo>
                  <a:cubicBezTo>
                    <a:pt x="5782" y="10546"/>
                    <a:pt x="5769" y="10544"/>
                    <a:pt x="5755" y="10540"/>
                  </a:cubicBezTo>
                  <a:cubicBezTo>
                    <a:pt x="5742" y="10535"/>
                    <a:pt x="5726" y="10529"/>
                    <a:pt x="5707" y="10519"/>
                  </a:cubicBezTo>
                  <a:cubicBezTo>
                    <a:pt x="5684" y="10508"/>
                    <a:pt x="5665" y="10497"/>
                    <a:pt x="5650" y="10486"/>
                  </a:cubicBezTo>
                  <a:cubicBezTo>
                    <a:pt x="5635" y="10475"/>
                    <a:pt x="5622" y="10464"/>
                    <a:pt x="5612" y="10452"/>
                  </a:cubicBezTo>
                  <a:cubicBezTo>
                    <a:pt x="5594" y="10431"/>
                    <a:pt x="5584" y="10410"/>
                    <a:pt x="5580" y="10389"/>
                  </a:cubicBezTo>
                  <a:cubicBezTo>
                    <a:pt x="5577" y="10367"/>
                    <a:pt x="5580" y="10345"/>
                    <a:pt x="5592" y="10322"/>
                  </a:cubicBezTo>
                  <a:cubicBezTo>
                    <a:pt x="5599" y="10308"/>
                    <a:pt x="5607" y="10296"/>
                    <a:pt x="5617" y="10286"/>
                  </a:cubicBezTo>
                  <a:cubicBezTo>
                    <a:pt x="5626" y="10276"/>
                    <a:pt x="5638" y="10268"/>
                    <a:pt x="5653" y="10260"/>
                  </a:cubicBezTo>
                  <a:lnTo>
                    <a:pt x="5635" y="10220"/>
                  </a:lnTo>
                  <a:cubicBezTo>
                    <a:pt x="5618" y="10229"/>
                    <a:pt x="5603" y="10240"/>
                    <a:pt x="5589" y="10254"/>
                  </a:cubicBezTo>
                  <a:cubicBezTo>
                    <a:pt x="5575" y="10268"/>
                    <a:pt x="5564" y="10284"/>
                    <a:pt x="5554" y="10303"/>
                  </a:cubicBezTo>
                  <a:cubicBezTo>
                    <a:pt x="5543" y="10327"/>
                    <a:pt x="5537" y="10351"/>
                    <a:pt x="5537" y="10376"/>
                  </a:cubicBezTo>
                  <a:cubicBezTo>
                    <a:pt x="5537" y="10401"/>
                    <a:pt x="5543" y="10426"/>
                    <a:pt x="5554" y="10449"/>
                  </a:cubicBezTo>
                  <a:cubicBezTo>
                    <a:pt x="5565" y="10473"/>
                    <a:pt x="5580" y="10495"/>
                    <a:pt x="5601" y="10515"/>
                  </a:cubicBezTo>
                  <a:cubicBezTo>
                    <a:pt x="5622" y="10535"/>
                    <a:pt x="5646" y="10552"/>
                    <a:pt x="5675" y="10567"/>
                  </a:cubicBezTo>
                  <a:cubicBezTo>
                    <a:pt x="5705" y="10581"/>
                    <a:pt x="5734" y="10591"/>
                    <a:pt x="5763" y="10596"/>
                  </a:cubicBezTo>
                  <a:cubicBezTo>
                    <a:pt x="5792" y="10602"/>
                    <a:pt x="5820" y="10600"/>
                    <a:pt x="5847" y="10593"/>
                  </a:cubicBezTo>
                  <a:cubicBezTo>
                    <a:pt x="5872" y="10586"/>
                    <a:pt x="5893" y="10575"/>
                    <a:pt x="5912" y="10560"/>
                  </a:cubicBezTo>
                  <a:cubicBezTo>
                    <a:pt x="5930" y="10544"/>
                    <a:pt x="5944" y="10526"/>
                    <a:pt x="5955" y="10505"/>
                  </a:cubicBezTo>
                  <a:cubicBezTo>
                    <a:pt x="5964" y="10485"/>
                    <a:pt x="5971" y="10465"/>
                    <a:pt x="5975" y="10444"/>
                  </a:cubicBezTo>
                  <a:cubicBezTo>
                    <a:pt x="5978" y="10422"/>
                    <a:pt x="5979" y="10401"/>
                    <a:pt x="5977" y="10380"/>
                  </a:cubicBezTo>
                  <a:lnTo>
                    <a:pt x="5933" y="10390"/>
                  </a:lnTo>
                  <a:close/>
                  <a:moveTo>
                    <a:pt x="6169" y="10055"/>
                  </a:moveTo>
                  <a:lnTo>
                    <a:pt x="5778" y="9862"/>
                  </a:lnTo>
                  <a:lnTo>
                    <a:pt x="5755" y="9909"/>
                  </a:lnTo>
                  <a:lnTo>
                    <a:pt x="5918" y="9989"/>
                  </a:lnTo>
                  <a:lnTo>
                    <a:pt x="5837" y="10154"/>
                  </a:lnTo>
                  <a:lnTo>
                    <a:pt x="5674" y="10074"/>
                  </a:lnTo>
                  <a:lnTo>
                    <a:pt x="5651" y="10119"/>
                  </a:lnTo>
                  <a:lnTo>
                    <a:pt x="6042" y="10311"/>
                  </a:lnTo>
                  <a:lnTo>
                    <a:pt x="6065" y="10266"/>
                  </a:lnTo>
                  <a:lnTo>
                    <a:pt x="5875" y="10173"/>
                  </a:lnTo>
                  <a:lnTo>
                    <a:pt x="5956" y="10008"/>
                  </a:lnTo>
                  <a:lnTo>
                    <a:pt x="6146" y="10101"/>
                  </a:lnTo>
                  <a:lnTo>
                    <a:pt x="6169" y="10055"/>
                  </a:lnTo>
                  <a:close/>
                  <a:moveTo>
                    <a:pt x="6333" y="9721"/>
                  </a:moveTo>
                  <a:lnTo>
                    <a:pt x="6292" y="9701"/>
                  </a:lnTo>
                  <a:lnTo>
                    <a:pt x="6208" y="9873"/>
                  </a:lnTo>
                  <a:lnTo>
                    <a:pt x="6065" y="9803"/>
                  </a:lnTo>
                  <a:lnTo>
                    <a:pt x="6131" y="9669"/>
                  </a:lnTo>
                  <a:lnTo>
                    <a:pt x="6090" y="9649"/>
                  </a:lnTo>
                  <a:lnTo>
                    <a:pt x="6024" y="9783"/>
                  </a:lnTo>
                  <a:lnTo>
                    <a:pt x="5896" y="9720"/>
                  </a:lnTo>
                  <a:lnTo>
                    <a:pt x="5975" y="9559"/>
                  </a:lnTo>
                  <a:lnTo>
                    <a:pt x="5939" y="9534"/>
                  </a:lnTo>
                  <a:lnTo>
                    <a:pt x="5834" y="9748"/>
                  </a:lnTo>
                  <a:lnTo>
                    <a:pt x="6225" y="9940"/>
                  </a:lnTo>
                  <a:lnTo>
                    <a:pt x="6333" y="9721"/>
                  </a:lnTo>
                  <a:close/>
                  <a:moveTo>
                    <a:pt x="6250" y="8903"/>
                  </a:moveTo>
                  <a:lnTo>
                    <a:pt x="6227" y="8950"/>
                  </a:lnTo>
                  <a:lnTo>
                    <a:pt x="6429" y="9110"/>
                  </a:lnTo>
                  <a:cubicBezTo>
                    <a:pt x="6442" y="9120"/>
                    <a:pt x="6455" y="9130"/>
                    <a:pt x="6468" y="9140"/>
                  </a:cubicBezTo>
                  <a:cubicBezTo>
                    <a:pt x="6481" y="9150"/>
                    <a:pt x="6492" y="9158"/>
                    <a:pt x="6502" y="9166"/>
                  </a:cubicBezTo>
                  <a:cubicBezTo>
                    <a:pt x="6513" y="9173"/>
                    <a:pt x="6521" y="9179"/>
                    <a:pt x="6527" y="9184"/>
                  </a:cubicBezTo>
                  <a:cubicBezTo>
                    <a:pt x="6533" y="9188"/>
                    <a:pt x="6536" y="9190"/>
                    <a:pt x="6537" y="9191"/>
                  </a:cubicBezTo>
                  <a:cubicBezTo>
                    <a:pt x="6536" y="9191"/>
                    <a:pt x="6533" y="9190"/>
                    <a:pt x="6528" y="9189"/>
                  </a:cubicBezTo>
                  <a:cubicBezTo>
                    <a:pt x="6522" y="9187"/>
                    <a:pt x="6514" y="9185"/>
                    <a:pt x="6504" y="9182"/>
                  </a:cubicBezTo>
                  <a:cubicBezTo>
                    <a:pt x="6493" y="9179"/>
                    <a:pt x="6482" y="9176"/>
                    <a:pt x="6468" y="9172"/>
                  </a:cubicBezTo>
                  <a:cubicBezTo>
                    <a:pt x="6455" y="9169"/>
                    <a:pt x="6440" y="9165"/>
                    <a:pt x="6424" y="9161"/>
                  </a:cubicBezTo>
                  <a:lnTo>
                    <a:pt x="6155" y="9095"/>
                  </a:lnTo>
                  <a:lnTo>
                    <a:pt x="6129" y="9148"/>
                  </a:lnTo>
                  <a:lnTo>
                    <a:pt x="6338" y="9315"/>
                  </a:lnTo>
                  <a:cubicBezTo>
                    <a:pt x="6348" y="9323"/>
                    <a:pt x="6358" y="9332"/>
                    <a:pt x="6370" y="9341"/>
                  </a:cubicBezTo>
                  <a:cubicBezTo>
                    <a:pt x="6382" y="9350"/>
                    <a:pt x="6392" y="9358"/>
                    <a:pt x="6402" y="9365"/>
                  </a:cubicBezTo>
                  <a:cubicBezTo>
                    <a:pt x="6412" y="9373"/>
                    <a:pt x="6421" y="9379"/>
                    <a:pt x="6428" y="9385"/>
                  </a:cubicBezTo>
                  <a:cubicBezTo>
                    <a:pt x="6435" y="9390"/>
                    <a:pt x="6439" y="9393"/>
                    <a:pt x="6440" y="9393"/>
                  </a:cubicBezTo>
                  <a:cubicBezTo>
                    <a:pt x="6438" y="9393"/>
                    <a:pt x="6433" y="9391"/>
                    <a:pt x="6424" y="9388"/>
                  </a:cubicBezTo>
                  <a:cubicBezTo>
                    <a:pt x="6416" y="9386"/>
                    <a:pt x="6405" y="9382"/>
                    <a:pt x="6393" y="9379"/>
                  </a:cubicBezTo>
                  <a:cubicBezTo>
                    <a:pt x="6381" y="9375"/>
                    <a:pt x="6367" y="9371"/>
                    <a:pt x="6353" y="9367"/>
                  </a:cubicBezTo>
                  <a:cubicBezTo>
                    <a:pt x="6338" y="9363"/>
                    <a:pt x="6324" y="9359"/>
                    <a:pt x="6311" y="9356"/>
                  </a:cubicBezTo>
                  <a:lnTo>
                    <a:pt x="6058" y="9293"/>
                  </a:lnTo>
                  <a:lnTo>
                    <a:pt x="6033" y="9343"/>
                  </a:lnTo>
                  <a:lnTo>
                    <a:pt x="6469" y="9443"/>
                  </a:lnTo>
                  <a:lnTo>
                    <a:pt x="6499" y="9383"/>
                  </a:lnTo>
                  <a:lnTo>
                    <a:pt x="6302" y="9226"/>
                  </a:lnTo>
                  <a:cubicBezTo>
                    <a:pt x="6291" y="9217"/>
                    <a:pt x="6279" y="9209"/>
                    <a:pt x="6268" y="9200"/>
                  </a:cubicBezTo>
                  <a:cubicBezTo>
                    <a:pt x="6257" y="9192"/>
                    <a:pt x="6247" y="9184"/>
                    <a:pt x="6238" y="9177"/>
                  </a:cubicBezTo>
                  <a:cubicBezTo>
                    <a:pt x="6229" y="9171"/>
                    <a:pt x="6221" y="9166"/>
                    <a:pt x="6216" y="9162"/>
                  </a:cubicBezTo>
                  <a:cubicBezTo>
                    <a:pt x="6210" y="9158"/>
                    <a:pt x="6206" y="9155"/>
                    <a:pt x="6205" y="9154"/>
                  </a:cubicBezTo>
                  <a:cubicBezTo>
                    <a:pt x="6207" y="9155"/>
                    <a:pt x="6211" y="9156"/>
                    <a:pt x="6218" y="9158"/>
                  </a:cubicBezTo>
                  <a:cubicBezTo>
                    <a:pt x="6225" y="9160"/>
                    <a:pt x="6233" y="9163"/>
                    <a:pt x="6244" y="9166"/>
                  </a:cubicBezTo>
                  <a:cubicBezTo>
                    <a:pt x="6255" y="9169"/>
                    <a:pt x="6267" y="9172"/>
                    <a:pt x="6281" y="9176"/>
                  </a:cubicBezTo>
                  <a:cubicBezTo>
                    <a:pt x="6295" y="9180"/>
                    <a:pt x="6310" y="9184"/>
                    <a:pt x="6325" y="9188"/>
                  </a:cubicBezTo>
                  <a:lnTo>
                    <a:pt x="6566" y="9246"/>
                  </a:lnTo>
                  <a:lnTo>
                    <a:pt x="6596" y="9185"/>
                  </a:lnTo>
                  <a:lnTo>
                    <a:pt x="6250" y="8903"/>
                  </a:lnTo>
                  <a:close/>
                  <a:moveTo>
                    <a:pt x="6701" y="8972"/>
                  </a:moveTo>
                  <a:lnTo>
                    <a:pt x="6311" y="8779"/>
                  </a:lnTo>
                  <a:lnTo>
                    <a:pt x="6288" y="8825"/>
                  </a:lnTo>
                  <a:lnTo>
                    <a:pt x="6679" y="9017"/>
                  </a:lnTo>
                  <a:lnTo>
                    <a:pt x="6701" y="8972"/>
                  </a:lnTo>
                  <a:close/>
                  <a:moveTo>
                    <a:pt x="6818" y="8637"/>
                  </a:moveTo>
                  <a:lnTo>
                    <a:pt x="6742" y="8791"/>
                  </a:lnTo>
                  <a:lnTo>
                    <a:pt x="6390" y="8618"/>
                  </a:lnTo>
                  <a:lnTo>
                    <a:pt x="6367" y="8665"/>
                  </a:lnTo>
                  <a:lnTo>
                    <a:pt x="6758" y="8857"/>
                  </a:lnTo>
                  <a:lnTo>
                    <a:pt x="6854" y="8662"/>
                  </a:lnTo>
                  <a:lnTo>
                    <a:pt x="6818" y="8637"/>
                  </a:lnTo>
                  <a:close/>
                  <a:moveTo>
                    <a:pt x="7020" y="8324"/>
                  </a:moveTo>
                  <a:lnTo>
                    <a:pt x="6629" y="8131"/>
                  </a:lnTo>
                  <a:lnTo>
                    <a:pt x="6606" y="8178"/>
                  </a:lnTo>
                  <a:lnTo>
                    <a:pt x="6770" y="8258"/>
                  </a:lnTo>
                  <a:lnTo>
                    <a:pt x="6689" y="8423"/>
                  </a:lnTo>
                  <a:lnTo>
                    <a:pt x="6525" y="8343"/>
                  </a:lnTo>
                  <a:lnTo>
                    <a:pt x="6503" y="8388"/>
                  </a:lnTo>
                  <a:lnTo>
                    <a:pt x="6894" y="8581"/>
                  </a:lnTo>
                  <a:lnTo>
                    <a:pt x="6916" y="8535"/>
                  </a:lnTo>
                  <a:lnTo>
                    <a:pt x="6727" y="8442"/>
                  </a:lnTo>
                  <a:lnTo>
                    <a:pt x="6808" y="8277"/>
                  </a:lnTo>
                  <a:lnTo>
                    <a:pt x="6997" y="8370"/>
                  </a:lnTo>
                  <a:lnTo>
                    <a:pt x="7020" y="8324"/>
                  </a:lnTo>
                  <a:close/>
                  <a:moveTo>
                    <a:pt x="7185" y="7990"/>
                  </a:moveTo>
                  <a:lnTo>
                    <a:pt x="7144" y="7970"/>
                  </a:lnTo>
                  <a:lnTo>
                    <a:pt x="7059" y="8142"/>
                  </a:lnTo>
                  <a:lnTo>
                    <a:pt x="6916" y="8072"/>
                  </a:lnTo>
                  <a:lnTo>
                    <a:pt x="6982" y="7938"/>
                  </a:lnTo>
                  <a:lnTo>
                    <a:pt x="6942" y="7918"/>
                  </a:lnTo>
                  <a:lnTo>
                    <a:pt x="6876" y="8052"/>
                  </a:lnTo>
                  <a:lnTo>
                    <a:pt x="6748" y="7989"/>
                  </a:lnTo>
                  <a:lnTo>
                    <a:pt x="6827" y="7828"/>
                  </a:lnTo>
                  <a:lnTo>
                    <a:pt x="6791" y="7803"/>
                  </a:lnTo>
                  <a:lnTo>
                    <a:pt x="6686" y="8017"/>
                  </a:lnTo>
                  <a:lnTo>
                    <a:pt x="7077" y="8209"/>
                  </a:lnTo>
                  <a:lnTo>
                    <a:pt x="7185" y="7990"/>
                  </a:lnTo>
                  <a:close/>
                  <a:moveTo>
                    <a:pt x="7285" y="7687"/>
                  </a:moveTo>
                  <a:lnTo>
                    <a:pt x="7209" y="7841"/>
                  </a:lnTo>
                  <a:lnTo>
                    <a:pt x="6857" y="7668"/>
                  </a:lnTo>
                  <a:lnTo>
                    <a:pt x="6834" y="7715"/>
                  </a:lnTo>
                  <a:lnTo>
                    <a:pt x="7225" y="7907"/>
                  </a:lnTo>
                  <a:lnTo>
                    <a:pt x="7321" y="7712"/>
                  </a:lnTo>
                  <a:lnTo>
                    <a:pt x="7285" y="7687"/>
                  </a:lnTo>
                  <a:close/>
                  <a:moveTo>
                    <a:pt x="7544" y="7259"/>
                  </a:moveTo>
                  <a:lnTo>
                    <a:pt x="7137" y="7101"/>
                  </a:lnTo>
                  <a:lnTo>
                    <a:pt x="7103" y="7170"/>
                  </a:lnTo>
                  <a:lnTo>
                    <a:pt x="7326" y="7371"/>
                  </a:lnTo>
                  <a:cubicBezTo>
                    <a:pt x="7340" y="7383"/>
                    <a:pt x="7352" y="7393"/>
                    <a:pt x="7364" y="7402"/>
                  </a:cubicBezTo>
                  <a:cubicBezTo>
                    <a:pt x="7375" y="7410"/>
                    <a:pt x="7381" y="7415"/>
                    <a:pt x="7383" y="7416"/>
                  </a:cubicBezTo>
                  <a:cubicBezTo>
                    <a:pt x="7380" y="7416"/>
                    <a:pt x="7373" y="7414"/>
                    <a:pt x="7359" y="7410"/>
                  </a:cubicBezTo>
                  <a:cubicBezTo>
                    <a:pt x="7345" y="7406"/>
                    <a:pt x="7328" y="7402"/>
                    <a:pt x="7307" y="7398"/>
                  </a:cubicBezTo>
                  <a:lnTo>
                    <a:pt x="7017" y="7344"/>
                  </a:lnTo>
                  <a:lnTo>
                    <a:pt x="6983" y="7412"/>
                  </a:lnTo>
                  <a:lnTo>
                    <a:pt x="7357" y="7639"/>
                  </a:lnTo>
                  <a:lnTo>
                    <a:pt x="7379" y="7594"/>
                  </a:lnTo>
                  <a:lnTo>
                    <a:pt x="7112" y="7435"/>
                  </a:lnTo>
                  <a:cubicBezTo>
                    <a:pt x="7107" y="7432"/>
                    <a:pt x="7100" y="7428"/>
                    <a:pt x="7093" y="7424"/>
                  </a:cubicBezTo>
                  <a:cubicBezTo>
                    <a:pt x="7085" y="7420"/>
                    <a:pt x="7078" y="7415"/>
                    <a:pt x="7070" y="7411"/>
                  </a:cubicBezTo>
                  <a:cubicBezTo>
                    <a:pt x="7063" y="7407"/>
                    <a:pt x="7056" y="7403"/>
                    <a:pt x="7051" y="7400"/>
                  </a:cubicBezTo>
                  <a:cubicBezTo>
                    <a:pt x="7046" y="7397"/>
                    <a:pt x="7043" y="7396"/>
                    <a:pt x="7041" y="7395"/>
                  </a:cubicBezTo>
                  <a:cubicBezTo>
                    <a:pt x="7046" y="7396"/>
                    <a:pt x="7055" y="7398"/>
                    <a:pt x="7069" y="7401"/>
                  </a:cubicBezTo>
                  <a:cubicBezTo>
                    <a:pt x="7084" y="7404"/>
                    <a:pt x="7102" y="7408"/>
                    <a:pt x="7124" y="7412"/>
                  </a:cubicBezTo>
                  <a:lnTo>
                    <a:pt x="7440" y="7471"/>
                  </a:lnTo>
                  <a:lnTo>
                    <a:pt x="7460" y="7431"/>
                  </a:lnTo>
                  <a:lnTo>
                    <a:pt x="7209" y="7204"/>
                  </a:lnTo>
                  <a:cubicBezTo>
                    <a:pt x="7204" y="7199"/>
                    <a:pt x="7198" y="7194"/>
                    <a:pt x="7192" y="7189"/>
                  </a:cubicBezTo>
                  <a:cubicBezTo>
                    <a:pt x="7187" y="7184"/>
                    <a:pt x="7181" y="7180"/>
                    <a:pt x="7176" y="7175"/>
                  </a:cubicBezTo>
                  <a:cubicBezTo>
                    <a:pt x="7170" y="7171"/>
                    <a:pt x="7166" y="7167"/>
                    <a:pt x="7162" y="7164"/>
                  </a:cubicBezTo>
                  <a:cubicBezTo>
                    <a:pt x="7158" y="7161"/>
                    <a:pt x="7156" y="7159"/>
                    <a:pt x="7156" y="7158"/>
                  </a:cubicBezTo>
                  <a:cubicBezTo>
                    <a:pt x="7156" y="7159"/>
                    <a:pt x="7159" y="7160"/>
                    <a:pt x="7164" y="7162"/>
                  </a:cubicBezTo>
                  <a:cubicBezTo>
                    <a:pt x="7168" y="7164"/>
                    <a:pt x="7174" y="7166"/>
                    <a:pt x="7181" y="7170"/>
                  </a:cubicBezTo>
                  <a:cubicBezTo>
                    <a:pt x="7188" y="7173"/>
                    <a:pt x="7195" y="7176"/>
                    <a:pt x="7202" y="7179"/>
                  </a:cubicBezTo>
                  <a:cubicBezTo>
                    <a:pt x="7210" y="7182"/>
                    <a:pt x="7217" y="7185"/>
                    <a:pt x="7223" y="7188"/>
                  </a:cubicBezTo>
                  <a:lnTo>
                    <a:pt x="7521" y="7306"/>
                  </a:lnTo>
                  <a:lnTo>
                    <a:pt x="7544" y="7259"/>
                  </a:lnTo>
                  <a:close/>
                  <a:moveTo>
                    <a:pt x="7564" y="6848"/>
                  </a:moveTo>
                  <a:cubicBezTo>
                    <a:pt x="7549" y="6846"/>
                    <a:pt x="7535" y="6847"/>
                    <a:pt x="7522" y="6851"/>
                  </a:cubicBezTo>
                  <a:cubicBezTo>
                    <a:pt x="7509" y="6854"/>
                    <a:pt x="7497" y="6859"/>
                    <a:pt x="7486" y="6867"/>
                  </a:cubicBezTo>
                  <a:cubicBezTo>
                    <a:pt x="7475" y="6874"/>
                    <a:pt x="7463" y="6885"/>
                    <a:pt x="7449" y="6900"/>
                  </a:cubicBezTo>
                  <a:lnTo>
                    <a:pt x="7413" y="6938"/>
                  </a:lnTo>
                  <a:cubicBezTo>
                    <a:pt x="7394" y="6958"/>
                    <a:pt x="7377" y="6970"/>
                    <a:pt x="7362" y="6975"/>
                  </a:cubicBezTo>
                  <a:cubicBezTo>
                    <a:pt x="7348" y="6981"/>
                    <a:pt x="7333" y="6980"/>
                    <a:pt x="7317" y="6972"/>
                  </a:cubicBezTo>
                  <a:cubicBezTo>
                    <a:pt x="7297" y="6962"/>
                    <a:pt x="7284" y="6947"/>
                    <a:pt x="7280" y="6928"/>
                  </a:cubicBezTo>
                  <a:cubicBezTo>
                    <a:pt x="7275" y="6909"/>
                    <a:pt x="7279" y="6887"/>
                    <a:pt x="7291" y="6862"/>
                  </a:cubicBezTo>
                  <a:cubicBezTo>
                    <a:pt x="7295" y="6854"/>
                    <a:pt x="7299" y="6846"/>
                    <a:pt x="7304" y="6839"/>
                  </a:cubicBezTo>
                  <a:cubicBezTo>
                    <a:pt x="7309" y="6832"/>
                    <a:pt x="7315" y="6826"/>
                    <a:pt x="7321" y="6820"/>
                  </a:cubicBezTo>
                  <a:cubicBezTo>
                    <a:pt x="7327" y="6814"/>
                    <a:pt x="7334" y="6808"/>
                    <a:pt x="7342" y="6802"/>
                  </a:cubicBezTo>
                  <a:cubicBezTo>
                    <a:pt x="7351" y="6796"/>
                    <a:pt x="7360" y="6790"/>
                    <a:pt x="7371" y="6783"/>
                  </a:cubicBezTo>
                  <a:lnTo>
                    <a:pt x="7347" y="6746"/>
                  </a:lnTo>
                  <a:cubicBezTo>
                    <a:pt x="7304" y="6771"/>
                    <a:pt x="7272" y="6804"/>
                    <a:pt x="7252" y="6845"/>
                  </a:cubicBezTo>
                  <a:cubicBezTo>
                    <a:pt x="7242" y="6864"/>
                    <a:pt x="7236" y="6883"/>
                    <a:pt x="7234" y="6901"/>
                  </a:cubicBezTo>
                  <a:cubicBezTo>
                    <a:pt x="7232" y="6920"/>
                    <a:pt x="7233" y="6937"/>
                    <a:pt x="7238" y="6953"/>
                  </a:cubicBezTo>
                  <a:cubicBezTo>
                    <a:pt x="7242" y="6968"/>
                    <a:pt x="7250" y="6983"/>
                    <a:pt x="7260" y="6996"/>
                  </a:cubicBezTo>
                  <a:cubicBezTo>
                    <a:pt x="7271" y="7008"/>
                    <a:pt x="7285" y="7019"/>
                    <a:pt x="7302" y="7027"/>
                  </a:cubicBezTo>
                  <a:cubicBezTo>
                    <a:pt x="7327" y="7040"/>
                    <a:pt x="7352" y="7042"/>
                    <a:pt x="7377" y="7034"/>
                  </a:cubicBezTo>
                  <a:cubicBezTo>
                    <a:pt x="7389" y="7030"/>
                    <a:pt x="7400" y="7025"/>
                    <a:pt x="7410" y="7017"/>
                  </a:cubicBezTo>
                  <a:cubicBezTo>
                    <a:pt x="7420" y="7009"/>
                    <a:pt x="7432" y="6997"/>
                    <a:pt x="7446" y="6982"/>
                  </a:cubicBezTo>
                  <a:lnTo>
                    <a:pt x="7478" y="6948"/>
                  </a:lnTo>
                  <a:cubicBezTo>
                    <a:pt x="7515" y="6908"/>
                    <a:pt x="7551" y="6897"/>
                    <a:pt x="7585" y="6914"/>
                  </a:cubicBezTo>
                  <a:cubicBezTo>
                    <a:pt x="7608" y="6925"/>
                    <a:pt x="7622" y="6944"/>
                    <a:pt x="7627" y="6969"/>
                  </a:cubicBezTo>
                  <a:cubicBezTo>
                    <a:pt x="7630" y="6981"/>
                    <a:pt x="7630" y="6992"/>
                    <a:pt x="7628" y="7002"/>
                  </a:cubicBezTo>
                  <a:cubicBezTo>
                    <a:pt x="7626" y="7013"/>
                    <a:pt x="7621" y="7025"/>
                    <a:pt x="7614" y="7040"/>
                  </a:cubicBezTo>
                  <a:cubicBezTo>
                    <a:pt x="7604" y="7060"/>
                    <a:pt x="7592" y="7077"/>
                    <a:pt x="7579" y="7091"/>
                  </a:cubicBezTo>
                  <a:cubicBezTo>
                    <a:pt x="7565" y="7105"/>
                    <a:pt x="7548" y="7118"/>
                    <a:pt x="7529" y="7128"/>
                  </a:cubicBezTo>
                  <a:lnTo>
                    <a:pt x="7555" y="7167"/>
                  </a:lnTo>
                  <a:cubicBezTo>
                    <a:pt x="7577" y="7153"/>
                    <a:pt x="7595" y="7138"/>
                    <a:pt x="7611" y="7120"/>
                  </a:cubicBezTo>
                  <a:cubicBezTo>
                    <a:pt x="7627" y="7103"/>
                    <a:pt x="7640" y="7082"/>
                    <a:pt x="7652" y="7059"/>
                  </a:cubicBezTo>
                  <a:cubicBezTo>
                    <a:pt x="7661" y="7041"/>
                    <a:pt x="7667" y="7024"/>
                    <a:pt x="7670" y="7008"/>
                  </a:cubicBezTo>
                  <a:cubicBezTo>
                    <a:pt x="7673" y="6993"/>
                    <a:pt x="7673" y="6976"/>
                    <a:pt x="7671" y="6959"/>
                  </a:cubicBezTo>
                  <a:cubicBezTo>
                    <a:pt x="7669" y="6936"/>
                    <a:pt x="7661" y="6916"/>
                    <a:pt x="7649" y="6899"/>
                  </a:cubicBezTo>
                  <a:cubicBezTo>
                    <a:pt x="7637" y="6881"/>
                    <a:pt x="7622" y="6868"/>
                    <a:pt x="7604" y="6859"/>
                  </a:cubicBezTo>
                  <a:cubicBezTo>
                    <a:pt x="7592" y="6853"/>
                    <a:pt x="7578" y="6849"/>
                    <a:pt x="7564" y="6848"/>
                  </a:cubicBezTo>
                  <a:close/>
                  <a:moveTo>
                    <a:pt x="7678" y="6658"/>
                  </a:moveTo>
                  <a:lnTo>
                    <a:pt x="7635" y="6636"/>
                  </a:lnTo>
                  <a:lnTo>
                    <a:pt x="7581" y="6745"/>
                  </a:lnTo>
                  <a:lnTo>
                    <a:pt x="7624" y="6766"/>
                  </a:lnTo>
                  <a:lnTo>
                    <a:pt x="7678" y="6658"/>
                  </a:lnTo>
                  <a:close/>
                  <a:moveTo>
                    <a:pt x="7594" y="6170"/>
                  </a:moveTo>
                  <a:lnTo>
                    <a:pt x="7572" y="6216"/>
                  </a:lnTo>
                  <a:lnTo>
                    <a:pt x="7844" y="6350"/>
                  </a:lnTo>
                  <a:cubicBezTo>
                    <a:pt x="7857" y="6357"/>
                    <a:pt x="7868" y="6363"/>
                    <a:pt x="7877" y="6370"/>
                  </a:cubicBezTo>
                  <a:cubicBezTo>
                    <a:pt x="7885" y="6376"/>
                    <a:pt x="7892" y="6384"/>
                    <a:pt x="7898" y="6395"/>
                  </a:cubicBezTo>
                  <a:cubicBezTo>
                    <a:pt x="7903" y="6405"/>
                    <a:pt x="7904" y="6417"/>
                    <a:pt x="7903" y="6431"/>
                  </a:cubicBezTo>
                  <a:cubicBezTo>
                    <a:pt x="7901" y="6445"/>
                    <a:pt x="7896" y="6460"/>
                    <a:pt x="7888" y="6476"/>
                  </a:cubicBezTo>
                  <a:cubicBezTo>
                    <a:pt x="7882" y="6488"/>
                    <a:pt x="7876" y="6498"/>
                    <a:pt x="7869" y="6506"/>
                  </a:cubicBezTo>
                  <a:cubicBezTo>
                    <a:pt x="7863" y="6513"/>
                    <a:pt x="7856" y="6519"/>
                    <a:pt x="7849" y="6524"/>
                  </a:cubicBezTo>
                  <a:cubicBezTo>
                    <a:pt x="7843" y="6528"/>
                    <a:pt x="7836" y="6531"/>
                    <a:pt x="7830" y="6532"/>
                  </a:cubicBezTo>
                  <a:cubicBezTo>
                    <a:pt x="7823" y="6533"/>
                    <a:pt x="7818" y="6534"/>
                    <a:pt x="7813" y="6534"/>
                  </a:cubicBezTo>
                  <a:cubicBezTo>
                    <a:pt x="7805" y="6533"/>
                    <a:pt x="7796" y="6531"/>
                    <a:pt x="7785" y="6527"/>
                  </a:cubicBezTo>
                  <a:cubicBezTo>
                    <a:pt x="7773" y="6522"/>
                    <a:pt x="7763" y="6518"/>
                    <a:pt x="7753" y="6513"/>
                  </a:cubicBezTo>
                  <a:lnTo>
                    <a:pt x="7490" y="6383"/>
                  </a:lnTo>
                  <a:lnTo>
                    <a:pt x="7467" y="6429"/>
                  </a:lnTo>
                  <a:lnTo>
                    <a:pt x="7747" y="6567"/>
                  </a:lnTo>
                  <a:cubicBezTo>
                    <a:pt x="7756" y="6572"/>
                    <a:pt x="7766" y="6576"/>
                    <a:pt x="7778" y="6580"/>
                  </a:cubicBezTo>
                  <a:cubicBezTo>
                    <a:pt x="7790" y="6585"/>
                    <a:pt x="7802" y="6587"/>
                    <a:pt x="7814" y="6586"/>
                  </a:cubicBezTo>
                  <a:cubicBezTo>
                    <a:pt x="7838" y="6585"/>
                    <a:pt x="7860" y="6578"/>
                    <a:pt x="7878" y="6564"/>
                  </a:cubicBezTo>
                  <a:cubicBezTo>
                    <a:pt x="7896" y="6550"/>
                    <a:pt x="7912" y="6528"/>
                    <a:pt x="7927" y="6498"/>
                  </a:cubicBezTo>
                  <a:cubicBezTo>
                    <a:pt x="7939" y="6474"/>
                    <a:pt x="7946" y="6453"/>
                    <a:pt x="7949" y="6434"/>
                  </a:cubicBezTo>
                  <a:cubicBezTo>
                    <a:pt x="7952" y="6416"/>
                    <a:pt x="7952" y="6398"/>
                    <a:pt x="7947" y="6381"/>
                  </a:cubicBezTo>
                  <a:cubicBezTo>
                    <a:pt x="7943" y="6364"/>
                    <a:pt x="7936" y="6351"/>
                    <a:pt x="7924" y="6340"/>
                  </a:cubicBezTo>
                  <a:cubicBezTo>
                    <a:pt x="7913" y="6330"/>
                    <a:pt x="7896" y="6319"/>
                    <a:pt x="7872" y="6307"/>
                  </a:cubicBezTo>
                  <a:lnTo>
                    <a:pt x="7594" y="6170"/>
                  </a:lnTo>
                  <a:close/>
                  <a:moveTo>
                    <a:pt x="8169" y="5990"/>
                  </a:moveTo>
                  <a:lnTo>
                    <a:pt x="7778" y="5798"/>
                  </a:lnTo>
                  <a:lnTo>
                    <a:pt x="7755" y="5844"/>
                  </a:lnTo>
                  <a:lnTo>
                    <a:pt x="7968" y="5947"/>
                  </a:lnTo>
                  <a:cubicBezTo>
                    <a:pt x="7982" y="5954"/>
                    <a:pt x="7997" y="5960"/>
                    <a:pt x="8011" y="5967"/>
                  </a:cubicBezTo>
                  <a:cubicBezTo>
                    <a:pt x="8025" y="5973"/>
                    <a:pt x="8038" y="5979"/>
                    <a:pt x="8050" y="5984"/>
                  </a:cubicBezTo>
                  <a:cubicBezTo>
                    <a:pt x="8061" y="5988"/>
                    <a:pt x="8071" y="5992"/>
                    <a:pt x="8078" y="5995"/>
                  </a:cubicBezTo>
                  <a:cubicBezTo>
                    <a:pt x="8086" y="5998"/>
                    <a:pt x="8090" y="6000"/>
                    <a:pt x="8090" y="6000"/>
                  </a:cubicBezTo>
                  <a:cubicBezTo>
                    <a:pt x="8089" y="6000"/>
                    <a:pt x="8085" y="6000"/>
                    <a:pt x="8079" y="5999"/>
                  </a:cubicBezTo>
                  <a:cubicBezTo>
                    <a:pt x="8073" y="5999"/>
                    <a:pt x="8065" y="5998"/>
                    <a:pt x="8056" y="5998"/>
                  </a:cubicBezTo>
                  <a:cubicBezTo>
                    <a:pt x="8047" y="5997"/>
                    <a:pt x="8036" y="5997"/>
                    <a:pt x="8025" y="5996"/>
                  </a:cubicBezTo>
                  <a:cubicBezTo>
                    <a:pt x="8013" y="5996"/>
                    <a:pt x="8002" y="5996"/>
                    <a:pt x="7990" y="5996"/>
                  </a:cubicBezTo>
                  <a:lnTo>
                    <a:pt x="7677" y="6003"/>
                  </a:lnTo>
                  <a:lnTo>
                    <a:pt x="7650" y="6057"/>
                  </a:lnTo>
                  <a:lnTo>
                    <a:pt x="8041" y="6250"/>
                  </a:lnTo>
                  <a:lnTo>
                    <a:pt x="8065" y="6201"/>
                  </a:lnTo>
                  <a:lnTo>
                    <a:pt x="7837" y="6092"/>
                  </a:lnTo>
                  <a:cubicBezTo>
                    <a:pt x="7825" y="6086"/>
                    <a:pt x="7814" y="6081"/>
                    <a:pt x="7802" y="6076"/>
                  </a:cubicBezTo>
                  <a:cubicBezTo>
                    <a:pt x="7790" y="6071"/>
                    <a:pt x="7780" y="6066"/>
                    <a:pt x="7770" y="6062"/>
                  </a:cubicBezTo>
                  <a:cubicBezTo>
                    <a:pt x="7760" y="6058"/>
                    <a:pt x="7751" y="6054"/>
                    <a:pt x="7744" y="6051"/>
                  </a:cubicBezTo>
                  <a:cubicBezTo>
                    <a:pt x="7737" y="6048"/>
                    <a:pt x="7731" y="6046"/>
                    <a:pt x="7728" y="6045"/>
                  </a:cubicBezTo>
                  <a:cubicBezTo>
                    <a:pt x="7732" y="6046"/>
                    <a:pt x="7738" y="6046"/>
                    <a:pt x="7745" y="6046"/>
                  </a:cubicBezTo>
                  <a:cubicBezTo>
                    <a:pt x="7753" y="6047"/>
                    <a:pt x="7761" y="6047"/>
                    <a:pt x="7772" y="6047"/>
                  </a:cubicBezTo>
                  <a:cubicBezTo>
                    <a:pt x="7782" y="6047"/>
                    <a:pt x="7793" y="6047"/>
                    <a:pt x="7805" y="6047"/>
                  </a:cubicBezTo>
                  <a:cubicBezTo>
                    <a:pt x="7817" y="6047"/>
                    <a:pt x="7830" y="6047"/>
                    <a:pt x="7844" y="6047"/>
                  </a:cubicBezTo>
                  <a:lnTo>
                    <a:pt x="8144" y="6039"/>
                  </a:lnTo>
                  <a:lnTo>
                    <a:pt x="8169" y="5990"/>
                  </a:lnTo>
                  <a:close/>
                  <a:moveTo>
                    <a:pt x="8247" y="5830"/>
                  </a:moveTo>
                  <a:lnTo>
                    <a:pt x="7856" y="5638"/>
                  </a:lnTo>
                  <a:lnTo>
                    <a:pt x="7834" y="5683"/>
                  </a:lnTo>
                  <a:lnTo>
                    <a:pt x="8225" y="5876"/>
                  </a:lnTo>
                  <a:lnTo>
                    <a:pt x="8247" y="5830"/>
                  </a:lnTo>
                  <a:close/>
                  <a:moveTo>
                    <a:pt x="8047" y="5250"/>
                  </a:moveTo>
                  <a:lnTo>
                    <a:pt x="8023" y="5298"/>
                  </a:lnTo>
                  <a:lnTo>
                    <a:pt x="8240" y="5509"/>
                  </a:lnTo>
                  <a:cubicBezTo>
                    <a:pt x="8258" y="5526"/>
                    <a:pt x="8273" y="5540"/>
                    <a:pt x="8285" y="5551"/>
                  </a:cubicBezTo>
                  <a:cubicBezTo>
                    <a:pt x="8297" y="5562"/>
                    <a:pt x="8305" y="5569"/>
                    <a:pt x="8309" y="5573"/>
                  </a:cubicBezTo>
                  <a:cubicBezTo>
                    <a:pt x="8307" y="5572"/>
                    <a:pt x="8302" y="5571"/>
                    <a:pt x="8295" y="5569"/>
                  </a:cubicBezTo>
                  <a:cubicBezTo>
                    <a:pt x="8288" y="5567"/>
                    <a:pt x="8280" y="5565"/>
                    <a:pt x="8271" y="5563"/>
                  </a:cubicBezTo>
                  <a:cubicBezTo>
                    <a:pt x="8261" y="5561"/>
                    <a:pt x="8252" y="5559"/>
                    <a:pt x="8242" y="5558"/>
                  </a:cubicBezTo>
                  <a:cubicBezTo>
                    <a:pt x="8231" y="5556"/>
                    <a:pt x="8221" y="5554"/>
                    <a:pt x="8211" y="5553"/>
                  </a:cubicBezTo>
                  <a:lnTo>
                    <a:pt x="7919" y="5511"/>
                  </a:lnTo>
                  <a:lnTo>
                    <a:pt x="7894" y="5562"/>
                  </a:lnTo>
                  <a:lnTo>
                    <a:pt x="8349" y="5623"/>
                  </a:lnTo>
                  <a:lnTo>
                    <a:pt x="8372" y="5577"/>
                  </a:lnTo>
                  <a:lnTo>
                    <a:pt x="8047" y="5250"/>
                  </a:lnTo>
                  <a:close/>
                  <a:moveTo>
                    <a:pt x="8583" y="5148"/>
                  </a:moveTo>
                  <a:lnTo>
                    <a:pt x="8543" y="5128"/>
                  </a:lnTo>
                  <a:lnTo>
                    <a:pt x="8458" y="5300"/>
                  </a:lnTo>
                  <a:lnTo>
                    <a:pt x="8315" y="5230"/>
                  </a:lnTo>
                  <a:lnTo>
                    <a:pt x="8381" y="5096"/>
                  </a:lnTo>
                  <a:lnTo>
                    <a:pt x="8340" y="5076"/>
                  </a:lnTo>
                  <a:lnTo>
                    <a:pt x="8274" y="5210"/>
                  </a:lnTo>
                  <a:lnTo>
                    <a:pt x="8146" y="5147"/>
                  </a:lnTo>
                  <a:lnTo>
                    <a:pt x="8225" y="4986"/>
                  </a:lnTo>
                  <a:lnTo>
                    <a:pt x="8189" y="4961"/>
                  </a:lnTo>
                  <a:lnTo>
                    <a:pt x="8084" y="5175"/>
                  </a:lnTo>
                  <a:lnTo>
                    <a:pt x="8475" y="5367"/>
                  </a:lnTo>
                  <a:lnTo>
                    <a:pt x="8583" y="5148"/>
                  </a:lnTo>
                  <a:close/>
                  <a:moveTo>
                    <a:pt x="8746" y="4817"/>
                  </a:moveTo>
                  <a:lnTo>
                    <a:pt x="8710" y="4821"/>
                  </a:lnTo>
                  <a:cubicBezTo>
                    <a:pt x="8693" y="4824"/>
                    <a:pt x="8675" y="4826"/>
                    <a:pt x="8657" y="4829"/>
                  </a:cubicBezTo>
                  <a:cubicBezTo>
                    <a:pt x="8638" y="4831"/>
                    <a:pt x="8620" y="4834"/>
                    <a:pt x="8604" y="4836"/>
                  </a:cubicBezTo>
                  <a:cubicBezTo>
                    <a:pt x="8587" y="4838"/>
                    <a:pt x="8576" y="4840"/>
                    <a:pt x="8569" y="4841"/>
                  </a:cubicBezTo>
                  <a:cubicBezTo>
                    <a:pt x="8559" y="4843"/>
                    <a:pt x="8548" y="4846"/>
                    <a:pt x="8536" y="4849"/>
                  </a:cubicBezTo>
                  <a:cubicBezTo>
                    <a:pt x="8524" y="4852"/>
                    <a:pt x="8514" y="4855"/>
                    <a:pt x="8506" y="4859"/>
                  </a:cubicBezTo>
                  <a:lnTo>
                    <a:pt x="8508" y="4853"/>
                  </a:lnTo>
                  <a:cubicBezTo>
                    <a:pt x="8516" y="4838"/>
                    <a:pt x="8521" y="4822"/>
                    <a:pt x="8522" y="4807"/>
                  </a:cubicBezTo>
                  <a:cubicBezTo>
                    <a:pt x="8523" y="4792"/>
                    <a:pt x="8521" y="4777"/>
                    <a:pt x="8516" y="4764"/>
                  </a:cubicBezTo>
                  <a:cubicBezTo>
                    <a:pt x="8511" y="4750"/>
                    <a:pt x="8503" y="4738"/>
                    <a:pt x="8493" y="4726"/>
                  </a:cubicBezTo>
                  <a:cubicBezTo>
                    <a:pt x="8482" y="4715"/>
                    <a:pt x="8468" y="4705"/>
                    <a:pt x="8452" y="4697"/>
                  </a:cubicBezTo>
                  <a:cubicBezTo>
                    <a:pt x="8442" y="4692"/>
                    <a:pt x="8432" y="4689"/>
                    <a:pt x="8422" y="4687"/>
                  </a:cubicBezTo>
                  <a:cubicBezTo>
                    <a:pt x="8413" y="4685"/>
                    <a:pt x="8403" y="4684"/>
                    <a:pt x="8395" y="4685"/>
                  </a:cubicBezTo>
                  <a:cubicBezTo>
                    <a:pt x="8386" y="4685"/>
                    <a:pt x="8378" y="4686"/>
                    <a:pt x="8371" y="4688"/>
                  </a:cubicBezTo>
                  <a:cubicBezTo>
                    <a:pt x="8363" y="4690"/>
                    <a:pt x="8357" y="4693"/>
                    <a:pt x="8351" y="4695"/>
                  </a:cubicBezTo>
                  <a:cubicBezTo>
                    <a:pt x="8345" y="4698"/>
                    <a:pt x="8339" y="4702"/>
                    <a:pt x="8333" y="4706"/>
                  </a:cubicBezTo>
                  <a:cubicBezTo>
                    <a:pt x="8327" y="4710"/>
                    <a:pt x="8321" y="4716"/>
                    <a:pt x="8315" y="4723"/>
                  </a:cubicBezTo>
                  <a:cubicBezTo>
                    <a:pt x="8309" y="4729"/>
                    <a:pt x="8303" y="4737"/>
                    <a:pt x="8297" y="4747"/>
                  </a:cubicBezTo>
                  <a:cubicBezTo>
                    <a:pt x="8291" y="4757"/>
                    <a:pt x="8284" y="4768"/>
                    <a:pt x="8278" y="4782"/>
                  </a:cubicBezTo>
                  <a:lnTo>
                    <a:pt x="8233" y="4873"/>
                  </a:lnTo>
                  <a:lnTo>
                    <a:pt x="8624" y="5065"/>
                  </a:lnTo>
                  <a:lnTo>
                    <a:pt x="8646" y="5020"/>
                  </a:lnTo>
                  <a:lnTo>
                    <a:pt x="8469" y="4933"/>
                  </a:lnTo>
                  <a:cubicBezTo>
                    <a:pt x="8475" y="4923"/>
                    <a:pt x="8480" y="4916"/>
                    <a:pt x="8487" y="4911"/>
                  </a:cubicBezTo>
                  <a:cubicBezTo>
                    <a:pt x="8493" y="4907"/>
                    <a:pt x="8503" y="4903"/>
                    <a:pt x="8516" y="4901"/>
                  </a:cubicBezTo>
                  <a:cubicBezTo>
                    <a:pt x="8539" y="4896"/>
                    <a:pt x="8561" y="4892"/>
                    <a:pt x="8582" y="4888"/>
                  </a:cubicBezTo>
                  <a:cubicBezTo>
                    <a:pt x="8603" y="4885"/>
                    <a:pt x="8622" y="4882"/>
                    <a:pt x="8639" y="4880"/>
                  </a:cubicBezTo>
                  <a:cubicBezTo>
                    <a:pt x="8657" y="4878"/>
                    <a:pt x="8672" y="4877"/>
                    <a:pt x="8685" y="4876"/>
                  </a:cubicBezTo>
                  <a:cubicBezTo>
                    <a:pt x="8699" y="4875"/>
                    <a:pt x="8709" y="4875"/>
                    <a:pt x="8717" y="4875"/>
                  </a:cubicBezTo>
                  <a:lnTo>
                    <a:pt x="8746" y="4817"/>
                  </a:lnTo>
                  <a:close/>
                  <a:moveTo>
                    <a:pt x="8460" y="4768"/>
                  </a:moveTo>
                  <a:cubicBezTo>
                    <a:pt x="8468" y="4776"/>
                    <a:pt x="8474" y="4785"/>
                    <a:pt x="8477" y="4795"/>
                  </a:cubicBezTo>
                  <a:cubicBezTo>
                    <a:pt x="8480" y="4806"/>
                    <a:pt x="8480" y="4817"/>
                    <a:pt x="8478" y="4830"/>
                  </a:cubicBezTo>
                  <a:cubicBezTo>
                    <a:pt x="8476" y="4843"/>
                    <a:pt x="8470" y="4858"/>
                    <a:pt x="8462" y="4875"/>
                  </a:cubicBezTo>
                  <a:lnTo>
                    <a:pt x="8440" y="4918"/>
                  </a:lnTo>
                  <a:lnTo>
                    <a:pt x="8295" y="4847"/>
                  </a:lnTo>
                  <a:lnTo>
                    <a:pt x="8318" y="4800"/>
                  </a:lnTo>
                  <a:cubicBezTo>
                    <a:pt x="8323" y="4789"/>
                    <a:pt x="8328" y="4780"/>
                    <a:pt x="8333" y="4773"/>
                  </a:cubicBezTo>
                  <a:cubicBezTo>
                    <a:pt x="8338" y="4766"/>
                    <a:pt x="8344" y="4760"/>
                    <a:pt x="8350" y="4755"/>
                  </a:cubicBezTo>
                  <a:cubicBezTo>
                    <a:pt x="8360" y="4746"/>
                    <a:pt x="8372" y="4741"/>
                    <a:pt x="8386" y="4739"/>
                  </a:cubicBezTo>
                  <a:cubicBezTo>
                    <a:pt x="8401" y="4737"/>
                    <a:pt x="8415" y="4739"/>
                    <a:pt x="8428" y="4746"/>
                  </a:cubicBezTo>
                  <a:cubicBezTo>
                    <a:pt x="8441" y="4752"/>
                    <a:pt x="8451" y="4759"/>
                    <a:pt x="8460" y="4768"/>
                  </a:cubicBezTo>
                  <a:close/>
                  <a:moveTo>
                    <a:pt x="8757" y="4423"/>
                  </a:moveTo>
                  <a:cubicBezTo>
                    <a:pt x="8742" y="4421"/>
                    <a:pt x="8728" y="4422"/>
                    <a:pt x="8715" y="4426"/>
                  </a:cubicBezTo>
                  <a:cubicBezTo>
                    <a:pt x="8702" y="4429"/>
                    <a:pt x="8690" y="4435"/>
                    <a:pt x="8679" y="4442"/>
                  </a:cubicBezTo>
                  <a:cubicBezTo>
                    <a:pt x="8668" y="4449"/>
                    <a:pt x="8656" y="4460"/>
                    <a:pt x="8642" y="4475"/>
                  </a:cubicBezTo>
                  <a:lnTo>
                    <a:pt x="8606" y="4513"/>
                  </a:lnTo>
                  <a:cubicBezTo>
                    <a:pt x="8587" y="4533"/>
                    <a:pt x="8570" y="4545"/>
                    <a:pt x="8556" y="4550"/>
                  </a:cubicBezTo>
                  <a:cubicBezTo>
                    <a:pt x="8541" y="4556"/>
                    <a:pt x="8526" y="4555"/>
                    <a:pt x="8510" y="4547"/>
                  </a:cubicBezTo>
                  <a:cubicBezTo>
                    <a:pt x="8490" y="4537"/>
                    <a:pt x="8477" y="4522"/>
                    <a:pt x="8473" y="4503"/>
                  </a:cubicBezTo>
                  <a:cubicBezTo>
                    <a:pt x="8468" y="4484"/>
                    <a:pt x="8472" y="4462"/>
                    <a:pt x="8484" y="4437"/>
                  </a:cubicBezTo>
                  <a:cubicBezTo>
                    <a:pt x="8488" y="4429"/>
                    <a:pt x="8493" y="4421"/>
                    <a:pt x="8497" y="4414"/>
                  </a:cubicBezTo>
                  <a:cubicBezTo>
                    <a:pt x="8502" y="4407"/>
                    <a:pt x="8508" y="4401"/>
                    <a:pt x="8514" y="4395"/>
                  </a:cubicBezTo>
                  <a:cubicBezTo>
                    <a:pt x="8520" y="4389"/>
                    <a:pt x="8528" y="4383"/>
                    <a:pt x="8536" y="4377"/>
                  </a:cubicBezTo>
                  <a:cubicBezTo>
                    <a:pt x="8544" y="4371"/>
                    <a:pt x="8553" y="4365"/>
                    <a:pt x="8564" y="4358"/>
                  </a:cubicBezTo>
                  <a:lnTo>
                    <a:pt x="8540" y="4321"/>
                  </a:lnTo>
                  <a:cubicBezTo>
                    <a:pt x="8497" y="4346"/>
                    <a:pt x="8465" y="4379"/>
                    <a:pt x="8445" y="4421"/>
                  </a:cubicBezTo>
                  <a:cubicBezTo>
                    <a:pt x="8435" y="4440"/>
                    <a:pt x="8430" y="4458"/>
                    <a:pt x="8427" y="4476"/>
                  </a:cubicBezTo>
                  <a:cubicBezTo>
                    <a:pt x="8425" y="4495"/>
                    <a:pt x="8426" y="4512"/>
                    <a:pt x="8431" y="4528"/>
                  </a:cubicBezTo>
                  <a:cubicBezTo>
                    <a:pt x="8435" y="4544"/>
                    <a:pt x="8443" y="4558"/>
                    <a:pt x="8454" y="4571"/>
                  </a:cubicBezTo>
                  <a:cubicBezTo>
                    <a:pt x="8464" y="4584"/>
                    <a:pt x="8478" y="4594"/>
                    <a:pt x="8495" y="4602"/>
                  </a:cubicBezTo>
                  <a:cubicBezTo>
                    <a:pt x="8520" y="4615"/>
                    <a:pt x="8545" y="4617"/>
                    <a:pt x="8571" y="4609"/>
                  </a:cubicBezTo>
                  <a:cubicBezTo>
                    <a:pt x="8582" y="4606"/>
                    <a:pt x="8593" y="4600"/>
                    <a:pt x="8603" y="4592"/>
                  </a:cubicBezTo>
                  <a:cubicBezTo>
                    <a:pt x="8613" y="4584"/>
                    <a:pt x="8625" y="4572"/>
                    <a:pt x="8640" y="4557"/>
                  </a:cubicBezTo>
                  <a:lnTo>
                    <a:pt x="8671" y="4523"/>
                  </a:lnTo>
                  <a:cubicBezTo>
                    <a:pt x="8708" y="4484"/>
                    <a:pt x="8744" y="4472"/>
                    <a:pt x="8778" y="4489"/>
                  </a:cubicBezTo>
                  <a:cubicBezTo>
                    <a:pt x="8801" y="4501"/>
                    <a:pt x="8816" y="4519"/>
                    <a:pt x="8820" y="4545"/>
                  </a:cubicBezTo>
                  <a:cubicBezTo>
                    <a:pt x="8823" y="4556"/>
                    <a:pt x="8823" y="4567"/>
                    <a:pt x="8821" y="4577"/>
                  </a:cubicBezTo>
                  <a:cubicBezTo>
                    <a:pt x="8819" y="4588"/>
                    <a:pt x="8814" y="4600"/>
                    <a:pt x="8807" y="4615"/>
                  </a:cubicBezTo>
                  <a:cubicBezTo>
                    <a:pt x="8797" y="4635"/>
                    <a:pt x="8786" y="4652"/>
                    <a:pt x="8772" y="4666"/>
                  </a:cubicBezTo>
                  <a:cubicBezTo>
                    <a:pt x="8758" y="4680"/>
                    <a:pt x="8742" y="4693"/>
                    <a:pt x="8722" y="4703"/>
                  </a:cubicBezTo>
                  <a:lnTo>
                    <a:pt x="8748" y="4742"/>
                  </a:lnTo>
                  <a:cubicBezTo>
                    <a:pt x="8770" y="4728"/>
                    <a:pt x="8788" y="4713"/>
                    <a:pt x="8804" y="4695"/>
                  </a:cubicBezTo>
                  <a:cubicBezTo>
                    <a:pt x="8820" y="4678"/>
                    <a:pt x="8833" y="4657"/>
                    <a:pt x="8845" y="4634"/>
                  </a:cubicBezTo>
                  <a:cubicBezTo>
                    <a:pt x="8854" y="4616"/>
                    <a:pt x="8860" y="4599"/>
                    <a:pt x="8863" y="4583"/>
                  </a:cubicBezTo>
                  <a:cubicBezTo>
                    <a:pt x="8866" y="4568"/>
                    <a:pt x="8866" y="4551"/>
                    <a:pt x="8864" y="4534"/>
                  </a:cubicBezTo>
                  <a:cubicBezTo>
                    <a:pt x="8862" y="4511"/>
                    <a:pt x="8855" y="4491"/>
                    <a:pt x="8843" y="4474"/>
                  </a:cubicBezTo>
                  <a:cubicBezTo>
                    <a:pt x="8830" y="4456"/>
                    <a:pt x="8815" y="4443"/>
                    <a:pt x="8797" y="4434"/>
                  </a:cubicBezTo>
                  <a:cubicBezTo>
                    <a:pt x="8785" y="4428"/>
                    <a:pt x="8771" y="4424"/>
                    <a:pt x="8757" y="4423"/>
                  </a:cubicBezTo>
                  <a:close/>
                  <a:moveTo>
                    <a:pt x="8974" y="4352"/>
                  </a:moveTo>
                  <a:lnTo>
                    <a:pt x="8584" y="4160"/>
                  </a:lnTo>
                  <a:lnTo>
                    <a:pt x="8561" y="4206"/>
                  </a:lnTo>
                  <a:lnTo>
                    <a:pt x="8952" y="4398"/>
                  </a:lnTo>
                  <a:lnTo>
                    <a:pt x="8974" y="4352"/>
                  </a:lnTo>
                  <a:close/>
                  <a:moveTo>
                    <a:pt x="8730" y="3674"/>
                  </a:moveTo>
                  <a:cubicBezTo>
                    <a:pt x="8721" y="3677"/>
                    <a:pt x="8715" y="3683"/>
                    <a:pt x="8711" y="3691"/>
                  </a:cubicBezTo>
                  <a:cubicBezTo>
                    <a:pt x="8707" y="3699"/>
                    <a:pt x="8706" y="3707"/>
                    <a:pt x="8709" y="3716"/>
                  </a:cubicBezTo>
                  <a:cubicBezTo>
                    <a:pt x="8712" y="3724"/>
                    <a:pt x="8718" y="3731"/>
                    <a:pt x="8726" y="3735"/>
                  </a:cubicBezTo>
                  <a:cubicBezTo>
                    <a:pt x="8734" y="3739"/>
                    <a:pt x="8743" y="3739"/>
                    <a:pt x="8751" y="3736"/>
                  </a:cubicBezTo>
                  <a:cubicBezTo>
                    <a:pt x="8760" y="3734"/>
                    <a:pt x="8766" y="3728"/>
                    <a:pt x="8770" y="3720"/>
                  </a:cubicBezTo>
                  <a:cubicBezTo>
                    <a:pt x="8775" y="3711"/>
                    <a:pt x="8775" y="3703"/>
                    <a:pt x="8772" y="3695"/>
                  </a:cubicBezTo>
                  <a:cubicBezTo>
                    <a:pt x="8769" y="3686"/>
                    <a:pt x="8763" y="3680"/>
                    <a:pt x="8755" y="3676"/>
                  </a:cubicBezTo>
                  <a:cubicBezTo>
                    <a:pt x="8747" y="3672"/>
                    <a:pt x="8738" y="3671"/>
                    <a:pt x="8730" y="3674"/>
                  </a:cubicBezTo>
                  <a:close/>
                  <a:moveTo>
                    <a:pt x="8788" y="3557"/>
                  </a:moveTo>
                  <a:cubicBezTo>
                    <a:pt x="8779" y="3560"/>
                    <a:pt x="8773" y="3565"/>
                    <a:pt x="8769" y="3574"/>
                  </a:cubicBezTo>
                  <a:cubicBezTo>
                    <a:pt x="8765" y="3582"/>
                    <a:pt x="8764" y="3590"/>
                    <a:pt x="8767" y="3598"/>
                  </a:cubicBezTo>
                  <a:cubicBezTo>
                    <a:pt x="8770" y="3607"/>
                    <a:pt x="8775" y="3613"/>
                    <a:pt x="8783" y="3617"/>
                  </a:cubicBezTo>
                  <a:cubicBezTo>
                    <a:pt x="8792" y="3621"/>
                    <a:pt x="8800" y="3622"/>
                    <a:pt x="8809" y="3619"/>
                  </a:cubicBezTo>
                  <a:cubicBezTo>
                    <a:pt x="8818" y="3616"/>
                    <a:pt x="8824" y="3611"/>
                    <a:pt x="8828" y="3602"/>
                  </a:cubicBezTo>
                  <a:cubicBezTo>
                    <a:pt x="8832" y="3594"/>
                    <a:pt x="8833" y="3586"/>
                    <a:pt x="8830" y="3577"/>
                  </a:cubicBezTo>
                  <a:cubicBezTo>
                    <a:pt x="8826" y="3569"/>
                    <a:pt x="8821" y="3563"/>
                    <a:pt x="8812" y="3558"/>
                  </a:cubicBezTo>
                  <a:cubicBezTo>
                    <a:pt x="8804" y="3555"/>
                    <a:pt x="8796" y="3554"/>
                    <a:pt x="8788" y="3557"/>
                  </a:cubicBezTo>
                  <a:close/>
                  <a:moveTo>
                    <a:pt x="3128" y="17960"/>
                  </a:moveTo>
                  <a:lnTo>
                    <a:pt x="2720" y="17801"/>
                  </a:lnTo>
                  <a:lnTo>
                    <a:pt x="2687" y="17870"/>
                  </a:lnTo>
                  <a:lnTo>
                    <a:pt x="2910" y="18072"/>
                  </a:lnTo>
                  <a:cubicBezTo>
                    <a:pt x="2924" y="18084"/>
                    <a:pt x="2936" y="18094"/>
                    <a:pt x="2947" y="18102"/>
                  </a:cubicBezTo>
                  <a:cubicBezTo>
                    <a:pt x="2959" y="18111"/>
                    <a:pt x="2965" y="18116"/>
                    <a:pt x="2966" y="18117"/>
                  </a:cubicBezTo>
                  <a:cubicBezTo>
                    <a:pt x="2964" y="18116"/>
                    <a:pt x="2956" y="18114"/>
                    <a:pt x="2943" y="18111"/>
                  </a:cubicBezTo>
                  <a:cubicBezTo>
                    <a:pt x="2929" y="18107"/>
                    <a:pt x="2912" y="18103"/>
                    <a:pt x="2891" y="18099"/>
                  </a:cubicBezTo>
                  <a:lnTo>
                    <a:pt x="2601" y="18045"/>
                  </a:lnTo>
                  <a:lnTo>
                    <a:pt x="2567" y="18113"/>
                  </a:lnTo>
                  <a:lnTo>
                    <a:pt x="2800" y="18254"/>
                  </a:lnTo>
                  <a:lnTo>
                    <a:pt x="2895" y="18254"/>
                  </a:lnTo>
                  <a:lnTo>
                    <a:pt x="2696" y="18136"/>
                  </a:lnTo>
                  <a:cubicBezTo>
                    <a:pt x="2690" y="18133"/>
                    <a:pt x="2684" y="18129"/>
                    <a:pt x="2676" y="18125"/>
                  </a:cubicBezTo>
                  <a:cubicBezTo>
                    <a:pt x="2669" y="18120"/>
                    <a:pt x="2661" y="18116"/>
                    <a:pt x="2654" y="18112"/>
                  </a:cubicBezTo>
                  <a:cubicBezTo>
                    <a:pt x="2647" y="18108"/>
                    <a:pt x="2640" y="18104"/>
                    <a:pt x="2635" y="18101"/>
                  </a:cubicBezTo>
                  <a:cubicBezTo>
                    <a:pt x="2630" y="18098"/>
                    <a:pt x="2627" y="18096"/>
                    <a:pt x="2625" y="18096"/>
                  </a:cubicBezTo>
                  <a:cubicBezTo>
                    <a:pt x="2630" y="18097"/>
                    <a:pt x="2639" y="18099"/>
                    <a:pt x="2653" y="18101"/>
                  </a:cubicBezTo>
                  <a:cubicBezTo>
                    <a:pt x="2668" y="18105"/>
                    <a:pt x="2686" y="18108"/>
                    <a:pt x="2708" y="18112"/>
                  </a:cubicBezTo>
                  <a:lnTo>
                    <a:pt x="3024" y="18171"/>
                  </a:lnTo>
                  <a:lnTo>
                    <a:pt x="3043" y="18132"/>
                  </a:lnTo>
                  <a:lnTo>
                    <a:pt x="2793" y="17904"/>
                  </a:lnTo>
                  <a:cubicBezTo>
                    <a:pt x="2788" y="17900"/>
                    <a:pt x="2782" y="17895"/>
                    <a:pt x="2776" y="17890"/>
                  </a:cubicBezTo>
                  <a:cubicBezTo>
                    <a:pt x="2770" y="17885"/>
                    <a:pt x="2765" y="17880"/>
                    <a:pt x="2760" y="17876"/>
                  </a:cubicBezTo>
                  <a:cubicBezTo>
                    <a:pt x="2754" y="17871"/>
                    <a:pt x="2750" y="17868"/>
                    <a:pt x="2746" y="17865"/>
                  </a:cubicBezTo>
                  <a:cubicBezTo>
                    <a:pt x="2742" y="17862"/>
                    <a:pt x="2740" y="17860"/>
                    <a:pt x="2740" y="17859"/>
                  </a:cubicBezTo>
                  <a:cubicBezTo>
                    <a:pt x="2740" y="17859"/>
                    <a:pt x="2743" y="17860"/>
                    <a:pt x="2748" y="17863"/>
                  </a:cubicBezTo>
                  <a:cubicBezTo>
                    <a:pt x="2752" y="17865"/>
                    <a:pt x="2758" y="17867"/>
                    <a:pt x="2765" y="17870"/>
                  </a:cubicBezTo>
                  <a:cubicBezTo>
                    <a:pt x="2772" y="17873"/>
                    <a:pt x="2779" y="17876"/>
                    <a:pt x="2786" y="17880"/>
                  </a:cubicBezTo>
                  <a:cubicBezTo>
                    <a:pt x="2794" y="17883"/>
                    <a:pt x="2801" y="17886"/>
                    <a:pt x="2807" y="17889"/>
                  </a:cubicBezTo>
                  <a:lnTo>
                    <a:pt x="3105" y="18007"/>
                  </a:lnTo>
                  <a:lnTo>
                    <a:pt x="3128" y="17960"/>
                  </a:lnTo>
                  <a:close/>
                  <a:moveTo>
                    <a:pt x="9002" y="6041"/>
                  </a:moveTo>
                  <a:lnTo>
                    <a:pt x="9002" y="5883"/>
                  </a:lnTo>
                  <a:lnTo>
                    <a:pt x="9000" y="5880"/>
                  </a:lnTo>
                  <a:cubicBezTo>
                    <a:pt x="8988" y="5863"/>
                    <a:pt x="8972" y="5849"/>
                    <a:pt x="8954" y="5840"/>
                  </a:cubicBezTo>
                  <a:cubicBezTo>
                    <a:pt x="8942" y="5834"/>
                    <a:pt x="8929" y="5831"/>
                    <a:pt x="8914" y="5829"/>
                  </a:cubicBezTo>
                  <a:cubicBezTo>
                    <a:pt x="8899" y="5828"/>
                    <a:pt x="8886" y="5829"/>
                    <a:pt x="8873" y="5832"/>
                  </a:cubicBezTo>
                  <a:cubicBezTo>
                    <a:pt x="8860" y="5836"/>
                    <a:pt x="8848" y="5841"/>
                    <a:pt x="8837" y="5848"/>
                  </a:cubicBezTo>
                  <a:cubicBezTo>
                    <a:pt x="8826" y="5856"/>
                    <a:pt x="8813" y="5867"/>
                    <a:pt x="8799" y="5882"/>
                  </a:cubicBezTo>
                  <a:lnTo>
                    <a:pt x="8763" y="5920"/>
                  </a:lnTo>
                  <a:cubicBezTo>
                    <a:pt x="8744" y="5939"/>
                    <a:pt x="8727" y="5951"/>
                    <a:pt x="8713" y="5957"/>
                  </a:cubicBezTo>
                  <a:cubicBezTo>
                    <a:pt x="8698" y="5962"/>
                    <a:pt x="8683" y="5961"/>
                    <a:pt x="8667" y="5953"/>
                  </a:cubicBezTo>
                  <a:cubicBezTo>
                    <a:pt x="8647" y="5943"/>
                    <a:pt x="8635" y="5929"/>
                    <a:pt x="8630" y="5909"/>
                  </a:cubicBezTo>
                  <a:cubicBezTo>
                    <a:pt x="8625" y="5890"/>
                    <a:pt x="8629" y="5868"/>
                    <a:pt x="8641" y="5843"/>
                  </a:cubicBezTo>
                  <a:cubicBezTo>
                    <a:pt x="8645" y="5835"/>
                    <a:pt x="8650" y="5827"/>
                    <a:pt x="8655" y="5821"/>
                  </a:cubicBezTo>
                  <a:cubicBezTo>
                    <a:pt x="8659" y="5814"/>
                    <a:pt x="8665" y="5807"/>
                    <a:pt x="8671" y="5801"/>
                  </a:cubicBezTo>
                  <a:cubicBezTo>
                    <a:pt x="8678" y="5795"/>
                    <a:pt x="8685" y="5789"/>
                    <a:pt x="8693" y="5783"/>
                  </a:cubicBezTo>
                  <a:cubicBezTo>
                    <a:pt x="8701" y="5777"/>
                    <a:pt x="8710" y="5771"/>
                    <a:pt x="8721" y="5765"/>
                  </a:cubicBezTo>
                  <a:lnTo>
                    <a:pt x="8698" y="5728"/>
                  </a:lnTo>
                  <a:cubicBezTo>
                    <a:pt x="8654" y="5752"/>
                    <a:pt x="8622" y="5786"/>
                    <a:pt x="8602" y="5827"/>
                  </a:cubicBezTo>
                  <a:cubicBezTo>
                    <a:pt x="8593" y="5846"/>
                    <a:pt x="8587" y="5865"/>
                    <a:pt x="8585" y="5883"/>
                  </a:cubicBezTo>
                  <a:cubicBezTo>
                    <a:pt x="8583" y="5901"/>
                    <a:pt x="8584" y="5918"/>
                    <a:pt x="8588" y="5934"/>
                  </a:cubicBezTo>
                  <a:cubicBezTo>
                    <a:pt x="8593" y="5950"/>
                    <a:pt x="8600" y="5964"/>
                    <a:pt x="8611" y="5977"/>
                  </a:cubicBezTo>
                  <a:cubicBezTo>
                    <a:pt x="8622" y="5990"/>
                    <a:pt x="8635" y="6000"/>
                    <a:pt x="8652" y="6009"/>
                  </a:cubicBezTo>
                  <a:cubicBezTo>
                    <a:pt x="8677" y="6021"/>
                    <a:pt x="8702" y="6023"/>
                    <a:pt x="8728" y="6016"/>
                  </a:cubicBezTo>
                  <a:cubicBezTo>
                    <a:pt x="8740" y="6012"/>
                    <a:pt x="8750" y="6006"/>
                    <a:pt x="8761" y="5998"/>
                  </a:cubicBezTo>
                  <a:cubicBezTo>
                    <a:pt x="8771" y="5990"/>
                    <a:pt x="8783" y="5978"/>
                    <a:pt x="8797" y="5963"/>
                  </a:cubicBezTo>
                  <a:lnTo>
                    <a:pt x="8828" y="5930"/>
                  </a:lnTo>
                  <a:cubicBezTo>
                    <a:pt x="8865" y="5890"/>
                    <a:pt x="8901" y="5879"/>
                    <a:pt x="8936" y="5896"/>
                  </a:cubicBezTo>
                  <a:cubicBezTo>
                    <a:pt x="8959" y="5907"/>
                    <a:pt x="8973" y="5925"/>
                    <a:pt x="8978" y="5951"/>
                  </a:cubicBezTo>
                  <a:cubicBezTo>
                    <a:pt x="8980" y="5962"/>
                    <a:pt x="8980" y="5973"/>
                    <a:pt x="8978" y="5984"/>
                  </a:cubicBezTo>
                  <a:cubicBezTo>
                    <a:pt x="8976" y="5994"/>
                    <a:pt x="8971" y="6007"/>
                    <a:pt x="8964" y="6021"/>
                  </a:cubicBezTo>
                  <a:cubicBezTo>
                    <a:pt x="8954" y="6041"/>
                    <a:pt x="8943" y="6058"/>
                    <a:pt x="8929" y="6072"/>
                  </a:cubicBezTo>
                  <a:cubicBezTo>
                    <a:pt x="8915" y="6087"/>
                    <a:pt x="8899" y="6099"/>
                    <a:pt x="8879" y="6110"/>
                  </a:cubicBezTo>
                  <a:lnTo>
                    <a:pt x="8905" y="6148"/>
                  </a:lnTo>
                  <a:cubicBezTo>
                    <a:pt x="8927" y="6135"/>
                    <a:pt x="8946" y="6119"/>
                    <a:pt x="8961" y="6102"/>
                  </a:cubicBezTo>
                  <a:cubicBezTo>
                    <a:pt x="8977" y="6084"/>
                    <a:pt x="8990" y="6064"/>
                    <a:pt x="9002" y="6041"/>
                  </a:cubicBezTo>
                  <a:close/>
                  <a:moveTo>
                    <a:pt x="9002" y="5754"/>
                  </a:moveTo>
                  <a:lnTo>
                    <a:pt x="9002" y="5700"/>
                  </a:lnTo>
                  <a:cubicBezTo>
                    <a:pt x="8997" y="5699"/>
                    <a:pt x="8993" y="5698"/>
                    <a:pt x="8988" y="5696"/>
                  </a:cubicBezTo>
                  <a:cubicBezTo>
                    <a:pt x="8975" y="5692"/>
                    <a:pt x="8958" y="5686"/>
                    <a:pt x="8939" y="5676"/>
                  </a:cubicBezTo>
                  <a:cubicBezTo>
                    <a:pt x="8916" y="5665"/>
                    <a:pt x="8897" y="5654"/>
                    <a:pt x="8882" y="5643"/>
                  </a:cubicBezTo>
                  <a:cubicBezTo>
                    <a:pt x="8867" y="5632"/>
                    <a:pt x="8854" y="5621"/>
                    <a:pt x="8844" y="5609"/>
                  </a:cubicBezTo>
                  <a:cubicBezTo>
                    <a:pt x="8826" y="5588"/>
                    <a:pt x="8816" y="5567"/>
                    <a:pt x="8813" y="5546"/>
                  </a:cubicBezTo>
                  <a:cubicBezTo>
                    <a:pt x="8809" y="5524"/>
                    <a:pt x="8813" y="5502"/>
                    <a:pt x="8824" y="5479"/>
                  </a:cubicBezTo>
                  <a:cubicBezTo>
                    <a:pt x="8831" y="5465"/>
                    <a:pt x="8839" y="5453"/>
                    <a:pt x="8849" y="5443"/>
                  </a:cubicBezTo>
                  <a:cubicBezTo>
                    <a:pt x="8858" y="5433"/>
                    <a:pt x="8870" y="5425"/>
                    <a:pt x="8885" y="5417"/>
                  </a:cubicBezTo>
                  <a:lnTo>
                    <a:pt x="8867" y="5377"/>
                  </a:lnTo>
                  <a:cubicBezTo>
                    <a:pt x="8850" y="5386"/>
                    <a:pt x="8835" y="5397"/>
                    <a:pt x="8821" y="5411"/>
                  </a:cubicBezTo>
                  <a:cubicBezTo>
                    <a:pt x="8808" y="5425"/>
                    <a:pt x="8796" y="5441"/>
                    <a:pt x="8787" y="5460"/>
                  </a:cubicBezTo>
                  <a:cubicBezTo>
                    <a:pt x="8775" y="5484"/>
                    <a:pt x="8769" y="5508"/>
                    <a:pt x="8770" y="5533"/>
                  </a:cubicBezTo>
                  <a:cubicBezTo>
                    <a:pt x="8770" y="5558"/>
                    <a:pt x="8775" y="5583"/>
                    <a:pt x="8786" y="5606"/>
                  </a:cubicBezTo>
                  <a:cubicBezTo>
                    <a:pt x="8797" y="5630"/>
                    <a:pt x="8813" y="5651"/>
                    <a:pt x="8833" y="5672"/>
                  </a:cubicBezTo>
                  <a:cubicBezTo>
                    <a:pt x="8854" y="5692"/>
                    <a:pt x="8879" y="5709"/>
                    <a:pt x="8908" y="5724"/>
                  </a:cubicBezTo>
                  <a:cubicBezTo>
                    <a:pt x="8937" y="5738"/>
                    <a:pt x="8966" y="5748"/>
                    <a:pt x="8995" y="5753"/>
                  </a:cubicBezTo>
                  <a:cubicBezTo>
                    <a:pt x="8997" y="5754"/>
                    <a:pt x="9000" y="5754"/>
                    <a:pt x="9002" y="5754"/>
                  </a:cubicBezTo>
                  <a:close/>
                  <a:moveTo>
                    <a:pt x="2912" y="17412"/>
                  </a:moveTo>
                  <a:lnTo>
                    <a:pt x="2890" y="17458"/>
                  </a:lnTo>
                  <a:lnTo>
                    <a:pt x="3162" y="17592"/>
                  </a:lnTo>
                  <a:cubicBezTo>
                    <a:pt x="3175" y="17598"/>
                    <a:pt x="3186" y="17605"/>
                    <a:pt x="3195" y="17611"/>
                  </a:cubicBezTo>
                  <a:cubicBezTo>
                    <a:pt x="3203" y="17617"/>
                    <a:pt x="3210" y="17626"/>
                    <a:pt x="3216" y="17637"/>
                  </a:cubicBezTo>
                  <a:cubicBezTo>
                    <a:pt x="3221" y="17647"/>
                    <a:pt x="3222" y="17658"/>
                    <a:pt x="3221" y="17672"/>
                  </a:cubicBezTo>
                  <a:cubicBezTo>
                    <a:pt x="3219" y="17686"/>
                    <a:pt x="3214" y="17701"/>
                    <a:pt x="3206" y="17718"/>
                  </a:cubicBezTo>
                  <a:cubicBezTo>
                    <a:pt x="3200" y="17730"/>
                    <a:pt x="3194" y="17740"/>
                    <a:pt x="3187" y="17747"/>
                  </a:cubicBezTo>
                  <a:cubicBezTo>
                    <a:pt x="3181" y="17755"/>
                    <a:pt x="3174" y="17761"/>
                    <a:pt x="3167" y="17765"/>
                  </a:cubicBezTo>
                  <a:cubicBezTo>
                    <a:pt x="3160" y="17769"/>
                    <a:pt x="3154" y="17772"/>
                    <a:pt x="3148" y="17773"/>
                  </a:cubicBezTo>
                  <a:cubicBezTo>
                    <a:pt x="3141" y="17775"/>
                    <a:pt x="3136" y="17775"/>
                    <a:pt x="3130" y="17775"/>
                  </a:cubicBezTo>
                  <a:cubicBezTo>
                    <a:pt x="3123" y="17775"/>
                    <a:pt x="3114" y="17772"/>
                    <a:pt x="3102" y="17768"/>
                  </a:cubicBezTo>
                  <a:cubicBezTo>
                    <a:pt x="3091" y="17764"/>
                    <a:pt x="3081" y="17759"/>
                    <a:pt x="3071" y="17754"/>
                  </a:cubicBezTo>
                  <a:lnTo>
                    <a:pt x="2807" y="17625"/>
                  </a:lnTo>
                  <a:lnTo>
                    <a:pt x="2785" y="17671"/>
                  </a:lnTo>
                  <a:lnTo>
                    <a:pt x="3065" y="17809"/>
                  </a:lnTo>
                  <a:cubicBezTo>
                    <a:pt x="3074" y="17813"/>
                    <a:pt x="3084" y="17817"/>
                    <a:pt x="3096" y="17822"/>
                  </a:cubicBezTo>
                  <a:cubicBezTo>
                    <a:pt x="3108" y="17826"/>
                    <a:pt x="3119" y="17828"/>
                    <a:pt x="3132" y="17827"/>
                  </a:cubicBezTo>
                  <a:cubicBezTo>
                    <a:pt x="3156" y="17826"/>
                    <a:pt x="3177" y="17819"/>
                    <a:pt x="3196" y="17805"/>
                  </a:cubicBezTo>
                  <a:cubicBezTo>
                    <a:pt x="3213" y="17792"/>
                    <a:pt x="3230" y="17770"/>
                    <a:pt x="3245" y="17739"/>
                  </a:cubicBezTo>
                  <a:cubicBezTo>
                    <a:pt x="3257" y="17715"/>
                    <a:pt x="3264" y="17694"/>
                    <a:pt x="3267" y="17676"/>
                  </a:cubicBezTo>
                  <a:cubicBezTo>
                    <a:pt x="3270" y="17657"/>
                    <a:pt x="3269" y="17639"/>
                    <a:pt x="3265" y="17622"/>
                  </a:cubicBezTo>
                  <a:cubicBezTo>
                    <a:pt x="3261" y="17605"/>
                    <a:pt x="3254" y="17592"/>
                    <a:pt x="3242" y="17581"/>
                  </a:cubicBezTo>
                  <a:cubicBezTo>
                    <a:pt x="3231" y="17571"/>
                    <a:pt x="3214" y="17560"/>
                    <a:pt x="3190" y="17548"/>
                  </a:cubicBezTo>
                  <a:lnTo>
                    <a:pt x="2912" y="17412"/>
                  </a:lnTo>
                  <a:close/>
                  <a:moveTo>
                    <a:pt x="2755" y="17542"/>
                  </a:moveTo>
                  <a:cubicBezTo>
                    <a:pt x="2747" y="17545"/>
                    <a:pt x="2740" y="17551"/>
                    <a:pt x="2736" y="17559"/>
                  </a:cubicBezTo>
                  <a:cubicBezTo>
                    <a:pt x="2732" y="17567"/>
                    <a:pt x="2732" y="17575"/>
                    <a:pt x="2735" y="17584"/>
                  </a:cubicBezTo>
                  <a:cubicBezTo>
                    <a:pt x="2738" y="17592"/>
                    <a:pt x="2743" y="17599"/>
                    <a:pt x="2751" y="17603"/>
                  </a:cubicBezTo>
                  <a:cubicBezTo>
                    <a:pt x="2759" y="17607"/>
                    <a:pt x="2768" y="17607"/>
                    <a:pt x="2777" y="17605"/>
                  </a:cubicBezTo>
                  <a:cubicBezTo>
                    <a:pt x="2785" y="17602"/>
                    <a:pt x="2792" y="17596"/>
                    <a:pt x="2796" y="17588"/>
                  </a:cubicBezTo>
                  <a:cubicBezTo>
                    <a:pt x="2800" y="17579"/>
                    <a:pt x="2800" y="17571"/>
                    <a:pt x="2797" y="17563"/>
                  </a:cubicBezTo>
                  <a:cubicBezTo>
                    <a:pt x="2794" y="17554"/>
                    <a:pt x="2788" y="17548"/>
                    <a:pt x="2780" y="17544"/>
                  </a:cubicBezTo>
                  <a:cubicBezTo>
                    <a:pt x="2772" y="17540"/>
                    <a:pt x="2764" y="17539"/>
                    <a:pt x="2755" y="17542"/>
                  </a:cubicBezTo>
                  <a:close/>
                  <a:moveTo>
                    <a:pt x="2813" y="17426"/>
                  </a:moveTo>
                  <a:cubicBezTo>
                    <a:pt x="2804" y="17428"/>
                    <a:pt x="2798" y="17434"/>
                    <a:pt x="2794" y="17442"/>
                  </a:cubicBezTo>
                  <a:cubicBezTo>
                    <a:pt x="2790" y="17450"/>
                    <a:pt x="2789" y="17459"/>
                    <a:pt x="2792" y="17467"/>
                  </a:cubicBezTo>
                  <a:cubicBezTo>
                    <a:pt x="2795" y="17476"/>
                    <a:pt x="2801" y="17482"/>
                    <a:pt x="2809" y="17486"/>
                  </a:cubicBezTo>
                  <a:cubicBezTo>
                    <a:pt x="2817" y="17490"/>
                    <a:pt x="2825" y="17491"/>
                    <a:pt x="2834" y="17488"/>
                  </a:cubicBezTo>
                  <a:cubicBezTo>
                    <a:pt x="2843" y="17485"/>
                    <a:pt x="2849" y="17479"/>
                    <a:pt x="2853" y="17471"/>
                  </a:cubicBezTo>
                  <a:cubicBezTo>
                    <a:pt x="2857" y="17463"/>
                    <a:pt x="2858" y="17454"/>
                    <a:pt x="2855" y="17446"/>
                  </a:cubicBezTo>
                  <a:cubicBezTo>
                    <a:pt x="2852" y="17437"/>
                    <a:pt x="2846" y="17431"/>
                    <a:pt x="2837" y="17427"/>
                  </a:cubicBezTo>
                  <a:cubicBezTo>
                    <a:pt x="2829" y="17423"/>
                    <a:pt x="2821" y="17423"/>
                    <a:pt x="2813" y="17426"/>
                  </a:cubicBezTo>
                  <a:close/>
                  <a:moveTo>
                    <a:pt x="3486" y="17231"/>
                  </a:moveTo>
                  <a:lnTo>
                    <a:pt x="3096" y="17039"/>
                  </a:lnTo>
                  <a:lnTo>
                    <a:pt x="3073" y="17085"/>
                  </a:lnTo>
                  <a:lnTo>
                    <a:pt x="3286" y="17188"/>
                  </a:lnTo>
                  <a:cubicBezTo>
                    <a:pt x="3300" y="17195"/>
                    <a:pt x="3314" y="17202"/>
                    <a:pt x="3329" y="17208"/>
                  </a:cubicBezTo>
                  <a:cubicBezTo>
                    <a:pt x="3343" y="17214"/>
                    <a:pt x="3356" y="17220"/>
                    <a:pt x="3368" y="17225"/>
                  </a:cubicBezTo>
                  <a:cubicBezTo>
                    <a:pt x="3379" y="17230"/>
                    <a:pt x="3389" y="17234"/>
                    <a:pt x="3396" y="17237"/>
                  </a:cubicBezTo>
                  <a:cubicBezTo>
                    <a:pt x="3404" y="17240"/>
                    <a:pt x="3407" y="17241"/>
                    <a:pt x="3408" y="17241"/>
                  </a:cubicBezTo>
                  <a:cubicBezTo>
                    <a:pt x="3407" y="17241"/>
                    <a:pt x="3403" y="17241"/>
                    <a:pt x="3397" y="17241"/>
                  </a:cubicBezTo>
                  <a:cubicBezTo>
                    <a:pt x="3390" y="17240"/>
                    <a:pt x="3383" y="17240"/>
                    <a:pt x="3374" y="17239"/>
                  </a:cubicBezTo>
                  <a:cubicBezTo>
                    <a:pt x="3364" y="17239"/>
                    <a:pt x="3354" y="17238"/>
                    <a:pt x="3343" y="17238"/>
                  </a:cubicBezTo>
                  <a:cubicBezTo>
                    <a:pt x="3331" y="17237"/>
                    <a:pt x="3319" y="17237"/>
                    <a:pt x="3308" y="17238"/>
                  </a:cubicBezTo>
                  <a:lnTo>
                    <a:pt x="2994" y="17245"/>
                  </a:lnTo>
                  <a:lnTo>
                    <a:pt x="2968" y="17299"/>
                  </a:lnTo>
                  <a:lnTo>
                    <a:pt x="3359" y="17491"/>
                  </a:lnTo>
                  <a:lnTo>
                    <a:pt x="3382" y="17443"/>
                  </a:lnTo>
                  <a:lnTo>
                    <a:pt x="3155" y="17333"/>
                  </a:lnTo>
                  <a:cubicBezTo>
                    <a:pt x="3143" y="17328"/>
                    <a:pt x="3132" y="17322"/>
                    <a:pt x="3120" y="17317"/>
                  </a:cubicBezTo>
                  <a:cubicBezTo>
                    <a:pt x="3108" y="17312"/>
                    <a:pt x="3097" y="17308"/>
                    <a:pt x="3087" y="17304"/>
                  </a:cubicBezTo>
                  <a:cubicBezTo>
                    <a:pt x="3078" y="17299"/>
                    <a:pt x="3069" y="17296"/>
                    <a:pt x="3061" y="17293"/>
                  </a:cubicBezTo>
                  <a:cubicBezTo>
                    <a:pt x="3054" y="17290"/>
                    <a:pt x="3049" y="17288"/>
                    <a:pt x="3046" y="17286"/>
                  </a:cubicBezTo>
                  <a:cubicBezTo>
                    <a:pt x="3050" y="17287"/>
                    <a:pt x="3056" y="17287"/>
                    <a:pt x="3063" y="17288"/>
                  </a:cubicBezTo>
                  <a:cubicBezTo>
                    <a:pt x="3070" y="17288"/>
                    <a:pt x="3079" y="17288"/>
                    <a:pt x="3089" y="17288"/>
                  </a:cubicBezTo>
                  <a:cubicBezTo>
                    <a:pt x="3100" y="17288"/>
                    <a:pt x="3111" y="17288"/>
                    <a:pt x="3123" y="17288"/>
                  </a:cubicBezTo>
                  <a:cubicBezTo>
                    <a:pt x="3135" y="17289"/>
                    <a:pt x="3148" y="17288"/>
                    <a:pt x="3161" y="17288"/>
                  </a:cubicBezTo>
                  <a:lnTo>
                    <a:pt x="3462" y="17280"/>
                  </a:lnTo>
                  <a:lnTo>
                    <a:pt x="3486" y="17231"/>
                  </a:lnTo>
                  <a:close/>
                  <a:moveTo>
                    <a:pt x="3511" y="16810"/>
                  </a:moveTo>
                  <a:cubicBezTo>
                    <a:pt x="3496" y="16809"/>
                    <a:pt x="3482" y="16810"/>
                    <a:pt x="3469" y="16813"/>
                  </a:cubicBezTo>
                  <a:cubicBezTo>
                    <a:pt x="3456" y="16817"/>
                    <a:pt x="3444" y="16822"/>
                    <a:pt x="3433" y="16830"/>
                  </a:cubicBezTo>
                  <a:cubicBezTo>
                    <a:pt x="3422" y="16837"/>
                    <a:pt x="3410" y="16848"/>
                    <a:pt x="3396" y="16863"/>
                  </a:cubicBezTo>
                  <a:lnTo>
                    <a:pt x="3360" y="16901"/>
                  </a:lnTo>
                  <a:cubicBezTo>
                    <a:pt x="3340" y="16920"/>
                    <a:pt x="3324" y="16933"/>
                    <a:pt x="3309" y="16938"/>
                  </a:cubicBezTo>
                  <a:cubicBezTo>
                    <a:pt x="3295" y="16944"/>
                    <a:pt x="3280" y="16942"/>
                    <a:pt x="3264" y="16935"/>
                  </a:cubicBezTo>
                  <a:cubicBezTo>
                    <a:pt x="3244" y="16925"/>
                    <a:pt x="3231" y="16910"/>
                    <a:pt x="3227" y="16891"/>
                  </a:cubicBezTo>
                  <a:cubicBezTo>
                    <a:pt x="3222" y="16872"/>
                    <a:pt x="3226" y="16850"/>
                    <a:pt x="3238" y="16825"/>
                  </a:cubicBezTo>
                  <a:cubicBezTo>
                    <a:pt x="3242" y="16817"/>
                    <a:pt x="3246" y="16809"/>
                    <a:pt x="3251" y="16802"/>
                  </a:cubicBezTo>
                  <a:cubicBezTo>
                    <a:pt x="3256" y="16795"/>
                    <a:pt x="3261" y="16789"/>
                    <a:pt x="3268" y="16783"/>
                  </a:cubicBezTo>
                  <a:cubicBezTo>
                    <a:pt x="3274" y="16777"/>
                    <a:pt x="3281" y="16771"/>
                    <a:pt x="3289" y="16765"/>
                  </a:cubicBezTo>
                  <a:cubicBezTo>
                    <a:pt x="3297" y="16759"/>
                    <a:pt x="3307" y="16752"/>
                    <a:pt x="3318" y="16746"/>
                  </a:cubicBezTo>
                  <a:lnTo>
                    <a:pt x="3294" y="16709"/>
                  </a:lnTo>
                  <a:cubicBezTo>
                    <a:pt x="3251" y="16734"/>
                    <a:pt x="3219" y="16767"/>
                    <a:pt x="3198" y="16808"/>
                  </a:cubicBezTo>
                  <a:cubicBezTo>
                    <a:pt x="3189" y="16827"/>
                    <a:pt x="3183" y="16846"/>
                    <a:pt x="3181" y="16864"/>
                  </a:cubicBezTo>
                  <a:cubicBezTo>
                    <a:pt x="3179" y="16883"/>
                    <a:pt x="3180" y="16900"/>
                    <a:pt x="3185" y="16915"/>
                  </a:cubicBezTo>
                  <a:cubicBezTo>
                    <a:pt x="3189" y="16931"/>
                    <a:pt x="3197" y="16946"/>
                    <a:pt x="3207" y="16959"/>
                  </a:cubicBezTo>
                  <a:cubicBezTo>
                    <a:pt x="3218" y="16971"/>
                    <a:pt x="3232" y="16982"/>
                    <a:pt x="3248" y="16990"/>
                  </a:cubicBezTo>
                  <a:cubicBezTo>
                    <a:pt x="3274" y="17002"/>
                    <a:pt x="3299" y="17005"/>
                    <a:pt x="3324" y="16997"/>
                  </a:cubicBezTo>
                  <a:cubicBezTo>
                    <a:pt x="3336" y="16993"/>
                    <a:pt x="3347" y="16987"/>
                    <a:pt x="3357" y="16979"/>
                  </a:cubicBezTo>
                  <a:cubicBezTo>
                    <a:pt x="3367" y="16971"/>
                    <a:pt x="3379" y="16960"/>
                    <a:pt x="3393" y="16945"/>
                  </a:cubicBezTo>
                  <a:lnTo>
                    <a:pt x="3425" y="16911"/>
                  </a:lnTo>
                  <a:cubicBezTo>
                    <a:pt x="3462" y="16871"/>
                    <a:pt x="3497" y="16860"/>
                    <a:pt x="3532" y="16877"/>
                  </a:cubicBezTo>
                  <a:cubicBezTo>
                    <a:pt x="3555" y="16888"/>
                    <a:pt x="3569" y="16907"/>
                    <a:pt x="3574" y="16932"/>
                  </a:cubicBezTo>
                  <a:cubicBezTo>
                    <a:pt x="3576" y="16944"/>
                    <a:pt x="3577" y="16955"/>
                    <a:pt x="3575" y="16965"/>
                  </a:cubicBezTo>
                  <a:cubicBezTo>
                    <a:pt x="3573" y="16975"/>
                    <a:pt x="3568" y="16988"/>
                    <a:pt x="3561" y="17003"/>
                  </a:cubicBezTo>
                  <a:cubicBezTo>
                    <a:pt x="3551" y="17023"/>
                    <a:pt x="3539" y="17040"/>
                    <a:pt x="3526" y="17054"/>
                  </a:cubicBezTo>
                  <a:cubicBezTo>
                    <a:pt x="3512" y="17068"/>
                    <a:pt x="3495" y="17081"/>
                    <a:pt x="3475" y="17091"/>
                  </a:cubicBezTo>
                  <a:lnTo>
                    <a:pt x="3502" y="17130"/>
                  </a:lnTo>
                  <a:cubicBezTo>
                    <a:pt x="3524" y="17116"/>
                    <a:pt x="3542" y="17101"/>
                    <a:pt x="3558" y="17083"/>
                  </a:cubicBezTo>
                  <a:cubicBezTo>
                    <a:pt x="3574" y="17066"/>
                    <a:pt x="3587" y="17045"/>
                    <a:pt x="3599" y="17022"/>
                  </a:cubicBezTo>
                  <a:cubicBezTo>
                    <a:pt x="3608" y="17003"/>
                    <a:pt x="3614" y="16987"/>
                    <a:pt x="3617" y="16971"/>
                  </a:cubicBezTo>
                  <a:cubicBezTo>
                    <a:pt x="3620" y="16955"/>
                    <a:pt x="3620" y="16939"/>
                    <a:pt x="3618" y="16922"/>
                  </a:cubicBezTo>
                  <a:cubicBezTo>
                    <a:pt x="3616" y="16899"/>
                    <a:pt x="3608" y="16879"/>
                    <a:pt x="3596" y="16861"/>
                  </a:cubicBezTo>
                  <a:cubicBezTo>
                    <a:pt x="3584" y="16844"/>
                    <a:pt x="3569" y="16831"/>
                    <a:pt x="3551" y="16822"/>
                  </a:cubicBezTo>
                  <a:cubicBezTo>
                    <a:pt x="3539" y="16816"/>
                    <a:pt x="3525" y="16812"/>
                    <a:pt x="3511" y="16810"/>
                  </a:cubicBezTo>
                  <a:close/>
                  <a:moveTo>
                    <a:pt x="3428" y="16364"/>
                  </a:moveTo>
                  <a:lnTo>
                    <a:pt x="3301" y="16622"/>
                  </a:lnTo>
                  <a:lnTo>
                    <a:pt x="3340" y="16642"/>
                  </a:lnTo>
                  <a:lnTo>
                    <a:pt x="3391" y="16537"/>
                  </a:lnTo>
                  <a:lnTo>
                    <a:pt x="3743" y="16710"/>
                  </a:lnTo>
                  <a:lnTo>
                    <a:pt x="3765" y="16665"/>
                  </a:lnTo>
                  <a:lnTo>
                    <a:pt x="3414" y="16492"/>
                  </a:lnTo>
                  <a:lnTo>
                    <a:pt x="3466" y="16386"/>
                  </a:lnTo>
                  <a:lnTo>
                    <a:pt x="3428" y="16364"/>
                  </a:lnTo>
                  <a:close/>
                  <a:moveTo>
                    <a:pt x="3960" y="16269"/>
                  </a:moveTo>
                  <a:lnTo>
                    <a:pt x="3919" y="16250"/>
                  </a:lnTo>
                  <a:lnTo>
                    <a:pt x="3835" y="16422"/>
                  </a:lnTo>
                  <a:lnTo>
                    <a:pt x="3692" y="16351"/>
                  </a:lnTo>
                  <a:lnTo>
                    <a:pt x="3757" y="16217"/>
                  </a:lnTo>
                  <a:lnTo>
                    <a:pt x="3717" y="16197"/>
                  </a:lnTo>
                  <a:lnTo>
                    <a:pt x="3651" y="16331"/>
                  </a:lnTo>
                  <a:lnTo>
                    <a:pt x="3523" y="16268"/>
                  </a:lnTo>
                  <a:lnTo>
                    <a:pt x="3602" y="16108"/>
                  </a:lnTo>
                  <a:lnTo>
                    <a:pt x="3566" y="16083"/>
                  </a:lnTo>
                  <a:lnTo>
                    <a:pt x="3461" y="16297"/>
                  </a:lnTo>
                  <a:lnTo>
                    <a:pt x="3852" y="16489"/>
                  </a:lnTo>
                  <a:lnTo>
                    <a:pt x="3960" y="16269"/>
                  </a:lnTo>
                  <a:close/>
                  <a:moveTo>
                    <a:pt x="4123" y="15938"/>
                  </a:moveTo>
                  <a:lnTo>
                    <a:pt x="4086" y="15943"/>
                  </a:lnTo>
                  <a:cubicBezTo>
                    <a:pt x="4070" y="15945"/>
                    <a:pt x="4052" y="15948"/>
                    <a:pt x="4033" y="15950"/>
                  </a:cubicBezTo>
                  <a:cubicBezTo>
                    <a:pt x="4015" y="15953"/>
                    <a:pt x="3997" y="15955"/>
                    <a:pt x="3980" y="15958"/>
                  </a:cubicBezTo>
                  <a:cubicBezTo>
                    <a:pt x="3964" y="15960"/>
                    <a:pt x="3952" y="15962"/>
                    <a:pt x="3946" y="15963"/>
                  </a:cubicBezTo>
                  <a:cubicBezTo>
                    <a:pt x="3936" y="15965"/>
                    <a:pt x="3925" y="15967"/>
                    <a:pt x="3913" y="15970"/>
                  </a:cubicBezTo>
                  <a:cubicBezTo>
                    <a:pt x="3901" y="15974"/>
                    <a:pt x="3891" y="15977"/>
                    <a:pt x="3882" y="15981"/>
                  </a:cubicBezTo>
                  <a:lnTo>
                    <a:pt x="3885" y="15975"/>
                  </a:lnTo>
                  <a:cubicBezTo>
                    <a:pt x="3893" y="15960"/>
                    <a:pt x="3897" y="15944"/>
                    <a:pt x="3898" y="15929"/>
                  </a:cubicBezTo>
                  <a:cubicBezTo>
                    <a:pt x="3899" y="15914"/>
                    <a:pt x="3898" y="15899"/>
                    <a:pt x="3893" y="15885"/>
                  </a:cubicBezTo>
                  <a:cubicBezTo>
                    <a:pt x="3888" y="15872"/>
                    <a:pt x="3880" y="15859"/>
                    <a:pt x="3869" y="15848"/>
                  </a:cubicBezTo>
                  <a:cubicBezTo>
                    <a:pt x="3858" y="15836"/>
                    <a:pt x="3845" y="15827"/>
                    <a:pt x="3829" y="15819"/>
                  </a:cubicBezTo>
                  <a:cubicBezTo>
                    <a:pt x="3819" y="15814"/>
                    <a:pt x="3809" y="15810"/>
                    <a:pt x="3799" y="15809"/>
                  </a:cubicBezTo>
                  <a:cubicBezTo>
                    <a:pt x="3789" y="15807"/>
                    <a:pt x="3780" y="15806"/>
                    <a:pt x="3771" y="15806"/>
                  </a:cubicBezTo>
                  <a:cubicBezTo>
                    <a:pt x="3763" y="15807"/>
                    <a:pt x="3755" y="15808"/>
                    <a:pt x="3747" y="15810"/>
                  </a:cubicBezTo>
                  <a:cubicBezTo>
                    <a:pt x="3740" y="15812"/>
                    <a:pt x="3734" y="15814"/>
                    <a:pt x="3728" y="15817"/>
                  </a:cubicBezTo>
                  <a:cubicBezTo>
                    <a:pt x="3722" y="15820"/>
                    <a:pt x="3716" y="15823"/>
                    <a:pt x="3710" y="15828"/>
                  </a:cubicBezTo>
                  <a:cubicBezTo>
                    <a:pt x="3704" y="15832"/>
                    <a:pt x="3698" y="15838"/>
                    <a:pt x="3692" y="15844"/>
                  </a:cubicBezTo>
                  <a:cubicBezTo>
                    <a:pt x="3686" y="15851"/>
                    <a:pt x="3680" y="15859"/>
                    <a:pt x="3673" y="15869"/>
                  </a:cubicBezTo>
                  <a:cubicBezTo>
                    <a:pt x="3667" y="15879"/>
                    <a:pt x="3661" y="15890"/>
                    <a:pt x="3654" y="15903"/>
                  </a:cubicBezTo>
                  <a:lnTo>
                    <a:pt x="3610" y="15995"/>
                  </a:lnTo>
                  <a:lnTo>
                    <a:pt x="4000" y="16187"/>
                  </a:lnTo>
                  <a:lnTo>
                    <a:pt x="4023" y="16141"/>
                  </a:lnTo>
                  <a:lnTo>
                    <a:pt x="3846" y="16054"/>
                  </a:lnTo>
                  <a:cubicBezTo>
                    <a:pt x="3851" y="16045"/>
                    <a:pt x="3857" y="16038"/>
                    <a:pt x="3863" y="16033"/>
                  </a:cubicBezTo>
                  <a:cubicBezTo>
                    <a:pt x="3870" y="16029"/>
                    <a:pt x="3880" y="16025"/>
                    <a:pt x="3893" y="16022"/>
                  </a:cubicBezTo>
                  <a:cubicBezTo>
                    <a:pt x="3916" y="16018"/>
                    <a:pt x="3938" y="16013"/>
                    <a:pt x="3959" y="16010"/>
                  </a:cubicBezTo>
                  <a:cubicBezTo>
                    <a:pt x="3980" y="16007"/>
                    <a:pt x="3999" y="16004"/>
                    <a:pt x="4016" y="16002"/>
                  </a:cubicBezTo>
                  <a:cubicBezTo>
                    <a:pt x="4033" y="16000"/>
                    <a:pt x="4049" y="15998"/>
                    <a:pt x="4062" y="15998"/>
                  </a:cubicBezTo>
                  <a:cubicBezTo>
                    <a:pt x="4075" y="15997"/>
                    <a:pt x="4086" y="15997"/>
                    <a:pt x="4094" y="15997"/>
                  </a:cubicBezTo>
                  <a:lnTo>
                    <a:pt x="4123" y="15938"/>
                  </a:lnTo>
                  <a:close/>
                  <a:moveTo>
                    <a:pt x="3836" y="15890"/>
                  </a:moveTo>
                  <a:cubicBezTo>
                    <a:pt x="3845" y="15898"/>
                    <a:pt x="3850" y="15907"/>
                    <a:pt x="3853" y="15916"/>
                  </a:cubicBezTo>
                  <a:cubicBezTo>
                    <a:pt x="3856" y="15927"/>
                    <a:pt x="3857" y="15939"/>
                    <a:pt x="3855" y="15952"/>
                  </a:cubicBezTo>
                  <a:cubicBezTo>
                    <a:pt x="3852" y="15964"/>
                    <a:pt x="3847" y="15979"/>
                    <a:pt x="3838" y="15997"/>
                  </a:cubicBezTo>
                  <a:lnTo>
                    <a:pt x="3817" y="16040"/>
                  </a:lnTo>
                  <a:lnTo>
                    <a:pt x="3671" y="15968"/>
                  </a:lnTo>
                  <a:lnTo>
                    <a:pt x="3694" y="15922"/>
                  </a:lnTo>
                  <a:cubicBezTo>
                    <a:pt x="3699" y="15911"/>
                    <a:pt x="3705" y="15902"/>
                    <a:pt x="3710" y="15895"/>
                  </a:cubicBezTo>
                  <a:cubicBezTo>
                    <a:pt x="3715" y="15888"/>
                    <a:pt x="3721" y="15882"/>
                    <a:pt x="3726" y="15876"/>
                  </a:cubicBezTo>
                  <a:cubicBezTo>
                    <a:pt x="3736" y="15868"/>
                    <a:pt x="3749" y="15862"/>
                    <a:pt x="3763" y="15861"/>
                  </a:cubicBezTo>
                  <a:cubicBezTo>
                    <a:pt x="3778" y="15859"/>
                    <a:pt x="3791" y="15861"/>
                    <a:pt x="3804" y="15867"/>
                  </a:cubicBezTo>
                  <a:cubicBezTo>
                    <a:pt x="3817" y="15874"/>
                    <a:pt x="3828" y="15881"/>
                    <a:pt x="3836" y="15890"/>
                  </a:cubicBezTo>
                  <a:close/>
                  <a:moveTo>
                    <a:pt x="4335" y="15727"/>
                  </a:moveTo>
                  <a:lnTo>
                    <a:pt x="3785" y="15457"/>
                  </a:lnTo>
                  <a:lnTo>
                    <a:pt x="3767" y="15494"/>
                  </a:lnTo>
                  <a:lnTo>
                    <a:pt x="4316" y="15765"/>
                  </a:lnTo>
                  <a:lnTo>
                    <a:pt x="4335" y="15727"/>
                  </a:lnTo>
                  <a:close/>
                  <a:moveTo>
                    <a:pt x="4109" y="14979"/>
                  </a:moveTo>
                  <a:lnTo>
                    <a:pt x="4086" y="15025"/>
                  </a:lnTo>
                  <a:lnTo>
                    <a:pt x="4359" y="15159"/>
                  </a:lnTo>
                  <a:cubicBezTo>
                    <a:pt x="4372" y="15166"/>
                    <a:pt x="4383" y="15172"/>
                    <a:pt x="4391" y="15179"/>
                  </a:cubicBezTo>
                  <a:cubicBezTo>
                    <a:pt x="4400" y="15185"/>
                    <a:pt x="4407" y="15193"/>
                    <a:pt x="4412" y="15204"/>
                  </a:cubicBezTo>
                  <a:cubicBezTo>
                    <a:pt x="4417" y="15214"/>
                    <a:pt x="4419" y="15226"/>
                    <a:pt x="4417" y="15240"/>
                  </a:cubicBezTo>
                  <a:cubicBezTo>
                    <a:pt x="4416" y="15254"/>
                    <a:pt x="4411" y="15269"/>
                    <a:pt x="4403" y="15285"/>
                  </a:cubicBezTo>
                  <a:cubicBezTo>
                    <a:pt x="4397" y="15297"/>
                    <a:pt x="4391" y="15307"/>
                    <a:pt x="4384" y="15315"/>
                  </a:cubicBezTo>
                  <a:cubicBezTo>
                    <a:pt x="4378" y="15322"/>
                    <a:pt x="4371" y="15328"/>
                    <a:pt x="4364" y="15333"/>
                  </a:cubicBezTo>
                  <a:cubicBezTo>
                    <a:pt x="4357" y="15337"/>
                    <a:pt x="4351" y="15340"/>
                    <a:pt x="4344" y="15341"/>
                  </a:cubicBezTo>
                  <a:cubicBezTo>
                    <a:pt x="4338" y="15342"/>
                    <a:pt x="4332" y="15343"/>
                    <a:pt x="4327" y="15343"/>
                  </a:cubicBezTo>
                  <a:cubicBezTo>
                    <a:pt x="4320" y="15342"/>
                    <a:pt x="4311" y="15340"/>
                    <a:pt x="4299" y="15336"/>
                  </a:cubicBezTo>
                  <a:cubicBezTo>
                    <a:pt x="4288" y="15331"/>
                    <a:pt x="4277" y="15327"/>
                    <a:pt x="4267" y="15322"/>
                  </a:cubicBezTo>
                  <a:lnTo>
                    <a:pt x="4004" y="15192"/>
                  </a:lnTo>
                  <a:lnTo>
                    <a:pt x="3982" y="15238"/>
                  </a:lnTo>
                  <a:lnTo>
                    <a:pt x="4262" y="15376"/>
                  </a:lnTo>
                  <a:cubicBezTo>
                    <a:pt x="4271" y="15381"/>
                    <a:pt x="4281" y="15385"/>
                    <a:pt x="4293" y="15389"/>
                  </a:cubicBezTo>
                  <a:cubicBezTo>
                    <a:pt x="4304" y="15394"/>
                    <a:pt x="4316" y="15396"/>
                    <a:pt x="4328" y="15395"/>
                  </a:cubicBezTo>
                  <a:cubicBezTo>
                    <a:pt x="4353" y="15394"/>
                    <a:pt x="4374" y="15387"/>
                    <a:pt x="4392" y="15373"/>
                  </a:cubicBezTo>
                  <a:cubicBezTo>
                    <a:pt x="4410" y="15359"/>
                    <a:pt x="4427" y="15337"/>
                    <a:pt x="4442" y="15307"/>
                  </a:cubicBezTo>
                  <a:cubicBezTo>
                    <a:pt x="4454" y="15283"/>
                    <a:pt x="4461" y="15262"/>
                    <a:pt x="4464" y="15243"/>
                  </a:cubicBezTo>
                  <a:cubicBezTo>
                    <a:pt x="4467" y="15225"/>
                    <a:pt x="4466" y="15207"/>
                    <a:pt x="4462" y="15190"/>
                  </a:cubicBezTo>
                  <a:cubicBezTo>
                    <a:pt x="4458" y="15173"/>
                    <a:pt x="4450" y="15160"/>
                    <a:pt x="4439" y="15149"/>
                  </a:cubicBezTo>
                  <a:cubicBezTo>
                    <a:pt x="4428" y="15139"/>
                    <a:pt x="4411" y="15128"/>
                    <a:pt x="4387" y="15116"/>
                  </a:cubicBezTo>
                  <a:lnTo>
                    <a:pt x="4109" y="14979"/>
                  </a:lnTo>
                  <a:close/>
                  <a:moveTo>
                    <a:pt x="4683" y="14799"/>
                  </a:moveTo>
                  <a:lnTo>
                    <a:pt x="4292" y="14607"/>
                  </a:lnTo>
                  <a:lnTo>
                    <a:pt x="4270" y="14653"/>
                  </a:lnTo>
                  <a:lnTo>
                    <a:pt x="4483" y="14756"/>
                  </a:lnTo>
                  <a:cubicBezTo>
                    <a:pt x="4497" y="14763"/>
                    <a:pt x="4511" y="14769"/>
                    <a:pt x="4526" y="14776"/>
                  </a:cubicBezTo>
                  <a:cubicBezTo>
                    <a:pt x="4540" y="14782"/>
                    <a:pt x="4553" y="14788"/>
                    <a:pt x="4564" y="14792"/>
                  </a:cubicBezTo>
                  <a:cubicBezTo>
                    <a:pt x="4576" y="14797"/>
                    <a:pt x="4585" y="14801"/>
                    <a:pt x="4593" y="14804"/>
                  </a:cubicBezTo>
                  <a:cubicBezTo>
                    <a:pt x="4600" y="14807"/>
                    <a:pt x="4604" y="14809"/>
                    <a:pt x="4605" y="14809"/>
                  </a:cubicBezTo>
                  <a:cubicBezTo>
                    <a:pt x="4603" y="14809"/>
                    <a:pt x="4600" y="14809"/>
                    <a:pt x="4593" y="14808"/>
                  </a:cubicBezTo>
                  <a:cubicBezTo>
                    <a:pt x="4587" y="14808"/>
                    <a:pt x="4580" y="14807"/>
                    <a:pt x="4570" y="14807"/>
                  </a:cubicBezTo>
                  <a:cubicBezTo>
                    <a:pt x="4561" y="14806"/>
                    <a:pt x="4551" y="14806"/>
                    <a:pt x="4539" y="14805"/>
                  </a:cubicBezTo>
                  <a:cubicBezTo>
                    <a:pt x="4528" y="14805"/>
                    <a:pt x="4516" y="14805"/>
                    <a:pt x="4505" y="14805"/>
                  </a:cubicBezTo>
                  <a:lnTo>
                    <a:pt x="4191" y="14812"/>
                  </a:lnTo>
                  <a:lnTo>
                    <a:pt x="4165" y="14866"/>
                  </a:lnTo>
                  <a:lnTo>
                    <a:pt x="4555" y="15059"/>
                  </a:lnTo>
                  <a:lnTo>
                    <a:pt x="4579" y="15010"/>
                  </a:lnTo>
                  <a:lnTo>
                    <a:pt x="4351" y="14901"/>
                  </a:lnTo>
                  <a:cubicBezTo>
                    <a:pt x="4340" y="14895"/>
                    <a:pt x="4328" y="14890"/>
                    <a:pt x="4317" y="14885"/>
                  </a:cubicBezTo>
                  <a:cubicBezTo>
                    <a:pt x="4305" y="14880"/>
                    <a:pt x="4294" y="14875"/>
                    <a:pt x="4284" y="14871"/>
                  </a:cubicBezTo>
                  <a:cubicBezTo>
                    <a:pt x="4274" y="14867"/>
                    <a:pt x="4266" y="14863"/>
                    <a:pt x="4258" y="14860"/>
                  </a:cubicBezTo>
                  <a:cubicBezTo>
                    <a:pt x="4251" y="14857"/>
                    <a:pt x="4246" y="14855"/>
                    <a:pt x="4243" y="14854"/>
                  </a:cubicBezTo>
                  <a:cubicBezTo>
                    <a:pt x="4247" y="14855"/>
                    <a:pt x="4253" y="14855"/>
                    <a:pt x="4260" y="14855"/>
                  </a:cubicBezTo>
                  <a:cubicBezTo>
                    <a:pt x="4267" y="14856"/>
                    <a:pt x="4276" y="14856"/>
                    <a:pt x="4286" y="14856"/>
                  </a:cubicBezTo>
                  <a:cubicBezTo>
                    <a:pt x="4296" y="14856"/>
                    <a:pt x="4308" y="14856"/>
                    <a:pt x="4320" y="14856"/>
                  </a:cubicBezTo>
                  <a:cubicBezTo>
                    <a:pt x="4332" y="14856"/>
                    <a:pt x="4345" y="14856"/>
                    <a:pt x="4358" y="14856"/>
                  </a:cubicBezTo>
                  <a:lnTo>
                    <a:pt x="4659" y="14848"/>
                  </a:lnTo>
                  <a:lnTo>
                    <a:pt x="4683" y="14799"/>
                  </a:lnTo>
                  <a:close/>
                  <a:moveTo>
                    <a:pt x="4762" y="14639"/>
                  </a:moveTo>
                  <a:lnTo>
                    <a:pt x="4371" y="14447"/>
                  </a:lnTo>
                  <a:lnTo>
                    <a:pt x="4349" y="14492"/>
                  </a:lnTo>
                  <a:lnTo>
                    <a:pt x="4740" y="14685"/>
                  </a:lnTo>
                  <a:lnTo>
                    <a:pt x="4762" y="14639"/>
                  </a:lnTo>
                  <a:close/>
                  <a:moveTo>
                    <a:pt x="4562" y="14059"/>
                  </a:moveTo>
                  <a:lnTo>
                    <a:pt x="4538" y="14107"/>
                  </a:lnTo>
                  <a:lnTo>
                    <a:pt x="4755" y="14318"/>
                  </a:lnTo>
                  <a:cubicBezTo>
                    <a:pt x="4772" y="14335"/>
                    <a:pt x="4787" y="14349"/>
                    <a:pt x="4799" y="14360"/>
                  </a:cubicBezTo>
                  <a:cubicBezTo>
                    <a:pt x="4812" y="14371"/>
                    <a:pt x="4820" y="14378"/>
                    <a:pt x="4824" y="14382"/>
                  </a:cubicBezTo>
                  <a:cubicBezTo>
                    <a:pt x="4821" y="14381"/>
                    <a:pt x="4816" y="14379"/>
                    <a:pt x="4810" y="14378"/>
                  </a:cubicBezTo>
                  <a:cubicBezTo>
                    <a:pt x="4803" y="14376"/>
                    <a:pt x="4795" y="14374"/>
                    <a:pt x="4785" y="14372"/>
                  </a:cubicBezTo>
                  <a:cubicBezTo>
                    <a:pt x="4776" y="14370"/>
                    <a:pt x="4766" y="14368"/>
                    <a:pt x="4756" y="14367"/>
                  </a:cubicBezTo>
                  <a:cubicBezTo>
                    <a:pt x="4746" y="14365"/>
                    <a:pt x="4736" y="14363"/>
                    <a:pt x="4726" y="14362"/>
                  </a:cubicBezTo>
                  <a:lnTo>
                    <a:pt x="4433" y="14320"/>
                  </a:lnTo>
                  <a:lnTo>
                    <a:pt x="4408" y="14371"/>
                  </a:lnTo>
                  <a:lnTo>
                    <a:pt x="4864" y="14432"/>
                  </a:lnTo>
                  <a:lnTo>
                    <a:pt x="4887" y="14386"/>
                  </a:lnTo>
                  <a:lnTo>
                    <a:pt x="4562" y="14059"/>
                  </a:lnTo>
                  <a:close/>
                  <a:moveTo>
                    <a:pt x="5098" y="13957"/>
                  </a:moveTo>
                  <a:lnTo>
                    <a:pt x="5057" y="13937"/>
                  </a:lnTo>
                  <a:lnTo>
                    <a:pt x="4973" y="14109"/>
                  </a:lnTo>
                  <a:lnTo>
                    <a:pt x="4830" y="14039"/>
                  </a:lnTo>
                  <a:lnTo>
                    <a:pt x="4895" y="13905"/>
                  </a:lnTo>
                  <a:lnTo>
                    <a:pt x="4855" y="13885"/>
                  </a:lnTo>
                  <a:lnTo>
                    <a:pt x="4789" y="14019"/>
                  </a:lnTo>
                  <a:lnTo>
                    <a:pt x="4661" y="13956"/>
                  </a:lnTo>
                  <a:lnTo>
                    <a:pt x="4740" y="13795"/>
                  </a:lnTo>
                  <a:lnTo>
                    <a:pt x="4704" y="13770"/>
                  </a:lnTo>
                  <a:lnTo>
                    <a:pt x="4599" y="13984"/>
                  </a:lnTo>
                  <a:lnTo>
                    <a:pt x="4990" y="14176"/>
                  </a:lnTo>
                  <a:lnTo>
                    <a:pt x="5098" y="13957"/>
                  </a:lnTo>
                  <a:close/>
                  <a:moveTo>
                    <a:pt x="5261" y="13626"/>
                  </a:moveTo>
                  <a:lnTo>
                    <a:pt x="5224" y="13630"/>
                  </a:lnTo>
                  <a:cubicBezTo>
                    <a:pt x="5208" y="13633"/>
                    <a:pt x="5190" y="13635"/>
                    <a:pt x="5171" y="13638"/>
                  </a:cubicBezTo>
                  <a:cubicBezTo>
                    <a:pt x="5153" y="13640"/>
                    <a:pt x="5135" y="13643"/>
                    <a:pt x="5118" y="13645"/>
                  </a:cubicBezTo>
                  <a:cubicBezTo>
                    <a:pt x="5102" y="13647"/>
                    <a:pt x="5090" y="13649"/>
                    <a:pt x="5084" y="13650"/>
                  </a:cubicBezTo>
                  <a:cubicBezTo>
                    <a:pt x="5074" y="13652"/>
                    <a:pt x="5063" y="13655"/>
                    <a:pt x="5051" y="13658"/>
                  </a:cubicBezTo>
                  <a:cubicBezTo>
                    <a:pt x="5039" y="13661"/>
                    <a:pt x="5029" y="13664"/>
                    <a:pt x="5020" y="13668"/>
                  </a:cubicBezTo>
                  <a:lnTo>
                    <a:pt x="5023" y="13662"/>
                  </a:lnTo>
                  <a:cubicBezTo>
                    <a:pt x="5031" y="13647"/>
                    <a:pt x="5035" y="13631"/>
                    <a:pt x="5036" y="13616"/>
                  </a:cubicBezTo>
                  <a:cubicBezTo>
                    <a:pt x="5037" y="13601"/>
                    <a:pt x="5036" y="13586"/>
                    <a:pt x="5031" y="13573"/>
                  </a:cubicBezTo>
                  <a:cubicBezTo>
                    <a:pt x="5026" y="13559"/>
                    <a:pt x="5018" y="13546"/>
                    <a:pt x="5007" y="13535"/>
                  </a:cubicBezTo>
                  <a:cubicBezTo>
                    <a:pt x="4996" y="13524"/>
                    <a:pt x="4983" y="13514"/>
                    <a:pt x="4967" y="13506"/>
                  </a:cubicBezTo>
                  <a:cubicBezTo>
                    <a:pt x="4957" y="13501"/>
                    <a:pt x="4947" y="13498"/>
                    <a:pt x="4937" y="13496"/>
                  </a:cubicBezTo>
                  <a:cubicBezTo>
                    <a:pt x="4927" y="13494"/>
                    <a:pt x="4918" y="13493"/>
                    <a:pt x="4909" y="13494"/>
                  </a:cubicBezTo>
                  <a:cubicBezTo>
                    <a:pt x="4901" y="13494"/>
                    <a:pt x="4893" y="13495"/>
                    <a:pt x="4886" y="13497"/>
                  </a:cubicBezTo>
                  <a:cubicBezTo>
                    <a:pt x="4878" y="13499"/>
                    <a:pt x="4872" y="13501"/>
                    <a:pt x="4866" y="13504"/>
                  </a:cubicBezTo>
                  <a:cubicBezTo>
                    <a:pt x="4860" y="13507"/>
                    <a:pt x="4854" y="13511"/>
                    <a:pt x="4848" y="13515"/>
                  </a:cubicBezTo>
                  <a:cubicBezTo>
                    <a:pt x="4842" y="13519"/>
                    <a:pt x="4836" y="13525"/>
                    <a:pt x="4830" y="13532"/>
                  </a:cubicBezTo>
                  <a:cubicBezTo>
                    <a:pt x="4824" y="13538"/>
                    <a:pt x="4818" y="13546"/>
                    <a:pt x="4811" y="13556"/>
                  </a:cubicBezTo>
                  <a:cubicBezTo>
                    <a:pt x="4805" y="13566"/>
                    <a:pt x="4799" y="13577"/>
                    <a:pt x="4792" y="13591"/>
                  </a:cubicBezTo>
                  <a:lnTo>
                    <a:pt x="4748" y="13682"/>
                  </a:lnTo>
                  <a:lnTo>
                    <a:pt x="5138" y="13874"/>
                  </a:lnTo>
                  <a:lnTo>
                    <a:pt x="5161" y="13829"/>
                  </a:lnTo>
                  <a:lnTo>
                    <a:pt x="4984" y="13742"/>
                  </a:lnTo>
                  <a:cubicBezTo>
                    <a:pt x="4989" y="13732"/>
                    <a:pt x="4995" y="13725"/>
                    <a:pt x="5001" y="13720"/>
                  </a:cubicBezTo>
                  <a:cubicBezTo>
                    <a:pt x="5008" y="13716"/>
                    <a:pt x="5018" y="13712"/>
                    <a:pt x="5031" y="13709"/>
                  </a:cubicBezTo>
                  <a:cubicBezTo>
                    <a:pt x="5054" y="13705"/>
                    <a:pt x="5076" y="13701"/>
                    <a:pt x="5097" y="13697"/>
                  </a:cubicBezTo>
                  <a:cubicBezTo>
                    <a:pt x="5118" y="13694"/>
                    <a:pt x="5137" y="13691"/>
                    <a:pt x="5154" y="13689"/>
                  </a:cubicBezTo>
                  <a:cubicBezTo>
                    <a:pt x="5171" y="13687"/>
                    <a:pt x="5187" y="13686"/>
                    <a:pt x="5200" y="13685"/>
                  </a:cubicBezTo>
                  <a:cubicBezTo>
                    <a:pt x="5213" y="13684"/>
                    <a:pt x="5224" y="13684"/>
                    <a:pt x="5232" y="13684"/>
                  </a:cubicBezTo>
                  <a:lnTo>
                    <a:pt x="5261" y="13626"/>
                  </a:lnTo>
                  <a:close/>
                  <a:moveTo>
                    <a:pt x="4974" y="13577"/>
                  </a:moveTo>
                  <a:cubicBezTo>
                    <a:pt x="4983" y="13585"/>
                    <a:pt x="4988" y="13594"/>
                    <a:pt x="4991" y="13604"/>
                  </a:cubicBezTo>
                  <a:cubicBezTo>
                    <a:pt x="4994" y="13615"/>
                    <a:pt x="4995" y="13626"/>
                    <a:pt x="4993" y="13639"/>
                  </a:cubicBezTo>
                  <a:cubicBezTo>
                    <a:pt x="4990" y="13651"/>
                    <a:pt x="4985" y="13667"/>
                    <a:pt x="4976" y="13684"/>
                  </a:cubicBezTo>
                  <a:lnTo>
                    <a:pt x="4955" y="13727"/>
                  </a:lnTo>
                  <a:lnTo>
                    <a:pt x="4809" y="13656"/>
                  </a:lnTo>
                  <a:lnTo>
                    <a:pt x="4832" y="13609"/>
                  </a:lnTo>
                  <a:cubicBezTo>
                    <a:pt x="4838" y="13598"/>
                    <a:pt x="4843" y="13589"/>
                    <a:pt x="4848" y="13582"/>
                  </a:cubicBezTo>
                  <a:cubicBezTo>
                    <a:pt x="4853" y="13575"/>
                    <a:pt x="4859" y="13569"/>
                    <a:pt x="4864" y="13564"/>
                  </a:cubicBezTo>
                  <a:cubicBezTo>
                    <a:pt x="4874" y="13555"/>
                    <a:pt x="4887" y="13550"/>
                    <a:pt x="4901" y="13548"/>
                  </a:cubicBezTo>
                  <a:cubicBezTo>
                    <a:pt x="4916" y="13546"/>
                    <a:pt x="4929" y="13548"/>
                    <a:pt x="4942" y="13555"/>
                  </a:cubicBezTo>
                  <a:cubicBezTo>
                    <a:pt x="4955" y="13561"/>
                    <a:pt x="4966" y="13568"/>
                    <a:pt x="4974" y="13577"/>
                  </a:cubicBezTo>
                  <a:close/>
                  <a:moveTo>
                    <a:pt x="5272" y="13232"/>
                  </a:moveTo>
                  <a:cubicBezTo>
                    <a:pt x="5257" y="13230"/>
                    <a:pt x="5243" y="13231"/>
                    <a:pt x="5230" y="13235"/>
                  </a:cubicBezTo>
                  <a:cubicBezTo>
                    <a:pt x="5217" y="13238"/>
                    <a:pt x="5205" y="13244"/>
                    <a:pt x="5194" y="13251"/>
                  </a:cubicBezTo>
                  <a:cubicBezTo>
                    <a:pt x="5183" y="13258"/>
                    <a:pt x="5171" y="13269"/>
                    <a:pt x="5157" y="13284"/>
                  </a:cubicBezTo>
                  <a:lnTo>
                    <a:pt x="5120" y="13322"/>
                  </a:lnTo>
                  <a:cubicBezTo>
                    <a:pt x="5101" y="13342"/>
                    <a:pt x="5085" y="13354"/>
                    <a:pt x="5070" y="13359"/>
                  </a:cubicBezTo>
                  <a:cubicBezTo>
                    <a:pt x="5056" y="13365"/>
                    <a:pt x="5041" y="13364"/>
                    <a:pt x="5025" y="13356"/>
                  </a:cubicBezTo>
                  <a:cubicBezTo>
                    <a:pt x="5005" y="13346"/>
                    <a:pt x="4992" y="13331"/>
                    <a:pt x="4988" y="13312"/>
                  </a:cubicBezTo>
                  <a:cubicBezTo>
                    <a:pt x="4983" y="13293"/>
                    <a:pt x="4987" y="13271"/>
                    <a:pt x="4999" y="13246"/>
                  </a:cubicBezTo>
                  <a:cubicBezTo>
                    <a:pt x="5003" y="13238"/>
                    <a:pt x="5007" y="13230"/>
                    <a:pt x="5012" y="13223"/>
                  </a:cubicBezTo>
                  <a:cubicBezTo>
                    <a:pt x="5017" y="13216"/>
                    <a:pt x="5022" y="13210"/>
                    <a:pt x="5029" y="13204"/>
                  </a:cubicBezTo>
                  <a:cubicBezTo>
                    <a:pt x="5035" y="13198"/>
                    <a:pt x="5042" y="13192"/>
                    <a:pt x="5050" y="13186"/>
                  </a:cubicBezTo>
                  <a:cubicBezTo>
                    <a:pt x="5058" y="13180"/>
                    <a:pt x="5068" y="13174"/>
                    <a:pt x="5079" y="13167"/>
                  </a:cubicBezTo>
                  <a:lnTo>
                    <a:pt x="5055" y="13130"/>
                  </a:lnTo>
                  <a:cubicBezTo>
                    <a:pt x="5012" y="13155"/>
                    <a:pt x="4980" y="13188"/>
                    <a:pt x="4959" y="13230"/>
                  </a:cubicBezTo>
                  <a:cubicBezTo>
                    <a:pt x="4950" y="13249"/>
                    <a:pt x="4944" y="13267"/>
                    <a:pt x="4942" y="13285"/>
                  </a:cubicBezTo>
                  <a:cubicBezTo>
                    <a:pt x="4940" y="13304"/>
                    <a:pt x="4941" y="13321"/>
                    <a:pt x="4946" y="13337"/>
                  </a:cubicBezTo>
                  <a:cubicBezTo>
                    <a:pt x="4950" y="13353"/>
                    <a:pt x="4958" y="13367"/>
                    <a:pt x="4968" y="13380"/>
                  </a:cubicBezTo>
                  <a:cubicBezTo>
                    <a:pt x="4979" y="13393"/>
                    <a:pt x="4993" y="13403"/>
                    <a:pt x="5009" y="13411"/>
                  </a:cubicBezTo>
                  <a:cubicBezTo>
                    <a:pt x="5035" y="13424"/>
                    <a:pt x="5060" y="13426"/>
                    <a:pt x="5085" y="13418"/>
                  </a:cubicBezTo>
                  <a:cubicBezTo>
                    <a:pt x="5097" y="13415"/>
                    <a:pt x="5108" y="13409"/>
                    <a:pt x="5118" y="13401"/>
                  </a:cubicBezTo>
                  <a:cubicBezTo>
                    <a:pt x="5128" y="13393"/>
                    <a:pt x="5140" y="13381"/>
                    <a:pt x="5154" y="13366"/>
                  </a:cubicBezTo>
                  <a:lnTo>
                    <a:pt x="5186" y="13332"/>
                  </a:lnTo>
                  <a:cubicBezTo>
                    <a:pt x="5223" y="13293"/>
                    <a:pt x="5258" y="13281"/>
                    <a:pt x="5293" y="13298"/>
                  </a:cubicBezTo>
                  <a:cubicBezTo>
                    <a:pt x="5316" y="13310"/>
                    <a:pt x="5330" y="13328"/>
                    <a:pt x="5335" y="13354"/>
                  </a:cubicBezTo>
                  <a:cubicBezTo>
                    <a:pt x="5337" y="13365"/>
                    <a:pt x="5338" y="13376"/>
                    <a:pt x="5336" y="13386"/>
                  </a:cubicBezTo>
                  <a:cubicBezTo>
                    <a:pt x="5334" y="13397"/>
                    <a:pt x="5329" y="13409"/>
                    <a:pt x="5322" y="13424"/>
                  </a:cubicBezTo>
                  <a:cubicBezTo>
                    <a:pt x="5312" y="13444"/>
                    <a:pt x="5300" y="13461"/>
                    <a:pt x="5287" y="13475"/>
                  </a:cubicBezTo>
                  <a:cubicBezTo>
                    <a:pt x="5273" y="13489"/>
                    <a:pt x="5256" y="13502"/>
                    <a:pt x="5236" y="13512"/>
                  </a:cubicBezTo>
                  <a:lnTo>
                    <a:pt x="5263" y="13551"/>
                  </a:lnTo>
                  <a:cubicBezTo>
                    <a:pt x="5284" y="13537"/>
                    <a:pt x="5303" y="13522"/>
                    <a:pt x="5319" y="13504"/>
                  </a:cubicBezTo>
                  <a:cubicBezTo>
                    <a:pt x="5335" y="13487"/>
                    <a:pt x="5348" y="13466"/>
                    <a:pt x="5360" y="13443"/>
                  </a:cubicBezTo>
                  <a:cubicBezTo>
                    <a:pt x="5369" y="13425"/>
                    <a:pt x="5375" y="13408"/>
                    <a:pt x="5378" y="13392"/>
                  </a:cubicBezTo>
                  <a:cubicBezTo>
                    <a:pt x="5381" y="13377"/>
                    <a:pt x="5381" y="13360"/>
                    <a:pt x="5379" y="13343"/>
                  </a:cubicBezTo>
                  <a:cubicBezTo>
                    <a:pt x="5377" y="13320"/>
                    <a:pt x="5369" y="13300"/>
                    <a:pt x="5357" y="13283"/>
                  </a:cubicBezTo>
                  <a:cubicBezTo>
                    <a:pt x="5345" y="13265"/>
                    <a:pt x="5330" y="13252"/>
                    <a:pt x="5312" y="13243"/>
                  </a:cubicBezTo>
                  <a:cubicBezTo>
                    <a:pt x="5300" y="13237"/>
                    <a:pt x="5286" y="13233"/>
                    <a:pt x="5272" y="13232"/>
                  </a:cubicBezTo>
                  <a:close/>
                  <a:moveTo>
                    <a:pt x="5489" y="13161"/>
                  </a:moveTo>
                  <a:lnTo>
                    <a:pt x="5098" y="12969"/>
                  </a:lnTo>
                  <a:lnTo>
                    <a:pt x="5076" y="13015"/>
                  </a:lnTo>
                  <a:lnTo>
                    <a:pt x="5467" y="13207"/>
                  </a:lnTo>
                  <a:lnTo>
                    <a:pt x="5489" y="13161"/>
                  </a:lnTo>
                  <a:close/>
                  <a:moveTo>
                    <a:pt x="5264" y="12632"/>
                  </a:moveTo>
                  <a:lnTo>
                    <a:pt x="5137" y="12891"/>
                  </a:lnTo>
                  <a:lnTo>
                    <a:pt x="5176" y="12910"/>
                  </a:lnTo>
                  <a:lnTo>
                    <a:pt x="5228" y="12805"/>
                  </a:lnTo>
                  <a:lnTo>
                    <a:pt x="5579" y="12978"/>
                  </a:lnTo>
                  <a:lnTo>
                    <a:pt x="5601" y="12933"/>
                  </a:lnTo>
                  <a:lnTo>
                    <a:pt x="5250" y="12760"/>
                  </a:lnTo>
                  <a:lnTo>
                    <a:pt x="5302" y="12654"/>
                  </a:lnTo>
                  <a:lnTo>
                    <a:pt x="5264" y="12632"/>
                  </a:lnTo>
                  <a:close/>
                  <a:moveTo>
                    <a:pt x="5432" y="12291"/>
                  </a:moveTo>
                  <a:lnTo>
                    <a:pt x="5405" y="12345"/>
                  </a:lnTo>
                  <a:lnTo>
                    <a:pt x="5518" y="12494"/>
                  </a:lnTo>
                  <a:cubicBezTo>
                    <a:pt x="5525" y="12504"/>
                    <a:pt x="5532" y="12513"/>
                    <a:pt x="5538" y="12521"/>
                  </a:cubicBezTo>
                  <a:cubicBezTo>
                    <a:pt x="5545" y="12529"/>
                    <a:pt x="5549" y="12534"/>
                    <a:pt x="5551" y="12536"/>
                  </a:cubicBezTo>
                  <a:cubicBezTo>
                    <a:pt x="5542" y="12536"/>
                    <a:pt x="5533" y="12536"/>
                    <a:pt x="5524" y="12535"/>
                  </a:cubicBezTo>
                  <a:cubicBezTo>
                    <a:pt x="5516" y="12535"/>
                    <a:pt x="5507" y="12535"/>
                    <a:pt x="5497" y="12535"/>
                  </a:cubicBezTo>
                  <a:lnTo>
                    <a:pt x="5312" y="12535"/>
                  </a:lnTo>
                  <a:lnTo>
                    <a:pt x="5283" y="12593"/>
                  </a:lnTo>
                  <a:lnTo>
                    <a:pt x="5581" y="12583"/>
                  </a:lnTo>
                  <a:lnTo>
                    <a:pt x="5736" y="12659"/>
                  </a:lnTo>
                  <a:lnTo>
                    <a:pt x="5760" y="12611"/>
                  </a:lnTo>
                  <a:lnTo>
                    <a:pt x="5608" y="12536"/>
                  </a:lnTo>
                  <a:lnTo>
                    <a:pt x="5432" y="12291"/>
                  </a:lnTo>
                  <a:close/>
                  <a:moveTo>
                    <a:pt x="5791" y="11862"/>
                  </a:moveTo>
                  <a:cubicBezTo>
                    <a:pt x="5765" y="11857"/>
                    <a:pt x="5740" y="11855"/>
                    <a:pt x="5715" y="11859"/>
                  </a:cubicBezTo>
                  <a:cubicBezTo>
                    <a:pt x="5706" y="11860"/>
                    <a:pt x="5696" y="11862"/>
                    <a:pt x="5685" y="11866"/>
                  </a:cubicBezTo>
                  <a:cubicBezTo>
                    <a:pt x="5674" y="11869"/>
                    <a:pt x="5663" y="11874"/>
                    <a:pt x="5652" y="11881"/>
                  </a:cubicBezTo>
                  <a:cubicBezTo>
                    <a:pt x="5641" y="11888"/>
                    <a:pt x="5630" y="11897"/>
                    <a:pt x="5619" y="11908"/>
                  </a:cubicBezTo>
                  <a:cubicBezTo>
                    <a:pt x="5609" y="11919"/>
                    <a:pt x="5599" y="11933"/>
                    <a:pt x="5591" y="11950"/>
                  </a:cubicBezTo>
                  <a:cubicBezTo>
                    <a:pt x="5579" y="11974"/>
                    <a:pt x="5573" y="11998"/>
                    <a:pt x="5573" y="12022"/>
                  </a:cubicBezTo>
                  <a:cubicBezTo>
                    <a:pt x="5573" y="12046"/>
                    <a:pt x="5578" y="12069"/>
                    <a:pt x="5589" y="12091"/>
                  </a:cubicBezTo>
                  <a:cubicBezTo>
                    <a:pt x="5600" y="12112"/>
                    <a:pt x="5616" y="12133"/>
                    <a:pt x="5637" y="12152"/>
                  </a:cubicBezTo>
                  <a:cubicBezTo>
                    <a:pt x="5658" y="12172"/>
                    <a:pt x="5684" y="12189"/>
                    <a:pt x="5715" y="12204"/>
                  </a:cubicBezTo>
                  <a:cubicBezTo>
                    <a:pt x="5783" y="12238"/>
                    <a:pt x="5842" y="12248"/>
                    <a:pt x="5893" y="12234"/>
                  </a:cubicBezTo>
                  <a:cubicBezTo>
                    <a:pt x="5915" y="12228"/>
                    <a:pt x="5935" y="12218"/>
                    <a:pt x="5953" y="12204"/>
                  </a:cubicBezTo>
                  <a:cubicBezTo>
                    <a:pt x="5971" y="12190"/>
                    <a:pt x="5986" y="12171"/>
                    <a:pt x="5997" y="12147"/>
                  </a:cubicBezTo>
                  <a:cubicBezTo>
                    <a:pt x="6007" y="12127"/>
                    <a:pt x="6013" y="12107"/>
                    <a:pt x="6015" y="12089"/>
                  </a:cubicBezTo>
                  <a:cubicBezTo>
                    <a:pt x="6017" y="12070"/>
                    <a:pt x="6015" y="12051"/>
                    <a:pt x="6008" y="12030"/>
                  </a:cubicBezTo>
                  <a:cubicBezTo>
                    <a:pt x="6000" y="12001"/>
                    <a:pt x="5985" y="11976"/>
                    <a:pt x="5965" y="11954"/>
                  </a:cubicBezTo>
                  <a:cubicBezTo>
                    <a:pt x="5944" y="11933"/>
                    <a:pt x="5915" y="11913"/>
                    <a:pt x="5878" y="11894"/>
                  </a:cubicBezTo>
                  <a:cubicBezTo>
                    <a:pt x="5846" y="11879"/>
                    <a:pt x="5817" y="11868"/>
                    <a:pt x="5791" y="11862"/>
                  </a:cubicBezTo>
                  <a:close/>
                  <a:moveTo>
                    <a:pt x="5900" y="11973"/>
                  </a:moveTo>
                  <a:cubicBezTo>
                    <a:pt x="5912" y="11980"/>
                    <a:pt x="5922" y="11987"/>
                    <a:pt x="5930" y="11994"/>
                  </a:cubicBezTo>
                  <a:cubicBezTo>
                    <a:pt x="5939" y="12001"/>
                    <a:pt x="5946" y="12008"/>
                    <a:pt x="5951" y="12015"/>
                  </a:cubicBezTo>
                  <a:cubicBezTo>
                    <a:pt x="5957" y="12022"/>
                    <a:pt x="5961" y="12030"/>
                    <a:pt x="5965" y="12038"/>
                  </a:cubicBezTo>
                  <a:cubicBezTo>
                    <a:pt x="5972" y="12052"/>
                    <a:pt x="5975" y="12066"/>
                    <a:pt x="5975" y="12081"/>
                  </a:cubicBezTo>
                  <a:cubicBezTo>
                    <a:pt x="5974" y="12096"/>
                    <a:pt x="5970" y="12111"/>
                    <a:pt x="5963" y="12127"/>
                  </a:cubicBezTo>
                  <a:cubicBezTo>
                    <a:pt x="5959" y="12135"/>
                    <a:pt x="5954" y="12143"/>
                    <a:pt x="5947" y="12150"/>
                  </a:cubicBezTo>
                  <a:cubicBezTo>
                    <a:pt x="5941" y="12158"/>
                    <a:pt x="5934" y="12164"/>
                    <a:pt x="5927" y="12170"/>
                  </a:cubicBezTo>
                  <a:cubicBezTo>
                    <a:pt x="5920" y="12175"/>
                    <a:pt x="5912" y="12180"/>
                    <a:pt x="5904" y="12184"/>
                  </a:cubicBezTo>
                  <a:cubicBezTo>
                    <a:pt x="5896" y="12187"/>
                    <a:pt x="5888" y="12189"/>
                    <a:pt x="5879" y="12190"/>
                  </a:cubicBezTo>
                  <a:cubicBezTo>
                    <a:pt x="5862" y="12191"/>
                    <a:pt x="5841" y="12188"/>
                    <a:pt x="5815" y="12181"/>
                  </a:cubicBezTo>
                  <a:cubicBezTo>
                    <a:pt x="5788" y="12173"/>
                    <a:pt x="5761" y="12162"/>
                    <a:pt x="5731" y="12148"/>
                  </a:cubicBezTo>
                  <a:cubicBezTo>
                    <a:pt x="5707" y="12136"/>
                    <a:pt x="5687" y="12124"/>
                    <a:pt x="5671" y="12112"/>
                  </a:cubicBezTo>
                  <a:cubicBezTo>
                    <a:pt x="5655" y="12101"/>
                    <a:pt x="5643" y="12088"/>
                    <a:pt x="5633" y="12075"/>
                  </a:cubicBezTo>
                  <a:cubicBezTo>
                    <a:pt x="5623" y="12060"/>
                    <a:pt x="5617" y="12044"/>
                    <a:pt x="5616" y="12025"/>
                  </a:cubicBezTo>
                  <a:cubicBezTo>
                    <a:pt x="5616" y="12006"/>
                    <a:pt x="5620" y="11987"/>
                    <a:pt x="5629" y="11969"/>
                  </a:cubicBezTo>
                  <a:cubicBezTo>
                    <a:pt x="5640" y="11946"/>
                    <a:pt x="5654" y="11930"/>
                    <a:pt x="5672" y="11921"/>
                  </a:cubicBezTo>
                  <a:cubicBezTo>
                    <a:pt x="5690" y="11912"/>
                    <a:pt x="5707" y="11908"/>
                    <a:pt x="5725" y="11908"/>
                  </a:cubicBezTo>
                  <a:cubicBezTo>
                    <a:pt x="5742" y="11908"/>
                    <a:pt x="5761" y="11912"/>
                    <a:pt x="5783" y="11919"/>
                  </a:cubicBezTo>
                  <a:cubicBezTo>
                    <a:pt x="5804" y="11925"/>
                    <a:pt x="5830" y="11936"/>
                    <a:pt x="5859" y="11950"/>
                  </a:cubicBezTo>
                  <a:cubicBezTo>
                    <a:pt x="5875" y="11958"/>
                    <a:pt x="5888" y="11966"/>
                    <a:pt x="5900" y="11973"/>
                  </a:cubicBezTo>
                  <a:close/>
                  <a:moveTo>
                    <a:pt x="5825" y="11492"/>
                  </a:moveTo>
                  <a:lnTo>
                    <a:pt x="5724" y="11697"/>
                  </a:lnTo>
                  <a:lnTo>
                    <a:pt x="6115" y="11890"/>
                  </a:lnTo>
                  <a:lnTo>
                    <a:pt x="6138" y="11842"/>
                  </a:lnTo>
                  <a:lnTo>
                    <a:pt x="5952" y="11751"/>
                  </a:lnTo>
                  <a:lnTo>
                    <a:pt x="6014" y="11625"/>
                  </a:lnTo>
                  <a:lnTo>
                    <a:pt x="5976" y="11607"/>
                  </a:lnTo>
                  <a:lnTo>
                    <a:pt x="5914" y="11732"/>
                  </a:lnTo>
                  <a:lnTo>
                    <a:pt x="5786" y="11669"/>
                  </a:lnTo>
                  <a:lnTo>
                    <a:pt x="5860" y="11518"/>
                  </a:lnTo>
                  <a:lnTo>
                    <a:pt x="5825" y="11492"/>
                  </a:lnTo>
                  <a:close/>
                  <a:moveTo>
                    <a:pt x="6491" y="11125"/>
                  </a:moveTo>
                  <a:lnTo>
                    <a:pt x="6084" y="10966"/>
                  </a:lnTo>
                  <a:lnTo>
                    <a:pt x="6050" y="11035"/>
                  </a:lnTo>
                  <a:lnTo>
                    <a:pt x="6273" y="11236"/>
                  </a:lnTo>
                  <a:cubicBezTo>
                    <a:pt x="6287" y="11248"/>
                    <a:pt x="6299" y="11259"/>
                    <a:pt x="6311" y="11267"/>
                  </a:cubicBezTo>
                  <a:cubicBezTo>
                    <a:pt x="6322" y="11276"/>
                    <a:pt x="6328" y="11281"/>
                    <a:pt x="6330" y="11282"/>
                  </a:cubicBezTo>
                  <a:cubicBezTo>
                    <a:pt x="6328" y="11281"/>
                    <a:pt x="6320" y="11279"/>
                    <a:pt x="6306" y="11275"/>
                  </a:cubicBezTo>
                  <a:cubicBezTo>
                    <a:pt x="6292" y="11272"/>
                    <a:pt x="6275" y="11268"/>
                    <a:pt x="6254" y="11264"/>
                  </a:cubicBezTo>
                  <a:lnTo>
                    <a:pt x="5964" y="11209"/>
                  </a:lnTo>
                  <a:lnTo>
                    <a:pt x="5930" y="11278"/>
                  </a:lnTo>
                  <a:lnTo>
                    <a:pt x="6304" y="11504"/>
                  </a:lnTo>
                  <a:lnTo>
                    <a:pt x="6327" y="11459"/>
                  </a:lnTo>
                  <a:lnTo>
                    <a:pt x="6059" y="11301"/>
                  </a:lnTo>
                  <a:cubicBezTo>
                    <a:pt x="6054" y="11298"/>
                    <a:pt x="6047" y="11294"/>
                    <a:pt x="6040" y="11290"/>
                  </a:cubicBezTo>
                  <a:cubicBezTo>
                    <a:pt x="6032" y="11285"/>
                    <a:pt x="6025" y="11281"/>
                    <a:pt x="6017" y="11277"/>
                  </a:cubicBezTo>
                  <a:cubicBezTo>
                    <a:pt x="6010" y="11273"/>
                    <a:pt x="6003" y="11269"/>
                    <a:pt x="5998" y="11266"/>
                  </a:cubicBezTo>
                  <a:cubicBezTo>
                    <a:pt x="5993" y="11263"/>
                    <a:pt x="5990" y="11261"/>
                    <a:pt x="5989" y="11260"/>
                  </a:cubicBezTo>
                  <a:cubicBezTo>
                    <a:pt x="5993" y="11262"/>
                    <a:pt x="6002" y="11264"/>
                    <a:pt x="6016" y="11266"/>
                  </a:cubicBezTo>
                  <a:cubicBezTo>
                    <a:pt x="6031" y="11269"/>
                    <a:pt x="6050" y="11273"/>
                    <a:pt x="6072" y="11277"/>
                  </a:cubicBezTo>
                  <a:lnTo>
                    <a:pt x="6387" y="11336"/>
                  </a:lnTo>
                  <a:lnTo>
                    <a:pt x="6407" y="11296"/>
                  </a:lnTo>
                  <a:lnTo>
                    <a:pt x="6156" y="11069"/>
                  </a:lnTo>
                  <a:cubicBezTo>
                    <a:pt x="6151" y="11065"/>
                    <a:pt x="6145" y="11060"/>
                    <a:pt x="6140" y="11055"/>
                  </a:cubicBezTo>
                  <a:cubicBezTo>
                    <a:pt x="6134" y="11050"/>
                    <a:pt x="6128" y="11045"/>
                    <a:pt x="6123" y="11041"/>
                  </a:cubicBezTo>
                  <a:cubicBezTo>
                    <a:pt x="6118" y="11036"/>
                    <a:pt x="6113" y="11032"/>
                    <a:pt x="6109" y="11029"/>
                  </a:cubicBezTo>
                  <a:cubicBezTo>
                    <a:pt x="6106" y="11026"/>
                    <a:pt x="6103" y="11024"/>
                    <a:pt x="6103" y="11024"/>
                  </a:cubicBezTo>
                  <a:cubicBezTo>
                    <a:pt x="6104" y="11024"/>
                    <a:pt x="6106" y="11025"/>
                    <a:pt x="6111" y="11027"/>
                  </a:cubicBezTo>
                  <a:cubicBezTo>
                    <a:pt x="6116" y="11029"/>
                    <a:pt x="6121" y="11032"/>
                    <a:pt x="6128" y="11035"/>
                  </a:cubicBezTo>
                  <a:cubicBezTo>
                    <a:pt x="6135" y="11038"/>
                    <a:pt x="6142" y="11041"/>
                    <a:pt x="6150" y="11045"/>
                  </a:cubicBezTo>
                  <a:cubicBezTo>
                    <a:pt x="6157" y="11048"/>
                    <a:pt x="6164" y="11051"/>
                    <a:pt x="6170" y="11053"/>
                  </a:cubicBezTo>
                  <a:lnTo>
                    <a:pt x="6468" y="11172"/>
                  </a:lnTo>
                  <a:lnTo>
                    <a:pt x="6491" y="11125"/>
                  </a:lnTo>
                  <a:close/>
                  <a:moveTo>
                    <a:pt x="6276" y="10576"/>
                  </a:moveTo>
                  <a:lnTo>
                    <a:pt x="6253" y="10623"/>
                  </a:lnTo>
                  <a:lnTo>
                    <a:pt x="6525" y="10757"/>
                  </a:lnTo>
                  <a:cubicBezTo>
                    <a:pt x="6538" y="10763"/>
                    <a:pt x="6549" y="10770"/>
                    <a:pt x="6558" y="10776"/>
                  </a:cubicBezTo>
                  <a:cubicBezTo>
                    <a:pt x="6566" y="10782"/>
                    <a:pt x="6573" y="10791"/>
                    <a:pt x="6579" y="10801"/>
                  </a:cubicBezTo>
                  <a:cubicBezTo>
                    <a:pt x="6584" y="10811"/>
                    <a:pt x="6586" y="10823"/>
                    <a:pt x="6584" y="10837"/>
                  </a:cubicBezTo>
                  <a:cubicBezTo>
                    <a:pt x="6582" y="10851"/>
                    <a:pt x="6577" y="10866"/>
                    <a:pt x="6569" y="10882"/>
                  </a:cubicBezTo>
                  <a:cubicBezTo>
                    <a:pt x="6563" y="10894"/>
                    <a:pt x="6557" y="10904"/>
                    <a:pt x="6551" y="10912"/>
                  </a:cubicBezTo>
                  <a:cubicBezTo>
                    <a:pt x="6544" y="10920"/>
                    <a:pt x="6537" y="10926"/>
                    <a:pt x="6531" y="10930"/>
                  </a:cubicBezTo>
                  <a:cubicBezTo>
                    <a:pt x="6524" y="10934"/>
                    <a:pt x="6517" y="10937"/>
                    <a:pt x="6511" y="10938"/>
                  </a:cubicBezTo>
                  <a:cubicBezTo>
                    <a:pt x="6505" y="10939"/>
                    <a:pt x="6499" y="10940"/>
                    <a:pt x="6494" y="10940"/>
                  </a:cubicBezTo>
                  <a:cubicBezTo>
                    <a:pt x="6486" y="10940"/>
                    <a:pt x="6477" y="10937"/>
                    <a:pt x="6466" y="10933"/>
                  </a:cubicBezTo>
                  <a:cubicBezTo>
                    <a:pt x="6454" y="10928"/>
                    <a:pt x="6444" y="10924"/>
                    <a:pt x="6434" y="10919"/>
                  </a:cubicBezTo>
                  <a:lnTo>
                    <a:pt x="6171" y="10789"/>
                  </a:lnTo>
                  <a:lnTo>
                    <a:pt x="6148" y="10836"/>
                  </a:lnTo>
                  <a:lnTo>
                    <a:pt x="6428" y="10974"/>
                  </a:lnTo>
                  <a:cubicBezTo>
                    <a:pt x="6437" y="10978"/>
                    <a:pt x="6447" y="10982"/>
                    <a:pt x="6459" y="10987"/>
                  </a:cubicBezTo>
                  <a:cubicBezTo>
                    <a:pt x="6471" y="10991"/>
                    <a:pt x="6483" y="10993"/>
                    <a:pt x="6495" y="10992"/>
                  </a:cubicBezTo>
                  <a:cubicBezTo>
                    <a:pt x="6520" y="10991"/>
                    <a:pt x="6541" y="10984"/>
                    <a:pt x="6559" y="10970"/>
                  </a:cubicBezTo>
                  <a:cubicBezTo>
                    <a:pt x="6577" y="10957"/>
                    <a:pt x="6593" y="10935"/>
                    <a:pt x="6608" y="10904"/>
                  </a:cubicBezTo>
                  <a:cubicBezTo>
                    <a:pt x="6620" y="10880"/>
                    <a:pt x="6627" y="10859"/>
                    <a:pt x="6630" y="10840"/>
                  </a:cubicBezTo>
                  <a:cubicBezTo>
                    <a:pt x="6633" y="10822"/>
                    <a:pt x="6633" y="10804"/>
                    <a:pt x="6628" y="10787"/>
                  </a:cubicBezTo>
                  <a:cubicBezTo>
                    <a:pt x="6624" y="10770"/>
                    <a:pt x="6617" y="10757"/>
                    <a:pt x="6606" y="10746"/>
                  </a:cubicBezTo>
                  <a:cubicBezTo>
                    <a:pt x="6595" y="10736"/>
                    <a:pt x="6577" y="10725"/>
                    <a:pt x="6554" y="10713"/>
                  </a:cubicBezTo>
                  <a:lnTo>
                    <a:pt x="6276" y="10576"/>
                  </a:lnTo>
                  <a:close/>
                  <a:moveTo>
                    <a:pt x="6119" y="10707"/>
                  </a:moveTo>
                  <a:cubicBezTo>
                    <a:pt x="6110" y="10710"/>
                    <a:pt x="6104" y="10716"/>
                    <a:pt x="6100" y="10724"/>
                  </a:cubicBezTo>
                  <a:cubicBezTo>
                    <a:pt x="6096" y="10732"/>
                    <a:pt x="6095" y="10740"/>
                    <a:pt x="6098" y="10749"/>
                  </a:cubicBezTo>
                  <a:cubicBezTo>
                    <a:pt x="6101" y="10757"/>
                    <a:pt x="6106" y="10763"/>
                    <a:pt x="6114" y="10767"/>
                  </a:cubicBezTo>
                  <a:cubicBezTo>
                    <a:pt x="6123" y="10772"/>
                    <a:pt x="6131" y="10772"/>
                    <a:pt x="6140" y="10769"/>
                  </a:cubicBezTo>
                  <a:cubicBezTo>
                    <a:pt x="6149" y="10767"/>
                    <a:pt x="6155" y="10761"/>
                    <a:pt x="6159" y="10753"/>
                  </a:cubicBezTo>
                  <a:cubicBezTo>
                    <a:pt x="6163" y="10744"/>
                    <a:pt x="6164" y="10736"/>
                    <a:pt x="6161" y="10727"/>
                  </a:cubicBezTo>
                  <a:cubicBezTo>
                    <a:pt x="6157" y="10719"/>
                    <a:pt x="6152" y="10713"/>
                    <a:pt x="6143" y="10709"/>
                  </a:cubicBezTo>
                  <a:cubicBezTo>
                    <a:pt x="6135" y="10705"/>
                    <a:pt x="6127" y="10704"/>
                    <a:pt x="6119" y="10707"/>
                  </a:cubicBezTo>
                  <a:close/>
                  <a:moveTo>
                    <a:pt x="6176" y="10590"/>
                  </a:moveTo>
                  <a:cubicBezTo>
                    <a:pt x="6167" y="10593"/>
                    <a:pt x="6161" y="10599"/>
                    <a:pt x="6157" y="10607"/>
                  </a:cubicBezTo>
                  <a:cubicBezTo>
                    <a:pt x="6153" y="10615"/>
                    <a:pt x="6153" y="10623"/>
                    <a:pt x="6156" y="10632"/>
                  </a:cubicBezTo>
                  <a:cubicBezTo>
                    <a:pt x="6158" y="10640"/>
                    <a:pt x="6164" y="10647"/>
                    <a:pt x="6172" y="10651"/>
                  </a:cubicBezTo>
                  <a:cubicBezTo>
                    <a:pt x="6180" y="10655"/>
                    <a:pt x="6189" y="10655"/>
                    <a:pt x="6197" y="10653"/>
                  </a:cubicBezTo>
                  <a:cubicBezTo>
                    <a:pt x="6206" y="10650"/>
                    <a:pt x="6212" y="10644"/>
                    <a:pt x="6217" y="10636"/>
                  </a:cubicBezTo>
                  <a:cubicBezTo>
                    <a:pt x="6221" y="10627"/>
                    <a:pt x="6221" y="10619"/>
                    <a:pt x="6218" y="10611"/>
                  </a:cubicBezTo>
                  <a:cubicBezTo>
                    <a:pt x="6215" y="10602"/>
                    <a:pt x="6209" y="10596"/>
                    <a:pt x="6201" y="10592"/>
                  </a:cubicBezTo>
                  <a:cubicBezTo>
                    <a:pt x="6193" y="10588"/>
                    <a:pt x="6184" y="10587"/>
                    <a:pt x="6176" y="10590"/>
                  </a:cubicBezTo>
                  <a:close/>
                  <a:moveTo>
                    <a:pt x="6850" y="10396"/>
                  </a:moveTo>
                  <a:lnTo>
                    <a:pt x="6459" y="10204"/>
                  </a:lnTo>
                  <a:lnTo>
                    <a:pt x="6436" y="10250"/>
                  </a:lnTo>
                  <a:lnTo>
                    <a:pt x="6650" y="10353"/>
                  </a:lnTo>
                  <a:cubicBezTo>
                    <a:pt x="6664" y="10360"/>
                    <a:pt x="6678" y="10366"/>
                    <a:pt x="6692" y="10373"/>
                  </a:cubicBezTo>
                  <a:cubicBezTo>
                    <a:pt x="6706" y="10379"/>
                    <a:pt x="6719" y="10385"/>
                    <a:pt x="6731" y="10390"/>
                  </a:cubicBezTo>
                  <a:cubicBezTo>
                    <a:pt x="6742" y="10395"/>
                    <a:pt x="6752" y="10399"/>
                    <a:pt x="6759" y="10402"/>
                  </a:cubicBezTo>
                  <a:cubicBezTo>
                    <a:pt x="6767" y="10405"/>
                    <a:pt x="6771" y="10406"/>
                    <a:pt x="6771" y="10406"/>
                  </a:cubicBezTo>
                  <a:cubicBezTo>
                    <a:pt x="6770" y="10406"/>
                    <a:pt x="6766" y="10406"/>
                    <a:pt x="6760" y="10405"/>
                  </a:cubicBezTo>
                  <a:cubicBezTo>
                    <a:pt x="6754" y="10405"/>
                    <a:pt x="6746" y="10404"/>
                    <a:pt x="6737" y="10404"/>
                  </a:cubicBezTo>
                  <a:cubicBezTo>
                    <a:pt x="6728" y="10403"/>
                    <a:pt x="6717" y="10403"/>
                    <a:pt x="6706" y="10402"/>
                  </a:cubicBezTo>
                  <a:cubicBezTo>
                    <a:pt x="6694" y="10402"/>
                    <a:pt x="6683" y="10402"/>
                    <a:pt x="6671" y="10402"/>
                  </a:cubicBezTo>
                  <a:lnTo>
                    <a:pt x="6358" y="10409"/>
                  </a:lnTo>
                  <a:lnTo>
                    <a:pt x="6331" y="10464"/>
                  </a:lnTo>
                  <a:lnTo>
                    <a:pt x="6722" y="10656"/>
                  </a:lnTo>
                  <a:lnTo>
                    <a:pt x="6746" y="10608"/>
                  </a:lnTo>
                  <a:lnTo>
                    <a:pt x="6518" y="10498"/>
                  </a:lnTo>
                  <a:cubicBezTo>
                    <a:pt x="6506" y="10493"/>
                    <a:pt x="6495" y="10487"/>
                    <a:pt x="6483" y="10482"/>
                  </a:cubicBezTo>
                  <a:cubicBezTo>
                    <a:pt x="6472" y="10477"/>
                    <a:pt x="6461" y="10473"/>
                    <a:pt x="6451" y="10468"/>
                  </a:cubicBezTo>
                  <a:cubicBezTo>
                    <a:pt x="6441" y="10464"/>
                    <a:pt x="6432" y="10461"/>
                    <a:pt x="6425" y="10457"/>
                  </a:cubicBezTo>
                  <a:cubicBezTo>
                    <a:pt x="6418" y="10454"/>
                    <a:pt x="6413" y="10452"/>
                    <a:pt x="6409" y="10451"/>
                  </a:cubicBezTo>
                  <a:cubicBezTo>
                    <a:pt x="6413" y="10452"/>
                    <a:pt x="6419" y="10452"/>
                    <a:pt x="6426" y="10453"/>
                  </a:cubicBezTo>
                  <a:cubicBezTo>
                    <a:pt x="6434" y="10453"/>
                    <a:pt x="6443" y="10453"/>
                    <a:pt x="6453" y="10453"/>
                  </a:cubicBezTo>
                  <a:cubicBezTo>
                    <a:pt x="6463" y="10453"/>
                    <a:pt x="6474" y="10453"/>
                    <a:pt x="6486" y="10453"/>
                  </a:cubicBezTo>
                  <a:cubicBezTo>
                    <a:pt x="6498" y="10453"/>
                    <a:pt x="6511" y="10453"/>
                    <a:pt x="6525" y="10453"/>
                  </a:cubicBezTo>
                  <a:lnTo>
                    <a:pt x="6826" y="10445"/>
                  </a:lnTo>
                  <a:lnTo>
                    <a:pt x="6850" y="10396"/>
                  </a:lnTo>
                  <a:close/>
                  <a:moveTo>
                    <a:pt x="6874" y="9975"/>
                  </a:moveTo>
                  <a:cubicBezTo>
                    <a:pt x="6859" y="9974"/>
                    <a:pt x="6845" y="9975"/>
                    <a:pt x="6832" y="9978"/>
                  </a:cubicBezTo>
                  <a:cubicBezTo>
                    <a:pt x="6819" y="9982"/>
                    <a:pt x="6807" y="9987"/>
                    <a:pt x="6796" y="9995"/>
                  </a:cubicBezTo>
                  <a:cubicBezTo>
                    <a:pt x="6786" y="10002"/>
                    <a:pt x="6773" y="10013"/>
                    <a:pt x="6759" y="10028"/>
                  </a:cubicBezTo>
                  <a:lnTo>
                    <a:pt x="6723" y="10066"/>
                  </a:lnTo>
                  <a:cubicBezTo>
                    <a:pt x="6704" y="10085"/>
                    <a:pt x="6687" y="10098"/>
                    <a:pt x="6673" y="10103"/>
                  </a:cubicBezTo>
                  <a:cubicBezTo>
                    <a:pt x="6658" y="10109"/>
                    <a:pt x="6643" y="10107"/>
                    <a:pt x="6627" y="10099"/>
                  </a:cubicBezTo>
                  <a:cubicBezTo>
                    <a:pt x="6607" y="10090"/>
                    <a:pt x="6595" y="10075"/>
                    <a:pt x="6590" y="10056"/>
                  </a:cubicBezTo>
                  <a:cubicBezTo>
                    <a:pt x="6585" y="10036"/>
                    <a:pt x="6589" y="10014"/>
                    <a:pt x="6601" y="9990"/>
                  </a:cubicBezTo>
                  <a:cubicBezTo>
                    <a:pt x="6605" y="9981"/>
                    <a:pt x="6610" y="9974"/>
                    <a:pt x="6614" y="9967"/>
                  </a:cubicBezTo>
                  <a:cubicBezTo>
                    <a:pt x="6619" y="9960"/>
                    <a:pt x="6625" y="9954"/>
                    <a:pt x="6631" y="9947"/>
                  </a:cubicBezTo>
                  <a:cubicBezTo>
                    <a:pt x="6637" y="9941"/>
                    <a:pt x="6645" y="9935"/>
                    <a:pt x="6653" y="9929"/>
                  </a:cubicBezTo>
                  <a:cubicBezTo>
                    <a:pt x="6661" y="9924"/>
                    <a:pt x="6670" y="9917"/>
                    <a:pt x="6681" y="9911"/>
                  </a:cubicBezTo>
                  <a:lnTo>
                    <a:pt x="6657" y="9874"/>
                  </a:lnTo>
                  <a:cubicBezTo>
                    <a:pt x="6614" y="9899"/>
                    <a:pt x="6582" y="9932"/>
                    <a:pt x="6562" y="9973"/>
                  </a:cubicBezTo>
                  <a:cubicBezTo>
                    <a:pt x="6552" y="9992"/>
                    <a:pt x="6547" y="10011"/>
                    <a:pt x="6545" y="10029"/>
                  </a:cubicBezTo>
                  <a:cubicBezTo>
                    <a:pt x="6542" y="10047"/>
                    <a:pt x="6544" y="10064"/>
                    <a:pt x="6548" y="10080"/>
                  </a:cubicBezTo>
                  <a:cubicBezTo>
                    <a:pt x="6552" y="10096"/>
                    <a:pt x="6560" y="10111"/>
                    <a:pt x="6571" y="10123"/>
                  </a:cubicBezTo>
                  <a:cubicBezTo>
                    <a:pt x="6581" y="10136"/>
                    <a:pt x="6595" y="10147"/>
                    <a:pt x="6612" y="10155"/>
                  </a:cubicBezTo>
                  <a:cubicBezTo>
                    <a:pt x="6637" y="10167"/>
                    <a:pt x="6662" y="10170"/>
                    <a:pt x="6688" y="10162"/>
                  </a:cubicBezTo>
                  <a:cubicBezTo>
                    <a:pt x="6699" y="10158"/>
                    <a:pt x="6710" y="10152"/>
                    <a:pt x="6720" y="10144"/>
                  </a:cubicBezTo>
                  <a:cubicBezTo>
                    <a:pt x="6730" y="10136"/>
                    <a:pt x="6743" y="10125"/>
                    <a:pt x="6757" y="10109"/>
                  </a:cubicBezTo>
                  <a:lnTo>
                    <a:pt x="6788" y="10076"/>
                  </a:lnTo>
                  <a:cubicBezTo>
                    <a:pt x="6825" y="10036"/>
                    <a:pt x="6861" y="10025"/>
                    <a:pt x="6895" y="10042"/>
                  </a:cubicBezTo>
                  <a:cubicBezTo>
                    <a:pt x="6918" y="10053"/>
                    <a:pt x="6933" y="10072"/>
                    <a:pt x="6937" y="10097"/>
                  </a:cubicBezTo>
                  <a:cubicBezTo>
                    <a:pt x="6940" y="10109"/>
                    <a:pt x="6940" y="10120"/>
                    <a:pt x="6938" y="10130"/>
                  </a:cubicBezTo>
                  <a:cubicBezTo>
                    <a:pt x="6936" y="10140"/>
                    <a:pt x="6931" y="10153"/>
                    <a:pt x="6924" y="10168"/>
                  </a:cubicBezTo>
                  <a:cubicBezTo>
                    <a:pt x="6914" y="10187"/>
                    <a:pt x="6903" y="10204"/>
                    <a:pt x="6889" y="10219"/>
                  </a:cubicBezTo>
                  <a:cubicBezTo>
                    <a:pt x="6875" y="10233"/>
                    <a:pt x="6859" y="10245"/>
                    <a:pt x="6839" y="10256"/>
                  </a:cubicBezTo>
                  <a:lnTo>
                    <a:pt x="6865" y="10294"/>
                  </a:lnTo>
                  <a:cubicBezTo>
                    <a:pt x="6887" y="10281"/>
                    <a:pt x="6905" y="10266"/>
                    <a:pt x="6921" y="10248"/>
                  </a:cubicBezTo>
                  <a:cubicBezTo>
                    <a:pt x="6937" y="10231"/>
                    <a:pt x="6951" y="10210"/>
                    <a:pt x="6962" y="10186"/>
                  </a:cubicBezTo>
                  <a:cubicBezTo>
                    <a:pt x="6971" y="10168"/>
                    <a:pt x="6977" y="10151"/>
                    <a:pt x="6980" y="10136"/>
                  </a:cubicBezTo>
                  <a:cubicBezTo>
                    <a:pt x="6983" y="10120"/>
                    <a:pt x="6983" y="10104"/>
                    <a:pt x="6981" y="10087"/>
                  </a:cubicBezTo>
                  <a:cubicBezTo>
                    <a:pt x="6979" y="10064"/>
                    <a:pt x="6972" y="10044"/>
                    <a:pt x="6960" y="10026"/>
                  </a:cubicBezTo>
                  <a:cubicBezTo>
                    <a:pt x="6947" y="10009"/>
                    <a:pt x="6932" y="9996"/>
                    <a:pt x="6914" y="9987"/>
                  </a:cubicBezTo>
                  <a:cubicBezTo>
                    <a:pt x="6902" y="9981"/>
                    <a:pt x="6888" y="9977"/>
                    <a:pt x="6874" y="9975"/>
                  </a:cubicBezTo>
                  <a:close/>
                  <a:moveTo>
                    <a:pt x="6791" y="9529"/>
                  </a:moveTo>
                  <a:lnTo>
                    <a:pt x="6664" y="9787"/>
                  </a:lnTo>
                  <a:lnTo>
                    <a:pt x="6703" y="9807"/>
                  </a:lnTo>
                  <a:lnTo>
                    <a:pt x="6755" y="9702"/>
                  </a:lnTo>
                  <a:lnTo>
                    <a:pt x="7106" y="9875"/>
                  </a:lnTo>
                  <a:lnTo>
                    <a:pt x="7128" y="9830"/>
                  </a:lnTo>
                  <a:lnTo>
                    <a:pt x="6777" y="9657"/>
                  </a:lnTo>
                  <a:lnTo>
                    <a:pt x="6829" y="9551"/>
                  </a:lnTo>
                  <a:lnTo>
                    <a:pt x="6791" y="9529"/>
                  </a:lnTo>
                  <a:close/>
                  <a:moveTo>
                    <a:pt x="7323" y="9434"/>
                  </a:moveTo>
                  <a:lnTo>
                    <a:pt x="7283" y="9414"/>
                  </a:lnTo>
                  <a:lnTo>
                    <a:pt x="7198" y="9587"/>
                  </a:lnTo>
                  <a:lnTo>
                    <a:pt x="7055" y="9516"/>
                  </a:lnTo>
                  <a:lnTo>
                    <a:pt x="7121" y="9382"/>
                  </a:lnTo>
                  <a:lnTo>
                    <a:pt x="7080" y="9362"/>
                  </a:lnTo>
                  <a:lnTo>
                    <a:pt x="7014" y="9496"/>
                  </a:lnTo>
                  <a:lnTo>
                    <a:pt x="6886" y="9433"/>
                  </a:lnTo>
                  <a:lnTo>
                    <a:pt x="6965" y="9273"/>
                  </a:lnTo>
                  <a:lnTo>
                    <a:pt x="6929" y="9248"/>
                  </a:lnTo>
                  <a:lnTo>
                    <a:pt x="6824" y="9461"/>
                  </a:lnTo>
                  <a:lnTo>
                    <a:pt x="7215" y="9654"/>
                  </a:lnTo>
                  <a:lnTo>
                    <a:pt x="7323" y="9434"/>
                  </a:lnTo>
                  <a:close/>
                  <a:moveTo>
                    <a:pt x="7486" y="9103"/>
                  </a:moveTo>
                  <a:lnTo>
                    <a:pt x="7450" y="9108"/>
                  </a:lnTo>
                  <a:cubicBezTo>
                    <a:pt x="7433" y="9110"/>
                    <a:pt x="7415" y="9113"/>
                    <a:pt x="7397" y="9115"/>
                  </a:cubicBezTo>
                  <a:cubicBezTo>
                    <a:pt x="7378" y="9118"/>
                    <a:pt x="7360" y="9120"/>
                    <a:pt x="7344" y="9122"/>
                  </a:cubicBezTo>
                  <a:cubicBezTo>
                    <a:pt x="7327" y="9125"/>
                    <a:pt x="7316" y="9127"/>
                    <a:pt x="7309" y="9128"/>
                  </a:cubicBezTo>
                  <a:cubicBezTo>
                    <a:pt x="7299" y="9130"/>
                    <a:pt x="7288" y="9132"/>
                    <a:pt x="7276" y="9135"/>
                  </a:cubicBezTo>
                  <a:cubicBezTo>
                    <a:pt x="7264" y="9138"/>
                    <a:pt x="7254" y="9142"/>
                    <a:pt x="7246" y="9146"/>
                  </a:cubicBezTo>
                  <a:lnTo>
                    <a:pt x="7248" y="9140"/>
                  </a:lnTo>
                  <a:cubicBezTo>
                    <a:pt x="7256" y="9124"/>
                    <a:pt x="7261" y="9109"/>
                    <a:pt x="7262" y="9094"/>
                  </a:cubicBezTo>
                  <a:cubicBezTo>
                    <a:pt x="7263" y="9079"/>
                    <a:pt x="7261" y="9064"/>
                    <a:pt x="7256" y="9050"/>
                  </a:cubicBezTo>
                  <a:cubicBezTo>
                    <a:pt x="7251" y="9037"/>
                    <a:pt x="7243" y="9024"/>
                    <a:pt x="7233" y="9013"/>
                  </a:cubicBezTo>
                  <a:cubicBezTo>
                    <a:pt x="7222" y="9001"/>
                    <a:pt x="7208" y="8991"/>
                    <a:pt x="7192" y="8984"/>
                  </a:cubicBezTo>
                  <a:cubicBezTo>
                    <a:pt x="7182" y="8979"/>
                    <a:pt x="7172" y="8975"/>
                    <a:pt x="7162" y="8973"/>
                  </a:cubicBezTo>
                  <a:cubicBezTo>
                    <a:pt x="7153" y="8972"/>
                    <a:pt x="7143" y="8971"/>
                    <a:pt x="7135" y="8971"/>
                  </a:cubicBezTo>
                  <a:cubicBezTo>
                    <a:pt x="7126" y="8971"/>
                    <a:pt x="7118" y="8973"/>
                    <a:pt x="7111" y="8975"/>
                  </a:cubicBezTo>
                  <a:cubicBezTo>
                    <a:pt x="7103" y="8977"/>
                    <a:pt x="7097" y="8979"/>
                    <a:pt x="7091" y="8982"/>
                  </a:cubicBezTo>
                  <a:cubicBezTo>
                    <a:pt x="7085" y="8985"/>
                    <a:pt x="7079" y="8988"/>
                    <a:pt x="7073" y="8993"/>
                  </a:cubicBezTo>
                  <a:cubicBezTo>
                    <a:pt x="7067" y="8997"/>
                    <a:pt x="7061" y="9003"/>
                    <a:pt x="7055" y="9009"/>
                  </a:cubicBezTo>
                  <a:cubicBezTo>
                    <a:pt x="7049" y="9016"/>
                    <a:pt x="7043" y="9024"/>
                    <a:pt x="7037" y="9034"/>
                  </a:cubicBezTo>
                  <a:cubicBezTo>
                    <a:pt x="7031" y="9043"/>
                    <a:pt x="7024" y="9055"/>
                    <a:pt x="7018" y="9068"/>
                  </a:cubicBezTo>
                  <a:lnTo>
                    <a:pt x="6973" y="9159"/>
                  </a:lnTo>
                  <a:lnTo>
                    <a:pt x="7364" y="9352"/>
                  </a:lnTo>
                  <a:lnTo>
                    <a:pt x="7386" y="9306"/>
                  </a:lnTo>
                  <a:lnTo>
                    <a:pt x="7209" y="9219"/>
                  </a:lnTo>
                  <a:cubicBezTo>
                    <a:pt x="7215" y="9209"/>
                    <a:pt x="7220" y="9202"/>
                    <a:pt x="7227" y="9198"/>
                  </a:cubicBezTo>
                  <a:cubicBezTo>
                    <a:pt x="7233" y="9193"/>
                    <a:pt x="7243" y="9190"/>
                    <a:pt x="7256" y="9187"/>
                  </a:cubicBezTo>
                  <a:cubicBezTo>
                    <a:pt x="7280" y="9182"/>
                    <a:pt x="7301" y="9178"/>
                    <a:pt x="7322" y="9175"/>
                  </a:cubicBezTo>
                  <a:cubicBezTo>
                    <a:pt x="7343" y="9171"/>
                    <a:pt x="7362" y="9169"/>
                    <a:pt x="7379" y="9167"/>
                  </a:cubicBezTo>
                  <a:cubicBezTo>
                    <a:pt x="7397" y="9164"/>
                    <a:pt x="7412" y="9163"/>
                    <a:pt x="7425" y="9163"/>
                  </a:cubicBezTo>
                  <a:cubicBezTo>
                    <a:pt x="7439" y="9162"/>
                    <a:pt x="7449" y="9162"/>
                    <a:pt x="7457" y="9162"/>
                  </a:cubicBezTo>
                  <a:lnTo>
                    <a:pt x="7486" y="9103"/>
                  </a:lnTo>
                  <a:close/>
                  <a:moveTo>
                    <a:pt x="7200" y="9054"/>
                  </a:moveTo>
                  <a:cubicBezTo>
                    <a:pt x="7208" y="9063"/>
                    <a:pt x="7214" y="9072"/>
                    <a:pt x="7217" y="9081"/>
                  </a:cubicBezTo>
                  <a:cubicBezTo>
                    <a:pt x="7220" y="9092"/>
                    <a:pt x="7220" y="9104"/>
                    <a:pt x="7218" y="9116"/>
                  </a:cubicBezTo>
                  <a:cubicBezTo>
                    <a:pt x="7216" y="9129"/>
                    <a:pt x="7210" y="9144"/>
                    <a:pt x="7202" y="9162"/>
                  </a:cubicBezTo>
                  <a:lnTo>
                    <a:pt x="7180" y="9205"/>
                  </a:lnTo>
                  <a:lnTo>
                    <a:pt x="7035" y="9133"/>
                  </a:lnTo>
                  <a:lnTo>
                    <a:pt x="7058" y="9086"/>
                  </a:lnTo>
                  <a:cubicBezTo>
                    <a:pt x="7063" y="9076"/>
                    <a:pt x="7068" y="9067"/>
                    <a:pt x="7073" y="9060"/>
                  </a:cubicBezTo>
                  <a:cubicBezTo>
                    <a:pt x="7078" y="9053"/>
                    <a:pt x="7084" y="9046"/>
                    <a:pt x="7090" y="9041"/>
                  </a:cubicBezTo>
                  <a:cubicBezTo>
                    <a:pt x="7100" y="9033"/>
                    <a:pt x="7112" y="9027"/>
                    <a:pt x="7126" y="9025"/>
                  </a:cubicBezTo>
                  <a:cubicBezTo>
                    <a:pt x="7141" y="9024"/>
                    <a:pt x="7155" y="9026"/>
                    <a:pt x="7168" y="9032"/>
                  </a:cubicBezTo>
                  <a:cubicBezTo>
                    <a:pt x="7181" y="9039"/>
                    <a:pt x="7191" y="9046"/>
                    <a:pt x="7200" y="9054"/>
                  </a:cubicBezTo>
                  <a:close/>
                  <a:moveTo>
                    <a:pt x="7698" y="8892"/>
                  </a:moveTo>
                  <a:lnTo>
                    <a:pt x="7149" y="8622"/>
                  </a:lnTo>
                  <a:lnTo>
                    <a:pt x="7130" y="8659"/>
                  </a:lnTo>
                  <a:lnTo>
                    <a:pt x="7679" y="8929"/>
                  </a:lnTo>
                  <a:lnTo>
                    <a:pt x="7698" y="8892"/>
                  </a:lnTo>
                  <a:close/>
                  <a:moveTo>
                    <a:pt x="7543" y="8000"/>
                  </a:moveTo>
                  <a:lnTo>
                    <a:pt x="7520" y="8047"/>
                  </a:lnTo>
                  <a:lnTo>
                    <a:pt x="7723" y="8207"/>
                  </a:lnTo>
                  <a:cubicBezTo>
                    <a:pt x="7736" y="8217"/>
                    <a:pt x="7749" y="8227"/>
                    <a:pt x="7761" y="8237"/>
                  </a:cubicBezTo>
                  <a:cubicBezTo>
                    <a:pt x="7774" y="8247"/>
                    <a:pt x="7786" y="8255"/>
                    <a:pt x="7796" y="8263"/>
                  </a:cubicBezTo>
                  <a:cubicBezTo>
                    <a:pt x="7806" y="8270"/>
                    <a:pt x="7814" y="8276"/>
                    <a:pt x="7821" y="8282"/>
                  </a:cubicBezTo>
                  <a:cubicBezTo>
                    <a:pt x="7826" y="8285"/>
                    <a:pt x="7830" y="8287"/>
                    <a:pt x="7831" y="8289"/>
                  </a:cubicBezTo>
                  <a:cubicBezTo>
                    <a:pt x="7829" y="8288"/>
                    <a:pt x="7826" y="8287"/>
                    <a:pt x="7822" y="8286"/>
                  </a:cubicBezTo>
                  <a:cubicBezTo>
                    <a:pt x="7815" y="8284"/>
                    <a:pt x="7807" y="8282"/>
                    <a:pt x="7797" y="8279"/>
                  </a:cubicBezTo>
                  <a:cubicBezTo>
                    <a:pt x="7787" y="8276"/>
                    <a:pt x="7775" y="8273"/>
                    <a:pt x="7762" y="8269"/>
                  </a:cubicBezTo>
                  <a:cubicBezTo>
                    <a:pt x="7749" y="8266"/>
                    <a:pt x="7734" y="8262"/>
                    <a:pt x="7718" y="8258"/>
                  </a:cubicBezTo>
                  <a:lnTo>
                    <a:pt x="7449" y="8192"/>
                  </a:lnTo>
                  <a:lnTo>
                    <a:pt x="7423" y="8245"/>
                  </a:lnTo>
                  <a:lnTo>
                    <a:pt x="7631" y="8413"/>
                  </a:lnTo>
                  <a:cubicBezTo>
                    <a:pt x="7641" y="8420"/>
                    <a:pt x="7652" y="8429"/>
                    <a:pt x="7663" y="8438"/>
                  </a:cubicBezTo>
                  <a:cubicBezTo>
                    <a:pt x="7675" y="8447"/>
                    <a:pt x="7686" y="8455"/>
                    <a:pt x="7696" y="8462"/>
                  </a:cubicBezTo>
                  <a:cubicBezTo>
                    <a:pt x="7706" y="8470"/>
                    <a:pt x="7714" y="8476"/>
                    <a:pt x="7721" y="8482"/>
                  </a:cubicBezTo>
                  <a:cubicBezTo>
                    <a:pt x="7728" y="8487"/>
                    <a:pt x="7732" y="8490"/>
                    <a:pt x="7733" y="8490"/>
                  </a:cubicBezTo>
                  <a:cubicBezTo>
                    <a:pt x="7731" y="8490"/>
                    <a:pt x="7726" y="8488"/>
                    <a:pt x="7718" y="8486"/>
                  </a:cubicBezTo>
                  <a:cubicBezTo>
                    <a:pt x="7709" y="8483"/>
                    <a:pt x="7699" y="8480"/>
                    <a:pt x="7686" y="8476"/>
                  </a:cubicBezTo>
                  <a:cubicBezTo>
                    <a:pt x="7674" y="8472"/>
                    <a:pt x="7661" y="8468"/>
                    <a:pt x="7646" y="8464"/>
                  </a:cubicBezTo>
                  <a:cubicBezTo>
                    <a:pt x="7632" y="8460"/>
                    <a:pt x="7618" y="8456"/>
                    <a:pt x="7604" y="8453"/>
                  </a:cubicBezTo>
                  <a:lnTo>
                    <a:pt x="7351" y="8390"/>
                  </a:lnTo>
                  <a:lnTo>
                    <a:pt x="7327" y="8440"/>
                  </a:lnTo>
                  <a:lnTo>
                    <a:pt x="7763" y="8540"/>
                  </a:lnTo>
                  <a:lnTo>
                    <a:pt x="7793" y="8480"/>
                  </a:lnTo>
                  <a:lnTo>
                    <a:pt x="7596" y="8324"/>
                  </a:lnTo>
                  <a:cubicBezTo>
                    <a:pt x="7584" y="8315"/>
                    <a:pt x="7573" y="8306"/>
                    <a:pt x="7562" y="8297"/>
                  </a:cubicBezTo>
                  <a:cubicBezTo>
                    <a:pt x="7550" y="8289"/>
                    <a:pt x="7540" y="8281"/>
                    <a:pt x="7531" y="8275"/>
                  </a:cubicBezTo>
                  <a:cubicBezTo>
                    <a:pt x="7522" y="8268"/>
                    <a:pt x="7515" y="8263"/>
                    <a:pt x="7509" y="8259"/>
                  </a:cubicBezTo>
                  <a:cubicBezTo>
                    <a:pt x="7503" y="8255"/>
                    <a:pt x="7500" y="8252"/>
                    <a:pt x="7499" y="8251"/>
                  </a:cubicBezTo>
                  <a:cubicBezTo>
                    <a:pt x="7500" y="8252"/>
                    <a:pt x="7505" y="8253"/>
                    <a:pt x="7511" y="8255"/>
                  </a:cubicBezTo>
                  <a:cubicBezTo>
                    <a:pt x="7518" y="8257"/>
                    <a:pt x="7527" y="8260"/>
                    <a:pt x="7537" y="8263"/>
                  </a:cubicBezTo>
                  <a:cubicBezTo>
                    <a:pt x="7548" y="8266"/>
                    <a:pt x="7560" y="8269"/>
                    <a:pt x="7574" y="8273"/>
                  </a:cubicBezTo>
                  <a:cubicBezTo>
                    <a:pt x="7588" y="8277"/>
                    <a:pt x="7603" y="8281"/>
                    <a:pt x="7619" y="8285"/>
                  </a:cubicBezTo>
                  <a:lnTo>
                    <a:pt x="7860" y="8343"/>
                  </a:lnTo>
                  <a:lnTo>
                    <a:pt x="7890" y="8282"/>
                  </a:lnTo>
                  <a:lnTo>
                    <a:pt x="7543" y="8000"/>
                  </a:lnTo>
                  <a:close/>
                  <a:moveTo>
                    <a:pt x="8080" y="7895"/>
                  </a:moveTo>
                  <a:lnTo>
                    <a:pt x="8040" y="7875"/>
                  </a:lnTo>
                  <a:lnTo>
                    <a:pt x="7955" y="8047"/>
                  </a:lnTo>
                  <a:lnTo>
                    <a:pt x="7812" y="7977"/>
                  </a:lnTo>
                  <a:lnTo>
                    <a:pt x="7878" y="7843"/>
                  </a:lnTo>
                  <a:lnTo>
                    <a:pt x="7838" y="7823"/>
                  </a:lnTo>
                  <a:lnTo>
                    <a:pt x="7772" y="7957"/>
                  </a:lnTo>
                  <a:lnTo>
                    <a:pt x="7644" y="7894"/>
                  </a:lnTo>
                  <a:lnTo>
                    <a:pt x="7722" y="7734"/>
                  </a:lnTo>
                  <a:lnTo>
                    <a:pt x="7687" y="7708"/>
                  </a:lnTo>
                  <a:lnTo>
                    <a:pt x="7582" y="7922"/>
                  </a:lnTo>
                  <a:lnTo>
                    <a:pt x="7973" y="8114"/>
                  </a:lnTo>
                  <a:lnTo>
                    <a:pt x="8080" y="7895"/>
                  </a:lnTo>
                  <a:close/>
                  <a:moveTo>
                    <a:pt x="8096" y="7491"/>
                  </a:moveTo>
                  <a:cubicBezTo>
                    <a:pt x="8082" y="7489"/>
                    <a:pt x="8068" y="7490"/>
                    <a:pt x="8055" y="7494"/>
                  </a:cubicBezTo>
                  <a:cubicBezTo>
                    <a:pt x="8042" y="7497"/>
                    <a:pt x="8030" y="7503"/>
                    <a:pt x="8019" y="7510"/>
                  </a:cubicBezTo>
                  <a:cubicBezTo>
                    <a:pt x="8008" y="7517"/>
                    <a:pt x="7996" y="7528"/>
                    <a:pt x="7982" y="7543"/>
                  </a:cubicBezTo>
                  <a:lnTo>
                    <a:pt x="7945" y="7581"/>
                  </a:lnTo>
                  <a:cubicBezTo>
                    <a:pt x="7926" y="7601"/>
                    <a:pt x="7910" y="7613"/>
                    <a:pt x="7895" y="7619"/>
                  </a:cubicBezTo>
                  <a:cubicBezTo>
                    <a:pt x="7881" y="7624"/>
                    <a:pt x="7866" y="7623"/>
                    <a:pt x="7850" y="7615"/>
                  </a:cubicBezTo>
                  <a:cubicBezTo>
                    <a:pt x="7829" y="7605"/>
                    <a:pt x="7817" y="7590"/>
                    <a:pt x="7812" y="7571"/>
                  </a:cubicBezTo>
                  <a:cubicBezTo>
                    <a:pt x="7808" y="7552"/>
                    <a:pt x="7811" y="7530"/>
                    <a:pt x="7824" y="7505"/>
                  </a:cubicBezTo>
                  <a:cubicBezTo>
                    <a:pt x="7828" y="7497"/>
                    <a:pt x="7832" y="7489"/>
                    <a:pt x="7837" y="7482"/>
                  </a:cubicBezTo>
                  <a:cubicBezTo>
                    <a:pt x="7842" y="7475"/>
                    <a:pt x="7847" y="7469"/>
                    <a:pt x="7854" y="7463"/>
                  </a:cubicBezTo>
                  <a:cubicBezTo>
                    <a:pt x="7860" y="7457"/>
                    <a:pt x="7867" y="7451"/>
                    <a:pt x="7875" y="7445"/>
                  </a:cubicBezTo>
                  <a:cubicBezTo>
                    <a:pt x="7883" y="7439"/>
                    <a:pt x="7893" y="7433"/>
                    <a:pt x="7904" y="7426"/>
                  </a:cubicBezTo>
                  <a:lnTo>
                    <a:pt x="7880" y="7389"/>
                  </a:lnTo>
                  <a:cubicBezTo>
                    <a:pt x="7837" y="7414"/>
                    <a:pt x="7805" y="7447"/>
                    <a:pt x="7784" y="7489"/>
                  </a:cubicBezTo>
                  <a:cubicBezTo>
                    <a:pt x="7775" y="7508"/>
                    <a:pt x="7769" y="7526"/>
                    <a:pt x="7767" y="7545"/>
                  </a:cubicBezTo>
                  <a:cubicBezTo>
                    <a:pt x="7765" y="7563"/>
                    <a:pt x="7766" y="7580"/>
                    <a:pt x="7771" y="7596"/>
                  </a:cubicBezTo>
                  <a:cubicBezTo>
                    <a:pt x="7775" y="7612"/>
                    <a:pt x="7783" y="7626"/>
                    <a:pt x="7793" y="7639"/>
                  </a:cubicBezTo>
                  <a:cubicBezTo>
                    <a:pt x="7804" y="7652"/>
                    <a:pt x="7818" y="7662"/>
                    <a:pt x="7834" y="7670"/>
                  </a:cubicBezTo>
                  <a:cubicBezTo>
                    <a:pt x="7859" y="7683"/>
                    <a:pt x="7885" y="7685"/>
                    <a:pt x="7910" y="7677"/>
                  </a:cubicBezTo>
                  <a:cubicBezTo>
                    <a:pt x="7922" y="7674"/>
                    <a:pt x="7933" y="7668"/>
                    <a:pt x="7943" y="7660"/>
                  </a:cubicBezTo>
                  <a:cubicBezTo>
                    <a:pt x="7953" y="7652"/>
                    <a:pt x="7965" y="7640"/>
                    <a:pt x="7979" y="7625"/>
                  </a:cubicBezTo>
                  <a:lnTo>
                    <a:pt x="8010" y="7591"/>
                  </a:lnTo>
                  <a:cubicBezTo>
                    <a:pt x="8048" y="7552"/>
                    <a:pt x="8083" y="7540"/>
                    <a:pt x="8118" y="7557"/>
                  </a:cubicBezTo>
                  <a:cubicBezTo>
                    <a:pt x="8141" y="7569"/>
                    <a:pt x="8155" y="7587"/>
                    <a:pt x="8160" y="7613"/>
                  </a:cubicBezTo>
                  <a:cubicBezTo>
                    <a:pt x="8162" y="7624"/>
                    <a:pt x="8162" y="7635"/>
                    <a:pt x="8160" y="7645"/>
                  </a:cubicBezTo>
                  <a:cubicBezTo>
                    <a:pt x="8158" y="7656"/>
                    <a:pt x="8154" y="7668"/>
                    <a:pt x="8146" y="7683"/>
                  </a:cubicBezTo>
                  <a:cubicBezTo>
                    <a:pt x="8137" y="7703"/>
                    <a:pt x="8125" y="7720"/>
                    <a:pt x="8111" y="7734"/>
                  </a:cubicBezTo>
                  <a:cubicBezTo>
                    <a:pt x="8098" y="7748"/>
                    <a:pt x="8081" y="7761"/>
                    <a:pt x="8061" y="7771"/>
                  </a:cubicBezTo>
                  <a:lnTo>
                    <a:pt x="8088" y="7810"/>
                  </a:lnTo>
                  <a:cubicBezTo>
                    <a:pt x="8109" y="7796"/>
                    <a:pt x="8128" y="7781"/>
                    <a:pt x="8144" y="7763"/>
                  </a:cubicBezTo>
                  <a:cubicBezTo>
                    <a:pt x="8159" y="7746"/>
                    <a:pt x="8173" y="7725"/>
                    <a:pt x="8185" y="7702"/>
                  </a:cubicBezTo>
                  <a:cubicBezTo>
                    <a:pt x="8194" y="7684"/>
                    <a:pt x="8200" y="7667"/>
                    <a:pt x="8203" y="7651"/>
                  </a:cubicBezTo>
                  <a:cubicBezTo>
                    <a:pt x="8205" y="7636"/>
                    <a:pt x="8206" y="7619"/>
                    <a:pt x="8204" y="7602"/>
                  </a:cubicBezTo>
                  <a:cubicBezTo>
                    <a:pt x="8202" y="7580"/>
                    <a:pt x="8194" y="7559"/>
                    <a:pt x="8182" y="7542"/>
                  </a:cubicBezTo>
                  <a:cubicBezTo>
                    <a:pt x="8170" y="7524"/>
                    <a:pt x="8155" y="7511"/>
                    <a:pt x="8137" y="7502"/>
                  </a:cubicBezTo>
                  <a:cubicBezTo>
                    <a:pt x="8124" y="7496"/>
                    <a:pt x="8111" y="7492"/>
                    <a:pt x="8096" y="7491"/>
                  </a:cubicBezTo>
                  <a:close/>
                  <a:moveTo>
                    <a:pt x="8014" y="7044"/>
                  </a:moveTo>
                  <a:lnTo>
                    <a:pt x="7886" y="7303"/>
                  </a:lnTo>
                  <a:lnTo>
                    <a:pt x="7926" y="7322"/>
                  </a:lnTo>
                  <a:lnTo>
                    <a:pt x="7977" y="7217"/>
                  </a:lnTo>
                  <a:lnTo>
                    <a:pt x="8329" y="7390"/>
                  </a:lnTo>
                  <a:lnTo>
                    <a:pt x="8351" y="7345"/>
                  </a:lnTo>
                  <a:lnTo>
                    <a:pt x="7999" y="7172"/>
                  </a:lnTo>
                  <a:lnTo>
                    <a:pt x="8052" y="7066"/>
                  </a:lnTo>
                  <a:lnTo>
                    <a:pt x="8014" y="7044"/>
                  </a:lnTo>
                  <a:close/>
                  <a:moveTo>
                    <a:pt x="8148" y="6771"/>
                  </a:moveTo>
                  <a:lnTo>
                    <a:pt x="8047" y="6977"/>
                  </a:lnTo>
                  <a:lnTo>
                    <a:pt x="8438" y="7169"/>
                  </a:lnTo>
                  <a:lnTo>
                    <a:pt x="8461" y="7122"/>
                  </a:lnTo>
                  <a:lnTo>
                    <a:pt x="8275" y="7030"/>
                  </a:lnTo>
                  <a:lnTo>
                    <a:pt x="8337" y="6905"/>
                  </a:lnTo>
                  <a:lnTo>
                    <a:pt x="8299" y="6886"/>
                  </a:lnTo>
                  <a:lnTo>
                    <a:pt x="8237" y="7012"/>
                  </a:lnTo>
                  <a:lnTo>
                    <a:pt x="8109" y="6949"/>
                  </a:lnTo>
                  <a:lnTo>
                    <a:pt x="8183" y="6798"/>
                  </a:lnTo>
                  <a:lnTo>
                    <a:pt x="8148" y="6771"/>
                  </a:lnTo>
                  <a:close/>
                  <a:moveTo>
                    <a:pt x="8695" y="6646"/>
                  </a:moveTo>
                  <a:lnTo>
                    <a:pt x="8241" y="6583"/>
                  </a:lnTo>
                  <a:lnTo>
                    <a:pt x="8211" y="6644"/>
                  </a:lnTo>
                  <a:lnTo>
                    <a:pt x="8537" y="6967"/>
                  </a:lnTo>
                  <a:lnTo>
                    <a:pt x="8561" y="6919"/>
                  </a:lnTo>
                  <a:lnTo>
                    <a:pt x="8459" y="6823"/>
                  </a:lnTo>
                  <a:lnTo>
                    <a:pt x="8531" y="6677"/>
                  </a:lnTo>
                  <a:lnTo>
                    <a:pt x="8669" y="6699"/>
                  </a:lnTo>
                  <a:lnTo>
                    <a:pt x="8695" y="6646"/>
                  </a:lnTo>
                  <a:close/>
                  <a:moveTo>
                    <a:pt x="8487" y="6670"/>
                  </a:moveTo>
                  <a:lnTo>
                    <a:pt x="8427" y="6791"/>
                  </a:lnTo>
                  <a:lnTo>
                    <a:pt x="8266" y="6635"/>
                  </a:lnTo>
                  <a:lnTo>
                    <a:pt x="8487" y="6670"/>
                  </a:lnTo>
                  <a:close/>
                  <a:moveTo>
                    <a:pt x="8133" y="6614"/>
                  </a:moveTo>
                  <a:cubicBezTo>
                    <a:pt x="8124" y="6617"/>
                    <a:pt x="8118" y="6622"/>
                    <a:pt x="8114" y="6631"/>
                  </a:cubicBezTo>
                  <a:cubicBezTo>
                    <a:pt x="8110" y="6639"/>
                    <a:pt x="8109" y="6647"/>
                    <a:pt x="8112" y="6655"/>
                  </a:cubicBezTo>
                  <a:cubicBezTo>
                    <a:pt x="8115" y="6664"/>
                    <a:pt x="8121" y="6670"/>
                    <a:pt x="8129" y="6674"/>
                  </a:cubicBezTo>
                  <a:cubicBezTo>
                    <a:pt x="8137" y="6678"/>
                    <a:pt x="8145" y="6679"/>
                    <a:pt x="8154" y="6676"/>
                  </a:cubicBezTo>
                  <a:cubicBezTo>
                    <a:pt x="8163" y="6673"/>
                    <a:pt x="8169" y="6668"/>
                    <a:pt x="8173" y="6659"/>
                  </a:cubicBezTo>
                  <a:cubicBezTo>
                    <a:pt x="8177" y="6651"/>
                    <a:pt x="8178" y="6643"/>
                    <a:pt x="8175" y="6634"/>
                  </a:cubicBezTo>
                  <a:cubicBezTo>
                    <a:pt x="8172" y="6626"/>
                    <a:pt x="8166" y="6620"/>
                    <a:pt x="8157" y="6615"/>
                  </a:cubicBezTo>
                  <a:cubicBezTo>
                    <a:pt x="8149" y="6612"/>
                    <a:pt x="8141" y="6611"/>
                    <a:pt x="8133" y="6614"/>
                  </a:cubicBezTo>
                  <a:close/>
                  <a:moveTo>
                    <a:pt x="8190" y="6497"/>
                  </a:moveTo>
                  <a:cubicBezTo>
                    <a:pt x="8182" y="6499"/>
                    <a:pt x="8176" y="6505"/>
                    <a:pt x="8171" y="6513"/>
                  </a:cubicBezTo>
                  <a:cubicBezTo>
                    <a:pt x="8168" y="6521"/>
                    <a:pt x="8167" y="6530"/>
                    <a:pt x="8170" y="6538"/>
                  </a:cubicBezTo>
                  <a:cubicBezTo>
                    <a:pt x="8173" y="6547"/>
                    <a:pt x="8178" y="6553"/>
                    <a:pt x="8186" y="6557"/>
                  </a:cubicBezTo>
                  <a:cubicBezTo>
                    <a:pt x="8195" y="6561"/>
                    <a:pt x="8203" y="6562"/>
                    <a:pt x="8212" y="6559"/>
                  </a:cubicBezTo>
                  <a:cubicBezTo>
                    <a:pt x="8221" y="6556"/>
                    <a:pt x="8227" y="6550"/>
                    <a:pt x="8231" y="6542"/>
                  </a:cubicBezTo>
                  <a:cubicBezTo>
                    <a:pt x="8235" y="6534"/>
                    <a:pt x="8236" y="6525"/>
                    <a:pt x="8232" y="6517"/>
                  </a:cubicBezTo>
                  <a:cubicBezTo>
                    <a:pt x="8229" y="6508"/>
                    <a:pt x="8223" y="6502"/>
                    <a:pt x="8215" y="6498"/>
                  </a:cubicBezTo>
                  <a:cubicBezTo>
                    <a:pt x="8207" y="6494"/>
                    <a:pt x="8199" y="6494"/>
                    <a:pt x="8190" y="6497"/>
                  </a:cubicBezTo>
                  <a:close/>
                  <a:moveTo>
                    <a:pt x="8791" y="6351"/>
                  </a:moveTo>
                  <a:lnTo>
                    <a:pt x="8715" y="6506"/>
                  </a:lnTo>
                  <a:lnTo>
                    <a:pt x="8364" y="6333"/>
                  </a:lnTo>
                  <a:lnTo>
                    <a:pt x="8341" y="6380"/>
                  </a:lnTo>
                  <a:lnTo>
                    <a:pt x="8732" y="6572"/>
                  </a:lnTo>
                  <a:lnTo>
                    <a:pt x="8827" y="6377"/>
                  </a:lnTo>
                  <a:lnTo>
                    <a:pt x="8791" y="6351"/>
                  </a:lnTo>
                  <a:close/>
                  <a:moveTo>
                    <a:pt x="8890" y="6250"/>
                  </a:moveTo>
                  <a:lnTo>
                    <a:pt x="8499" y="6058"/>
                  </a:lnTo>
                  <a:lnTo>
                    <a:pt x="8477" y="6103"/>
                  </a:lnTo>
                  <a:lnTo>
                    <a:pt x="8868" y="6295"/>
                  </a:lnTo>
                  <a:lnTo>
                    <a:pt x="8890" y="6250"/>
                  </a:lnTo>
                  <a:close/>
                  <a:moveTo>
                    <a:pt x="3914" y="18089"/>
                  </a:moveTo>
                  <a:lnTo>
                    <a:pt x="3523" y="17896"/>
                  </a:lnTo>
                  <a:lnTo>
                    <a:pt x="3500" y="17943"/>
                  </a:lnTo>
                  <a:lnTo>
                    <a:pt x="3664" y="18023"/>
                  </a:lnTo>
                  <a:lnTo>
                    <a:pt x="3583" y="18188"/>
                  </a:lnTo>
                  <a:lnTo>
                    <a:pt x="3419" y="18108"/>
                  </a:lnTo>
                  <a:lnTo>
                    <a:pt x="3397" y="18153"/>
                  </a:lnTo>
                  <a:lnTo>
                    <a:pt x="3601" y="18254"/>
                  </a:lnTo>
                  <a:lnTo>
                    <a:pt x="3717" y="18254"/>
                  </a:lnTo>
                  <a:lnTo>
                    <a:pt x="3621" y="18207"/>
                  </a:lnTo>
                  <a:lnTo>
                    <a:pt x="3702" y="18042"/>
                  </a:lnTo>
                  <a:lnTo>
                    <a:pt x="3891" y="18135"/>
                  </a:lnTo>
                  <a:lnTo>
                    <a:pt x="3914" y="18089"/>
                  </a:lnTo>
                  <a:close/>
                  <a:moveTo>
                    <a:pt x="9002" y="7621"/>
                  </a:moveTo>
                  <a:lnTo>
                    <a:pt x="9002" y="7564"/>
                  </a:lnTo>
                  <a:lnTo>
                    <a:pt x="8684" y="7408"/>
                  </a:lnTo>
                  <a:lnTo>
                    <a:pt x="8661" y="7454"/>
                  </a:lnTo>
                  <a:lnTo>
                    <a:pt x="9002" y="7621"/>
                  </a:lnTo>
                  <a:close/>
                  <a:moveTo>
                    <a:pt x="9002" y="7370"/>
                  </a:moveTo>
                  <a:lnTo>
                    <a:pt x="9002" y="7318"/>
                  </a:lnTo>
                  <a:lnTo>
                    <a:pt x="8746" y="7282"/>
                  </a:lnTo>
                  <a:lnTo>
                    <a:pt x="8721" y="7332"/>
                  </a:lnTo>
                  <a:lnTo>
                    <a:pt x="9002" y="7370"/>
                  </a:lnTo>
                  <a:close/>
                  <a:moveTo>
                    <a:pt x="9002" y="7216"/>
                  </a:moveTo>
                  <a:lnTo>
                    <a:pt x="9002" y="7149"/>
                  </a:lnTo>
                  <a:lnTo>
                    <a:pt x="8874" y="7021"/>
                  </a:lnTo>
                  <a:lnTo>
                    <a:pt x="8851" y="7069"/>
                  </a:lnTo>
                  <a:lnTo>
                    <a:pt x="9002" y="7216"/>
                  </a:lnTo>
                  <a:close/>
                  <a:moveTo>
                    <a:pt x="9002" y="6990"/>
                  </a:moveTo>
                  <a:lnTo>
                    <a:pt x="9002" y="6931"/>
                  </a:lnTo>
                  <a:lnTo>
                    <a:pt x="8974" y="6917"/>
                  </a:lnTo>
                  <a:lnTo>
                    <a:pt x="9002" y="6859"/>
                  </a:lnTo>
                  <a:lnTo>
                    <a:pt x="9002" y="6761"/>
                  </a:lnTo>
                  <a:lnTo>
                    <a:pt x="8912" y="6945"/>
                  </a:lnTo>
                  <a:lnTo>
                    <a:pt x="9002" y="6990"/>
                  </a:lnTo>
                  <a:close/>
                  <a:moveTo>
                    <a:pt x="4078" y="17755"/>
                  </a:moveTo>
                  <a:lnTo>
                    <a:pt x="4038" y="17735"/>
                  </a:lnTo>
                  <a:lnTo>
                    <a:pt x="3953" y="17907"/>
                  </a:lnTo>
                  <a:lnTo>
                    <a:pt x="3810" y="17837"/>
                  </a:lnTo>
                  <a:lnTo>
                    <a:pt x="3876" y="17703"/>
                  </a:lnTo>
                  <a:lnTo>
                    <a:pt x="3835" y="17683"/>
                  </a:lnTo>
                  <a:lnTo>
                    <a:pt x="3770" y="17817"/>
                  </a:lnTo>
                  <a:lnTo>
                    <a:pt x="3641" y="17754"/>
                  </a:lnTo>
                  <a:lnTo>
                    <a:pt x="3720" y="17593"/>
                  </a:lnTo>
                  <a:lnTo>
                    <a:pt x="3684" y="17568"/>
                  </a:lnTo>
                  <a:lnTo>
                    <a:pt x="3579" y="17782"/>
                  </a:lnTo>
                  <a:lnTo>
                    <a:pt x="3970" y="17974"/>
                  </a:lnTo>
                  <a:lnTo>
                    <a:pt x="4078" y="17755"/>
                  </a:lnTo>
                  <a:close/>
                  <a:moveTo>
                    <a:pt x="3995" y="16937"/>
                  </a:moveTo>
                  <a:lnTo>
                    <a:pt x="3972" y="16984"/>
                  </a:lnTo>
                  <a:lnTo>
                    <a:pt x="4175" y="17144"/>
                  </a:lnTo>
                  <a:cubicBezTo>
                    <a:pt x="4188" y="17154"/>
                    <a:pt x="4200" y="17164"/>
                    <a:pt x="4213" y="17174"/>
                  </a:cubicBezTo>
                  <a:cubicBezTo>
                    <a:pt x="4226" y="17184"/>
                    <a:pt x="4237" y="17192"/>
                    <a:pt x="4248" y="17200"/>
                  </a:cubicBezTo>
                  <a:cubicBezTo>
                    <a:pt x="4258" y="17207"/>
                    <a:pt x="4266" y="17213"/>
                    <a:pt x="4273" y="17218"/>
                  </a:cubicBezTo>
                  <a:cubicBezTo>
                    <a:pt x="4278" y="17222"/>
                    <a:pt x="4281" y="17224"/>
                    <a:pt x="4283" y="17226"/>
                  </a:cubicBezTo>
                  <a:cubicBezTo>
                    <a:pt x="4281" y="17225"/>
                    <a:pt x="4278" y="17224"/>
                    <a:pt x="4273" y="17223"/>
                  </a:cubicBezTo>
                  <a:cubicBezTo>
                    <a:pt x="4267" y="17221"/>
                    <a:pt x="4259" y="17218"/>
                    <a:pt x="4249" y="17216"/>
                  </a:cubicBezTo>
                  <a:cubicBezTo>
                    <a:pt x="4239" y="17213"/>
                    <a:pt x="4227" y="17210"/>
                    <a:pt x="4214" y="17206"/>
                  </a:cubicBezTo>
                  <a:cubicBezTo>
                    <a:pt x="4200" y="17203"/>
                    <a:pt x="4186" y="17199"/>
                    <a:pt x="4170" y="17195"/>
                  </a:cubicBezTo>
                  <a:lnTo>
                    <a:pt x="3900" y="17129"/>
                  </a:lnTo>
                  <a:lnTo>
                    <a:pt x="3874" y="17182"/>
                  </a:lnTo>
                  <a:lnTo>
                    <a:pt x="4083" y="17349"/>
                  </a:lnTo>
                  <a:cubicBezTo>
                    <a:pt x="4093" y="17357"/>
                    <a:pt x="4104" y="17366"/>
                    <a:pt x="4115" y="17375"/>
                  </a:cubicBezTo>
                  <a:cubicBezTo>
                    <a:pt x="4127" y="17384"/>
                    <a:pt x="4138" y="17392"/>
                    <a:pt x="4148" y="17399"/>
                  </a:cubicBezTo>
                  <a:cubicBezTo>
                    <a:pt x="4158" y="17407"/>
                    <a:pt x="4166" y="17413"/>
                    <a:pt x="4173" y="17419"/>
                  </a:cubicBezTo>
                  <a:cubicBezTo>
                    <a:pt x="4180" y="17424"/>
                    <a:pt x="4184" y="17427"/>
                    <a:pt x="4185" y="17427"/>
                  </a:cubicBezTo>
                  <a:cubicBezTo>
                    <a:pt x="4183" y="17427"/>
                    <a:pt x="4178" y="17425"/>
                    <a:pt x="4169" y="17422"/>
                  </a:cubicBezTo>
                  <a:cubicBezTo>
                    <a:pt x="4161" y="17420"/>
                    <a:pt x="4150" y="17416"/>
                    <a:pt x="4138" y="17413"/>
                  </a:cubicBezTo>
                  <a:cubicBezTo>
                    <a:pt x="4126" y="17409"/>
                    <a:pt x="4112" y="17405"/>
                    <a:pt x="4098" y="17401"/>
                  </a:cubicBezTo>
                  <a:cubicBezTo>
                    <a:pt x="4083" y="17397"/>
                    <a:pt x="4069" y="17393"/>
                    <a:pt x="4056" y="17390"/>
                  </a:cubicBezTo>
                  <a:lnTo>
                    <a:pt x="3803" y="17327"/>
                  </a:lnTo>
                  <a:lnTo>
                    <a:pt x="3778" y="17377"/>
                  </a:lnTo>
                  <a:lnTo>
                    <a:pt x="4215" y="17477"/>
                  </a:lnTo>
                  <a:lnTo>
                    <a:pt x="4244" y="17417"/>
                  </a:lnTo>
                  <a:lnTo>
                    <a:pt x="4047" y="17261"/>
                  </a:lnTo>
                  <a:cubicBezTo>
                    <a:pt x="4036" y="17252"/>
                    <a:pt x="4024" y="17243"/>
                    <a:pt x="4013" y="17234"/>
                  </a:cubicBezTo>
                  <a:cubicBezTo>
                    <a:pt x="4002" y="17226"/>
                    <a:pt x="3992" y="17218"/>
                    <a:pt x="3983" y="17212"/>
                  </a:cubicBezTo>
                  <a:cubicBezTo>
                    <a:pt x="3974" y="17205"/>
                    <a:pt x="3967" y="17200"/>
                    <a:pt x="3961" y="17196"/>
                  </a:cubicBezTo>
                  <a:cubicBezTo>
                    <a:pt x="3955" y="17192"/>
                    <a:pt x="3952" y="17189"/>
                    <a:pt x="3951" y="17188"/>
                  </a:cubicBezTo>
                  <a:cubicBezTo>
                    <a:pt x="3952" y="17189"/>
                    <a:pt x="3956" y="17190"/>
                    <a:pt x="3963" y="17192"/>
                  </a:cubicBezTo>
                  <a:cubicBezTo>
                    <a:pt x="3970" y="17194"/>
                    <a:pt x="3979" y="17197"/>
                    <a:pt x="3989" y="17200"/>
                  </a:cubicBezTo>
                  <a:cubicBezTo>
                    <a:pt x="4000" y="17203"/>
                    <a:pt x="4012" y="17206"/>
                    <a:pt x="4026" y="17210"/>
                  </a:cubicBezTo>
                  <a:cubicBezTo>
                    <a:pt x="4040" y="17214"/>
                    <a:pt x="4055" y="17218"/>
                    <a:pt x="4071" y="17222"/>
                  </a:cubicBezTo>
                  <a:lnTo>
                    <a:pt x="4312" y="17280"/>
                  </a:lnTo>
                  <a:lnTo>
                    <a:pt x="4342" y="17219"/>
                  </a:lnTo>
                  <a:lnTo>
                    <a:pt x="3995" y="16937"/>
                  </a:lnTo>
                  <a:close/>
                  <a:moveTo>
                    <a:pt x="4447" y="17006"/>
                  </a:moveTo>
                  <a:lnTo>
                    <a:pt x="4056" y="16813"/>
                  </a:lnTo>
                  <a:lnTo>
                    <a:pt x="4033" y="16859"/>
                  </a:lnTo>
                  <a:lnTo>
                    <a:pt x="4424" y="17051"/>
                  </a:lnTo>
                  <a:lnTo>
                    <a:pt x="4447" y="17006"/>
                  </a:lnTo>
                  <a:close/>
                  <a:moveTo>
                    <a:pt x="4563" y="16671"/>
                  </a:moveTo>
                  <a:lnTo>
                    <a:pt x="4487" y="16825"/>
                  </a:lnTo>
                  <a:lnTo>
                    <a:pt x="4135" y="16652"/>
                  </a:lnTo>
                  <a:lnTo>
                    <a:pt x="4112" y="16699"/>
                  </a:lnTo>
                  <a:lnTo>
                    <a:pt x="4503" y="16891"/>
                  </a:lnTo>
                  <a:lnTo>
                    <a:pt x="4599" y="16696"/>
                  </a:lnTo>
                  <a:lnTo>
                    <a:pt x="4563" y="16671"/>
                  </a:lnTo>
                  <a:close/>
                  <a:moveTo>
                    <a:pt x="4766" y="16358"/>
                  </a:moveTo>
                  <a:lnTo>
                    <a:pt x="4375" y="16165"/>
                  </a:lnTo>
                  <a:lnTo>
                    <a:pt x="4352" y="16212"/>
                  </a:lnTo>
                  <a:lnTo>
                    <a:pt x="4515" y="16292"/>
                  </a:lnTo>
                  <a:lnTo>
                    <a:pt x="4434" y="16457"/>
                  </a:lnTo>
                  <a:lnTo>
                    <a:pt x="4271" y="16377"/>
                  </a:lnTo>
                  <a:lnTo>
                    <a:pt x="4248" y="16422"/>
                  </a:lnTo>
                  <a:lnTo>
                    <a:pt x="4639" y="16615"/>
                  </a:lnTo>
                  <a:lnTo>
                    <a:pt x="4662" y="16569"/>
                  </a:lnTo>
                  <a:lnTo>
                    <a:pt x="4472" y="16476"/>
                  </a:lnTo>
                  <a:lnTo>
                    <a:pt x="4553" y="16311"/>
                  </a:lnTo>
                  <a:lnTo>
                    <a:pt x="4743" y="16404"/>
                  </a:lnTo>
                  <a:lnTo>
                    <a:pt x="4766" y="16358"/>
                  </a:lnTo>
                  <a:close/>
                  <a:moveTo>
                    <a:pt x="4930" y="16024"/>
                  </a:moveTo>
                  <a:lnTo>
                    <a:pt x="4889" y="16004"/>
                  </a:lnTo>
                  <a:lnTo>
                    <a:pt x="4805" y="16176"/>
                  </a:lnTo>
                  <a:lnTo>
                    <a:pt x="4662" y="16106"/>
                  </a:lnTo>
                  <a:lnTo>
                    <a:pt x="4728" y="15972"/>
                  </a:lnTo>
                  <a:lnTo>
                    <a:pt x="4687" y="15952"/>
                  </a:lnTo>
                  <a:lnTo>
                    <a:pt x="4621" y="16086"/>
                  </a:lnTo>
                  <a:lnTo>
                    <a:pt x="4493" y="16023"/>
                  </a:lnTo>
                  <a:lnTo>
                    <a:pt x="4572" y="15862"/>
                  </a:lnTo>
                  <a:lnTo>
                    <a:pt x="4536" y="15837"/>
                  </a:lnTo>
                  <a:lnTo>
                    <a:pt x="4431" y="16051"/>
                  </a:lnTo>
                  <a:lnTo>
                    <a:pt x="4822" y="16243"/>
                  </a:lnTo>
                  <a:lnTo>
                    <a:pt x="4930" y="16024"/>
                  </a:lnTo>
                  <a:close/>
                  <a:moveTo>
                    <a:pt x="5030" y="15721"/>
                  </a:moveTo>
                  <a:lnTo>
                    <a:pt x="4954" y="15875"/>
                  </a:lnTo>
                  <a:lnTo>
                    <a:pt x="4603" y="15702"/>
                  </a:lnTo>
                  <a:lnTo>
                    <a:pt x="4580" y="15749"/>
                  </a:lnTo>
                  <a:lnTo>
                    <a:pt x="4971" y="15941"/>
                  </a:lnTo>
                  <a:lnTo>
                    <a:pt x="5066" y="15746"/>
                  </a:lnTo>
                  <a:lnTo>
                    <a:pt x="5030" y="15721"/>
                  </a:lnTo>
                  <a:close/>
                  <a:moveTo>
                    <a:pt x="5289" y="15293"/>
                  </a:moveTo>
                  <a:lnTo>
                    <a:pt x="4882" y="15135"/>
                  </a:lnTo>
                  <a:lnTo>
                    <a:pt x="4848" y="15204"/>
                  </a:lnTo>
                  <a:lnTo>
                    <a:pt x="5072" y="15405"/>
                  </a:lnTo>
                  <a:cubicBezTo>
                    <a:pt x="5085" y="15417"/>
                    <a:pt x="5098" y="15427"/>
                    <a:pt x="5109" y="15436"/>
                  </a:cubicBezTo>
                  <a:cubicBezTo>
                    <a:pt x="5120" y="15444"/>
                    <a:pt x="5127" y="15449"/>
                    <a:pt x="5128" y="15450"/>
                  </a:cubicBezTo>
                  <a:cubicBezTo>
                    <a:pt x="5126" y="15450"/>
                    <a:pt x="5118" y="15448"/>
                    <a:pt x="5104" y="15444"/>
                  </a:cubicBezTo>
                  <a:cubicBezTo>
                    <a:pt x="5090" y="15440"/>
                    <a:pt x="5073" y="15436"/>
                    <a:pt x="5052" y="15432"/>
                  </a:cubicBezTo>
                  <a:lnTo>
                    <a:pt x="4762" y="15378"/>
                  </a:lnTo>
                  <a:lnTo>
                    <a:pt x="4729" y="15446"/>
                  </a:lnTo>
                  <a:lnTo>
                    <a:pt x="5103" y="15673"/>
                  </a:lnTo>
                  <a:lnTo>
                    <a:pt x="5125" y="15628"/>
                  </a:lnTo>
                  <a:lnTo>
                    <a:pt x="4857" y="15469"/>
                  </a:lnTo>
                  <a:cubicBezTo>
                    <a:pt x="4852" y="15466"/>
                    <a:pt x="4845" y="15462"/>
                    <a:pt x="4838" y="15458"/>
                  </a:cubicBezTo>
                  <a:cubicBezTo>
                    <a:pt x="4830" y="15454"/>
                    <a:pt x="4823" y="15449"/>
                    <a:pt x="4815" y="15445"/>
                  </a:cubicBezTo>
                  <a:cubicBezTo>
                    <a:pt x="4808" y="15441"/>
                    <a:pt x="4802" y="15437"/>
                    <a:pt x="4796" y="15434"/>
                  </a:cubicBezTo>
                  <a:cubicBezTo>
                    <a:pt x="4791" y="15431"/>
                    <a:pt x="4788" y="15430"/>
                    <a:pt x="4787" y="15429"/>
                  </a:cubicBezTo>
                  <a:cubicBezTo>
                    <a:pt x="4791" y="15430"/>
                    <a:pt x="4800" y="15432"/>
                    <a:pt x="4814" y="15435"/>
                  </a:cubicBezTo>
                  <a:cubicBezTo>
                    <a:pt x="4829" y="15438"/>
                    <a:pt x="4848" y="15442"/>
                    <a:pt x="4870" y="15446"/>
                  </a:cubicBezTo>
                  <a:lnTo>
                    <a:pt x="5185" y="15505"/>
                  </a:lnTo>
                  <a:lnTo>
                    <a:pt x="5205" y="15465"/>
                  </a:lnTo>
                  <a:lnTo>
                    <a:pt x="4954" y="15238"/>
                  </a:lnTo>
                  <a:cubicBezTo>
                    <a:pt x="4949" y="15233"/>
                    <a:pt x="4943" y="15228"/>
                    <a:pt x="4938" y="15223"/>
                  </a:cubicBezTo>
                  <a:cubicBezTo>
                    <a:pt x="4932" y="15218"/>
                    <a:pt x="4926" y="15214"/>
                    <a:pt x="4921" y="15209"/>
                  </a:cubicBezTo>
                  <a:cubicBezTo>
                    <a:pt x="4916" y="15205"/>
                    <a:pt x="4911" y="15201"/>
                    <a:pt x="4907" y="15198"/>
                  </a:cubicBezTo>
                  <a:cubicBezTo>
                    <a:pt x="4904" y="15195"/>
                    <a:pt x="4902" y="15193"/>
                    <a:pt x="4901" y="15192"/>
                  </a:cubicBezTo>
                  <a:cubicBezTo>
                    <a:pt x="4902" y="15193"/>
                    <a:pt x="4904" y="15194"/>
                    <a:pt x="4909" y="15196"/>
                  </a:cubicBezTo>
                  <a:cubicBezTo>
                    <a:pt x="4914" y="15198"/>
                    <a:pt x="4919" y="15201"/>
                    <a:pt x="4926" y="15204"/>
                  </a:cubicBezTo>
                  <a:cubicBezTo>
                    <a:pt x="4933" y="15207"/>
                    <a:pt x="4940" y="15210"/>
                    <a:pt x="4948" y="15213"/>
                  </a:cubicBezTo>
                  <a:cubicBezTo>
                    <a:pt x="4955" y="15216"/>
                    <a:pt x="4962" y="15219"/>
                    <a:pt x="4968" y="15222"/>
                  </a:cubicBezTo>
                  <a:lnTo>
                    <a:pt x="5266" y="15340"/>
                  </a:lnTo>
                  <a:lnTo>
                    <a:pt x="5289" y="15293"/>
                  </a:lnTo>
                  <a:close/>
                  <a:moveTo>
                    <a:pt x="5309" y="14882"/>
                  </a:moveTo>
                  <a:cubicBezTo>
                    <a:pt x="5294" y="14880"/>
                    <a:pt x="5281" y="14881"/>
                    <a:pt x="5268" y="14885"/>
                  </a:cubicBezTo>
                  <a:cubicBezTo>
                    <a:pt x="5254" y="14888"/>
                    <a:pt x="5242" y="14893"/>
                    <a:pt x="5232" y="14901"/>
                  </a:cubicBezTo>
                  <a:cubicBezTo>
                    <a:pt x="5221" y="14908"/>
                    <a:pt x="5208" y="14919"/>
                    <a:pt x="5194" y="14934"/>
                  </a:cubicBezTo>
                  <a:lnTo>
                    <a:pt x="5158" y="14972"/>
                  </a:lnTo>
                  <a:cubicBezTo>
                    <a:pt x="5139" y="14992"/>
                    <a:pt x="5122" y="15004"/>
                    <a:pt x="5108" y="15009"/>
                  </a:cubicBezTo>
                  <a:cubicBezTo>
                    <a:pt x="5093" y="15015"/>
                    <a:pt x="5078" y="15014"/>
                    <a:pt x="5062" y="15006"/>
                  </a:cubicBezTo>
                  <a:cubicBezTo>
                    <a:pt x="5042" y="14996"/>
                    <a:pt x="5030" y="14981"/>
                    <a:pt x="5025" y="14962"/>
                  </a:cubicBezTo>
                  <a:cubicBezTo>
                    <a:pt x="5020" y="14943"/>
                    <a:pt x="5024" y="14921"/>
                    <a:pt x="5036" y="14896"/>
                  </a:cubicBezTo>
                  <a:cubicBezTo>
                    <a:pt x="5040" y="14888"/>
                    <a:pt x="5045" y="14880"/>
                    <a:pt x="5049" y="14873"/>
                  </a:cubicBezTo>
                  <a:cubicBezTo>
                    <a:pt x="5054" y="14866"/>
                    <a:pt x="5060" y="14860"/>
                    <a:pt x="5066" y="14854"/>
                  </a:cubicBezTo>
                  <a:cubicBezTo>
                    <a:pt x="5072" y="14848"/>
                    <a:pt x="5080" y="14842"/>
                    <a:pt x="5088" y="14836"/>
                  </a:cubicBezTo>
                  <a:cubicBezTo>
                    <a:pt x="5096" y="14830"/>
                    <a:pt x="5105" y="14824"/>
                    <a:pt x="5116" y="14817"/>
                  </a:cubicBezTo>
                  <a:lnTo>
                    <a:pt x="5092" y="14780"/>
                  </a:lnTo>
                  <a:cubicBezTo>
                    <a:pt x="5049" y="14805"/>
                    <a:pt x="5017" y="14838"/>
                    <a:pt x="4997" y="14879"/>
                  </a:cubicBezTo>
                  <a:cubicBezTo>
                    <a:pt x="4987" y="14898"/>
                    <a:pt x="4982" y="14917"/>
                    <a:pt x="4980" y="14935"/>
                  </a:cubicBezTo>
                  <a:cubicBezTo>
                    <a:pt x="4977" y="14954"/>
                    <a:pt x="4979" y="14971"/>
                    <a:pt x="4983" y="14987"/>
                  </a:cubicBezTo>
                  <a:cubicBezTo>
                    <a:pt x="4988" y="15002"/>
                    <a:pt x="4995" y="15017"/>
                    <a:pt x="5006" y="15030"/>
                  </a:cubicBezTo>
                  <a:cubicBezTo>
                    <a:pt x="5016" y="15042"/>
                    <a:pt x="5030" y="15053"/>
                    <a:pt x="5047" y="15061"/>
                  </a:cubicBezTo>
                  <a:cubicBezTo>
                    <a:pt x="5072" y="15074"/>
                    <a:pt x="5097" y="15076"/>
                    <a:pt x="5123" y="15068"/>
                  </a:cubicBezTo>
                  <a:cubicBezTo>
                    <a:pt x="5134" y="15064"/>
                    <a:pt x="5145" y="15059"/>
                    <a:pt x="5155" y="15051"/>
                  </a:cubicBezTo>
                  <a:cubicBezTo>
                    <a:pt x="5165" y="15043"/>
                    <a:pt x="5178" y="15031"/>
                    <a:pt x="5192" y="15016"/>
                  </a:cubicBezTo>
                  <a:lnTo>
                    <a:pt x="5223" y="14982"/>
                  </a:lnTo>
                  <a:cubicBezTo>
                    <a:pt x="5260" y="14942"/>
                    <a:pt x="5296" y="14931"/>
                    <a:pt x="5330" y="14948"/>
                  </a:cubicBezTo>
                  <a:cubicBezTo>
                    <a:pt x="5354" y="14959"/>
                    <a:pt x="5368" y="14978"/>
                    <a:pt x="5372" y="15003"/>
                  </a:cubicBezTo>
                  <a:cubicBezTo>
                    <a:pt x="5375" y="15015"/>
                    <a:pt x="5375" y="15026"/>
                    <a:pt x="5373" y="15036"/>
                  </a:cubicBezTo>
                  <a:cubicBezTo>
                    <a:pt x="5371" y="15047"/>
                    <a:pt x="5366" y="15059"/>
                    <a:pt x="5359" y="15074"/>
                  </a:cubicBezTo>
                  <a:cubicBezTo>
                    <a:pt x="5349" y="15094"/>
                    <a:pt x="5338" y="15111"/>
                    <a:pt x="5324" y="15125"/>
                  </a:cubicBezTo>
                  <a:cubicBezTo>
                    <a:pt x="5310" y="15139"/>
                    <a:pt x="5294" y="15152"/>
                    <a:pt x="5274" y="15162"/>
                  </a:cubicBezTo>
                  <a:lnTo>
                    <a:pt x="5300" y="15201"/>
                  </a:lnTo>
                  <a:cubicBezTo>
                    <a:pt x="5322" y="15187"/>
                    <a:pt x="5341" y="15172"/>
                    <a:pt x="5356" y="15154"/>
                  </a:cubicBezTo>
                  <a:cubicBezTo>
                    <a:pt x="5372" y="15137"/>
                    <a:pt x="5386" y="15116"/>
                    <a:pt x="5397" y="15093"/>
                  </a:cubicBezTo>
                  <a:cubicBezTo>
                    <a:pt x="5406" y="15074"/>
                    <a:pt x="5412" y="15058"/>
                    <a:pt x="5415" y="15042"/>
                  </a:cubicBezTo>
                  <a:cubicBezTo>
                    <a:pt x="5418" y="15027"/>
                    <a:pt x="5418" y="15010"/>
                    <a:pt x="5416" y="14993"/>
                  </a:cubicBezTo>
                  <a:cubicBezTo>
                    <a:pt x="5414" y="14970"/>
                    <a:pt x="5407" y="14950"/>
                    <a:pt x="5395" y="14933"/>
                  </a:cubicBezTo>
                  <a:cubicBezTo>
                    <a:pt x="5382" y="14915"/>
                    <a:pt x="5367" y="14902"/>
                    <a:pt x="5349" y="14893"/>
                  </a:cubicBezTo>
                  <a:cubicBezTo>
                    <a:pt x="5337" y="14887"/>
                    <a:pt x="5324" y="14883"/>
                    <a:pt x="5309" y="14882"/>
                  </a:cubicBezTo>
                  <a:close/>
                  <a:moveTo>
                    <a:pt x="5423" y="14692"/>
                  </a:moveTo>
                  <a:lnTo>
                    <a:pt x="5380" y="14670"/>
                  </a:lnTo>
                  <a:lnTo>
                    <a:pt x="5326" y="14779"/>
                  </a:lnTo>
                  <a:lnTo>
                    <a:pt x="5370" y="14800"/>
                  </a:lnTo>
                  <a:lnTo>
                    <a:pt x="5423" y="14692"/>
                  </a:lnTo>
                  <a:close/>
                  <a:moveTo>
                    <a:pt x="5340" y="14204"/>
                  </a:moveTo>
                  <a:lnTo>
                    <a:pt x="5317" y="14250"/>
                  </a:lnTo>
                  <a:lnTo>
                    <a:pt x="5589" y="14384"/>
                  </a:lnTo>
                  <a:cubicBezTo>
                    <a:pt x="5603" y="14391"/>
                    <a:pt x="5614" y="14397"/>
                    <a:pt x="5622" y="14404"/>
                  </a:cubicBezTo>
                  <a:cubicBezTo>
                    <a:pt x="5630" y="14410"/>
                    <a:pt x="5637" y="14418"/>
                    <a:pt x="5643" y="14429"/>
                  </a:cubicBezTo>
                  <a:cubicBezTo>
                    <a:pt x="5648" y="14439"/>
                    <a:pt x="5650" y="14451"/>
                    <a:pt x="5648" y="14465"/>
                  </a:cubicBezTo>
                  <a:cubicBezTo>
                    <a:pt x="5646" y="14479"/>
                    <a:pt x="5642" y="14494"/>
                    <a:pt x="5634" y="14510"/>
                  </a:cubicBezTo>
                  <a:cubicBezTo>
                    <a:pt x="5628" y="14522"/>
                    <a:pt x="5621" y="14532"/>
                    <a:pt x="5615" y="14540"/>
                  </a:cubicBezTo>
                  <a:cubicBezTo>
                    <a:pt x="5608" y="14547"/>
                    <a:pt x="5601" y="14553"/>
                    <a:pt x="5595" y="14558"/>
                  </a:cubicBezTo>
                  <a:cubicBezTo>
                    <a:pt x="5588" y="14562"/>
                    <a:pt x="5581" y="14565"/>
                    <a:pt x="5575" y="14566"/>
                  </a:cubicBezTo>
                  <a:cubicBezTo>
                    <a:pt x="5569" y="14567"/>
                    <a:pt x="5563" y="14568"/>
                    <a:pt x="5558" y="14568"/>
                  </a:cubicBezTo>
                  <a:cubicBezTo>
                    <a:pt x="5550" y="14567"/>
                    <a:pt x="5541" y="14565"/>
                    <a:pt x="5530" y="14561"/>
                  </a:cubicBezTo>
                  <a:cubicBezTo>
                    <a:pt x="5519" y="14556"/>
                    <a:pt x="5508" y="14552"/>
                    <a:pt x="5498" y="14547"/>
                  </a:cubicBezTo>
                  <a:lnTo>
                    <a:pt x="5235" y="14417"/>
                  </a:lnTo>
                  <a:lnTo>
                    <a:pt x="5212" y="14463"/>
                  </a:lnTo>
                  <a:lnTo>
                    <a:pt x="5492" y="14601"/>
                  </a:lnTo>
                  <a:cubicBezTo>
                    <a:pt x="5501" y="14606"/>
                    <a:pt x="5511" y="14610"/>
                    <a:pt x="5523" y="14614"/>
                  </a:cubicBezTo>
                  <a:cubicBezTo>
                    <a:pt x="5535" y="14619"/>
                    <a:pt x="5547" y="14621"/>
                    <a:pt x="5559" y="14620"/>
                  </a:cubicBezTo>
                  <a:cubicBezTo>
                    <a:pt x="5584" y="14619"/>
                    <a:pt x="5605" y="14612"/>
                    <a:pt x="5623" y="14598"/>
                  </a:cubicBezTo>
                  <a:cubicBezTo>
                    <a:pt x="5641" y="14584"/>
                    <a:pt x="5657" y="14563"/>
                    <a:pt x="5672" y="14532"/>
                  </a:cubicBezTo>
                  <a:cubicBezTo>
                    <a:pt x="5684" y="14508"/>
                    <a:pt x="5692" y="14487"/>
                    <a:pt x="5695" y="14468"/>
                  </a:cubicBezTo>
                  <a:cubicBezTo>
                    <a:pt x="5698" y="14450"/>
                    <a:pt x="5697" y="14432"/>
                    <a:pt x="5693" y="14415"/>
                  </a:cubicBezTo>
                  <a:cubicBezTo>
                    <a:pt x="5689" y="14398"/>
                    <a:pt x="5681" y="14385"/>
                    <a:pt x="5670" y="14374"/>
                  </a:cubicBezTo>
                  <a:cubicBezTo>
                    <a:pt x="5659" y="14364"/>
                    <a:pt x="5641" y="14353"/>
                    <a:pt x="5618" y="14341"/>
                  </a:cubicBezTo>
                  <a:lnTo>
                    <a:pt x="5340" y="14204"/>
                  </a:lnTo>
                  <a:close/>
                  <a:moveTo>
                    <a:pt x="5914" y="14024"/>
                  </a:moveTo>
                  <a:lnTo>
                    <a:pt x="5523" y="13832"/>
                  </a:lnTo>
                  <a:lnTo>
                    <a:pt x="5500" y="13878"/>
                  </a:lnTo>
                  <a:lnTo>
                    <a:pt x="5714" y="13981"/>
                  </a:lnTo>
                  <a:cubicBezTo>
                    <a:pt x="5728" y="13988"/>
                    <a:pt x="5742" y="13994"/>
                    <a:pt x="5756" y="14001"/>
                  </a:cubicBezTo>
                  <a:cubicBezTo>
                    <a:pt x="5771" y="14007"/>
                    <a:pt x="5784" y="14013"/>
                    <a:pt x="5795" y="14017"/>
                  </a:cubicBezTo>
                  <a:cubicBezTo>
                    <a:pt x="5806" y="14022"/>
                    <a:pt x="5816" y="14026"/>
                    <a:pt x="5823" y="14029"/>
                  </a:cubicBezTo>
                  <a:cubicBezTo>
                    <a:pt x="5831" y="14032"/>
                    <a:pt x="5835" y="14034"/>
                    <a:pt x="5835" y="14034"/>
                  </a:cubicBezTo>
                  <a:cubicBezTo>
                    <a:pt x="5834" y="14034"/>
                    <a:pt x="5830" y="14034"/>
                    <a:pt x="5824" y="14033"/>
                  </a:cubicBezTo>
                  <a:cubicBezTo>
                    <a:pt x="5818" y="14033"/>
                    <a:pt x="5810" y="14032"/>
                    <a:pt x="5801" y="14032"/>
                  </a:cubicBezTo>
                  <a:cubicBezTo>
                    <a:pt x="5792" y="14031"/>
                    <a:pt x="5782" y="14031"/>
                    <a:pt x="5770" y="14030"/>
                  </a:cubicBezTo>
                  <a:cubicBezTo>
                    <a:pt x="5758" y="14030"/>
                    <a:pt x="5747" y="14030"/>
                    <a:pt x="5735" y="14030"/>
                  </a:cubicBezTo>
                  <a:lnTo>
                    <a:pt x="5422" y="14037"/>
                  </a:lnTo>
                  <a:lnTo>
                    <a:pt x="5395" y="14091"/>
                  </a:lnTo>
                  <a:lnTo>
                    <a:pt x="5786" y="14284"/>
                  </a:lnTo>
                  <a:lnTo>
                    <a:pt x="5810" y="14235"/>
                  </a:lnTo>
                  <a:lnTo>
                    <a:pt x="5582" y="14126"/>
                  </a:lnTo>
                  <a:cubicBezTo>
                    <a:pt x="5571" y="14120"/>
                    <a:pt x="5559" y="14115"/>
                    <a:pt x="5547" y="14110"/>
                  </a:cubicBezTo>
                  <a:cubicBezTo>
                    <a:pt x="5536" y="14105"/>
                    <a:pt x="5525" y="14100"/>
                    <a:pt x="5515" y="14096"/>
                  </a:cubicBezTo>
                  <a:cubicBezTo>
                    <a:pt x="5505" y="14092"/>
                    <a:pt x="5496" y="14088"/>
                    <a:pt x="5489" y="14085"/>
                  </a:cubicBezTo>
                  <a:cubicBezTo>
                    <a:pt x="5482" y="14082"/>
                    <a:pt x="5477" y="14080"/>
                    <a:pt x="5473" y="14079"/>
                  </a:cubicBezTo>
                  <a:cubicBezTo>
                    <a:pt x="5477" y="14080"/>
                    <a:pt x="5483" y="14080"/>
                    <a:pt x="5491" y="14080"/>
                  </a:cubicBezTo>
                  <a:cubicBezTo>
                    <a:pt x="5498" y="14081"/>
                    <a:pt x="5507" y="14081"/>
                    <a:pt x="5517" y="14081"/>
                  </a:cubicBezTo>
                  <a:cubicBezTo>
                    <a:pt x="5527" y="14081"/>
                    <a:pt x="5538" y="14081"/>
                    <a:pt x="5550" y="14081"/>
                  </a:cubicBezTo>
                  <a:cubicBezTo>
                    <a:pt x="5563" y="14081"/>
                    <a:pt x="5575" y="14081"/>
                    <a:pt x="5589" y="14081"/>
                  </a:cubicBezTo>
                  <a:lnTo>
                    <a:pt x="5890" y="14073"/>
                  </a:lnTo>
                  <a:lnTo>
                    <a:pt x="5914" y="14024"/>
                  </a:lnTo>
                  <a:close/>
                  <a:moveTo>
                    <a:pt x="5993" y="13864"/>
                  </a:moveTo>
                  <a:lnTo>
                    <a:pt x="5602" y="13672"/>
                  </a:lnTo>
                  <a:lnTo>
                    <a:pt x="5579" y="13717"/>
                  </a:lnTo>
                  <a:lnTo>
                    <a:pt x="5970" y="13910"/>
                  </a:lnTo>
                  <a:lnTo>
                    <a:pt x="5993" y="13864"/>
                  </a:lnTo>
                  <a:close/>
                  <a:moveTo>
                    <a:pt x="5792" y="13284"/>
                  </a:moveTo>
                  <a:lnTo>
                    <a:pt x="5769" y="13332"/>
                  </a:lnTo>
                  <a:lnTo>
                    <a:pt x="5985" y="13543"/>
                  </a:lnTo>
                  <a:cubicBezTo>
                    <a:pt x="6003" y="13560"/>
                    <a:pt x="6018" y="13574"/>
                    <a:pt x="6030" y="13585"/>
                  </a:cubicBezTo>
                  <a:cubicBezTo>
                    <a:pt x="6042" y="13596"/>
                    <a:pt x="6050" y="13603"/>
                    <a:pt x="6055" y="13607"/>
                  </a:cubicBezTo>
                  <a:cubicBezTo>
                    <a:pt x="6052" y="13606"/>
                    <a:pt x="6047" y="13605"/>
                    <a:pt x="6040" y="13603"/>
                  </a:cubicBezTo>
                  <a:cubicBezTo>
                    <a:pt x="6033" y="13601"/>
                    <a:pt x="6025" y="13599"/>
                    <a:pt x="6016" y="13597"/>
                  </a:cubicBezTo>
                  <a:cubicBezTo>
                    <a:pt x="6007" y="13595"/>
                    <a:pt x="5997" y="13593"/>
                    <a:pt x="5987" y="13592"/>
                  </a:cubicBezTo>
                  <a:cubicBezTo>
                    <a:pt x="5977" y="13590"/>
                    <a:pt x="5966" y="13588"/>
                    <a:pt x="5956" y="13587"/>
                  </a:cubicBezTo>
                  <a:lnTo>
                    <a:pt x="5664" y="13545"/>
                  </a:lnTo>
                  <a:lnTo>
                    <a:pt x="5639" y="13596"/>
                  </a:lnTo>
                  <a:lnTo>
                    <a:pt x="6095" y="13657"/>
                  </a:lnTo>
                  <a:lnTo>
                    <a:pt x="6117" y="13611"/>
                  </a:lnTo>
                  <a:lnTo>
                    <a:pt x="5792" y="13284"/>
                  </a:lnTo>
                  <a:close/>
                  <a:moveTo>
                    <a:pt x="6328" y="13182"/>
                  </a:moveTo>
                  <a:lnTo>
                    <a:pt x="6288" y="13162"/>
                  </a:lnTo>
                  <a:lnTo>
                    <a:pt x="6203" y="13334"/>
                  </a:lnTo>
                  <a:lnTo>
                    <a:pt x="6060" y="13264"/>
                  </a:lnTo>
                  <a:lnTo>
                    <a:pt x="6126" y="13130"/>
                  </a:lnTo>
                  <a:lnTo>
                    <a:pt x="6086" y="13110"/>
                  </a:lnTo>
                  <a:lnTo>
                    <a:pt x="6020" y="13244"/>
                  </a:lnTo>
                  <a:lnTo>
                    <a:pt x="5892" y="13181"/>
                  </a:lnTo>
                  <a:lnTo>
                    <a:pt x="5970" y="13020"/>
                  </a:lnTo>
                  <a:lnTo>
                    <a:pt x="5935" y="12995"/>
                  </a:lnTo>
                  <a:lnTo>
                    <a:pt x="5830" y="13209"/>
                  </a:lnTo>
                  <a:lnTo>
                    <a:pt x="6220" y="13401"/>
                  </a:lnTo>
                  <a:lnTo>
                    <a:pt x="6328" y="13182"/>
                  </a:lnTo>
                  <a:close/>
                  <a:moveTo>
                    <a:pt x="6491" y="12851"/>
                  </a:moveTo>
                  <a:lnTo>
                    <a:pt x="6455" y="12855"/>
                  </a:lnTo>
                  <a:cubicBezTo>
                    <a:pt x="6438" y="12858"/>
                    <a:pt x="6421" y="12860"/>
                    <a:pt x="6402" y="12863"/>
                  </a:cubicBezTo>
                  <a:cubicBezTo>
                    <a:pt x="6383" y="12865"/>
                    <a:pt x="6366" y="12868"/>
                    <a:pt x="6349" y="12870"/>
                  </a:cubicBezTo>
                  <a:cubicBezTo>
                    <a:pt x="6333" y="12872"/>
                    <a:pt x="6321" y="12874"/>
                    <a:pt x="6314" y="12875"/>
                  </a:cubicBezTo>
                  <a:cubicBezTo>
                    <a:pt x="6304" y="12877"/>
                    <a:pt x="6293" y="12880"/>
                    <a:pt x="6282" y="12883"/>
                  </a:cubicBezTo>
                  <a:cubicBezTo>
                    <a:pt x="6270" y="12886"/>
                    <a:pt x="6259" y="12889"/>
                    <a:pt x="6251" y="12893"/>
                  </a:cubicBezTo>
                  <a:lnTo>
                    <a:pt x="6254" y="12887"/>
                  </a:lnTo>
                  <a:cubicBezTo>
                    <a:pt x="6261" y="12872"/>
                    <a:pt x="6266" y="12856"/>
                    <a:pt x="6267" y="12841"/>
                  </a:cubicBezTo>
                  <a:cubicBezTo>
                    <a:pt x="6268" y="12826"/>
                    <a:pt x="6266" y="12811"/>
                    <a:pt x="6261" y="12798"/>
                  </a:cubicBezTo>
                  <a:cubicBezTo>
                    <a:pt x="6257" y="12784"/>
                    <a:pt x="6249" y="12772"/>
                    <a:pt x="6238" y="12760"/>
                  </a:cubicBezTo>
                  <a:cubicBezTo>
                    <a:pt x="6227" y="12749"/>
                    <a:pt x="6214" y="12739"/>
                    <a:pt x="6198" y="12731"/>
                  </a:cubicBezTo>
                  <a:cubicBezTo>
                    <a:pt x="6187" y="12726"/>
                    <a:pt x="6177" y="12723"/>
                    <a:pt x="6168" y="12721"/>
                  </a:cubicBezTo>
                  <a:cubicBezTo>
                    <a:pt x="6158" y="12719"/>
                    <a:pt x="6149" y="12718"/>
                    <a:pt x="6140" y="12719"/>
                  </a:cubicBezTo>
                  <a:cubicBezTo>
                    <a:pt x="6131" y="12719"/>
                    <a:pt x="6123" y="12720"/>
                    <a:pt x="6116" y="12722"/>
                  </a:cubicBezTo>
                  <a:cubicBezTo>
                    <a:pt x="6109" y="12724"/>
                    <a:pt x="6102" y="12727"/>
                    <a:pt x="6097" y="12729"/>
                  </a:cubicBezTo>
                  <a:cubicBezTo>
                    <a:pt x="6091" y="12732"/>
                    <a:pt x="6085" y="12736"/>
                    <a:pt x="6079" y="12740"/>
                  </a:cubicBezTo>
                  <a:cubicBezTo>
                    <a:pt x="6073" y="12744"/>
                    <a:pt x="6067" y="12750"/>
                    <a:pt x="6061" y="12757"/>
                  </a:cubicBezTo>
                  <a:cubicBezTo>
                    <a:pt x="6054" y="12763"/>
                    <a:pt x="6048" y="12771"/>
                    <a:pt x="6042" y="12781"/>
                  </a:cubicBezTo>
                  <a:cubicBezTo>
                    <a:pt x="6036" y="12791"/>
                    <a:pt x="6030" y="12802"/>
                    <a:pt x="6023" y="12816"/>
                  </a:cubicBezTo>
                  <a:lnTo>
                    <a:pt x="5978" y="12907"/>
                  </a:lnTo>
                  <a:lnTo>
                    <a:pt x="6369" y="13099"/>
                  </a:lnTo>
                  <a:lnTo>
                    <a:pt x="6391" y="13054"/>
                  </a:lnTo>
                  <a:lnTo>
                    <a:pt x="6215" y="12967"/>
                  </a:lnTo>
                  <a:cubicBezTo>
                    <a:pt x="6220" y="12957"/>
                    <a:pt x="6226" y="12950"/>
                    <a:pt x="6232" y="12945"/>
                  </a:cubicBezTo>
                  <a:cubicBezTo>
                    <a:pt x="6238" y="12941"/>
                    <a:pt x="6248" y="12937"/>
                    <a:pt x="6262" y="12935"/>
                  </a:cubicBezTo>
                  <a:cubicBezTo>
                    <a:pt x="6285" y="12930"/>
                    <a:pt x="6307" y="12926"/>
                    <a:pt x="6328" y="12922"/>
                  </a:cubicBezTo>
                  <a:cubicBezTo>
                    <a:pt x="6348" y="12919"/>
                    <a:pt x="6367" y="12916"/>
                    <a:pt x="6385" y="12914"/>
                  </a:cubicBezTo>
                  <a:cubicBezTo>
                    <a:pt x="6402" y="12912"/>
                    <a:pt x="6417" y="12911"/>
                    <a:pt x="6431" y="12910"/>
                  </a:cubicBezTo>
                  <a:cubicBezTo>
                    <a:pt x="6444" y="12909"/>
                    <a:pt x="6454" y="12909"/>
                    <a:pt x="6462" y="12909"/>
                  </a:cubicBezTo>
                  <a:lnTo>
                    <a:pt x="6491" y="12851"/>
                  </a:lnTo>
                  <a:close/>
                  <a:moveTo>
                    <a:pt x="6205" y="12802"/>
                  </a:moveTo>
                  <a:cubicBezTo>
                    <a:pt x="6213" y="12810"/>
                    <a:pt x="6219" y="12819"/>
                    <a:pt x="6222" y="12829"/>
                  </a:cubicBezTo>
                  <a:cubicBezTo>
                    <a:pt x="6225" y="12840"/>
                    <a:pt x="6225" y="12851"/>
                    <a:pt x="6223" y="12864"/>
                  </a:cubicBezTo>
                  <a:cubicBezTo>
                    <a:pt x="6221" y="12877"/>
                    <a:pt x="6216" y="12892"/>
                    <a:pt x="6207" y="12909"/>
                  </a:cubicBezTo>
                  <a:lnTo>
                    <a:pt x="6186" y="12952"/>
                  </a:lnTo>
                  <a:lnTo>
                    <a:pt x="6040" y="12881"/>
                  </a:lnTo>
                  <a:lnTo>
                    <a:pt x="6063" y="12834"/>
                  </a:lnTo>
                  <a:cubicBezTo>
                    <a:pt x="6068" y="12823"/>
                    <a:pt x="6073" y="12814"/>
                    <a:pt x="6078" y="12807"/>
                  </a:cubicBezTo>
                  <a:cubicBezTo>
                    <a:pt x="6084" y="12800"/>
                    <a:pt x="6089" y="12794"/>
                    <a:pt x="6095" y="12789"/>
                  </a:cubicBezTo>
                  <a:cubicBezTo>
                    <a:pt x="6105" y="12780"/>
                    <a:pt x="6117" y="12775"/>
                    <a:pt x="6132" y="12773"/>
                  </a:cubicBezTo>
                  <a:cubicBezTo>
                    <a:pt x="6146" y="12771"/>
                    <a:pt x="6160" y="12773"/>
                    <a:pt x="6173" y="12780"/>
                  </a:cubicBezTo>
                  <a:cubicBezTo>
                    <a:pt x="6186" y="12786"/>
                    <a:pt x="6197" y="12793"/>
                    <a:pt x="6205" y="12802"/>
                  </a:cubicBezTo>
                  <a:close/>
                  <a:moveTo>
                    <a:pt x="6502" y="12457"/>
                  </a:moveTo>
                  <a:cubicBezTo>
                    <a:pt x="6488" y="12455"/>
                    <a:pt x="6474" y="12456"/>
                    <a:pt x="6461" y="12460"/>
                  </a:cubicBezTo>
                  <a:cubicBezTo>
                    <a:pt x="6448" y="12463"/>
                    <a:pt x="6436" y="12469"/>
                    <a:pt x="6425" y="12476"/>
                  </a:cubicBezTo>
                  <a:cubicBezTo>
                    <a:pt x="6414" y="12483"/>
                    <a:pt x="6401" y="12494"/>
                    <a:pt x="6387" y="12509"/>
                  </a:cubicBezTo>
                  <a:lnTo>
                    <a:pt x="6351" y="12547"/>
                  </a:lnTo>
                  <a:cubicBezTo>
                    <a:pt x="6332" y="12567"/>
                    <a:pt x="6315" y="12579"/>
                    <a:pt x="6301" y="12585"/>
                  </a:cubicBezTo>
                  <a:cubicBezTo>
                    <a:pt x="6286" y="12590"/>
                    <a:pt x="6271" y="12589"/>
                    <a:pt x="6255" y="12581"/>
                  </a:cubicBezTo>
                  <a:cubicBezTo>
                    <a:pt x="6235" y="12571"/>
                    <a:pt x="6223" y="12556"/>
                    <a:pt x="6218" y="12537"/>
                  </a:cubicBezTo>
                  <a:cubicBezTo>
                    <a:pt x="6213" y="12518"/>
                    <a:pt x="6217" y="12496"/>
                    <a:pt x="6229" y="12471"/>
                  </a:cubicBezTo>
                  <a:cubicBezTo>
                    <a:pt x="6233" y="12463"/>
                    <a:pt x="6238" y="12455"/>
                    <a:pt x="6243" y="12448"/>
                  </a:cubicBezTo>
                  <a:cubicBezTo>
                    <a:pt x="6247" y="12441"/>
                    <a:pt x="6253" y="12435"/>
                    <a:pt x="6259" y="12429"/>
                  </a:cubicBezTo>
                  <a:cubicBezTo>
                    <a:pt x="6266" y="12423"/>
                    <a:pt x="6273" y="12417"/>
                    <a:pt x="6281" y="12411"/>
                  </a:cubicBezTo>
                  <a:cubicBezTo>
                    <a:pt x="6289" y="12405"/>
                    <a:pt x="6298" y="12399"/>
                    <a:pt x="6309" y="12392"/>
                  </a:cubicBezTo>
                  <a:lnTo>
                    <a:pt x="6286" y="12355"/>
                  </a:lnTo>
                  <a:cubicBezTo>
                    <a:pt x="6242" y="12380"/>
                    <a:pt x="6210" y="12413"/>
                    <a:pt x="6190" y="12455"/>
                  </a:cubicBezTo>
                  <a:cubicBezTo>
                    <a:pt x="6181" y="12474"/>
                    <a:pt x="6175" y="12492"/>
                    <a:pt x="6173" y="12511"/>
                  </a:cubicBezTo>
                  <a:cubicBezTo>
                    <a:pt x="6171" y="12529"/>
                    <a:pt x="6172" y="12546"/>
                    <a:pt x="6176" y="12562"/>
                  </a:cubicBezTo>
                  <a:cubicBezTo>
                    <a:pt x="6181" y="12578"/>
                    <a:pt x="6188" y="12592"/>
                    <a:pt x="6199" y="12605"/>
                  </a:cubicBezTo>
                  <a:cubicBezTo>
                    <a:pt x="6210" y="12618"/>
                    <a:pt x="6223" y="12628"/>
                    <a:pt x="6240" y="12636"/>
                  </a:cubicBezTo>
                  <a:cubicBezTo>
                    <a:pt x="6265" y="12649"/>
                    <a:pt x="6290" y="12651"/>
                    <a:pt x="6316" y="12643"/>
                  </a:cubicBezTo>
                  <a:cubicBezTo>
                    <a:pt x="6328" y="12640"/>
                    <a:pt x="6339" y="12634"/>
                    <a:pt x="6349" y="12626"/>
                  </a:cubicBezTo>
                  <a:cubicBezTo>
                    <a:pt x="6359" y="12618"/>
                    <a:pt x="6371" y="12606"/>
                    <a:pt x="6385" y="12591"/>
                  </a:cubicBezTo>
                  <a:lnTo>
                    <a:pt x="6416" y="12557"/>
                  </a:lnTo>
                  <a:cubicBezTo>
                    <a:pt x="6453" y="12518"/>
                    <a:pt x="6489" y="12506"/>
                    <a:pt x="6524" y="12523"/>
                  </a:cubicBezTo>
                  <a:cubicBezTo>
                    <a:pt x="6547" y="12535"/>
                    <a:pt x="6561" y="12553"/>
                    <a:pt x="6566" y="12579"/>
                  </a:cubicBezTo>
                  <a:cubicBezTo>
                    <a:pt x="6568" y="12590"/>
                    <a:pt x="6568" y="12601"/>
                    <a:pt x="6566" y="12611"/>
                  </a:cubicBezTo>
                  <a:cubicBezTo>
                    <a:pt x="6564" y="12622"/>
                    <a:pt x="6559" y="12634"/>
                    <a:pt x="6552" y="12649"/>
                  </a:cubicBezTo>
                  <a:cubicBezTo>
                    <a:pt x="6542" y="12669"/>
                    <a:pt x="6531" y="12686"/>
                    <a:pt x="6517" y="12700"/>
                  </a:cubicBezTo>
                  <a:cubicBezTo>
                    <a:pt x="6504" y="12714"/>
                    <a:pt x="6487" y="12727"/>
                    <a:pt x="6467" y="12737"/>
                  </a:cubicBezTo>
                  <a:lnTo>
                    <a:pt x="6493" y="12776"/>
                  </a:lnTo>
                  <a:cubicBezTo>
                    <a:pt x="6515" y="12762"/>
                    <a:pt x="6534" y="12747"/>
                    <a:pt x="6549" y="12729"/>
                  </a:cubicBezTo>
                  <a:cubicBezTo>
                    <a:pt x="6565" y="12712"/>
                    <a:pt x="6579" y="12691"/>
                    <a:pt x="6590" y="12668"/>
                  </a:cubicBezTo>
                  <a:cubicBezTo>
                    <a:pt x="6599" y="12650"/>
                    <a:pt x="6605" y="12633"/>
                    <a:pt x="6608" y="12617"/>
                  </a:cubicBezTo>
                  <a:cubicBezTo>
                    <a:pt x="6611" y="12602"/>
                    <a:pt x="6612" y="12585"/>
                    <a:pt x="6610" y="12568"/>
                  </a:cubicBezTo>
                  <a:cubicBezTo>
                    <a:pt x="6607" y="12545"/>
                    <a:pt x="6600" y="12525"/>
                    <a:pt x="6588" y="12508"/>
                  </a:cubicBezTo>
                  <a:cubicBezTo>
                    <a:pt x="6576" y="12490"/>
                    <a:pt x="6560" y="12477"/>
                    <a:pt x="6542" y="12468"/>
                  </a:cubicBezTo>
                  <a:cubicBezTo>
                    <a:pt x="6530" y="12462"/>
                    <a:pt x="6517" y="12458"/>
                    <a:pt x="6502" y="12457"/>
                  </a:cubicBezTo>
                  <a:close/>
                  <a:moveTo>
                    <a:pt x="6720" y="12386"/>
                  </a:moveTo>
                  <a:lnTo>
                    <a:pt x="6329" y="12194"/>
                  </a:lnTo>
                  <a:lnTo>
                    <a:pt x="6306" y="12240"/>
                  </a:lnTo>
                  <a:lnTo>
                    <a:pt x="6697" y="12432"/>
                  </a:lnTo>
                  <a:lnTo>
                    <a:pt x="6720" y="12386"/>
                  </a:lnTo>
                  <a:close/>
                  <a:moveTo>
                    <a:pt x="6495" y="11857"/>
                  </a:moveTo>
                  <a:lnTo>
                    <a:pt x="6367" y="12116"/>
                  </a:lnTo>
                  <a:lnTo>
                    <a:pt x="6407" y="12135"/>
                  </a:lnTo>
                  <a:lnTo>
                    <a:pt x="6458" y="12030"/>
                  </a:lnTo>
                  <a:lnTo>
                    <a:pt x="6810" y="12203"/>
                  </a:lnTo>
                  <a:lnTo>
                    <a:pt x="6832" y="12158"/>
                  </a:lnTo>
                  <a:lnTo>
                    <a:pt x="6481" y="11985"/>
                  </a:lnTo>
                  <a:lnTo>
                    <a:pt x="6533" y="11879"/>
                  </a:lnTo>
                  <a:lnTo>
                    <a:pt x="6495" y="11857"/>
                  </a:lnTo>
                  <a:close/>
                  <a:moveTo>
                    <a:pt x="7038" y="11740"/>
                  </a:moveTo>
                  <a:lnTo>
                    <a:pt x="6583" y="11677"/>
                  </a:lnTo>
                  <a:lnTo>
                    <a:pt x="6553" y="11738"/>
                  </a:lnTo>
                  <a:lnTo>
                    <a:pt x="6880" y="12061"/>
                  </a:lnTo>
                  <a:lnTo>
                    <a:pt x="6903" y="12014"/>
                  </a:lnTo>
                  <a:lnTo>
                    <a:pt x="6801" y="11917"/>
                  </a:lnTo>
                  <a:lnTo>
                    <a:pt x="6873" y="11771"/>
                  </a:lnTo>
                  <a:lnTo>
                    <a:pt x="7012" y="11793"/>
                  </a:lnTo>
                  <a:lnTo>
                    <a:pt x="7038" y="11740"/>
                  </a:lnTo>
                  <a:close/>
                  <a:moveTo>
                    <a:pt x="6829" y="11764"/>
                  </a:moveTo>
                  <a:lnTo>
                    <a:pt x="6769" y="11886"/>
                  </a:lnTo>
                  <a:lnTo>
                    <a:pt x="6608" y="11730"/>
                  </a:lnTo>
                  <a:lnTo>
                    <a:pt x="6829" y="11764"/>
                  </a:lnTo>
                  <a:close/>
                  <a:moveTo>
                    <a:pt x="6475" y="11708"/>
                  </a:moveTo>
                  <a:cubicBezTo>
                    <a:pt x="6467" y="11711"/>
                    <a:pt x="6460" y="11717"/>
                    <a:pt x="6456" y="11725"/>
                  </a:cubicBezTo>
                  <a:cubicBezTo>
                    <a:pt x="6452" y="11733"/>
                    <a:pt x="6452" y="11741"/>
                    <a:pt x="6455" y="11750"/>
                  </a:cubicBezTo>
                  <a:cubicBezTo>
                    <a:pt x="6458" y="11758"/>
                    <a:pt x="6463" y="11765"/>
                    <a:pt x="6471" y="11769"/>
                  </a:cubicBezTo>
                  <a:cubicBezTo>
                    <a:pt x="6479" y="11773"/>
                    <a:pt x="6488" y="11773"/>
                    <a:pt x="6497" y="11770"/>
                  </a:cubicBezTo>
                  <a:cubicBezTo>
                    <a:pt x="6505" y="11768"/>
                    <a:pt x="6512" y="11762"/>
                    <a:pt x="6516" y="11754"/>
                  </a:cubicBezTo>
                  <a:cubicBezTo>
                    <a:pt x="6520" y="11745"/>
                    <a:pt x="6520" y="11737"/>
                    <a:pt x="6517" y="11729"/>
                  </a:cubicBezTo>
                  <a:cubicBezTo>
                    <a:pt x="6514" y="11720"/>
                    <a:pt x="6508" y="11714"/>
                    <a:pt x="6500" y="11710"/>
                  </a:cubicBezTo>
                  <a:cubicBezTo>
                    <a:pt x="6492" y="11706"/>
                    <a:pt x="6484" y="11705"/>
                    <a:pt x="6475" y="11708"/>
                  </a:cubicBezTo>
                  <a:close/>
                  <a:moveTo>
                    <a:pt x="6533" y="11591"/>
                  </a:moveTo>
                  <a:cubicBezTo>
                    <a:pt x="6524" y="11594"/>
                    <a:pt x="6518" y="11599"/>
                    <a:pt x="6514" y="11608"/>
                  </a:cubicBezTo>
                  <a:cubicBezTo>
                    <a:pt x="6510" y="11616"/>
                    <a:pt x="6510" y="11624"/>
                    <a:pt x="6512" y="11633"/>
                  </a:cubicBezTo>
                  <a:cubicBezTo>
                    <a:pt x="6515" y="11641"/>
                    <a:pt x="6521" y="11647"/>
                    <a:pt x="6529" y="11651"/>
                  </a:cubicBezTo>
                  <a:cubicBezTo>
                    <a:pt x="6537" y="11655"/>
                    <a:pt x="6546" y="11656"/>
                    <a:pt x="6554" y="11653"/>
                  </a:cubicBezTo>
                  <a:cubicBezTo>
                    <a:pt x="6563" y="11650"/>
                    <a:pt x="6569" y="11645"/>
                    <a:pt x="6574" y="11636"/>
                  </a:cubicBezTo>
                  <a:cubicBezTo>
                    <a:pt x="6578" y="11628"/>
                    <a:pt x="6578" y="11620"/>
                    <a:pt x="6575" y="11611"/>
                  </a:cubicBezTo>
                  <a:cubicBezTo>
                    <a:pt x="6572" y="11603"/>
                    <a:pt x="6566" y="11597"/>
                    <a:pt x="6558" y="11592"/>
                  </a:cubicBezTo>
                  <a:cubicBezTo>
                    <a:pt x="6550" y="11589"/>
                    <a:pt x="6541" y="11588"/>
                    <a:pt x="6533" y="11591"/>
                  </a:cubicBezTo>
                  <a:close/>
                  <a:moveTo>
                    <a:pt x="6775" y="11288"/>
                  </a:moveTo>
                  <a:lnTo>
                    <a:pt x="6647" y="11547"/>
                  </a:lnTo>
                  <a:lnTo>
                    <a:pt x="6687" y="11566"/>
                  </a:lnTo>
                  <a:lnTo>
                    <a:pt x="6738" y="11461"/>
                  </a:lnTo>
                  <a:lnTo>
                    <a:pt x="7090" y="11634"/>
                  </a:lnTo>
                  <a:lnTo>
                    <a:pt x="7112" y="11589"/>
                  </a:lnTo>
                  <a:lnTo>
                    <a:pt x="6760" y="11416"/>
                  </a:lnTo>
                  <a:lnTo>
                    <a:pt x="6813" y="11310"/>
                  </a:lnTo>
                  <a:lnTo>
                    <a:pt x="6775" y="11288"/>
                  </a:lnTo>
                  <a:close/>
                  <a:moveTo>
                    <a:pt x="7441" y="10921"/>
                  </a:moveTo>
                  <a:lnTo>
                    <a:pt x="7033" y="10763"/>
                  </a:lnTo>
                  <a:lnTo>
                    <a:pt x="6999" y="10832"/>
                  </a:lnTo>
                  <a:lnTo>
                    <a:pt x="7223" y="11033"/>
                  </a:lnTo>
                  <a:cubicBezTo>
                    <a:pt x="7236" y="11045"/>
                    <a:pt x="7249" y="11055"/>
                    <a:pt x="7260" y="11064"/>
                  </a:cubicBezTo>
                  <a:cubicBezTo>
                    <a:pt x="7271" y="11072"/>
                    <a:pt x="7278" y="11077"/>
                    <a:pt x="7279" y="11078"/>
                  </a:cubicBezTo>
                  <a:cubicBezTo>
                    <a:pt x="7277" y="11078"/>
                    <a:pt x="7269" y="11076"/>
                    <a:pt x="7255" y="11072"/>
                  </a:cubicBezTo>
                  <a:cubicBezTo>
                    <a:pt x="7242" y="11068"/>
                    <a:pt x="7224" y="11064"/>
                    <a:pt x="7204" y="11060"/>
                  </a:cubicBezTo>
                  <a:lnTo>
                    <a:pt x="6913" y="11006"/>
                  </a:lnTo>
                  <a:lnTo>
                    <a:pt x="6880" y="11074"/>
                  </a:lnTo>
                  <a:lnTo>
                    <a:pt x="7254" y="11301"/>
                  </a:lnTo>
                  <a:lnTo>
                    <a:pt x="7276" y="11256"/>
                  </a:lnTo>
                  <a:lnTo>
                    <a:pt x="7009" y="11097"/>
                  </a:lnTo>
                  <a:cubicBezTo>
                    <a:pt x="7003" y="11094"/>
                    <a:pt x="6997" y="11090"/>
                    <a:pt x="6989" y="11086"/>
                  </a:cubicBezTo>
                  <a:cubicBezTo>
                    <a:pt x="6982" y="11082"/>
                    <a:pt x="6974" y="11077"/>
                    <a:pt x="6967" y="11073"/>
                  </a:cubicBezTo>
                  <a:cubicBezTo>
                    <a:pt x="6959" y="11069"/>
                    <a:pt x="6953" y="11065"/>
                    <a:pt x="6947" y="11062"/>
                  </a:cubicBezTo>
                  <a:cubicBezTo>
                    <a:pt x="6943" y="11059"/>
                    <a:pt x="6939" y="11058"/>
                    <a:pt x="6938" y="11057"/>
                  </a:cubicBezTo>
                  <a:cubicBezTo>
                    <a:pt x="6942" y="11058"/>
                    <a:pt x="6952" y="11060"/>
                    <a:pt x="6966" y="11063"/>
                  </a:cubicBezTo>
                  <a:cubicBezTo>
                    <a:pt x="6980" y="11066"/>
                    <a:pt x="6999" y="11069"/>
                    <a:pt x="7021" y="11074"/>
                  </a:cubicBezTo>
                  <a:lnTo>
                    <a:pt x="7337" y="11133"/>
                  </a:lnTo>
                  <a:lnTo>
                    <a:pt x="7356" y="11093"/>
                  </a:lnTo>
                  <a:lnTo>
                    <a:pt x="7106" y="10866"/>
                  </a:lnTo>
                  <a:cubicBezTo>
                    <a:pt x="7100" y="10861"/>
                    <a:pt x="7095" y="10856"/>
                    <a:pt x="7089" y="10851"/>
                  </a:cubicBezTo>
                  <a:cubicBezTo>
                    <a:pt x="7083" y="10846"/>
                    <a:pt x="7078" y="10842"/>
                    <a:pt x="7072" y="10837"/>
                  </a:cubicBezTo>
                  <a:cubicBezTo>
                    <a:pt x="7067" y="10833"/>
                    <a:pt x="7062" y="10829"/>
                    <a:pt x="7059" y="10826"/>
                  </a:cubicBezTo>
                  <a:cubicBezTo>
                    <a:pt x="7055" y="10823"/>
                    <a:pt x="7053" y="10821"/>
                    <a:pt x="7052" y="10820"/>
                  </a:cubicBezTo>
                  <a:cubicBezTo>
                    <a:pt x="7053" y="10821"/>
                    <a:pt x="7056" y="10822"/>
                    <a:pt x="7060" y="10824"/>
                  </a:cubicBezTo>
                  <a:cubicBezTo>
                    <a:pt x="7065" y="10826"/>
                    <a:pt x="7071" y="10828"/>
                    <a:pt x="7078" y="10832"/>
                  </a:cubicBezTo>
                  <a:cubicBezTo>
                    <a:pt x="7084" y="10835"/>
                    <a:pt x="7091" y="10838"/>
                    <a:pt x="7099" y="10841"/>
                  </a:cubicBezTo>
                  <a:cubicBezTo>
                    <a:pt x="7107" y="10844"/>
                    <a:pt x="7114" y="10847"/>
                    <a:pt x="7120" y="10850"/>
                  </a:cubicBezTo>
                  <a:lnTo>
                    <a:pt x="7418" y="10968"/>
                  </a:lnTo>
                  <a:lnTo>
                    <a:pt x="7441" y="10921"/>
                  </a:lnTo>
                  <a:close/>
                  <a:moveTo>
                    <a:pt x="7225" y="10373"/>
                  </a:moveTo>
                  <a:lnTo>
                    <a:pt x="7202" y="10419"/>
                  </a:lnTo>
                  <a:lnTo>
                    <a:pt x="7475" y="10553"/>
                  </a:lnTo>
                  <a:cubicBezTo>
                    <a:pt x="7488" y="10560"/>
                    <a:pt x="7499" y="10566"/>
                    <a:pt x="7507" y="10572"/>
                  </a:cubicBezTo>
                  <a:cubicBezTo>
                    <a:pt x="7516" y="10579"/>
                    <a:pt x="7523" y="10587"/>
                    <a:pt x="7528" y="10598"/>
                  </a:cubicBezTo>
                  <a:cubicBezTo>
                    <a:pt x="7533" y="10608"/>
                    <a:pt x="7535" y="10620"/>
                    <a:pt x="7533" y="10634"/>
                  </a:cubicBezTo>
                  <a:cubicBezTo>
                    <a:pt x="7532" y="10647"/>
                    <a:pt x="7527" y="10662"/>
                    <a:pt x="7519" y="10679"/>
                  </a:cubicBezTo>
                  <a:cubicBezTo>
                    <a:pt x="7513" y="10691"/>
                    <a:pt x="7507" y="10701"/>
                    <a:pt x="7500" y="10708"/>
                  </a:cubicBezTo>
                  <a:cubicBezTo>
                    <a:pt x="7493" y="10716"/>
                    <a:pt x="7487" y="10722"/>
                    <a:pt x="7480" y="10726"/>
                  </a:cubicBezTo>
                  <a:cubicBezTo>
                    <a:pt x="7473" y="10730"/>
                    <a:pt x="7467" y="10733"/>
                    <a:pt x="7460" y="10735"/>
                  </a:cubicBezTo>
                  <a:cubicBezTo>
                    <a:pt x="7454" y="10736"/>
                    <a:pt x="7448" y="10737"/>
                    <a:pt x="7443" y="10736"/>
                  </a:cubicBezTo>
                  <a:cubicBezTo>
                    <a:pt x="7436" y="10736"/>
                    <a:pt x="7426" y="10734"/>
                    <a:pt x="7415" y="10729"/>
                  </a:cubicBezTo>
                  <a:cubicBezTo>
                    <a:pt x="7404" y="10725"/>
                    <a:pt x="7393" y="10720"/>
                    <a:pt x="7383" y="10715"/>
                  </a:cubicBezTo>
                  <a:lnTo>
                    <a:pt x="7120" y="10586"/>
                  </a:lnTo>
                  <a:lnTo>
                    <a:pt x="7097" y="10632"/>
                  </a:lnTo>
                  <a:lnTo>
                    <a:pt x="7378" y="10770"/>
                  </a:lnTo>
                  <a:cubicBezTo>
                    <a:pt x="7387" y="10774"/>
                    <a:pt x="7397" y="10779"/>
                    <a:pt x="7409" y="10783"/>
                  </a:cubicBezTo>
                  <a:cubicBezTo>
                    <a:pt x="7420" y="10787"/>
                    <a:pt x="7432" y="10789"/>
                    <a:pt x="7444" y="10789"/>
                  </a:cubicBezTo>
                  <a:cubicBezTo>
                    <a:pt x="7469" y="10788"/>
                    <a:pt x="7490" y="10780"/>
                    <a:pt x="7508" y="10767"/>
                  </a:cubicBezTo>
                  <a:cubicBezTo>
                    <a:pt x="7526" y="10753"/>
                    <a:pt x="7543" y="10731"/>
                    <a:pt x="7558" y="10701"/>
                  </a:cubicBezTo>
                  <a:cubicBezTo>
                    <a:pt x="7569" y="10677"/>
                    <a:pt x="7577" y="10656"/>
                    <a:pt x="7580" y="10637"/>
                  </a:cubicBezTo>
                  <a:cubicBezTo>
                    <a:pt x="7583" y="10618"/>
                    <a:pt x="7582" y="10600"/>
                    <a:pt x="7578" y="10583"/>
                  </a:cubicBezTo>
                  <a:cubicBezTo>
                    <a:pt x="7574" y="10567"/>
                    <a:pt x="7566" y="10553"/>
                    <a:pt x="7555" y="10543"/>
                  </a:cubicBezTo>
                  <a:cubicBezTo>
                    <a:pt x="7544" y="10532"/>
                    <a:pt x="7527" y="10521"/>
                    <a:pt x="7503" y="10510"/>
                  </a:cubicBezTo>
                  <a:lnTo>
                    <a:pt x="7225" y="10373"/>
                  </a:lnTo>
                  <a:close/>
                  <a:moveTo>
                    <a:pt x="7068" y="10504"/>
                  </a:moveTo>
                  <a:cubicBezTo>
                    <a:pt x="7059" y="10507"/>
                    <a:pt x="7053" y="10512"/>
                    <a:pt x="7049" y="10520"/>
                  </a:cubicBezTo>
                  <a:cubicBezTo>
                    <a:pt x="7045" y="10528"/>
                    <a:pt x="7045" y="10537"/>
                    <a:pt x="7047" y="10545"/>
                  </a:cubicBezTo>
                  <a:cubicBezTo>
                    <a:pt x="7050" y="10554"/>
                    <a:pt x="7056" y="10560"/>
                    <a:pt x="7064" y="10564"/>
                  </a:cubicBezTo>
                  <a:cubicBezTo>
                    <a:pt x="7072" y="10568"/>
                    <a:pt x="7081" y="10569"/>
                    <a:pt x="7089" y="10566"/>
                  </a:cubicBezTo>
                  <a:cubicBezTo>
                    <a:pt x="7098" y="10563"/>
                    <a:pt x="7104" y="10557"/>
                    <a:pt x="7109" y="10549"/>
                  </a:cubicBezTo>
                  <a:cubicBezTo>
                    <a:pt x="7113" y="10541"/>
                    <a:pt x="7113" y="10532"/>
                    <a:pt x="7110" y="10524"/>
                  </a:cubicBezTo>
                  <a:cubicBezTo>
                    <a:pt x="7107" y="10516"/>
                    <a:pt x="7101" y="10509"/>
                    <a:pt x="7093" y="10505"/>
                  </a:cubicBezTo>
                  <a:cubicBezTo>
                    <a:pt x="7085" y="10501"/>
                    <a:pt x="7076" y="10501"/>
                    <a:pt x="7068" y="10504"/>
                  </a:cubicBezTo>
                  <a:close/>
                  <a:moveTo>
                    <a:pt x="7125" y="10387"/>
                  </a:moveTo>
                  <a:cubicBezTo>
                    <a:pt x="7117" y="10390"/>
                    <a:pt x="7111" y="10395"/>
                    <a:pt x="7106" y="10404"/>
                  </a:cubicBezTo>
                  <a:cubicBezTo>
                    <a:pt x="7103" y="10412"/>
                    <a:pt x="7102" y="10420"/>
                    <a:pt x="7105" y="10428"/>
                  </a:cubicBezTo>
                  <a:cubicBezTo>
                    <a:pt x="7108" y="10437"/>
                    <a:pt x="7113" y="10443"/>
                    <a:pt x="7121" y="10447"/>
                  </a:cubicBezTo>
                  <a:cubicBezTo>
                    <a:pt x="7130" y="10451"/>
                    <a:pt x="7138" y="10452"/>
                    <a:pt x="7147" y="10449"/>
                  </a:cubicBezTo>
                  <a:cubicBezTo>
                    <a:pt x="7156" y="10446"/>
                    <a:pt x="7162" y="10441"/>
                    <a:pt x="7166" y="10432"/>
                  </a:cubicBezTo>
                  <a:cubicBezTo>
                    <a:pt x="7170" y="10424"/>
                    <a:pt x="7171" y="10416"/>
                    <a:pt x="7167" y="10407"/>
                  </a:cubicBezTo>
                  <a:cubicBezTo>
                    <a:pt x="7164" y="10399"/>
                    <a:pt x="7158" y="10392"/>
                    <a:pt x="7150" y="10388"/>
                  </a:cubicBezTo>
                  <a:cubicBezTo>
                    <a:pt x="7142" y="10384"/>
                    <a:pt x="7134" y="10384"/>
                    <a:pt x="7125" y="10387"/>
                  </a:cubicBezTo>
                  <a:close/>
                  <a:moveTo>
                    <a:pt x="7799" y="10193"/>
                  </a:moveTo>
                  <a:lnTo>
                    <a:pt x="7408" y="10000"/>
                  </a:lnTo>
                  <a:lnTo>
                    <a:pt x="7386" y="10046"/>
                  </a:lnTo>
                  <a:lnTo>
                    <a:pt x="7599" y="10149"/>
                  </a:lnTo>
                  <a:cubicBezTo>
                    <a:pt x="7613" y="10156"/>
                    <a:pt x="7627" y="10163"/>
                    <a:pt x="7642" y="10169"/>
                  </a:cubicBezTo>
                  <a:cubicBezTo>
                    <a:pt x="7656" y="10176"/>
                    <a:pt x="7669" y="10181"/>
                    <a:pt x="7680" y="10186"/>
                  </a:cubicBezTo>
                  <a:cubicBezTo>
                    <a:pt x="7692" y="10191"/>
                    <a:pt x="7701" y="10195"/>
                    <a:pt x="7709" y="10198"/>
                  </a:cubicBezTo>
                  <a:cubicBezTo>
                    <a:pt x="7716" y="10201"/>
                    <a:pt x="7720" y="10203"/>
                    <a:pt x="7721" y="10203"/>
                  </a:cubicBezTo>
                  <a:cubicBezTo>
                    <a:pt x="7719" y="10203"/>
                    <a:pt x="7716" y="10202"/>
                    <a:pt x="7709" y="10202"/>
                  </a:cubicBezTo>
                  <a:cubicBezTo>
                    <a:pt x="7703" y="10201"/>
                    <a:pt x="7696" y="10201"/>
                    <a:pt x="7686" y="10200"/>
                  </a:cubicBezTo>
                  <a:cubicBezTo>
                    <a:pt x="7677" y="10200"/>
                    <a:pt x="7667" y="10199"/>
                    <a:pt x="7655" y="10199"/>
                  </a:cubicBezTo>
                  <a:cubicBezTo>
                    <a:pt x="7644" y="10198"/>
                    <a:pt x="7632" y="10198"/>
                    <a:pt x="7621" y="10199"/>
                  </a:cubicBezTo>
                  <a:lnTo>
                    <a:pt x="7307" y="10206"/>
                  </a:lnTo>
                  <a:lnTo>
                    <a:pt x="7280" y="10260"/>
                  </a:lnTo>
                  <a:lnTo>
                    <a:pt x="7671" y="10452"/>
                  </a:lnTo>
                  <a:lnTo>
                    <a:pt x="7695" y="10404"/>
                  </a:lnTo>
                  <a:lnTo>
                    <a:pt x="7467" y="10295"/>
                  </a:lnTo>
                  <a:cubicBezTo>
                    <a:pt x="7456" y="10289"/>
                    <a:pt x="7444" y="10284"/>
                    <a:pt x="7433" y="10279"/>
                  </a:cubicBezTo>
                  <a:cubicBezTo>
                    <a:pt x="7421" y="10274"/>
                    <a:pt x="7410" y="10269"/>
                    <a:pt x="7400" y="10265"/>
                  </a:cubicBezTo>
                  <a:cubicBezTo>
                    <a:pt x="7390" y="10261"/>
                    <a:pt x="7382" y="10257"/>
                    <a:pt x="7374" y="10254"/>
                  </a:cubicBezTo>
                  <a:cubicBezTo>
                    <a:pt x="7367" y="10251"/>
                    <a:pt x="7362" y="10249"/>
                    <a:pt x="7359" y="10248"/>
                  </a:cubicBezTo>
                  <a:cubicBezTo>
                    <a:pt x="7363" y="10248"/>
                    <a:pt x="7368" y="10249"/>
                    <a:pt x="7376" y="10249"/>
                  </a:cubicBezTo>
                  <a:cubicBezTo>
                    <a:pt x="7383" y="10249"/>
                    <a:pt x="7392" y="10249"/>
                    <a:pt x="7402" y="10249"/>
                  </a:cubicBezTo>
                  <a:cubicBezTo>
                    <a:pt x="7412" y="10250"/>
                    <a:pt x="7423" y="10250"/>
                    <a:pt x="7436" y="10250"/>
                  </a:cubicBezTo>
                  <a:cubicBezTo>
                    <a:pt x="7448" y="10250"/>
                    <a:pt x="7461" y="10250"/>
                    <a:pt x="7474" y="10249"/>
                  </a:cubicBezTo>
                  <a:lnTo>
                    <a:pt x="7775" y="10242"/>
                  </a:lnTo>
                  <a:lnTo>
                    <a:pt x="7799" y="10193"/>
                  </a:lnTo>
                  <a:close/>
                  <a:moveTo>
                    <a:pt x="7823" y="9772"/>
                  </a:moveTo>
                  <a:cubicBezTo>
                    <a:pt x="7809" y="9770"/>
                    <a:pt x="7795" y="9771"/>
                    <a:pt x="7782" y="9775"/>
                  </a:cubicBezTo>
                  <a:cubicBezTo>
                    <a:pt x="7769" y="9778"/>
                    <a:pt x="7757" y="9784"/>
                    <a:pt x="7746" y="9791"/>
                  </a:cubicBezTo>
                  <a:cubicBezTo>
                    <a:pt x="7735" y="9798"/>
                    <a:pt x="7723" y="9809"/>
                    <a:pt x="7709" y="9824"/>
                  </a:cubicBezTo>
                  <a:lnTo>
                    <a:pt x="7672" y="9862"/>
                  </a:lnTo>
                  <a:cubicBezTo>
                    <a:pt x="7653" y="9882"/>
                    <a:pt x="7637" y="9894"/>
                    <a:pt x="7622" y="9900"/>
                  </a:cubicBezTo>
                  <a:cubicBezTo>
                    <a:pt x="7608" y="9905"/>
                    <a:pt x="7592" y="9904"/>
                    <a:pt x="7576" y="9896"/>
                  </a:cubicBezTo>
                  <a:cubicBezTo>
                    <a:pt x="7556" y="9886"/>
                    <a:pt x="7544" y="9871"/>
                    <a:pt x="7539" y="9852"/>
                  </a:cubicBezTo>
                  <a:cubicBezTo>
                    <a:pt x="7535" y="9833"/>
                    <a:pt x="7538" y="9811"/>
                    <a:pt x="7550" y="9786"/>
                  </a:cubicBezTo>
                  <a:cubicBezTo>
                    <a:pt x="7555" y="9778"/>
                    <a:pt x="7559" y="9770"/>
                    <a:pt x="7564" y="9763"/>
                  </a:cubicBezTo>
                  <a:cubicBezTo>
                    <a:pt x="7569" y="9756"/>
                    <a:pt x="7574" y="9750"/>
                    <a:pt x="7580" y="9744"/>
                  </a:cubicBezTo>
                  <a:cubicBezTo>
                    <a:pt x="7587" y="9738"/>
                    <a:pt x="7594" y="9732"/>
                    <a:pt x="7602" y="9726"/>
                  </a:cubicBezTo>
                  <a:cubicBezTo>
                    <a:pt x="7610" y="9720"/>
                    <a:pt x="7620" y="9714"/>
                    <a:pt x="7630" y="9707"/>
                  </a:cubicBezTo>
                  <a:lnTo>
                    <a:pt x="7607" y="9670"/>
                  </a:lnTo>
                  <a:cubicBezTo>
                    <a:pt x="7563" y="9695"/>
                    <a:pt x="7532" y="9728"/>
                    <a:pt x="7511" y="9770"/>
                  </a:cubicBezTo>
                  <a:cubicBezTo>
                    <a:pt x="7502" y="9789"/>
                    <a:pt x="7496" y="9807"/>
                    <a:pt x="7494" y="9826"/>
                  </a:cubicBezTo>
                  <a:cubicBezTo>
                    <a:pt x="7492" y="9844"/>
                    <a:pt x="7493" y="9861"/>
                    <a:pt x="7497" y="9877"/>
                  </a:cubicBezTo>
                  <a:cubicBezTo>
                    <a:pt x="7502" y="9893"/>
                    <a:pt x="7509" y="9907"/>
                    <a:pt x="7520" y="9920"/>
                  </a:cubicBezTo>
                  <a:cubicBezTo>
                    <a:pt x="7531" y="9933"/>
                    <a:pt x="7544" y="9943"/>
                    <a:pt x="7561" y="9951"/>
                  </a:cubicBezTo>
                  <a:cubicBezTo>
                    <a:pt x="7586" y="9964"/>
                    <a:pt x="7612" y="9966"/>
                    <a:pt x="7637" y="9958"/>
                  </a:cubicBezTo>
                  <a:cubicBezTo>
                    <a:pt x="7649" y="9955"/>
                    <a:pt x="7660" y="9949"/>
                    <a:pt x="7670" y="9941"/>
                  </a:cubicBezTo>
                  <a:cubicBezTo>
                    <a:pt x="7680" y="9933"/>
                    <a:pt x="7692" y="9921"/>
                    <a:pt x="7706" y="9906"/>
                  </a:cubicBezTo>
                  <a:lnTo>
                    <a:pt x="7737" y="9872"/>
                  </a:lnTo>
                  <a:cubicBezTo>
                    <a:pt x="7774" y="9833"/>
                    <a:pt x="7810" y="9821"/>
                    <a:pt x="7845" y="9838"/>
                  </a:cubicBezTo>
                  <a:cubicBezTo>
                    <a:pt x="7868" y="9850"/>
                    <a:pt x="7882" y="9868"/>
                    <a:pt x="7887" y="9894"/>
                  </a:cubicBezTo>
                  <a:cubicBezTo>
                    <a:pt x="7889" y="9905"/>
                    <a:pt x="7889" y="9916"/>
                    <a:pt x="7887" y="9926"/>
                  </a:cubicBezTo>
                  <a:cubicBezTo>
                    <a:pt x="7885" y="9937"/>
                    <a:pt x="7881" y="9949"/>
                    <a:pt x="7873" y="9964"/>
                  </a:cubicBezTo>
                  <a:cubicBezTo>
                    <a:pt x="7864" y="9984"/>
                    <a:pt x="7852" y="10001"/>
                    <a:pt x="7838" y="10015"/>
                  </a:cubicBezTo>
                  <a:cubicBezTo>
                    <a:pt x="7825" y="10029"/>
                    <a:pt x="7808" y="10042"/>
                    <a:pt x="7788" y="10052"/>
                  </a:cubicBezTo>
                  <a:lnTo>
                    <a:pt x="7815" y="10091"/>
                  </a:lnTo>
                  <a:cubicBezTo>
                    <a:pt x="7836" y="10077"/>
                    <a:pt x="7855" y="10062"/>
                    <a:pt x="7871" y="10045"/>
                  </a:cubicBezTo>
                  <a:cubicBezTo>
                    <a:pt x="7886" y="10027"/>
                    <a:pt x="7900" y="10006"/>
                    <a:pt x="7912" y="9983"/>
                  </a:cubicBezTo>
                  <a:cubicBezTo>
                    <a:pt x="7921" y="9965"/>
                    <a:pt x="7926" y="9948"/>
                    <a:pt x="7929" y="9932"/>
                  </a:cubicBezTo>
                  <a:cubicBezTo>
                    <a:pt x="7932" y="9917"/>
                    <a:pt x="7933" y="9900"/>
                    <a:pt x="7931" y="9883"/>
                  </a:cubicBezTo>
                  <a:cubicBezTo>
                    <a:pt x="7928" y="9861"/>
                    <a:pt x="7921" y="9840"/>
                    <a:pt x="7909" y="9823"/>
                  </a:cubicBezTo>
                  <a:cubicBezTo>
                    <a:pt x="7897" y="9805"/>
                    <a:pt x="7882" y="9792"/>
                    <a:pt x="7863" y="9783"/>
                  </a:cubicBezTo>
                  <a:cubicBezTo>
                    <a:pt x="7851" y="9777"/>
                    <a:pt x="7838" y="9773"/>
                    <a:pt x="7823" y="9772"/>
                  </a:cubicBezTo>
                  <a:close/>
                  <a:moveTo>
                    <a:pt x="7741" y="9325"/>
                  </a:moveTo>
                  <a:lnTo>
                    <a:pt x="7613" y="9584"/>
                  </a:lnTo>
                  <a:lnTo>
                    <a:pt x="7653" y="9603"/>
                  </a:lnTo>
                  <a:lnTo>
                    <a:pt x="7704" y="9498"/>
                  </a:lnTo>
                  <a:lnTo>
                    <a:pt x="8056" y="9671"/>
                  </a:lnTo>
                  <a:lnTo>
                    <a:pt x="8078" y="9626"/>
                  </a:lnTo>
                  <a:lnTo>
                    <a:pt x="7726" y="9453"/>
                  </a:lnTo>
                  <a:lnTo>
                    <a:pt x="7779" y="9347"/>
                  </a:lnTo>
                  <a:lnTo>
                    <a:pt x="7741" y="9325"/>
                  </a:lnTo>
                  <a:close/>
                  <a:moveTo>
                    <a:pt x="8272" y="9231"/>
                  </a:moveTo>
                  <a:lnTo>
                    <a:pt x="8232" y="9211"/>
                  </a:lnTo>
                  <a:lnTo>
                    <a:pt x="8147" y="9383"/>
                  </a:lnTo>
                  <a:lnTo>
                    <a:pt x="8004" y="9313"/>
                  </a:lnTo>
                  <a:lnTo>
                    <a:pt x="8070" y="9179"/>
                  </a:lnTo>
                  <a:lnTo>
                    <a:pt x="8030" y="9159"/>
                  </a:lnTo>
                  <a:lnTo>
                    <a:pt x="7964" y="9293"/>
                  </a:lnTo>
                  <a:lnTo>
                    <a:pt x="7836" y="9230"/>
                  </a:lnTo>
                  <a:lnTo>
                    <a:pt x="7914" y="9069"/>
                  </a:lnTo>
                  <a:lnTo>
                    <a:pt x="7879" y="9044"/>
                  </a:lnTo>
                  <a:lnTo>
                    <a:pt x="7774" y="9258"/>
                  </a:lnTo>
                  <a:lnTo>
                    <a:pt x="8164" y="9450"/>
                  </a:lnTo>
                  <a:lnTo>
                    <a:pt x="8272" y="9231"/>
                  </a:lnTo>
                  <a:close/>
                  <a:moveTo>
                    <a:pt x="8435" y="8900"/>
                  </a:moveTo>
                  <a:lnTo>
                    <a:pt x="8399" y="8904"/>
                  </a:lnTo>
                  <a:cubicBezTo>
                    <a:pt x="8382" y="8907"/>
                    <a:pt x="8365" y="8909"/>
                    <a:pt x="8346" y="8912"/>
                  </a:cubicBezTo>
                  <a:cubicBezTo>
                    <a:pt x="8327" y="8914"/>
                    <a:pt x="8310" y="8917"/>
                    <a:pt x="8293" y="8919"/>
                  </a:cubicBezTo>
                  <a:cubicBezTo>
                    <a:pt x="8277" y="8921"/>
                    <a:pt x="8265" y="8923"/>
                    <a:pt x="8258" y="8924"/>
                  </a:cubicBezTo>
                  <a:cubicBezTo>
                    <a:pt x="8248" y="8926"/>
                    <a:pt x="8238" y="8929"/>
                    <a:pt x="8226" y="8932"/>
                  </a:cubicBezTo>
                  <a:cubicBezTo>
                    <a:pt x="8214" y="8935"/>
                    <a:pt x="8204" y="8938"/>
                    <a:pt x="8195" y="8942"/>
                  </a:cubicBezTo>
                  <a:lnTo>
                    <a:pt x="8198" y="8936"/>
                  </a:lnTo>
                  <a:cubicBezTo>
                    <a:pt x="8206" y="8921"/>
                    <a:pt x="8210" y="8905"/>
                    <a:pt x="8211" y="8890"/>
                  </a:cubicBezTo>
                  <a:cubicBezTo>
                    <a:pt x="8212" y="8875"/>
                    <a:pt x="8210" y="8860"/>
                    <a:pt x="8206" y="8847"/>
                  </a:cubicBezTo>
                  <a:cubicBezTo>
                    <a:pt x="8201" y="8833"/>
                    <a:pt x="8193" y="8821"/>
                    <a:pt x="8182" y="8809"/>
                  </a:cubicBezTo>
                  <a:cubicBezTo>
                    <a:pt x="8171" y="8798"/>
                    <a:pt x="8158" y="8788"/>
                    <a:pt x="8142" y="8780"/>
                  </a:cubicBezTo>
                  <a:cubicBezTo>
                    <a:pt x="8132" y="8775"/>
                    <a:pt x="8122" y="8772"/>
                    <a:pt x="8112" y="8770"/>
                  </a:cubicBezTo>
                  <a:cubicBezTo>
                    <a:pt x="8102" y="8768"/>
                    <a:pt x="8093" y="8767"/>
                    <a:pt x="8084" y="8768"/>
                  </a:cubicBezTo>
                  <a:cubicBezTo>
                    <a:pt x="8076" y="8768"/>
                    <a:pt x="8068" y="8769"/>
                    <a:pt x="8060" y="8771"/>
                  </a:cubicBezTo>
                  <a:cubicBezTo>
                    <a:pt x="8053" y="8773"/>
                    <a:pt x="8046" y="8776"/>
                    <a:pt x="8041" y="8778"/>
                  </a:cubicBezTo>
                  <a:cubicBezTo>
                    <a:pt x="8035" y="8781"/>
                    <a:pt x="8029" y="8785"/>
                    <a:pt x="8023" y="8789"/>
                  </a:cubicBezTo>
                  <a:cubicBezTo>
                    <a:pt x="8017" y="8793"/>
                    <a:pt x="8011" y="8799"/>
                    <a:pt x="8005" y="8806"/>
                  </a:cubicBezTo>
                  <a:cubicBezTo>
                    <a:pt x="7999" y="8812"/>
                    <a:pt x="7992" y="8820"/>
                    <a:pt x="7986" y="8830"/>
                  </a:cubicBezTo>
                  <a:cubicBezTo>
                    <a:pt x="7980" y="8840"/>
                    <a:pt x="7974" y="8851"/>
                    <a:pt x="7967" y="8865"/>
                  </a:cubicBezTo>
                  <a:lnTo>
                    <a:pt x="7922" y="8956"/>
                  </a:lnTo>
                  <a:lnTo>
                    <a:pt x="8313" y="9148"/>
                  </a:lnTo>
                  <a:lnTo>
                    <a:pt x="8336" y="9103"/>
                  </a:lnTo>
                  <a:lnTo>
                    <a:pt x="8159" y="9016"/>
                  </a:lnTo>
                  <a:cubicBezTo>
                    <a:pt x="8164" y="9006"/>
                    <a:pt x="8170" y="8999"/>
                    <a:pt x="8176" y="8994"/>
                  </a:cubicBezTo>
                  <a:cubicBezTo>
                    <a:pt x="8182" y="8990"/>
                    <a:pt x="8192" y="8986"/>
                    <a:pt x="8206" y="8984"/>
                  </a:cubicBezTo>
                  <a:cubicBezTo>
                    <a:pt x="8229" y="8979"/>
                    <a:pt x="8251" y="8975"/>
                    <a:pt x="8272" y="8971"/>
                  </a:cubicBezTo>
                  <a:cubicBezTo>
                    <a:pt x="8292" y="8968"/>
                    <a:pt x="8312" y="8965"/>
                    <a:pt x="8329" y="8963"/>
                  </a:cubicBezTo>
                  <a:cubicBezTo>
                    <a:pt x="8346" y="8961"/>
                    <a:pt x="8361" y="8960"/>
                    <a:pt x="8375" y="8959"/>
                  </a:cubicBezTo>
                  <a:cubicBezTo>
                    <a:pt x="8388" y="8958"/>
                    <a:pt x="8399" y="8958"/>
                    <a:pt x="8406" y="8958"/>
                  </a:cubicBezTo>
                  <a:lnTo>
                    <a:pt x="8435" y="8900"/>
                  </a:lnTo>
                  <a:close/>
                  <a:moveTo>
                    <a:pt x="8149" y="8851"/>
                  </a:moveTo>
                  <a:cubicBezTo>
                    <a:pt x="8157" y="8859"/>
                    <a:pt x="8163" y="8868"/>
                    <a:pt x="8166" y="8878"/>
                  </a:cubicBezTo>
                  <a:cubicBezTo>
                    <a:pt x="8169" y="8889"/>
                    <a:pt x="8170" y="8900"/>
                    <a:pt x="8167" y="8913"/>
                  </a:cubicBezTo>
                  <a:cubicBezTo>
                    <a:pt x="8165" y="8926"/>
                    <a:pt x="8160" y="8941"/>
                    <a:pt x="8151" y="8958"/>
                  </a:cubicBezTo>
                  <a:lnTo>
                    <a:pt x="8130" y="9001"/>
                  </a:lnTo>
                  <a:lnTo>
                    <a:pt x="7984" y="8930"/>
                  </a:lnTo>
                  <a:lnTo>
                    <a:pt x="8007" y="8883"/>
                  </a:lnTo>
                  <a:cubicBezTo>
                    <a:pt x="8012" y="8872"/>
                    <a:pt x="8017" y="8863"/>
                    <a:pt x="8023" y="8856"/>
                  </a:cubicBezTo>
                  <a:cubicBezTo>
                    <a:pt x="8028" y="8849"/>
                    <a:pt x="8033" y="8843"/>
                    <a:pt x="8039" y="8838"/>
                  </a:cubicBezTo>
                  <a:cubicBezTo>
                    <a:pt x="8049" y="8829"/>
                    <a:pt x="8061" y="8824"/>
                    <a:pt x="8076" y="8822"/>
                  </a:cubicBezTo>
                  <a:cubicBezTo>
                    <a:pt x="8090" y="8820"/>
                    <a:pt x="8104" y="8822"/>
                    <a:pt x="8117" y="8829"/>
                  </a:cubicBezTo>
                  <a:cubicBezTo>
                    <a:pt x="8130" y="8835"/>
                    <a:pt x="8141" y="8842"/>
                    <a:pt x="8149" y="8851"/>
                  </a:cubicBezTo>
                  <a:close/>
                  <a:moveTo>
                    <a:pt x="8647" y="8688"/>
                  </a:moveTo>
                  <a:lnTo>
                    <a:pt x="8098" y="8418"/>
                  </a:lnTo>
                  <a:lnTo>
                    <a:pt x="8080" y="8456"/>
                  </a:lnTo>
                  <a:lnTo>
                    <a:pt x="8629" y="8726"/>
                  </a:lnTo>
                  <a:lnTo>
                    <a:pt x="8647" y="8688"/>
                  </a:lnTo>
                  <a:close/>
                  <a:moveTo>
                    <a:pt x="8422" y="7940"/>
                  </a:moveTo>
                  <a:lnTo>
                    <a:pt x="8399" y="7987"/>
                  </a:lnTo>
                  <a:lnTo>
                    <a:pt x="8671" y="8121"/>
                  </a:lnTo>
                  <a:cubicBezTo>
                    <a:pt x="8685" y="8127"/>
                    <a:pt x="8696" y="8134"/>
                    <a:pt x="8704" y="8140"/>
                  </a:cubicBezTo>
                  <a:cubicBezTo>
                    <a:pt x="8713" y="8146"/>
                    <a:pt x="8720" y="8155"/>
                    <a:pt x="8725" y="8165"/>
                  </a:cubicBezTo>
                  <a:cubicBezTo>
                    <a:pt x="8730" y="8175"/>
                    <a:pt x="8732" y="8187"/>
                    <a:pt x="8730" y="8201"/>
                  </a:cubicBezTo>
                  <a:cubicBezTo>
                    <a:pt x="8729" y="8215"/>
                    <a:pt x="8724" y="8230"/>
                    <a:pt x="8716" y="8246"/>
                  </a:cubicBezTo>
                  <a:cubicBezTo>
                    <a:pt x="8710" y="8259"/>
                    <a:pt x="8703" y="8268"/>
                    <a:pt x="8697" y="8276"/>
                  </a:cubicBezTo>
                  <a:cubicBezTo>
                    <a:pt x="8690" y="8284"/>
                    <a:pt x="8684" y="8290"/>
                    <a:pt x="8677" y="8294"/>
                  </a:cubicBezTo>
                  <a:cubicBezTo>
                    <a:pt x="8670" y="8298"/>
                    <a:pt x="8663" y="8301"/>
                    <a:pt x="8657" y="8302"/>
                  </a:cubicBezTo>
                  <a:cubicBezTo>
                    <a:pt x="8651" y="8304"/>
                    <a:pt x="8645" y="8304"/>
                    <a:pt x="8640" y="8304"/>
                  </a:cubicBezTo>
                  <a:cubicBezTo>
                    <a:pt x="8633" y="8304"/>
                    <a:pt x="8623" y="8301"/>
                    <a:pt x="8612" y="8297"/>
                  </a:cubicBezTo>
                  <a:cubicBezTo>
                    <a:pt x="8601" y="8293"/>
                    <a:pt x="8590" y="8288"/>
                    <a:pt x="8580" y="8283"/>
                  </a:cubicBezTo>
                  <a:lnTo>
                    <a:pt x="8317" y="8154"/>
                  </a:lnTo>
                  <a:lnTo>
                    <a:pt x="8294" y="8200"/>
                  </a:lnTo>
                  <a:lnTo>
                    <a:pt x="8575" y="8338"/>
                  </a:lnTo>
                  <a:cubicBezTo>
                    <a:pt x="8583" y="8342"/>
                    <a:pt x="8594" y="8346"/>
                    <a:pt x="8605" y="8351"/>
                  </a:cubicBezTo>
                  <a:cubicBezTo>
                    <a:pt x="8617" y="8355"/>
                    <a:pt x="8629" y="8357"/>
                    <a:pt x="8641" y="8356"/>
                  </a:cubicBezTo>
                  <a:cubicBezTo>
                    <a:pt x="8666" y="8355"/>
                    <a:pt x="8687" y="8348"/>
                    <a:pt x="8705" y="8334"/>
                  </a:cubicBezTo>
                  <a:cubicBezTo>
                    <a:pt x="8723" y="8321"/>
                    <a:pt x="8740" y="8299"/>
                    <a:pt x="8755" y="8268"/>
                  </a:cubicBezTo>
                  <a:cubicBezTo>
                    <a:pt x="8766" y="8244"/>
                    <a:pt x="8774" y="8223"/>
                    <a:pt x="8777" y="8205"/>
                  </a:cubicBezTo>
                  <a:cubicBezTo>
                    <a:pt x="8780" y="8186"/>
                    <a:pt x="8779" y="8168"/>
                    <a:pt x="8775" y="8151"/>
                  </a:cubicBezTo>
                  <a:cubicBezTo>
                    <a:pt x="8771" y="8134"/>
                    <a:pt x="8763" y="8121"/>
                    <a:pt x="8752" y="8110"/>
                  </a:cubicBezTo>
                  <a:cubicBezTo>
                    <a:pt x="8741" y="8100"/>
                    <a:pt x="8723" y="8089"/>
                    <a:pt x="8700" y="8077"/>
                  </a:cubicBezTo>
                  <a:lnTo>
                    <a:pt x="8422" y="7940"/>
                  </a:lnTo>
                  <a:close/>
                  <a:moveTo>
                    <a:pt x="8996" y="7760"/>
                  </a:moveTo>
                  <a:lnTo>
                    <a:pt x="8605" y="7568"/>
                  </a:lnTo>
                  <a:lnTo>
                    <a:pt x="8582" y="7614"/>
                  </a:lnTo>
                  <a:lnTo>
                    <a:pt x="8796" y="7717"/>
                  </a:lnTo>
                  <a:cubicBezTo>
                    <a:pt x="8810" y="7724"/>
                    <a:pt x="8824" y="7731"/>
                    <a:pt x="8838" y="7737"/>
                  </a:cubicBezTo>
                  <a:cubicBezTo>
                    <a:pt x="8853" y="7743"/>
                    <a:pt x="8866" y="7749"/>
                    <a:pt x="8877" y="7754"/>
                  </a:cubicBezTo>
                  <a:cubicBezTo>
                    <a:pt x="8889" y="7759"/>
                    <a:pt x="8898" y="7763"/>
                    <a:pt x="8906" y="7766"/>
                  </a:cubicBezTo>
                  <a:cubicBezTo>
                    <a:pt x="8913" y="7769"/>
                    <a:pt x="8917" y="7770"/>
                    <a:pt x="8917" y="7770"/>
                  </a:cubicBezTo>
                  <a:cubicBezTo>
                    <a:pt x="8916" y="7770"/>
                    <a:pt x="8912" y="7770"/>
                    <a:pt x="8906" y="7769"/>
                  </a:cubicBezTo>
                  <a:cubicBezTo>
                    <a:pt x="8900" y="7769"/>
                    <a:pt x="8892" y="7769"/>
                    <a:pt x="8883" y="7768"/>
                  </a:cubicBezTo>
                  <a:cubicBezTo>
                    <a:pt x="8874" y="7768"/>
                    <a:pt x="8864" y="7767"/>
                    <a:pt x="8852" y="7767"/>
                  </a:cubicBezTo>
                  <a:cubicBezTo>
                    <a:pt x="8841" y="7766"/>
                    <a:pt x="8829" y="7766"/>
                    <a:pt x="8817" y="7766"/>
                  </a:cubicBezTo>
                  <a:lnTo>
                    <a:pt x="8504" y="7774"/>
                  </a:lnTo>
                  <a:lnTo>
                    <a:pt x="8477" y="7828"/>
                  </a:lnTo>
                  <a:lnTo>
                    <a:pt x="8868" y="8020"/>
                  </a:lnTo>
                  <a:lnTo>
                    <a:pt x="8892" y="7972"/>
                  </a:lnTo>
                  <a:lnTo>
                    <a:pt x="8664" y="7862"/>
                  </a:lnTo>
                  <a:cubicBezTo>
                    <a:pt x="8653" y="7857"/>
                    <a:pt x="8641" y="7851"/>
                    <a:pt x="8630" y="7846"/>
                  </a:cubicBezTo>
                  <a:cubicBezTo>
                    <a:pt x="8618" y="7841"/>
                    <a:pt x="8607" y="7837"/>
                    <a:pt x="8597" y="7833"/>
                  </a:cubicBezTo>
                  <a:cubicBezTo>
                    <a:pt x="8587" y="7828"/>
                    <a:pt x="8578" y="7825"/>
                    <a:pt x="8571" y="7821"/>
                  </a:cubicBezTo>
                  <a:cubicBezTo>
                    <a:pt x="8564" y="7818"/>
                    <a:pt x="8559" y="7816"/>
                    <a:pt x="8556" y="7815"/>
                  </a:cubicBezTo>
                  <a:cubicBezTo>
                    <a:pt x="8560" y="7816"/>
                    <a:pt x="8565" y="7816"/>
                    <a:pt x="8573" y="7817"/>
                  </a:cubicBezTo>
                  <a:cubicBezTo>
                    <a:pt x="8580" y="7817"/>
                    <a:pt x="8589" y="7817"/>
                    <a:pt x="8599" y="7817"/>
                  </a:cubicBezTo>
                  <a:cubicBezTo>
                    <a:pt x="8609" y="7817"/>
                    <a:pt x="8620" y="7817"/>
                    <a:pt x="8632" y="7817"/>
                  </a:cubicBezTo>
                  <a:cubicBezTo>
                    <a:pt x="8645" y="7817"/>
                    <a:pt x="8657" y="7817"/>
                    <a:pt x="8671" y="7817"/>
                  </a:cubicBezTo>
                  <a:lnTo>
                    <a:pt x="8972" y="7809"/>
                  </a:lnTo>
                  <a:lnTo>
                    <a:pt x="8996" y="7760"/>
                  </a:lnTo>
                  <a:close/>
                  <a:moveTo>
                    <a:pt x="4776" y="18063"/>
                  </a:moveTo>
                  <a:lnTo>
                    <a:pt x="4739" y="18068"/>
                  </a:lnTo>
                  <a:cubicBezTo>
                    <a:pt x="4723" y="18070"/>
                    <a:pt x="4705" y="18073"/>
                    <a:pt x="4686" y="18075"/>
                  </a:cubicBezTo>
                  <a:cubicBezTo>
                    <a:pt x="4668" y="18078"/>
                    <a:pt x="4650" y="18080"/>
                    <a:pt x="4633" y="18082"/>
                  </a:cubicBezTo>
                  <a:cubicBezTo>
                    <a:pt x="4617" y="18085"/>
                    <a:pt x="4605" y="18087"/>
                    <a:pt x="4599" y="18088"/>
                  </a:cubicBezTo>
                  <a:cubicBezTo>
                    <a:pt x="4589" y="18090"/>
                    <a:pt x="4578" y="18092"/>
                    <a:pt x="4566" y="18095"/>
                  </a:cubicBezTo>
                  <a:cubicBezTo>
                    <a:pt x="4554" y="18098"/>
                    <a:pt x="4544" y="18102"/>
                    <a:pt x="4535" y="18106"/>
                  </a:cubicBezTo>
                  <a:lnTo>
                    <a:pt x="4538" y="18100"/>
                  </a:lnTo>
                  <a:cubicBezTo>
                    <a:pt x="4546" y="18084"/>
                    <a:pt x="4550" y="18069"/>
                    <a:pt x="4551" y="18054"/>
                  </a:cubicBezTo>
                  <a:cubicBezTo>
                    <a:pt x="4552" y="18038"/>
                    <a:pt x="4551" y="18024"/>
                    <a:pt x="4546" y="18010"/>
                  </a:cubicBezTo>
                  <a:cubicBezTo>
                    <a:pt x="4541" y="17997"/>
                    <a:pt x="4533" y="17984"/>
                    <a:pt x="4522" y="17972"/>
                  </a:cubicBezTo>
                  <a:cubicBezTo>
                    <a:pt x="4511" y="17961"/>
                    <a:pt x="4498" y="17951"/>
                    <a:pt x="4482" y="17943"/>
                  </a:cubicBezTo>
                  <a:cubicBezTo>
                    <a:pt x="4472" y="17938"/>
                    <a:pt x="4462" y="17935"/>
                    <a:pt x="4452" y="17933"/>
                  </a:cubicBezTo>
                  <a:cubicBezTo>
                    <a:pt x="4442" y="17932"/>
                    <a:pt x="4433" y="17931"/>
                    <a:pt x="4424" y="17931"/>
                  </a:cubicBezTo>
                  <a:cubicBezTo>
                    <a:pt x="4416" y="17931"/>
                    <a:pt x="4408" y="17932"/>
                    <a:pt x="4400" y="17935"/>
                  </a:cubicBezTo>
                  <a:cubicBezTo>
                    <a:pt x="4393" y="17937"/>
                    <a:pt x="4387" y="17939"/>
                    <a:pt x="4381" y="17942"/>
                  </a:cubicBezTo>
                  <a:cubicBezTo>
                    <a:pt x="4375" y="17945"/>
                    <a:pt x="4369" y="17948"/>
                    <a:pt x="4363" y="17952"/>
                  </a:cubicBezTo>
                  <a:cubicBezTo>
                    <a:pt x="4357" y="17957"/>
                    <a:pt x="4351" y="17962"/>
                    <a:pt x="4345" y="17969"/>
                  </a:cubicBezTo>
                  <a:cubicBezTo>
                    <a:pt x="4339" y="17976"/>
                    <a:pt x="4333" y="17984"/>
                    <a:pt x="4326" y="17994"/>
                  </a:cubicBezTo>
                  <a:cubicBezTo>
                    <a:pt x="4320" y="18003"/>
                    <a:pt x="4314" y="18015"/>
                    <a:pt x="4307" y="18028"/>
                  </a:cubicBezTo>
                  <a:lnTo>
                    <a:pt x="4263" y="18119"/>
                  </a:lnTo>
                  <a:lnTo>
                    <a:pt x="4536" y="18254"/>
                  </a:lnTo>
                  <a:lnTo>
                    <a:pt x="4651" y="18254"/>
                  </a:lnTo>
                  <a:lnTo>
                    <a:pt x="4499" y="18179"/>
                  </a:lnTo>
                  <a:cubicBezTo>
                    <a:pt x="4504" y="18169"/>
                    <a:pt x="4510" y="18162"/>
                    <a:pt x="4516" y="18158"/>
                  </a:cubicBezTo>
                  <a:cubicBezTo>
                    <a:pt x="4523" y="18153"/>
                    <a:pt x="4532" y="18150"/>
                    <a:pt x="4546" y="18147"/>
                  </a:cubicBezTo>
                  <a:cubicBezTo>
                    <a:pt x="4569" y="18142"/>
                    <a:pt x="4591" y="18138"/>
                    <a:pt x="4612" y="18135"/>
                  </a:cubicBezTo>
                  <a:cubicBezTo>
                    <a:pt x="4633" y="18131"/>
                    <a:pt x="4652" y="18129"/>
                    <a:pt x="4669" y="18126"/>
                  </a:cubicBezTo>
                  <a:cubicBezTo>
                    <a:pt x="4686" y="18124"/>
                    <a:pt x="4702" y="18123"/>
                    <a:pt x="4715" y="18122"/>
                  </a:cubicBezTo>
                  <a:cubicBezTo>
                    <a:pt x="4728" y="18122"/>
                    <a:pt x="4739" y="18122"/>
                    <a:pt x="4747" y="18122"/>
                  </a:cubicBezTo>
                  <a:lnTo>
                    <a:pt x="4776" y="18063"/>
                  </a:lnTo>
                  <a:close/>
                  <a:moveTo>
                    <a:pt x="9002" y="9474"/>
                  </a:moveTo>
                  <a:lnTo>
                    <a:pt x="9002" y="9372"/>
                  </a:lnTo>
                  <a:lnTo>
                    <a:pt x="8955" y="9467"/>
                  </a:lnTo>
                  <a:lnTo>
                    <a:pt x="8812" y="9397"/>
                  </a:lnTo>
                  <a:lnTo>
                    <a:pt x="8878" y="9263"/>
                  </a:lnTo>
                  <a:lnTo>
                    <a:pt x="8837" y="9243"/>
                  </a:lnTo>
                  <a:lnTo>
                    <a:pt x="8772" y="9377"/>
                  </a:lnTo>
                  <a:lnTo>
                    <a:pt x="8643" y="9314"/>
                  </a:lnTo>
                  <a:lnTo>
                    <a:pt x="8722" y="9154"/>
                  </a:lnTo>
                  <a:lnTo>
                    <a:pt x="8687" y="9129"/>
                  </a:lnTo>
                  <a:lnTo>
                    <a:pt x="8581" y="9342"/>
                  </a:lnTo>
                  <a:lnTo>
                    <a:pt x="8972" y="9535"/>
                  </a:lnTo>
                  <a:lnTo>
                    <a:pt x="9002" y="9474"/>
                  </a:lnTo>
                  <a:close/>
                  <a:moveTo>
                    <a:pt x="9002" y="8988"/>
                  </a:moveTo>
                  <a:lnTo>
                    <a:pt x="9002" y="8936"/>
                  </a:lnTo>
                  <a:lnTo>
                    <a:pt x="8805" y="8888"/>
                  </a:lnTo>
                  <a:lnTo>
                    <a:pt x="8780" y="8938"/>
                  </a:lnTo>
                  <a:lnTo>
                    <a:pt x="9002" y="8988"/>
                  </a:lnTo>
                  <a:close/>
                  <a:moveTo>
                    <a:pt x="9002" y="8843"/>
                  </a:moveTo>
                  <a:lnTo>
                    <a:pt x="9002" y="8784"/>
                  </a:lnTo>
                  <a:cubicBezTo>
                    <a:pt x="8996" y="8780"/>
                    <a:pt x="8990" y="8776"/>
                    <a:pt x="8985" y="8772"/>
                  </a:cubicBezTo>
                  <a:cubicBezTo>
                    <a:pt x="8976" y="8765"/>
                    <a:pt x="8969" y="8760"/>
                    <a:pt x="8963" y="8756"/>
                  </a:cubicBezTo>
                  <a:cubicBezTo>
                    <a:pt x="8957" y="8752"/>
                    <a:pt x="8954" y="8750"/>
                    <a:pt x="8953" y="8749"/>
                  </a:cubicBezTo>
                  <a:cubicBezTo>
                    <a:pt x="8954" y="8749"/>
                    <a:pt x="8958" y="8751"/>
                    <a:pt x="8965" y="8753"/>
                  </a:cubicBezTo>
                  <a:cubicBezTo>
                    <a:pt x="8972" y="8755"/>
                    <a:pt x="8981" y="8757"/>
                    <a:pt x="8991" y="8760"/>
                  </a:cubicBezTo>
                  <a:lnTo>
                    <a:pt x="9002" y="8763"/>
                  </a:lnTo>
                  <a:lnTo>
                    <a:pt x="9002" y="8714"/>
                  </a:lnTo>
                  <a:lnTo>
                    <a:pt x="8902" y="8690"/>
                  </a:lnTo>
                  <a:lnTo>
                    <a:pt x="8876" y="8743"/>
                  </a:lnTo>
                  <a:lnTo>
                    <a:pt x="9002" y="8843"/>
                  </a:lnTo>
                  <a:close/>
                  <a:moveTo>
                    <a:pt x="9002" y="8567"/>
                  </a:moveTo>
                  <a:lnTo>
                    <a:pt x="9002" y="8502"/>
                  </a:lnTo>
                  <a:lnTo>
                    <a:pt x="8997" y="8498"/>
                  </a:lnTo>
                  <a:lnTo>
                    <a:pt x="8974" y="8545"/>
                  </a:lnTo>
                  <a:lnTo>
                    <a:pt x="9002" y="8567"/>
                  </a:lnTo>
                  <a:close/>
                  <a:moveTo>
                    <a:pt x="4489" y="18014"/>
                  </a:moveTo>
                  <a:cubicBezTo>
                    <a:pt x="4498" y="18023"/>
                    <a:pt x="4503" y="18032"/>
                    <a:pt x="4506" y="18041"/>
                  </a:cubicBezTo>
                  <a:cubicBezTo>
                    <a:pt x="4509" y="18052"/>
                    <a:pt x="4510" y="18064"/>
                    <a:pt x="4508" y="18076"/>
                  </a:cubicBezTo>
                  <a:cubicBezTo>
                    <a:pt x="4505" y="18089"/>
                    <a:pt x="4500" y="18104"/>
                    <a:pt x="4491" y="18122"/>
                  </a:cubicBezTo>
                  <a:lnTo>
                    <a:pt x="4470" y="18165"/>
                  </a:lnTo>
                  <a:lnTo>
                    <a:pt x="4324" y="18093"/>
                  </a:lnTo>
                  <a:lnTo>
                    <a:pt x="4347" y="18046"/>
                  </a:lnTo>
                  <a:cubicBezTo>
                    <a:pt x="4352" y="18036"/>
                    <a:pt x="4358" y="18027"/>
                    <a:pt x="4363" y="18020"/>
                  </a:cubicBezTo>
                  <a:cubicBezTo>
                    <a:pt x="4368" y="18013"/>
                    <a:pt x="4374" y="18006"/>
                    <a:pt x="4379" y="18001"/>
                  </a:cubicBezTo>
                  <a:cubicBezTo>
                    <a:pt x="4389" y="17992"/>
                    <a:pt x="4402" y="17987"/>
                    <a:pt x="4416" y="17985"/>
                  </a:cubicBezTo>
                  <a:cubicBezTo>
                    <a:pt x="4431" y="17984"/>
                    <a:pt x="4444" y="17986"/>
                    <a:pt x="4457" y="17992"/>
                  </a:cubicBezTo>
                  <a:cubicBezTo>
                    <a:pt x="4470" y="17999"/>
                    <a:pt x="4481" y="18006"/>
                    <a:pt x="4489" y="18014"/>
                  </a:cubicBezTo>
                  <a:close/>
                  <a:moveTo>
                    <a:pt x="4787" y="17669"/>
                  </a:moveTo>
                  <a:cubicBezTo>
                    <a:pt x="4772" y="17668"/>
                    <a:pt x="4758" y="17669"/>
                    <a:pt x="4745" y="17672"/>
                  </a:cubicBezTo>
                  <a:cubicBezTo>
                    <a:pt x="4732" y="17676"/>
                    <a:pt x="4720" y="17681"/>
                    <a:pt x="4709" y="17688"/>
                  </a:cubicBezTo>
                  <a:cubicBezTo>
                    <a:pt x="4698" y="17696"/>
                    <a:pt x="4686" y="17707"/>
                    <a:pt x="4672" y="17722"/>
                  </a:cubicBezTo>
                  <a:lnTo>
                    <a:pt x="4635" y="17760"/>
                  </a:lnTo>
                  <a:cubicBezTo>
                    <a:pt x="4616" y="17779"/>
                    <a:pt x="4600" y="17792"/>
                    <a:pt x="4585" y="17797"/>
                  </a:cubicBezTo>
                  <a:cubicBezTo>
                    <a:pt x="4571" y="17802"/>
                    <a:pt x="4556" y="17801"/>
                    <a:pt x="4540" y="17793"/>
                  </a:cubicBezTo>
                  <a:cubicBezTo>
                    <a:pt x="4520" y="17783"/>
                    <a:pt x="4507" y="17769"/>
                    <a:pt x="4502" y="17750"/>
                  </a:cubicBezTo>
                  <a:cubicBezTo>
                    <a:pt x="4498" y="17730"/>
                    <a:pt x="4502" y="17708"/>
                    <a:pt x="4514" y="17684"/>
                  </a:cubicBezTo>
                  <a:cubicBezTo>
                    <a:pt x="4518" y="17675"/>
                    <a:pt x="4522" y="17668"/>
                    <a:pt x="4527" y="17661"/>
                  </a:cubicBezTo>
                  <a:cubicBezTo>
                    <a:pt x="4532" y="17654"/>
                    <a:pt x="4537" y="17647"/>
                    <a:pt x="4544" y="17641"/>
                  </a:cubicBezTo>
                  <a:cubicBezTo>
                    <a:pt x="4550" y="17635"/>
                    <a:pt x="4557" y="17629"/>
                    <a:pt x="4565" y="17623"/>
                  </a:cubicBezTo>
                  <a:cubicBezTo>
                    <a:pt x="4573" y="17617"/>
                    <a:pt x="4583" y="17611"/>
                    <a:pt x="4594" y="17605"/>
                  </a:cubicBezTo>
                  <a:lnTo>
                    <a:pt x="4570" y="17568"/>
                  </a:lnTo>
                  <a:cubicBezTo>
                    <a:pt x="4527" y="17593"/>
                    <a:pt x="4495" y="17626"/>
                    <a:pt x="4474" y="17667"/>
                  </a:cubicBezTo>
                  <a:cubicBezTo>
                    <a:pt x="4465" y="17686"/>
                    <a:pt x="4459" y="17705"/>
                    <a:pt x="4457" y="17723"/>
                  </a:cubicBezTo>
                  <a:cubicBezTo>
                    <a:pt x="4455" y="17741"/>
                    <a:pt x="4456" y="17758"/>
                    <a:pt x="4461" y="17774"/>
                  </a:cubicBezTo>
                  <a:cubicBezTo>
                    <a:pt x="4465" y="17790"/>
                    <a:pt x="4473" y="17804"/>
                    <a:pt x="4483" y="17817"/>
                  </a:cubicBezTo>
                  <a:cubicBezTo>
                    <a:pt x="4494" y="17830"/>
                    <a:pt x="4508" y="17841"/>
                    <a:pt x="4524" y="17849"/>
                  </a:cubicBezTo>
                  <a:cubicBezTo>
                    <a:pt x="4550" y="17861"/>
                    <a:pt x="4575" y="17863"/>
                    <a:pt x="4600" y="17856"/>
                  </a:cubicBezTo>
                  <a:cubicBezTo>
                    <a:pt x="4612" y="17852"/>
                    <a:pt x="4623" y="17846"/>
                    <a:pt x="4633" y="17838"/>
                  </a:cubicBezTo>
                  <a:cubicBezTo>
                    <a:pt x="4643" y="17830"/>
                    <a:pt x="4655" y="17819"/>
                    <a:pt x="4669" y="17803"/>
                  </a:cubicBezTo>
                  <a:lnTo>
                    <a:pt x="4701" y="17770"/>
                  </a:lnTo>
                  <a:cubicBezTo>
                    <a:pt x="4738" y="17730"/>
                    <a:pt x="4773" y="17719"/>
                    <a:pt x="4808" y="17736"/>
                  </a:cubicBezTo>
                  <a:cubicBezTo>
                    <a:pt x="4831" y="17747"/>
                    <a:pt x="4845" y="17766"/>
                    <a:pt x="4850" y="17791"/>
                  </a:cubicBezTo>
                  <a:cubicBezTo>
                    <a:pt x="4852" y="17803"/>
                    <a:pt x="4853" y="17814"/>
                    <a:pt x="4851" y="17824"/>
                  </a:cubicBezTo>
                  <a:cubicBezTo>
                    <a:pt x="4849" y="17834"/>
                    <a:pt x="4844" y="17847"/>
                    <a:pt x="4837" y="17862"/>
                  </a:cubicBezTo>
                  <a:cubicBezTo>
                    <a:pt x="4827" y="17881"/>
                    <a:pt x="4815" y="17898"/>
                    <a:pt x="4802" y="17913"/>
                  </a:cubicBezTo>
                  <a:cubicBezTo>
                    <a:pt x="4788" y="17927"/>
                    <a:pt x="4771" y="17939"/>
                    <a:pt x="4751" y="17950"/>
                  </a:cubicBezTo>
                  <a:lnTo>
                    <a:pt x="4778" y="17988"/>
                  </a:lnTo>
                  <a:cubicBezTo>
                    <a:pt x="4799" y="17975"/>
                    <a:pt x="4818" y="17959"/>
                    <a:pt x="4834" y="17942"/>
                  </a:cubicBezTo>
                  <a:cubicBezTo>
                    <a:pt x="4850" y="17924"/>
                    <a:pt x="4863" y="17904"/>
                    <a:pt x="4875" y="17880"/>
                  </a:cubicBezTo>
                  <a:cubicBezTo>
                    <a:pt x="4884" y="17862"/>
                    <a:pt x="4890" y="17845"/>
                    <a:pt x="4893" y="17830"/>
                  </a:cubicBezTo>
                  <a:cubicBezTo>
                    <a:pt x="4896" y="17814"/>
                    <a:pt x="4896" y="17798"/>
                    <a:pt x="4894" y="17781"/>
                  </a:cubicBezTo>
                  <a:cubicBezTo>
                    <a:pt x="4892" y="17758"/>
                    <a:pt x="4884" y="17738"/>
                    <a:pt x="4872" y="17720"/>
                  </a:cubicBezTo>
                  <a:cubicBezTo>
                    <a:pt x="4860" y="17703"/>
                    <a:pt x="4845" y="17689"/>
                    <a:pt x="4827" y="17680"/>
                  </a:cubicBezTo>
                  <a:cubicBezTo>
                    <a:pt x="4815" y="17674"/>
                    <a:pt x="4801" y="17671"/>
                    <a:pt x="4787" y="17669"/>
                  </a:cubicBezTo>
                  <a:close/>
                  <a:moveTo>
                    <a:pt x="5004" y="17599"/>
                  </a:moveTo>
                  <a:lnTo>
                    <a:pt x="4613" y="17406"/>
                  </a:lnTo>
                  <a:lnTo>
                    <a:pt x="4591" y="17452"/>
                  </a:lnTo>
                  <a:lnTo>
                    <a:pt x="4982" y="17644"/>
                  </a:lnTo>
                  <a:lnTo>
                    <a:pt x="5004" y="17599"/>
                  </a:lnTo>
                  <a:close/>
                  <a:moveTo>
                    <a:pt x="4779" y="17069"/>
                  </a:moveTo>
                  <a:lnTo>
                    <a:pt x="4652" y="17328"/>
                  </a:lnTo>
                  <a:lnTo>
                    <a:pt x="4691" y="17347"/>
                  </a:lnTo>
                  <a:lnTo>
                    <a:pt x="4743" y="17243"/>
                  </a:lnTo>
                  <a:lnTo>
                    <a:pt x="5094" y="17415"/>
                  </a:lnTo>
                  <a:lnTo>
                    <a:pt x="5116" y="17370"/>
                  </a:lnTo>
                  <a:lnTo>
                    <a:pt x="4765" y="17198"/>
                  </a:lnTo>
                  <a:lnTo>
                    <a:pt x="4817" y="17092"/>
                  </a:lnTo>
                  <a:lnTo>
                    <a:pt x="4779" y="17069"/>
                  </a:lnTo>
                  <a:close/>
                  <a:moveTo>
                    <a:pt x="4947" y="16729"/>
                  </a:moveTo>
                  <a:lnTo>
                    <a:pt x="4920" y="16783"/>
                  </a:lnTo>
                  <a:lnTo>
                    <a:pt x="5033" y="16931"/>
                  </a:lnTo>
                  <a:cubicBezTo>
                    <a:pt x="5040" y="16941"/>
                    <a:pt x="5047" y="16951"/>
                    <a:pt x="5053" y="16959"/>
                  </a:cubicBezTo>
                  <a:cubicBezTo>
                    <a:pt x="5060" y="16967"/>
                    <a:pt x="5064" y="16972"/>
                    <a:pt x="5066" y="16974"/>
                  </a:cubicBezTo>
                  <a:cubicBezTo>
                    <a:pt x="5057" y="16974"/>
                    <a:pt x="5048" y="16973"/>
                    <a:pt x="5039" y="16973"/>
                  </a:cubicBezTo>
                  <a:cubicBezTo>
                    <a:pt x="5031" y="16972"/>
                    <a:pt x="5022" y="16972"/>
                    <a:pt x="5012" y="16972"/>
                  </a:cubicBezTo>
                  <a:lnTo>
                    <a:pt x="4827" y="16973"/>
                  </a:lnTo>
                  <a:lnTo>
                    <a:pt x="4798" y="17030"/>
                  </a:lnTo>
                  <a:lnTo>
                    <a:pt x="5096" y="17021"/>
                  </a:lnTo>
                  <a:lnTo>
                    <a:pt x="5251" y="17097"/>
                  </a:lnTo>
                  <a:lnTo>
                    <a:pt x="5275" y="17048"/>
                  </a:lnTo>
                  <a:lnTo>
                    <a:pt x="5123" y="16973"/>
                  </a:lnTo>
                  <a:lnTo>
                    <a:pt x="4947" y="16729"/>
                  </a:lnTo>
                  <a:close/>
                  <a:moveTo>
                    <a:pt x="5306" y="16300"/>
                  </a:moveTo>
                  <a:cubicBezTo>
                    <a:pt x="5280" y="16294"/>
                    <a:pt x="5255" y="16293"/>
                    <a:pt x="5230" y="16296"/>
                  </a:cubicBezTo>
                  <a:cubicBezTo>
                    <a:pt x="5221" y="16297"/>
                    <a:pt x="5211" y="16300"/>
                    <a:pt x="5200" y="16303"/>
                  </a:cubicBezTo>
                  <a:cubicBezTo>
                    <a:pt x="5189" y="16307"/>
                    <a:pt x="5178" y="16312"/>
                    <a:pt x="5167" y="16318"/>
                  </a:cubicBezTo>
                  <a:cubicBezTo>
                    <a:pt x="5156" y="16325"/>
                    <a:pt x="5145" y="16334"/>
                    <a:pt x="5134" y="16345"/>
                  </a:cubicBezTo>
                  <a:cubicBezTo>
                    <a:pt x="5124" y="16357"/>
                    <a:pt x="5114" y="16371"/>
                    <a:pt x="5106" y="16388"/>
                  </a:cubicBezTo>
                  <a:cubicBezTo>
                    <a:pt x="5094" y="16412"/>
                    <a:pt x="5088" y="16436"/>
                    <a:pt x="5088" y="16460"/>
                  </a:cubicBezTo>
                  <a:cubicBezTo>
                    <a:pt x="5088" y="16484"/>
                    <a:pt x="5093" y="16506"/>
                    <a:pt x="5104" y="16528"/>
                  </a:cubicBezTo>
                  <a:cubicBezTo>
                    <a:pt x="5115" y="16550"/>
                    <a:pt x="5130" y="16571"/>
                    <a:pt x="5152" y="16590"/>
                  </a:cubicBezTo>
                  <a:cubicBezTo>
                    <a:pt x="5173" y="16609"/>
                    <a:pt x="5199" y="16627"/>
                    <a:pt x="5230" y="16642"/>
                  </a:cubicBezTo>
                  <a:cubicBezTo>
                    <a:pt x="5298" y="16675"/>
                    <a:pt x="5357" y="16685"/>
                    <a:pt x="5408" y="16672"/>
                  </a:cubicBezTo>
                  <a:cubicBezTo>
                    <a:pt x="5430" y="16666"/>
                    <a:pt x="5450" y="16656"/>
                    <a:pt x="5468" y="16642"/>
                  </a:cubicBezTo>
                  <a:cubicBezTo>
                    <a:pt x="5486" y="16628"/>
                    <a:pt x="5500" y="16609"/>
                    <a:pt x="5512" y="16585"/>
                  </a:cubicBezTo>
                  <a:cubicBezTo>
                    <a:pt x="5522" y="16564"/>
                    <a:pt x="5528" y="16545"/>
                    <a:pt x="5530" y="16526"/>
                  </a:cubicBezTo>
                  <a:cubicBezTo>
                    <a:pt x="5532" y="16508"/>
                    <a:pt x="5530" y="16488"/>
                    <a:pt x="5523" y="16467"/>
                  </a:cubicBezTo>
                  <a:cubicBezTo>
                    <a:pt x="5515" y="16438"/>
                    <a:pt x="5500" y="16413"/>
                    <a:pt x="5480" y="16392"/>
                  </a:cubicBezTo>
                  <a:cubicBezTo>
                    <a:pt x="5459" y="16370"/>
                    <a:pt x="5430" y="16350"/>
                    <a:pt x="5393" y="16332"/>
                  </a:cubicBezTo>
                  <a:cubicBezTo>
                    <a:pt x="5361" y="16316"/>
                    <a:pt x="5332" y="16306"/>
                    <a:pt x="5306" y="16300"/>
                  </a:cubicBezTo>
                  <a:close/>
                  <a:moveTo>
                    <a:pt x="5415" y="16410"/>
                  </a:moveTo>
                  <a:cubicBezTo>
                    <a:pt x="5427" y="16418"/>
                    <a:pt x="5437" y="16425"/>
                    <a:pt x="5445" y="16432"/>
                  </a:cubicBezTo>
                  <a:cubicBezTo>
                    <a:pt x="5454" y="16439"/>
                    <a:pt x="5461" y="16446"/>
                    <a:pt x="5466" y="16453"/>
                  </a:cubicBezTo>
                  <a:cubicBezTo>
                    <a:pt x="5472" y="16460"/>
                    <a:pt x="5476" y="16467"/>
                    <a:pt x="5480" y="16475"/>
                  </a:cubicBezTo>
                  <a:cubicBezTo>
                    <a:pt x="5486" y="16490"/>
                    <a:pt x="5490" y="16504"/>
                    <a:pt x="5490" y="16519"/>
                  </a:cubicBezTo>
                  <a:cubicBezTo>
                    <a:pt x="5489" y="16534"/>
                    <a:pt x="5485" y="16549"/>
                    <a:pt x="5477" y="16565"/>
                  </a:cubicBezTo>
                  <a:cubicBezTo>
                    <a:pt x="5474" y="16573"/>
                    <a:pt x="5469" y="16580"/>
                    <a:pt x="5462" y="16588"/>
                  </a:cubicBezTo>
                  <a:cubicBezTo>
                    <a:pt x="5456" y="16595"/>
                    <a:pt x="5449" y="16602"/>
                    <a:pt x="5442" y="16607"/>
                  </a:cubicBezTo>
                  <a:cubicBezTo>
                    <a:pt x="5435" y="16613"/>
                    <a:pt x="5427" y="16617"/>
                    <a:pt x="5419" y="16621"/>
                  </a:cubicBezTo>
                  <a:cubicBezTo>
                    <a:pt x="5411" y="16625"/>
                    <a:pt x="5403" y="16627"/>
                    <a:pt x="5394" y="16627"/>
                  </a:cubicBezTo>
                  <a:cubicBezTo>
                    <a:pt x="5377" y="16628"/>
                    <a:pt x="5356" y="16625"/>
                    <a:pt x="5330" y="16618"/>
                  </a:cubicBezTo>
                  <a:cubicBezTo>
                    <a:pt x="5303" y="16611"/>
                    <a:pt x="5276" y="16600"/>
                    <a:pt x="5246" y="16585"/>
                  </a:cubicBezTo>
                  <a:cubicBezTo>
                    <a:pt x="5222" y="16573"/>
                    <a:pt x="5202" y="16562"/>
                    <a:pt x="5186" y="16550"/>
                  </a:cubicBezTo>
                  <a:cubicBezTo>
                    <a:pt x="5170" y="16538"/>
                    <a:pt x="5158" y="16526"/>
                    <a:pt x="5148" y="16512"/>
                  </a:cubicBezTo>
                  <a:cubicBezTo>
                    <a:pt x="5138" y="16498"/>
                    <a:pt x="5132" y="16481"/>
                    <a:pt x="5131" y="16462"/>
                  </a:cubicBezTo>
                  <a:cubicBezTo>
                    <a:pt x="5131" y="16443"/>
                    <a:pt x="5135" y="16424"/>
                    <a:pt x="5144" y="16406"/>
                  </a:cubicBezTo>
                  <a:cubicBezTo>
                    <a:pt x="5155" y="16383"/>
                    <a:pt x="5169" y="16368"/>
                    <a:pt x="5187" y="16359"/>
                  </a:cubicBezTo>
                  <a:cubicBezTo>
                    <a:pt x="5205" y="16350"/>
                    <a:pt x="5222" y="16345"/>
                    <a:pt x="5240" y="16345"/>
                  </a:cubicBezTo>
                  <a:cubicBezTo>
                    <a:pt x="5257" y="16346"/>
                    <a:pt x="5276" y="16349"/>
                    <a:pt x="5298" y="16356"/>
                  </a:cubicBezTo>
                  <a:cubicBezTo>
                    <a:pt x="5319" y="16363"/>
                    <a:pt x="5345" y="16374"/>
                    <a:pt x="5374" y="16388"/>
                  </a:cubicBezTo>
                  <a:cubicBezTo>
                    <a:pt x="5390" y="16396"/>
                    <a:pt x="5403" y="16403"/>
                    <a:pt x="5415" y="16410"/>
                  </a:cubicBezTo>
                  <a:close/>
                  <a:moveTo>
                    <a:pt x="5340" y="15929"/>
                  </a:moveTo>
                  <a:lnTo>
                    <a:pt x="5239" y="16135"/>
                  </a:lnTo>
                  <a:lnTo>
                    <a:pt x="5630" y="16327"/>
                  </a:lnTo>
                  <a:lnTo>
                    <a:pt x="5653" y="16280"/>
                  </a:lnTo>
                  <a:lnTo>
                    <a:pt x="5467" y="16188"/>
                  </a:lnTo>
                  <a:lnTo>
                    <a:pt x="5529" y="16063"/>
                  </a:lnTo>
                  <a:lnTo>
                    <a:pt x="5491" y="16044"/>
                  </a:lnTo>
                  <a:lnTo>
                    <a:pt x="5429" y="16170"/>
                  </a:lnTo>
                  <a:lnTo>
                    <a:pt x="5301" y="16106"/>
                  </a:lnTo>
                  <a:lnTo>
                    <a:pt x="5375" y="15955"/>
                  </a:lnTo>
                  <a:lnTo>
                    <a:pt x="5340" y="15929"/>
                  </a:lnTo>
                  <a:close/>
                  <a:moveTo>
                    <a:pt x="6006" y="15562"/>
                  </a:moveTo>
                  <a:lnTo>
                    <a:pt x="5599" y="15404"/>
                  </a:lnTo>
                  <a:lnTo>
                    <a:pt x="5565" y="15473"/>
                  </a:lnTo>
                  <a:lnTo>
                    <a:pt x="5788" y="15674"/>
                  </a:lnTo>
                  <a:cubicBezTo>
                    <a:pt x="5802" y="15686"/>
                    <a:pt x="5814" y="15696"/>
                    <a:pt x="5826" y="15705"/>
                  </a:cubicBezTo>
                  <a:cubicBezTo>
                    <a:pt x="5837" y="15713"/>
                    <a:pt x="5843" y="15718"/>
                    <a:pt x="5845" y="15719"/>
                  </a:cubicBezTo>
                  <a:cubicBezTo>
                    <a:pt x="5843" y="15719"/>
                    <a:pt x="5835" y="15717"/>
                    <a:pt x="5821" y="15713"/>
                  </a:cubicBezTo>
                  <a:cubicBezTo>
                    <a:pt x="5807" y="15709"/>
                    <a:pt x="5790" y="15705"/>
                    <a:pt x="5769" y="15701"/>
                  </a:cubicBezTo>
                  <a:lnTo>
                    <a:pt x="5479" y="15647"/>
                  </a:lnTo>
                  <a:lnTo>
                    <a:pt x="5445" y="15715"/>
                  </a:lnTo>
                  <a:lnTo>
                    <a:pt x="5819" y="15942"/>
                  </a:lnTo>
                  <a:lnTo>
                    <a:pt x="5842" y="15897"/>
                  </a:lnTo>
                  <a:lnTo>
                    <a:pt x="5574" y="15738"/>
                  </a:lnTo>
                  <a:cubicBezTo>
                    <a:pt x="5569" y="15735"/>
                    <a:pt x="5562" y="15731"/>
                    <a:pt x="5555" y="15727"/>
                  </a:cubicBezTo>
                  <a:cubicBezTo>
                    <a:pt x="5547" y="15723"/>
                    <a:pt x="5540" y="15718"/>
                    <a:pt x="5532" y="15714"/>
                  </a:cubicBezTo>
                  <a:cubicBezTo>
                    <a:pt x="5525" y="15710"/>
                    <a:pt x="5518" y="15706"/>
                    <a:pt x="5513" y="15703"/>
                  </a:cubicBezTo>
                  <a:cubicBezTo>
                    <a:pt x="5508" y="15700"/>
                    <a:pt x="5505" y="15699"/>
                    <a:pt x="5503" y="15698"/>
                  </a:cubicBezTo>
                  <a:cubicBezTo>
                    <a:pt x="5508" y="15699"/>
                    <a:pt x="5517" y="15701"/>
                    <a:pt x="5531" y="15704"/>
                  </a:cubicBezTo>
                  <a:cubicBezTo>
                    <a:pt x="5546" y="15707"/>
                    <a:pt x="5565" y="15711"/>
                    <a:pt x="5587" y="15715"/>
                  </a:cubicBezTo>
                  <a:lnTo>
                    <a:pt x="5902" y="15774"/>
                  </a:lnTo>
                  <a:lnTo>
                    <a:pt x="5922" y="15734"/>
                  </a:lnTo>
                  <a:lnTo>
                    <a:pt x="5671" y="15507"/>
                  </a:lnTo>
                  <a:cubicBezTo>
                    <a:pt x="5666" y="15502"/>
                    <a:pt x="5660" y="15497"/>
                    <a:pt x="5655" y="15492"/>
                  </a:cubicBezTo>
                  <a:cubicBezTo>
                    <a:pt x="5649" y="15487"/>
                    <a:pt x="5643" y="15483"/>
                    <a:pt x="5638" y="15478"/>
                  </a:cubicBezTo>
                  <a:cubicBezTo>
                    <a:pt x="5632" y="15474"/>
                    <a:pt x="5628" y="15470"/>
                    <a:pt x="5624" y="15467"/>
                  </a:cubicBezTo>
                  <a:cubicBezTo>
                    <a:pt x="5621" y="15464"/>
                    <a:pt x="5618" y="15462"/>
                    <a:pt x="5618" y="15461"/>
                  </a:cubicBezTo>
                  <a:cubicBezTo>
                    <a:pt x="5619" y="15462"/>
                    <a:pt x="5621" y="15463"/>
                    <a:pt x="5626" y="15465"/>
                  </a:cubicBezTo>
                  <a:cubicBezTo>
                    <a:pt x="5631" y="15467"/>
                    <a:pt x="5636" y="15469"/>
                    <a:pt x="5643" y="15473"/>
                  </a:cubicBezTo>
                  <a:cubicBezTo>
                    <a:pt x="5650" y="15476"/>
                    <a:pt x="5657" y="15479"/>
                    <a:pt x="5665" y="15482"/>
                  </a:cubicBezTo>
                  <a:cubicBezTo>
                    <a:pt x="5672" y="15485"/>
                    <a:pt x="5679" y="15488"/>
                    <a:pt x="5685" y="15491"/>
                  </a:cubicBezTo>
                  <a:lnTo>
                    <a:pt x="5983" y="15609"/>
                  </a:lnTo>
                  <a:lnTo>
                    <a:pt x="6006" y="15562"/>
                  </a:lnTo>
                  <a:close/>
                  <a:moveTo>
                    <a:pt x="5791" y="15014"/>
                  </a:moveTo>
                  <a:lnTo>
                    <a:pt x="5768" y="15060"/>
                  </a:lnTo>
                  <a:lnTo>
                    <a:pt x="6040" y="15194"/>
                  </a:lnTo>
                  <a:cubicBezTo>
                    <a:pt x="6053" y="15201"/>
                    <a:pt x="6064" y="15207"/>
                    <a:pt x="6073" y="15213"/>
                  </a:cubicBezTo>
                  <a:cubicBezTo>
                    <a:pt x="6081" y="15220"/>
                    <a:pt x="6088" y="15228"/>
                    <a:pt x="6094" y="15239"/>
                  </a:cubicBezTo>
                  <a:cubicBezTo>
                    <a:pt x="6099" y="15249"/>
                    <a:pt x="6101" y="15261"/>
                    <a:pt x="6099" y="15275"/>
                  </a:cubicBezTo>
                  <a:cubicBezTo>
                    <a:pt x="6097" y="15288"/>
                    <a:pt x="6092" y="15304"/>
                    <a:pt x="6084" y="15320"/>
                  </a:cubicBezTo>
                  <a:cubicBezTo>
                    <a:pt x="6078" y="15332"/>
                    <a:pt x="6072" y="15342"/>
                    <a:pt x="6066" y="15350"/>
                  </a:cubicBezTo>
                  <a:cubicBezTo>
                    <a:pt x="6059" y="15357"/>
                    <a:pt x="6052" y="15363"/>
                    <a:pt x="6046" y="15367"/>
                  </a:cubicBezTo>
                  <a:cubicBezTo>
                    <a:pt x="6039" y="15371"/>
                    <a:pt x="6032" y="15374"/>
                    <a:pt x="6026" y="15376"/>
                  </a:cubicBezTo>
                  <a:cubicBezTo>
                    <a:pt x="6020" y="15377"/>
                    <a:pt x="6014" y="15378"/>
                    <a:pt x="6009" y="15377"/>
                  </a:cubicBezTo>
                  <a:cubicBezTo>
                    <a:pt x="6001" y="15377"/>
                    <a:pt x="5992" y="15375"/>
                    <a:pt x="5981" y="15370"/>
                  </a:cubicBezTo>
                  <a:cubicBezTo>
                    <a:pt x="5969" y="15366"/>
                    <a:pt x="5959" y="15361"/>
                    <a:pt x="5949" y="15357"/>
                  </a:cubicBezTo>
                  <a:lnTo>
                    <a:pt x="5686" y="15227"/>
                  </a:lnTo>
                  <a:lnTo>
                    <a:pt x="5663" y="15273"/>
                  </a:lnTo>
                  <a:lnTo>
                    <a:pt x="5943" y="15411"/>
                  </a:lnTo>
                  <a:cubicBezTo>
                    <a:pt x="5952" y="15415"/>
                    <a:pt x="5962" y="15420"/>
                    <a:pt x="5974" y="15424"/>
                  </a:cubicBezTo>
                  <a:cubicBezTo>
                    <a:pt x="5986" y="15428"/>
                    <a:pt x="5998" y="15430"/>
                    <a:pt x="6010" y="15430"/>
                  </a:cubicBezTo>
                  <a:cubicBezTo>
                    <a:pt x="6034" y="15429"/>
                    <a:pt x="6056" y="15421"/>
                    <a:pt x="6074" y="15408"/>
                  </a:cubicBezTo>
                  <a:cubicBezTo>
                    <a:pt x="6092" y="15394"/>
                    <a:pt x="6108" y="15372"/>
                    <a:pt x="6123" y="15342"/>
                  </a:cubicBezTo>
                  <a:cubicBezTo>
                    <a:pt x="6135" y="15318"/>
                    <a:pt x="6142" y="15297"/>
                    <a:pt x="6145" y="15278"/>
                  </a:cubicBezTo>
                  <a:cubicBezTo>
                    <a:pt x="6148" y="15259"/>
                    <a:pt x="6148" y="15242"/>
                    <a:pt x="6143" y="15224"/>
                  </a:cubicBezTo>
                  <a:cubicBezTo>
                    <a:pt x="6139" y="15208"/>
                    <a:pt x="6132" y="15194"/>
                    <a:pt x="6121" y="15184"/>
                  </a:cubicBezTo>
                  <a:cubicBezTo>
                    <a:pt x="6109" y="15173"/>
                    <a:pt x="6092" y="15162"/>
                    <a:pt x="6069" y="15151"/>
                  </a:cubicBezTo>
                  <a:lnTo>
                    <a:pt x="5791" y="15014"/>
                  </a:lnTo>
                  <a:close/>
                  <a:moveTo>
                    <a:pt x="5633" y="15145"/>
                  </a:moveTo>
                  <a:cubicBezTo>
                    <a:pt x="5625" y="15148"/>
                    <a:pt x="5619" y="15153"/>
                    <a:pt x="5615" y="15162"/>
                  </a:cubicBezTo>
                  <a:cubicBezTo>
                    <a:pt x="5611" y="15170"/>
                    <a:pt x="5610" y="15178"/>
                    <a:pt x="5613" y="15186"/>
                  </a:cubicBezTo>
                  <a:cubicBezTo>
                    <a:pt x="5616" y="15195"/>
                    <a:pt x="5621" y="15201"/>
                    <a:pt x="5629" y="15205"/>
                  </a:cubicBezTo>
                  <a:cubicBezTo>
                    <a:pt x="5638" y="15209"/>
                    <a:pt x="5646" y="15210"/>
                    <a:pt x="5655" y="15207"/>
                  </a:cubicBezTo>
                  <a:cubicBezTo>
                    <a:pt x="5664" y="15204"/>
                    <a:pt x="5670" y="15198"/>
                    <a:pt x="5674" y="15190"/>
                  </a:cubicBezTo>
                  <a:cubicBezTo>
                    <a:pt x="5678" y="15182"/>
                    <a:pt x="5679" y="15173"/>
                    <a:pt x="5675" y="15165"/>
                  </a:cubicBezTo>
                  <a:cubicBezTo>
                    <a:pt x="5672" y="15157"/>
                    <a:pt x="5667" y="15150"/>
                    <a:pt x="5658" y="15146"/>
                  </a:cubicBezTo>
                  <a:cubicBezTo>
                    <a:pt x="5650" y="15142"/>
                    <a:pt x="5642" y="15142"/>
                    <a:pt x="5633" y="15145"/>
                  </a:cubicBezTo>
                  <a:close/>
                  <a:moveTo>
                    <a:pt x="5691" y="15028"/>
                  </a:moveTo>
                  <a:cubicBezTo>
                    <a:pt x="5682" y="15031"/>
                    <a:pt x="5676" y="15036"/>
                    <a:pt x="5672" y="15045"/>
                  </a:cubicBezTo>
                  <a:cubicBezTo>
                    <a:pt x="5668" y="15053"/>
                    <a:pt x="5668" y="15061"/>
                    <a:pt x="5670" y="15069"/>
                  </a:cubicBezTo>
                  <a:cubicBezTo>
                    <a:pt x="5673" y="15078"/>
                    <a:pt x="5679" y="15084"/>
                    <a:pt x="5687" y="15088"/>
                  </a:cubicBezTo>
                  <a:cubicBezTo>
                    <a:pt x="5695" y="15092"/>
                    <a:pt x="5704" y="15093"/>
                    <a:pt x="5712" y="15090"/>
                  </a:cubicBezTo>
                  <a:cubicBezTo>
                    <a:pt x="5721" y="15087"/>
                    <a:pt x="5727" y="15082"/>
                    <a:pt x="5732" y="15073"/>
                  </a:cubicBezTo>
                  <a:cubicBezTo>
                    <a:pt x="5736" y="15065"/>
                    <a:pt x="5736" y="15057"/>
                    <a:pt x="5733" y="15048"/>
                  </a:cubicBezTo>
                  <a:cubicBezTo>
                    <a:pt x="5730" y="15040"/>
                    <a:pt x="5724" y="15034"/>
                    <a:pt x="5716" y="15029"/>
                  </a:cubicBezTo>
                  <a:cubicBezTo>
                    <a:pt x="5708" y="15025"/>
                    <a:pt x="5699" y="15025"/>
                    <a:pt x="5691" y="15028"/>
                  </a:cubicBezTo>
                  <a:close/>
                  <a:moveTo>
                    <a:pt x="6365" y="14834"/>
                  </a:moveTo>
                  <a:lnTo>
                    <a:pt x="5974" y="14641"/>
                  </a:lnTo>
                  <a:lnTo>
                    <a:pt x="5951" y="14687"/>
                  </a:lnTo>
                  <a:lnTo>
                    <a:pt x="6165" y="14790"/>
                  </a:lnTo>
                  <a:cubicBezTo>
                    <a:pt x="6179" y="14797"/>
                    <a:pt x="6193" y="14804"/>
                    <a:pt x="6207" y="14810"/>
                  </a:cubicBezTo>
                  <a:cubicBezTo>
                    <a:pt x="6221" y="14817"/>
                    <a:pt x="6234" y="14822"/>
                    <a:pt x="6246" y="14827"/>
                  </a:cubicBezTo>
                  <a:cubicBezTo>
                    <a:pt x="6257" y="14832"/>
                    <a:pt x="6267" y="14836"/>
                    <a:pt x="6274" y="14839"/>
                  </a:cubicBezTo>
                  <a:cubicBezTo>
                    <a:pt x="6282" y="14842"/>
                    <a:pt x="6286" y="14844"/>
                    <a:pt x="6286" y="14844"/>
                  </a:cubicBezTo>
                  <a:cubicBezTo>
                    <a:pt x="6285" y="14844"/>
                    <a:pt x="6281" y="14843"/>
                    <a:pt x="6275" y="14843"/>
                  </a:cubicBezTo>
                  <a:cubicBezTo>
                    <a:pt x="6269" y="14842"/>
                    <a:pt x="6261" y="14842"/>
                    <a:pt x="6252" y="14841"/>
                  </a:cubicBezTo>
                  <a:cubicBezTo>
                    <a:pt x="6243" y="14841"/>
                    <a:pt x="6232" y="14840"/>
                    <a:pt x="6221" y="14840"/>
                  </a:cubicBezTo>
                  <a:cubicBezTo>
                    <a:pt x="6209" y="14839"/>
                    <a:pt x="6198" y="14839"/>
                    <a:pt x="6186" y="14840"/>
                  </a:cubicBezTo>
                  <a:lnTo>
                    <a:pt x="5873" y="14847"/>
                  </a:lnTo>
                  <a:lnTo>
                    <a:pt x="5846" y="14901"/>
                  </a:lnTo>
                  <a:lnTo>
                    <a:pt x="6237" y="15093"/>
                  </a:lnTo>
                  <a:lnTo>
                    <a:pt x="6261" y="15045"/>
                  </a:lnTo>
                  <a:lnTo>
                    <a:pt x="6033" y="14936"/>
                  </a:lnTo>
                  <a:cubicBezTo>
                    <a:pt x="6021" y="14930"/>
                    <a:pt x="6010" y="14925"/>
                    <a:pt x="5998" y="14920"/>
                  </a:cubicBezTo>
                  <a:cubicBezTo>
                    <a:pt x="5987" y="14915"/>
                    <a:pt x="5976" y="14910"/>
                    <a:pt x="5966" y="14906"/>
                  </a:cubicBezTo>
                  <a:cubicBezTo>
                    <a:pt x="5956" y="14902"/>
                    <a:pt x="5947" y="14898"/>
                    <a:pt x="5940" y="14895"/>
                  </a:cubicBezTo>
                  <a:cubicBezTo>
                    <a:pt x="5933" y="14892"/>
                    <a:pt x="5928" y="14890"/>
                    <a:pt x="5924" y="14889"/>
                  </a:cubicBezTo>
                  <a:cubicBezTo>
                    <a:pt x="5928" y="14889"/>
                    <a:pt x="5934" y="14890"/>
                    <a:pt x="5941" y="14890"/>
                  </a:cubicBezTo>
                  <a:cubicBezTo>
                    <a:pt x="5949" y="14890"/>
                    <a:pt x="5958" y="14891"/>
                    <a:pt x="5968" y="14891"/>
                  </a:cubicBezTo>
                  <a:cubicBezTo>
                    <a:pt x="5978" y="14891"/>
                    <a:pt x="5989" y="14891"/>
                    <a:pt x="6001" y="14891"/>
                  </a:cubicBezTo>
                  <a:cubicBezTo>
                    <a:pt x="6013" y="14891"/>
                    <a:pt x="6026" y="14891"/>
                    <a:pt x="6040" y="14890"/>
                  </a:cubicBezTo>
                  <a:lnTo>
                    <a:pt x="6341" y="14883"/>
                  </a:lnTo>
                  <a:lnTo>
                    <a:pt x="6365" y="14834"/>
                  </a:lnTo>
                  <a:close/>
                  <a:moveTo>
                    <a:pt x="6389" y="14413"/>
                  </a:moveTo>
                  <a:cubicBezTo>
                    <a:pt x="6374" y="14411"/>
                    <a:pt x="6360" y="14412"/>
                    <a:pt x="6347" y="14416"/>
                  </a:cubicBezTo>
                  <a:cubicBezTo>
                    <a:pt x="6334" y="14419"/>
                    <a:pt x="6322" y="14425"/>
                    <a:pt x="6311" y="14432"/>
                  </a:cubicBezTo>
                  <a:cubicBezTo>
                    <a:pt x="6301" y="14439"/>
                    <a:pt x="6288" y="14451"/>
                    <a:pt x="6274" y="14465"/>
                  </a:cubicBezTo>
                  <a:lnTo>
                    <a:pt x="6238" y="14503"/>
                  </a:lnTo>
                  <a:cubicBezTo>
                    <a:pt x="6219" y="14523"/>
                    <a:pt x="6202" y="14535"/>
                    <a:pt x="6188" y="14541"/>
                  </a:cubicBezTo>
                  <a:cubicBezTo>
                    <a:pt x="6173" y="14546"/>
                    <a:pt x="6158" y="14545"/>
                    <a:pt x="6142" y="14537"/>
                  </a:cubicBezTo>
                  <a:cubicBezTo>
                    <a:pt x="6122" y="14527"/>
                    <a:pt x="6109" y="14512"/>
                    <a:pt x="6105" y="14493"/>
                  </a:cubicBezTo>
                  <a:cubicBezTo>
                    <a:pt x="6100" y="14474"/>
                    <a:pt x="6104" y="14452"/>
                    <a:pt x="6116" y="14427"/>
                  </a:cubicBezTo>
                  <a:cubicBezTo>
                    <a:pt x="6120" y="14419"/>
                    <a:pt x="6125" y="14411"/>
                    <a:pt x="6129" y="14404"/>
                  </a:cubicBezTo>
                  <a:cubicBezTo>
                    <a:pt x="6134" y="14398"/>
                    <a:pt x="6140" y="14391"/>
                    <a:pt x="6146" y="14385"/>
                  </a:cubicBezTo>
                  <a:cubicBezTo>
                    <a:pt x="6152" y="14379"/>
                    <a:pt x="6160" y="14373"/>
                    <a:pt x="6168" y="14367"/>
                  </a:cubicBezTo>
                  <a:cubicBezTo>
                    <a:pt x="6176" y="14361"/>
                    <a:pt x="6185" y="14355"/>
                    <a:pt x="6196" y="14348"/>
                  </a:cubicBezTo>
                  <a:lnTo>
                    <a:pt x="6172" y="14311"/>
                  </a:lnTo>
                  <a:cubicBezTo>
                    <a:pt x="6129" y="14336"/>
                    <a:pt x="6097" y="14369"/>
                    <a:pt x="6077" y="14411"/>
                  </a:cubicBezTo>
                  <a:cubicBezTo>
                    <a:pt x="6067" y="14430"/>
                    <a:pt x="6062" y="14448"/>
                    <a:pt x="6059" y="14467"/>
                  </a:cubicBezTo>
                  <a:cubicBezTo>
                    <a:pt x="6057" y="14485"/>
                    <a:pt x="6059" y="14502"/>
                    <a:pt x="6063" y="14518"/>
                  </a:cubicBezTo>
                  <a:cubicBezTo>
                    <a:pt x="6067" y="14534"/>
                    <a:pt x="6075" y="14548"/>
                    <a:pt x="6086" y="14561"/>
                  </a:cubicBezTo>
                  <a:cubicBezTo>
                    <a:pt x="6096" y="14574"/>
                    <a:pt x="6110" y="14584"/>
                    <a:pt x="6127" y="14592"/>
                  </a:cubicBezTo>
                  <a:cubicBezTo>
                    <a:pt x="6152" y="14605"/>
                    <a:pt x="6177" y="14607"/>
                    <a:pt x="6203" y="14599"/>
                  </a:cubicBezTo>
                  <a:cubicBezTo>
                    <a:pt x="6214" y="14596"/>
                    <a:pt x="6225" y="14590"/>
                    <a:pt x="6235" y="14582"/>
                  </a:cubicBezTo>
                  <a:cubicBezTo>
                    <a:pt x="6245" y="14574"/>
                    <a:pt x="6257" y="14562"/>
                    <a:pt x="6272" y="14547"/>
                  </a:cubicBezTo>
                  <a:lnTo>
                    <a:pt x="6303" y="14513"/>
                  </a:lnTo>
                  <a:cubicBezTo>
                    <a:pt x="6340" y="14474"/>
                    <a:pt x="6376" y="14462"/>
                    <a:pt x="6410" y="14479"/>
                  </a:cubicBezTo>
                  <a:cubicBezTo>
                    <a:pt x="6433" y="14491"/>
                    <a:pt x="6448" y="14509"/>
                    <a:pt x="6452" y="14535"/>
                  </a:cubicBezTo>
                  <a:cubicBezTo>
                    <a:pt x="6455" y="14546"/>
                    <a:pt x="6455" y="14557"/>
                    <a:pt x="6453" y="14567"/>
                  </a:cubicBezTo>
                  <a:cubicBezTo>
                    <a:pt x="6451" y="14578"/>
                    <a:pt x="6446" y="14590"/>
                    <a:pt x="6439" y="14605"/>
                  </a:cubicBezTo>
                  <a:cubicBezTo>
                    <a:pt x="6429" y="14625"/>
                    <a:pt x="6418" y="14642"/>
                    <a:pt x="6404" y="14656"/>
                  </a:cubicBezTo>
                  <a:cubicBezTo>
                    <a:pt x="6390" y="14671"/>
                    <a:pt x="6374" y="14683"/>
                    <a:pt x="6354" y="14693"/>
                  </a:cubicBezTo>
                  <a:lnTo>
                    <a:pt x="6380" y="14732"/>
                  </a:lnTo>
                  <a:cubicBezTo>
                    <a:pt x="6402" y="14719"/>
                    <a:pt x="6420" y="14703"/>
                    <a:pt x="6436" y="14686"/>
                  </a:cubicBezTo>
                  <a:cubicBezTo>
                    <a:pt x="6452" y="14668"/>
                    <a:pt x="6466" y="14648"/>
                    <a:pt x="6477" y="14624"/>
                  </a:cubicBezTo>
                  <a:cubicBezTo>
                    <a:pt x="6486" y="14606"/>
                    <a:pt x="6492" y="14589"/>
                    <a:pt x="6495" y="14573"/>
                  </a:cubicBezTo>
                  <a:cubicBezTo>
                    <a:pt x="6498" y="14558"/>
                    <a:pt x="6498" y="14541"/>
                    <a:pt x="6496" y="14524"/>
                  </a:cubicBezTo>
                  <a:cubicBezTo>
                    <a:pt x="6494" y="14502"/>
                    <a:pt x="6487" y="14481"/>
                    <a:pt x="6475" y="14464"/>
                  </a:cubicBezTo>
                  <a:cubicBezTo>
                    <a:pt x="6462" y="14446"/>
                    <a:pt x="6447" y="14433"/>
                    <a:pt x="6429" y="14424"/>
                  </a:cubicBezTo>
                  <a:cubicBezTo>
                    <a:pt x="6417" y="14418"/>
                    <a:pt x="6403" y="14414"/>
                    <a:pt x="6389" y="14413"/>
                  </a:cubicBezTo>
                  <a:close/>
                  <a:moveTo>
                    <a:pt x="6306" y="13966"/>
                  </a:moveTo>
                  <a:lnTo>
                    <a:pt x="6179" y="14225"/>
                  </a:lnTo>
                  <a:lnTo>
                    <a:pt x="6218" y="14244"/>
                  </a:lnTo>
                  <a:lnTo>
                    <a:pt x="6270" y="14139"/>
                  </a:lnTo>
                  <a:lnTo>
                    <a:pt x="6621" y="14312"/>
                  </a:lnTo>
                  <a:lnTo>
                    <a:pt x="6643" y="14267"/>
                  </a:lnTo>
                  <a:lnTo>
                    <a:pt x="6292" y="14094"/>
                  </a:lnTo>
                  <a:lnTo>
                    <a:pt x="6344" y="13988"/>
                  </a:lnTo>
                  <a:lnTo>
                    <a:pt x="6306" y="13966"/>
                  </a:lnTo>
                  <a:close/>
                  <a:moveTo>
                    <a:pt x="6838" y="13872"/>
                  </a:moveTo>
                  <a:lnTo>
                    <a:pt x="6798" y="13852"/>
                  </a:lnTo>
                  <a:lnTo>
                    <a:pt x="6713" y="14024"/>
                  </a:lnTo>
                  <a:lnTo>
                    <a:pt x="6570" y="13954"/>
                  </a:lnTo>
                  <a:lnTo>
                    <a:pt x="6636" y="13820"/>
                  </a:lnTo>
                  <a:lnTo>
                    <a:pt x="6595" y="13800"/>
                  </a:lnTo>
                  <a:lnTo>
                    <a:pt x="6529" y="13934"/>
                  </a:lnTo>
                  <a:lnTo>
                    <a:pt x="6401" y="13871"/>
                  </a:lnTo>
                  <a:lnTo>
                    <a:pt x="6480" y="13711"/>
                  </a:lnTo>
                  <a:lnTo>
                    <a:pt x="6444" y="13685"/>
                  </a:lnTo>
                  <a:lnTo>
                    <a:pt x="6339" y="13899"/>
                  </a:lnTo>
                  <a:lnTo>
                    <a:pt x="6730" y="14091"/>
                  </a:lnTo>
                  <a:lnTo>
                    <a:pt x="6838" y="13872"/>
                  </a:lnTo>
                  <a:close/>
                  <a:moveTo>
                    <a:pt x="7001" y="13541"/>
                  </a:moveTo>
                  <a:lnTo>
                    <a:pt x="6965" y="13546"/>
                  </a:lnTo>
                  <a:cubicBezTo>
                    <a:pt x="6948" y="13548"/>
                    <a:pt x="6930" y="13550"/>
                    <a:pt x="6912" y="13553"/>
                  </a:cubicBezTo>
                  <a:cubicBezTo>
                    <a:pt x="6893" y="13555"/>
                    <a:pt x="6875" y="13558"/>
                    <a:pt x="6859" y="13560"/>
                  </a:cubicBezTo>
                  <a:cubicBezTo>
                    <a:pt x="6842" y="13562"/>
                    <a:pt x="6831" y="13564"/>
                    <a:pt x="6824" y="13565"/>
                  </a:cubicBezTo>
                  <a:cubicBezTo>
                    <a:pt x="6814" y="13567"/>
                    <a:pt x="6803" y="13570"/>
                    <a:pt x="6791" y="13573"/>
                  </a:cubicBezTo>
                  <a:cubicBezTo>
                    <a:pt x="6779" y="13576"/>
                    <a:pt x="6769" y="13579"/>
                    <a:pt x="6761" y="13583"/>
                  </a:cubicBezTo>
                  <a:lnTo>
                    <a:pt x="6763" y="13578"/>
                  </a:lnTo>
                  <a:cubicBezTo>
                    <a:pt x="6771" y="13562"/>
                    <a:pt x="6775" y="13547"/>
                    <a:pt x="6777" y="13531"/>
                  </a:cubicBezTo>
                  <a:cubicBezTo>
                    <a:pt x="6778" y="13516"/>
                    <a:pt x="6776" y="13502"/>
                    <a:pt x="6771" y="13488"/>
                  </a:cubicBezTo>
                  <a:cubicBezTo>
                    <a:pt x="6766" y="13474"/>
                    <a:pt x="6758" y="13462"/>
                    <a:pt x="6748" y="13450"/>
                  </a:cubicBezTo>
                  <a:cubicBezTo>
                    <a:pt x="6737" y="13439"/>
                    <a:pt x="6723" y="13429"/>
                    <a:pt x="6707" y="13421"/>
                  </a:cubicBezTo>
                  <a:cubicBezTo>
                    <a:pt x="6697" y="13416"/>
                    <a:pt x="6687" y="13413"/>
                    <a:pt x="6677" y="13411"/>
                  </a:cubicBezTo>
                  <a:cubicBezTo>
                    <a:pt x="6668" y="13409"/>
                    <a:pt x="6658" y="13408"/>
                    <a:pt x="6650" y="13409"/>
                  </a:cubicBezTo>
                  <a:cubicBezTo>
                    <a:pt x="6641" y="13409"/>
                    <a:pt x="6633" y="13410"/>
                    <a:pt x="6626" y="13412"/>
                  </a:cubicBezTo>
                  <a:cubicBezTo>
                    <a:pt x="6618" y="13414"/>
                    <a:pt x="6612" y="13417"/>
                    <a:pt x="6606" y="13419"/>
                  </a:cubicBezTo>
                  <a:cubicBezTo>
                    <a:pt x="6600" y="13422"/>
                    <a:pt x="6594" y="13426"/>
                    <a:pt x="6588" y="13430"/>
                  </a:cubicBezTo>
                  <a:cubicBezTo>
                    <a:pt x="6582" y="13434"/>
                    <a:pt x="6576" y="13440"/>
                    <a:pt x="6570" y="13447"/>
                  </a:cubicBezTo>
                  <a:cubicBezTo>
                    <a:pt x="6564" y="13453"/>
                    <a:pt x="6558" y="13462"/>
                    <a:pt x="6552" y="13471"/>
                  </a:cubicBezTo>
                  <a:cubicBezTo>
                    <a:pt x="6546" y="13481"/>
                    <a:pt x="6539" y="13492"/>
                    <a:pt x="6533" y="13506"/>
                  </a:cubicBezTo>
                  <a:lnTo>
                    <a:pt x="6488" y="13597"/>
                  </a:lnTo>
                  <a:lnTo>
                    <a:pt x="6879" y="13789"/>
                  </a:lnTo>
                  <a:lnTo>
                    <a:pt x="6901" y="13744"/>
                  </a:lnTo>
                  <a:lnTo>
                    <a:pt x="6724" y="13657"/>
                  </a:lnTo>
                  <a:cubicBezTo>
                    <a:pt x="6730" y="13647"/>
                    <a:pt x="6735" y="13640"/>
                    <a:pt x="6742" y="13635"/>
                  </a:cubicBezTo>
                  <a:cubicBezTo>
                    <a:pt x="6748" y="13631"/>
                    <a:pt x="6758" y="13627"/>
                    <a:pt x="6771" y="13625"/>
                  </a:cubicBezTo>
                  <a:cubicBezTo>
                    <a:pt x="6794" y="13620"/>
                    <a:pt x="6816" y="13616"/>
                    <a:pt x="6837" y="13612"/>
                  </a:cubicBezTo>
                  <a:cubicBezTo>
                    <a:pt x="6858" y="13609"/>
                    <a:pt x="6877" y="13606"/>
                    <a:pt x="6894" y="13604"/>
                  </a:cubicBezTo>
                  <a:cubicBezTo>
                    <a:pt x="6912" y="13602"/>
                    <a:pt x="6927" y="13601"/>
                    <a:pt x="6940" y="13600"/>
                  </a:cubicBezTo>
                  <a:cubicBezTo>
                    <a:pt x="6954" y="13600"/>
                    <a:pt x="6964" y="13599"/>
                    <a:pt x="6972" y="13599"/>
                  </a:cubicBezTo>
                  <a:lnTo>
                    <a:pt x="7001" y="13541"/>
                  </a:lnTo>
                  <a:close/>
                  <a:moveTo>
                    <a:pt x="6715" y="13492"/>
                  </a:moveTo>
                  <a:cubicBezTo>
                    <a:pt x="6723" y="13500"/>
                    <a:pt x="6729" y="13509"/>
                    <a:pt x="6732" y="13519"/>
                  </a:cubicBezTo>
                  <a:cubicBezTo>
                    <a:pt x="6735" y="13530"/>
                    <a:pt x="6735" y="13541"/>
                    <a:pt x="6733" y="13554"/>
                  </a:cubicBezTo>
                  <a:cubicBezTo>
                    <a:pt x="6731" y="13567"/>
                    <a:pt x="6725" y="13582"/>
                    <a:pt x="6717" y="13599"/>
                  </a:cubicBezTo>
                  <a:lnTo>
                    <a:pt x="6695" y="13642"/>
                  </a:lnTo>
                  <a:lnTo>
                    <a:pt x="6550" y="13571"/>
                  </a:lnTo>
                  <a:lnTo>
                    <a:pt x="6573" y="13524"/>
                  </a:lnTo>
                  <a:cubicBezTo>
                    <a:pt x="6578" y="13513"/>
                    <a:pt x="6583" y="13504"/>
                    <a:pt x="6588" y="13497"/>
                  </a:cubicBezTo>
                  <a:cubicBezTo>
                    <a:pt x="6593" y="13490"/>
                    <a:pt x="6599" y="13484"/>
                    <a:pt x="6605" y="13479"/>
                  </a:cubicBezTo>
                  <a:cubicBezTo>
                    <a:pt x="6615" y="13470"/>
                    <a:pt x="6627" y="13465"/>
                    <a:pt x="6641" y="13463"/>
                  </a:cubicBezTo>
                  <a:cubicBezTo>
                    <a:pt x="6656" y="13461"/>
                    <a:pt x="6670" y="13463"/>
                    <a:pt x="6683" y="13470"/>
                  </a:cubicBezTo>
                  <a:cubicBezTo>
                    <a:pt x="6696" y="13476"/>
                    <a:pt x="6706" y="13484"/>
                    <a:pt x="6715" y="13492"/>
                  </a:cubicBezTo>
                  <a:close/>
                  <a:moveTo>
                    <a:pt x="7213" y="13329"/>
                  </a:moveTo>
                  <a:lnTo>
                    <a:pt x="6664" y="13059"/>
                  </a:lnTo>
                  <a:lnTo>
                    <a:pt x="6645" y="13097"/>
                  </a:lnTo>
                  <a:lnTo>
                    <a:pt x="7194" y="13367"/>
                  </a:lnTo>
                  <a:lnTo>
                    <a:pt x="7213" y="13329"/>
                  </a:lnTo>
                  <a:close/>
                  <a:moveTo>
                    <a:pt x="7058" y="12438"/>
                  </a:moveTo>
                  <a:lnTo>
                    <a:pt x="7035" y="12485"/>
                  </a:lnTo>
                  <a:lnTo>
                    <a:pt x="7238" y="12645"/>
                  </a:lnTo>
                  <a:cubicBezTo>
                    <a:pt x="7251" y="12655"/>
                    <a:pt x="7264" y="12665"/>
                    <a:pt x="7276" y="12675"/>
                  </a:cubicBezTo>
                  <a:cubicBezTo>
                    <a:pt x="7289" y="12684"/>
                    <a:pt x="7300" y="12693"/>
                    <a:pt x="7311" y="12700"/>
                  </a:cubicBezTo>
                  <a:cubicBezTo>
                    <a:pt x="7321" y="12708"/>
                    <a:pt x="7329" y="12714"/>
                    <a:pt x="7336" y="12719"/>
                  </a:cubicBezTo>
                  <a:cubicBezTo>
                    <a:pt x="7341" y="12723"/>
                    <a:pt x="7345" y="12725"/>
                    <a:pt x="7346" y="12726"/>
                  </a:cubicBezTo>
                  <a:cubicBezTo>
                    <a:pt x="7344" y="12726"/>
                    <a:pt x="7341" y="12725"/>
                    <a:pt x="7336" y="12724"/>
                  </a:cubicBezTo>
                  <a:cubicBezTo>
                    <a:pt x="7330" y="12722"/>
                    <a:pt x="7322" y="12719"/>
                    <a:pt x="7312" y="12716"/>
                  </a:cubicBezTo>
                  <a:cubicBezTo>
                    <a:pt x="7302" y="12713"/>
                    <a:pt x="7290" y="12710"/>
                    <a:pt x="7277" y="12707"/>
                  </a:cubicBezTo>
                  <a:cubicBezTo>
                    <a:pt x="7264" y="12703"/>
                    <a:pt x="7249" y="12699"/>
                    <a:pt x="7233" y="12695"/>
                  </a:cubicBezTo>
                  <a:lnTo>
                    <a:pt x="6964" y="12630"/>
                  </a:lnTo>
                  <a:lnTo>
                    <a:pt x="6938" y="12683"/>
                  </a:lnTo>
                  <a:lnTo>
                    <a:pt x="7146" y="12850"/>
                  </a:lnTo>
                  <a:cubicBezTo>
                    <a:pt x="7156" y="12858"/>
                    <a:pt x="7167" y="12866"/>
                    <a:pt x="7178" y="12875"/>
                  </a:cubicBezTo>
                  <a:cubicBezTo>
                    <a:pt x="7190" y="12884"/>
                    <a:pt x="7201" y="12892"/>
                    <a:pt x="7211" y="12900"/>
                  </a:cubicBezTo>
                  <a:cubicBezTo>
                    <a:pt x="7221" y="12907"/>
                    <a:pt x="7229" y="12914"/>
                    <a:pt x="7236" y="12919"/>
                  </a:cubicBezTo>
                  <a:cubicBezTo>
                    <a:pt x="7243" y="12925"/>
                    <a:pt x="7247" y="12927"/>
                    <a:pt x="7248" y="12928"/>
                  </a:cubicBezTo>
                  <a:cubicBezTo>
                    <a:pt x="7246" y="12927"/>
                    <a:pt x="7241" y="12926"/>
                    <a:pt x="7233" y="12923"/>
                  </a:cubicBezTo>
                  <a:cubicBezTo>
                    <a:pt x="7224" y="12920"/>
                    <a:pt x="7214" y="12917"/>
                    <a:pt x="7201" y="12913"/>
                  </a:cubicBezTo>
                  <a:cubicBezTo>
                    <a:pt x="7189" y="12910"/>
                    <a:pt x="7176" y="12906"/>
                    <a:pt x="7161" y="12902"/>
                  </a:cubicBezTo>
                  <a:cubicBezTo>
                    <a:pt x="7147" y="12898"/>
                    <a:pt x="7133" y="12894"/>
                    <a:pt x="7119" y="12891"/>
                  </a:cubicBezTo>
                  <a:lnTo>
                    <a:pt x="6866" y="12828"/>
                  </a:lnTo>
                  <a:lnTo>
                    <a:pt x="6842" y="12878"/>
                  </a:lnTo>
                  <a:lnTo>
                    <a:pt x="7278" y="12978"/>
                  </a:lnTo>
                  <a:lnTo>
                    <a:pt x="7308" y="12917"/>
                  </a:lnTo>
                  <a:lnTo>
                    <a:pt x="7111" y="12761"/>
                  </a:lnTo>
                  <a:cubicBezTo>
                    <a:pt x="7099" y="12752"/>
                    <a:pt x="7088" y="12743"/>
                    <a:pt x="7077" y="12735"/>
                  </a:cubicBezTo>
                  <a:cubicBezTo>
                    <a:pt x="7065" y="12726"/>
                    <a:pt x="7055" y="12719"/>
                    <a:pt x="7046" y="12712"/>
                  </a:cubicBezTo>
                  <a:cubicBezTo>
                    <a:pt x="7037" y="12706"/>
                    <a:pt x="7030" y="12700"/>
                    <a:pt x="7024" y="12696"/>
                  </a:cubicBezTo>
                  <a:cubicBezTo>
                    <a:pt x="7018" y="12692"/>
                    <a:pt x="7015" y="12690"/>
                    <a:pt x="7014" y="12689"/>
                  </a:cubicBezTo>
                  <a:cubicBezTo>
                    <a:pt x="7015" y="12689"/>
                    <a:pt x="7020" y="12691"/>
                    <a:pt x="7026" y="12693"/>
                  </a:cubicBezTo>
                  <a:cubicBezTo>
                    <a:pt x="7033" y="12695"/>
                    <a:pt x="7042" y="12697"/>
                    <a:pt x="7052" y="12700"/>
                  </a:cubicBezTo>
                  <a:cubicBezTo>
                    <a:pt x="7063" y="12703"/>
                    <a:pt x="7075" y="12707"/>
                    <a:pt x="7089" y="12711"/>
                  </a:cubicBezTo>
                  <a:cubicBezTo>
                    <a:pt x="7103" y="12714"/>
                    <a:pt x="7118" y="12718"/>
                    <a:pt x="7134" y="12722"/>
                  </a:cubicBezTo>
                  <a:lnTo>
                    <a:pt x="7375" y="12781"/>
                  </a:lnTo>
                  <a:lnTo>
                    <a:pt x="7405" y="12720"/>
                  </a:lnTo>
                  <a:lnTo>
                    <a:pt x="7058" y="12438"/>
                  </a:lnTo>
                  <a:close/>
                  <a:moveTo>
                    <a:pt x="7595" y="12332"/>
                  </a:moveTo>
                  <a:lnTo>
                    <a:pt x="7555" y="12313"/>
                  </a:lnTo>
                  <a:lnTo>
                    <a:pt x="7470" y="12485"/>
                  </a:lnTo>
                  <a:lnTo>
                    <a:pt x="7327" y="12414"/>
                  </a:lnTo>
                  <a:lnTo>
                    <a:pt x="7393" y="12280"/>
                  </a:lnTo>
                  <a:lnTo>
                    <a:pt x="7353" y="12260"/>
                  </a:lnTo>
                  <a:lnTo>
                    <a:pt x="7287" y="12394"/>
                  </a:lnTo>
                  <a:lnTo>
                    <a:pt x="7159" y="12331"/>
                  </a:lnTo>
                  <a:lnTo>
                    <a:pt x="7237" y="12171"/>
                  </a:lnTo>
                  <a:lnTo>
                    <a:pt x="7202" y="12146"/>
                  </a:lnTo>
                  <a:lnTo>
                    <a:pt x="7097" y="12360"/>
                  </a:lnTo>
                  <a:lnTo>
                    <a:pt x="7488" y="12552"/>
                  </a:lnTo>
                  <a:lnTo>
                    <a:pt x="7595" y="12332"/>
                  </a:lnTo>
                  <a:close/>
                  <a:moveTo>
                    <a:pt x="7611" y="11928"/>
                  </a:moveTo>
                  <a:cubicBezTo>
                    <a:pt x="7597" y="11927"/>
                    <a:pt x="7583" y="11928"/>
                    <a:pt x="7570" y="11931"/>
                  </a:cubicBezTo>
                  <a:cubicBezTo>
                    <a:pt x="7557" y="11935"/>
                    <a:pt x="7545" y="11940"/>
                    <a:pt x="7534" y="11948"/>
                  </a:cubicBezTo>
                  <a:cubicBezTo>
                    <a:pt x="7523" y="11955"/>
                    <a:pt x="7511" y="11966"/>
                    <a:pt x="7497" y="11981"/>
                  </a:cubicBezTo>
                  <a:lnTo>
                    <a:pt x="7460" y="12019"/>
                  </a:lnTo>
                  <a:cubicBezTo>
                    <a:pt x="7441" y="12038"/>
                    <a:pt x="7425" y="12051"/>
                    <a:pt x="7410" y="12056"/>
                  </a:cubicBezTo>
                  <a:cubicBezTo>
                    <a:pt x="7396" y="12061"/>
                    <a:pt x="7381" y="12060"/>
                    <a:pt x="7365" y="12052"/>
                  </a:cubicBezTo>
                  <a:cubicBezTo>
                    <a:pt x="7344" y="12042"/>
                    <a:pt x="7332" y="12028"/>
                    <a:pt x="7327" y="12009"/>
                  </a:cubicBezTo>
                  <a:cubicBezTo>
                    <a:pt x="7323" y="11989"/>
                    <a:pt x="7326" y="11967"/>
                    <a:pt x="7339" y="11943"/>
                  </a:cubicBezTo>
                  <a:cubicBezTo>
                    <a:pt x="7343" y="11934"/>
                    <a:pt x="7347" y="11927"/>
                    <a:pt x="7352" y="11920"/>
                  </a:cubicBezTo>
                  <a:cubicBezTo>
                    <a:pt x="7357" y="11913"/>
                    <a:pt x="7362" y="11907"/>
                    <a:pt x="7369" y="11900"/>
                  </a:cubicBezTo>
                  <a:cubicBezTo>
                    <a:pt x="7375" y="11894"/>
                    <a:pt x="7382" y="11888"/>
                    <a:pt x="7390" y="11882"/>
                  </a:cubicBezTo>
                  <a:cubicBezTo>
                    <a:pt x="7398" y="11876"/>
                    <a:pt x="7408" y="11870"/>
                    <a:pt x="7418" y="11864"/>
                  </a:cubicBezTo>
                  <a:lnTo>
                    <a:pt x="7395" y="11827"/>
                  </a:lnTo>
                  <a:cubicBezTo>
                    <a:pt x="7352" y="11852"/>
                    <a:pt x="7320" y="11885"/>
                    <a:pt x="7299" y="11926"/>
                  </a:cubicBezTo>
                  <a:cubicBezTo>
                    <a:pt x="7290" y="11945"/>
                    <a:pt x="7284" y="11964"/>
                    <a:pt x="7282" y="11982"/>
                  </a:cubicBezTo>
                  <a:cubicBezTo>
                    <a:pt x="7280" y="12000"/>
                    <a:pt x="7281" y="12017"/>
                    <a:pt x="7286" y="12033"/>
                  </a:cubicBezTo>
                  <a:cubicBezTo>
                    <a:pt x="7290" y="12049"/>
                    <a:pt x="7298" y="12063"/>
                    <a:pt x="7308" y="12076"/>
                  </a:cubicBezTo>
                  <a:cubicBezTo>
                    <a:pt x="7319" y="12089"/>
                    <a:pt x="7333" y="12100"/>
                    <a:pt x="7349" y="12108"/>
                  </a:cubicBezTo>
                  <a:cubicBezTo>
                    <a:pt x="7374" y="12120"/>
                    <a:pt x="7400" y="12122"/>
                    <a:pt x="7425" y="12115"/>
                  </a:cubicBezTo>
                  <a:cubicBezTo>
                    <a:pt x="7437" y="12111"/>
                    <a:pt x="7448" y="12105"/>
                    <a:pt x="7458" y="12097"/>
                  </a:cubicBezTo>
                  <a:cubicBezTo>
                    <a:pt x="7468" y="12089"/>
                    <a:pt x="7480" y="12078"/>
                    <a:pt x="7494" y="12062"/>
                  </a:cubicBezTo>
                  <a:lnTo>
                    <a:pt x="7525" y="12029"/>
                  </a:lnTo>
                  <a:cubicBezTo>
                    <a:pt x="7563" y="11989"/>
                    <a:pt x="7598" y="11978"/>
                    <a:pt x="7633" y="11995"/>
                  </a:cubicBezTo>
                  <a:cubicBezTo>
                    <a:pt x="7656" y="12006"/>
                    <a:pt x="7670" y="12025"/>
                    <a:pt x="7675" y="12050"/>
                  </a:cubicBezTo>
                  <a:cubicBezTo>
                    <a:pt x="7677" y="12062"/>
                    <a:pt x="7677" y="12073"/>
                    <a:pt x="7675" y="12083"/>
                  </a:cubicBezTo>
                  <a:cubicBezTo>
                    <a:pt x="7673" y="12093"/>
                    <a:pt x="7669" y="12106"/>
                    <a:pt x="7661" y="12121"/>
                  </a:cubicBezTo>
                  <a:cubicBezTo>
                    <a:pt x="7652" y="12140"/>
                    <a:pt x="7640" y="12157"/>
                    <a:pt x="7626" y="12172"/>
                  </a:cubicBezTo>
                  <a:cubicBezTo>
                    <a:pt x="7613" y="12186"/>
                    <a:pt x="7596" y="12198"/>
                    <a:pt x="7576" y="12209"/>
                  </a:cubicBezTo>
                  <a:lnTo>
                    <a:pt x="7603" y="12247"/>
                  </a:lnTo>
                  <a:cubicBezTo>
                    <a:pt x="7624" y="12234"/>
                    <a:pt x="7643" y="12219"/>
                    <a:pt x="7659" y="12201"/>
                  </a:cubicBezTo>
                  <a:cubicBezTo>
                    <a:pt x="7674" y="12184"/>
                    <a:pt x="7688" y="12163"/>
                    <a:pt x="7700" y="12139"/>
                  </a:cubicBezTo>
                  <a:cubicBezTo>
                    <a:pt x="7709" y="12121"/>
                    <a:pt x="7715" y="12104"/>
                    <a:pt x="7718" y="12089"/>
                  </a:cubicBezTo>
                  <a:cubicBezTo>
                    <a:pt x="7720" y="12073"/>
                    <a:pt x="7721" y="12057"/>
                    <a:pt x="7719" y="12040"/>
                  </a:cubicBezTo>
                  <a:cubicBezTo>
                    <a:pt x="7716" y="12017"/>
                    <a:pt x="7709" y="11997"/>
                    <a:pt x="7697" y="11979"/>
                  </a:cubicBezTo>
                  <a:cubicBezTo>
                    <a:pt x="7685" y="11962"/>
                    <a:pt x="7670" y="11948"/>
                    <a:pt x="7652" y="11939"/>
                  </a:cubicBezTo>
                  <a:cubicBezTo>
                    <a:pt x="7639" y="11934"/>
                    <a:pt x="7626" y="11930"/>
                    <a:pt x="7611" y="11928"/>
                  </a:cubicBezTo>
                  <a:close/>
                  <a:moveTo>
                    <a:pt x="7529" y="11481"/>
                  </a:moveTo>
                  <a:lnTo>
                    <a:pt x="7401" y="11740"/>
                  </a:lnTo>
                  <a:lnTo>
                    <a:pt x="7441" y="11760"/>
                  </a:lnTo>
                  <a:lnTo>
                    <a:pt x="7492" y="11655"/>
                  </a:lnTo>
                  <a:lnTo>
                    <a:pt x="7844" y="11828"/>
                  </a:lnTo>
                  <a:lnTo>
                    <a:pt x="7866" y="11783"/>
                  </a:lnTo>
                  <a:lnTo>
                    <a:pt x="7514" y="11610"/>
                  </a:lnTo>
                  <a:lnTo>
                    <a:pt x="7567" y="11504"/>
                  </a:lnTo>
                  <a:lnTo>
                    <a:pt x="7529" y="11481"/>
                  </a:lnTo>
                  <a:close/>
                  <a:moveTo>
                    <a:pt x="7663" y="11209"/>
                  </a:moveTo>
                  <a:lnTo>
                    <a:pt x="7562" y="11414"/>
                  </a:lnTo>
                  <a:lnTo>
                    <a:pt x="7953" y="11607"/>
                  </a:lnTo>
                  <a:lnTo>
                    <a:pt x="7976" y="11559"/>
                  </a:lnTo>
                  <a:lnTo>
                    <a:pt x="7790" y="11468"/>
                  </a:lnTo>
                  <a:lnTo>
                    <a:pt x="7852" y="11343"/>
                  </a:lnTo>
                  <a:lnTo>
                    <a:pt x="7814" y="11324"/>
                  </a:lnTo>
                  <a:lnTo>
                    <a:pt x="7752" y="11449"/>
                  </a:lnTo>
                  <a:lnTo>
                    <a:pt x="7624" y="11386"/>
                  </a:lnTo>
                  <a:lnTo>
                    <a:pt x="7698" y="11235"/>
                  </a:lnTo>
                  <a:lnTo>
                    <a:pt x="7663" y="11209"/>
                  </a:lnTo>
                  <a:close/>
                  <a:moveTo>
                    <a:pt x="8210" y="11083"/>
                  </a:moveTo>
                  <a:lnTo>
                    <a:pt x="7756" y="11020"/>
                  </a:lnTo>
                  <a:lnTo>
                    <a:pt x="7726" y="11081"/>
                  </a:lnTo>
                  <a:lnTo>
                    <a:pt x="8052" y="11404"/>
                  </a:lnTo>
                  <a:lnTo>
                    <a:pt x="8076" y="11357"/>
                  </a:lnTo>
                  <a:lnTo>
                    <a:pt x="7974" y="11260"/>
                  </a:lnTo>
                  <a:lnTo>
                    <a:pt x="8046" y="11114"/>
                  </a:lnTo>
                  <a:lnTo>
                    <a:pt x="8184" y="11136"/>
                  </a:lnTo>
                  <a:lnTo>
                    <a:pt x="8210" y="11083"/>
                  </a:lnTo>
                  <a:close/>
                  <a:moveTo>
                    <a:pt x="8002" y="11107"/>
                  </a:moveTo>
                  <a:lnTo>
                    <a:pt x="7942" y="11229"/>
                  </a:lnTo>
                  <a:lnTo>
                    <a:pt x="7781" y="11073"/>
                  </a:lnTo>
                  <a:lnTo>
                    <a:pt x="8002" y="11107"/>
                  </a:lnTo>
                  <a:close/>
                  <a:moveTo>
                    <a:pt x="7648" y="11051"/>
                  </a:moveTo>
                  <a:cubicBezTo>
                    <a:pt x="7639" y="11054"/>
                    <a:pt x="7633" y="11060"/>
                    <a:pt x="7629" y="11068"/>
                  </a:cubicBezTo>
                  <a:cubicBezTo>
                    <a:pt x="7625" y="11076"/>
                    <a:pt x="7624" y="11085"/>
                    <a:pt x="7627" y="11093"/>
                  </a:cubicBezTo>
                  <a:cubicBezTo>
                    <a:pt x="7630" y="11102"/>
                    <a:pt x="7635" y="11108"/>
                    <a:pt x="7643" y="11112"/>
                  </a:cubicBezTo>
                  <a:cubicBezTo>
                    <a:pt x="7652" y="11116"/>
                    <a:pt x="7660" y="11116"/>
                    <a:pt x="7669" y="11114"/>
                  </a:cubicBezTo>
                  <a:cubicBezTo>
                    <a:pt x="7678" y="11111"/>
                    <a:pt x="7684" y="11105"/>
                    <a:pt x="7688" y="11097"/>
                  </a:cubicBezTo>
                  <a:cubicBezTo>
                    <a:pt x="7692" y="11089"/>
                    <a:pt x="7693" y="11080"/>
                    <a:pt x="7690" y="11072"/>
                  </a:cubicBezTo>
                  <a:cubicBezTo>
                    <a:pt x="7686" y="11063"/>
                    <a:pt x="7681" y="11057"/>
                    <a:pt x="7672" y="11053"/>
                  </a:cubicBezTo>
                  <a:cubicBezTo>
                    <a:pt x="7664" y="11049"/>
                    <a:pt x="7656" y="11049"/>
                    <a:pt x="7648" y="11051"/>
                  </a:cubicBezTo>
                  <a:close/>
                  <a:moveTo>
                    <a:pt x="7705" y="10934"/>
                  </a:moveTo>
                  <a:cubicBezTo>
                    <a:pt x="7697" y="10937"/>
                    <a:pt x="7691" y="10943"/>
                    <a:pt x="7686" y="10951"/>
                  </a:cubicBezTo>
                  <a:cubicBezTo>
                    <a:pt x="7683" y="10959"/>
                    <a:pt x="7682" y="10967"/>
                    <a:pt x="7685" y="10976"/>
                  </a:cubicBezTo>
                  <a:cubicBezTo>
                    <a:pt x="7688" y="10984"/>
                    <a:pt x="7693" y="10990"/>
                    <a:pt x="7701" y="10994"/>
                  </a:cubicBezTo>
                  <a:cubicBezTo>
                    <a:pt x="7710" y="10998"/>
                    <a:pt x="7718" y="10999"/>
                    <a:pt x="7727" y="10996"/>
                  </a:cubicBezTo>
                  <a:cubicBezTo>
                    <a:pt x="7736" y="10993"/>
                    <a:pt x="7742" y="10988"/>
                    <a:pt x="7746" y="10979"/>
                  </a:cubicBezTo>
                  <a:cubicBezTo>
                    <a:pt x="7750" y="10971"/>
                    <a:pt x="7751" y="10963"/>
                    <a:pt x="7747" y="10954"/>
                  </a:cubicBezTo>
                  <a:cubicBezTo>
                    <a:pt x="7744" y="10946"/>
                    <a:pt x="7738" y="10940"/>
                    <a:pt x="7730" y="10936"/>
                  </a:cubicBezTo>
                  <a:cubicBezTo>
                    <a:pt x="7722" y="10932"/>
                    <a:pt x="7714" y="10931"/>
                    <a:pt x="7705" y="10934"/>
                  </a:cubicBezTo>
                  <a:close/>
                  <a:moveTo>
                    <a:pt x="8306" y="10789"/>
                  </a:moveTo>
                  <a:lnTo>
                    <a:pt x="8230" y="10943"/>
                  </a:lnTo>
                  <a:lnTo>
                    <a:pt x="7879" y="10770"/>
                  </a:lnTo>
                  <a:lnTo>
                    <a:pt x="7856" y="10817"/>
                  </a:lnTo>
                  <a:lnTo>
                    <a:pt x="8247" y="11009"/>
                  </a:lnTo>
                  <a:lnTo>
                    <a:pt x="8342" y="10815"/>
                  </a:lnTo>
                  <a:lnTo>
                    <a:pt x="8306" y="10789"/>
                  </a:lnTo>
                  <a:close/>
                  <a:moveTo>
                    <a:pt x="8405" y="10687"/>
                  </a:moveTo>
                  <a:lnTo>
                    <a:pt x="8014" y="10495"/>
                  </a:lnTo>
                  <a:lnTo>
                    <a:pt x="7992" y="10541"/>
                  </a:lnTo>
                  <a:lnTo>
                    <a:pt x="8383" y="10733"/>
                  </a:lnTo>
                  <a:lnTo>
                    <a:pt x="8405" y="10687"/>
                  </a:lnTo>
                  <a:close/>
                  <a:moveTo>
                    <a:pt x="8429" y="10267"/>
                  </a:moveTo>
                  <a:cubicBezTo>
                    <a:pt x="8414" y="10265"/>
                    <a:pt x="8401" y="10266"/>
                    <a:pt x="8388" y="10270"/>
                  </a:cubicBezTo>
                  <a:cubicBezTo>
                    <a:pt x="8375" y="10273"/>
                    <a:pt x="8363" y="10278"/>
                    <a:pt x="8352" y="10286"/>
                  </a:cubicBezTo>
                  <a:cubicBezTo>
                    <a:pt x="8341" y="10293"/>
                    <a:pt x="8328" y="10304"/>
                    <a:pt x="8314" y="10319"/>
                  </a:cubicBezTo>
                  <a:lnTo>
                    <a:pt x="8278" y="10357"/>
                  </a:lnTo>
                  <a:cubicBezTo>
                    <a:pt x="8259" y="10377"/>
                    <a:pt x="8242" y="10389"/>
                    <a:pt x="8228" y="10394"/>
                  </a:cubicBezTo>
                  <a:cubicBezTo>
                    <a:pt x="8213" y="10400"/>
                    <a:pt x="8198" y="10399"/>
                    <a:pt x="8182" y="10391"/>
                  </a:cubicBezTo>
                  <a:cubicBezTo>
                    <a:pt x="8162" y="10381"/>
                    <a:pt x="8150" y="10366"/>
                    <a:pt x="8145" y="10347"/>
                  </a:cubicBezTo>
                  <a:cubicBezTo>
                    <a:pt x="8140" y="10328"/>
                    <a:pt x="8144" y="10306"/>
                    <a:pt x="8156" y="10281"/>
                  </a:cubicBezTo>
                  <a:cubicBezTo>
                    <a:pt x="8160" y="10273"/>
                    <a:pt x="8165" y="10265"/>
                    <a:pt x="8170" y="10258"/>
                  </a:cubicBezTo>
                  <a:cubicBezTo>
                    <a:pt x="8174" y="10251"/>
                    <a:pt x="8180" y="10245"/>
                    <a:pt x="8186" y="10239"/>
                  </a:cubicBezTo>
                  <a:cubicBezTo>
                    <a:pt x="8193" y="10233"/>
                    <a:pt x="8200" y="10227"/>
                    <a:pt x="8208" y="10221"/>
                  </a:cubicBezTo>
                  <a:cubicBezTo>
                    <a:pt x="8216" y="10215"/>
                    <a:pt x="8225" y="10209"/>
                    <a:pt x="8236" y="10202"/>
                  </a:cubicBezTo>
                  <a:lnTo>
                    <a:pt x="8213" y="10165"/>
                  </a:lnTo>
                  <a:cubicBezTo>
                    <a:pt x="8169" y="10190"/>
                    <a:pt x="8137" y="10223"/>
                    <a:pt x="8117" y="10264"/>
                  </a:cubicBezTo>
                  <a:cubicBezTo>
                    <a:pt x="8108" y="10283"/>
                    <a:pt x="8102" y="10302"/>
                    <a:pt x="8100" y="10320"/>
                  </a:cubicBezTo>
                  <a:cubicBezTo>
                    <a:pt x="8098" y="10339"/>
                    <a:pt x="8099" y="10356"/>
                    <a:pt x="8103" y="10372"/>
                  </a:cubicBezTo>
                  <a:cubicBezTo>
                    <a:pt x="8108" y="10387"/>
                    <a:pt x="8115" y="10402"/>
                    <a:pt x="8126" y="10415"/>
                  </a:cubicBezTo>
                  <a:cubicBezTo>
                    <a:pt x="8137" y="10427"/>
                    <a:pt x="8150" y="10438"/>
                    <a:pt x="8167" y="10446"/>
                  </a:cubicBezTo>
                  <a:cubicBezTo>
                    <a:pt x="8192" y="10458"/>
                    <a:pt x="8217" y="10461"/>
                    <a:pt x="8243" y="10453"/>
                  </a:cubicBezTo>
                  <a:cubicBezTo>
                    <a:pt x="8255" y="10449"/>
                    <a:pt x="8265" y="10444"/>
                    <a:pt x="8276" y="10436"/>
                  </a:cubicBezTo>
                  <a:cubicBezTo>
                    <a:pt x="8286" y="10428"/>
                    <a:pt x="8298" y="10416"/>
                    <a:pt x="8312" y="10401"/>
                  </a:cubicBezTo>
                  <a:lnTo>
                    <a:pt x="8343" y="10367"/>
                  </a:lnTo>
                  <a:cubicBezTo>
                    <a:pt x="8380" y="10327"/>
                    <a:pt x="8416" y="10316"/>
                    <a:pt x="8451" y="10333"/>
                  </a:cubicBezTo>
                  <a:cubicBezTo>
                    <a:pt x="8474" y="10344"/>
                    <a:pt x="8488" y="10363"/>
                    <a:pt x="8493" y="10388"/>
                  </a:cubicBezTo>
                  <a:cubicBezTo>
                    <a:pt x="8495" y="10400"/>
                    <a:pt x="8495" y="10411"/>
                    <a:pt x="8493" y="10421"/>
                  </a:cubicBezTo>
                  <a:cubicBezTo>
                    <a:pt x="8491" y="10432"/>
                    <a:pt x="8486" y="10444"/>
                    <a:pt x="8479" y="10459"/>
                  </a:cubicBezTo>
                  <a:cubicBezTo>
                    <a:pt x="8469" y="10479"/>
                    <a:pt x="8458" y="10496"/>
                    <a:pt x="8444" y="10510"/>
                  </a:cubicBezTo>
                  <a:cubicBezTo>
                    <a:pt x="8430" y="10524"/>
                    <a:pt x="8414" y="10537"/>
                    <a:pt x="8394" y="10547"/>
                  </a:cubicBezTo>
                  <a:lnTo>
                    <a:pt x="8420" y="10586"/>
                  </a:lnTo>
                  <a:cubicBezTo>
                    <a:pt x="8442" y="10572"/>
                    <a:pt x="8461" y="10557"/>
                    <a:pt x="8476" y="10539"/>
                  </a:cubicBezTo>
                  <a:cubicBezTo>
                    <a:pt x="8492" y="10522"/>
                    <a:pt x="8506" y="10501"/>
                    <a:pt x="8517" y="10478"/>
                  </a:cubicBezTo>
                  <a:cubicBezTo>
                    <a:pt x="8526" y="10459"/>
                    <a:pt x="8532" y="10443"/>
                    <a:pt x="8535" y="10427"/>
                  </a:cubicBezTo>
                  <a:cubicBezTo>
                    <a:pt x="8538" y="10412"/>
                    <a:pt x="8539" y="10395"/>
                    <a:pt x="8537" y="10378"/>
                  </a:cubicBezTo>
                  <a:cubicBezTo>
                    <a:pt x="8534" y="10355"/>
                    <a:pt x="8527" y="10335"/>
                    <a:pt x="8515" y="10318"/>
                  </a:cubicBezTo>
                  <a:cubicBezTo>
                    <a:pt x="8503" y="10300"/>
                    <a:pt x="8487" y="10287"/>
                    <a:pt x="8469" y="10278"/>
                  </a:cubicBezTo>
                  <a:cubicBezTo>
                    <a:pt x="8457" y="10272"/>
                    <a:pt x="8444" y="10268"/>
                    <a:pt x="8429" y="10267"/>
                  </a:cubicBezTo>
                  <a:close/>
                  <a:moveTo>
                    <a:pt x="8680" y="9984"/>
                  </a:moveTo>
                  <a:cubicBezTo>
                    <a:pt x="8683" y="10001"/>
                    <a:pt x="8683" y="10016"/>
                    <a:pt x="8681" y="10030"/>
                  </a:cubicBezTo>
                  <a:cubicBezTo>
                    <a:pt x="8679" y="10044"/>
                    <a:pt x="8675" y="10058"/>
                    <a:pt x="8668" y="10073"/>
                  </a:cubicBezTo>
                  <a:cubicBezTo>
                    <a:pt x="8657" y="10095"/>
                    <a:pt x="8641" y="10113"/>
                    <a:pt x="8619" y="10126"/>
                  </a:cubicBezTo>
                  <a:cubicBezTo>
                    <a:pt x="8598" y="10139"/>
                    <a:pt x="8573" y="10144"/>
                    <a:pt x="8543" y="10142"/>
                  </a:cubicBezTo>
                  <a:cubicBezTo>
                    <a:pt x="8530" y="10141"/>
                    <a:pt x="8516" y="10138"/>
                    <a:pt x="8503" y="10134"/>
                  </a:cubicBezTo>
                  <a:cubicBezTo>
                    <a:pt x="8490" y="10130"/>
                    <a:pt x="8473" y="10123"/>
                    <a:pt x="8454" y="10114"/>
                  </a:cubicBezTo>
                  <a:cubicBezTo>
                    <a:pt x="8431" y="10102"/>
                    <a:pt x="8412" y="10091"/>
                    <a:pt x="8397" y="10081"/>
                  </a:cubicBezTo>
                  <a:cubicBezTo>
                    <a:pt x="8382" y="10070"/>
                    <a:pt x="8369" y="10058"/>
                    <a:pt x="8359" y="10046"/>
                  </a:cubicBezTo>
                  <a:cubicBezTo>
                    <a:pt x="8341" y="10026"/>
                    <a:pt x="8331" y="10005"/>
                    <a:pt x="8327" y="9983"/>
                  </a:cubicBezTo>
                  <a:cubicBezTo>
                    <a:pt x="8324" y="9962"/>
                    <a:pt x="8328" y="9940"/>
                    <a:pt x="8339" y="9917"/>
                  </a:cubicBezTo>
                  <a:cubicBezTo>
                    <a:pt x="8346" y="9902"/>
                    <a:pt x="8354" y="9890"/>
                    <a:pt x="8364" y="9881"/>
                  </a:cubicBezTo>
                  <a:cubicBezTo>
                    <a:pt x="8373" y="9871"/>
                    <a:pt x="8385" y="9862"/>
                    <a:pt x="8400" y="9855"/>
                  </a:cubicBezTo>
                  <a:lnTo>
                    <a:pt x="8382" y="9815"/>
                  </a:lnTo>
                  <a:cubicBezTo>
                    <a:pt x="8365" y="9823"/>
                    <a:pt x="8350" y="9834"/>
                    <a:pt x="8336" y="9848"/>
                  </a:cubicBezTo>
                  <a:cubicBezTo>
                    <a:pt x="8323" y="9862"/>
                    <a:pt x="8311" y="9879"/>
                    <a:pt x="8302" y="9898"/>
                  </a:cubicBezTo>
                  <a:cubicBezTo>
                    <a:pt x="8290" y="9921"/>
                    <a:pt x="8284" y="9946"/>
                    <a:pt x="8285" y="9971"/>
                  </a:cubicBezTo>
                  <a:cubicBezTo>
                    <a:pt x="8285" y="9996"/>
                    <a:pt x="8290" y="10020"/>
                    <a:pt x="8301" y="10044"/>
                  </a:cubicBezTo>
                  <a:cubicBezTo>
                    <a:pt x="8312" y="10067"/>
                    <a:pt x="8328" y="10089"/>
                    <a:pt x="8348" y="10109"/>
                  </a:cubicBezTo>
                  <a:cubicBezTo>
                    <a:pt x="8369" y="10130"/>
                    <a:pt x="8394" y="10147"/>
                    <a:pt x="8423" y="10161"/>
                  </a:cubicBezTo>
                  <a:cubicBezTo>
                    <a:pt x="8452" y="10175"/>
                    <a:pt x="8481" y="10185"/>
                    <a:pt x="8510" y="10191"/>
                  </a:cubicBezTo>
                  <a:cubicBezTo>
                    <a:pt x="8539" y="10196"/>
                    <a:pt x="8567" y="10195"/>
                    <a:pt x="8594" y="10188"/>
                  </a:cubicBezTo>
                  <a:cubicBezTo>
                    <a:pt x="8619" y="10181"/>
                    <a:pt x="8640" y="10170"/>
                    <a:pt x="8659" y="10154"/>
                  </a:cubicBezTo>
                  <a:cubicBezTo>
                    <a:pt x="8677" y="10139"/>
                    <a:pt x="8692" y="10120"/>
                    <a:pt x="8702" y="10099"/>
                  </a:cubicBezTo>
                  <a:cubicBezTo>
                    <a:pt x="8712" y="10080"/>
                    <a:pt x="8718" y="10059"/>
                    <a:pt x="8722" y="10038"/>
                  </a:cubicBezTo>
                  <a:cubicBezTo>
                    <a:pt x="8726" y="10017"/>
                    <a:pt x="8726" y="9996"/>
                    <a:pt x="8724" y="9975"/>
                  </a:cubicBezTo>
                  <a:lnTo>
                    <a:pt x="8680" y="9984"/>
                  </a:lnTo>
                  <a:close/>
                  <a:moveTo>
                    <a:pt x="8916" y="9649"/>
                  </a:moveTo>
                  <a:lnTo>
                    <a:pt x="8525" y="9457"/>
                  </a:lnTo>
                  <a:lnTo>
                    <a:pt x="8502" y="9503"/>
                  </a:lnTo>
                  <a:lnTo>
                    <a:pt x="8666" y="9584"/>
                  </a:lnTo>
                  <a:lnTo>
                    <a:pt x="8585" y="9748"/>
                  </a:lnTo>
                  <a:lnTo>
                    <a:pt x="8421" y="9668"/>
                  </a:lnTo>
                  <a:lnTo>
                    <a:pt x="8399" y="9714"/>
                  </a:lnTo>
                  <a:lnTo>
                    <a:pt x="8789" y="9906"/>
                  </a:lnTo>
                  <a:lnTo>
                    <a:pt x="8812" y="9860"/>
                  </a:lnTo>
                  <a:lnTo>
                    <a:pt x="8623" y="9767"/>
                  </a:lnTo>
                  <a:lnTo>
                    <a:pt x="8704" y="9603"/>
                  </a:lnTo>
                  <a:lnTo>
                    <a:pt x="8893" y="9696"/>
                  </a:lnTo>
                  <a:lnTo>
                    <a:pt x="8916" y="9649"/>
                  </a:lnTo>
                  <a:close/>
                  <a:moveTo>
                    <a:pt x="5421" y="18254"/>
                  </a:moveTo>
                  <a:lnTo>
                    <a:pt x="5119" y="18105"/>
                  </a:lnTo>
                  <a:lnTo>
                    <a:pt x="5096" y="18151"/>
                  </a:lnTo>
                  <a:lnTo>
                    <a:pt x="5306" y="18254"/>
                  </a:lnTo>
                  <a:lnTo>
                    <a:pt x="5421" y="18254"/>
                  </a:lnTo>
                  <a:close/>
                  <a:moveTo>
                    <a:pt x="9002" y="10906"/>
                  </a:moveTo>
                  <a:lnTo>
                    <a:pt x="9002" y="10850"/>
                  </a:lnTo>
                  <a:lnTo>
                    <a:pt x="8789" y="10745"/>
                  </a:lnTo>
                  <a:lnTo>
                    <a:pt x="8841" y="10639"/>
                  </a:lnTo>
                  <a:lnTo>
                    <a:pt x="8803" y="10617"/>
                  </a:lnTo>
                  <a:lnTo>
                    <a:pt x="8676" y="10876"/>
                  </a:lnTo>
                  <a:lnTo>
                    <a:pt x="8715" y="10895"/>
                  </a:lnTo>
                  <a:lnTo>
                    <a:pt x="8767" y="10790"/>
                  </a:lnTo>
                  <a:lnTo>
                    <a:pt x="9002" y="10906"/>
                  </a:lnTo>
                  <a:close/>
                  <a:moveTo>
                    <a:pt x="9002" y="10631"/>
                  </a:moveTo>
                  <a:lnTo>
                    <a:pt x="9002" y="10573"/>
                  </a:lnTo>
                  <a:lnTo>
                    <a:pt x="8898" y="10522"/>
                  </a:lnTo>
                  <a:lnTo>
                    <a:pt x="8977" y="10361"/>
                  </a:lnTo>
                  <a:lnTo>
                    <a:pt x="8942" y="10336"/>
                  </a:lnTo>
                  <a:lnTo>
                    <a:pt x="8836" y="10550"/>
                  </a:lnTo>
                  <a:lnTo>
                    <a:pt x="9002" y="10631"/>
                  </a:lnTo>
                  <a:close/>
                  <a:moveTo>
                    <a:pt x="5626" y="17962"/>
                  </a:moveTo>
                  <a:lnTo>
                    <a:pt x="5550" y="18117"/>
                  </a:lnTo>
                  <a:lnTo>
                    <a:pt x="5198" y="17944"/>
                  </a:lnTo>
                  <a:lnTo>
                    <a:pt x="5175" y="17991"/>
                  </a:lnTo>
                  <a:lnTo>
                    <a:pt x="5566" y="18183"/>
                  </a:lnTo>
                  <a:lnTo>
                    <a:pt x="5662" y="17988"/>
                  </a:lnTo>
                  <a:lnTo>
                    <a:pt x="5626" y="17962"/>
                  </a:lnTo>
                  <a:close/>
                  <a:moveTo>
                    <a:pt x="5828" y="17650"/>
                  </a:moveTo>
                  <a:lnTo>
                    <a:pt x="5438" y="17457"/>
                  </a:lnTo>
                  <a:lnTo>
                    <a:pt x="5415" y="17504"/>
                  </a:lnTo>
                  <a:lnTo>
                    <a:pt x="5578" y="17584"/>
                  </a:lnTo>
                  <a:lnTo>
                    <a:pt x="5497" y="17749"/>
                  </a:lnTo>
                  <a:lnTo>
                    <a:pt x="5334" y="17669"/>
                  </a:lnTo>
                  <a:lnTo>
                    <a:pt x="5311" y="17714"/>
                  </a:lnTo>
                  <a:lnTo>
                    <a:pt x="5702" y="17906"/>
                  </a:lnTo>
                  <a:lnTo>
                    <a:pt x="5724" y="17861"/>
                  </a:lnTo>
                  <a:lnTo>
                    <a:pt x="5535" y="17768"/>
                  </a:lnTo>
                  <a:lnTo>
                    <a:pt x="5616" y="17603"/>
                  </a:lnTo>
                  <a:lnTo>
                    <a:pt x="5805" y="17696"/>
                  </a:lnTo>
                  <a:lnTo>
                    <a:pt x="5828" y="17650"/>
                  </a:lnTo>
                  <a:close/>
                  <a:moveTo>
                    <a:pt x="5993" y="17316"/>
                  </a:moveTo>
                  <a:lnTo>
                    <a:pt x="5952" y="17296"/>
                  </a:lnTo>
                  <a:lnTo>
                    <a:pt x="5868" y="17468"/>
                  </a:lnTo>
                  <a:lnTo>
                    <a:pt x="5725" y="17398"/>
                  </a:lnTo>
                  <a:lnTo>
                    <a:pt x="5790" y="17264"/>
                  </a:lnTo>
                  <a:lnTo>
                    <a:pt x="5750" y="17244"/>
                  </a:lnTo>
                  <a:lnTo>
                    <a:pt x="5684" y="17378"/>
                  </a:lnTo>
                  <a:lnTo>
                    <a:pt x="5556" y="17315"/>
                  </a:lnTo>
                  <a:lnTo>
                    <a:pt x="5635" y="17154"/>
                  </a:lnTo>
                  <a:lnTo>
                    <a:pt x="5599" y="17129"/>
                  </a:lnTo>
                  <a:lnTo>
                    <a:pt x="5494" y="17343"/>
                  </a:lnTo>
                  <a:lnTo>
                    <a:pt x="5885" y="17535"/>
                  </a:lnTo>
                  <a:lnTo>
                    <a:pt x="5993" y="17316"/>
                  </a:lnTo>
                  <a:close/>
                  <a:moveTo>
                    <a:pt x="6093" y="17013"/>
                  </a:moveTo>
                  <a:lnTo>
                    <a:pt x="6017" y="17167"/>
                  </a:lnTo>
                  <a:lnTo>
                    <a:pt x="5665" y="16994"/>
                  </a:lnTo>
                  <a:lnTo>
                    <a:pt x="5642" y="17041"/>
                  </a:lnTo>
                  <a:lnTo>
                    <a:pt x="6033" y="17233"/>
                  </a:lnTo>
                  <a:lnTo>
                    <a:pt x="6129" y="17038"/>
                  </a:lnTo>
                  <a:lnTo>
                    <a:pt x="6093" y="17013"/>
                  </a:lnTo>
                  <a:close/>
                  <a:moveTo>
                    <a:pt x="6352" y="16585"/>
                  </a:moveTo>
                  <a:lnTo>
                    <a:pt x="5945" y="16427"/>
                  </a:lnTo>
                  <a:lnTo>
                    <a:pt x="5911" y="16496"/>
                  </a:lnTo>
                  <a:lnTo>
                    <a:pt x="6134" y="16697"/>
                  </a:lnTo>
                  <a:cubicBezTo>
                    <a:pt x="6148" y="16709"/>
                    <a:pt x="6160" y="16719"/>
                    <a:pt x="6172" y="16728"/>
                  </a:cubicBezTo>
                  <a:cubicBezTo>
                    <a:pt x="6183" y="16736"/>
                    <a:pt x="6189" y="16741"/>
                    <a:pt x="6191" y="16742"/>
                  </a:cubicBezTo>
                  <a:cubicBezTo>
                    <a:pt x="6189" y="16742"/>
                    <a:pt x="6181" y="16740"/>
                    <a:pt x="6167" y="16736"/>
                  </a:cubicBezTo>
                  <a:cubicBezTo>
                    <a:pt x="6153" y="16732"/>
                    <a:pt x="6136" y="16728"/>
                    <a:pt x="6115" y="16724"/>
                  </a:cubicBezTo>
                  <a:lnTo>
                    <a:pt x="5825" y="16670"/>
                  </a:lnTo>
                  <a:lnTo>
                    <a:pt x="5791" y="16738"/>
                  </a:lnTo>
                  <a:lnTo>
                    <a:pt x="6165" y="16965"/>
                  </a:lnTo>
                  <a:lnTo>
                    <a:pt x="6187" y="16920"/>
                  </a:lnTo>
                  <a:lnTo>
                    <a:pt x="5920" y="16761"/>
                  </a:lnTo>
                  <a:cubicBezTo>
                    <a:pt x="5915" y="16758"/>
                    <a:pt x="5908" y="16754"/>
                    <a:pt x="5901" y="16750"/>
                  </a:cubicBezTo>
                  <a:cubicBezTo>
                    <a:pt x="5893" y="16746"/>
                    <a:pt x="5886" y="16741"/>
                    <a:pt x="5878" y="16737"/>
                  </a:cubicBezTo>
                  <a:cubicBezTo>
                    <a:pt x="5871" y="16733"/>
                    <a:pt x="5864" y="16729"/>
                    <a:pt x="5859" y="16726"/>
                  </a:cubicBezTo>
                  <a:cubicBezTo>
                    <a:pt x="5854" y="16723"/>
                    <a:pt x="5851" y="16722"/>
                    <a:pt x="5849" y="16721"/>
                  </a:cubicBezTo>
                  <a:cubicBezTo>
                    <a:pt x="5854" y="16722"/>
                    <a:pt x="5863" y="16724"/>
                    <a:pt x="5877" y="16727"/>
                  </a:cubicBezTo>
                  <a:cubicBezTo>
                    <a:pt x="5892" y="16730"/>
                    <a:pt x="5910" y="16733"/>
                    <a:pt x="5932" y="16738"/>
                  </a:cubicBezTo>
                  <a:lnTo>
                    <a:pt x="6248" y="16797"/>
                  </a:lnTo>
                  <a:lnTo>
                    <a:pt x="6268" y="16757"/>
                  </a:lnTo>
                  <a:lnTo>
                    <a:pt x="6017" y="16530"/>
                  </a:lnTo>
                  <a:cubicBezTo>
                    <a:pt x="6012" y="16525"/>
                    <a:pt x="6006" y="16520"/>
                    <a:pt x="6000" y="16515"/>
                  </a:cubicBezTo>
                  <a:cubicBezTo>
                    <a:pt x="5995" y="16510"/>
                    <a:pt x="5989" y="16506"/>
                    <a:pt x="5984" y="16501"/>
                  </a:cubicBezTo>
                  <a:cubicBezTo>
                    <a:pt x="5978" y="16497"/>
                    <a:pt x="5974" y="16493"/>
                    <a:pt x="5970" y="16490"/>
                  </a:cubicBezTo>
                  <a:cubicBezTo>
                    <a:pt x="5966" y="16487"/>
                    <a:pt x="5964" y="16485"/>
                    <a:pt x="5964" y="16484"/>
                  </a:cubicBezTo>
                  <a:cubicBezTo>
                    <a:pt x="5965" y="16485"/>
                    <a:pt x="5967" y="16486"/>
                    <a:pt x="5972" y="16488"/>
                  </a:cubicBezTo>
                  <a:cubicBezTo>
                    <a:pt x="5977" y="16490"/>
                    <a:pt x="5982" y="16492"/>
                    <a:pt x="5989" y="16496"/>
                  </a:cubicBezTo>
                  <a:cubicBezTo>
                    <a:pt x="5996" y="16499"/>
                    <a:pt x="6003" y="16502"/>
                    <a:pt x="6010" y="16505"/>
                  </a:cubicBezTo>
                  <a:cubicBezTo>
                    <a:pt x="6018" y="16508"/>
                    <a:pt x="6025" y="16511"/>
                    <a:pt x="6031" y="16514"/>
                  </a:cubicBezTo>
                  <a:lnTo>
                    <a:pt x="6329" y="16632"/>
                  </a:lnTo>
                  <a:lnTo>
                    <a:pt x="6352" y="16585"/>
                  </a:lnTo>
                  <a:close/>
                  <a:moveTo>
                    <a:pt x="6372" y="16174"/>
                  </a:moveTo>
                  <a:cubicBezTo>
                    <a:pt x="6357" y="16172"/>
                    <a:pt x="6343" y="16173"/>
                    <a:pt x="6330" y="16176"/>
                  </a:cubicBezTo>
                  <a:cubicBezTo>
                    <a:pt x="6317" y="16180"/>
                    <a:pt x="6305" y="16185"/>
                    <a:pt x="6294" y="16193"/>
                  </a:cubicBezTo>
                  <a:cubicBezTo>
                    <a:pt x="6283" y="16200"/>
                    <a:pt x="6271" y="16211"/>
                    <a:pt x="6257" y="16226"/>
                  </a:cubicBezTo>
                  <a:lnTo>
                    <a:pt x="6221" y="16264"/>
                  </a:lnTo>
                  <a:cubicBezTo>
                    <a:pt x="6202" y="16284"/>
                    <a:pt x="6185" y="16296"/>
                    <a:pt x="6171" y="16301"/>
                  </a:cubicBezTo>
                  <a:cubicBezTo>
                    <a:pt x="6156" y="16307"/>
                    <a:pt x="6141" y="16306"/>
                    <a:pt x="6125" y="16298"/>
                  </a:cubicBezTo>
                  <a:cubicBezTo>
                    <a:pt x="6105" y="16288"/>
                    <a:pt x="6092" y="16273"/>
                    <a:pt x="6088" y="16254"/>
                  </a:cubicBezTo>
                  <a:cubicBezTo>
                    <a:pt x="6083" y="16235"/>
                    <a:pt x="6087" y="16213"/>
                    <a:pt x="6099" y="16188"/>
                  </a:cubicBezTo>
                  <a:cubicBezTo>
                    <a:pt x="6103" y="16180"/>
                    <a:pt x="6107" y="16172"/>
                    <a:pt x="6112" y="16165"/>
                  </a:cubicBezTo>
                  <a:cubicBezTo>
                    <a:pt x="6117" y="16158"/>
                    <a:pt x="6123" y="16152"/>
                    <a:pt x="6129" y="16146"/>
                  </a:cubicBezTo>
                  <a:cubicBezTo>
                    <a:pt x="6135" y="16140"/>
                    <a:pt x="6142" y="16134"/>
                    <a:pt x="6151" y="16128"/>
                  </a:cubicBezTo>
                  <a:cubicBezTo>
                    <a:pt x="6159" y="16122"/>
                    <a:pt x="6168" y="16116"/>
                    <a:pt x="6179" y="16109"/>
                  </a:cubicBezTo>
                  <a:lnTo>
                    <a:pt x="6155" y="16072"/>
                  </a:lnTo>
                  <a:cubicBezTo>
                    <a:pt x="6112" y="16097"/>
                    <a:pt x="6080" y="16130"/>
                    <a:pt x="6060" y="16171"/>
                  </a:cubicBezTo>
                  <a:cubicBezTo>
                    <a:pt x="6050" y="16190"/>
                    <a:pt x="6045" y="16209"/>
                    <a:pt x="6042" y="16227"/>
                  </a:cubicBezTo>
                  <a:cubicBezTo>
                    <a:pt x="6040" y="16246"/>
                    <a:pt x="6041" y="16263"/>
                    <a:pt x="6046" y="16279"/>
                  </a:cubicBezTo>
                  <a:cubicBezTo>
                    <a:pt x="6050" y="16294"/>
                    <a:pt x="6058" y="16309"/>
                    <a:pt x="6069" y="16322"/>
                  </a:cubicBezTo>
                  <a:cubicBezTo>
                    <a:pt x="6079" y="16334"/>
                    <a:pt x="6093" y="16345"/>
                    <a:pt x="6110" y="16353"/>
                  </a:cubicBezTo>
                  <a:cubicBezTo>
                    <a:pt x="6135" y="16365"/>
                    <a:pt x="6160" y="16368"/>
                    <a:pt x="6186" y="16360"/>
                  </a:cubicBezTo>
                  <a:cubicBezTo>
                    <a:pt x="6197" y="16356"/>
                    <a:pt x="6208" y="16351"/>
                    <a:pt x="6218" y="16342"/>
                  </a:cubicBezTo>
                  <a:cubicBezTo>
                    <a:pt x="6228" y="16334"/>
                    <a:pt x="6240" y="16323"/>
                    <a:pt x="6254" y="16308"/>
                  </a:cubicBezTo>
                  <a:lnTo>
                    <a:pt x="6286" y="16274"/>
                  </a:lnTo>
                  <a:cubicBezTo>
                    <a:pt x="6323" y="16234"/>
                    <a:pt x="6359" y="16223"/>
                    <a:pt x="6393" y="16240"/>
                  </a:cubicBezTo>
                  <a:cubicBezTo>
                    <a:pt x="6416" y="16251"/>
                    <a:pt x="6430" y="16270"/>
                    <a:pt x="6435" y="16295"/>
                  </a:cubicBezTo>
                  <a:cubicBezTo>
                    <a:pt x="6438" y="16307"/>
                    <a:pt x="6438" y="16318"/>
                    <a:pt x="6436" y="16328"/>
                  </a:cubicBezTo>
                  <a:cubicBezTo>
                    <a:pt x="6434" y="16339"/>
                    <a:pt x="6429" y="16351"/>
                    <a:pt x="6422" y="16366"/>
                  </a:cubicBezTo>
                  <a:cubicBezTo>
                    <a:pt x="6412" y="16386"/>
                    <a:pt x="6400" y="16403"/>
                    <a:pt x="6387" y="16417"/>
                  </a:cubicBezTo>
                  <a:cubicBezTo>
                    <a:pt x="6373" y="16431"/>
                    <a:pt x="6356" y="16444"/>
                    <a:pt x="6337" y="16454"/>
                  </a:cubicBezTo>
                  <a:lnTo>
                    <a:pt x="6363" y="16493"/>
                  </a:lnTo>
                  <a:cubicBezTo>
                    <a:pt x="6385" y="16479"/>
                    <a:pt x="6403" y="16464"/>
                    <a:pt x="6419" y="16446"/>
                  </a:cubicBezTo>
                  <a:cubicBezTo>
                    <a:pt x="6435" y="16429"/>
                    <a:pt x="6448" y="16408"/>
                    <a:pt x="6460" y="16385"/>
                  </a:cubicBezTo>
                  <a:cubicBezTo>
                    <a:pt x="6469" y="16366"/>
                    <a:pt x="6475" y="16350"/>
                    <a:pt x="6478" y="16334"/>
                  </a:cubicBezTo>
                  <a:cubicBezTo>
                    <a:pt x="6481" y="16318"/>
                    <a:pt x="6481" y="16302"/>
                    <a:pt x="6479" y="16285"/>
                  </a:cubicBezTo>
                  <a:cubicBezTo>
                    <a:pt x="6477" y="16262"/>
                    <a:pt x="6470" y="16242"/>
                    <a:pt x="6457" y="16225"/>
                  </a:cubicBezTo>
                  <a:cubicBezTo>
                    <a:pt x="6445" y="16207"/>
                    <a:pt x="6430" y="16194"/>
                    <a:pt x="6412" y="16185"/>
                  </a:cubicBezTo>
                  <a:cubicBezTo>
                    <a:pt x="6400" y="16179"/>
                    <a:pt x="6386" y="16175"/>
                    <a:pt x="6372" y="16174"/>
                  </a:cubicBezTo>
                  <a:close/>
                  <a:moveTo>
                    <a:pt x="6486" y="15984"/>
                  </a:moveTo>
                  <a:lnTo>
                    <a:pt x="6443" y="15962"/>
                  </a:lnTo>
                  <a:lnTo>
                    <a:pt x="6389" y="16071"/>
                  </a:lnTo>
                  <a:lnTo>
                    <a:pt x="6433" y="16092"/>
                  </a:lnTo>
                  <a:lnTo>
                    <a:pt x="6486" y="15984"/>
                  </a:lnTo>
                  <a:close/>
                  <a:moveTo>
                    <a:pt x="6403" y="15496"/>
                  </a:moveTo>
                  <a:lnTo>
                    <a:pt x="6380" y="15542"/>
                  </a:lnTo>
                  <a:lnTo>
                    <a:pt x="6652" y="15676"/>
                  </a:lnTo>
                  <a:cubicBezTo>
                    <a:pt x="6665" y="15683"/>
                    <a:pt x="6676" y="15689"/>
                    <a:pt x="6685" y="15696"/>
                  </a:cubicBezTo>
                  <a:cubicBezTo>
                    <a:pt x="6693" y="15702"/>
                    <a:pt x="6700" y="15710"/>
                    <a:pt x="6706" y="15721"/>
                  </a:cubicBezTo>
                  <a:cubicBezTo>
                    <a:pt x="6711" y="15731"/>
                    <a:pt x="6712" y="15743"/>
                    <a:pt x="6711" y="15757"/>
                  </a:cubicBezTo>
                  <a:cubicBezTo>
                    <a:pt x="6709" y="15771"/>
                    <a:pt x="6704" y="15786"/>
                    <a:pt x="6696" y="15802"/>
                  </a:cubicBezTo>
                  <a:cubicBezTo>
                    <a:pt x="6690" y="15814"/>
                    <a:pt x="6684" y="15824"/>
                    <a:pt x="6678" y="15832"/>
                  </a:cubicBezTo>
                  <a:cubicBezTo>
                    <a:pt x="6671" y="15839"/>
                    <a:pt x="6664" y="15845"/>
                    <a:pt x="6657" y="15850"/>
                  </a:cubicBezTo>
                  <a:cubicBezTo>
                    <a:pt x="6651" y="15854"/>
                    <a:pt x="6644" y="15857"/>
                    <a:pt x="6638" y="15858"/>
                  </a:cubicBezTo>
                  <a:cubicBezTo>
                    <a:pt x="6631" y="15859"/>
                    <a:pt x="6626" y="15860"/>
                    <a:pt x="6621" y="15860"/>
                  </a:cubicBezTo>
                  <a:cubicBezTo>
                    <a:pt x="6613" y="15859"/>
                    <a:pt x="6604" y="15857"/>
                    <a:pt x="6593" y="15853"/>
                  </a:cubicBezTo>
                  <a:cubicBezTo>
                    <a:pt x="6581" y="15848"/>
                    <a:pt x="6571" y="15844"/>
                    <a:pt x="6561" y="15839"/>
                  </a:cubicBezTo>
                  <a:lnTo>
                    <a:pt x="6298" y="15709"/>
                  </a:lnTo>
                  <a:lnTo>
                    <a:pt x="6275" y="15755"/>
                  </a:lnTo>
                  <a:lnTo>
                    <a:pt x="6555" y="15893"/>
                  </a:lnTo>
                  <a:cubicBezTo>
                    <a:pt x="6564" y="15898"/>
                    <a:pt x="6574" y="15902"/>
                    <a:pt x="6586" y="15906"/>
                  </a:cubicBezTo>
                  <a:cubicBezTo>
                    <a:pt x="6598" y="15911"/>
                    <a:pt x="6610" y="15913"/>
                    <a:pt x="6622" y="15912"/>
                  </a:cubicBezTo>
                  <a:cubicBezTo>
                    <a:pt x="6646" y="15911"/>
                    <a:pt x="6668" y="15904"/>
                    <a:pt x="6686" y="15890"/>
                  </a:cubicBezTo>
                  <a:cubicBezTo>
                    <a:pt x="6704" y="15876"/>
                    <a:pt x="6720" y="15854"/>
                    <a:pt x="6735" y="15824"/>
                  </a:cubicBezTo>
                  <a:cubicBezTo>
                    <a:pt x="6747" y="15800"/>
                    <a:pt x="6754" y="15779"/>
                    <a:pt x="6757" y="15760"/>
                  </a:cubicBezTo>
                  <a:cubicBezTo>
                    <a:pt x="6760" y="15742"/>
                    <a:pt x="6760" y="15724"/>
                    <a:pt x="6755" y="15707"/>
                  </a:cubicBezTo>
                  <a:cubicBezTo>
                    <a:pt x="6751" y="15690"/>
                    <a:pt x="6744" y="15676"/>
                    <a:pt x="6733" y="15666"/>
                  </a:cubicBezTo>
                  <a:cubicBezTo>
                    <a:pt x="6721" y="15656"/>
                    <a:pt x="6704" y="15645"/>
                    <a:pt x="6681" y="15633"/>
                  </a:cubicBezTo>
                  <a:lnTo>
                    <a:pt x="6403" y="15496"/>
                  </a:lnTo>
                  <a:close/>
                  <a:moveTo>
                    <a:pt x="6977" y="15316"/>
                  </a:moveTo>
                  <a:lnTo>
                    <a:pt x="6586" y="15124"/>
                  </a:lnTo>
                  <a:lnTo>
                    <a:pt x="6563" y="15170"/>
                  </a:lnTo>
                  <a:lnTo>
                    <a:pt x="6776" y="15273"/>
                  </a:lnTo>
                  <a:cubicBezTo>
                    <a:pt x="6791" y="15280"/>
                    <a:pt x="6805" y="15286"/>
                    <a:pt x="6819" y="15293"/>
                  </a:cubicBezTo>
                  <a:cubicBezTo>
                    <a:pt x="6833" y="15299"/>
                    <a:pt x="6846" y="15305"/>
                    <a:pt x="6858" y="15309"/>
                  </a:cubicBezTo>
                  <a:cubicBezTo>
                    <a:pt x="6869" y="15314"/>
                    <a:pt x="6879" y="15318"/>
                    <a:pt x="6886" y="15321"/>
                  </a:cubicBezTo>
                  <a:cubicBezTo>
                    <a:pt x="6894" y="15324"/>
                    <a:pt x="6898" y="15326"/>
                    <a:pt x="6898" y="15326"/>
                  </a:cubicBezTo>
                  <a:cubicBezTo>
                    <a:pt x="6897" y="15326"/>
                    <a:pt x="6893" y="15326"/>
                    <a:pt x="6887" y="15325"/>
                  </a:cubicBezTo>
                  <a:cubicBezTo>
                    <a:pt x="6881" y="15325"/>
                    <a:pt x="6873" y="15324"/>
                    <a:pt x="6864" y="15324"/>
                  </a:cubicBezTo>
                  <a:cubicBezTo>
                    <a:pt x="6855" y="15323"/>
                    <a:pt x="6844" y="15323"/>
                    <a:pt x="6833" y="15322"/>
                  </a:cubicBezTo>
                  <a:cubicBezTo>
                    <a:pt x="6821" y="15322"/>
                    <a:pt x="6810" y="15322"/>
                    <a:pt x="6798" y="15322"/>
                  </a:cubicBezTo>
                  <a:lnTo>
                    <a:pt x="6485" y="15329"/>
                  </a:lnTo>
                  <a:lnTo>
                    <a:pt x="6458" y="15383"/>
                  </a:lnTo>
                  <a:lnTo>
                    <a:pt x="6849" y="15576"/>
                  </a:lnTo>
                  <a:lnTo>
                    <a:pt x="6873" y="15527"/>
                  </a:lnTo>
                  <a:lnTo>
                    <a:pt x="6645" y="15418"/>
                  </a:lnTo>
                  <a:cubicBezTo>
                    <a:pt x="6633" y="15412"/>
                    <a:pt x="6622" y="15407"/>
                    <a:pt x="6610" y="15402"/>
                  </a:cubicBezTo>
                  <a:cubicBezTo>
                    <a:pt x="6599" y="15397"/>
                    <a:pt x="6588" y="15392"/>
                    <a:pt x="6578" y="15388"/>
                  </a:cubicBezTo>
                  <a:cubicBezTo>
                    <a:pt x="6568" y="15384"/>
                    <a:pt x="6559" y="15380"/>
                    <a:pt x="6552" y="15377"/>
                  </a:cubicBezTo>
                  <a:cubicBezTo>
                    <a:pt x="6545" y="15374"/>
                    <a:pt x="6540" y="15372"/>
                    <a:pt x="6536" y="15371"/>
                  </a:cubicBezTo>
                  <a:cubicBezTo>
                    <a:pt x="6540" y="15372"/>
                    <a:pt x="6546" y="15372"/>
                    <a:pt x="6553" y="15372"/>
                  </a:cubicBezTo>
                  <a:cubicBezTo>
                    <a:pt x="6561" y="15373"/>
                    <a:pt x="6569" y="15373"/>
                    <a:pt x="6580" y="15373"/>
                  </a:cubicBezTo>
                  <a:cubicBezTo>
                    <a:pt x="6590" y="15373"/>
                    <a:pt x="6601" y="15373"/>
                    <a:pt x="6613" y="15373"/>
                  </a:cubicBezTo>
                  <a:cubicBezTo>
                    <a:pt x="6625" y="15373"/>
                    <a:pt x="6638" y="15373"/>
                    <a:pt x="6652" y="15373"/>
                  </a:cubicBezTo>
                  <a:lnTo>
                    <a:pt x="6953" y="15365"/>
                  </a:lnTo>
                  <a:lnTo>
                    <a:pt x="6977" y="15316"/>
                  </a:lnTo>
                  <a:close/>
                  <a:moveTo>
                    <a:pt x="7055" y="15156"/>
                  </a:moveTo>
                  <a:lnTo>
                    <a:pt x="6665" y="14964"/>
                  </a:lnTo>
                  <a:lnTo>
                    <a:pt x="6642" y="15009"/>
                  </a:lnTo>
                  <a:lnTo>
                    <a:pt x="7033" y="15202"/>
                  </a:lnTo>
                  <a:lnTo>
                    <a:pt x="7055" y="15156"/>
                  </a:lnTo>
                  <a:close/>
                  <a:moveTo>
                    <a:pt x="6855" y="14576"/>
                  </a:moveTo>
                  <a:lnTo>
                    <a:pt x="6832" y="14624"/>
                  </a:lnTo>
                  <a:lnTo>
                    <a:pt x="7048" y="14835"/>
                  </a:lnTo>
                  <a:cubicBezTo>
                    <a:pt x="7066" y="14852"/>
                    <a:pt x="7081" y="14866"/>
                    <a:pt x="7093" y="14877"/>
                  </a:cubicBezTo>
                  <a:cubicBezTo>
                    <a:pt x="7105" y="14888"/>
                    <a:pt x="7113" y="14895"/>
                    <a:pt x="7118" y="14899"/>
                  </a:cubicBezTo>
                  <a:cubicBezTo>
                    <a:pt x="7115" y="14898"/>
                    <a:pt x="7110" y="14896"/>
                    <a:pt x="7103" y="14895"/>
                  </a:cubicBezTo>
                  <a:cubicBezTo>
                    <a:pt x="7096" y="14893"/>
                    <a:pt x="7088" y="14891"/>
                    <a:pt x="7079" y="14889"/>
                  </a:cubicBezTo>
                  <a:cubicBezTo>
                    <a:pt x="7070" y="14887"/>
                    <a:pt x="7060" y="14885"/>
                    <a:pt x="7050" y="14884"/>
                  </a:cubicBezTo>
                  <a:cubicBezTo>
                    <a:pt x="7039" y="14882"/>
                    <a:pt x="7029" y="14880"/>
                    <a:pt x="7019" y="14879"/>
                  </a:cubicBezTo>
                  <a:lnTo>
                    <a:pt x="6727" y="14837"/>
                  </a:lnTo>
                  <a:lnTo>
                    <a:pt x="6702" y="14888"/>
                  </a:lnTo>
                  <a:lnTo>
                    <a:pt x="7157" y="14949"/>
                  </a:lnTo>
                  <a:lnTo>
                    <a:pt x="7180" y="14903"/>
                  </a:lnTo>
                  <a:lnTo>
                    <a:pt x="6855" y="14576"/>
                  </a:lnTo>
                  <a:close/>
                  <a:moveTo>
                    <a:pt x="7391" y="14474"/>
                  </a:moveTo>
                  <a:lnTo>
                    <a:pt x="7351" y="14454"/>
                  </a:lnTo>
                  <a:lnTo>
                    <a:pt x="7266" y="14626"/>
                  </a:lnTo>
                  <a:lnTo>
                    <a:pt x="7123" y="14556"/>
                  </a:lnTo>
                  <a:lnTo>
                    <a:pt x="7189" y="14422"/>
                  </a:lnTo>
                  <a:lnTo>
                    <a:pt x="7148" y="14402"/>
                  </a:lnTo>
                  <a:lnTo>
                    <a:pt x="7083" y="14536"/>
                  </a:lnTo>
                  <a:lnTo>
                    <a:pt x="6954" y="14473"/>
                  </a:lnTo>
                  <a:lnTo>
                    <a:pt x="7033" y="14312"/>
                  </a:lnTo>
                  <a:lnTo>
                    <a:pt x="6997" y="14287"/>
                  </a:lnTo>
                  <a:lnTo>
                    <a:pt x="6892" y="14501"/>
                  </a:lnTo>
                  <a:lnTo>
                    <a:pt x="7283" y="14693"/>
                  </a:lnTo>
                  <a:lnTo>
                    <a:pt x="7391" y="14474"/>
                  </a:lnTo>
                  <a:close/>
                  <a:moveTo>
                    <a:pt x="7554" y="14143"/>
                  </a:moveTo>
                  <a:lnTo>
                    <a:pt x="7518" y="14147"/>
                  </a:lnTo>
                  <a:cubicBezTo>
                    <a:pt x="7501" y="14150"/>
                    <a:pt x="7483" y="14152"/>
                    <a:pt x="7465" y="14155"/>
                  </a:cubicBezTo>
                  <a:cubicBezTo>
                    <a:pt x="7446" y="14157"/>
                    <a:pt x="7428" y="14160"/>
                    <a:pt x="7412" y="14162"/>
                  </a:cubicBezTo>
                  <a:cubicBezTo>
                    <a:pt x="7395" y="14164"/>
                    <a:pt x="7384" y="14166"/>
                    <a:pt x="7377" y="14167"/>
                  </a:cubicBezTo>
                  <a:cubicBezTo>
                    <a:pt x="7367" y="14169"/>
                    <a:pt x="7356" y="14172"/>
                    <a:pt x="7344" y="14175"/>
                  </a:cubicBezTo>
                  <a:cubicBezTo>
                    <a:pt x="7332" y="14178"/>
                    <a:pt x="7322" y="14181"/>
                    <a:pt x="7314" y="14185"/>
                  </a:cubicBezTo>
                  <a:lnTo>
                    <a:pt x="7317" y="14179"/>
                  </a:lnTo>
                  <a:cubicBezTo>
                    <a:pt x="7324" y="14164"/>
                    <a:pt x="7329" y="14148"/>
                    <a:pt x="7330" y="14133"/>
                  </a:cubicBezTo>
                  <a:cubicBezTo>
                    <a:pt x="7331" y="14118"/>
                    <a:pt x="7329" y="14103"/>
                    <a:pt x="7324" y="14090"/>
                  </a:cubicBezTo>
                  <a:cubicBezTo>
                    <a:pt x="7319" y="14076"/>
                    <a:pt x="7312" y="14063"/>
                    <a:pt x="7301" y="14052"/>
                  </a:cubicBezTo>
                  <a:cubicBezTo>
                    <a:pt x="7290" y="14040"/>
                    <a:pt x="7276" y="14031"/>
                    <a:pt x="7260" y="14023"/>
                  </a:cubicBezTo>
                  <a:cubicBezTo>
                    <a:pt x="7250" y="14018"/>
                    <a:pt x="7240" y="14015"/>
                    <a:pt x="7230" y="14013"/>
                  </a:cubicBezTo>
                  <a:cubicBezTo>
                    <a:pt x="7221" y="14011"/>
                    <a:pt x="7211" y="14010"/>
                    <a:pt x="7203" y="14011"/>
                  </a:cubicBezTo>
                  <a:cubicBezTo>
                    <a:pt x="7194" y="14011"/>
                    <a:pt x="7186" y="14012"/>
                    <a:pt x="7179" y="14014"/>
                  </a:cubicBezTo>
                  <a:cubicBezTo>
                    <a:pt x="7172" y="14016"/>
                    <a:pt x="7165" y="14018"/>
                    <a:pt x="7159" y="14021"/>
                  </a:cubicBezTo>
                  <a:cubicBezTo>
                    <a:pt x="7153" y="14024"/>
                    <a:pt x="7147" y="14028"/>
                    <a:pt x="7141" y="14032"/>
                  </a:cubicBezTo>
                  <a:cubicBezTo>
                    <a:pt x="7135" y="14036"/>
                    <a:pt x="7129" y="14042"/>
                    <a:pt x="7123" y="14049"/>
                  </a:cubicBezTo>
                  <a:cubicBezTo>
                    <a:pt x="7117" y="14055"/>
                    <a:pt x="7111" y="14063"/>
                    <a:pt x="7105" y="14073"/>
                  </a:cubicBezTo>
                  <a:cubicBezTo>
                    <a:pt x="7099" y="14083"/>
                    <a:pt x="7092" y="14094"/>
                    <a:pt x="7086" y="14108"/>
                  </a:cubicBezTo>
                  <a:lnTo>
                    <a:pt x="7041" y="14199"/>
                  </a:lnTo>
                  <a:lnTo>
                    <a:pt x="7432" y="14391"/>
                  </a:lnTo>
                  <a:lnTo>
                    <a:pt x="7454" y="14345"/>
                  </a:lnTo>
                  <a:lnTo>
                    <a:pt x="7278" y="14259"/>
                  </a:lnTo>
                  <a:cubicBezTo>
                    <a:pt x="7283" y="14249"/>
                    <a:pt x="7289" y="14242"/>
                    <a:pt x="7295" y="14237"/>
                  </a:cubicBezTo>
                  <a:cubicBezTo>
                    <a:pt x="7301" y="14233"/>
                    <a:pt x="7311" y="14229"/>
                    <a:pt x="7325" y="14226"/>
                  </a:cubicBezTo>
                  <a:cubicBezTo>
                    <a:pt x="7348" y="14222"/>
                    <a:pt x="7370" y="14218"/>
                    <a:pt x="7390" y="14214"/>
                  </a:cubicBezTo>
                  <a:cubicBezTo>
                    <a:pt x="7411" y="14211"/>
                    <a:pt x="7430" y="14208"/>
                    <a:pt x="7448" y="14206"/>
                  </a:cubicBezTo>
                  <a:cubicBezTo>
                    <a:pt x="7465" y="14204"/>
                    <a:pt x="7480" y="14203"/>
                    <a:pt x="7493" y="14202"/>
                  </a:cubicBezTo>
                  <a:cubicBezTo>
                    <a:pt x="7507" y="14201"/>
                    <a:pt x="7517" y="14201"/>
                    <a:pt x="7525" y="14201"/>
                  </a:cubicBezTo>
                  <a:lnTo>
                    <a:pt x="7554" y="14143"/>
                  </a:lnTo>
                  <a:close/>
                  <a:moveTo>
                    <a:pt x="7268" y="14094"/>
                  </a:moveTo>
                  <a:cubicBezTo>
                    <a:pt x="7276" y="14102"/>
                    <a:pt x="7282" y="14111"/>
                    <a:pt x="7285" y="14121"/>
                  </a:cubicBezTo>
                  <a:cubicBezTo>
                    <a:pt x="7288" y="14131"/>
                    <a:pt x="7288" y="14143"/>
                    <a:pt x="7286" y="14156"/>
                  </a:cubicBezTo>
                  <a:cubicBezTo>
                    <a:pt x="7284" y="14168"/>
                    <a:pt x="7278" y="14184"/>
                    <a:pt x="7270" y="14201"/>
                  </a:cubicBezTo>
                  <a:lnTo>
                    <a:pt x="7248" y="14244"/>
                  </a:lnTo>
                  <a:lnTo>
                    <a:pt x="7103" y="14173"/>
                  </a:lnTo>
                  <a:lnTo>
                    <a:pt x="7126" y="14126"/>
                  </a:lnTo>
                  <a:cubicBezTo>
                    <a:pt x="7131" y="14115"/>
                    <a:pt x="7136" y="14106"/>
                    <a:pt x="7141" y="14099"/>
                  </a:cubicBezTo>
                  <a:cubicBezTo>
                    <a:pt x="7146" y="14092"/>
                    <a:pt x="7152" y="14086"/>
                    <a:pt x="7158" y="14081"/>
                  </a:cubicBezTo>
                  <a:cubicBezTo>
                    <a:pt x="7168" y="14072"/>
                    <a:pt x="7180" y="14067"/>
                    <a:pt x="7195" y="14065"/>
                  </a:cubicBezTo>
                  <a:cubicBezTo>
                    <a:pt x="7209" y="14063"/>
                    <a:pt x="7223" y="14065"/>
                    <a:pt x="7236" y="14072"/>
                  </a:cubicBezTo>
                  <a:cubicBezTo>
                    <a:pt x="7249" y="14078"/>
                    <a:pt x="7259" y="14085"/>
                    <a:pt x="7268" y="14094"/>
                  </a:cubicBezTo>
                  <a:close/>
                  <a:moveTo>
                    <a:pt x="7565" y="13749"/>
                  </a:moveTo>
                  <a:cubicBezTo>
                    <a:pt x="7550" y="13747"/>
                    <a:pt x="7537" y="13748"/>
                    <a:pt x="7523" y="13752"/>
                  </a:cubicBezTo>
                  <a:cubicBezTo>
                    <a:pt x="7510" y="13755"/>
                    <a:pt x="7498" y="13761"/>
                    <a:pt x="7488" y="13768"/>
                  </a:cubicBezTo>
                  <a:cubicBezTo>
                    <a:pt x="7477" y="13775"/>
                    <a:pt x="7464" y="13786"/>
                    <a:pt x="7450" y="13801"/>
                  </a:cubicBezTo>
                  <a:lnTo>
                    <a:pt x="7414" y="13839"/>
                  </a:lnTo>
                  <a:cubicBezTo>
                    <a:pt x="7395" y="13859"/>
                    <a:pt x="7378" y="13871"/>
                    <a:pt x="7364" y="13876"/>
                  </a:cubicBezTo>
                  <a:cubicBezTo>
                    <a:pt x="7349" y="13882"/>
                    <a:pt x="7334" y="13881"/>
                    <a:pt x="7318" y="13873"/>
                  </a:cubicBezTo>
                  <a:cubicBezTo>
                    <a:pt x="7298" y="13863"/>
                    <a:pt x="7286" y="13848"/>
                    <a:pt x="7281" y="13829"/>
                  </a:cubicBezTo>
                  <a:cubicBezTo>
                    <a:pt x="7276" y="13810"/>
                    <a:pt x="7280" y="13788"/>
                    <a:pt x="7292" y="13763"/>
                  </a:cubicBezTo>
                  <a:cubicBezTo>
                    <a:pt x="7296" y="13755"/>
                    <a:pt x="7301" y="13747"/>
                    <a:pt x="7305" y="13740"/>
                  </a:cubicBezTo>
                  <a:cubicBezTo>
                    <a:pt x="7310" y="13733"/>
                    <a:pt x="7316" y="13727"/>
                    <a:pt x="7322" y="13721"/>
                  </a:cubicBezTo>
                  <a:cubicBezTo>
                    <a:pt x="7328" y="13715"/>
                    <a:pt x="7336" y="13709"/>
                    <a:pt x="7344" y="13703"/>
                  </a:cubicBezTo>
                  <a:cubicBezTo>
                    <a:pt x="7352" y="13697"/>
                    <a:pt x="7361" y="13691"/>
                    <a:pt x="7372" y="13684"/>
                  </a:cubicBezTo>
                  <a:lnTo>
                    <a:pt x="7348" y="13647"/>
                  </a:lnTo>
                  <a:cubicBezTo>
                    <a:pt x="7305" y="13672"/>
                    <a:pt x="7273" y="13705"/>
                    <a:pt x="7253" y="13747"/>
                  </a:cubicBezTo>
                  <a:cubicBezTo>
                    <a:pt x="7243" y="13766"/>
                    <a:pt x="7238" y="13784"/>
                    <a:pt x="7236" y="13802"/>
                  </a:cubicBezTo>
                  <a:cubicBezTo>
                    <a:pt x="7233" y="13821"/>
                    <a:pt x="7235" y="13838"/>
                    <a:pt x="7239" y="13854"/>
                  </a:cubicBezTo>
                  <a:cubicBezTo>
                    <a:pt x="7243" y="13870"/>
                    <a:pt x="7251" y="13884"/>
                    <a:pt x="7262" y="13897"/>
                  </a:cubicBezTo>
                  <a:cubicBezTo>
                    <a:pt x="7272" y="13910"/>
                    <a:pt x="7286" y="13920"/>
                    <a:pt x="7303" y="13928"/>
                  </a:cubicBezTo>
                  <a:cubicBezTo>
                    <a:pt x="7328" y="13941"/>
                    <a:pt x="7353" y="13943"/>
                    <a:pt x="7379" y="13935"/>
                  </a:cubicBezTo>
                  <a:cubicBezTo>
                    <a:pt x="7390" y="13931"/>
                    <a:pt x="7401" y="13926"/>
                    <a:pt x="7411" y="13918"/>
                  </a:cubicBezTo>
                  <a:cubicBezTo>
                    <a:pt x="7421" y="13910"/>
                    <a:pt x="7434" y="13898"/>
                    <a:pt x="7448" y="13883"/>
                  </a:cubicBezTo>
                  <a:lnTo>
                    <a:pt x="7479" y="13849"/>
                  </a:lnTo>
                  <a:cubicBezTo>
                    <a:pt x="7516" y="13810"/>
                    <a:pt x="7552" y="13798"/>
                    <a:pt x="7586" y="13815"/>
                  </a:cubicBezTo>
                  <a:cubicBezTo>
                    <a:pt x="7610" y="13827"/>
                    <a:pt x="7624" y="13845"/>
                    <a:pt x="7628" y="13871"/>
                  </a:cubicBezTo>
                  <a:cubicBezTo>
                    <a:pt x="7631" y="13882"/>
                    <a:pt x="7631" y="13893"/>
                    <a:pt x="7629" y="13903"/>
                  </a:cubicBezTo>
                  <a:cubicBezTo>
                    <a:pt x="7627" y="13914"/>
                    <a:pt x="7622" y="13926"/>
                    <a:pt x="7615" y="13941"/>
                  </a:cubicBezTo>
                  <a:cubicBezTo>
                    <a:pt x="7605" y="13961"/>
                    <a:pt x="7594" y="13978"/>
                    <a:pt x="7580" y="13992"/>
                  </a:cubicBezTo>
                  <a:cubicBezTo>
                    <a:pt x="7566" y="14006"/>
                    <a:pt x="7550" y="14019"/>
                    <a:pt x="7530" y="14029"/>
                  </a:cubicBezTo>
                  <a:lnTo>
                    <a:pt x="7556" y="14068"/>
                  </a:lnTo>
                  <a:cubicBezTo>
                    <a:pt x="7578" y="14054"/>
                    <a:pt x="7597" y="14039"/>
                    <a:pt x="7612" y="14021"/>
                  </a:cubicBezTo>
                  <a:cubicBezTo>
                    <a:pt x="7628" y="14004"/>
                    <a:pt x="7642" y="13983"/>
                    <a:pt x="7653" y="13960"/>
                  </a:cubicBezTo>
                  <a:cubicBezTo>
                    <a:pt x="7662" y="13942"/>
                    <a:pt x="7668" y="13925"/>
                    <a:pt x="7671" y="13909"/>
                  </a:cubicBezTo>
                  <a:cubicBezTo>
                    <a:pt x="7674" y="13894"/>
                    <a:pt x="7674" y="13877"/>
                    <a:pt x="7672" y="13860"/>
                  </a:cubicBezTo>
                  <a:cubicBezTo>
                    <a:pt x="7670" y="13837"/>
                    <a:pt x="7663" y="13817"/>
                    <a:pt x="7651" y="13800"/>
                  </a:cubicBezTo>
                  <a:cubicBezTo>
                    <a:pt x="7638" y="13782"/>
                    <a:pt x="7623" y="13769"/>
                    <a:pt x="7605" y="13760"/>
                  </a:cubicBezTo>
                  <a:cubicBezTo>
                    <a:pt x="7593" y="13754"/>
                    <a:pt x="7580" y="13750"/>
                    <a:pt x="7565" y="13749"/>
                  </a:cubicBezTo>
                  <a:close/>
                  <a:moveTo>
                    <a:pt x="7783" y="13678"/>
                  </a:moveTo>
                  <a:lnTo>
                    <a:pt x="7392" y="13486"/>
                  </a:lnTo>
                  <a:lnTo>
                    <a:pt x="7369" y="13532"/>
                  </a:lnTo>
                  <a:lnTo>
                    <a:pt x="7760" y="13724"/>
                  </a:lnTo>
                  <a:lnTo>
                    <a:pt x="7783" y="13678"/>
                  </a:lnTo>
                  <a:close/>
                  <a:moveTo>
                    <a:pt x="7558" y="13149"/>
                  </a:moveTo>
                  <a:lnTo>
                    <a:pt x="7430" y="13407"/>
                  </a:lnTo>
                  <a:lnTo>
                    <a:pt x="7470" y="13427"/>
                  </a:lnTo>
                  <a:lnTo>
                    <a:pt x="7521" y="13322"/>
                  </a:lnTo>
                  <a:lnTo>
                    <a:pt x="7873" y="13495"/>
                  </a:lnTo>
                  <a:lnTo>
                    <a:pt x="7895" y="13450"/>
                  </a:lnTo>
                  <a:lnTo>
                    <a:pt x="7543" y="13277"/>
                  </a:lnTo>
                  <a:lnTo>
                    <a:pt x="7595" y="13171"/>
                  </a:lnTo>
                  <a:lnTo>
                    <a:pt x="7558" y="13149"/>
                  </a:lnTo>
                  <a:close/>
                  <a:moveTo>
                    <a:pt x="8100" y="13032"/>
                  </a:moveTo>
                  <a:lnTo>
                    <a:pt x="7646" y="12969"/>
                  </a:lnTo>
                  <a:lnTo>
                    <a:pt x="7616" y="13030"/>
                  </a:lnTo>
                  <a:lnTo>
                    <a:pt x="7943" y="13353"/>
                  </a:lnTo>
                  <a:lnTo>
                    <a:pt x="7966" y="13306"/>
                  </a:lnTo>
                  <a:lnTo>
                    <a:pt x="7864" y="13209"/>
                  </a:lnTo>
                  <a:lnTo>
                    <a:pt x="7936" y="13063"/>
                  </a:lnTo>
                  <a:lnTo>
                    <a:pt x="8074" y="13085"/>
                  </a:lnTo>
                  <a:lnTo>
                    <a:pt x="8100" y="13032"/>
                  </a:lnTo>
                  <a:close/>
                  <a:moveTo>
                    <a:pt x="7892" y="13056"/>
                  </a:moveTo>
                  <a:lnTo>
                    <a:pt x="7832" y="13178"/>
                  </a:lnTo>
                  <a:lnTo>
                    <a:pt x="7671" y="13022"/>
                  </a:lnTo>
                  <a:lnTo>
                    <a:pt x="7892" y="13056"/>
                  </a:lnTo>
                  <a:close/>
                  <a:moveTo>
                    <a:pt x="7538" y="13000"/>
                  </a:moveTo>
                  <a:cubicBezTo>
                    <a:pt x="7529" y="13003"/>
                    <a:pt x="7523" y="13009"/>
                    <a:pt x="7519" y="13017"/>
                  </a:cubicBezTo>
                  <a:cubicBezTo>
                    <a:pt x="7515" y="13025"/>
                    <a:pt x="7515" y="13033"/>
                    <a:pt x="7517" y="13042"/>
                  </a:cubicBezTo>
                  <a:cubicBezTo>
                    <a:pt x="7520" y="13050"/>
                    <a:pt x="7526" y="13057"/>
                    <a:pt x="7534" y="13060"/>
                  </a:cubicBezTo>
                  <a:cubicBezTo>
                    <a:pt x="7542" y="13065"/>
                    <a:pt x="7551" y="13065"/>
                    <a:pt x="7559" y="13062"/>
                  </a:cubicBezTo>
                  <a:cubicBezTo>
                    <a:pt x="7568" y="13060"/>
                    <a:pt x="7574" y="13054"/>
                    <a:pt x="7579" y="13046"/>
                  </a:cubicBezTo>
                  <a:cubicBezTo>
                    <a:pt x="7583" y="13037"/>
                    <a:pt x="7583" y="13029"/>
                    <a:pt x="7580" y="13021"/>
                  </a:cubicBezTo>
                  <a:cubicBezTo>
                    <a:pt x="7577" y="13012"/>
                    <a:pt x="7571" y="13006"/>
                    <a:pt x="7563" y="13002"/>
                  </a:cubicBezTo>
                  <a:cubicBezTo>
                    <a:pt x="7555" y="12998"/>
                    <a:pt x="7546" y="12997"/>
                    <a:pt x="7538" y="13000"/>
                  </a:cubicBezTo>
                  <a:close/>
                  <a:moveTo>
                    <a:pt x="7596" y="12883"/>
                  </a:moveTo>
                  <a:cubicBezTo>
                    <a:pt x="7587" y="12886"/>
                    <a:pt x="7581" y="12891"/>
                    <a:pt x="7577" y="12900"/>
                  </a:cubicBezTo>
                  <a:cubicBezTo>
                    <a:pt x="7573" y="12908"/>
                    <a:pt x="7572" y="12916"/>
                    <a:pt x="7575" y="12924"/>
                  </a:cubicBezTo>
                  <a:cubicBezTo>
                    <a:pt x="7578" y="12933"/>
                    <a:pt x="7584" y="12939"/>
                    <a:pt x="7592" y="12943"/>
                  </a:cubicBezTo>
                  <a:cubicBezTo>
                    <a:pt x="7600" y="12947"/>
                    <a:pt x="7608" y="12948"/>
                    <a:pt x="7617" y="12945"/>
                  </a:cubicBezTo>
                  <a:cubicBezTo>
                    <a:pt x="7626" y="12942"/>
                    <a:pt x="7632" y="12937"/>
                    <a:pt x="7636" y="12928"/>
                  </a:cubicBezTo>
                  <a:cubicBezTo>
                    <a:pt x="7640" y="12920"/>
                    <a:pt x="7641" y="12912"/>
                    <a:pt x="7638" y="12903"/>
                  </a:cubicBezTo>
                  <a:cubicBezTo>
                    <a:pt x="7635" y="12895"/>
                    <a:pt x="7629" y="12889"/>
                    <a:pt x="7620" y="12884"/>
                  </a:cubicBezTo>
                  <a:cubicBezTo>
                    <a:pt x="7612" y="12880"/>
                    <a:pt x="7604" y="12880"/>
                    <a:pt x="7596" y="12883"/>
                  </a:cubicBezTo>
                  <a:close/>
                  <a:moveTo>
                    <a:pt x="7837" y="12580"/>
                  </a:moveTo>
                  <a:lnTo>
                    <a:pt x="7710" y="12839"/>
                  </a:lnTo>
                  <a:lnTo>
                    <a:pt x="7750" y="12858"/>
                  </a:lnTo>
                  <a:lnTo>
                    <a:pt x="7801" y="12753"/>
                  </a:lnTo>
                  <a:lnTo>
                    <a:pt x="8153" y="12926"/>
                  </a:lnTo>
                  <a:lnTo>
                    <a:pt x="8175" y="12881"/>
                  </a:lnTo>
                  <a:lnTo>
                    <a:pt x="7823" y="12708"/>
                  </a:lnTo>
                  <a:lnTo>
                    <a:pt x="7875" y="12602"/>
                  </a:lnTo>
                  <a:lnTo>
                    <a:pt x="7837" y="12580"/>
                  </a:lnTo>
                  <a:close/>
                  <a:moveTo>
                    <a:pt x="8503" y="12213"/>
                  </a:moveTo>
                  <a:lnTo>
                    <a:pt x="8096" y="12055"/>
                  </a:lnTo>
                  <a:lnTo>
                    <a:pt x="8062" y="12124"/>
                  </a:lnTo>
                  <a:lnTo>
                    <a:pt x="8286" y="12325"/>
                  </a:lnTo>
                  <a:cubicBezTo>
                    <a:pt x="8299" y="12337"/>
                    <a:pt x="8312" y="12347"/>
                    <a:pt x="8323" y="12356"/>
                  </a:cubicBezTo>
                  <a:cubicBezTo>
                    <a:pt x="8334" y="12364"/>
                    <a:pt x="8341" y="12369"/>
                    <a:pt x="8342" y="12370"/>
                  </a:cubicBezTo>
                  <a:cubicBezTo>
                    <a:pt x="8340" y="12370"/>
                    <a:pt x="8332" y="12368"/>
                    <a:pt x="8318" y="12364"/>
                  </a:cubicBezTo>
                  <a:cubicBezTo>
                    <a:pt x="8304" y="12360"/>
                    <a:pt x="8287" y="12356"/>
                    <a:pt x="8267" y="12352"/>
                  </a:cubicBezTo>
                  <a:lnTo>
                    <a:pt x="7976" y="12298"/>
                  </a:lnTo>
                  <a:lnTo>
                    <a:pt x="7943" y="12366"/>
                  </a:lnTo>
                  <a:lnTo>
                    <a:pt x="8317" y="12593"/>
                  </a:lnTo>
                  <a:lnTo>
                    <a:pt x="8339" y="12548"/>
                  </a:lnTo>
                  <a:lnTo>
                    <a:pt x="8071" y="12389"/>
                  </a:lnTo>
                  <a:cubicBezTo>
                    <a:pt x="8066" y="12386"/>
                    <a:pt x="8059" y="12382"/>
                    <a:pt x="8052" y="12378"/>
                  </a:cubicBezTo>
                  <a:cubicBezTo>
                    <a:pt x="8044" y="12374"/>
                    <a:pt x="8037" y="12369"/>
                    <a:pt x="8030" y="12365"/>
                  </a:cubicBezTo>
                  <a:cubicBezTo>
                    <a:pt x="8022" y="12361"/>
                    <a:pt x="8016" y="12357"/>
                    <a:pt x="8010" y="12354"/>
                  </a:cubicBezTo>
                  <a:cubicBezTo>
                    <a:pt x="8005" y="12351"/>
                    <a:pt x="8002" y="12350"/>
                    <a:pt x="8001" y="12349"/>
                  </a:cubicBezTo>
                  <a:cubicBezTo>
                    <a:pt x="8005" y="12350"/>
                    <a:pt x="8014" y="12352"/>
                    <a:pt x="8028" y="12355"/>
                  </a:cubicBezTo>
                  <a:cubicBezTo>
                    <a:pt x="8043" y="12358"/>
                    <a:pt x="8062" y="12361"/>
                    <a:pt x="8084" y="12366"/>
                  </a:cubicBezTo>
                  <a:lnTo>
                    <a:pt x="8399" y="12425"/>
                  </a:lnTo>
                  <a:lnTo>
                    <a:pt x="8419" y="12385"/>
                  </a:lnTo>
                  <a:lnTo>
                    <a:pt x="8168" y="12158"/>
                  </a:lnTo>
                  <a:cubicBezTo>
                    <a:pt x="8163" y="12153"/>
                    <a:pt x="8158" y="12148"/>
                    <a:pt x="8152" y="12143"/>
                  </a:cubicBezTo>
                  <a:cubicBezTo>
                    <a:pt x="8146" y="12138"/>
                    <a:pt x="8140" y="12134"/>
                    <a:pt x="8135" y="12129"/>
                  </a:cubicBezTo>
                  <a:cubicBezTo>
                    <a:pt x="8130" y="12125"/>
                    <a:pt x="8125" y="12121"/>
                    <a:pt x="8122" y="12118"/>
                  </a:cubicBezTo>
                  <a:cubicBezTo>
                    <a:pt x="8118" y="12115"/>
                    <a:pt x="8116" y="12113"/>
                    <a:pt x="8115" y="12112"/>
                  </a:cubicBezTo>
                  <a:cubicBezTo>
                    <a:pt x="8116" y="12112"/>
                    <a:pt x="8119" y="12114"/>
                    <a:pt x="8123" y="12116"/>
                  </a:cubicBezTo>
                  <a:cubicBezTo>
                    <a:pt x="8128" y="12118"/>
                    <a:pt x="8134" y="12120"/>
                    <a:pt x="8140" y="12123"/>
                  </a:cubicBezTo>
                  <a:cubicBezTo>
                    <a:pt x="8147" y="12127"/>
                    <a:pt x="8154" y="12130"/>
                    <a:pt x="8162" y="12133"/>
                  </a:cubicBezTo>
                  <a:cubicBezTo>
                    <a:pt x="8169" y="12136"/>
                    <a:pt x="8176" y="12139"/>
                    <a:pt x="8183" y="12142"/>
                  </a:cubicBezTo>
                  <a:lnTo>
                    <a:pt x="8480" y="12260"/>
                  </a:lnTo>
                  <a:lnTo>
                    <a:pt x="8503" y="12213"/>
                  </a:lnTo>
                  <a:close/>
                  <a:moveTo>
                    <a:pt x="8288" y="11665"/>
                  </a:moveTo>
                  <a:lnTo>
                    <a:pt x="8265" y="11711"/>
                  </a:lnTo>
                  <a:lnTo>
                    <a:pt x="8537" y="11845"/>
                  </a:lnTo>
                  <a:cubicBezTo>
                    <a:pt x="8551" y="11851"/>
                    <a:pt x="8562" y="11858"/>
                    <a:pt x="8570" y="11864"/>
                  </a:cubicBezTo>
                  <a:cubicBezTo>
                    <a:pt x="8579" y="11870"/>
                    <a:pt x="8586" y="11879"/>
                    <a:pt x="8591" y="11890"/>
                  </a:cubicBezTo>
                  <a:cubicBezTo>
                    <a:pt x="8596" y="11900"/>
                    <a:pt x="8598" y="11912"/>
                    <a:pt x="8596" y="11925"/>
                  </a:cubicBezTo>
                  <a:cubicBezTo>
                    <a:pt x="8595" y="11939"/>
                    <a:pt x="8590" y="11954"/>
                    <a:pt x="8582" y="11971"/>
                  </a:cubicBezTo>
                  <a:cubicBezTo>
                    <a:pt x="8576" y="11983"/>
                    <a:pt x="8569" y="11993"/>
                    <a:pt x="8563" y="12000"/>
                  </a:cubicBezTo>
                  <a:cubicBezTo>
                    <a:pt x="8556" y="12008"/>
                    <a:pt x="8550" y="12014"/>
                    <a:pt x="8543" y="12018"/>
                  </a:cubicBezTo>
                  <a:cubicBezTo>
                    <a:pt x="8536" y="12022"/>
                    <a:pt x="8529" y="12025"/>
                    <a:pt x="8523" y="12026"/>
                  </a:cubicBezTo>
                  <a:cubicBezTo>
                    <a:pt x="8517" y="12028"/>
                    <a:pt x="8511" y="12028"/>
                    <a:pt x="8506" y="12028"/>
                  </a:cubicBezTo>
                  <a:cubicBezTo>
                    <a:pt x="8499" y="12028"/>
                    <a:pt x="8489" y="12026"/>
                    <a:pt x="8478" y="12021"/>
                  </a:cubicBezTo>
                  <a:cubicBezTo>
                    <a:pt x="8467" y="12017"/>
                    <a:pt x="8456" y="12012"/>
                    <a:pt x="8446" y="12007"/>
                  </a:cubicBezTo>
                  <a:lnTo>
                    <a:pt x="8183" y="11878"/>
                  </a:lnTo>
                  <a:lnTo>
                    <a:pt x="8160" y="11924"/>
                  </a:lnTo>
                  <a:lnTo>
                    <a:pt x="8441" y="12062"/>
                  </a:lnTo>
                  <a:cubicBezTo>
                    <a:pt x="8449" y="12066"/>
                    <a:pt x="8460" y="12071"/>
                    <a:pt x="8471" y="12075"/>
                  </a:cubicBezTo>
                  <a:cubicBezTo>
                    <a:pt x="8483" y="12079"/>
                    <a:pt x="8495" y="12081"/>
                    <a:pt x="8507" y="12081"/>
                  </a:cubicBezTo>
                  <a:cubicBezTo>
                    <a:pt x="8532" y="12079"/>
                    <a:pt x="8553" y="12072"/>
                    <a:pt x="8571" y="12059"/>
                  </a:cubicBezTo>
                  <a:cubicBezTo>
                    <a:pt x="8589" y="12045"/>
                    <a:pt x="8605" y="12023"/>
                    <a:pt x="8620" y="11993"/>
                  </a:cubicBezTo>
                  <a:cubicBezTo>
                    <a:pt x="8632" y="11969"/>
                    <a:pt x="8640" y="11947"/>
                    <a:pt x="8643" y="11929"/>
                  </a:cubicBezTo>
                  <a:cubicBezTo>
                    <a:pt x="8646" y="11910"/>
                    <a:pt x="8645" y="11892"/>
                    <a:pt x="8641" y="11875"/>
                  </a:cubicBezTo>
                  <a:cubicBezTo>
                    <a:pt x="8637" y="11859"/>
                    <a:pt x="8629" y="11845"/>
                    <a:pt x="8618" y="11835"/>
                  </a:cubicBezTo>
                  <a:cubicBezTo>
                    <a:pt x="8607" y="11824"/>
                    <a:pt x="8589" y="11813"/>
                    <a:pt x="8566" y="11802"/>
                  </a:cubicBezTo>
                  <a:lnTo>
                    <a:pt x="8288" y="11665"/>
                  </a:lnTo>
                  <a:close/>
                  <a:moveTo>
                    <a:pt x="8131" y="11796"/>
                  </a:moveTo>
                  <a:cubicBezTo>
                    <a:pt x="8122" y="11798"/>
                    <a:pt x="8116" y="11804"/>
                    <a:pt x="8112" y="11812"/>
                  </a:cubicBezTo>
                  <a:cubicBezTo>
                    <a:pt x="8108" y="11820"/>
                    <a:pt x="8107" y="11829"/>
                    <a:pt x="8110" y="11837"/>
                  </a:cubicBezTo>
                  <a:cubicBezTo>
                    <a:pt x="8113" y="11846"/>
                    <a:pt x="8119" y="11852"/>
                    <a:pt x="8127" y="11856"/>
                  </a:cubicBezTo>
                  <a:cubicBezTo>
                    <a:pt x="8135" y="11860"/>
                    <a:pt x="8143" y="11861"/>
                    <a:pt x="8152" y="11858"/>
                  </a:cubicBezTo>
                  <a:cubicBezTo>
                    <a:pt x="8161" y="11855"/>
                    <a:pt x="8167" y="11849"/>
                    <a:pt x="8171" y="11841"/>
                  </a:cubicBezTo>
                  <a:cubicBezTo>
                    <a:pt x="8175" y="11833"/>
                    <a:pt x="8176" y="11824"/>
                    <a:pt x="8173" y="11816"/>
                  </a:cubicBezTo>
                  <a:cubicBezTo>
                    <a:pt x="8170" y="11807"/>
                    <a:pt x="8164" y="11801"/>
                    <a:pt x="8155" y="11797"/>
                  </a:cubicBezTo>
                  <a:cubicBezTo>
                    <a:pt x="8147" y="11793"/>
                    <a:pt x="8139" y="11793"/>
                    <a:pt x="8131" y="11796"/>
                  </a:cubicBezTo>
                  <a:close/>
                  <a:moveTo>
                    <a:pt x="8188" y="11679"/>
                  </a:moveTo>
                  <a:cubicBezTo>
                    <a:pt x="8180" y="11682"/>
                    <a:pt x="8173" y="11687"/>
                    <a:pt x="8169" y="11696"/>
                  </a:cubicBezTo>
                  <a:cubicBezTo>
                    <a:pt x="8165" y="11704"/>
                    <a:pt x="8165" y="11712"/>
                    <a:pt x="8168" y="11720"/>
                  </a:cubicBezTo>
                  <a:cubicBezTo>
                    <a:pt x="8171" y="11729"/>
                    <a:pt x="8176" y="11735"/>
                    <a:pt x="8184" y="11739"/>
                  </a:cubicBezTo>
                  <a:cubicBezTo>
                    <a:pt x="8192" y="11743"/>
                    <a:pt x="8201" y="11744"/>
                    <a:pt x="8210" y="11741"/>
                  </a:cubicBezTo>
                  <a:cubicBezTo>
                    <a:pt x="8218" y="11738"/>
                    <a:pt x="8225" y="11733"/>
                    <a:pt x="8229" y="11724"/>
                  </a:cubicBezTo>
                  <a:cubicBezTo>
                    <a:pt x="8233" y="11716"/>
                    <a:pt x="8233" y="11707"/>
                    <a:pt x="8230" y="11699"/>
                  </a:cubicBezTo>
                  <a:cubicBezTo>
                    <a:pt x="8227" y="11691"/>
                    <a:pt x="8221" y="11684"/>
                    <a:pt x="8213" y="11680"/>
                  </a:cubicBezTo>
                  <a:cubicBezTo>
                    <a:pt x="8205" y="11676"/>
                    <a:pt x="8197" y="11676"/>
                    <a:pt x="8188" y="11679"/>
                  </a:cubicBezTo>
                  <a:close/>
                  <a:moveTo>
                    <a:pt x="8862" y="11485"/>
                  </a:moveTo>
                  <a:lnTo>
                    <a:pt x="8471" y="11292"/>
                  </a:lnTo>
                  <a:lnTo>
                    <a:pt x="8448" y="11338"/>
                  </a:lnTo>
                  <a:lnTo>
                    <a:pt x="8662" y="11441"/>
                  </a:lnTo>
                  <a:cubicBezTo>
                    <a:pt x="8676" y="11448"/>
                    <a:pt x="8690" y="11455"/>
                    <a:pt x="8704" y="11461"/>
                  </a:cubicBezTo>
                  <a:cubicBezTo>
                    <a:pt x="8719" y="11467"/>
                    <a:pt x="8732" y="11473"/>
                    <a:pt x="8743" y="11478"/>
                  </a:cubicBezTo>
                  <a:cubicBezTo>
                    <a:pt x="8755" y="11483"/>
                    <a:pt x="8764" y="11487"/>
                    <a:pt x="8772" y="11490"/>
                  </a:cubicBezTo>
                  <a:cubicBezTo>
                    <a:pt x="8779" y="11493"/>
                    <a:pt x="8783" y="11495"/>
                    <a:pt x="8783" y="11495"/>
                  </a:cubicBezTo>
                  <a:cubicBezTo>
                    <a:pt x="8782" y="11495"/>
                    <a:pt x="8778" y="11494"/>
                    <a:pt x="8772" y="11494"/>
                  </a:cubicBezTo>
                  <a:cubicBezTo>
                    <a:pt x="8766" y="11493"/>
                    <a:pt x="8758" y="11493"/>
                    <a:pt x="8749" y="11492"/>
                  </a:cubicBezTo>
                  <a:cubicBezTo>
                    <a:pt x="8740" y="11492"/>
                    <a:pt x="8730" y="11491"/>
                    <a:pt x="8718" y="11491"/>
                  </a:cubicBezTo>
                  <a:cubicBezTo>
                    <a:pt x="8706" y="11490"/>
                    <a:pt x="8695" y="11490"/>
                    <a:pt x="8683" y="11491"/>
                  </a:cubicBezTo>
                  <a:lnTo>
                    <a:pt x="8370" y="11498"/>
                  </a:lnTo>
                  <a:lnTo>
                    <a:pt x="8343" y="11552"/>
                  </a:lnTo>
                  <a:lnTo>
                    <a:pt x="8734" y="11744"/>
                  </a:lnTo>
                  <a:lnTo>
                    <a:pt x="8758" y="11696"/>
                  </a:lnTo>
                  <a:lnTo>
                    <a:pt x="8530" y="11587"/>
                  </a:lnTo>
                  <a:cubicBezTo>
                    <a:pt x="8519" y="11581"/>
                    <a:pt x="8507" y="11576"/>
                    <a:pt x="8495" y="11571"/>
                  </a:cubicBezTo>
                  <a:cubicBezTo>
                    <a:pt x="8484" y="11566"/>
                    <a:pt x="8473" y="11561"/>
                    <a:pt x="8463" y="11557"/>
                  </a:cubicBezTo>
                  <a:cubicBezTo>
                    <a:pt x="8453" y="11553"/>
                    <a:pt x="8444" y="11549"/>
                    <a:pt x="8437" y="11546"/>
                  </a:cubicBezTo>
                  <a:cubicBezTo>
                    <a:pt x="8430" y="11543"/>
                    <a:pt x="8425" y="11541"/>
                    <a:pt x="8422" y="11540"/>
                  </a:cubicBezTo>
                  <a:cubicBezTo>
                    <a:pt x="8426" y="11540"/>
                    <a:pt x="8431" y="11541"/>
                    <a:pt x="8439" y="11541"/>
                  </a:cubicBezTo>
                  <a:cubicBezTo>
                    <a:pt x="8446" y="11541"/>
                    <a:pt x="8455" y="11541"/>
                    <a:pt x="8465" y="11541"/>
                  </a:cubicBezTo>
                  <a:cubicBezTo>
                    <a:pt x="8475" y="11541"/>
                    <a:pt x="8486" y="11542"/>
                    <a:pt x="8498" y="11542"/>
                  </a:cubicBezTo>
                  <a:cubicBezTo>
                    <a:pt x="8511" y="11542"/>
                    <a:pt x="8523" y="11542"/>
                    <a:pt x="8537" y="11541"/>
                  </a:cubicBezTo>
                  <a:lnTo>
                    <a:pt x="8838" y="11534"/>
                  </a:lnTo>
                  <a:lnTo>
                    <a:pt x="8862" y="11485"/>
                  </a:lnTo>
                  <a:close/>
                  <a:moveTo>
                    <a:pt x="8886" y="11064"/>
                  </a:moveTo>
                  <a:cubicBezTo>
                    <a:pt x="8872" y="11062"/>
                    <a:pt x="8858" y="11063"/>
                    <a:pt x="8845" y="11067"/>
                  </a:cubicBezTo>
                  <a:cubicBezTo>
                    <a:pt x="8832" y="11070"/>
                    <a:pt x="8820" y="11076"/>
                    <a:pt x="8809" y="11083"/>
                  </a:cubicBezTo>
                  <a:cubicBezTo>
                    <a:pt x="8798" y="11090"/>
                    <a:pt x="8785" y="11101"/>
                    <a:pt x="8771" y="11116"/>
                  </a:cubicBezTo>
                  <a:lnTo>
                    <a:pt x="8735" y="11154"/>
                  </a:lnTo>
                  <a:cubicBezTo>
                    <a:pt x="8716" y="11174"/>
                    <a:pt x="8699" y="11186"/>
                    <a:pt x="8685" y="11192"/>
                  </a:cubicBezTo>
                  <a:cubicBezTo>
                    <a:pt x="8670" y="11197"/>
                    <a:pt x="8655" y="11196"/>
                    <a:pt x="8639" y="11188"/>
                  </a:cubicBezTo>
                  <a:cubicBezTo>
                    <a:pt x="8619" y="11178"/>
                    <a:pt x="8607" y="11163"/>
                    <a:pt x="8602" y="11144"/>
                  </a:cubicBezTo>
                  <a:cubicBezTo>
                    <a:pt x="8597" y="11125"/>
                    <a:pt x="8601" y="11103"/>
                    <a:pt x="8613" y="11078"/>
                  </a:cubicBezTo>
                  <a:cubicBezTo>
                    <a:pt x="8617" y="11070"/>
                    <a:pt x="8622" y="11062"/>
                    <a:pt x="8627" y="11055"/>
                  </a:cubicBezTo>
                  <a:cubicBezTo>
                    <a:pt x="8631" y="11048"/>
                    <a:pt x="8637" y="11042"/>
                    <a:pt x="8643" y="11036"/>
                  </a:cubicBezTo>
                  <a:cubicBezTo>
                    <a:pt x="8650" y="11030"/>
                    <a:pt x="8657" y="11024"/>
                    <a:pt x="8665" y="11018"/>
                  </a:cubicBezTo>
                  <a:cubicBezTo>
                    <a:pt x="8673" y="11012"/>
                    <a:pt x="8682" y="11006"/>
                    <a:pt x="8693" y="10999"/>
                  </a:cubicBezTo>
                  <a:lnTo>
                    <a:pt x="8670" y="10962"/>
                  </a:lnTo>
                  <a:cubicBezTo>
                    <a:pt x="8626" y="10987"/>
                    <a:pt x="8594" y="11020"/>
                    <a:pt x="8574" y="11062"/>
                  </a:cubicBezTo>
                  <a:cubicBezTo>
                    <a:pt x="8565" y="11081"/>
                    <a:pt x="8559" y="11099"/>
                    <a:pt x="8557" y="11117"/>
                  </a:cubicBezTo>
                  <a:cubicBezTo>
                    <a:pt x="8555" y="11136"/>
                    <a:pt x="8556" y="11153"/>
                    <a:pt x="8560" y="11169"/>
                  </a:cubicBezTo>
                  <a:cubicBezTo>
                    <a:pt x="8565" y="11185"/>
                    <a:pt x="8572" y="11199"/>
                    <a:pt x="8583" y="11212"/>
                  </a:cubicBezTo>
                  <a:cubicBezTo>
                    <a:pt x="8594" y="11225"/>
                    <a:pt x="8607" y="11235"/>
                    <a:pt x="8624" y="11243"/>
                  </a:cubicBezTo>
                  <a:cubicBezTo>
                    <a:pt x="8649" y="11256"/>
                    <a:pt x="8674" y="11258"/>
                    <a:pt x="8700" y="11250"/>
                  </a:cubicBezTo>
                  <a:cubicBezTo>
                    <a:pt x="8712" y="11247"/>
                    <a:pt x="8722" y="11241"/>
                    <a:pt x="8733" y="11233"/>
                  </a:cubicBezTo>
                  <a:cubicBezTo>
                    <a:pt x="8743" y="11225"/>
                    <a:pt x="8755" y="11213"/>
                    <a:pt x="8769" y="11198"/>
                  </a:cubicBezTo>
                  <a:lnTo>
                    <a:pt x="8800" y="11164"/>
                  </a:lnTo>
                  <a:cubicBezTo>
                    <a:pt x="8837" y="11125"/>
                    <a:pt x="8873" y="11113"/>
                    <a:pt x="8908" y="11130"/>
                  </a:cubicBezTo>
                  <a:cubicBezTo>
                    <a:pt x="8931" y="11142"/>
                    <a:pt x="8945" y="11160"/>
                    <a:pt x="8950" y="11186"/>
                  </a:cubicBezTo>
                  <a:cubicBezTo>
                    <a:pt x="8952" y="11197"/>
                    <a:pt x="8952" y="11208"/>
                    <a:pt x="8950" y="11218"/>
                  </a:cubicBezTo>
                  <a:cubicBezTo>
                    <a:pt x="8948" y="11229"/>
                    <a:pt x="8943" y="11241"/>
                    <a:pt x="8936" y="11256"/>
                  </a:cubicBezTo>
                  <a:cubicBezTo>
                    <a:pt x="8926" y="11276"/>
                    <a:pt x="8915" y="11293"/>
                    <a:pt x="8901" y="11307"/>
                  </a:cubicBezTo>
                  <a:cubicBezTo>
                    <a:pt x="8888" y="11321"/>
                    <a:pt x="8871" y="11334"/>
                    <a:pt x="8851" y="11344"/>
                  </a:cubicBezTo>
                  <a:lnTo>
                    <a:pt x="8877" y="11383"/>
                  </a:lnTo>
                  <a:cubicBezTo>
                    <a:pt x="8899" y="11369"/>
                    <a:pt x="8918" y="11354"/>
                    <a:pt x="8933" y="11336"/>
                  </a:cubicBezTo>
                  <a:cubicBezTo>
                    <a:pt x="8949" y="11319"/>
                    <a:pt x="8963" y="11298"/>
                    <a:pt x="8974" y="11275"/>
                  </a:cubicBezTo>
                  <a:cubicBezTo>
                    <a:pt x="8983" y="11257"/>
                    <a:pt x="8989" y="11240"/>
                    <a:pt x="8992" y="11224"/>
                  </a:cubicBezTo>
                  <a:cubicBezTo>
                    <a:pt x="8995" y="11209"/>
                    <a:pt x="8996" y="11192"/>
                    <a:pt x="8994" y="11175"/>
                  </a:cubicBezTo>
                  <a:cubicBezTo>
                    <a:pt x="8991" y="11152"/>
                    <a:pt x="8984" y="11132"/>
                    <a:pt x="8972" y="11115"/>
                  </a:cubicBezTo>
                  <a:cubicBezTo>
                    <a:pt x="8960" y="11097"/>
                    <a:pt x="8944" y="11084"/>
                    <a:pt x="8926" y="11075"/>
                  </a:cubicBezTo>
                  <a:cubicBezTo>
                    <a:pt x="8914" y="11069"/>
                    <a:pt x="8901" y="11065"/>
                    <a:pt x="8886" y="11064"/>
                  </a:cubicBezTo>
                  <a:close/>
                  <a:moveTo>
                    <a:pt x="6440" y="18132"/>
                  </a:moveTo>
                  <a:lnTo>
                    <a:pt x="6404" y="18137"/>
                  </a:lnTo>
                  <a:cubicBezTo>
                    <a:pt x="6387" y="18139"/>
                    <a:pt x="6370" y="18141"/>
                    <a:pt x="6351" y="18144"/>
                  </a:cubicBezTo>
                  <a:cubicBezTo>
                    <a:pt x="6332" y="18147"/>
                    <a:pt x="6315" y="18149"/>
                    <a:pt x="6298" y="18151"/>
                  </a:cubicBezTo>
                  <a:cubicBezTo>
                    <a:pt x="6282" y="18154"/>
                    <a:pt x="6270" y="18155"/>
                    <a:pt x="6263" y="18157"/>
                  </a:cubicBezTo>
                  <a:cubicBezTo>
                    <a:pt x="6253" y="18159"/>
                    <a:pt x="6242" y="18161"/>
                    <a:pt x="6231" y="18164"/>
                  </a:cubicBezTo>
                  <a:cubicBezTo>
                    <a:pt x="6219" y="18167"/>
                    <a:pt x="6208" y="18171"/>
                    <a:pt x="6200" y="18175"/>
                  </a:cubicBezTo>
                  <a:lnTo>
                    <a:pt x="6203" y="18169"/>
                  </a:lnTo>
                  <a:cubicBezTo>
                    <a:pt x="6210" y="18153"/>
                    <a:pt x="6215" y="18138"/>
                    <a:pt x="6216" y="18123"/>
                  </a:cubicBezTo>
                  <a:cubicBezTo>
                    <a:pt x="6217" y="18107"/>
                    <a:pt x="6215" y="18093"/>
                    <a:pt x="6210" y="18079"/>
                  </a:cubicBezTo>
                  <a:cubicBezTo>
                    <a:pt x="6206" y="18065"/>
                    <a:pt x="6198" y="18053"/>
                    <a:pt x="6187" y="18041"/>
                  </a:cubicBezTo>
                  <a:cubicBezTo>
                    <a:pt x="6176" y="18030"/>
                    <a:pt x="6163" y="18020"/>
                    <a:pt x="6147" y="18012"/>
                  </a:cubicBezTo>
                  <a:cubicBezTo>
                    <a:pt x="6136" y="18007"/>
                    <a:pt x="6126" y="18004"/>
                    <a:pt x="6117" y="18002"/>
                  </a:cubicBezTo>
                  <a:cubicBezTo>
                    <a:pt x="6107" y="18001"/>
                    <a:pt x="6098" y="18000"/>
                    <a:pt x="6089" y="18000"/>
                  </a:cubicBezTo>
                  <a:cubicBezTo>
                    <a:pt x="6080" y="18000"/>
                    <a:pt x="6072" y="18001"/>
                    <a:pt x="6065" y="18003"/>
                  </a:cubicBezTo>
                  <a:cubicBezTo>
                    <a:pt x="6058" y="18005"/>
                    <a:pt x="6051" y="18008"/>
                    <a:pt x="6046" y="18011"/>
                  </a:cubicBezTo>
                  <a:cubicBezTo>
                    <a:pt x="6039" y="18013"/>
                    <a:pt x="6034" y="18017"/>
                    <a:pt x="6028" y="18021"/>
                  </a:cubicBezTo>
                  <a:cubicBezTo>
                    <a:pt x="6022" y="18026"/>
                    <a:pt x="6016" y="18031"/>
                    <a:pt x="6010" y="18038"/>
                  </a:cubicBezTo>
                  <a:cubicBezTo>
                    <a:pt x="6003" y="18045"/>
                    <a:pt x="5997" y="18053"/>
                    <a:pt x="5991" y="18063"/>
                  </a:cubicBezTo>
                  <a:cubicBezTo>
                    <a:pt x="5985" y="18072"/>
                    <a:pt x="5978" y="18084"/>
                    <a:pt x="5972" y="18097"/>
                  </a:cubicBezTo>
                  <a:lnTo>
                    <a:pt x="5927" y="18188"/>
                  </a:lnTo>
                  <a:lnTo>
                    <a:pt x="6061" y="18254"/>
                  </a:lnTo>
                  <a:lnTo>
                    <a:pt x="6176" y="18254"/>
                  </a:lnTo>
                  <a:lnTo>
                    <a:pt x="6164" y="18248"/>
                  </a:lnTo>
                  <a:cubicBezTo>
                    <a:pt x="6169" y="18238"/>
                    <a:pt x="6175" y="18231"/>
                    <a:pt x="6181" y="18227"/>
                  </a:cubicBezTo>
                  <a:cubicBezTo>
                    <a:pt x="6187" y="18222"/>
                    <a:pt x="6197" y="18219"/>
                    <a:pt x="6211" y="18216"/>
                  </a:cubicBezTo>
                  <a:cubicBezTo>
                    <a:pt x="6234" y="18211"/>
                    <a:pt x="6256" y="18207"/>
                    <a:pt x="6277" y="18204"/>
                  </a:cubicBezTo>
                  <a:cubicBezTo>
                    <a:pt x="6297" y="18200"/>
                    <a:pt x="6316" y="18197"/>
                    <a:pt x="6334" y="18195"/>
                  </a:cubicBezTo>
                  <a:cubicBezTo>
                    <a:pt x="6351" y="18193"/>
                    <a:pt x="6366" y="18192"/>
                    <a:pt x="6380" y="18191"/>
                  </a:cubicBezTo>
                  <a:cubicBezTo>
                    <a:pt x="6393" y="18191"/>
                    <a:pt x="6403" y="18191"/>
                    <a:pt x="6411" y="18191"/>
                  </a:cubicBezTo>
                  <a:lnTo>
                    <a:pt x="6440" y="18132"/>
                  </a:lnTo>
                  <a:close/>
                  <a:moveTo>
                    <a:pt x="9002" y="12831"/>
                  </a:moveTo>
                  <a:lnTo>
                    <a:pt x="9002" y="12772"/>
                  </a:lnTo>
                  <a:lnTo>
                    <a:pt x="8835" y="12692"/>
                  </a:lnTo>
                  <a:cubicBezTo>
                    <a:pt x="8824" y="12686"/>
                    <a:pt x="8813" y="12681"/>
                    <a:pt x="8801" y="12676"/>
                  </a:cubicBezTo>
                  <a:cubicBezTo>
                    <a:pt x="8789" y="12671"/>
                    <a:pt x="8778" y="12666"/>
                    <a:pt x="8768" y="12662"/>
                  </a:cubicBezTo>
                  <a:cubicBezTo>
                    <a:pt x="8758" y="12658"/>
                    <a:pt x="8750" y="12654"/>
                    <a:pt x="8742" y="12651"/>
                  </a:cubicBezTo>
                  <a:cubicBezTo>
                    <a:pt x="8735" y="12648"/>
                    <a:pt x="8730" y="12646"/>
                    <a:pt x="8727" y="12645"/>
                  </a:cubicBezTo>
                  <a:cubicBezTo>
                    <a:pt x="8731" y="12645"/>
                    <a:pt x="8737" y="12646"/>
                    <a:pt x="8744" y="12646"/>
                  </a:cubicBezTo>
                  <a:cubicBezTo>
                    <a:pt x="8751" y="12647"/>
                    <a:pt x="8760" y="12647"/>
                    <a:pt x="8770" y="12647"/>
                  </a:cubicBezTo>
                  <a:cubicBezTo>
                    <a:pt x="8780" y="12647"/>
                    <a:pt x="8792" y="12647"/>
                    <a:pt x="8804" y="12647"/>
                  </a:cubicBezTo>
                  <a:cubicBezTo>
                    <a:pt x="8816" y="12647"/>
                    <a:pt x="8829" y="12647"/>
                    <a:pt x="8842" y="12646"/>
                  </a:cubicBezTo>
                  <a:lnTo>
                    <a:pt x="9002" y="12642"/>
                  </a:lnTo>
                  <a:lnTo>
                    <a:pt x="9002" y="12596"/>
                  </a:lnTo>
                  <a:cubicBezTo>
                    <a:pt x="8998" y="12596"/>
                    <a:pt x="8993" y="12596"/>
                    <a:pt x="8989" y="12596"/>
                  </a:cubicBezTo>
                  <a:lnTo>
                    <a:pt x="8675" y="12603"/>
                  </a:lnTo>
                  <a:lnTo>
                    <a:pt x="8649" y="12657"/>
                  </a:lnTo>
                  <a:lnTo>
                    <a:pt x="9002" y="12831"/>
                  </a:lnTo>
                  <a:close/>
                  <a:moveTo>
                    <a:pt x="9002" y="12563"/>
                  </a:moveTo>
                  <a:lnTo>
                    <a:pt x="9002" y="12508"/>
                  </a:lnTo>
                  <a:lnTo>
                    <a:pt x="8776" y="12398"/>
                  </a:lnTo>
                  <a:lnTo>
                    <a:pt x="8754" y="12444"/>
                  </a:lnTo>
                  <a:lnTo>
                    <a:pt x="8967" y="12547"/>
                  </a:lnTo>
                  <a:cubicBezTo>
                    <a:pt x="8979" y="12552"/>
                    <a:pt x="8990" y="12558"/>
                    <a:pt x="9002" y="12563"/>
                  </a:cubicBezTo>
                  <a:close/>
                  <a:moveTo>
                    <a:pt x="9002" y="12356"/>
                  </a:moveTo>
                  <a:lnTo>
                    <a:pt x="9002" y="12291"/>
                  </a:lnTo>
                  <a:cubicBezTo>
                    <a:pt x="8998" y="12294"/>
                    <a:pt x="8994" y="12295"/>
                    <a:pt x="8990" y="12297"/>
                  </a:cubicBezTo>
                  <a:cubicBezTo>
                    <a:pt x="8976" y="12302"/>
                    <a:pt x="8961" y="12301"/>
                    <a:pt x="8945" y="12293"/>
                  </a:cubicBezTo>
                  <a:cubicBezTo>
                    <a:pt x="8925" y="12283"/>
                    <a:pt x="8912" y="12269"/>
                    <a:pt x="8907" y="12249"/>
                  </a:cubicBezTo>
                  <a:cubicBezTo>
                    <a:pt x="8903" y="12230"/>
                    <a:pt x="8906" y="12208"/>
                    <a:pt x="8919" y="12183"/>
                  </a:cubicBezTo>
                  <a:cubicBezTo>
                    <a:pt x="8923" y="12175"/>
                    <a:pt x="8927" y="12167"/>
                    <a:pt x="8932" y="12161"/>
                  </a:cubicBezTo>
                  <a:cubicBezTo>
                    <a:pt x="8937" y="12154"/>
                    <a:pt x="8942" y="12147"/>
                    <a:pt x="8949" y="12141"/>
                  </a:cubicBezTo>
                  <a:cubicBezTo>
                    <a:pt x="8955" y="12135"/>
                    <a:pt x="8962" y="12129"/>
                    <a:pt x="8970" y="12123"/>
                  </a:cubicBezTo>
                  <a:cubicBezTo>
                    <a:pt x="8978" y="12117"/>
                    <a:pt x="8988" y="12111"/>
                    <a:pt x="8999" y="12104"/>
                  </a:cubicBezTo>
                  <a:lnTo>
                    <a:pt x="8975" y="12067"/>
                  </a:lnTo>
                  <a:cubicBezTo>
                    <a:pt x="8932" y="12092"/>
                    <a:pt x="8900" y="12125"/>
                    <a:pt x="8879" y="12167"/>
                  </a:cubicBezTo>
                  <a:cubicBezTo>
                    <a:pt x="8870" y="12186"/>
                    <a:pt x="8864" y="12205"/>
                    <a:pt x="8862" y="12223"/>
                  </a:cubicBezTo>
                  <a:cubicBezTo>
                    <a:pt x="8860" y="12241"/>
                    <a:pt x="8861" y="12258"/>
                    <a:pt x="8866" y="12274"/>
                  </a:cubicBezTo>
                  <a:cubicBezTo>
                    <a:pt x="8870" y="12290"/>
                    <a:pt x="8878" y="12304"/>
                    <a:pt x="8888" y="12317"/>
                  </a:cubicBezTo>
                  <a:cubicBezTo>
                    <a:pt x="8899" y="12330"/>
                    <a:pt x="8913" y="12340"/>
                    <a:pt x="8929" y="12349"/>
                  </a:cubicBezTo>
                  <a:cubicBezTo>
                    <a:pt x="8953" y="12360"/>
                    <a:pt x="8978" y="12363"/>
                    <a:pt x="9002" y="12356"/>
                  </a:cubicBezTo>
                  <a:close/>
                  <a:moveTo>
                    <a:pt x="6154" y="18083"/>
                  </a:moveTo>
                  <a:cubicBezTo>
                    <a:pt x="6162" y="18092"/>
                    <a:pt x="6168" y="18101"/>
                    <a:pt x="6171" y="18110"/>
                  </a:cubicBezTo>
                  <a:cubicBezTo>
                    <a:pt x="6174" y="18121"/>
                    <a:pt x="6174" y="18133"/>
                    <a:pt x="6172" y="18145"/>
                  </a:cubicBezTo>
                  <a:cubicBezTo>
                    <a:pt x="6170" y="18158"/>
                    <a:pt x="6165" y="18173"/>
                    <a:pt x="6156" y="18190"/>
                  </a:cubicBezTo>
                  <a:lnTo>
                    <a:pt x="6135" y="18234"/>
                  </a:lnTo>
                  <a:lnTo>
                    <a:pt x="5989" y="18162"/>
                  </a:lnTo>
                  <a:lnTo>
                    <a:pt x="6012" y="18115"/>
                  </a:lnTo>
                  <a:cubicBezTo>
                    <a:pt x="6017" y="18105"/>
                    <a:pt x="6022" y="18096"/>
                    <a:pt x="6027" y="18089"/>
                  </a:cubicBezTo>
                  <a:cubicBezTo>
                    <a:pt x="6033" y="18081"/>
                    <a:pt x="6038" y="18075"/>
                    <a:pt x="6044" y="18070"/>
                  </a:cubicBezTo>
                  <a:cubicBezTo>
                    <a:pt x="6054" y="18061"/>
                    <a:pt x="6066" y="18056"/>
                    <a:pt x="6081" y="18054"/>
                  </a:cubicBezTo>
                  <a:cubicBezTo>
                    <a:pt x="6095" y="18053"/>
                    <a:pt x="6109" y="18055"/>
                    <a:pt x="6122" y="18061"/>
                  </a:cubicBezTo>
                  <a:cubicBezTo>
                    <a:pt x="6135" y="18067"/>
                    <a:pt x="6146" y="18075"/>
                    <a:pt x="6154" y="18083"/>
                  </a:cubicBezTo>
                  <a:close/>
                  <a:moveTo>
                    <a:pt x="6652" y="17921"/>
                  </a:moveTo>
                  <a:lnTo>
                    <a:pt x="6103" y="17650"/>
                  </a:lnTo>
                  <a:lnTo>
                    <a:pt x="6084" y="17688"/>
                  </a:lnTo>
                  <a:lnTo>
                    <a:pt x="6634" y="17958"/>
                  </a:lnTo>
                  <a:lnTo>
                    <a:pt x="6652" y="17921"/>
                  </a:lnTo>
                  <a:close/>
                  <a:moveTo>
                    <a:pt x="6427" y="17173"/>
                  </a:moveTo>
                  <a:lnTo>
                    <a:pt x="6404" y="17219"/>
                  </a:lnTo>
                  <a:lnTo>
                    <a:pt x="6676" y="17353"/>
                  </a:lnTo>
                  <a:cubicBezTo>
                    <a:pt x="6690" y="17360"/>
                    <a:pt x="6701" y="17366"/>
                    <a:pt x="6709" y="17372"/>
                  </a:cubicBezTo>
                  <a:cubicBezTo>
                    <a:pt x="6717" y="17379"/>
                    <a:pt x="6724" y="17387"/>
                    <a:pt x="6730" y="17398"/>
                  </a:cubicBezTo>
                  <a:cubicBezTo>
                    <a:pt x="6735" y="17408"/>
                    <a:pt x="6737" y="17420"/>
                    <a:pt x="6735" y="17434"/>
                  </a:cubicBezTo>
                  <a:cubicBezTo>
                    <a:pt x="6733" y="17447"/>
                    <a:pt x="6729" y="17463"/>
                    <a:pt x="6721" y="17479"/>
                  </a:cubicBezTo>
                  <a:cubicBezTo>
                    <a:pt x="6715" y="17491"/>
                    <a:pt x="6708" y="17501"/>
                    <a:pt x="6702" y="17509"/>
                  </a:cubicBezTo>
                  <a:cubicBezTo>
                    <a:pt x="6695" y="17516"/>
                    <a:pt x="6688" y="17522"/>
                    <a:pt x="6682" y="17526"/>
                  </a:cubicBezTo>
                  <a:cubicBezTo>
                    <a:pt x="6675" y="17530"/>
                    <a:pt x="6668" y="17533"/>
                    <a:pt x="6662" y="17535"/>
                  </a:cubicBezTo>
                  <a:cubicBezTo>
                    <a:pt x="6656" y="17536"/>
                    <a:pt x="6650" y="17537"/>
                    <a:pt x="6645" y="17536"/>
                  </a:cubicBezTo>
                  <a:cubicBezTo>
                    <a:pt x="6637" y="17536"/>
                    <a:pt x="6628" y="17534"/>
                    <a:pt x="6617" y="17529"/>
                  </a:cubicBezTo>
                  <a:cubicBezTo>
                    <a:pt x="6606" y="17525"/>
                    <a:pt x="6595" y="17520"/>
                    <a:pt x="6585" y="17516"/>
                  </a:cubicBezTo>
                  <a:lnTo>
                    <a:pt x="6322" y="17386"/>
                  </a:lnTo>
                  <a:lnTo>
                    <a:pt x="6299" y="17432"/>
                  </a:lnTo>
                  <a:lnTo>
                    <a:pt x="6579" y="17570"/>
                  </a:lnTo>
                  <a:cubicBezTo>
                    <a:pt x="6588" y="17574"/>
                    <a:pt x="6598" y="17579"/>
                    <a:pt x="6610" y="17583"/>
                  </a:cubicBezTo>
                  <a:cubicBezTo>
                    <a:pt x="6622" y="17587"/>
                    <a:pt x="6634" y="17589"/>
                    <a:pt x="6646" y="17589"/>
                  </a:cubicBezTo>
                  <a:cubicBezTo>
                    <a:pt x="6671" y="17588"/>
                    <a:pt x="6692" y="17580"/>
                    <a:pt x="6710" y="17567"/>
                  </a:cubicBezTo>
                  <a:cubicBezTo>
                    <a:pt x="6728" y="17553"/>
                    <a:pt x="6744" y="17531"/>
                    <a:pt x="6759" y="17501"/>
                  </a:cubicBezTo>
                  <a:cubicBezTo>
                    <a:pt x="6771" y="17477"/>
                    <a:pt x="6779" y="17456"/>
                    <a:pt x="6782" y="17437"/>
                  </a:cubicBezTo>
                  <a:cubicBezTo>
                    <a:pt x="6785" y="17418"/>
                    <a:pt x="6784" y="17401"/>
                    <a:pt x="6780" y="17383"/>
                  </a:cubicBezTo>
                  <a:cubicBezTo>
                    <a:pt x="6776" y="17367"/>
                    <a:pt x="6768" y="17353"/>
                    <a:pt x="6757" y="17343"/>
                  </a:cubicBezTo>
                  <a:cubicBezTo>
                    <a:pt x="6746" y="17332"/>
                    <a:pt x="6728" y="17321"/>
                    <a:pt x="6705" y="17310"/>
                  </a:cubicBezTo>
                  <a:lnTo>
                    <a:pt x="6427" y="17173"/>
                  </a:lnTo>
                  <a:close/>
                  <a:moveTo>
                    <a:pt x="7001" y="16993"/>
                  </a:moveTo>
                  <a:lnTo>
                    <a:pt x="6610" y="16800"/>
                  </a:lnTo>
                  <a:lnTo>
                    <a:pt x="6587" y="16846"/>
                  </a:lnTo>
                  <a:lnTo>
                    <a:pt x="6801" y="16949"/>
                  </a:lnTo>
                  <a:cubicBezTo>
                    <a:pt x="6815" y="16956"/>
                    <a:pt x="6829" y="16963"/>
                    <a:pt x="6843" y="16969"/>
                  </a:cubicBezTo>
                  <a:cubicBezTo>
                    <a:pt x="6858" y="16976"/>
                    <a:pt x="6871" y="16981"/>
                    <a:pt x="6882" y="16986"/>
                  </a:cubicBezTo>
                  <a:cubicBezTo>
                    <a:pt x="6893" y="16991"/>
                    <a:pt x="6903" y="16995"/>
                    <a:pt x="6910" y="16998"/>
                  </a:cubicBezTo>
                  <a:cubicBezTo>
                    <a:pt x="6918" y="17001"/>
                    <a:pt x="6922" y="17003"/>
                    <a:pt x="6922" y="17003"/>
                  </a:cubicBezTo>
                  <a:cubicBezTo>
                    <a:pt x="6921" y="17003"/>
                    <a:pt x="6917" y="17002"/>
                    <a:pt x="6911" y="17002"/>
                  </a:cubicBezTo>
                  <a:cubicBezTo>
                    <a:pt x="6905" y="17001"/>
                    <a:pt x="6897" y="17001"/>
                    <a:pt x="6888" y="17000"/>
                  </a:cubicBezTo>
                  <a:cubicBezTo>
                    <a:pt x="6879" y="17000"/>
                    <a:pt x="6868" y="16999"/>
                    <a:pt x="6857" y="16999"/>
                  </a:cubicBezTo>
                  <a:cubicBezTo>
                    <a:pt x="6845" y="16998"/>
                    <a:pt x="6834" y="16998"/>
                    <a:pt x="6822" y="16999"/>
                  </a:cubicBezTo>
                  <a:lnTo>
                    <a:pt x="6509" y="17006"/>
                  </a:lnTo>
                  <a:lnTo>
                    <a:pt x="6482" y="17060"/>
                  </a:lnTo>
                  <a:lnTo>
                    <a:pt x="6873" y="17252"/>
                  </a:lnTo>
                  <a:lnTo>
                    <a:pt x="6897" y="17204"/>
                  </a:lnTo>
                  <a:lnTo>
                    <a:pt x="6669" y="17095"/>
                  </a:lnTo>
                  <a:cubicBezTo>
                    <a:pt x="6658" y="17089"/>
                    <a:pt x="6646" y="17084"/>
                    <a:pt x="6634" y="17079"/>
                  </a:cubicBezTo>
                  <a:cubicBezTo>
                    <a:pt x="6623" y="17074"/>
                    <a:pt x="6612" y="17069"/>
                    <a:pt x="6602" y="17065"/>
                  </a:cubicBezTo>
                  <a:cubicBezTo>
                    <a:pt x="6592" y="17061"/>
                    <a:pt x="6583" y="17057"/>
                    <a:pt x="6576" y="17054"/>
                  </a:cubicBezTo>
                  <a:cubicBezTo>
                    <a:pt x="6569" y="17051"/>
                    <a:pt x="6564" y="17049"/>
                    <a:pt x="6560" y="17048"/>
                  </a:cubicBezTo>
                  <a:cubicBezTo>
                    <a:pt x="6564" y="17048"/>
                    <a:pt x="6570" y="17049"/>
                    <a:pt x="6578" y="17049"/>
                  </a:cubicBezTo>
                  <a:cubicBezTo>
                    <a:pt x="6585" y="17049"/>
                    <a:pt x="6594" y="17050"/>
                    <a:pt x="6604" y="17050"/>
                  </a:cubicBezTo>
                  <a:cubicBezTo>
                    <a:pt x="6614" y="17050"/>
                    <a:pt x="6625" y="17050"/>
                    <a:pt x="6637" y="17050"/>
                  </a:cubicBezTo>
                  <a:cubicBezTo>
                    <a:pt x="6650" y="17050"/>
                    <a:pt x="6662" y="17050"/>
                    <a:pt x="6676" y="17049"/>
                  </a:cubicBezTo>
                  <a:lnTo>
                    <a:pt x="6977" y="17042"/>
                  </a:lnTo>
                  <a:lnTo>
                    <a:pt x="7001" y="16993"/>
                  </a:lnTo>
                  <a:close/>
                  <a:moveTo>
                    <a:pt x="7080" y="16833"/>
                  </a:moveTo>
                  <a:lnTo>
                    <a:pt x="6689" y="16640"/>
                  </a:lnTo>
                  <a:lnTo>
                    <a:pt x="6666" y="16686"/>
                  </a:lnTo>
                  <a:lnTo>
                    <a:pt x="7057" y="16878"/>
                  </a:lnTo>
                  <a:lnTo>
                    <a:pt x="7080" y="16833"/>
                  </a:lnTo>
                  <a:close/>
                  <a:moveTo>
                    <a:pt x="6879" y="16253"/>
                  </a:moveTo>
                  <a:lnTo>
                    <a:pt x="6856" y="16301"/>
                  </a:lnTo>
                  <a:lnTo>
                    <a:pt x="7072" y="16511"/>
                  </a:lnTo>
                  <a:cubicBezTo>
                    <a:pt x="7090" y="16529"/>
                    <a:pt x="7105" y="16543"/>
                    <a:pt x="7117" y="16554"/>
                  </a:cubicBezTo>
                  <a:cubicBezTo>
                    <a:pt x="7129" y="16565"/>
                    <a:pt x="7137" y="16572"/>
                    <a:pt x="7142" y="16575"/>
                  </a:cubicBezTo>
                  <a:cubicBezTo>
                    <a:pt x="7139" y="16575"/>
                    <a:pt x="7134" y="16573"/>
                    <a:pt x="7127" y="16571"/>
                  </a:cubicBezTo>
                  <a:cubicBezTo>
                    <a:pt x="7120" y="16570"/>
                    <a:pt x="7112" y="16568"/>
                    <a:pt x="7103" y="16566"/>
                  </a:cubicBezTo>
                  <a:cubicBezTo>
                    <a:pt x="7094" y="16564"/>
                    <a:pt x="7084" y="16562"/>
                    <a:pt x="7074" y="16560"/>
                  </a:cubicBezTo>
                  <a:cubicBezTo>
                    <a:pt x="7064" y="16559"/>
                    <a:pt x="7053" y="16557"/>
                    <a:pt x="7043" y="16555"/>
                  </a:cubicBezTo>
                  <a:lnTo>
                    <a:pt x="6751" y="16514"/>
                  </a:lnTo>
                  <a:lnTo>
                    <a:pt x="6726" y="16565"/>
                  </a:lnTo>
                  <a:lnTo>
                    <a:pt x="7182" y="16625"/>
                  </a:lnTo>
                  <a:lnTo>
                    <a:pt x="7204" y="16579"/>
                  </a:lnTo>
                  <a:lnTo>
                    <a:pt x="6879" y="16253"/>
                  </a:lnTo>
                  <a:close/>
                  <a:moveTo>
                    <a:pt x="7415" y="16150"/>
                  </a:moveTo>
                  <a:lnTo>
                    <a:pt x="7375" y="16131"/>
                  </a:lnTo>
                  <a:lnTo>
                    <a:pt x="7290" y="16303"/>
                  </a:lnTo>
                  <a:lnTo>
                    <a:pt x="7147" y="16232"/>
                  </a:lnTo>
                  <a:lnTo>
                    <a:pt x="7213" y="16098"/>
                  </a:lnTo>
                  <a:lnTo>
                    <a:pt x="7173" y="16078"/>
                  </a:lnTo>
                  <a:lnTo>
                    <a:pt x="7107" y="16212"/>
                  </a:lnTo>
                  <a:lnTo>
                    <a:pt x="6979" y="16149"/>
                  </a:lnTo>
                  <a:lnTo>
                    <a:pt x="7057" y="15989"/>
                  </a:lnTo>
                  <a:lnTo>
                    <a:pt x="7022" y="15964"/>
                  </a:lnTo>
                  <a:lnTo>
                    <a:pt x="6916" y="16177"/>
                  </a:lnTo>
                  <a:lnTo>
                    <a:pt x="7307" y="16370"/>
                  </a:lnTo>
                  <a:lnTo>
                    <a:pt x="7415" y="16150"/>
                  </a:lnTo>
                  <a:close/>
                  <a:moveTo>
                    <a:pt x="7578" y="15819"/>
                  </a:moveTo>
                  <a:lnTo>
                    <a:pt x="7542" y="15824"/>
                  </a:lnTo>
                  <a:cubicBezTo>
                    <a:pt x="7525" y="15826"/>
                    <a:pt x="7508" y="15829"/>
                    <a:pt x="7489" y="15831"/>
                  </a:cubicBezTo>
                  <a:cubicBezTo>
                    <a:pt x="7470" y="15834"/>
                    <a:pt x="7453" y="15836"/>
                    <a:pt x="7436" y="15839"/>
                  </a:cubicBezTo>
                  <a:cubicBezTo>
                    <a:pt x="7420" y="15841"/>
                    <a:pt x="7408" y="15843"/>
                    <a:pt x="7401" y="15844"/>
                  </a:cubicBezTo>
                  <a:cubicBezTo>
                    <a:pt x="7391" y="15846"/>
                    <a:pt x="7380" y="15848"/>
                    <a:pt x="7369" y="15851"/>
                  </a:cubicBezTo>
                  <a:cubicBezTo>
                    <a:pt x="7357" y="15854"/>
                    <a:pt x="7346" y="15858"/>
                    <a:pt x="7338" y="15862"/>
                  </a:cubicBezTo>
                  <a:lnTo>
                    <a:pt x="7341" y="15856"/>
                  </a:lnTo>
                  <a:cubicBezTo>
                    <a:pt x="7348" y="15841"/>
                    <a:pt x="7353" y="15825"/>
                    <a:pt x="7354" y="15810"/>
                  </a:cubicBezTo>
                  <a:cubicBezTo>
                    <a:pt x="7355" y="15795"/>
                    <a:pt x="7353" y="15780"/>
                    <a:pt x="7348" y="15766"/>
                  </a:cubicBezTo>
                  <a:cubicBezTo>
                    <a:pt x="7344" y="15753"/>
                    <a:pt x="7336" y="15740"/>
                    <a:pt x="7325" y="15729"/>
                  </a:cubicBezTo>
                  <a:cubicBezTo>
                    <a:pt x="7314" y="15717"/>
                    <a:pt x="7301" y="15708"/>
                    <a:pt x="7285" y="15700"/>
                  </a:cubicBezTo>
                  <a:cubicBezTo>
                    <a:pt x="7274" y="15695"/>
                    <a:pt x="7264" y="15691"/>
                    <a:pt x="7255" y="15690"/>
                  </a:cubicBezTo>
                  <a:cubicBezTo>
                    <a:pt x="7245" y="15688"/>
                    <a:pt x="7236" y="15687"/>
                    <a:pt x="7227" y="15687"/>
                  </a:cubicBezTo>
                  <a:cubicBezTo>
                    <a:pt x="7218" y="15688"/>
                    <a:pt x="7210" y="15689"/>
                    <a:pt x="7203" y="15691"/>
                  </a:cubicBezTo>
                  <a:cubicBezTo>
                    <a:pt x="7196" y="15693"/>
                    <a:pt x="7189" y="15695"/>
                    <a:pt x="7184" y="15698"/>
                  </a:cubicBezTo>
                  <a:cubicBezTo>
                    <a:pt x="7178" y="15701"/>
                    <a:pt x="7172" y="15704"/>
                    <a:pt x="7166" y="15709"/>
                  </a:cubicBezTo>
                  <a:cubicBezTo>
                    <a:pt x="7160" y="15713"/>
                    <a:pt x="7154" y="15719"/>
                    <a:pt x="7148" y="15725"/>
                  </a:cubicBezTo>
                  <a:cubicBezTo>
                    <a:pt x="7141" y="15732"/>
                    <a:pt x="7135" y="15740"/>
                    <a:pt x="7129" y="15750"/>
                  </a:cubicBezTo>
                  <a:cubicBezTo>
                    <a:pt x="7123" y="15760"/>
                    <a:pt x="7117" y="15771"/>
                    <a:pt x="7110" y="15784"/>
                  </a:cubicBezTo>
                  <a:lnTo>
                    <a:pt x="7065" y="15875"/>
                  </a:lnTo>
                  <a:lnTo>
                    <a:pt x="7456" y="16068"/>
                  </a:lnTo>
                  <a:lnTo>
                    <a:pt x="7478" y="16022"/>
                  </a:lnTo>
                  <a:lnTo>
                    <a:pt x="7302" y="15935"/>
                  </a:lnTo>
                  <a:cubicBezTo>
                    <a:pt x="7307" y="15926"/>
                    <a:pt x="7313" y="15919"/>
                    <a:pt x="7319" y="15914"/>
                  </a:cubicBezTo>
                  <a:cubicBezTo>
                    <a:pt x="7325" y="15910"/>
                    <a:pt x="7335" y="15906"/>
                    <a:pt x="7349" y="15903"/>
                  </a:cubicBezTo>
                  <a:cubicBezTo>
                    <a:pt x="7372" y="15899"/>
                    <a:pt x="7394" y="15894"/>
                    <a:pt x="7415" y="15891"/>
                  </a:cubicBezTo>
                  <a:cubicBezTo>
                    <a:pt x="7435" y="15888"/>
                    <a:pt x="7454" y="15885"/>
                    <a:pt x="7472" y="15883"/>
                  </a:cubicBezTo>
                  <a:cubicBezTo>
                    <a:pt x="7489" y="15881"/>
                    <a:pt x="7504" y="15879"/>
                    <a:pt x="7518" y="15879"/>
                  </a:cubicBezTo>
                  <a:cubicBezTo>
                    <a:pt x="7531" y="15878"/>
                    <a:pt x="7541" y="15878"/>
                    <a:pt x="7549" y="15878"/>
                  </a:cubicBezTo>
                  <a:lnTo>
                    <a:pt x="7578" y="15819"/>
                  </a:lnTo>
                  <a:close/>
                  <a:moveTo>
                    <a:pt x="7292" y="15770"/>
                  </a:moveTo>
                  <a:cubicBezTo>
                    <a:pt x="7300" y="15779"/>
                    <a:pt x="7306" y="15788"/>
                    <a:pt x="7309" y="15797"/>
                  </a:cubicBezTo>
                  <a:cubicBezTo>
                    <a:pt x="7312" y="15808"/>
                    <a:pt x="7312" y="15820"/>
                    <a:pt x="7310" y="15833"/>
                  </a:cubicBezTo>
                  <a:cubicBezTo>
                    <a:pt x="7308" y="15845"/>
                    <a:pt x="7303" y="15860"/>
                    <a:pt x="7294" y="15878"/>
                  </a:cubicBezTo>
                  <a:lnTo>
                    <a:pt x="7273" y="15921"/>
                  </a:lnTo>
                  <a:lnTo>
                    <a:pt x="7127" y="15849"/>
                  </a:lnTo>
                  <a:lnTo>
                    <a:pt x="7150" y="15802"/>
                  </a:lnTo>
                  <a:cubicBezTo>
                    <a:pt x="7155" y="15792"/>
                    <a:pt x="7160" y="15783"/>
                    <a:pt x="7165" y="15776"/>
                  </a:cubicBezTo>
                  <a:cubicBezTo>
                    <a:pt x="7171" y="15769"/>
                    <a:pt x="7176" y="15763"/>
                    <a:pt x="7182" y="15757"/>
                  </a:cubicBezTo>
                  <a:cubicBezTo>
                    <a:pt x="7192" y="15749"/>
                    <a:pt x="7204" y="15743"/>
                    <a:pt x="7219" y="15742"/>
                  </a:cubicBezTo>
                  <a:cubicBezTo>
                    <a:pt x="7233" y="15740"/>
                    <a:pt x="7247" y="15742"/>
                    <a:pt x="7260" y="15748"/>
                  </a:cubicBezTo>
                  <a:cubicBezTo>
                    <a:pt x="7273" y="15755"/>
                    <a:pt x="7284" y="15762"/>
                    <a:pt x="7292" y="15770"/>
                  </a:cubicBezTo>
                  <a:close/>
                  <a:moveTo>
                    <a:pt x="7589" y="15425"/>
                  </a:moveTo>
                  <a:cubicBezTo>
                    <a:pt x="7575" y="15424"/>
                    <a:pt x="7561" y="15425"/>
                    <a:pt x="7548" y="15428"/>
                  </a:cubicBezTo>
                  <a:cubicBezTo>
                    <a:pt x="7535" y="15432"/>
                    <a:pt x="7523" y="15437"/>
                    <a:pt x="7512" y="15445"/>
                  </a:cubicBezTo>
                  <a:cubicBezTo>
                    <a:pt x="7501" y="15452"/>
                    <a:pt x="7488" y="15463"/>
                    <a:pt x="7474" y="15478"/>
                  </a:cubicBezTo>
                  <a:lnTo>
                    <a:pt x="7438" y="15516"/>
                  </a:lnTo>
                  <a:cubicBezTo>
                    <a:pt x="7419" y="15535"/>
                    <a:pt x="7402" y="15548"/>
                    <a:pt x="7388" y="15553"/>
                  </a:cubicBezTo>
                  <a:cubicBezTo>
                    <a:pt x="7373" y="15559"/>
                    <a:pt x="7358" y="15557"/>
                    <a:pt x="7342" y="15550"/>
                  </a:cubicBezTo>
                  <a:cubicBezTo>
                    <a:pt x="7322" y="15540"/>
                    <a:pt x="7310" y="15525"/>
                    <a:pt x="7305" y="15506"/>
                  </a:cubicBezTo>
                  <a:cubicBezTo>
                    <a:pt x="7300" y="15486"/>
                    <a:pt x="7304" y="15464"/>
                    <a:pt x="7316" y="15440"/>
                  </a:cubicBezTo>
                  <a:cubicBezTo>
                    <a:pt x="7320" y="15431"/>
                    <a:pt x="7325" y="15424"/>
                    <a:pt x="7330" y="15417"/>
                  </a:cubicBezTo>
                  <a:cubicBezTo>
                    <a:pt x="7334" y="15410"/>
                    <a:pt x="7340" y="15404"/>
                    <a:pt x="7346" y="15398"/>
                  </a:cubicBezTo>
                  <a:cubicBezTo>
                    <a:pt x="7353" y="15391"/>
                    <a:pt x="7360" y="15385"/>
                    <a:pt x="7368" y="15380"/>
                  </a:cubicBezTo>
                  <a:cubicBezTo>
                    <a:pt x="7376" y="15374"/>
                    <a:pt x="7385" y="15367"/>
                    <a:pt x="7396" y="15361"/>
                  </a:cubicBezTo>
                  <a:lnTo>
                    <a:pt x="7373" y="15324"/>
                  </a:lnTo>
                  <a:cubicBezTo>
                    <a:pt x="7329" y="15349"/>
                    <a:pt x="7297" y="15382"/>
                    <a:pt x="7277" y="15423"/>
                  </a:cubicBezTo>
                  <a:cubicBezTo>
                    <a:pt x="7268" y="15442"/>
                    <a:pt x="7262" y="15461"/>
                    <a:pt x="7260" y="15479"/>
                  </a:cubicBezTo>
                  <a:cubicBezTo>
                    <a:pt x="7258" y="15497"/>
                    <a:pt x="7259" y="15515"/>
                    <a:pt x="7263" y="15530"/>
                  </a:cubicBezTo>
                  <a:cubicBezTo>
                    <a:pt x="7268" y="15546"/>
                    <a:pt x="7275" y="15561"/>
                    <a:pt x="7286" y="15573"/>
                  </a:cubicBezTo>
                  <a:cubicBezTo>
                    <a:pt x="7297" y="15586"/>
                    <a:pt x="7310" y="15597"/>
                    <a:pt x="7327" y="15605"/>
                  </a:cubicBezTo>
                  <a:cubicBezTo>
                    <a:pt x="7352" y="15617"/>
                    <a:pt x="7377" y="15620"/>
                    <a:pt x="7403" y="15612"/>
                  </a:cubicBezTo>
                  <a:cubicBezTo>
                    <a:pt x="7415" y="15608"/>
                    <a:pt x="7426" y="15602"/>
                    <a:pt x="7436" y="15594"/>
                  </a:cubicBezTo>
                  <a:cubicBezTo>
                    <a:pt x="7446" y="15586"/>
                    <a:pt x="7458" y="15575"/>
                    <a:pt x="7472" y="15559"/>
                  </a:cubicBezTo>
                  <a:lnTo>
                    <a:pt x="7503" y="15526"/>
                  </a:lnTo>
                  <a:cubicBezTo>
                    <a:pt x="7540" y="15486"/>
                    <a:pt x="7576" y="15475"/>
                    <a:pt x="7611" y="15492"/>
                  </a:cubicBezTo>
                  <a:cubicBezTo>
                    <a:pt x="7634" y="15503"/>
                    <a:pt x="7648" y="15522"/>
                    <a:pt x="7653" y="15547"/>
                  </a:cubicBezTo>
                  <a:cubicBezTo>
                    <a:pt x="7655" y="15559"/>
                    <a:pt x="7655" y="15570"/>
                    <a:pt x="7653" y="15580"/>
                  </a:cubicBezTo>
                  <a:cubicBezTo>
                    <a:pt x="7651" y="15590"/>
                    <a:pt x="7647" y="15603"/>
                    <a:pt x="7639" y="15618"/>
                  </a:cubicBezTo>
                  <a:cubicBezTo>
                    <a:pt x="7629" y="15637"/>
                    <a:pt x="7618" y="15655"/>
                    <a:pt x="7604" y="15669"/>
                  </a:cubicBezTo>
                  <a:cubicBezTo>
                    <a:pt x="7591" y="15683"/>
                    <a:pt x="7574" y="15696"/>
                    <a:pt x="7554" y="15706"/>
                  </a:cubicBezTo>
                  <a:lnTo>
                    <a:pt x="7580" y="15744"/>
                  </a:lnTo>
                  <a:cubicBezTo>
                    <a:pt x="7602" y="15731"/>
                    <a:pt x="7621" y="15716"/>
                    <a:pt x="7636" y="15698"/>
                  </a:cubicBezTo>
                  <a:cubicBezTo>
                    <a:pt x="7652" y="15681"/>
                    <a:pt x="7666" y="15660"/>
                    <a:pt x="7677" y="15637"/>
                  </a:cubicBezTo>
                  <a:cubicBezTo>
                    <a:pt x="7686" y="15618"/>
                    <a:pt x="7692" y="15601"/>
                    <a:pt x="7695" y="15586"/>
                  </a:cubicBezTo>
                  <a:cubicBezTo>
                    <a:pt x="7698" y="15570"/>
                    <a:pt x="7699" y="15554"/>
                    <a:pt x="7697" y="15537"/>
                  </a:cubicBezTo>
                  <a:cubicBezTo>
                    <a:pt x="7694" y="15514"/>
                    <a:pt x="7687" y="15494"/>
                    <a:pt x="7675" y="15476"/>
                  </a:cubicBezTo>
                  <a:cubicBezTo>
                    <a:pt x="7663" y="15459"/>
                    <a:pt x="7647" y="15446"/>
                    <a:pt x="7629" y="15437"/>
                  </a:cubicBezTo>
                  <a:cubicBezTo>
                    <a:pt x="7617" y="15431"/>
                    <a:pt x="7604" y="15427"/>
                    <a:pt x="7589" y="15425"/>
                  </a:cubicBezTo>
                  <a:close/>
                  <a:moveTo>
                    <a:pt x="7807" y="15355"/>
                  </a:moveTo>
                  <a:lnTo>
                    <a:pt x="7416" y="15163"/>
                  </a:lnTo>
                  <a:lnTo>
                    <a:pt x="7393" y="15208"/>
                  </a:lnTo>
                  <a:lnTo>
                    <a:pt x="7784" y="15401"/>
                  </a:lnTo>
                  <a:lnTo>
                    <a:pt x="7807" y="15355"/>
                  </a:lnTo>
                  <a:close/>
                  <a:moveTo>
                    <a:pt x="7582" y="14826"/>
                  </a:moveTo>
                  <a:lnTo>
                    <a:pt x="7454" y="15084"/>
                  </a:lnTo>
                  <a:lnTo>
                    <a:pt x="7494" y="15104"/>
                  </a:lnTo>
                  <a:lnTo>
                    <a:pt x="7545" y="14999"/>
                  </a:lnTo>
                  <a:lnTo>
                    <a:pt x="7897" y="15172"/>
                  </a:lnTo>
                  <a:lnTo>
                    <a:pt x="7919" y="15127"/>
                  </a:lnTo>
                  <a:lnTo>
                    <a:pt x="7568" y="14954"/>
                  </a:lnTo>
                  <a:lnTo>
                    <a:pt x="7620" y="14848"/>
                  </a:lnTo>
                  <a:lnTo>
                    <a:pt x="7582" y="14826"/>
                  </a:lnTo>
                  <a:close/>
                  <a:moveTo>
                    <a:pt x="7749" y="14485"/>
                  </a:moveTo>
                  <a:lnTo>
                    <a:pt x="7723" y="14539"/>
                  </a:lnTo>
                  <a:lnTo>
                    <a:pt x="7835" y="14687"/>
                  </a:lnTo>
                  <a:cubicBezTo>
                    <a:pt x="7842" y="14698"/>
                    <a:pt x="7849" y="14707"/>
                    <a:pt x="7856" y="14715"/>
                  </a:cubicBezTo>
                  <a:cubicBezTo>
                    <a:pt x="7863" y="14723"/>
                    <a:pt x="7867" y="14728"/>
                    <a:pt x="7869" y="14730"/>
                  </a:cubicBezTo>
                  <a:cubicBezTo>
                    <a:pt x="7859" y="14730"/>
                    <a:pt x="7850" y="14729"/>
                    <a:pt x="7842" y="14729"/>
                  </a:cubicBezTo>
                  <a:cubicBezTo>
                    <a:pt x="7833" y="14729"/>
                    <a:pt x="7824" y="14728"/>
                    <a:pt x="7815" y="14728"/>
                  </a:cubicBezTo>
                  <a:lnTo>
                    <a:pt x="7629" y="14729"/>
                  </a:lnTo>
                  <a:lnTo>
                    <a:pt x="7601" y="14787"/>
                  </a:lnTo>
                  <a:lnTo>
                    <a:pt x="7899" y="14777"/>
                  </a:lnTo>
                  <a:lnTo>
                    <a:pt x="8054" y="14853"/>
                  </a:lnTo>
                  <a:lnTo>
                    <a:pt x="8078" y="14805"/>
                  </a:lnTo>
                  <a:lnTo>
                    <a:pt x="7925" y="14730"/>
                  </a:lnTo>
                  <a:lnTo>
                    <a:pt x="7749" y="14485"/>
                  </a:lnTo>
                  <a:close/>
                  <a:moveTo>
                    <a:pt x="8109" y="14056"/>
                  </a:moveTo>
                  <a:cubicBezTo>
                    <a:pt x="8082" y="14050"/>
                    <a:pt x="8057" y="14049"/>
                    <a:pt x="8033" y="14052"/>
                  </a:cubicBezTo>
                  <a:cubicBezTo>
                    <a:pt x="8024" y="14053"/>
                    <a:pt x="8014" y="14056"/>
                    <a:pt x="8003" y="14059"/>
                  </a:cubicBezTo>
                  <a:cubicBezTo>
                    <a:pt x="7992" y="14063"/>
                    <a:pt x="7980" y="14068"/>
                    <a:pt x="7969" y="14075"/>
                  </a:cubicBezTo>
                  <a:cubicBezTo>
                    <a:pt x="7958" y="14081"/>
                    <a:pt x="7947" y="14090"/>
                    <a:pt x="7937" y="14102"/>
                  </a:cubicBezTo>
                  <a:cubicBezTo>
                    <a:pt x="7927" y="14113"/>
                    <a:pt x="7917" y="14127"/>
                    <a:pt x="7909" y="14144"/>
                  </a:cubicBezTo>
                  <a:cubicBezTo>
                    <a:pt x="7897" y="14168"/>
                    <a:pt x="7891" y="14192"/>
                    <a:pt x="7891" y="14216"/>
                  </a:cubicBezTo>
                  <a:cubicBezTo>
                    <a:pt x="7890" y="14240"/>
                    <a:pt x="7896" y="14263"/>
                    <a:pt x="7906" y="14284"/>
                  </a:cubicBezTo>
                  <a:cubicBezTo>
                    <a:pt x="7917" y="14306"/>
                    <a:pt x="7933" y="14327"/>
                    <a:pt x="7954" y="14346"/>
                  </a:cubicBezTo>
                  <a:cubicBezTo>
                    <a:pt x="7975" y="14365"/>
                    <a:pt x="8002" y="14383"/>
                    <a:pt x="8033" y="14398"/>
                  </a:cubicBezTo>
                  <a:cubicBezTo>
                    <a:pt x="8100" y="14431"/>
                    <a:pt x="8160" y="14441"/>
                    <a:pt x="8211" y="14428"/>
                  </a:cubicBezTo>
                  <a:cubicBezTo>
                    <a:pt x="8232" y="14422"/>
                    <a:pt x="8252" y="14412"/>
                    <a:pt x="8270" y="14398"/>
                  </a:cubicBezTo>
                  <a:cubicBezTo>
                    <a:pt x="8288" y="14384"/>
                    <a:pt x="8303" y="14365"/>
                    <a:pt x="8315" y="14341"/>
                  </a:cubicBezTo>
                  <a:cubicBezTo>
                    <a:pt x="8325" y="14320"/>
                    <a:pt x="8331" y="14301"/>
                    <a:pt x="8333" y="14283"/>
                  </a:cubicBezTo>
                  <a:cubicBezTo>
                    <a:pt x="8334" y="14264"/>
                    <a:pt x="8332" y="14244"/>
                    <a:pt x="8326" y="14223"/>
                  </a:cubicBezTo>
                  <a:cubicBezTo>
                    <a:pt x="8318" y="14195"/>
                    <a:pt x="8303" y="14170"/>
                    <a:pt x="8282" y="14148"/>
                  </a:cubicBezTo>
                  <a:cubicBezTo>
                    <a:pt x="8262" y="14127"/>
                    <a:pt x="8233" y="14107"/>
                    <a:pt x="8195" y="14088"/>
                  </a:cubicBezTo>
                  <a:cubicBezTo>
                    <a:pt x="8164" y="14073"/>
                    <a:pt x="8135" y="14062"/>
                    <a:pt x="8109" y="14056"/>
                  </a:cubicBezTo>
                  <a:close/>
                  <a:moveTo>
                    <a:pt x="8218" y="14167"/>
                  </a:moveTo>
                  <a:cubicBezTo>
                    <a:pt x="8230" y="14174"/>
                    <a:pt x="8240" y="14181"/>
                    <a:pt x="8248" y="14188"/>
                  </a:cubicBezTo>
                  <a:cubicBezTo>
                    <a:pt x="8256" y="14195"/>
                    <a:pt x="8263" y="14202"/>
                    <a:pt x="8269" y="14209"/>
                  </a:cubicBezTo>
                  <a:cubicBezTo>
                    <a:pt x="8274" y="14216"/>
                    <a:pt x="8279" y="14224"/>
                    <a:pt x="8282" y="14232"/>
                  </a:cubicBezTo>
                  <a:cubicBezTo>
                    <a:pt x="8289" y="14246"/>
                    <a:pt x="8292" y="14260"/>
                    <a:pt x="8292" y="14275"/>
                  </a:cubicBezTo>
                  <a:cubicBezTo>
                    <a:pt x="8292" y="14290"/>
                    <a:pt x="8288" y="14305"/>
                    <a:pt x="8280" y="14321"/>
                  </a:cubicBezTo>
                  <a:cubicBezTo>
                    <a:pt x="8276" y="14329"/>
                    <a:pt x="8271" y="14337"/>
                    <a:pt x="8265" y="14344"/>
                  </a:cubicBezTo>
                  <a:cubicBezTo>
                    <a:pt x="8259" y="14351"/>
                    <a:pt x="8252" y="14358"/>
                    <a:pt x="8245" y="14363"/>
                  </a:cubicBezTo>
                  <a:cubicBezTo>
                    <a:pt x="8237" y="14369"/>
                    <a:pt x="8230" y="14374"/>
                    <a:pt x="8222" y="14377"/>
                  </a:cubicBezTo>
                  <a:cubicBezTo>
                    <a:pt x="8214" y="14381"/>
                    <a:pt x="8205" y="14383"/>
                    <a:pt x="8197" y="14383"/>
                  </a:cubicBezTo>
                  <a:cubicBezTo>
                    <a:pt x="8180" y="14385"/>
                    <a:pt x="8158" y="14381"/>
                    <a:pt x="8132" y="14374"/>
                  </a:cubicBezTo>
                  <a:cubicBezTo>
                    <a:pt x="8106" y="14367"/>
                    <a:pt x="8078" y="14356"/>
                    <a:pt x="8048" y="14342"/>
                  </a:cubicBezTo>
                  <a:cubicBezTo>
                    <a:pt x="8024" y="14330"/>
                    <a:pt x="8004" y="14318"/>
                    <a:pt x="7988" y="14306"/>
                  </a:cubicBezTo>
                  <a:cubicBezTo>
                    <a:pt x="7973" y="14294"/>
                    <a:pt x="7960" y="14282"/>
                    <a:pt x="7951" y="14269"/>
                  </a:cubicBezTo>
                  <a:cubicBezTo>
                    <a:pt x="7940" y="14254"/>
                    <a:pt x="7935" y="14237"/>
                    <a:pt x="7934" y="14218"/>
                  </a:cubicBezTo>
                  <a:cubicBezTo>
                    <a:pt x="7933" y="14199"/>
                    <a:pt x="7937" y="14181"/>
                    <a:pt x="7946" y="14162"/>
                  </a:cubicBezTo>
                  <a:cubicBezTo>
                    <a:pt x="7957" y="14140"/>
                    <a:pt x="7972" y="14124"/>
                    <a:pt x="7990" y="14115"/>
                  </a:cubicBezTo>
                  <a:cubicBezTo>
                    <a:pt x="8007" y="14106"/>
                    <a:pt x="8025" y="14101"/>
                    <a:pt x="8043" y="14102"/>
                  </a:cubicBezTo>
                  <a:cubicBezTo>
                    <a:pt x="8060" y="14102"/>
                    <a:pt x="8079" y="14105"/>
                    <a:pt x="8100" y="14112"/>
                  </a:cubicBezTo>
                  <a:cubicBezTo>
                    <a:pt x="8122" y="14119"/>
                    <a:pt x="8147" y="14130"/>
                    <a:pt x="8176" y="14144"/>
                  </a:cubicBezTo>
                  <a:cubicBezTo>
                    <a:pt x="8192" y="14152"/>
                    <a:pt x="8206" y="14159"/>
                    <a:pt x="8218" y="14167"/>
                  </a:cubicBezTo>
                  <a:close/>
                  <a:moveTo>
                    <a:pt x="8143" y="13685"/>
                  </a:moveTo>
                  <a:lnTo>
                    <a:pt x="8042" y="13891"/>
                  </a:lnTo>
                  <a:lnTo>
                    <a:pt x="8432" y="14083"/>
                  </a:lnTo>
                  <a:lnTo>
                    <a:pt x="8456" y="14036"/>
                  </a:lnTo>
                  <a:lnTo>
                    <a:pt x="8270" y="13945"/>
                  </a:lnTo>
                  <a:lnTo>
                    <a:pt x="8332" y="13819"/>
                  </a:lnTo>
                  <a:lnTo>
                    <a:pt x="8294" y="13800"/>
                  </a:lnTo>
                  <a:lnTo>
                    <a:pt x="8232" y="13926"/>
                  </a:lnTo>
                  <a:lnTo>
                    <a:pt x="8104" y="13863"/>
                  </a:lnTo>
                  <a:lnTo>
                    <a:pt x="8178" y="13712"/>
                  </a:lnTo>
                  <a:lnTo>
                    <a:pt x="8143" y="13685"/>
                  </a:lnTo>
                  <a:close/>
                  <a:moveTo>
                    <a:pt x="8809" y="13319"/>
                  </a:moveTo>
                  <a:lnTo>
                    <a:pt x="8401" y="13160"/>
                  </a:lnTo>
                  <a:lnTo>
                    <a:pt x="8367" y="13229"/>
                  </a:lnTo>
                  <a:lnTo>
                    <a:pt x="8591" y="13430"/>
                  </a:lnTo>
                  <a:cubicBezTo>
                    <a:pt x="8605" y="13442"/>
                    <a:pt x="8617" y="13452"/>
                    <a:pt x="8628" y="13461"/>
                  </a:cubicBezTo>
                  <a:cubicBezTo>
                    <a:pt x="8640" y="13470"/>
                    <a:pt x="8646" y="13474"/>
                    <a:pt x="8647" y="13476"/>
                  </a:cubicBezTo>
                  <a:cubicBezTo>
                    <a:pt x="8645" y="13475"/>
                    <a:pt x="8637" y="13473"/>
                    <a:pt x="8624" y="13469"/>
                  </a:cubicBezTo>
                  <a:cubicBezTo>
                    <a:pt x="8610" y="13465"/>
                    <a:pt x="8593" y="13462"/>
                    <a:pt x="8572" y="13458"/>
                  </a:cubicBezTo>
                  <a:lnTo>
                    <a:pt x="8282" y="13403"/>
                  </a:lnTo>
                  <a:lnTo>
                    <a:pt x="8248" y="13472"/>
                  </a:lnTo>
                  <a:lnTo>
                    <a:pt x="8622" y="13698"/>
                  </a:lnTo>
                  <a:lnTo>
                    <a:pt x="8644" y="13653"/>
                  </a:lnTo>
                  <a:lnTo>
                    <a:pt x="8377" y="13495"/>
                  </a:lnTo>
                  <a:cubicBezTo>
                    <a:pt x="8371" y="13491"/>
                    <a:pt x="8365" y="13488"/>
                    <a:pt x="8357" y="13483"/>
                  </a:cubicBezTo>
                  <a:cubicBezTo>
                    <a:pt x="8350" y="13479"/>
                    <a:pt x="8342" y="13475"/>
                    <a:pt x="8335" y="13470"/>
                  </a:cubicBezTo>
                  <a:cubicBezTo>
                    <a:pt x="8327" y="13466"/>
                    <a:pt x="8321" y="13463"/>
                    <a:pt x="8316" y="13459"/>
                  </a:cubicBezTo>
                  <a:cubicBezTo>
                    <a:pt x="8311" y="13457"/>
                    <a:pt x="8308" y="13455"/>
                    <a:pt x="8306" y="13454"/>
                  </a:cubicBezTo>
                  <a:cubicBezTo>
                    <a:pt x="8311" y="13455"/>
                    <a:pt x="8320" y="13457"/>
                    <a:pt x="8334" y="13460"/>
                  </a:cubicBezTo>
                  <a:cubicBezTo>
                    <a:pt x="8349" y="13463"/>
                    <a:pt x="8367" y="13467"/>
                    <a:pt x="8389" y="13471"/>
                  </a:cubicBezTo>
                  <a:lnTo>
                    <a:pt x="8705" y="13530"/>
                  </a:lnTo>
                  <a:lnTo>
                    <a:pt x="8724" y="13490"/>
                  </a:lnTo>
                  <a:lnTo>
                    <a:pt x="8474" y="13263"/>
                  </a:lnTo>
                  <a:cubicBezTo>
                    <a:pt x="8469" y="13258"/>
                    <a:pt x="8463" y="13254"/>
                    <a:pt x="8457" y="13249"/>
                  </a:cubicBezTo>
                  <a:cubicBezTo>
                    <a:pt x="8451" y="13244"/>
                    <a:pt x="8446" y="13239"/>
                    <a:pt x="8440" y="13234"/>
                  </a:cubicBezTo>
                  <a:cubicBezTo>
                    <a:pt x="8435" y="13230"/>
                    <a:pt x="8431" y="13226"/>
                    <a:pt x="8427" y="13223"/>
                  </a:cubicBezTo>
                  <a:cubicBezTo>
                    <a:pt x="8423" y="13220"/>
                    <a:pt x="8421" y="13218"/>
                    <a:pt x="8420" y="13217"/>
                  </a:cubicBezTo>
                  <a:cubicBezTo>
                    <a:pt x="8421" y="13218"/>
                    <a:pt x="8424" y="13219"/>
                    <a:pt x="8429" y="13221"/>
                  </a:cubicBezTo>
                  <a:cubicBezTo>
                    <a:pt x="8433" y="13223"/>
                    <a:pt x="8439" y="13226"/>
                    <a:pt x="8446" y="13229"/>
                  </a:cubicBezTo>
                  <a:cubicBezTo>
                    <a:pt x="8452" y="13232"/>
                    <a:pt x="8460" y="13235"/>
                    <a:pt x="8467" y="13238"/>
                  </a:cubicBezTo>
                  <a:cubicBezTo>
                    <a:pt x="8475" y="13242"/>
                    <a:pt x="8482" y="13244"/>
                    <a:pt x="8488" y="13247"/>
                  </a:cubicBezTo>
                  <a:lnTo>
                    <a:pt x="8786" y="13365"/>
                  </a:lnTo>
                  <a:lnTo>
                    <a:pt x="8809" y="13319"/>
                  </a:lnTo>
                  <a:close/>
                  <a:moveTo>
                    <a:pt x="8593" y="12770"/>
                  </a:moveTo>
                  <a:lnTo>
                    <a:pt x="8570" y="12816"/>
                  </a:lnTo>
                  <a:lnTo>
                    <a:pt x="8843" y="12950"/>
                  </a:lnTo>
                  <a:cubicBezTo>
                    <a:pt x="8856" y="12957"/>
                    <a:pt x="8867" y="12963"/>
                    <a:pt x="8875" y="12969"/>
                  </a:cubicBezTo>
                  <a:cubicBezTo>
                    <a:pt x="8884" y="12976"/>
                    <a:pt x="8891" y="12984"/>
                    <a:pt x="8896" y="12995"/>
                  </a:cubicBezTo>
                  <a:cubicBezTo>
                    <a:pt x="8901" y="13005"/>
                    <a:pt x="8903" y="13017"/>
                    <a:pt x="8902" y="13031"/>
                  </a:cubicBezTo>
                  <a:cubicBezTo>
                    <a:pt x="8900" y="13045"/>
                    <a:pt x="8895" y="13060"/>
                    <a:pt x="8887" y="13076"/>
                  </a:cubicBezTo>
                  <a:cubicBezTo>
                    <a:pt x="8881" y="13088"/>
                    <a:pt x="8875" y="13098"/>
                    <a:pt x="8868" y="13106"/>
                  </a:cubicBezTo>
                  <a:cubicBezTo>
                    <a:pt x="8862" y="13113"/>
                    <a:pt x="8855" y="13119"/>
                    <a:pt x="8848" y="13123"/>
                  </a:cubicBezTo>
                  <a:cubicBezTo>
                    <a:pt x="8841" y="13128"/>
                    <a:pt x="8835" y="13130"/>
                    <a:pt x="8828" y="13132"/>
                  </a:cubicBezTo>
                  <a:cubicBezTo>
                    <a:pt x="8822" y="13133"/>
                    <a:pt x="8816" y="13134"/>
                    <a:pt x="8811" y="13134"/>
                  </a:cubicBezTo>
                  <a:cubicBezTo>
                    <a:pt x="8804" y="13133"/>
                    <a:pt x="8795" y="13131"/>
                    <a:pt x="8783" y="13127"/>
                  </a:cubicBezTo>
                  <a:cubicBezTo>
                    <a:pt x="8772" y="13122"/>
                    <a:pt x="8761" y="13118"/>
                    <a:pt x="8752" y="13113"/>
                  </a:cubicBezTo>
                  <a:lnTo>
                    <a:pt x="8488" y="12983"/>
                  </a:lnTo>
                  <a:lnTo>
                    <a:pt x="8466" y="13029"/>
                  </a:lnTo>
                  <a:lnTo>
                    <a:pt x="8746" y="13167"/>
                  </a:lnTo>
                  <a:cubicBezTo>
                    <a:pt x="8755" y="13172"/>
                    <a:pt x="8765" y="13176"/>
                    <a:pt x="8777" y="13180"/>
                  </a:cubicBezTo>
                  <a:cubicBezTo>
                    <a:pt x="8788" y="13185"/>
                    <a:pt x="8800" y="13186"/>
                    <a:pt x="8813" y="13186"/>
                  </a:cubicBezTo>
                  <a:cubicBezTo>
                    <a:pt x="8837" y="13185"/>
                    <a:pt x="8858" y="13177"/>
                    <a:pt x="8876" y="13164"/>
                  </a:cubicBezTo>
                  <a:cubicBezTo>
                    <a:pt x="8894" y="13150"/>
                    <a:pt x="8911" y="13128"/>
                    <a:pt x="8926" y="13098"/>
                  </a:cubicBezTo>
                  <a:cubicBezTo>
                    <a:pt x="8938" y="13074"/>
                    <a:pt x="8945" y="13053"/>
                    <a:pt x="8948" y="13034"/>
                  </a:cubicBezTo>
                  <a:cubicBezTo>
                    <a:pt x="8951" y="13016"/>
                    <a:pt x="8950" y="12998"/>
                    <a:pt x="8946" y="12981"/>
                  </a:cubicBezTo>
                  <a:cubicBezTo>
                    <a:pt x="8942" y="12964"/>
                    <a:pt x="8934" y="12950"/>
                    <a:pt x="8923" y="12940"/>
                  </a:cubicBezTo>
                  <a:cubicBezTo>
                    <a:pt x="8912" y="12929"/>
                    <a:pt x="8895" y="12918"/>
                    <a:pt x="8871" y="12907"/>
                  </a:cubicBezTo>
                  <a:lnTo>
                    <a:pt x="8593" y="12770"/>
                  </a:lnTo>
                  <a:close/>
                  <a:moveTo>
                    <a:pt x="8436" y="12901"/>
                  </a:moveTo>
                  <a:cubicBezTo>
                    <a:pt x="8428" y="12904"/>
                    <a:pt x="8421" y="12909"/>
                    <a:pt x="8417" y="12918"/>
                  </a:cubicBezTo>
                  <a:cubicBezTo>
                    <a:pt x="8413" y="12926"/>
                    <a:pt x="8413" y="12934"/>
                    <a:pt x="8416" y="12942"/>
                  </a:cubicBezTo>
                  <a:cubicBezTo>
                    <a:pt x="8419" y="12951"/>
                    <a:pt x="8424" y="12957"/>
                    <a:pt x="8432" y="12961"/>
                  </a:cubicBezTo>
                  <a:cubicBezTo>
                    <a:pt x="8440" y="12965"/>
                    <a:pt x="8449" y="12966"/>
                    <a:pt x="8458" y="12963"/>
                  </a:cubicBezTo>
                  <a:cubicBezTo>
                    <a:pt x="8466" y="12960"/>
                    <a:pt x="8473" y="12955"/>
                    <a:pt x="8477" y="12946"/>
                  </a:cubicBezTo>
                  <a:cubicBezTo>
                    <a:pt x="8481" y="12938"/>
                    <a:pt x="8481" y="12930"/>
                    <a:pt x="8478" y="12921"/>
                  </a:cubicBezTo>
                  <a:cubicBezTo>
                    <a:pt x="8475" y="12913"/>
                    <a:pt x="8469" y="12906"/>
                    <a:pt x="8461" y="12902"/>
                  </a:cubicBezTo>
                  <a:cubicBezTo>
                    <a:pt x="8453" y="12898"/>
                    <a:pt x="8445" y="12898"/>
                    <a:pt x="8436" y="12901"/>
                  </a:cubicBezTo>
                  <a:close/>
                  <a:moveTo>
                    <a:pt x="8494" y="12784"/>
                  </a:moveTo>
                  <a:cubicBezTo>
                    <a:pt x="8485" y="12787"/>
                    <a:pt x="8479" y="12793"/>
                    <a:pt x="8475" y="12801"/>
                  </a:cubicBezTo>
                  <a:cubicBezTo>
                    <a:pt x="8471" y="12809"/>
                    <a:pt x="8470" y="12817"/>
                    <a:pt x="8473" y="12826"/>
                  </a:cubicBezTo>
                  <a:cubicBezTo>
                    <a:pt x="8476" y="12834"/>
                    <a:pt x="8481" y="12840"/>
                    <a:pt x="8489" y="12844"/>
                  </a:cubicBezTo>
                  <a:cubicBezTo>
                    <a:pt x="8498" y="12848"/>
                    <a:pt x="8506" y="12849"/>
                    <a:pt x="8515" y="12846"/>
                  </a:cubicBezTo>
                  <a:cubicBezTo>
                    <a:pt x="8524" y="12843"/>
                    <a:pt x="8530" y="12838"/>
                    <a:pt x="8534" y="12830"/>
                  </a:cubicBezTo>
                  <a:cubicBezTo>
                    <a:pt x="8538" y="12821"/>
                    <a:pt x="8539" y="12813"/>
                    <a:pt x="8536" y="12804"/>
                  </a:cubicBezTo>
                  <a:cubicBezTo>
                    <a:pt x="8532" y="12796"/>
                    <a:pt x="8527" y="12790"/>
                    <a:pt x="8518" y="12786"/>
                  </a:cubicBezTo>
                  <a:cubicBezTo>
                    <a:pt x="8510" y="12782"/>
                    <a:pt x="8502" y="12781"/>
                    <a:pt x="8494" y="12784"/>
                  </a:cubicBezTo>
                  <a:close/>
                  <a:moveTo>
                    <a:pt x="6885" y="17967"/>
                  </a:moveTo>
                  <a:lnTo>
                    <a:pt x="6758" y="18226"/>
                  </a:lnTo>
                  <a:lnTo>
                    <a:pt x="6797" y="18245"/>
                  </a:lnTo>
                  <a:lnTo>
                    <a:pt x="6849" y="18140"/>
                  </a:lnTo>
                  <a:lnTo>
                    <a:pt x="7081" y="18254"/>
                  </a:lnTo>
                  <a:lnTo>
                    <a:pt x="7194" y="18254"/>
                  </a:lnTo>
                  <a:lnTo>
                    <a:pt x="6871" y="18095"/>
                  </a:lnTo>
                  <a:lnTo>
                    <a:pt x="6923" y="17989"/>
                  </a:lnTo>
                  <a:lnTo>
                    <a:pt x="6885" y="17967"/>
                  </a:lnTo>
                  <a:close/>
                  <a:moveTo>
                    <a:pt x="9002" y="14585"/>
                  </a:moveTo>
                  <a:lnTo>
                    <a:pt x="9002" y="14530"/>
                  </a:lnTo>
                  <a:cubicBezTo>
                    <a:pt x="8993" y="14536"/>
                    <a:pt x="8984" y="14542"/>
                    <a:pt x="8973" y="14548"/>
                  </a:cubicBezTo>
                  <a:lnTo>
                    <a:pt x="8999" y="14586"/>
                  </a:lnTo>
                  <a:lnTo>
                    <a:pt x="9002" y="14585"/>
                  </a:lnTo>
                  <a:close/>
                  <a:moveTo>
                    <a:pt x="9002" y="14326"/>
                  </a:moveTo>
                  <a:lnTo>
                    <a:pt x="9002" y="14267"/>
                  </a:lnTo>
                  <a:cubicBezTo>
                    <a:pt x="8990" y="14266"/>
                    <a:pt x="8978" y="14267"/>
                    <a:pt x="8967" y="14270"/>
                  </a:cubicBezTo>
                  <a:cubicBezTo>
                    <a:pt x="8954" y="14274"/>
                    <a:pt x="8942" y="14279"/>
                    <a:pt x="8931" y="14287"/>
                  </a:cubicBezTo>
                  <a:cubicBezTo>
                    <a:pt x="8920" y="14294"/>
                    <a:pt x="8907" y="14305"/>
                    <a:pt x="8894" y="14320"/>
                  </a:cubicBezTo>
                  <a:lnTo>
                    <a:pt x="8857" y="14358"/>
                  </a:lnTo>
                  <a:cubicBezTo>
                    <a:pt x="8838" y="14377"/>
                    <a:pt x="8821" y="14390"/>
                    <a:pt x="8807" y="14395"/>
                  </a:cubicBezTo>
                  <a:cubicBezTo>
                    <a:pt x="8793" y="14401"/>
                    <a:pt x="8777" y="14399"/>
                    <a:pt x="8761" y="14391"/>
                  </a:cubicBezTo>
                  <a:cubicBezTo>
                    <a:pt x="8741" y="14382"/>
                    <a:pt x="8729" y="14367"/>
                    <a:pt x="8724" y="14348"/>
                  </a:cubicBezTo>
                  <a:cubicBezTo>
                    <a:pt x="8720" y="14328"/>
                    <a:pt x="8723" y="14306"/>
                    <a:pt x="8735" y="14282"/>
                  </a:cubicBezTo>
                  <a:cubicBezTo>
                    <a:pt x="8739" y="14273"/>
                    <a:pt x="8744" y="14266"/>
                    <a:pt x="8749" y="14259"/>
                  </a:cubicBezTo>
                  <a:cubicBezTo>
                    <a:pt x="8754" y="14252"/>
                    <a:pt x="8759" y="14246"/>
                    <a:pt x="8765" y="14240"/>
                  </a:cubicBezTo>
                  <a:cubicBezTo>
                    <a:pt x="8772" y="14233"/>
                    <a:pt x="8779" y="14227"/>
                    <a:pt x="8787" y="14221"/>
                  </a:cubicBezTo>
                  <a:cubicBezTo>
                    <a:pt x="8795" y="14216"/>
                    <a:pt x="8804" y="14209"/>
                    <a:pt x="8815" y="14203"/>
                  </a:cubicBezTo>
                  <a:lnTo>
                    <a:pt x="8792" y="14166"/>
                  </a:lnTo>
                  <a:cubicBezTo>
                    <a:pt x="8748" y="14191"/>
                    <a:pt x="8716" y="14224"/>
                    <a:pt x="8696" y="14265"/>
                  </a:cubicBezTo>
                  <a:cubicBezTo>
                    <a:pt x="8687" y="14284"/>
                    <a:pt x="8681" y="14303"/>
                    <a:pt x="8679" y="14321"/>
                  </a:cubicBezTo>
                  <a:cubicBezTo>
                    <a:pt x="8677" y="14339"/>
                    <a:pt x="8678" y="14357"/>
                    <a:pt x="8682" y="14372"/>
                  </a:cubicBezTo>
                  <a:cubicBezTo>
                    <a:pt x="8687" y="14388"/>
                    <a:pt x="8694" y="14403"/>
                    <a:pt x="8705" y="14415"/>
                  </a:cubicBezTo>
                  <a:cubicBezTo>
                    <a:pt x="8716" y="14428"/>
                    <a:pt x="8729" y="14439"/>
                    <a:pt x="8746" y="14447"/>
                  </a:cubicBezTo>
                  <a:cubicBezTo>
                    <a:pt x="8771" y="14459"/>
                    <a:pt x="8796" y="14462"/>
                    <a:pt x="8822" y="14454"/>
                  </a:cubicBezTo>
                  <a:cubicBezTo>
                    <a:pt x="8834" y="14450"/>
                    <a:pt x="8845" y="14444"/>
                    <a:pt x="8855" y="14436"/>
                  </a:cubicBezTo>
                  <a:cubicBezTo>
                    <a:pt x="8865" y="14428"/>
                    <a:pt x="8877" y="14417"/>
                    <a:pt x="8891" y="14401"/>
                  </a:cubicBezTo>
                  <a:lnTo>
                    <a:pt x="8922" y="14368"/>
                  </a:lnTo>
                  <a:cubicBezTo>
                    <a:pt x="8949" y="14339"/>
                    <a:pt x="8976" y="14325"/>
                    <a:pt x="9002" y="14326"/>
                  </a:cubicBezTo>
                  <a:close/>
                  <a:moveTo>
                    <a:pt x="9002" y="14162"/>
                  </a:moveTo>
                  <a:lnTo>
                    <a:pt x="9002" y="14098"/>
                  </a:lnTo>
                  <a:cubicBezTo>
                    <a:pt x="8992" y="14092"/>
                    <a:pt x="8984" y="14087"/>
                    <a:pt x="8976" y="14081"/>
                  </a:cubicBezTo>
                  <a:cubicBezTo>
                    <a:pt x="8961" y="14071"/>
                    <a:pt x="8948" y="14059"/>
                    <a:pt x="8938" y="14047"/>
                  </a:cubicBezTo>
                  <a:cubicBezTo>
                    <a:pt x="8921" y="14027"/>
                    <a:pt x="8910" y="14006"/>
                    <a:pt x="8907" y="13984"/>
                  </a:cubicBezTo>
                  <a:cubicBezTo>
                    <a:pt x="8903" y="13963"/>
                    <a:pt x="8907" y="13940"/>
                    <a:pt x="8918" y="13918"/>
                  </a:cubicBezTo>
                  <a:cubicBezTo>
                    <a:pt x="8925" y="13903"/>
                    <a:pt x="8934" y="13891"/>
                    <a:pt x="8943" y="13881"/>
                  </a:cubicBezTo>
                  <a:cubicBezTo>
                    <a:pt x="8953" y="13872"/>
                    <a:pt x="8965" y="13863"/>
                    <a:pt x="8979" y="13856"/>
                  </a:cubicBezTo>
                  <a:lnTo>
                    <a:pt x="8961" y="13816"/>
                  </a:lnTo>
                  <a:cubicBezTo>
                    <a:pt x="8944" y="13824"/>
                    <a:pt x="8929" y="13835"/>
                    <a:pt x="8915" y="13849"/>
                  </a:cubicBezTo>
                  <a:cubicBezTo>
                    <a:pt x="8902" y="13863"/>
                    <a:pt x="8890" y="13880"/>
                    <a:pt x="8881" y="13899"/>
                  </a:cubicBezTo>
                  <a:cubicBezTo>
                    <a:pt x="8869" y="13922"/>
                    <a:pt x="8863" y="13946"/>
                    <a:pt x="8864" y="13971"/>
                  </a:cubicBezTo>
                  <a:cubicBezTo>
                    <a:pt x="8864" y="13997"/>
                    <a:pt x="8869" y="14021"/>
                    <a:pt x="8880" y="14044"/>
                  </a:cubicBezTo>
                  <a:cubicBezTo>
                    <a:pt x="8891" y="14068"/>
                    <a:pt x="8907" y="14090"/>
                    <a:pt x="8927" y="14110"/>
                  </a:cubicBezTo>
                  <a:cubicBezTo>
                    <a:pt x="8948" y="14130"/>
                    <a:pt x="8973" y="14148"/>
                    <a:pt x="9002" y="14162"/>
                  </a:cubicBezTo>
                  <a:close/>
                  <a:moveTo>
                    <a:pt x="7417" y="17873"/>
                  </a:moveTo>
                  <a:lnTo>
                    <a:pt x="7377" y="17853"/>
                  </a:lnTo>
                  <a:lnTo>
                    <a:pt x="7292" y="18025"/>
                  </a:lnTo>
                  <a:lnTo>
                    <a:pt x="7149" y="17954"/>
                  </a:lnTo>
                  <a:lnTo>
                    <a:pt x="7215" y="17821"/>
                  </a:lnTo>
                  <a:lnTo>
                    <a:pt x="7174" y="17801"/>
                  </a:lnTo>
                  <a:lnTo>
                    <a:pt x="7109" y="17935"/>
                  </a:lnTo>
                  <a:lnTo>
                    <a:pt x="6980" y="17871"/>
                  </a:lnTo>
                  <a:lnTo>
                    <a:pt x="7059" y="17711"/>
                  </a:lnTo>
                  <a:lnTo>
                    <a:pt x="7023" y="17686"/>
                  </a:lnTo>
                  <a:lnTo>
                    <a:pt x="6918" y="17900"/>
                  </a:lnTo>
                  <a:lnTo>
                    <a:pt x="7309" y="18092"/>
                  </a:lnTo>
                  <a:lnTo>
                    <a:pt x="7417" y="17873"/>
                  </a:lnTo>
                  <a:close/>
                  <a:moveTo>
                    <a:pt x="7580" y="17542"/>
                  </a:moveTo>
                  <a:lnTo>
                    <a:pt x="7544" y="17546"/>
                  </a:lnTo>
                  <a:cubicBezTo>
                    <a:pt x="7527" y="17549"/>
                    <a:pt x="7509" y="17551"/>
                    <a:pt x="7491" y="17553"/>
                  </a:cubicBezTo>
                  <a:cubicBezTo>
                    <a:pt x="7472" y="17556"/>
                    <a:pt x="7454" y="17559"/>
                    <a:pt x="7438" y="17561"/>
                  </a:cubicBezTo>
                  <a:cubicBezTo>
                    <a:pt x="7421" y="17563"/>
                    <a:pt x="7410" y="17565"/>
                    <a:pt x="7403" y="17566"/>
                  </a:cubicBezTo>
                  <a:cubicBezTo>
                    <a:pt x="7393" y="17568"/>
                    <a:pt x="7382" y="17570"/>
                    <a:pt x="7370" y="17574"/>
                  </a:cubicBezTo>
                  <a:cubicBezTo>
                    <a:pt x="7358" y="17577"/>
                    <a:pt x="7348" y="17580"/>
                    <a:pt x="7340" y="17584"/>
                  </a:cubicBezTo>
                  <a:lnTo>
                    <a:pt x="7343" y="17578"/>
                  </a:lnTo>
                  <a:cubicBezTo>
                    <a:pt x="7350" y="17563"/>
                    <a:pt x="7355" y="17547"/>
                    <a:pt x="7356" y="17532"/>
                  </a:cubicBezTo>
                  <a:cubicBezTo>
                    <a:pt x="7357" y="17517"/>
                    <a:pt x="7355" y="17502"/>
                    <a:pt x="7350" y="17489"/>
                  </a:cubicBezTo>
                  <a:cubicBezTo>
                    <a:pt x="7345" y="17475"/>
                    <a:pt x="7338" y="17462"/>
                    <a:pt x="7327" y="17451"/>
                  </a:cubicBezTo>
                  <a:cubicBezTo>
                    <a:pt x="7316" y="17439"/>
                    <a:pt x="7302" y="17430"/>
                    <a:pt x="7286" y="17422"/>
                  </a:cubicBezTo>
                  <a:cubicBezTo>
                    <a:pt x="7276" y="17417"/>
                    <a:pt x="7266" y="17413"/>
                    <a:pt x="7256" y="17412"/>
                  </a:cubicBezTo>
                  <a:cubicBezTo>
                    <a:pt x="7247" y="17410"/>
                    <a:pt x="7238" y="17409"/>
                    <a:pt x="7229" y="17409"/>
                  </a:cubicBezTo>
                  <a:cubicBezTo>
                    <a:pt x="7220" y="17410"/>
                    <a:pt x="7212" y="17411"/>
                    <a:pt x="7205" y="17413"/>
                  </a:cubicBezTo>
                  <a:cubicBezTo>
                    <a:pt x="7198" y="17415"/>
                    <a:pt x="7191" y="17417"/>
                    <a:pt x="7185" y="17420"/>
                  </a:cubicBezTo>
                  <a:cubicBezTo>
                    <a:pt x="7179" y="17423"/>
                    <a:pt x="7173" y="17426"/>
                    <a:pt x="7167" y="17431"/>
                  </a:cubicBezTo>
                  <a:cubicBezTo>
                    <a:pt x="7161" y="17435"/>
                    <a:pt x="7155" y="17441"/>
                    <a:pt x="7149" y="17447"/>
                  </a:cubicBezTo>
                  <a:cubicBezTo>
                    <a:pt x="7143" y="17454"/>
                    <a:pt x="7137" y="17462"/>
                    <a:pt x="7131" y="17472"/>
                  </a:cubicBezTo>
                  <a:cubicBezTo>
                    <a:pt x="7125" y="17482"/>
                    <a:pt x="7118" y="17493"/>
                    <a:pt x="7112" y="17506"/>
                  </a:cubicBezTo>
                  <a:lnTo>
                    <a:pt x="7067" y="17598"/>
                  </a:lnTo>
                  <a:lnTo>
                    <a:pt x="7458" y="17790"/>
                  </a:lnTo>
                  <a:lnTo>
                    <a:pt x="7480" y="17744"/>
                  </a:lnTo>
                  <a:lnTo>
                    <a:pt x="7304" y="17657"/>
                  </a:lnTo>
                  <a:cubicBezTo>
                    <a:pt x="7309" y="17648"/>
                    <a:pt x="7315" y="17641"/>
                    <a:pt x="7321" y="17636"/>
                  </a:cubicBezTo>
                  <a:cubicBezTo>
                    <a:pt x="7327" y="17632"/>
                    <a:pt x="7337" y="17628"/>
                    <a:pt x="7351" y="17625"/>
                  </a:cubicBezTo>
                  <a:cubicBezTo>
                    <a:pt x="7374" y="17621"/>
                    <a:pt x="7396" y="17617"/>
                    <a:pt x="7416" y="17613"/>
                  </a:cubicBezTo>
                  <a:cubicBezTo>
                    <a:pt x="7437" y="17610"/>
                    <a:pt x="7456" y="17607"/>
                    <a:pt x="7474" y="17605"/>
                  </a:cubicBezTo>
                  <a:cubicBezTo>
                    <a:pt x="7491" y="17603"/>
                    <a:pt x="7506" y="17601"/>
                    <a:pt x="7519" y="17601"/>
                  </a:cubicBezTo>
                  <a:cubicBezTo>
                    <a:pt x="7533" y="17600"/>
                    <a:pt x="7543" y="17600"/>
                    <a:pt x="7551" y="17600"/>
                  </a:cubicBezTo>
                  <a:lnTo>
                    <a:pt x="7580" y="17542"/>
                  </a:lnTo>
                  <a:close/>
                  <a:moveTo>
                    <a:pt x="7294" y="17493"/>
                  </a:moveTo>
                  <a:cubicBezTo>
                    <a:pt x="7302" y="17501"/>
                    <a:pt x="7308" y="17510"/>
                    <a:pt x="7311" y="17519"/>
                  </a:cubicBezTo>
                  <a:cubicBezTo>
                    <a:pt x="7314" y="17530"/>
                    <a:pt x="7314" y="17542"/>
                    <a:pt x="7312" y="17555"/>
                  </a:cubicBezTo>
                  <a:cubicBezTo>
                    <a:pt x="7310" y="17567"/>
                    <a:pt x="7304" y="17582"/>
                    <a:pt x="7296" y="17600"/>
                  </a:cubicBezTo>
                  <a:lnTo>
                    <a:pt x="7275" y="17643"/>
                  </a:lnTo>
                  <a:lnTo>
                    <a:pt x="7129" y="17571"/>
                  </a:lnTo>
                  <a:lnTo>
                    <a:pt x="7152" y="17525"/>
                  </a:lnTo>
                  <a:cubicBezTo>
                    <a:pt x="7157" y="17514"/>
                    <a:pt x="7162" y="17505"/>
                    <a:pt x="7167" y="17498"/>
                  </a:cubicBezTo>
                  <a:cubicBezTo>
                    <a:pt x="7172" y="17491"/>
                    <a:pt x="7178" y="17485"/>
                    <a:pt x="7184" y="17480"/>
                  </a:cubicBezTo>
                  <a:cubicBezTo>
                    <a:pt x="7194" y="17471"/>
                    <a:pt x="7206" y="17466"/>
                    <a:pt x="7221" y="17464"/>
                  </a:cubicBezTo>
                  <a:cubicBezTo>
                    <a:pt x="7235" y="17462"/>
                    <a:pt x="7249" y="17464"/>
                    <a:pt x="7262" y="17471"/>
                  </a:cubicBezTo>
                  <a:cubicBezTo>
                    <a:pt x="7275" y="17477"/>
                    <a:pt x="7285" y="17484"/>
                    <a:pt x="7294" y="17493"/>
                  </a:cubicBezTo>
                  <a:close/>
                  <a:moveTo>
                    <a:pt x="7792" y="17330"/>
                  </a:moveTo>
                  <a:lnTo>
                    <a:pt x="7243" y="17060"/>
                  </a:lnTo>
                  <a:lnTo>
                    <a:pt x="7224" y="17098"/>
                  </a:lnTo>
                  <a:lnTo>
                    <a:pt x="7773" y="17368"/>
                  </a:lnTo>
                  <a:lnTo>
                    <a:pt x="7792" y="17330"/>
                  </a:lnTo>
                  <a:close/>
                  <a:moveTo>
                    <a:pt x="7637" y="16439"/>
                  </a:moveTo>
                  <a:lnTo>
                    <a:pt x="7614" y="16485"/>
                  </a:lnTo>
                  <a:lnTo>
                    <a:pt x="7817" y="16645"/>
                  </a:lnTo>
                  <a:cubicBezTo>
                    <a:pt x="7830" y="16656"/>
                    <a:pt x="7843" y="16666"/>
                    <a:pt x="7856" y="16675"/>
                  </a:cubicBezTo>
                  <a:cubicBezTo>
                    <a:pt x="7868" y="16685"/>
                    <a:pt x="7880" y="16694"/>
                    <a:pt x="7890" y="16701"/>
                  </a:cubicBezTo>
                  <a:cubicBezTo>
                    <a:pt x="7900" y="16709"/>
                    <a:pt x="7909" y="16715"/>
                    <a:pt x="7915" y="16720"/>
                  </a:cubicBezTo>
                  <a:cubicBezTo>
                    <a:pt x="7920" y="16723"/>
                    <a:pt x="7924" y="16726"/>
                    <a:pt x="7925" y="16727"/>
                  </a:cubicBezTo>
                  <a:cubicBezTo>
                    <a:pt x="7923" y="16727"/>
                    <a:pt x="7920" y="16726"/>
                    <a:pt x="7916" y="16724"/>
                  </a:cubicBezTo>
                  <a:cubicBezTo>
                    <a:pt x="7910" y="16722"/>
                    <a:pt x="7901" y="16720"/>
                    <a:pt x="7891" y="16717"/>
                  </a:cubicBezTo>
                  <a:cubicBezTo>
                    <a:pt x="7881" y="16714"/>
                    <a:pt x="7869" y="16711"/>
                    <a:pt x="7856" y="16707"/>
                  </a:cubicBezTo>
                  <a:cubicBezTo>
                    <a:pt x="7843" y="16704"/>
                    <a:pt x="7828" y="16700"/>
                    <a:pt x="7812" y="16696"/>
                  </a:cubicBezTo>
                  <a:lnTo>
                    <a:pt x="7543" y="16631"/>
                  </a:lnTo>
                  <a:lnTo>
                    <a:pt x="7517" y="16684"/>
                  </a:lnTo>
                  <a:lnTo>
                    <a:pt x="7725" y="16851"/>
                  </a:lnTo>
                  <a:cubicBezTo>
                    <a:pt x="7735" y="16859"/>
                    <a:pt x="7746" y="16867"/>
                    <a:pt x="7758" y="16876"/>
                  </a:cubicBezTo>
                  <a:cubicBezTo>
                    <a:pt x="7769" y="16885"/>
                    <a:pt x="7780" y="16893"/>
                    <a:pt x="7790" y="16901"/>
                  </a:cubicBezTo>
                  <a:cubicBezTo>
                    <a:pt x="7800" y="16908"/>
                    <a:pt x="7808" y="16915"/>
                    <a:pt x="7815" y="16920"/>
                  </a:cubicBezTo>
                  <a:cubicBezTo>
                    <a:pt x="7823" y="16925"/>
                    <a:pt x="7826" y="16928"/>
                    <a:pt x="7827" y="16929"/>
                  </a:cubicBezTo>
                  <a:cubicBezTo>
                    <a:pt x="7825" y="16928"/>
                    <a:pt x="7820" y="16927"/>
                    <a:pt x="7812" y="16924"/>
                  </a:cubicBezTo>
                  <a:cubicBezTo>
                    <a:pt x="7803" y="16921"/>
                    <a:pt x="7793" y="16918"/>
                    <a:pt x="7781" y="16914"/>
                  </a:cubicBezTo>
                  <a:cubicBezTo>
                    <a:pt x="7768" y="16910"/>
                    <a:pt x="7755" y="16907"/>
                    <a:pt x="7740" y="16902"/>
                  </a:cubicBezTo>
                  <a:cubicBezTo>
                    <a:pt x="7726" y="16898"/>
                    <a:pt x="7712" y="16895"/>
                    <a:pt x="7698" y="16891"/>
                  </a:cubicBezTo>
                  <a:lnTo>
                    <a:pt x="7445" y="16828"/>
                  </a:lnTo>
                  <a:lnTo>
                    <a:pt x="7421" y="16879"/>
                  </a:lnTo>
                  <a:lnTo>
                    <a:pt x="7857" y="16979"/>
                  </a:lnTo>
                  <a:lnTo>
                    <a:pt x="7887" y="16918"/>
                  </a:lnTo>
                  <a:lnTo>
                    <a:pt x="7690" y="16762"/>
                  </a:lnTo>
                  <a:cubicBezTo>
                    <a:pt x="7678" y="16753"/>
                    <a:pt x="7667" y="16744"/>
                    <a:pt x="7656" y="16736"/>
                  </a:cubicBezTo>
                  <a:cubicBezTo>
                    <a:pt x="7645" y="16727"/>
                    <a:pt x="7635" y="16719"/>
                    <a:pt x="7625" y="16713"/>
                  </a:cubicBezTo>
                  <a:cubicBezTo>
                    <a:pt x="7616" y="16706"/>
                    <a:pt x="7609" y="16701"/>
                    <a:pt x="7603" y="16697"/>
                  </a:cubicBezTo>
                  <a:cubicBezTo>
                    <a:pt x="7597" y="16693"/>
                    <a:pt x="7594" y="16690"/>
                    <a:pt x="7593" y="16690"/>
                  </a:cubicBezTo>
                  <a:cubicBezTo>
                    <a:pt x="7595" y="16690"/>
                    <a:pt x="7599" y="16692"/>
                    <a:pt x="7606" y="16694"/>
                  </a:cubicBezTo>
                  <a:cubicBezTo>
                    <a:pt x="7612" y="16696"/>
                    <a:pt x="7621" y="16698"/>
                    <a:pt x="7632" y="16701"/>
                  </a:cubicBezTo>
                  <a:cubicBezTo>
                    <a:pt x="7642" y="16704"/>
                    <a:pt x="7654" y="16708"/>
                    <a:pt x="7668" y="16711"/>
                  </a:cubicBezTo>
                  <a:cubicBezTo>
                    <a:pt x="7682" y="16715"/>
                    <a:pt x="7697" y="16719"/>
                    <a:pt x="7713" y="16723"/>
                  </a:cubicBezTo>
                  <a:lnTo>
                    <a:pt x="7954" y="16782"/>
                  </a:lnTo>
                  <a:lnTo>
                    <a:pt x="7984" y="16721"/>
                  </a:lnTo>
                  <a:lnTo>
                    <a:pt x="7637" y="16439"/>
                  </a:lnTo>
                  <a:close/>
                  <a:moveTo>
                    <a:pt x="8175" y="16333"/>
                  </a:moveTo>
                  <a:lnTo>
                    <a:pt x="8134" y="16313"/>
                  </a:lnTo>
                  <a:lnTo>
                    <a:pt x="8049" y="16485"/>
                  </a:lnTo>
                  <a:lnTo>
                    <a:pt x="7906" y="16415"/>
                  </a:lnTo>
                  <a:lnTo>
                    <a:pt x="7972" y="16281"/>
                  </a:lnTo>
                  <a:lnTo>
                    <a:pt x="7932" y="16261"/>
                  </a:lnTo>
                  <a:lnTo>
                    <a:pt x="7866" y="16395"/>
                  </a:lnTo>
                  <a:lnTo>
                    <a:pt x="7738" y="16332"/>
                  </a:lnTo>
                  <a:lnTo>
                    <a:pt x="7817" y="16172"/>
                  </a:lnTo>
                  <a:lnTo>
                    <a:pt x="7781" y="16147"/>
                  </a:lnTo>
                  <a:lnTo>
                    <a:pt x="7676" y="16360"/>
                  </a:lnTo>
                  <a:lnTo>
                    <a:pt x="8067" y="16553"/>
                  </a:lnTo>
                  <a:lnTo>
                    <a:pt x="8175" y="16333"/>
                  </a:lnTo>
                  <a:close/>
                  <a:moveTo>
                    <a:pt x="8191" y="15929"/>
                  </a:moveTo>
                  <a:cubicBezTo>
                    <a:pt x="8176" y="15928"/>
                    <a:pt x="8162" y="15929"/>
                    <a:pt x="8149" y="15932"/>
                  </a:cubicBezTo>
                  <a:cubicBezTo>
                    <a:pt x="8136" y="15935"/>
                    <a:pt x="8124" y="15941"/>
                    <a:pt x="8113" y="15948"/>
                  </a:cubicBezTo>
                  <a:cubicBezTo>
                    <a:pt x="8102" y="15956"/>
                    <a:pt x="8090" y="15967"/>
                    <a:pt x="8076" y="15982"/>
                  </a:cubicBezTo>
                  <a:lnTo>
                    <a:pt x="8039" y="16020"/>
                  </a:lnTo>
                  <a:cubicBezTo>
                    <a:pt x="8020" y="16039"/>
                    <a:pt x="8004" y="16051"/>
                    <a:pt x="7989" y="16057"/>
                  </a:cubicBezTo>
                  <a:cubicBezTo>
                    <a:pt x="7975" y="16062"/>
                    <a:pt x="7960" y="16061"/>
                    <a:pt x="7944" y="16053"/>
                  </a:cubicBezTo>
                  <a:cubicBezTo>
                    <a:pt x="7924" y="16043"/>
                    <a:pt x="7911" y="16029"/>
                    <a:pt x="7906" y="16009"/>
                  </a:cubicBezTo>
                  <a:cubicBezTo>
                    <a:pt x="7902" y="15990"/>
                    <a:pt x="7906" y="15968"/>
                    <a:pt x="7918" y="15943"/>
                  </a:cubicBezTo>
                  <a:cubicBezTo>
                    <a:pt x="7922" y="15935"/>
                    <a:pt x="7926" y="15927"/>
                    <a:pt x="7931" y="15921"/>
                  </a:cubicBezTo>
                  <a:cubicBezTo>
                    <a:pt x="7936" y="15914"/>
                    <a:pt x="7941" y="15907"/>
                    <a:pt x="7948" y="15901"/>
                  </a:cubicBezTo>
                  <a:cubicBezTo>
                    <a:pt x="7954" y="15895"/>
                    <a:pt x="7961" y="15889"/>
                    <a:pt x="7969" y="15883"/>
                  </a:cubicBezTo>
                  <a:cubicBezTo>
                    <a:pt x="7977" y="15877"/>
                    <a:pt x="7987" y="15871"/>
                    <a:pt x="7998" y="15865"/>
                  </a:cubicBezTo>
                  <a:lnTo>
                    <a:pt x="7974" y="15827"/>
                  </a:lnTo>
                  <a:cubicBezTo>
                    <a:pt x="7931" y="15852"/>
                    <a:pt x="7899" y="15886"/>
                    <a:pt x="7878" y="15927"/>
                  </a:cubicBezTo>
                  <a:cubicBezTo>
                    <a:pt x="7869" y="15946"/>
                    <a:pt x="7863" y="15965"/>
                    <a:pt x="7861" y="15983"/>
                  </a:cubicBezTo>
                  <a:cubicBezTo>
                    <a:pt x="7859" y="16001"/>
                    <a:pt x="7860" y="16018"/>
                    <a:pt x="7865" y="16034"/>
                  </a:cubicBezTo>
                  <a:cubicBezTo>
                    <a:pt x="7869" y="16050"/>
                    <a:pt x="7877" y="16064"/>
                    <a:pt x="7887" y="16077"/>
                  </a:cubicBezTo>
                  <a:cubicBezTo>
                    <a:pt x="7898" y="16090"/>
                    <a:pt x="7912" y="16100"/>
                    <a:pt x="7928" y="16109"/>
                  </a:cubicBezTo>
                  <a:cubicBezTo>
                    <a:pt x="7954" y="16121"/>
                    <a:pt x="7979" y="16123"/>
                    <a:pt x="8004" y="16116"/>
                  </a:cubicBezTo>
                  <a:cubicBezTo>
                    <a:pt x="8016" y="16112"/>
                    <a:pt x="8027" y="16106"/>
                    <a:pt x="8037" y="16098"/>
                  </a:cubicBezTo>
                  <a:cubicBezTo>
                    <a:pt x="8047" y="16090"/>
                    <a:pt x="8059" y="16078"/>
                    <a:pt x="8073" y="16063"/>
                  </a:cubicBezTo>
                  <a:lnTo>
                    <a:pt x="8105" y="16030"/>
                  </a:lnTo>
                  <a:cubicBezTo>
                    <a:pt x="8142" y="15990"/>
                    <a:pt x="8177" y="15978"/>
                    <a:pt x="8212" y="15995"/>
                  </a:cubicBezTo>
                  <a:cubicBezTo>
                    <a:pt x="8235" y="16007"/>
                    <a:pt x="8249" y="16025"/>
                    <a:pt x="8254" y="16051"/>
                  </a:cubicBezTo>
                  <a:cubicBezTo>
                    <a:pt x="8256" y="16062"/>
                    <a:pt x="8257" y="16073"/>
                    <a:pt x="8255" y="16084"/>
                  </a:cubicBezTo>
                  <a:cubicBezTo>
                    <a:pt x="8253" y="16094"/>
                    <a:pt x="8248" y="16107"/>
                    <a:pt x="8241" y="16121"/>
                  </a:cubicBezTo>
                  <a:cubicBezTo>
                    <a:pt x="8231" y="16141"/>
                    <a:pt x="8219" y="16158"/>
                    <a:pt x="8206" y="16172"/>
                  </a:cubicBezTo>
                  <a:cubicBezTo>
                    <a:pt x="8192" y="16187"/>
                    <a:pt x="8175" y="16199"/>
                    <a:pt x="8155" y="16210"/>
                  </a:cubicBezTo>
                  <a:lnTo>
                    <a:pt x="8182" y="16248"/>
                  </a:lnTo>
                  <a:cubicBezTo>
                    <a:pt x="8204" y="16235"/>
                    <a:pt x="8222" y="16219"/>
                    <a:pt x="8238" y="16202"/>
                  </a:cubicBezTo>
                  <a:cubicBezTo>
                    <a:pt x="8254" y="16184"/>
                    <a:pt x="8267" y="16164"/>
                    <a:pt x="8279" y="16140"/>
                  </a:cubicBezTo>
                  <a:cubicBezTo>
                    <a:pt x="8288" y="16122"/>
                    <a:pt x="8294" y="16105"/>
                    <a:pt x="8297" y="16090"/>
                  </a:cubicBezTo>
                  <a:cubicBezTo>
                    <a:pt x="8300" y="16074"/>
                    <a:pt x="8300" y="16058"/>
                    <a:pt x="8298" y="16041"/>
                  </a:cubicBezTo>
                  <a:cubicBezTo>
                    <a:pt x="8296" y="16018"/>
                    <a:pt x="8288" y="15998"/>
                    <a:pt x="8276" y="15980"/>
                  </a:cubicBezTo>
                  <a:cubicBezTo>
                    <a:pt x="8264" y="15963"/>
                    <a:pt x="8249" y="15949"/>
                    <a:pt x="8231" y="15940"/>
                  </a:cubicBezTo>
                  <a:cubicBezTo>
                    <a:pt x="8219" y="15934"/>
                    <a:pt x="8205" y="15931"/>
                    <a:pt x="8191" y="15929"/>
                  </a:cubicBezTo>
                  <a:close/>
                  <a:moveTo>
                    <a:pt x="8108" y="15482"/>
                  </a:moveTo>
                  <a:lnTo>
                    <a:pt x="7981" y="15741"/>
                  </a:lnTo>
                  <a:lnTo>
                    <a:pt x="8020" y="15760"/>
                  </a:lnTo>
                  <a:lnTo>
                    <a:pt x="8071" y="15655"/>
                  </a:lnTo>
                  <a:lnTo>
                    <a:pt x="8423" y="15828"/>
                  </a:lnTo>
                  <a:lnTo>
                    <a:pt x="8445" y="15783"/>
                  </a:lnTo>
                  <a:lnTo>
                    <a:pt x="8094" y="15610"/>
                  </a:lnTo>
                  <a:lnTo>
                    <a:pt x="8146" y="15504"/>
                  </a:lnTo>
                  <a:lnTo>
                    <a:pt x="8108" y="15482"/>
                  </a:lnTo>
                  <a:close/>
                  <a:moveTo>
                    <a:pt x="8242" y="15209"/>
                  </a:moveTo>
                  <a:lnTo>
                    <a:pt x="8141" y="15415"/>
                  </a:lnTo>
                  <a:lnTo>
                    <a:pt x="8532" y="15607"/>
                  </a:lnTo>
                  <a:lnTo>
                    <a:pt x="8555" y="15560"/>
                  </a:lnTo>
                  <a:lnTo>
                    <a:pt x="8369" y="15469"/>
                  </a:lnTo>
                  <a:lnTo>
                    <a:pt x="8431" y="15343"/>
                  </a:lnTo>
                  <a:lnTo>
                    <a:pt x="8393" y="15325"/>
                  </a:lnTo>
                  <a:lnTo>
                    <a:pt x="8331" y="15450"/>
                  </a:lnTo>
                  <a:lnTo>
                    <a:pt x="8203" y="15387"/>
                  </a:lnTo>
                  <a:lnTo>
                    <a:pt x="8277" y="15236"/>
                  </a:lnTo>
                  <a:lnTo>
                    <a:pt x="8242" y="15209"/>
                  </a:lnTo>
                  <a:close/>
                  <a:moveTo>
                    <a:pt x="8789" y="15084"/>
                  </a:moveTo>
                  <a:lnTo>
                    <a:pt x="8335" y="15021"/>
                  </a:lnTo>
                  <a:lnTo>
                    <a:pt x="8305" y="15082"/>
                  </a:lnTo>
                  <a:lnTo>
                    <a:pt x="8631" y="15405"/>
                  </a:lnTo>
                  <a:lnTo>
                    <a:pt x="8655" y="15358"/>
                  </a:lnTo>
                  <a:lnTo>
                    <a:pt x="8553" y="15261"/>
                  </a:lnTo>
                  <a:lnTo>
                    <a:pt x="8625" y="15115"/>
                  </a:lnTo>
                  <a:lnTo>
                    <a:pt x="8763" y="15137"/>
                  </a:lnTo>
                  <a:lnTo>
                    <a:pt x="8789" y="15084"/>
                  </a:lnTo>
                  <a:close/>
                  <a:moveTo>
                    <a:pt x="8581" y="15108"/>
                  </a:moveTo>
                  <a:lnTo>
                    <a:pt x="8521" y="15230"/>
                  </a:lnTo>
                  <a:lnTo>
                    <a:pt x="8360" y="15074"/>
                  </a:lnTo>
                  <a:lnTo>
                    <a:pt x="8581" y="15108"/>
                  </a:lnTo>
                  <a:close/>
                  <a:moveTo>
                    <a:pt x="8227" y="15052"/>
                  </a:moveTo>
                  <a:cubicBezTo>
                    <a:pt x="8218" y="15055"/>
                    <a:pt x="8212" y="15061"/>
                    <a:pt x="8208" y="15069"/>
                  </a:cubicBezTo>
                  <a:cubicBezTo>
                    <a:pt x="8204" y="15077"/>
                    <a:pt x="8203" y="15085"/>
                    <a:pt x="8206" y="15094"/>
                  </a:cubicBezTo>
                  <a:cubicBezTo>
                    <a:pt x="8209" y="15102"/>
                    <a:pt x="8215" y="15108"/>
                    <a:pt x="8223" y="15112"/>
                  </a:cubicBezTo>
                  <a:cubicBezTo>
                    <a:pt x="8231" y="15117"/>
                    <a:pt x="8239" y="15117"/>
                    <a:pt x="8248" y="15114"/>
                  </a:cubicBezTo>
                  <a:cubicBezTo>
                    <a:pt x="8257" y="15112"/>
                    <a:pt x="8263" y="15106"/>
                    <a:pt x="8267" y="15098"/>
                  </a:cubicBezTo>
                  <a:cubicBezTo>
                    <a:pt x="8271" y="15089"/>
                    <a:pt x="8272" y="15081"/>
                    <a:pt x="8269" y="15073"/>
                  </a:cubicBezTo>
                  <a:cubicBezTo>
                    <a:pt x="8266" y="15064"/>
                    <a:pt x="8260" y="15058"/>
                    <a:pt x="8251" y="15054"/>
                  </a:cubicBezTo>
                  <a:cubicBezTo>
                    <a:pt x="8244" y="15050"/>
                    <a:pt x="8235" y="15049"/>
                    <a:pt x="8227" y="15052"/>
                  </a:cubicBezTo>
                  <a:close/>
                  <a:moveTo>
                    <a:pt x="8285" y="14935"/>
                  </a:moveTo>
                  <a:cubicBezTo>
                    <a:pt x="8276" y="14938"/>
                    <a:pt x="8270" y="14943"/>
                    <a:pt x="8266" y="14952"/>
                  </a:cubicBezTo>
                  <a:cubicBezTo>
                    <a:pt x="8262" y="14960"/>
                    <a:pt x="8261" y="14968"/>
                    <a:pt x="8264" y="14976"/>
                  </a:cubicBezTo>
                  <a:cubicBezTo>
                    <a:pt x="8267" y="14985"/>
                    <a:pt x="8272" y="14991"/>
                    <a:pt x="8280" y="14995"/>
                  </a:cubicBezTo>
                  <a:cubicBezTo>
                    <a:pt x="8289" y="14999"/>
                    <a:pt x="8297" y="15000"/>
                    <a:pt x="8306" y="14997"/>
                  </a:cubicBezTo>
                  <a:cubicBezTo>
                    <a:pt x="8315" y="14994"/>
                    <a:pt x="8321" y="14989"/>
                    <a:pt x="8325" y="14980"/>
                  </a:cubicBezTo>
                  <a:cubicBezTo>
                    <a:pt x="8329" y="14972"/>
                    <a:pt x="8330" y="14964"/>
                    <a:pt x="8327" y="14955"/>
                  </a:cubicBezTo>
                  <a:cubicBezTo>
                    <a:pt x="8323" y="14947"/>
                    <a:pt x="8318" y="14940"/>
                    <a:pt x="8309" y="14936"/>
                  </a:cubicBezTo>
                  <a:cubicBezTo>
                    <a:pt x="8301" y="14932"/>
                    <a:pt x="8293" y="14932"/>
                    <a:pt x="8285" y="14935"/>
                  </a:cubicBezTo>
                  <a:close/>
                  <a:moveTo>
                    <a:pt x="8885" y="14790"/>
                  </a:moveTo>
                  <a:lnTo>
                    <a:pt x="8809" y="14944"/>
                  </a:lnTo>
                  <a:lnTo>
                    <a:pt x="8458" y="14771"/>
                  </a:lnTo>
                  <a:lnTo>
                    <a:pt x="8435" y="14818"/>
                  </a:lnTo>
                  <a:lnTo>
                    <a:pt x="8826" y="15010"/>
                  </a:lnTo>
                  <a:lnTo>
                    <a:pt x="8922" y="14815"/>
                  </a:lnTo>
                  <a:lnTo>
                    <a:pt x="8885" y="14790"/>
                  </a:lnTo>
                  <a:close/>
                  <a:moveTo>
                    <a:pt x="8984" y="14688"/>
                  </a:moveTo>
                  <a:lnTo>
                    <a:pt x="8593" y="14496"/>
                  </a:lnTo>
                  <a:lnTo>
                    <a:pt x="8571" y="14541"/>
                  </a:lnTo>
                  <a:lnTo>
                    <a:pt x="8962" y="14734"/>
                  </a:lnTo>
                  <a:lnTo>
                    <a:pt x="8984" y="14688"/>
                  </a:lnTo>
                  <a:close/>
                  <a:moveTo>
                    <a:pt x="8151" y="18107"/>
                  </a:moveTo>
                  <a:lnTo>
                    <a:pt x="7760" y="17915"/>
                  </a:lnTo>
                  <a:lnTo>
                    <a:pt x="7737" y="17961"/>
                  </a:lnTo>
                  <a:lnTo>
                    <a:pt x="7901" y="18042"/>
                  </a:lnTo>
                  <a:lnTo>
                    <a:pt x="7820" y="18207"/>
                  </a:lnTo>
                  <a:lnTo>
                    <a:pt x="7656" y="18126"/>
                  </a:lnTo>
                  <a:lnTo>
                    <a:pt x="7634" y="18172"/>
                  </a:lnTo>
                  <a:lnTo>
                    <a:pt x="7801" y="18254"/>
                  </a:lnTo>
                  <a:lnTo>
                    <a:pt x="7916" y="18254"/>
                  </a:lnTo>
                  <a:lnTo>
                    <a:pt x="7858" y="18225"/>
                  </a:lnTo>
                  <a:lnTo>
                    <a:pt x="7939" y="18061"/>
                  </a:lnTo>
                  <a:lnTo>
                    <a:pt x="8128" y="18154"/>
                  </a:lnTo>
                  <a:lnTo>
                    <a:pt x="8151" y="18107"/>
                  </a:lnTo>
                  <a:close/>
                  <a:moveTo>
                    <a:pt x="9002" y="16378"/>
                  </a:moveTo>
                  <a:lnTo>
                    <a:pt x="9002" y="16376"/>
                  </a:lnTo>
                  <a:lnTo>
                    <a:pt x="8612" y="16184"/>
                  </a:lnTo>
                  <a:lnTo>
                    <a:pt x="8589" y="16230"/>
                  </a:lnTo>
                  <a:lnTo>
                    <a:pt x="8752" y="16311"/>
                  </a:lnTo>
                  <a:lnTo>
                    <a:pt x="8671" y="16476"/>
                  </a:lnTo>
                  <a:lnTo>
                    <a:pt x="8508" y="16395"/>
                  </a:lnTo>
                  <a:lnTo>
                    <a:pt x="8486" y="16441"/>
                  </a:lnTo>
                  <a:lnTo>
                    <a:pt x="8876" y="16633"/>
                  </a:lnTo>
                  <a:lnTo>
                    <a:pt x="8899" y="16587"/>
                  </a:lnTo>
                  <a:lnTo>
                    <a:pt x="8710" y="16494"/>
                  </a:lnTo>
                  <a:lnTo>
                    <a:pt x="8791" y="16330"/>
                  </a:lnTo>
                  <a:lnTo>
                    <a:pt x="8980" y="16423"/>
                  </a:lnTo>
                  <a:lnTo>
                    <a:pt x="9002" y="16378"/>
                  </a:lnTo>
                  <a:close/>
                  <a:moveTo>
                    <a:pt x="9002" y="16233"/>
                  </a:moveTo>
                  <a:lnTo>
                    <a:pt x="9002" y="16175"/>
                  </a:lnTo>
                  <a:lnTo>
                    <a:pt x="8899" y="16124"/>
                  </a:lnTo>
                  <a:lnTo>
                    <a:pt x="8965" y="15990"/>
                  </a:lnTo>
                  <a:lnTo>
                    <a:pt x="8924" y="15970"/>
                  </a:lnTo>
                  <a:lnTo>
                    <a:pt x="8858" y="16104"/>
                  </a:lnTo>
                  <a:lnTo>
                    <a:pt x="8730" y="16041"/>
                  </a:lnTo>
                  <a:lnTo>
                    <a:pt x="8809" y="15881"/>
                  </a:lnTo>
                  <a:lnTo>
                    <a:pt x="8773" y="15856"/>
                  </a:lnTo>
                  <a:lnTo>
                    <a:pt x="8668" y="16069"/>
                  </a:lnTo>
                  <a:lnTo>
                    <a:pt x="9002" y="16233"/>
                  </a:lnTo>
                  <a:close/>
                  <a:moveTo>
                    <a:pt x="9002" y="15858"/>
                  </a:moveTo>
                  <a:lnTo>
                    <a:pt x="9002" y="15800"/>
                  </a:lnTo>
                  <a:lnTo>
                    <a:pt x="8840" y="15721"/>
                  </a:lnTo>
                  <a:lnTo>
                    <a:pt x="8817" y="15767"/>
                  </a:lnTo>
                  <a:lnTo>
                    <a:pt x="9002" y="15858"/>
                  </a:lnTo>
                  <a:close/>
                  <a:moveTo>
                    <a:pt x="8315" y="17773"/>
                  </a:moveTo>
                  <a:lnTo>
                    <a:pt x="8275" y="17753"/>
                  </a:lnTo>
                  <a:lnTo>
                    <a:pt x="8190" y="17925"/>
                  </a:lnTo>
                  <a:lnTo>
                    <a:pt x="8047" y="17855"/>
                  </a:lnTo>
                  <a:lnTo>
                    <a:pt x="8113" y="17721"/>
                  </a:lnTo>
                  <a:lnTo>
                    <a:pt x="8073" y="17701"/>
                  </a:lnTo>
                  <a:lnTo>
                    <a:pt x="8007" y="17835"/>
                  </a:lnTo>
                  <a:lnTo>
                    <a:pt x="7879" y="17772"/>
                  </a:lnTo>
                  <a:lnTo>
                    <a:pt x="7957" y="17612"/>
                  </a:lnTo>
                  <a:lnTo>
                    <a:pt x="7922" y="17587"/>
                  </a:lnTo>
                  <a:lnTo>
                    <a:pt x="7817" y="17800"/>
                  </a:lnTo>
                  <a:lnTo>
                    <a:pt x="8207" y="17993"/>
                  </a:lnTo>
                  <a:lnTo>
                    <a:pt x="8315" y="17773"/>
                  </a:lnTo>
                  <a:close/>
                  <a:moveTo>
                    <a:pt x="8232" y="16956"/>
                  </a:moveTo>
                  <a:lnTo>
                    <a:pt x="8209" y="17003"/>
                  </a:lnTo>
                  <a:lnTo>
                    <a:pt x="8412" y="17163"/>
                  </a:lnTo>
                  <a:cubicBezTo>
                    <a:pt x="8425" y="17173"/>
                    <a:pt x="8438" y="17183"/>
                    <a:pt x="8450" y="17192"/>
                  </a:cubicBezTo>
                  <a:cubicBezTo>
                    <a:pt x="8463" y="17202"/>
                    <a:pt x="8474" y="17211"/>
                    <a:pt x="8485" y="17218"/>
                  </a:cubicBezTo>
                  <a:cubicBezTo>
                    <a:pt x="8495" y="17226"/>
                    <a:pt x="8503" y="17232"/>
                    <a:pt x="8510" y="17237"/>
                  </a:cubicBezTo>
                  <a:cubicBezTo>
                    <a:pt x="8515" y="17241"/>
                    <a:pt x="8518" y="17243"/>
                    <a:pt x="8520" y="17244"/>
                  </a:cubicBezTo>
                  <a:cubicBezTo>
                    <a:pt x="8518" y="17244"/>
                    <a:pt x="8515" y="17243"/>
                    <a:pt x="8510" y="17241"/>
                  </a:cubicBezTo>
                  <a:cubicBezTo>
                    <a:pt x="8504" y="17239"/>
                    <a:pt x="8496" y="17237"/>
                    <a:pt x="8486" y="17234"/>
                  </a:cubicBezTo>
                  <a:cubicBezTo>
                    <a:pt x="8476" y="17231"/>
                    <a:pt x="8464" y="17228"/>
                    <a:pt x="8451" y="17225"/>
                  </a:cubicBezTo>
                  <a:cubicBezTo>
                    <a:pt x="8437" y="17221"/>
                    <a:pt x="8423" y="17217"/>
                    <a:pt x="8407" y="17213"/>
                  </a:cubicBezTo>
                  <a:lnTo>
                    <a:pt x="8138" y="17148"/>
                  </a:lnTo>
                  <a:lnTo>
                    <a:pt x="8111" y="17201"/>
                  </a:lnTo>
                  <a:lnTo>
                    <a:pt x="8320" y="17368"/>
                  </a:lnTo>
                  <a:cubicBezTo>
                    <a:pt x="8330" y="17376"/>
                    <a:pt x="8341" y="17384"/>
                    <a:pt x="8352" y="17393"/>
                  </a:cubicBezTo>
                  <a:cubicBezTo>
                    <a:pt x="8364" y="17402"/>
                    <a:pt x="8375" y="17410"/>
                    <a:pt x="8385" y="17418"/>
                  </a:cubicBezTo>
                  <a:cubicBezTo>
                    <a:pt x="8395" y="17425"/>
                    <a:pt x="8403" y="17432"/>
                    <a:pt x="8410" y="17437"/>
                  </a:cubicBezTo>
                  <a:cubicBezTo>
                    <a:pt x="8417" y="17442"/>
                    <a:pt x="8421" y="17445"/>
                    <a:pt x="8422" y="17446"/>
                  </a:cubicBezTo>
                  <a:cubicBezTo>
                    <a:pt x="8420" y="17445"/>
                    <a:pt x="8415" y="17444"/>
                    <a:pt x="8407" y="17441"/>
                  </a:cubicBezTo>
                  <a:cubicBezTo>
                    <a:pt x="8398" y="17438"/>
                    <a:pt x="8388" y="17435"/>
                    <a:pt x="8375" y="17431"/>
                  </a:cubicBezTo>
                  <a:cubicBezTo>
                    <a:pt x="8363" y="17427"/>
                    <a:pt x="8350" y="17424"/>
                    <a:pt x="8335" y="17420"/>
                  </a:cubicBezTo>
                  <a:cubicBezTo>
                    <a:pt x="8321" y="17415"/>
                    <a:pt x="8307" y="17412"/>
                    <a:pt x="8293" y="17408"/>
                  </a:cubicBezTo>
                  <a:lnTo>
                    <a:pt x="8040" y="17346"/>
                  </a:lnTo>
                  <a:lnTo>
                    <a:pt x="8016" y="17396"/>
                  </a:lnTo>
                  <a:lnTo>
                    <a:pt x="8452" y="17496"/>
                  </a:lnTo>
                  <a:lnTo>
                    <a:pt x="8482" y="17435"/>
                  </a:lnTo>
                  <a:lnTo>
                    <a:pt x="8285" y="17279"/>
                  </a:lnTo>
                  <a:cubicBezTo>
                    <a:pt x="8273" y="17270"/>
                    <a:pt x="8262" y="17261"/>
                    <a:pt x="8250" y="17253"/>
                  </a:cubicBezTo>
                  <a:cubicBezTo>
                    <a:pt x="8239" y="17244"/>
                    <a:pt x="8229" y="17237"/>
                    <a:pt x="8220" y="17230"/>
                  </a:cubicBezTo>
                  <a:cubicBezTo>
                    <a:pt x="8211" y="17223"/>
                    <a:pt x="8204" y="17218"/>
                    <a:pt x="8198" y="17214"/>
                  </a:cubicBezTo>
                  <a:cubicBezTo>
                    <a:pt x="8192" y="17210"/>
                    <a:pt x="8189" y="17208"/>
                    <a:pt x="8188" y="17207"/>
                  </a:cubicBezTo>
                  <a:cubicBezTo>
                    <a:pt x="8189" y="17207"/>
                    <a:pt x="8194" y="17209"/>
                    <a:pt x="8200" y="17211"/>
                  </a:cubicBezTo>
                  <a:cubicBezTo>
                    <a:pt x="8207" y="17213"/>
                    <a:pt x="8216" y="17215"/>
                    <a:pt x="8226" y="17218"/>
                  </a:cubicBezTo>
                  <a:cubicBezTo>
                    <a:pt x="8237" y="17221"/>
                    <a:pt x="8249" y="17225"/>
                    <a:pt x="8263" y="17228"/>
                  </a:cubicBezTo>
                  <a:cubicBezTo>
                    <a:pt x="8277" y="17232"/>
                    <a:pt x="8292" y="17236"/>
                    <a:pt x="8308" y="17240"/>
                  </a:cubicBezTo>
                  <a:lnTo>
                    <a:pt x="8549" y="17299"/>
                  </a:lnTo>
                  <a:lnTo>
                    <a:pt x="8579" y="17238"/>
                  </a:lnTo>
                  <a:lnTo>
                    <a:pt x="8232" y="16956"/>
                  </a:lnTo>
                  <a:close/>
                  <a:moveTo>
                    <a:pt x="8684" y="17024"/>
                  </a:moveTo>
                  <a:lnTo>
                    <a:pt x="8293" y="16832"/>
                  </a:lnTo>
                  <a:lnTo>
                    <a:pt x="8271" y="16877"/>
                  </a:lnTo>
                  <a:lnTo>
                    <a:pt x="8661" y="17070"/>
                  </a:lnTo>
                  <a:lnTo>
                    <a:pt x="8684" y="17024"/>
                  </a:lnTo>
                  <a:close/>
                  <a:moveTo>
                    <a:pt x="8800" y="16689"/>
                  </a:moveTo>
                  <a:lnTo>
                    <a:pt x="8724" y="16843"/>
                  </a:lnTo>
                  <a:lnTo>
                    <a:pt x="8372" y="16670"/>
                  </a:lnTo>
                  <a:lnTo>
                    <a:pt x="8349" y="16717"/>
                  </a:lnTo>
                  <a:lnTo>
                    <a:pt x="8740" y="16909"/>
                  </a:lnTo>
                  <a:lnTo>
                    <a:pt x="8836" y="16715"/>
                  </a:lnTo>
                  <a:lnTo>
                    <a:pt x="8800" y="16689"/>
                  </a:lnTo>
                  <a:close/>
                  <a:moveTo>
                    <a:pt x="9002" y="17661"/>
                  </a:moveTo>
                  <a:lnTo>
                    <a:pt x="9002" y="17587"/>
                  </a:lnTo>
                  <a:cubicBezTo>
                    <a:pt x="8992" y="17594"/>
                    <a:pt x="8982" y="17604"/>
                    <a:pt x="8970" y="17617"/>
                  </a:cubicBezTo>
                  <a:lnTo>
                    <a:pt x="8933" y="17655"/>
                  </a:lnTo>
                  <a:cubicBezTo>
                    <a:pt x="8914" y="17674"/>
                    <a:pt x="8898" y="17687"/>
                    <a:pt x="8883" y="17692"/>
                  </a:cubicBezTo>
                  <a:cubicBezTo>
                    <a:pt x="8869" y="17698"/>
                    <a:pt x="8853" y="17696"/>
                    <a:pt x="8838" y="17689"/>
                  </a:cubicBezTo>
                  <a:cubicBezTo>
                    <a:pt x="8817" y="17679"/>
                    <a:pt x="8805" y="17664"/>
                    <a:pt x="8800" y="17645"/>
                  </a:cubicBezTo>
                  <a:cubicBezTo>
                    <a:pt x="8796" y="17625"/>
                    <a:pt x="8799" y="17603"/>
                    <a:pt x="8812" y="17579"/>
                  </a:cubicBezTo>
                  <a:cubicBezTo>
                    <a:pt x="8816" y="17570"/>
                    <a:pt x="8820" y="17563"/>
                    <a:pt x="8825" y="17556"/>
                  </a:cubicBezTo>
                  <a:cubicBezTo>
                    <a:pt x="8830" y="17549"/>
                    <a:pt x="8835" y="17543"/>
                    <a:pt x="8842" y="17537"/>
                  </a:cubicBezTo>
                  <a:cubicBezTo>
                    <a:pt x="8848" y="17530"/>
                    <a:pt x="8855" y="17524"/>
                    <a:pt x="8863" y="17519"/>
                  </a:cubicBezTo>
                  <a:cubicBezTo>
                    <a:pt x="8871" y="17513"/>
                    <a:pt x="8881" y="17506"/>
                    <a:pt x="8891" y="17500"/>
                  </a:cubicBezTo>
                  <a:lnTo>
                    <a:pt x="8868" y="17463"/>
                  </a:lnTo>
                  <a:cubicBezTo>
                    <a:pt x="8824" y="17488"/>
                    <a:pt x="8793" y="17521"/>
                    <a:pt x="8772" y="17562"/>
                  </a:cubicBezTo>
                  <a:cubicBezTo>
                    <a:pt x="8763" y="17581"/>
                    <a:pt x="8757" y="17600"/>
                    <a:pt x="8755" y="17618"/>
                  </a:cubicBezTo>
                  <a:cubicBezTo>
                    <a:pt x="8753" y="17637"/>
                    <a:pt x="8754" y="17654"/>
                    <a:pt x="8758" y="17669"/>
                  </a:cubicBezTo>
                  <a:cubicBezTo>
                    <a:pt x="8763" y="17685"/>
                    <a:pt x="8770" y="17700"/>
                    <a:pt x="8781" y="17712"/>
                  </a:cubicBezTo>
                  <a:cubicBezTo>
                    <a:pt x="8792" y="17725"/>
                    <a:pt x="8806" y="17736"/>
                    <a:pt x="8822" y="17744"/>
                  </a:cubicBezTo>
                  <a:cubicBezTo>
                    <a:pt x="8847" y="17756"/>
                    <a:pt x="8873" y="17759"/>
                    <a:pt x="8898" y="17751"/>
                  </a:cubicBezTo>
                  <a:cubicBezTo>
                    <a:pt x="8910" y="17747"/>
                    <a:pt x="8921" y="17741"/>
                    <a:pt x="8931" y="17733"/>
                  </a:cubicBezTo>
                  <a:cubicBezTo>
                    <a:pt x="8941" y="17725"/>
                    <a:pt x="8953" y="17714"/>
                    <a:pt x="8967" y="17699"/>
                  </a:cubicBezTo>
                  <a:lnTo>
                    <a:pt x="8998" y="17665"/>
                  </a:lnTo>
                  <a:lnTo>
                    <a:pt x="9002" y="1766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</p:grpSp>
      <p:sp>
        <p:nvSpPr>
          <p:cNvPr id="21" name="livng.knowledge">
            <a:extLst>
              <a:ext uri="{FF2B5EF4-FFF2-40B4-BE49-F238E27FC236}">
                <a16:creationId xmlns:a16="http://schemas.microsoft.com/office/drawing/2014/main" id="{53D18515-2728-DF4D-BD30-577CE284C0F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362335E6-E2DE-E887-0E05-1D86681CC8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707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blau mit Typoec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55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2831638" y="6069200"/>
            <a:ext cx="4560364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4" name="Regieanweisungen">
            <a:extLst>
              <a:ext uri="{FF2B5EF4-FFF2-40B4-BE49-F238E27FC236}">
                <a16:creationId xmlns:a16="http://schemas.microsoft.com/office/drawing/2014/main" id="{512A8336-2CA1-3948-948D-0926FA18E3D9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3A712D2C-532E-1B4C-8C51-6C3CFBE6792D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1301602D-0718-2A48-A04A-0D49AA4F6E8B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Linie">
              <a:extLst>
                <a:ext uri="{FF2B5EF4-FFF2-40B4-BE49-F238E27FC236}">
                  <a16:creationId xmlns:a16="http://schemas.microsoft.com/office/drawing/2014/main" id="{4F3F5AA7-BCBB-B546-A572-DC989FEA5A61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EBE982D6-758A-9946-B322-41730F8218C7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ie">
              <a:extLst>
                <a:ext uri="{FF2B5EF4-FFF2-40B4-BE49-F238E27FC236}">
                  <a16:creationId xmlns:a16="http://schemas.microsoft.com/office/drawing/2014/main" id="{C35184BC-F0EA-764D-BBA8-05D5C133415D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A9435E8A-1FCE-8444-8A1E-6C4BBFC7B0AF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Linie">
              <a:extLst>
                <a:ext uri="{FF2B5EF4-FFF2-40B4-BE49-F238E27FC236}">
                  <a16:creationId xmlns:a16="http://schemas.microsoft.com/office/drawing/2014/main" id="{5D8584CC-6766-3A46-90C2-1826275DF049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Linie">
              <a:extLst>
                <a:ext uri="{FF2B5EF4-FFF2-40B4-BE49-F238E27FC236}">
                  <a16:creationId xmlns:a16="http://schemas.microsoft.com/office/drawing/2014/main" id="{6C040198-35FF-884B-9182-4442C6D814DD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nie">
              <a:extLst>
                <a:ext uri="{FF2B5EF4-FFF2-40B4-BE49-F238E27FC236}">
                  <a16:creationId xmlns:a16="http://schemas.microsoft.com/office/drawing/2014/main" id="{D4326288-7ACE-EE4A-8A01-F81A28678F26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ie">
              <a:extLst>
                <a:ext uri="{FF2B5EF4-FFF2-40B4-BE49-F238E27FC236}">
                  <a16:creationId xmlns:a16="http://schemas.microsoft.com/office/drawing/2014/main" id="{806E543B-443F-A54A-A513-B77782818008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Ecke">
            <a:extLst>
              <a:ext uri="{FF2B5EF4-FFF2-40B4-BE49-F238E27FC236}">
                <a16:creationId xmlns:a16="http://schemas.microsoft.com/office/drawing/2014/main" id="{19C02532-AA4A-C045-8A7C-C8E7BBDB076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12558" y="0"/>
            <a:ext cx="3379443" cy="6858000"/>
            <a:chOff x="1316" y="-660"/>
            <a:chExt cx="2131" cy="4320"/>
          </a:xfrm>
        </p:grpSpPr>
        <p:sp>
          <p:nvSpPr>
            <p:cNvPr id="52" name="Fläche">
              <a:extLst>
                <a:ext uri="{FF2B5EF4-FFF2-40B4-BE49-F238E27FC236}">
                  <a16:creationId xmlns:a16="http://schemas.microsoft.com/office/drawing/2014/main" id="{0FC6C01B-DA14-A04F-877A-FF808590D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-660"/>
              <a:ext cx="2131" cy="4320"/>
            </a:xfrm>
            <a:custGeom>
              <a:avLst/>
              <a:gdLst>
                <a:gd name="T0" fmla="*/ 9400 w 9400"/>
                <a:gd name="T1" fmla="*/ 0 h 19050"/>
                <a:gd name="T2" fmla="*/ 0 w 9400"/>
                <a:gd name="T3" fmla="*/ 19050 h 19050"/>
                <a:gd name="T4" fmla="*/ 9400 w 9400"/>
                <a:gd name="T5" fmla="*/ 19050 h 19050"/>
                <a:gd name="T6" fmla="*/ 9400 w 9400"/>
                <a:gd name="T7" fmla="*/ 0 h 19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0" h="19050">
                  <a:moveTo>
                    <a:pt x="9400" y="0"/>
                  </a:moveTo>
                  <a:lnTo>
                    <a:pt x="0" y="19050"/>
                  </a:lnTo>
                  <a:lnTo>
                    <a:pt x="9400" y="19050"/>
                  </a:lnTo>
                  <a:lnTo>
                    <a:pt x="94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  <p:sp>
          <p:nvSpPr>
            <p:cNvPr id="56" name="FONT">
              <a:extLst>
                <a:ext uri="{FF2B5EF4-FFF2-40B4-BE49-F238E27FC236}">
                  <a16:creationId xmlns:a16="http://schemas.microsoft.com/office/drawing/2014/main" id="{9CCCD4BC-B124-AF4B-8AC8-DC208DA27F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-479"/>
              <a:ext cx="2041" cy="4139"/>
            </a:xfrm>
            <a:custGeom>
              <a:avLst/>
              <a:gdLst>
                <a:gd name="T0" fmla="*/ 9002 w 9002"/>
                <a:gd name="T1" fmla="*/ 357 h 18254"/>
                <a:gd name="T2" fmla="*/ 906 w 9002"/>
                <a:gd name="T3" fmla="*/ 16229 h 18254"/>
                <a:gd name="T4" fmla="*/ 2239 w 9002"/>
                <a:gd name="T5" fmla="*/ 14589 h 18254"/>
                <a:gd name="T6" fmla="*/ 3365 w 9002"/>
                <a:gd name="T7" fmla="*/ 12300 h 18254"/>
                <a:gd name="T8" fmla="*/ 4050 w 9002"/>
                <a:gd name="T9" fmla="*/ 10908 h 18254"/>
                <a:gd name="T10" fmla="*/ 4678 w 9002"/>
                <a:gd name="T11" fmla="*/ 9535 h 18254"/>
                <a:gd name="T12" fmla="*/ 5641 w 9002"/>
                <a:gd name="T13" fmla="*/ 7561 h 18254"/>
                <a:gd name="T14" fmla="*/ 6238 w 9002"/>
                <a:gd name="T15" fmla="*/ 6461 h 18254"/>
                <a:gd name="T16" fmla="*/ 7029 w 9002"/>
                <a:gd name="T17" fmla="*/ 4855 h 18254"/>
                <a:gd name="T18" fmla="*/ 7419 w 9002"/>
                <a:gd name="T19" fmla="*/ 3133 h 18254"/>
                <a:gd name="T20" fmla="*/ 8803 w 9002"/>
                <a:gd name="T21" fmla="*/ 1078 h 18254"/>
                <a:gd name="T22" fmla="*/ 8728 w 9002"/>
                <a:gd name="T23" fmla="*/ 2142 h 18254"/>
                <a:gd name="T24" fmla="*/ 2062 w 9002"/>
                <a:gd name="T25" fmla="*/ 16564 h 18254"/>
                <a:gd name="T26" fmla="*/ 2461 w 9002"/>
                <a:gd name="T27" fmla="*/ 14687 h 18254"/>
                <a:gd name="T28" fmla="*/ 3518 w 9002"/>
                <a:gd name="T29" fmla="*/ 13239 h 18254"/>
                <a:gd name="T30" fmla="*/ 4944 w 9002"/>
                <a:gd name="T31" fmla="*/ 10647 h 18254"/>
                <a:gd name="T32" fmla="*/ 5586 w 9002"/>
                <a:gd name="T33" fmla="*/ 9227 h 18254"/>
                <a:gd name="T34" fmla="*/ 6125 w 9002"/>
                <a:gd name="T35" fmla="*/ 7589 h 18254"/>
                <a:gd name="T36" fmla="*/ 6868 w 9002"/>
                <a:gd name="T37" fmla="*/ 6017 h 18254"/>
                <a:gd name="T38" fmla="*/ 7654 w 9002"/>
                <a:gd name="T39" fmla="*/ 5212 h 18254"/>
                <a:gd name="T40" fmla="*/ 8238 w 9002"/>
                <a:gd name="T41" fmla="*/ 3137 h 18254"/>
                <a:gd name="T42" fmla="*/ 2173 w 9002"/>
                <a:gd name="T43" fmla="*/ 17188 h 18254"/>
                <a:gd name="T44" fmla="*/ 3279 w 9002"/>
                <a:gd name="T45" fmla="*/ 15781 h 18254"/>
                <a:gd name="T46" fmla="*/ 3545 w 9002"/>
                <a:gd name="T47" fmla="*/ 14500 h 18254"/>
                <a:gd name="T48" fmla="*/ 4723 w 9002"/>
                <a:gd name="T49" fmla="*/ 12890 h 18254"/>
                <a:gd name="T50" fmla="*/ 5595 w 9002"/>
                <a:gd name="T51" fmla="*/ 11220 h 18254"/>
                <a:gd name="T52" fmla="*/ 6528 w 9002"/>
                <a:gd name="T53" fmla="*/ 9189 h 18254"/>
                <a:gd name="T54" fmla="*/ 7202 w 9002"/>
                <a:gd name="T55" fmla="*/ 7179 h 18254"/>
                <a:gd name="T56" fmla="*/ 8023 w 9002"/>
                <a:gd name="T57" fmla="*/ 5298 h 18254"/>
                <a:gd name="T58" fmla="*/ 8797 w 9002"/>
                <a:gd name="T59" fmla="*/ 4434 h 18254"/>
                <a:gd name="T60" fmla="*/ 8821 w 9002"/>
                <a:gd name="T61" fmla="*/ 5411 h 18254"/>
                <a:gd name="T62" fmla="*/ 3561 w 9002"/>
                <a:gd name="T63" fmla="*/ 17003 h 18254"/>
                <a:gd name="T64" fmla="*/ 4387 w 9002"/>
                <a:gd name="T65" fmla="*/ 15116 h 18254"/>
                <a:gd name="T66" fmla="*/ 5272 w 9002"/>
                <a:gd name="T67" fmla="*/ 13232 h 18254"/>
                <a:gd name="T68" fmla="*/ 5825 w 9002"/>
                <a:gd name="T69" fmla="*/ 11492 h 18254"/>
                <a:gd name="T70" fmla="*/ 6451 w 9002"/>
                <a:gd name="T71" fmla="*/ 10468 h 18254"/>
                <a:gd name="T72" fmla="*/ 7035 w 9002"/>
                <a:gd name="T73" fmla="*/ 9133 h 18254"/>
                <a:gd name="T74" fmla="*/ 8329 w 9002"/>
                <a:gd name="T75" fmla="*/ 7390 h 18254"/>
                <a:gd name="T76" fmla="*/ 3579 w 9002"/>
                <a:gd name="T77" fmla="*/ 17782 h 18254"/>
                <a:gd name="T78" fmla="*/ 4870 w 9002"/>
                <a:gd name="T79" fmla="*/ 15446 h 18254"/>
                <a:gd name="T80" fmla="*/ 5550 w 9002"/>
                <a:gd name="T81" fmla="*/ 14081 h 18254"/>
                <a:gd name="T82" fmla="*/ 6566 w 9002"/>
                <a:gd name="T83" fmla="*/ 12611 h 18254"/>
                <a:gd name="T84" fmla="*/ 7519 w 9002"/>
                <a:gd name="T85" fmla="*/ 10679 h 18254"/>
                <a:gd name="T86" fmla="*/ 7704 w 9002"/>
                <a:gd name="T87" fmla="*/ 9498 h 18254"/>
                <a:gd name="T88" fmla="*/ 8504 w 9002"/>
                <a:gd name="T89" fmla="*/ 7774 h 18254"/>
                <a:gd name="T90" fmla="*/ 4565 w 9002"/>
                <a:gd name="T91" fmla="*/ 17623 h 18254"/>
                <a:gd name="T92" fmla="*/ 6006 w 9002"/>
                <a:gd name="T93" fmla="*/ 15562 h 18254"/>
                <a:gd name="T94" fmla="*/ 6311 w 9002"/>
                <a:gd name="T95" fmla="*/ 14432 h 18254"/>
                <a:gd name="T96" fmla="*/ 7213 w 9002"/>
                <a:gd name="T97" fmla="*/ 13329 h 18254"/>
                <a:gd name="T98" fmla="*/ 7814 w 9002"/>
                <a:gd name="T99" fmla="*/ 11324 h 18254"/>
                <a:gd name="T100" fmla="*/ 8423 w 9002"/>
                <a:gd name="T101" fmla="*/ 10161 h 18254"/>
                <a:gd name="T102" fmla="*/ 6000 w 9002"/>
                <a:gd name="T103" fmla="*/ 16515 h 18254"/>
                <a:gd name="T104" fmla="*/ 7055 w 9002"/>
                <a:gd name="T105" fmla="*/ 15156 h 18254"/>
                <a:gd name="T106" fmla="*/ 7556 w 9002"/>
                <a:gd name="T107" fmla="*/ 14068 h 18254"/>
                <a:gd name="T108" fmla="*/ 8506 w 9002"/>
                <a:gd name="T109" fmla="*/ 12028 h 18254"/>
                <a:gd name="T110" fmla="*/ 6203 w 9002"/>
                <a:gd name="T111" fmla="*/ 18169 h 18254"/>
                <a:gd name="T112" fmla="*/ 6705 w 9002"/>
                <a:gd name="T113" fmla="*/ 17310 h 18254"/>
                <a:gd name="T114" fmla="*/ 7589 w 9002"/>
                <a:gd name="T115" fmla="*/ 15425 h 18254"/>
                <a:gd name="T116" fmla="*/ 8143 w 9002"/>
                <a:gd name="T117" fmla="*/ 13685 h 18254"/>
                <a:gd name="T118" fmla="*/ 8894 w 9002"/>
                <a:gd name="T119" fmla="*/ 14320 h 18254"/>
                <a:gd name="T120" fmla="*/ 7916 w 9002"/>
                <a:gd name="T121" fmla="*/ 16724 h 18254"/>
                <a:gd name="T122" fmla="*/ 8631 w 9002"/>
                <a:gd name="T123" fmla="*/ 15405 h 18254"/>
                <a:gd name="T124" fmla="*/ 8486 w 9002"/>
                <a:gd name="T125" fmla="*/ 17234 h 1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02" h="18254">
                  <a:moveTo>
                    <a:pt x="9002" y="17952"/>
                  </a:moveTo>
                  <a:lnTo>
                    <a:pt x="8657" y="17818"/>
                  </a:lnTo>
                  <a:lnTo>
                    <a:pt x="8623" y="17886"/>
                  </a:lnTo>
                  <a:lnTo>
                    <a:pt x="8847" y="18088"/>
                  </a:lnTo>
                  <a:cubicBezTo>
                    <a:pt x="8861" y="18100"/>
                    <a:pt x="8873" y="18110"/>
                    <a:pt x="8884" y="18119"/>
                  </a:cubicBezTo>
                  <a:cubicBezTo>
                    <a:pt x="8896" y="18127"/>
                    <a:pt x="8902" y="18132"/>
                    <a:pt x="8903" y="18133"/>
                  </a:cubicBezTo>
                  <a:cubicBezTo>
                    <a:pt x="8901" y="18133"/>
                    <a:pt x="8893" y="18130"/>
                    <a:pt x="8879" y="18127"/>
                  </a:cubicBezTo>
                  <a:cubicBezTo>
                    <a:pt x="8866" y="18123"/>
                    <a:pt x="8848" y="18119"/>
                    <a:pt x="8828" y="18115"/>
                  </a:cubicBezTo>
                  <a:lnTo>
                    <a:pt x="8538" y="18061"/>
                  </a:lnTo>
                  <a:lnTo>
                    <a:pt x="8504" y="18129"/>
                  </a:lnTo>
                  <a:lnTo>
                    <a:pt x="8710" y="18254"/>
                  </a:lnTo>
                  <a:lnTo>
                    <a:pt x="8804" y="18254"/>
                  </a:lnTo>
                  <a:lnTo>
                    <a:pt x="8633" y="18152"/>
                  </a:lnTo>
                  <a:cubicBezTo>
                    <a:pt x="8627" y="18149"/>
                    <a:pt x="8621" y="18145"/>
                    <a:pt x="8613" y="18141"/>
                  </a:cubicBezTo>
                  <a:cubicBezTo>
                    <a:pt x="8606" y="18136"/>
                    <a:pt x="8598" y="18132"/>
                    <a:pt x="8591" y="18128"/>
                  </a:cubicBezTo>
                  <a:cubicBezTo>
                    <a:pt x="8583" y="18124"/>
                    <a:pt x="8577" y="18120"/>
                    <a:pt x="8571" y="18117"/>
                  </a:cubicBezTo>
                  <a:cubicBezTo>
                    <a:pt x="8567" y="18114"/>
                    <a:pt x="8564" y="18113"/>
                    <a:pt x="8562" y="18112"/>
                  </a:cubicBezTo>
                  <a:cubicBezTo>
                    <a:pt x="8567" y="18113"/>
                    <a:pt x="8576" y="18115"/>
                    <a:pt x="8590" y="18118"/>
                  </a:cubicBezTo>
                  <a:cubicBezTo>
                    <a:pt x="8605" y="18121"/>
                    <a:pt x="8623" y="18124"/>
                    <a:pt x="8645" y="18129"/>
                  </a:cubicBezTo>
                  <a:lnTo>
                    <a:pt x="8961" y="18188"/>
                  </a:lnTo>
                  <a:lnTo>
                    <a:pt x="8980" y="18148"/>
                  </a:lnTo>
                  <a:lnTo>
                    <a:pt x="8730" y="17920"/>
                  </a:lnTo>
                  <a:cubicBezTo>
                    <a:pt x="8724" y="17916"/>
                    <a:pt x="8719" y="17911"/>
                    <a:pt x="8713" y="17906"/>
                  </a:cubicBezTo>
                  <a:cubicBezTo>
                    <a:pt x="8707" y="17901"/>
                    <a:pt x="8702" y="17897"/>
                    <a:pt x="8696" y="17892"/>
                  </a:cubicBezTo>
                  <a:cubicBezTo>
                    <a:pt x="8691" y="17887"/>
                    <a:pt x="8687" y="17884"/>
                    <a:pt x="8683" y="17881"/>
                  </a:cubicBezTo>
                  <a:cubicBezTo>
                    <a:pt x="8679" y="17878"/>
                    <a:pt x="8677" y="17876"/>
                    <a:pt x="8676" y="17875"/>
                  </a:cubicBezTo>
                  <a:cubicBezTo>
                    <a:pt x="8677" y="17875"/>
                    <a:pt x="8680" y="17877"/>
                    <a:pt x="8684" y="17879"/>
                  </a:cubicBezTo>
                  <a:cubicBezTo>
                    <a:pt x="8689" y="17881"/>
                    <a:pt x="8695" y="17883"/>
                    <a:pt x="8702" y="17886"/>
                  </a:cubicBezTo>
                  <a:cubicBezTo>
                    <a:pt x="8708" y="17889"/>
                    <a:pt x="8715" y="17893"/>
                    <a:pt x="8723" y="17896"/>
                  </a:cubicBezTo>
                  <a:cubicBezTo>
                    <a:pt x="8731" y="17899"/>
                    <a:pt x="8738" y="17902"/>
                    <a:pt x="8744" y="17905"/>
                  </a:cubicBezTo>
                  <a:lnTo>
                    <a:pt x="9002" y="18007"/>
                  </a:lnTo>
                  <a:lnTo>
                    <a:pt x="9002" y="17952"/>
                  </a:lnTo>
                  <a:close/>
                  <a:moveTo>
                    <a:pt x="217" y="17712"/>
                  </a:moveTo>
                  <a:lnTo>
                    <a:pt x="194" y="17759"/>
                  </a:lnTo>
                  <a:lnTo>
                    <a:pt x="396" y="17919"/>
                  </a:lnTo>
                  <a:cubicBezTo>
                    <a:pt x="409" y="17929"/>
                    <a:pt x="422" y="17939"/>
                    <a:pt x="435" y="17949"/>
                  </a:cubicBezTo>
                  <a:cubicBezTo>
                    <a:pt x="448" y="17959"/>
                    <a:pt x="459" y="17967"/>
                    <a:pt x="469" y="17975"/>
                  </a:cubicBezTo>
                  <a:cubicBezTo>
                    <a:pt x="480" y="17982"/>
                    <a:pt x="488" y="17988"/>
                    <a:pt x="494" y="17993"/>
                  </a:cubicBezTo>
                  <a:cubicBezTo>
                    <a:pt x="500" y="17997"/>
                    <a:pt x="503" y="17999"/>
                    <a:pt x="504" y="18000"/>
                  </a:cubicBezTo>
                  <a:cubicBezTo>
                    <a:pt x="503" y="18000"/>
                    <a:pt x="500" y="17999"/>
                    <a:pt x="495" y="17998"/>
                  </a:cubicBezTo>
                  <a:cubicBezTo>
                    <a:pt x="489" y="17996"/>
                    <a:pt x="481" y="17993"/>
                    <a:pt x="471" y="17990"/>
                  </a:cubicBezTo>
                  <a:cubicBezTo>
                    <a:pt x="460" y="17988"/>
                    <a:pt x="449" y="17984"/>
                    <a:pt x="435" y="17981"/>
                  </a:cubicBezTo>
                  <a:cubicBezTo>
                    <a:pt x="422" y="17977"/>
                    <a:pt x="407" y="17974"/>
                    <a:pt x="391" y="17970"/>
                  </a:cubicBezTo>
                  <a:lnTo>
                    <a:pt x="122" y="17904"/>
                  </a:lnTo>
                  <a:lnTo>
                    <a:pt x="96" y="17957"/>
                  </a:lnTo>
                  <a:lnTo>
                    <a:pt x="305" y="18124"/>
                  </a:lnTo>
                  <a:cubicBezTo>
                    <a:pt x="315" y="18132"/>
                    <a:pt x="325" y="18140"/>
                    <a:pt x="337" y="18149"/>
                  </a:cubicBezTo>
                  <a:cubicBezTo>
                    <a:pt x="349" y="18158"/>
                    <a:pt x="359" y="18167"/>
                    <a:pt x="369" y="18174"/>
                  </a:cubicBezTo>
                  <a:cubicBezTo>
                    <a:pt x="379" y="18182"/>
                    <a:pt x="388" y="18188"/>
                    <a:pt x="395" y="18193"/>
                  </a:cubicBezTo>
                  <a:cubicBezTo>
                    <a:pt x="402" y="18199"/>
                    <a:pt x="406" y="18202"/>
                    <a:pt x="407" y="18202"/>
                  </a:cubicBezTo>
                  <a:cubicBezTo>
                    <a:pt x="405" y="18202"/>
                    <a:pt x="400" y="18200"/>
                    <a:pt x="391" y="18197"/>
                  </a:cubicBezTo>
                  <a:cubicBezTo>
                    <a:pt x="383" y="18195"/>
                    <a:pt x="372" y="18191"/>
                    <a:pt x="360" y="18188"/>
                  </a:cubicBezTo>
                  <a:cubicBezTo>
                    <a:pt x="348" y="18184"/>
                    <a:pt x="334" y="18180"/>
                    <a:pt x="320" y="18176"/>
                  </a:cubicBezTo>
                  <a:cubicBezTo>
                    <a:pt x="305" y="18172"/>
                    <a:pt x="291" y="18168"/>
                    <a:pt x="278" y="18165"/>
                  </a:cubicBezTo>
                  <a:lnTo>
                    <a:pt x="25" y="18102"/>
                  </a:lnTo>
                  <a:lnTo>
                    <a:pt x="0" y="18152"/>
                  </a:lnTo>
                  <a:lnTo>
                    <a:pt x="436" y="18252"/>
                  </a:lnTo>
                  <a:lnTo>
                    <a:pt x="466" y="18192"/>
                  </a:lnTo>
                  <a:lnTo>
                    <a:pt x="269" y="18035"/>
                  </a:lnTo>
                  <a:cubicBezTo>
                    <a:pt x="258" y="18026"/>
                    <a:pt x="246" y="18018"/>
                    <a:pt x="235" y="18009"/>
                  </a:cubicBezTo>
                  <a:cubicBezTo>
                    <a:pt x="224" y="18000"/>
                    <a:pt x="214" y="17993"/>
                    <a:pt x="205" y="17986"/>
                  </a:cubicBezTo>
                  <a:cubicBezTo>
                    <a:pt x="196" y="17980"/>
                    <a:pt x="188" y="17975"/>
                    <a:pt x="183" y="17970"/>
                  </a:cubicBezTo>
                  <a:cubicBezTo>
                    <a:pt x="177" y="17966"/>
                    <a:pt x="173" y="17964"/>
                    <a:pt x="172" y="17963"/>
                  </a:cubicBezTo>
                  <a:cubicBezTo>
                    <a:pt x="174" y="17964"/>
                    <a:pt x="178" y="17965"/>
                    <a:pt x="185" y="17967"/>
                  </a:cubicBezTo>
                  <a:cubicBezTo>
                    <a:pt x="192" y="17969"/>
                    <a:pt x="200" y="17971"/>
                    <a:pt x="211" y="17975"/>
                  </a:cubicBezTo>
                  <a:cubicBezTo>
                    <a:pt x="222" y="17978"/>
                    <a:pt x="234" y="17981"/>
                    <a:pt x="248" y="17985"/>
                  </a:cubicBezTo>
                  <a:cubicBezTo>
                    <a:pt x="262" y="17989"/>
                    <a:pt x="277" y="17993"/>
                    <a:pt x="292" y="17997"/>
                  </a:cubicBezTo>
                  <a:lnTo>
                    <a:pt x="533" y="18055"/>
                  </a:lnTo>
                  <a:lnTo>
                    <a:pt x="563" y="17994"/>
                  </a:lnTo>
                  <a:lnTo>
                    <a:pt x="217" y="17712"/>
                  </a:lnTo>
                  <a:close/>
                  <a:moveTo>
                    <a:pt x="9002" y="782"/>
                  </a:moveTo>
                  <a:lnTo>
                    <a:pt x="9002" y="727"/>
                  </a:lnTo>
                  <a:cubicBezTo>
                    <a:pt x="8996" y="730"/>
                    <a:pt x="8990" y="733"/>
                    <a:pt x="8984" y="734"/>
                  </a:cubicBezTo>
                  <a:cubicBezTo>
                    <a:pt x="8978" y="735"/>
                    <a:pt x="8972" y="736"/>
                    <a:pt x="8967" y="736"/>
                  </a:cubicBezTo>
                  <a:cubicBezTo>
                    <a:pt x="8960" y="736"/>
                    <a:pt x="8950" y="733"/>
                    <a:pt x="8939" y="729"/>
                  </a:cubicBezTo>
                  <a:cubicBezTo>
                    <a:pt x="8928" y="724"/>
                    <a:pt x="8917" y="720"/>
                    <a:pt x="8907" y="715"/>
                  </a:cubicBezTo>
                  <a:lnTo>
                    <a:pt x="8644" y="585"/>
                  </a:lnTo>
                  <a:lnTo>
                    <a:pt x="8621" y="632"/>
                  </a:lnTo>
                  <a:lnTo>
                    <a:pt x="8902" y="769"/>
                  </a:lnTo>
                  <a:cubicBezTo>
                    <a:pt x="8910" y="774"/>
                    <a:pt x="8921" y="778"/>
                    <a:pt x="8932" y="783"/>
                  </a:cubicBezTo>
                  <a:cubicBezTo>
                    <a:pt x="8944" y="787"/>
                    <a:pt x="8956" y="789"/>
                    <a:pt x="8968" y="788"/>
                  </a:cubicBezTo>
                  <a:cubicBezTo>
                    <a:pt x="8980" y="788"/>
                    <a:pt x="8992" y="786"/>
                    <a:pt x="9002" y="782"/>
                  </a:cubicBezTo>
                  <a:close/>
                  <a:moveTo>
                    <a:pt x="9002" y="554"/>
                  </a:moveTo>
                  <a:lnTo>
                    <a:pt x="9002" y="497"/>
                  </a:lnTo>
                  <a:lnTo>
                    <a:pt x="8749" y="372"/>
                  </a:lnTo>
                  <a:lnTo>
                    <a:pt x="8726" y="418"/>
                  </a:lnTo>
                  <a:lnTo>
                    <a:pt x="8998" y="552"/>
                  </a:lnTo>
                  <a:lnTo>
                    <a:pt x="9002" y="554"/>
                  </a:lnTo>
                  <a:close/>
                  <a:moveTo>
                    <a:pt x="9002" y="357"/>
                  </a:moveTo>
                  <a:lnTo>
                    <a:pt x="9002" y="299"/>
                  </a:lnTo>
                  <a:lnTo>
                    <a:pt x="8991" y="294"/>
                  </a:lnTo>
                  <a:cubicBezTo>
                    <a:pt x="8980" y="289"/>
                    <a:pt x="8968" y="283"/>
                    <a:pt x="8957" y="278"/>
                  </a:cubicBezTo>
                  <a:cubicBezTo>
                    <a:pt x="8945" y="273"/>
                    <a:pt x="8934" y="269"/>
                    <a:pt x="8924" y="264"/>
                  </a:cubicBezTo>
                  <a:cubicBezTo>
                    <a:pt x="8914" y="260"/>
                    <a:pt x="8905" y="256"/>
                    <a:pt x="8898" y="253"/>
                  </a:cubicBezTo>
                  <a:cubicBezTo>
                    <a:pt x="8891" y="250"/>
                    <a:pt x="8886" y="248"/>
                    <a:pt x="8883" y="247"/>
                  </a:cubicBezTo>
                  <a:cubicBezTo>
                    <a:pt x="8887" y="248"/>
                    <a:pt x="8892" y="248"/>
                    <a:pt x="8900" y="248"/>
                  </a:cubicBezTo>
                  <a:cubicBezTo>
                    <a:pt x="8907" y="249"/>
                    <a:pt x="8916" y="249"/>
                    <a:pt x="8926" y="249"/>
                  </a:cubicBezTo>
                  <a:cubicBezTo>
                    <a:pt x="8936" y="249"/>
                    <a:pt x="8947" y="249"/>
                    <a:pt x="8959" y="249"/>
                  </a:cubicBezTo>
                  <a:cubicBezTo>
                    <a:pt x="8972" y="249"/>
                    <a:pt x="8984" y="249"/>
                    <a:pt x="8998" y="249"/>
                  </a:cubicBezTo>
                  <a:lnTo>
                    <a:pt x="9002" y="249"/>
                  </a:lnTo>
                  <a:lnTo>
                    <a:pt x="9002" y="202"/>
                  </a:lnTo>
                  <a:lnTo>
                    <a:pt x="8831" y="205"/>
                  </a:lnTo>
                  <a:lnTo>
                    <a:pt x="8804" y="260"/>
                  </a:lnTo>
                  <a:lnTo>
                    <a:pt x="9002" y="357"/>
                  </a:lnTo>
                  <a:close/>
                  <a:moveTo>
                    <a:pt x="9002" y="91"/>
                  </a:moveTo>
                  <a:lnTo>
                    <a:pt x="9002" y="34"/>
                  </a:lnTo>
                  <a:lnTo>
                    <a:pt x="8932" y="0"/>
                  </a:lnTo>
                  <a:lnTo>
                    <a:pt x="8909" y="46"/>
                  </a:lnTo>
                  <a:lnTo>
                    <a:pt x="9002" y="91"/>
                  </a:lnTo>
                  <a:close/>
                  <a:moveTo>
                    <a:pt x="754" y="17607"/>
                  </a:moveTo>
                  <a:lnTo>
                    <a:pt x="714" y="17587"/>
                  </a:lnTo>
                  <a:lnTo>
                    <a:pt x="629" y="17759"/>
                  </a:lnTo>
                  <a:lnTo>
                    <a:pt x="486" y="17689"/>
                  </a:lnTo>
                  <a:lnTo>
                    <a:pt x="552" y="17555"/>
                  </a:lnTo>
                  <a:lnTo>
                    <a:pt x="511" y="17535"/>
                  </a:lnTo>
                  <a:lnTo>
                    <a:pt x="445" y="17669"/>
                  </a:lnTo>
                  <a:lnTo>
                    <a:pt x="317" y="17606"/>
                  </a:lnTo>
                  <a:lnTo>
                    <a:pt x="396" y="17445"/>
                  </a:lnTo>
                  <a:lnTo>
                    <a:pt x="360" y="17420"/>
                  </a:lnTo>
                  <a:lnTo>
                    <a:pt x="255" y="17634"/>
                  </a:lnTo>
                  <a:lnTo>
                    <a:pt x="646" y="17826"/>
                  </a:lnTo>
                  <a:lnTo>
                    <a:pt x="754" y="17607"/>
                  </a:lnTo>
                  <a:close/>
                  <a:moveTo>
                    <a:pt x="770" y="17203"/>
                  </a:moveTo>
                  <a:cubicBezTo>
                    <a:pt x="755" y="17201"/>
                    <a:pt x="742" y="17202"/>
                    <a:pt x="728" y="17205"/>
                  </a:cubicBezTo>
                  <a:cubicBezTo>
                    <a:pt x="715" y="17209"/>
                    <a:pt x="703" y="17214"/>
                    <a:pt x="693" y="17222"/>
                  </a:cubicBezTo>
                  <a:cubicBezTo>
                    <a:pt x="682" y="17229"/>
                    <a:pt x="669" y="17240"/>
                    <a:pt x="655" y="17255"/>
                  </a:cubicBezTo>
                  <a:lnTo>
                    <a:pt x="619" y="17293"/>
                  </a:lnTo>
                  <a:cubicBezTo>
                    <a:pt x="600" y="17313"/>
                    <a:pt x="583" y="17325"/>
                    <a:pt x="569" y="17330"/>
                  </a:cubicBezTo>
                  <a:cubicBezTo>
                    <a:pt x="554" y="17336"/>
                    <a:pt x="539" y="17334"/>
                    <a:pt x="523" y="17327"/>
                  </a:cubicBezTo>
                  <a:cubicBezTo>
                    <a:pt x="503" y="17317"/>
                    <a:pt x="491" y="17302"/>
                    <a:pt x="486" y="17283"/>
                  </a:cubicBezTo>
                  <a:cubicBezTo>
                    <a:pt x="481" y="17264"/>
                    <a:pt x="485" y="17242"/>
                    <a:pt x="497" y="17217"/>
                  </a:cubicBezTo>
                  <a:cubicBezTo>
                    <a:pt x="501" y="17209"/>
                    <a:pt x="506" y="17201"/>
                    <a:pt x="510" y="17194"/>
                  </a:cubicBezTo>
                  <a:cubicBezTo>
                    <a:pt x="515" y="17187"/>
                    <a:pt x="521" y="17181"/>
                    <a:pt x="527" y="17175"/>
                  </a:cubicBezTo>
                  <a:cubicBezTo>
                    <a:pt x="533" y="17169"/>
                    <a:pt x="541" y="17163"/>
                    <a:pt x="549" y="17157"/>
                  </a:cubicBezTo>
                  <a:cubicBezTo>
                    <a:pt x="557" y="17151"/>
                    <a:pt x="566" y="17145"/>
                    <a:pt x="577" y="17138"/>
                  </a:cubicBezTo>
                  <a:lnTo>
                    <a:pt x="553" y="17101"/>
                  </a:lnTo>
                  <a:cubicBezTo>
                    <a:pt x="510" y="17126"/>
                    <a:pt x="478" y="17159"/>
                    <a:pt x="458" y="17200"/>
                  </a:cubicBezTo>
                  <a:cubicBezTo>
                    <a:pt x="448" y="17219"/>
                    <a:pt x="443" y="17238"/>
                    <a:pt x="441" y="17256"/>
                  </a:cubicBezTo>
                  <a:cubicBezTo>
                    <a:pt x="438" y="17275"/>
                    <a:pt x="440" y="17292"/>
                    <a:pt x="444" y="17308"/>
                  </a:cubicBezTo>
                  <a:cubicBezTo>
                    <a:pt x="448" y="17323"/>
                    <a:pt x="456" y="17338"/>
                    <a:pt x="467" y="17351"/>
                  </a:cubicBezTo>
                  <a:cubicBezTo>
                    <a:pt x="477" y="17363"/>
                    <a:pt x="491" y="17374"/>
                    <a:pt x="508" y="17382"/>
                  </a:cubicBezTo>
                  <a:cubicBezTo>
                    <a:pt x="533" y="17394"/>
                    <a:pt x="558" y="17397"/>
                    <a:pt x="584" y="17389"/>
                  </a:cubicBezTo>
                  <a:cubicBezTo>
                    <a:pt x="595" y="17385"/>
                    <a:pt x="606" y="17380"/>
                    <a:pt x="616" y="17371"/>
                  </a:cubicBezTo>
                  <a:cubicBezTo>
                    <a:pt x="626" y="17363"/>
                    <a:pt x="639" y="17352"/>
                    <a:pt x="653" y="17337"/>
                  </a:cubicBezTo>
                  <a:lnTo>
                    <a:pt x="684" y="17303"/>
                  </a:lnTo>
                  <a:cubicBezTo>
                    <a:pt x="721" y="17263"/>
                    <a:pt x="757" y="17252"/>
                    <a:pt x="791" y="17269"/>
                  </a:cubicBezTo>
                  <a:cubicBezTo>
                    <a:pt x="815" y="17280"/>
                    <a:pt x="829" y="17299"/>
                    <a:pt x="833" y="17324"/>
                  </a:cubicBezTo>
                  <a:cubicBezTo>
                    <a:pt x="836" y="17336"/>
                    <a:pt x="836" y="17347"/>
                    <a:pt x="834" y="17357"/>
                  </a:cubicBezTo>
                  <a:cubicBezTo>
                    <a:pt x="832" y="17367"/>
                    <a:pt x="827" y="17380"/>
                    <a:pt x="820" y="17395"/>
                  </a:cubicBezTo>
                  <a:cubicBezTo>
                    <a:pt x="810" y="17415"/>
                    <a:pt x="799" y="17432"/>
                    <a:pt x="785" y="17446"/>
                  </a:cubicBezTo>
                  <a:cubicBezTo>
                    <a:pt x="771" y="17460"/>
                    <a:pt x="755" y="17473"/>
                    <a:pt x="735" y="17483"/>
                  </a:cubicBezTo>
                  <a:lnTo>
                    <a:pt x="761" y="17522"/>
                  </a:lnTo>
                  <a:cubicBezTo>
                    <a:pt x="783" y="17508"/>
                    <a:pt x="802" y="17493"/>
                    <a:pt x="817" y="17475"/>
                  </a:cubicBezTo>
                  <a:cubicBezTo>
                    <a:pt x="833" y="17458"/>
                    <a:pt x="847" y="17437"/>
                    <a:pt x="858" y="17414"/>
                  </a:cubicBezTo>
                  <a:cubicBezTo>
                    <a:pt x="867" y="17395"/>
                    <a:pt x="873" y="17379"/>
                    <a:pt x="876" y="17363"/>
                  </a:cubicBezTo>
                  <a:cubicBezTo>
                    <a:pt x="879" y="17347"/>
                    <a:pt x="879" y="17331"/>
                    <a:pt x="877" y="17314"/>
                  </a:cubicBezTo>
                  <a:cubicBezTo>
                    <a:pt x="875" y="17291"/>
                    <a:pt x="868" y="17271"/>
                    <a:pt x="856" y="17253"/>
                  </a:cubicBezTo>
                  <a:cubicBezTo>
                    <a:pt x="843" y="17236"/>
                    <a:pt x="828" y="17223"/>
                    <a:pt x="810" y="17214"/>
                  </a:cubicBezTo>
                  <a:cubicBezTo>
                    <a:pt x="798" y="17208"/>
                    <a:pt x="784" y="17204"/>
                    <a:pt x="770" y="17203"/>
                  </a:cubicBezTo>
                  <a:close/>
                  <a:moveTo>
                    <a:pt x="687" y="16756"/>
                  </a:moveTo>
                  <a:lnTo>
                    <a:pt x="560" y="17014"/>
                  </a:lnTo>
                  <a:lnTo>
                    <a:pt x="599" y="17034"/>
                  </a:lnTo>
                  <a:lnTo>
                    <a:pt x="651" y="16929"/>
                  </a:lnTo>
                  <a:lnTo>
                    <a:pt x="1002" y="17102"/>
                  </a:lnTo>
                  <a:lnTo>
                    <a:pt x="1025" y="17057"/>
                  </a:lnTo>
                  <a:lnTo>
                    <a:pt x="673" y="16884"/>
                  </a:lnTo>
                  <a:lnTo>
                    <a:pt x="725" y="16778"/>
                  </a:lnTo>
                  <a:lnTo>
                    <a:pt x="687" y="16756"/>
                  </a:lnTo>
                  <a:close/>
                  <a:moveTo>
                    <a:pt x="821" y="16483"/>
                  </a:moveTo>
                  <a:lnTo>
                    <a:pt x="720" y="16689"/>
                  </a:lnTo>
                  <a:lnTo>
                    <a:pt x="1111" y="16881"/>
                  </a:lnTo>
                  <a:lnTo>
                    <a:pt x="1134" y="16834"/>
                  </a:lnTo>
                  <a:lnTo>
                    <a:pt x="949" y="16742"/>
                  </a:lnTo>
                  <a:lnTo>
                    <a:pt x="1010" y="16617"/>
                  </a:lnTo>
                  <a:lnTo>
                    <a:pt x="972" y="16598"/>
                  </a:lnTo>
                  <a:lnTo>
                    <a:pt x="910" y="16723"/>
                  </a:lnTo>
                  <a:lnTo>
                    <a:pt x="782" y="16660"/>
                  </a:lnTo>
                  <a:lnTo>
                    <a:pt x="857" y="16509"/>
                  </a:lnTo>
                  <a:lnTo>
                    <a:pt x="821" y="16483"/>
                  </a:lnTo>
                  <a:close/>
                  <a:moveTo>
                    <a:pt x="1369" y="16358"/>
                  </a:moveTo>
                  <a:lnTo>
                    <a:pt x="914" y="16295"/>
                  </a:lnTo>
                  <a:lnTo>
                    <a:pt x="884" y="16356"/>
                  </a:lnTo>
                  <a:lnTo>
                    <a:pt x="1211" y="16678"/>
                  </a:lnTo>
                  <a:lnTo>
                    <a:pt x="1234" y="16631"/>
                  </a:lnTo>
                  <a:lnTo>
                    <a:pt x="1132" y="16534"/>
                  </a:lnTo>
                  <a:lnTo>
                    <a:pt x="1204" y="16388"/>
                  </a:lnTo>
                  <a:lnTo>
                    <a:pt x="1343" y="16411"/>
                  </a:lnTo>
                  <a:lnTo>
                    <a:pt x="1369" y="16358"/>
                  </a:lnTo>
                  <a:close/>
                  <a:moveTo>
                    <a:pt x="1160" y="16382"/>
                  </a:moveTo>
                  <a:lnTo>
                    <a:pt x="1100" y="16503"/>
                  </a:lnTo>
                  <a:lnTo>
                    <a:pt x="939" y="16347"/>
                  </a:lnTo>
                  <a:lnTo>
                    <a:pt x="1160" y="16382"/>
                  </a:lnTo>
                  <a:close/>
                  <a:moveTo>
                    <a:pt x="806" y="16326"/>
                  </a:moveTo>
                  <a:cubicBezTo>
                    <a:pt x="798" y="16329"/>
                    <a:pt x="791" y="16334"/>
                    <a:pt x="787" y="16343"/>
                  </a:cubicBezTo>
                  <a:cubicBezTo>
                    <a:pt x="783" y="16350"/>
                    <a:pt x="783" y="16359"/>
                    <a:pt x="786" y="16367"/>
                  </a:cubicBezTo>
                  <a:cubicBezTo>
                    <a:pt x="789" y="16376"/>
                    <a:pt x="794" y="16382"/>
                    <a:pt x="802" y="16386"/>
                  </a:cubicBezTo>
                  <a:cubicBezTo>
                    <a:pt x="810" y="16390"/>
                    <a:pt x="819" y="16391"/>
                    <a:pt x="828" y="16388"/>
                  </a:cubicBezTo>
                  <a:cubicBezTo>
                    <a:pt x="836" y="16385"/>
                    <a:pt x="843" y="16379"/>
                    <a:pt x="847" y="16371"/>
                  </a:cubicBezTo>
                  <a:cubicBezTo>
                    <a:pt x="851" y="16363"/>
                    <a:pt x="851" y="16354"/>
                    <a:pt x="848" y="16346"/>
                  </a:cubicBezTo>
                  <a:cubicBezTo>
                    <a:pt x="845" y="16338"/>
                    <a:pt x="839" y="16331"/>
                    <a:pt x="831" y="16327"/>
                  </a:cubicBezTo>
                  <a:cubicBezTo>
                    <a:pt x="823" y="16323"/>
                    <a:pt x="815" y="16323"/>
                    <a:pt x="806" y="16326"/>
                  </a:cubicBezTo>
                  <a:close/>
                  <a:moveTo>
                    <a:pt x="864" y="16208"/>
                  </a:moveTo>
                  <a:cubicBezTo>
                    <a:pt x="855" y="16211"/>
                    <a:pt x="849" y="16217"/>
                    <a:pt x="845" y="16225"/>
                  </a:cubicBezTo>
                  <a:cubicBezTo>
                    <a:pt x="841" y="16233"/>
                    <a:pt x="841" y="16241"/>
                    <a:pt x="843" y="16250"/>
                  </a:cubicBezTo>
                  <a:cubicBezTo>
                    <a:pt x="846" y="16258"/>
                    <a:pt x="852" y="16265"/>
                    <a:pt x="860" y="16269"/>
                  </a:cubicBezTo>
                  <a:cubicBezTo>
                    <a:pt x="868" y="16273"/>
                    <a:pt x="877" y="16273"/>
                    <a:pt x="885" y="16270"/>
                  </a:cubicBezTo>
                  <a:cubicBezTo>
                    <a:pt x="894" y="16268"/>
                    <a:pt x="900" y="16262"/>
                    <a:pt x="904" y="16254"/>
                  </a:cubicBezTo>
                  <a:cubicBezTo>
                    <a:pt x="909" y="16245"/>
                    <a:pt x="909" y="16237"/>
                    <a:pt x="906" y="16229"/>
                  </a:cubicBezTo>
                  <a:cubicBezTo>
                    <a:pt x="903" y="16220"/>
                    <a:pt x="897" y="16214"/>
                    <a:pt x="889" y="16210"/>
                  </a:cubicBezTo>
                  <a:cubicBezTo>
                    <a:pt x="881" y="16206"/>
                    <a:pt x="872" y="16205"/>
                    <a:pt x="864" y="16208"/>
                  </a:cubicBezTo>
                  <a:close/>
                  <a:moveTo>
                    <a:pt x="1465" y="16063"/>
                  </a:moveTo>
                  <a:lnTo>
                    <a:pt x="1389" y="16218"/>
                  </a:lnTo>
                  <a:lnTo>
                    <a:pt x="1037" y="16045"/>
                  </a:lnTo>
                  <a:lnTo>
                    <a:pt x="1014" y="16091"/>
                  </a:lnTo>
                  <a:lnTo>
                    <a:pt x="1405" y="16284"/>
                  </a:lnTo>
                  <a:lnTo>
                    <a:pt x="1501" y="16089"/>
                  </a:lnTo>
                  <a:lnTo>
                    <a:pt x="1465" y="16063"/>
                  </a:lnTo>
                  <a:close/>
                  <a:moveTo>
                    <a:pt x="1563" y="15962"/>
                  </a:moveTo>
                  <a:lnTo>
                    <a:pt x="1173" y="15769"/>
                  </a:lnTo>
                  <a:lnTo>
                    <a:pt x="1150" y="15815"/>
                  </a:lnTo>
                  <a:lnTo>
                    <a:pt x="1541" y="16007"/>
                  </a:lnTo>
                  <a:lnTo>
                    <a:pt x="1563" y="15962"/>
                  </a:lnTo>
                  <a:close/>
                  <a:moveTo>
                    <a:pt x="1588" y="15541"/>
                  </a:moveTo>
                  <a:cubicBezTo>
                    <a:pt x="1573" y="15539"/>
                    <a:pt x="1559" y="15540"/>
                    <a:pt x="1546" y="15544"/>
                  </a:cubicBezTo>
                  <a:cubicBezTo>
                    <a:pt x="1533" y="15547"/>
                    <a:pt x="1521" y="15553"/>
                    <a:pt x="1510" y="15560"/>
                  </a:cubicBezTo>
                  <a:cubicBezTo>
                    <a:pt x="1499" y="15567"/>
                    <a:pt x="1487" y="15579"/>
                    <a:pt x="1473" y="15593"/>
                  </a:cubicBezTo>
                  <a:lnTo>
                    <a:pt x="1436" y="15631"/>
                  </a:lnTo>
                  <a:cubicBezTo>
                    <a:pt x="1417" y="15651"/>
                    <a:pt x="1401" y="15663"/>
                    <a:pt x="1386" y="15669"/>
                  </a:cubicBezTo>
                  <a:cubicBezTo>
                    <a:pt x="1372" y="15674"/>
                    <a:pt x="1357" y="15673"/>
                    <a:pt x="1341" y="15665"/>
                  </a:cubicBezTo>
                  <a:cubicBezTo>
                    <a:pt x="1321" y="15655"/>
                    <a:pt x="1308" y="15640"/>
                    <a:pt x="1304" y="15621"/>
                  </a:cubicBezTo>
                  <a:cubicBezTo>
                    <a:pt x="1299" y="15602"/>
                    <a:pt x="1303" y="15580"/>
                    <a:pt x="1315" y="15555"/>
                  </a:cubicBezTo>
                  <a:cubicBezTo>
                    <a:pt x="1319" y="15547"/>
                    <a:pt x="1323" y="15539"/>
                    <a:pt x="1328" y="15532"/>
                  </a:cubicBezTo>
                  <a:cubicBezTo>
                    <a:pt x="1333" y="15526"/>
                    <a:pt x="1338" y="15519"/>
                    <a:pt x="1345" y="15513"/>
                  </a:cubicBezTo>
                  <a:cubicBezTo>
                    <a:pt x="1351" y="15507"/>
                    <a:pt x="1358" y="15501"/>
                    <a:pt x="1366" y="15495"/>
                  </a:cubicBezTo>
                  <a:cubicBezTo>
                    <a:pt x="1374" y="15489"/>
                    <a:pt x="1384" y="15483"/>
                    <a:pt x="1395" y="15476"/>
                  </a:cubicBezTo>
                  <a:lnTo>
                    <a:pt x="1371" y="15439"/>
                  </a:lnTo>
                  <a:cubicBezTo>
                    <a:pt x="1328" y="15464"/>
                    <a:pt x="1296" y="15497"/>
                    <a:pt x="1275" y="15539"/>
                  </a:cubicBezTo>
                  <a:cubicBezTo>
                    <a:pt x="1266" y="15558"/>
                    <a:pt x="1260" y="15576"/>
                    <a:pt x="1258" y="15595"/>
                  </a:cubicBezTo>
                  <a:cubicBezTo>
                    <a:pt x="1256" y="15613"/>
                    <a:pt x="1257" y="15630"/>
                    <a:pt x="1262" y="15646"/>
                  </a:cubicBezTo>
                  <a:cubicBezTo>
                    <a:pt x="1266" y="15662"/>
                    <a:pt x="1274" y="15676"/>
                    <a:pt x="1284" y="15689"/>
                  </a:cubicBezTo>
                  <a:cubicBezTo>
                    <a:pt x="1295" y="15702"/>
                    <a:pt x="1309" y="15712"/>
                    <a:pt x="1325" y="15720"/>
                  </a:cubicBezTo>
                  <a:cubicBezTo>
                    <a:pt x="1351" y="15733"/>
                    <a:pt x="1376" y="15735"/>
                    <a:pt x="1401" y="15727"/>
                  </a:cubicBezTo>
                  <a:cubicBezTo>
                    <a:pt x="1413" y="15724"/>
                    <a:pt x="1424" y="15718"/>
                    <a:pt x="1434" y="15710"/>
                  </a:cubicBezTo>
                  <a:cubicBezTo>
                    <a:pt x="1444" y="15702"/>
                    <a:pt x="1456" y="15690"/>
                    <a:pt x="1470" y="15675"/>
                  </a:cubicBezTo>
                  <a:lnTo>
                    <a:pt x="1502" y="15641"/>
                  </a:lnTo>
                  <a:cubicBezTo>
                    <a:pt x="1539" y="15602"/>
                    <a:pt x="1574" y="15590"/>
                    <a:pt x="1609" y="15607"/>
                  </a:cubicBezTo>
                  <a:cubicBezTo>
                    <a:pt x="1632" y="15619"/>
                    <a:pt x="1646" y="15637"/>
                    <a:pt x="1651" y="15663"/>
                  </a:cubicBezTo>
                  <a:cubicBezTo>
                    <a:pt x="1653" y="15674"/>
                    <a:pt x="1654" y="15685"/>
                    <a:pt x="1652" y="15695"/>
                  </a:cubicBezTo>
                  <a:cubicBezTo>
                    <a:pt x="1650" y="15706"/>
                    <a:pt x="1645" y="15718"/>
                    <a:pt x="1638" y="15733"/>
                  </a:cubicBezTo>
                  <a:cubicBezTo>
                    <a:pt x="1628" y="15753"/>
                    <a:pt x="1616" y="15770"/>
                    <a:pt x="1603" y="15784"/>
                  </a:cubicBezTo>
                  <a:cubicBezTo>
                    <a:pt x="1589" y="15799"/>
                    <a:pt x="1572" y="15811"/>
                    <a:pt x="1552" y="15821"/>
                  </a:cubicBezTo>
                  <a:lnTo>
                    <a:pt x="1579" y="15860"/>
                  </a:lnTo>
                  <a:cubicBezTo>
                    <a:pt x="1600" y="15847"/>
                    <a:pt x="1619" y="15831"/>
                    <a:pt x="1635" y="15814"/>
                  </a:cubicBezTo>
                  <a:cubicBezTo>
                    <a:pt x="1651" y="15796"/>
                    <a:pt x="1664" y="15776"/>
                    <a:pt x="1676" y="15752"/>
                  </a:cubicBezTo>
                  <a:cubicBezTo>
                    <a:pt x="1685" y="15734"/>
                    <a:pt x="1691" y="15717"/>
                    <a:pt x="1694" y="15701"/>
                  </a:cubicBezTo>
                  <a:cubicBezTo>
                    <a:pt x="1697" y="15686"/>
                    <a:pt x="1697" y="15669"/>
                    <a:pt x="1695" y="15652"/>
                  </a:cubicBezTo>
                  <a:cubicBezTo>
                    <a:pt x="1693" y="15630"/>
                    <a:pt x="1685" y="15609"/>
                    <a:pt x="1673" y="15592"/>
                  </a:cubicBezTo>
                  <a:cubicBezTo>
                    <a:pt x="1661" y="15574"/>
                    <a:pt x="1646" y="15561"/>
                    <a:pt x="1628" y="15552"/>
                  </a:cubicBezTo>
                  <a:cubicBezTo>
                    <a:pt x="1616" y="15546"/>
                    <a:pt x="1602" y="15542"/>
                    <a:pt x="1588" y="15541"/>
                  </a:cubicBezTo>
                  <a:close/>
                  <a:moveTo>
                    <a:pt x="1839" y="15258"/>
                  </a:moveTo>
                  <a:cubicBezTo>
                    <a:pt x="1841" y="15275"/>
                    <a:pt x="1842" y="15291"/>
                    <a:pt x="1840" y="15305"/>
                  </a:cubicBezTo>
                  <a:cubicBezTo>
                    <a:pt x="1838" y="15319"/>
                    <a:pt x="1833" y="15333"/>
                    <a:pt x="1826" y="15347"/>
                  </a:cubicBezTo>
                  <a:cubicBezTo>
                    <a:pt x="1815" y="15370"/>
                    <a:pt x="1799" y="15387"/>
                    <a:pt x="1778" y="15400"/>
                  </a:cubicBezTo>
                  <a:cubicBezTo>
                    <a:pt x="1757" y="15413"/>
                    <a:pt x="1731" y="15418"/>
                    <a:pt x="1702" y="15416"/>
                  </a:cubicBezTo>
                  <a:cubicBezTo>
                    <a:pt x="1688" y="15415"/>
                    <a:pt x="1675" y="15412"/>
                    <a:pt x="1661" y="15408"/>
                  </a:cubicBezTo>
                  <a:cubicBezTo>
                    <a:pt x="1648" y="15404"/>
                    <a:pt x="1632" y="15397"/>
                    <a:pt x="1613" y="15388"/>
                  </a:cubicBezTo>
                  <a:cubicBezTo>
                    <a:pt x="1590" y="15377"/>
                    <a:pt x="1571" y="15366"/>
                    <a:pt x="1556" y="15355"/>
                  </a:cubicBezTo>
                  <a:cubicBezTo>
                    <a:pt x="1541" y="15344"/>
                    <a:pt x="1528" y="15333"/>
                    <a:pt x="1517" y="15320"/>
                  </a:cubicBezTo>
                  <a:cubicBezTo>
                    <a:pt x="1500" y="15300"/>
                    <a:pt x="1490" y="15279"/>
                    <a:pt x="1486" y="15258"/>
                  </a:cubicBezTo>
                  <a:cubicBezTo>
                    <a:pt x="1482" y="15236"/>
                    <a:pt x="1486" y="15214"/>
                    <a:pt x="1497" y="15191"/>
                  </a:cubicBezTo>
                  <a:cubicBezTo>
                    <a:pt x="1505" y="15177"/>
                    <a:pt x="1513" y="15165"/>
                    <a:pt x="1522" y="15155"/>
                  </a:cubicBezTo>
                  <a:cubicBezTo>
                    <a:pt x="1532" y="15145"/>
                    <a:pt x="1544" y="15137"/>
                    <a:pt x="1558" y="15129"/>
                  </a:cubicBezTo>
                  <a:lnTo>
                    <a:pt x="1541" y="15089"/>
                  </a:lnTo>
                  <a:cubicBezTo>
                    <a:pt x="1524" y="15097"/>
                    <a:pt x="1508" y="15108"/>
                    <a:pt x="1495" y="15123"/>
                  </a:cubicBezTo>
                  <a:cubicBezTo>
                    <a:pt x="1481" y="15137"/>
                    <a:pt x="1469" y="15153"/>
                    <a:pt x="1460" y="15172"/>
                  </a:cubicBezTo>
                  <a:cubicBezTo>
                    <a:pt x="1449" y="15196"/>
                    <a:pt x="1443" y="15220"/>
                    <a:pt x="1443" y="15245"/>
                  </a:cubicBezTo>
                  <a:cubicBezTo>
                    <a:pt x="1443" y="15270"/>
                    <a:pt x="1449" y="15294"/>
                    <a:pt x="1459" y="15318"/>
                  </a:cubicBezTo>
                  <a:cubicBezTo>
                    <a:pt x="1470" y="15341"/>
                    <a:pt x="1486" y="15363"/>
                    <a:pt x="1507" y="15384"/>
                  </a:cubicBezTo>
                  <a:cubicBezTo>
                    <a:pt x="1527" y="15404"/>
                    <a:pt x="1552" y="15421"/>
                    <a:pt x="1581" y="15435"/>
                  </a:cubicBezTo>
                  <a:cubicBezTo>
                    <a:pt x="1610" y="15450"/>
                    <a:pt x="1639" y="15460"/>
                    <a:pt x="1668" y="15465"/>
                  </a:cubicBezTo>
                  <a:cubicBezTo>
                    <a:pt x="1697" y="15470"/>
                    <a:pt x="1726" y="15469"/>
                    <a:pt x="1753" y="15462"/>
                  </a:cubicBezTo>
                  <a:cubicBezTo>
                    <a:pt x="1777" y="15455"/>
                    <a:pt x="1799" y="15444"/>
                    <a:pt x="1817" y="15428"/>
                  </a:cubicBezTo>
                  <a:cubicBezTo>
                    <a:pt x="1836" y="15413"/>
                    <a:pt x="1850" y="15395"/>
                    <a:pt x="1861" y="15373"/>
                  </a:cubicBezTo>
                  <a:cubicBezTo>
                    <a:pt x="1870" y="15354"/>
                    <a:pt x="1877" y="15334"/>
                    <a:pt x="1880" y="15312"/>
                  </a:cubicBezTo>
                  <a:cubicBezTo>
                    <a:pt x="1884" y="15291"/>
                    <a:pt x="1885" y="15270"/>
                    <a:pt x="1882" y="15249"/>
                  </a:cubicBezTo>
                  <a:lnTo>
                    <a:pt x="1839" y="15258"/>
                  </a:lnTo>
                  <a:close/>
                  <a:moveTo>
                    <a:pt x="2074" y="14923"/>
                  </a:moveTo>
                  <a:lnTo>
                    <a:pt x="1684" y="14731"/>
                  </a:lnTo>
                  <a:lnTo>
                    <a:pt x="1661" y="14778"/>
                  </a:lnTo>
                  <a:lnTo>
                    <a:pt x="1824" y="14858"/>
                  </a:lnTo>
                  <a:lnTo>
                    <a:pt x="1743" y="15023"/>
                  </a:lnTo>
                  <a:lnTo>
                    <a:pt x="1580" y="14942"/>
                  </a:lnTo>
                  <a:lnTo>
                    <a:pt x="1557" y="14988"/>
                  </a:lnTo>
                  <a:lnTo>
                    <a:pt x="1948" y="15180"/>
                  </a:lnTo>
                  <a:lnTo>
                    <a:pt x="1970" y="15135"/>
                  </a:lnTo>
                  <a:lnTo>
                    <a:pt x="1781" y="15042"/>
                  </a:lnTo>
                  <a:lnTo>
                    <a:pt x="1862" y="14877"/>
                  </a:lnTo>
                  <a:lnTo>
                    <a:pt x="2051" y="14970"/>
                  </a:lnTo>
                  <a:lnTo>
                    <a:pt x="2074" y="14923"/>
                  </a:lnTo>
                  <a:close/>
                  <a:moveTo>
                    <a:pt x="2239" y="14589"/>
                  </a:moveTo>
                  <a:lnTo>
                    <a:pt x="2198" y="14569"/>
                  </a:lnTo>
                  <a:lnTo>
                    <a:pt x="2114" y="14742"/>
                  </a:lnTo>
                  <a:lnTo>
                    <a:pt x="1971" y="14671"/>
                  </a:lnTo>
                  <a:lnTo>
                    <a:pt x="2036" y="14537"/>
                  </a:lnTo>
                  <a:lnTo>
                    <a:pt x="1996" y="14517"/>
                  </a:lnTo>
                  <a:lnTo>
                    <a:pt x="1930" y="14651"/>
                  </a:lnTo>
                  <a:lnTo>
                    <a:pt x="1802" y="14588"/>
                  </a:lnTo>
                  <a:lnTo>
                    <a:pt x="1881" y="14428"/>
                  </a:lnTo>
                  <a:lnTo>
                    <a:pt x="1845" y="14403"/>
                  </a:lnTo>
                  <a:lnTo>
                    <a:pt x="1740" y="14616"/>
                  </a:lnTo>
                  <a:lnTo>
                    <a:pt x="2131" y="14809"/>
                  </a:lnTo>
                  <a:lnTo>
                    <a:pt x="2239" y="14589"/>
                  </a:lnTo>
                  <a:close/>
                  <a:moveTo>
                    <a:pt x="2155" y="13772"/>
                  </a:moveTo>
                  <a:lnTo>
                    <a:pt x="2132" y="13819"/>
                  </a:lnTo>
                  <a:lnTo>
                    <a:pt x="2335" y="13979"/>
                  </a:lnTo>
                  <a:cubicBezTo>
                    <a:pt x="2348" y="13989"/>
                    <a:pt x="2361" y="13999"/>
                    <a:pt x="2374" y="14009"/>
                  </a:cubicBezTo>
                  <a:cubicBezTo>
                    <a:pt x="2386" y="14018"/>
                    <a:pt x="2398" y="14027"/>
                    <a:pt x="2408" y="14034"/>
                  </a:cubicBezTo>
                  <a:cubicBezTo>
                    <a:pt x="2418" y="14042"/>
                    <a:pt x="2427" y="14048"/>
                    <a:pt x="2433" y="14053"/>
                  </a:cubicBezTo>
                  <a:cubicBezTo>
                    <a:pt x="2438" y="14057"/>
                    <a:pt x="2442" y="14059"/>
                    <a:pt x="2443" y="14060"/>
                  </a:cubicBezTo>
                  <a:cubicBezTo>
                    <a:pt x="2441" y="14060"/>
                    <a:pt x="2438" y="14059"/>
                    <a:pt x="2434" y="14058"/>
                  </a:cubicBezTo>
                  <a:cubicBezTo>
                    <a:pt x="2428" y="14056"/>
                    <a:pt x="2420" y="14053"/>
                    <a:pt x="2409" y="14050"/>
                  </a:cubicBezTo>
                  <a:cubicBezTo>
                    <a:pt x="2399" y="14047"/>
                    <a:pt x="2388" y="14044"/>
                    <a:pt x="2374" y="14041"/>
                  </a:cubicBezTo>
                  <a:cubicBezTo>
                    <a:pt x="2361" y="14037"/>
                    <a:pt x="2346" y="14033"/>
                    <a:pt x="2330" y="14029"/>
                  </a:cubicBezTo>
                  <a:lnTo>
                    <a:pt x="2061" y="13964"/>
                  </a:lnTo>
                  <a:lnTo>
                    <a:pt x="2035" y="14017"/>
                  </a:lnTo>
                  <a:lnTo>
                    <a:pt x="2243" y="14184"/>
                  </a:lnTo>
                  <a:cubicBezTo>
                    <a:pt x="2253" y="14192"/>
                    <a:pt x="2264" y="14200"/>
                    <a:pt x="2276" y="14209"/>
                  </a:cubicBezTo>
                  <a:cubicBezTo>
                    <a:pt x="2287" y="14218"/>
                    <a:pt x="2298" y="14226"/>
                    <a:pt x="2308" y="14234"/>
                  </a:cubicBezTo>
                  <a:cubicBezTo>
                    <a:pt x="2318" y="14242"/>
                    <a:pt x="2327" y="14248"/>
                    <a:pt x="2334" y="14253"/>
                  </a:cubicBezTo>
                  <a:cubicBezTo>
                    <a:pt x="2341" y="14259"/>
                    <a:pt x="2345" y="14261"/>
                    <a:pt x="2345" y="14262"/>
                  </a:cubicBezTo>
                  <a:cubicBezTo>
                    <a:pt x="2344" y="14262"/>
                    <a:pt x="2339" y="14260"/>
                    <a:pt x="2330" y="14257"/>
                  </a:cubicBezTo>
                  <a:cubicBezTo>
                    <a:pt x="2321" y="14254"/>
                    <a:pt x="2311" y="14251"/>
                    <a:pt x="2299" y="14247"/>
                  </a:cubicBezTo>
                  <a:cubicBezTo>
                    <a:pt x="2286" y="14244"/>
                    <a:pt x="2273" y="14240"/>
                    <a:pt x="2258" y="14236"/>
                  </a:cubicBezTo>
                  <a:cubicBezTo>
                    <a:pt x="2244" y="14232"/>
                    <a:pt x="2230" y="14228"/>
                    <a:pt x="2216" y="14225"/>
                  </a:cubicBezTo>
                  <a:lnTo>
                    <a:pt x="1964" y="14162"/>
                  </a:lnTo>
                  <a:lnTo>
                    <a:pt x="1939" y="14212"/>
                  </a:lnTo>
                  <a:lnTo>
                    <a:pt x="2375" y="14312"/>
                  </a:lnTo>
                  <a:lnTo>
                    <a:pt x="2405" y="14252"/>
                  </a:lnTo>
                  <a:lnTo>
                    <a:pt x="2208" y="14095"/>
                  </a:lnTo>
                  <a:cubicBezTo>
                    <a:pt x="2196" y="14086"/>
                    <a:pt x="2185" y="14077"/>
                    <a:pt x="2174" y="14069"/>
                  </a:cubicBezTo>
                  <a:cubicBezTo>
                    <a:pt x="2163" y="14060"/>
                    <a:pt x="2153" y="14053"/>
                    <a:pt x="2144" y="14046"/>
                  </a:cubicBezTo>
                  <a:cubicBezTo>
                    <a:pt x="2135" y="14040"/>
                    <a:pt x="2127" y="14034"/>
                    <a:pt x="2121" y="14030"/>
                  </a:cubicBezTo>
                  <a:cubicBezTo>
                    <a:pt x="2116" y="14026"/>
                    <a:pt x="2112" y="14024"/>
                    <a:pt x="2111" y="14023"/>
                  </a:cubicBezTo>
                  <a:cubicBezTo>
                    <a:pt x="2113" y="14024"/>
                    <a:pt x="2117" y="14025"/>
                    <a:pt x="2124" y="14027"/>
                  </a:cubicBezTo>
                  <a:cubicBezTo>
                    <a:pt x="2131" y="14029"/>
                    <a:pt x="2139" y="14031"/>
                    <a:pt x="2150" y="14034"/>
                  </a:cubicBezTo>
                  <a:cubicBezTo>
                    <a:pt x="2160" y="14037"/>
                    <a:pt x="2173" y="14041"/>
                    <a:pt x="2186" y="14045"/>
                  </a:cubicBezTo>
                  <a:cubicBezTo>
                    <a:pt x="2200" y="14048"/>
                    <a:pt x="2215" y="14052"/>
                    <a:pt x="2231" y="14056"/>
                  </a:cubicBezTo>
                  <a:lnTo>
                    <a:pt x="2472" y="14115"/>
                  </a:lnTo>
                  <a:lnTo>
                    <a:pt x="2502" y="14054"/>
                  </a:lnTo>
                  <a:lnTo>
                    <a:pt x="2155" y="13772"/>
                  </a:lnTo>
                  <a:close/>
                  <a:moveTo>
                    <a:pt x="2607" y="13840"/>
                  </a:moveTo>
                  <a:lnTo>
                    <a:pt x="2216" y="13648"/>
                  </a:lnTo>
                  <a:lnTo>
                    <a:pt x="2194" y="13694"/>
                  </a:lnTo>
                  <a:lnTo>
                    <a:pt x="2585" y="13886"/>
                  </a:lnTo>
                  <a:lnTo>
                    <a:pt x="2607" y="13840"/>
                  </a:lnTo>
                  <a:close/>
                  <a:moveTo>
                    <a:pt x="2723" y="13505"/>
                  </a:moveTo>
                  <a:lnTo>
                    <a:pt x="2647" y="13660"/>
                  </a:lnTo>
                  <a:lnTo>
                    <a:pt x="2296" y="13487"/>
                  </a:lnTo>
                  <a:lnTo>
                    <a:pt x="2273" y="13533"/>
                  </a:lnTo>
                  <a:lnTo>
                    <a:pt x="2664" y="13726"/>
                  </a:lnTo>
                  <a:lnTo>
                    <a:pt x="2760" y="13531"/>
                  </a:lnTo>
                  <a:lnTo>
                    <a:pt x="2723" y="13505"/>
                  </a:lnTo>
                  <a:close/>
                  <a:moveTo>
                    <a:pt x="2926" y="13192"/>
                  </a:moveTo>
                  <a:lnTo>
                    <a:pt x="2535" y="13000"/>
                  </a:lnTo>
                  <a:lnTo>
                    <a:pt x="2512" y="13047"/>
                  </a:lnTo>
                  <a:lnTo>
                    <a:pt x="2676" y="13127"/>
                  </a:lnTo>
                  <a:lnTo>
                    <a:pt x="2595" y="13292"/>
                  </a:lnTo>
                  <a:lnTo>
                    <a:pt x="2431" y="13211"/>
                  </a:lnTo>
                  <a:lnTo>
                    <a:pt x="2409" y="13257"/>
                  </a:lnTo>
                  <a:lnTo>
                    <a:pt x="2800" y="13449"/>
                  </a:lnTo>
                  <a:lnTo>
                    <a:pt x="2822" y="13404"/>
                  </a:lnTo>
                  <a:lnTo>
                    <a:pt x="2633" y="13311"/>
                  </a:lnTo>
                  <a:lnTo>
                    <a:pt x="2714" y="13146"/>
                  </a:lnTo>
                  <a:lnTo>
                    <a:pt x="2903" y="13239"/>
                  </a:lnTo>
                  <a:lnTo>
                    <a:pt x="2926" y="13192"/>
                  </a:lnTo>
                  <a:close/>
                  <a:moveTo>
                    <a:pt x="3090" y="12858"/>
                  </a:moveTo>
                  <a:lnTo>
                    <a:pt x="3050" y="12839"/>
                  </a:lnTo>
                  <a:lnTo>
                    <a:pt x="2965" y="13011"/>
                  </a:lnTo>
                  <a:lnTo>
                    <a:pt x="2822" y="12940"/>
                  </a:lnTo>
                  <a:lnTo>
                    <a:pt x="2888" y="12806"/>
                  </a:lnTo>
                  <a:lnTo>
                    <a:pt x="2848" y="12786"/>
                  </a:lnTo>
                  <a:lnTo>
                    <a:pt x="2782" y="12920"/>
                  </a:lnTo>
                  <a:lnTo>
                    <a:pt x="2654" y="12857"/>
                  </a:lnTo>
                  <a:lnTo>
                    <a:pt x="2732" y="12697"/>
                  </a:lnTo>
                  <a:lnTo>
                    <a:pt x="2697" y="12672"/>
                  </a:lnTo>
                  <a:lnTo>
                    <a:pt x="2592" y="12885"/>
                  </a:lnTo>
                  <a:lnTo>
                    <a:pt x="2982" y="13078"/>
                  </a:lnTo>
                  <a:lnTo>
                    <a:pt x="3090" y="12858"/>
                  </a:lnTo>
                  <a:close/>
                  <a:moveTo>
                    <a:pt x="3191" y="12555"/>
                  </a:moveTo>
                  <a:lnTo>
                    <a:pt x="3115" y="12710"/>
                  </a:lnTo>
                  <a:lnTo>
                    <a:pt x="2763" y="12537"/>
                  </a:lnTo>
                  <a:lnTo>
                    <a:pt x="2740" y="12583"/>
                  </a:lnTo>
                  <a:lnTo>
                    <a:pt x="3131" y="12776"/>
                  </a:lnTo>
                  <a:lnTo>
                    <a:pt x="3227" y="12581"/>
                  </a:lnTo>
                  <a:lnTo>
                    <a:pt x="3191" y="12555"/>
                  </a:lnTo>
                  <a:close/>
                  <a:moveTo>
                    <a:pt x="3450" y="12128"/>
                  </a:moveTo>
                  <a:lnTo>
                    <a:pt x="3042" y="11969"/>
                  </a:lnTo>
                  <a:lnTo>
                    <a:pt x="3008" y="12038"/>
                  </a:lnTo>
                  <a:lnTo>
                    <a:pt x="3232" y="12240"/>
                  </a:lnTo>
                  <a:cubicBezTo>
                    <a:pt x="3246" y="12251"/>
                    <a:pt x="3258" y="12262"/>
                    <a:pt x="3269" y="12270"/>
                  </a:cubicBezTo>
                  <a:cubicBezTo>
                    <a:pt x="3281" y="12279"/>
                    <a:pt x="3287" y="12284"/>
                    <a:pt x="3288" y="12285"/>
                  </a:cubicBezTo>
                  <a:cubicBezTo>
                    <a:pt x="3286" y="12284"/>
                    <a:pt x="3278" y="12282"/>
                    <a:pt x="3265" y="12279"/>
                  </a:cubicBezTo>
                  <a:cubicBezTo>
                    <a:pt x="3251" y="12275"/>
                    <a:pt x="3234" y="12271"/>
                    <a:pt x="3213" y="12267"/>
                  </a:cubicBezTo>
                  <a:lnTo>
                    <a:pt x="2923" y="12213"/>
                  </a:lnTo>
                  <a:lnTo>
                    <a:pt x="2889" y="12281"/>
                  </a:lnTo>
                  <a:lnTo>
                    <a:pt x="3263" y="12508"/>
                  </a:lnTo>
                  <a:lnTo>
                    <a:pt x="3285" y="12463"/>
                  </a:lnTo>
                  <a:lnTo>
                    <a:pt x="3018" y="12304"/>
                  </a:lnTo>
                  <a:cubicBezTo>
                    <a:pt x="3012" y="12301"/>
                    <a:pt x="3006" y="12297"/>
                    <a:pt x="2998" y="12293"/>
                  </a:cubicBezTo>
                  <a:cubicBezTo>
                    <a:pt x="2991" y="12288"/>
                    <a:pt x="2983" y="12284"/>
                    <a:pt x="2976" y="12280"/>
                  </a:cubicBezTo>
                  <a:cubicBezTo>
                    <a:pt x="2969" y="12276"/>
                    <a:pt x="2962" y="12272"/>
                    <a:pt x="2957" y="12269"/>
                  </a:cubicBezTo>
                  <a:cubicBezTo>
                    <a:pt x="2952" y="12266"/>
                    <a:pt x="2949" y="12264"/>
                    <a:pt x="2947" y="12264"/>
                  </a:cubicBezTo>
                  <a:cubicBezTo>
                    <a:pt x="2952" y="12265"/>
                    <a:pt x="2961" y="12267"/>
                    <a:pt x="2975" y="12269"/>
                  </a:cubicBezTo>
                  <a:cubicBezTo>
                    <a:pt x="2990" y="12273"/>
                    <a:pt x="3008" y="12276"/>
                    <a:pt x="3030" y="12280"/>
                  </a:cubicBezTo>
                  <a:lnTo>
                    <a:pt x="3346" y="12339"/>
                  </a:lnTo>
                  <a:lnTo>
                    <a:pt x="3365" y="12300"/>
                  </a:lnTo>
                  <a:lnTo>
                    <a:pt x="3115" y="12072"/>
                  </a:lnTo>
                  <a:cubicBezTo>
                    <a:pt x="3110" y="12068"/>
                    <a:pt x="3104" y="12063"/>
                    <a:pt x="3098" y="12058"/>
                  </a:cubicBezTo>
                  <a:cubicBezTo>
                    <a:pt x="3092" y="12053"/>
                    <a:pt x="3087" y="12048"/>
                    <a:pt x="3081" y="12044"/>
                  </a:cubicBezTo>
                  <a:cubicBezTo>
                    <a:pt x="3076" y="12039"/>
                    <a:pt x="3072" y="12036"/>
                    <a:pt x="3068" y="12033"/>
                  </a:cubicBezTo>
                  <a:cubicBezTo>
                    <a:pt x="3064" y="12030"/>
                    <a:pt x="3062" y="12028"/>
                    <a:pt x="3061" y="12027"/>
                  </a:cubicBezTo>
                  <a:cubicBezTo>
                    <a:pt x="3062" y="12027"/>
                    <a:pt x="3065" y="12029"/>
                    <a:pt x="3070" y="12031"/>
                  </a:cubicBezTo>
                  <a:cubicBezTo>
                    <a:pt x="3074" y="12033"/>
                    <a:pt x="3080" y="12035"/>
                    <a:pt x="3087" y="12038"/>
                  </a:cubicBezTo>
                  <a:cubicBezTo>
                    <a:pt x="3093" y="12041"/>
                    <a:pt x="3101" y="12044"/>
                    <a:pt x="3108" y="12048"/>
                  </a:cubicBezTo>
                  <a:cubicBezTo>
                    <a:pt x="3116" y="12051"/>
                    <a:pt x="3123" y="12054"/>
                    <a:pt x="3129" y="12057"/>
                  </a:cubicBezTo>
                  <a:lnTo>
                    <a:pt x="3427" y="12175"/>
                  </a:lnTo>
                  <a:lnTo>
                    <a:pt x="3450" y="12128"/>
                  </a:lnTo>
                  <a:close/>
                  <a:moveTo>
                    <a:pt x="3469" y="11716"/>
                  </a:moveTo>
                  <a:cubicBezTo>
                    <a:pt x="3455" y="11715"/>
                    <a:pt x="3441" y="11716"/>
                    <a:pt x="3428" y="11719"/>
                  </a:cubicBezTo>
                  <a:cubicBezTo>
                    <a:pt x="3415" y="11723"/>
                    <a:pt x="3403" y="11728"/>
                    <a:pt x="3392" y="11735"/>
                  </a:cubicBezTo>
                  <a:cubicBezTo>
                    <a:pt x="3381" y="11743"/>
                    <a:pt x="3369" y="11754"/>
                    <a:pt x="3355" y="11769"/>
                  </a:cubicBezTo>
                  <a:lnTo>
                    <a:pt x="3318" y="11807"/>
                  </a:lnTo>
                  <a:cubicBezTo>
                    <a:pt x="3299" y="11826"/>
                    <a:pt x="3283" y="11839"/>
                    <a:pt x="3268" y="11844"/>
                  </a:cubicBezTo>
                  <a:cubicBezTo>
                    <a:pt x="3254" y="11849"/>
                    <a:pt x="3239" y="11848"/>
                    <a:pt x="3223" y="11840"/>
                  </a:cubicBezTo>
                  <a:cubicBezTo>
                    <a:pt x="3202" y="11830"/>
                    <a:pt x="3190" y="11816"/>
                    <a:pt x="3185" y="11797"/>
                  </a:cubicBezTo>
                  <a:cubicBezTo>
                    <a:pt x="3181" y="11777"/>
                    <a:pt x="3184" y="11755"/>
                    <a:pt x="3197" y="11731"/>
                  </a:cubicBezTo>
                  <a:cubicBezTo>
                    <a:pt x="3201" y="11722"/>
                    <a:pt x="3205" y="11715"/>
                    <a:pt x="3210" y="11708"/>
                  </a:cubicBezTo>
                  <a:cubicBezTo>
                    <a:pt x="3215" y="11701"/>
                    <a:pt x="3220" y="11695"/>
                    <a:pt x="3227" y="11688"/>
                  </a:cubicBezTo>
                  <a:cubicBezTo>
                    <a:pt x="3233" y="11682"/>
                    <a:pt x="3240" y="11676"/>
                    <a:pt x="3248" y="11670"/>
                  </a:cubicBezTo>
                  <a:cubicBezTo>
                    <a:pt x="3256" y="11664"/>
                    <a:pt x="3266" y="11658"/>
                    <a:pt x="3277" y="11652"/>
                  </a:cubicBezTo>
                  <a:lnTo>
                    <a:pt x="3253" y="11615"/>
                  </a:lnTo>
                  <a:cubicBezTo>
                    <a:pt x="3210" y="11640"/>
                    <a:pt x="3178" y="11673"/>
                    <a:pt x="3157" y="11714"/>
                  </a:cubicBezTo>
                  <a:cubicBezTo>
                    <a:pt x="3148" y="11733"/>
                    <a:pt x="3142" y="11752"/>
                    <a:pt x="3140" y="11770"/>
                  </a:cubicBezTo>
                  <a:cubicBezTo>
                    <a:pt x="3138" y="11788"/>
                    <a:pt x="3139" y="11805"/>
                    <a:pt x="3144" y="11821"/>
                  </a:cubicBezTo>
                  <a:cubicBezTo>
                    <a:pt x="3148" y="11837"/>
                    <a:pt x="3156" y="11852"/>
                    <a:pt x="3166" y="11864"/>
                  </a:cubicBezTo>
                  <a:cubicBezTo>
                    <a:pt x="3177" y="11877"/>
                    <a:pt x="3191" y="11888"/>
                    <a:pt x="3207" y="11896"/>
                  </a:cubicBezTo>
                  <a:cubicBezTo>
                    <a:pt x="3232" y="11908"/>
                    <a:pt x="3258" y="11910"/>
                    <a:pt x="3283" y="11903"/>
                  </a:cubicBezTo>
                  <a:cubicBezTo>
                    <a:pt x="3295" y="11899"/>
                    <a:pt x="3306" y="11893"/>
                    <a:pt x="3316" y="11885"/>
                  </a:cubicBezTo>
                  <a:cubicBezTo>
                    <a:pt x="3326" y="11877"/>
                    <a:pt x="3338" y="11866"/>
                    <a:pt x="3352" y="11850"/>
                  </a:cubicBezTo>
                  <a:lnTo>
                    <a:pt x="3384" y="11817"/>
                  </a:lnTo>
                  <a:cubicBezTo>
                    <a:pt x="3421" y="11777"/>
                    <a:pt x="3456" y="11766"/>
                    <a:pt x="3491" y="11783"/>
                  </a:cubicBezTo>
                  <a:cubicBezTo>
                    <a:pt x="3514" y="11794"/>
                    <a:pt x="3528" y="11813"/>
                    <a:pt x="3533" y="11838"/>
                  </a:cubicBezTo>
                  <a:cubicBezTo>
                    <a:pt x="3535" y="11850"/>
                    <a:pt x="3536" y="11861"/>
                    <a:pt x="3534" y="11871"/>
                  </a:cubicBezTo>
                  <a:cubicBezTo>
                    <a:pt x="3531" y="11881"/>
                    <a:pt x="3527" y="11894"/>
                    <a:pt x="3520" y="11909"/>
                  </a:cubicBezTo>
                  <a:cubicBezTo>
                    <a:pt x="3510" y="11928"/>
                    <a:pt x="3498" y="11945"/>
                    <a:pt x="3485" y="11960"/>
                  </a:cubicBezTo>
                  <a:cubicBezTo>
                    <a:pt x="3471" y="11974"/>
                    <a:pt x="3454" y="11986"/>
                    <a:pt x="3434" y="11997"/>
                  </a:cubicBezTo>
                  <a:lnTo>
                    <a:pt x="3461" y="12035"/>
                  </a:lnTo>
                  <a:cubicBezTo>
                    <a:pt x="3482" y="12022"/>
                    <a:pt x="3501" y="12007"/>
                    <a:pt x="3517" y="11989"/>
                  </a:cubicBezTo>
                  <a:cubicBezTo>
                    <a:pt x="3532" y="11971"/>
                    <a:pt x="3546" y="11951"/>
                    <a:pt x="3558" y="11927"/>
                  </a:cubicBezTo>
                  <a:cubicBezTo>
                    <a:pt x="3567" y="11909"/>
                    <a:pt x="3573" y="11892"/>
                    <a:pt x="3576" y="11877"/>
                  </a:cubicBezTo>
                  <a:cubicBezTo>
                    <a:pt x="3579" y="11861"/>
                    <a:pt x="3579" y="11845"/>
                    <a:pt x="3577" y="11828"/>
                  </a:cubicBezTo>
                  <a:cubicBezTo>
                    <a:pt x="3575" y="11805"/>
                    <a:pt x="3567" y="11785"/>
                    <a:pt x="3555" y="11767"/>
                  </a:cubicBezTo>
                  <a:cubicBezTo>
                    <a:pt x="3543" y="11750"/>
                    <a:pt x="3528" y="11736"/>
                    <a:pt x="3510" y="11728"/>
                  </a:cubicBezTo>
                  <a:cubicBezTo>
                    <a:pt x="3497" y="11722"/>
                    <a:pt x="3484" y="11718"/>
                    <a:pt x="3469" y="11716"/>
                  </a:cubicBezTo>
                  <a:close/>
                  <a:moveTo>
                    <a:pt x="3584" y="11526"/>
                  </a:moveTo>
                  <a:lnTo>
                    <a:pt x="3541" y="11505"/>
                  </a:lnTo>
                  <a:lnTo>
                    <a:pt x="3487" y="11614"/>
                  </a:lnTo>
                  <a:lnTo>
                    <a:pt x="3530" y="11635"/>
                  </a:lnTo>
                  <a:lnTo>
                    <a:pt x="3584" y="11526"/>
                  </a:lnTo>
                  <a:close/>
                  <a:moveTo>
                    <a:pt x="3500" y="11039"/>
                  </a:moveTo>
                  <a:lnTo>
                    <a:pt x="3478" y="11085"/>
                  </a:lnTo>
                  <a:lnTo>
                    <a:pt x="3750" y="11219"/>
                  </a:lnTo>
                  <a:cubicBezTo>
                    <a:pt x="3763" y="11226"/>
                    <a:pt x="3774" y="11232"/>
                    <a:pt x="3782" y="11238"/>
                  </a:cubicBezTo>
                  <a:cubicBezTo>
                    <a:pt x="3791" y="11245"/>
                    <a:pt x="3798" y="11253"/>
                    <a:pt x="3804" y="11264"/>
                  </a:cubicBezTo>
                  <a:cubicBezTo>
                    <a:pt x="3809" y="11274"/>
                    <a:pt x="3810" y="11286"/>
                    <a:pt x="3809" y="11300"/>
                  </a:cubicBezTo>
                  <a:cubicBezTo>
                    <a:pt x="3807" y="11313"/>
                    <a:pt x="3802" y="11329"/>
                    <a:pt x="3794" y="11345"/>
                  </a:cubicBezTo>
                  <a:cubicBezTo>
                    <a:pt x="3788" y="11357"/>
                    <a:pt x="3782" y="11367"/>
                    <a:pt x="3775" y="11375"/>
                  </a:cubicBezTo>
                  <a:cubicBezTo>
                    <a:pt x="3769" y="11382"/>
                    <a:pt x="3762" y="11388"/>
                    <a:pt x="3755" y="11392"/>
                  </a:cubicBezTo>
                  <a:cubicBezTo>
                    <a:pt x="3748" y="11396"/>
                    <a:pt x="3742" y="11399"/>
                    <a:pt x="3736" y="11401"/>
                  </a:cubicBezTo>
                  <a:cubicBezTo>
                    <a:pt x="3729" y="11402"/>
                    <a:pt x="3724" y="11403"/>
                    <a:pt x="3718" y="11402"/>
                  </a:cubicBezTo>
                  <a:cubicBezTo>
                    <a:pt x="3711" y="11402"/>
                    <a:pt x="3702" y="11400"/>
                    <a:pt x="3690" y="11395"/>
                  </a:cubicBezTo>
                  <a:cubicBezTo>
                    <a:pt x="3679" y="11391"/>
                    <a:pt x="3668" y="11386"/>
                    <a:pt x="3659" y="11382"/>
                  </a:cubicBezTo>
                  <a:lnTo>
                    <a:pt x="3395" y="11252"/>
                  </a:lnTo>
                  <a:lnTo>
                    <a:pt x="3373" y="11298"/>
                  </a:lnTo>
                  <a:lnTo>
                    <a:pt x="3653" y="11436"/>
                  </a:lnTo>
                  <a:cubicBezTo>
                    <a:pt x="3662" y="11440"/>
                    <a:pt x="3672" y="11445"/>
                    <a:pt x="3684" y="11449"/>
                  </a:cubicBezTo>
                  <a:cubicBezTo>
                    <a:pt x="3695" y="11453"/>
                    <a:pt x="3707" y="11455"/>
                    <a:pt x="3720" y="11455"/>
                  </a:cubicBezTo>
                  <a:cubicBezTo>
                    <a:pt x="3744" y="11454"/>
                    <a:pt x="3765" y="11446"/>
                    <a:pt x="3783" y="11433"/>
                  </a:cubicBezTo>
                  <a:cubicBezTo>
                    <a:pt x="3801" y="11419"/>
                    <a:pt x="3818" y="11397"/>
                    <a:pt x="3833" y="11367"/>
                  </a:cubicBezTo>
                  <a:cubicBezTo>
                    <a:pt x="3845" y="11343"/>
                    <a:pt x="3852" y="11322"/>
                    <a:pt x="3855" y="11303"/>
                  </a:cubicBezTo>
                  <a:cubicBezTo>
                    <a:pt x="3858" y="11284"/>
                    <a:pt x="3857" y="11267"/>
                    <a:pt x="3853" y="11249"/>
                  </a:cubicBezTo>
                  <a:cubicBezTo>
                    <a:pt x="3849" y="11233"/>
                    <a:pt x="3841" y="11219"/>
                    <a:pt x="3830" y="11209"/>
                  </a:cubicBezTo>
                  <a:cubicBezTo>
                    <a:pt x="3819" y="11198"/>
                    <a:pt x="3802" y="11187"/>
                    <a:pt x="3778" y="11176"/>
                  </a:cubicBezTo>
                  <a:lnTo>
                    <a:pt x="3500" y="11039"/>
                  </a:lnTo>
                  <a:close/>
                  <a:moveTo>
                    <a:pt x="4074" y="10859"/>
                  </a:moveTo>
                  <a:lnTo>
                    <a:pt x="3684" y="10666"/>
                  </a:lnTo>
                  <a:lnTo>
                    <a:pt x="3661" y="10712"/>
                  </a:lnTo>
                  <a:lnTo>
                    <a:pt x="3874" y="10815"/>
                  </a:lnTo>
                  <a:cubicBezTo>
                    <a:pt x="3888" y="10822"/>
                    <a:pt x="3902" y="10829"/>
                    <a:pt x="3917" y="10835"/>
                  </a:cubicBezTo>
                  <a:cubicBezTo>
                    <a:pt x="3931" y="10842"/>
                    <a:pt x="3944" y="10847"/>
                    <a:pt x="3956" y="10852"/>
                  </a:cubicBezTo>
                  <a:cubicBezTo>
                    <a:pt x="3967" y="10857"/>
                    <a:pt x="3976" y="10861"/>
                    <a:pt x="3984" y="10864"/>
                  </a:cubicBezTo>
                  <a:cubicBezTo>
                    <a:pt x="3991" y="10867"/>
                    <a:pt x="3995" y="10869"/>
                    <a:pt x="3996" y="10869"/>
                  </a:cubicBezTo>
                  <a:cubicBezTo>
                    <a:pt x="3994" y="10869"/>
                    <a:pt x="3991" y="10868"/>
                    <a:pt x="3985" y="10868"/>
                  </a:cubicBezTo>
                  <a:cubicBezTo>
                    <a:pt x="3978" y="10867"/>
                    <a:pt x="3971" y="10867"/>
                    <a:pt x="3962" y="10866"/>
                  </a:cubicBezTo>
                  <a:cubicBezTo>
                    <a:pt x="3952" y="10866"/>
                    <a:pt x="3942" y="10865"/>
                    <a:pt x="3930" y="10865"/>
                  </a:cubicBezTo>
                  <a:cubicBezTo>
                    <a:pt x="3919" y="10864"/>
                    <a:pt x="3907" y="10864"/>
                    <a:pt x="3896" y="10865"/>
                  </a:cubicBezTo>
                  <a:lnTo>
                    <a:pt x="3582" y="10872"/>
                  </a:lnTo>
                  <a:lnTo>
                    <a:pt x="3556" y="10926"/>
                  </a:lnTo>
                  <a:lnTo>
                    <a:pt x="3947" y="11118"/>
                  </a:lnTo>
                  <a:lnTo>
                    <a:pt x="3970" y="11070"/>
                  </a:lnTo>
                  <a:lnTo>
                    <a:pt x="3743" y="10961"/>
                  </a:lnTo>
                  <a:cubicBezTo>
                    <a:pt x="3731" y="10955"/>
                    <a:pt x="3720" y="10950"/>
                    <a:pt x="3708" y="10945"/>
                  </a:cubicBezTo>
                  <a:cubicBezTo>
                    <a:pt x="3696" y="10940"/>
                    <a:pt x="3685" y="10935"/>
                    <a:pt x="3675" y="10931"/>
                  </a:cubicBezTo>
                  <a:cubicBezTo>
                    <a:pt x="3665" y="10927"/>
                    <a:pt x="3657" y="10923"/>
                    <a:pt x="3649" y="10920"/>
                  </a:cubicBezTo>
                  <a:cubicBezTo>
                    <a:pt x="3642" y="10917"/>
                    <a:pt x="3637" y="10915"/>
                    <a:pt x="3634" y="10914"/>
                  </a:cubicBezTo>
                  <a:cubicBezTo>
                    <a:pt x="3638" y="10914"/>
                    <a:pt x="3644" y="10915"/>
                    <a:pt x="3651" y="10915"/>
                  </a:cubicBezTo>
                  <a:cubicBezTo>
                    <a:pt x="3658" y="10915"/>
                    <a:pt x="3667" y="10916"/>
                    <a:pt x="3677" y="10916"/>
                  </a:cubicBezTo>
                  <a:cubicBezTo>
                    <a:pt x="3687" y="10916"/>
                    <a:pt x="3699" y="10916"/>
                    <a:pt x="3711" y="10916"/>
                  </a:cubicBezTo>
                  <a:cubicBezTo>
                    <a:pt x="3723" y="10916"/>
                    <a:pt x="3736" y="10916"/>
                    <a:pt x="3749" y="10915"/>
                  </a:cubicBezTo>
                  <a:lnTo>
                    <a:pt x="4050" y="10908"/>
                  </a:lnTo>
                  <a:lnTo>
                    <a:pt x="4074" y="10859"/>
                  </a:lnTo>
                  <a:close/>
                  <a:moveTo>
                    <a:pt x="4153" y="10699"/>
                  </a:moveTo>
                  <a:lnTo>
                    <a:pt x="3762" y="10506"/>
                  </a:lnTo>
                  <a:lnTo>
                    <a:pt x="3740" y="10552"/>
                  </a:lnTo>
                  <a:lnTo>
                    <a:pt x="4131" y="10744"/>
                  </a:lnTo>
                  <a:lnTo>
                    <a:pt x="4153" y="10699"/>
                  </a:lnTo>
                  <a:close/>
                  <a:moveTo>
                    <a:pt x="3953" y="10119"/>
                  </a:moveTo>
                  <a:lnTo>
                    <a:pt x="3929" y="10167"/>
                  </a:lnTo>
                  <a:lnTo>
                    <a:pt x="4146" y="10377"/>
                  </a:lnTo>
                  <a:cubicBezTo>
                    <a:pt x="4164" y="10395"/>
                    <a:pt x="4179" y="10409"/>
                    <a:pt x="4191" y="10420"/>
                  </a:cubicBezTo>
                  <a:cubicBezTo>
                    <a:pt x="4203" y="10431"/>
                    <a:pt x="4211" y="10438"/>
                    <a:pt x="4215" y="10441"/>
                  </a:cubicBezTo>
                  <a:cubicBezTo>
                    <a:pt x="4212" y="10441"/>
                    <a:pt x="4208" y="10439"/>
                    <a:pt x="4201" y="10437"/>
                  </a:cubicBezTo>
                  <a:cubicBezTo>
                    <a:pt x="4194" y="10436"/>
                    <a:pt x="4186" y="10434"/>
                    <a:pt x="4176" y="10432"/>
                  </a:cubicBezTo>
                  <a:cubicBezTo>
                    <a:pt x="4167" y="10430"/>
                    <a:pt x="4158" y="10428"/>
                    <a:pt x="4147" y="10426"/>
                  </a:cubicBezTo>
                  <a:cubicBezTo>
                    <a:pt x="4137" y="10425"/>
                    <a:pt x="4127" y="10423"/>
                    <a:pt x="4117" y="10421"/>
                  </a:cubicBezTo>
                  <a:lnTo>
                    <a:pt x="3824" y="10380"/>
                  </a:lnTo>
                  <a:lnTo>
                    <a:pt x="3799" y="10431"/>
                  </a:lnTo>
                  <a:lnTo>
                    <a:pt x="4255" y="10491"/>
                  </a:lnTo>
                  <a:lnTo>
                    <a:pt x="4278" y="10445"/>
                  </a:lnTo>
                  <a:lnTo>
                    <a:pt x="3953" y="10119"/>
                  </a:lnTo>
                  <a:close/>
                  <a:moveTo>
                    <a:pt x="4489" y="10016"/>
                  </a:moveTo>
                  <a:lnTo>
                    <a:pt x="4448" y="9997"/>
                  </a:lnTo>
                  <a:lnTo>
                    <a:pt x="4364" y="10169"/>
                  </a:lnTo>
                  <a:lnTo>
                    <a:pt x="4221" y="10098"/>
                  </a:lnTo>
                  <a:lnTo>
                    <a:pt x="4287" y="9964"/>
                  </a:lnTo>
                  <a:lnTo>
                    <a:pt x="4246" y="9944"/>
                  </a:lnTo>
                  <a:lnTo>
                    <a:pt x="4180" y="10078"/>
                  </a:lnTo>
                  <a:lnTo>
                    <a:pt x="4052" y="10015"/>
                  </a:lnTo>
                  <a:lnTo>
                    <a:pt x="4131" y="9855"/>
                  </a:lnTo>
                  <a:lnTo>
                    <a:pt x="4095" y="9830"/>
                  </a:lnTo>
                  <a:lnTo>
                    <a:pt x="3990" y="10043"/>
                  </a:lnTo>
                  <a:lnTo>
                    <a:pt x="4381" y="10236"/>
                  </a:lnTo>
                  <a:lnTo>
                    <a:pt x="4489" y="10016"/>
                  </a:lnTo>
                  <a:close/>
                  <a:moveTo>
                    <a:pt x="4652" y="9685"/>
                  </a:moveTo>
                  <a:lnTo>
                    <a:pt x="4615" y="9690"/>
                  </a:lnTo>
                  <a:cubicBezTo>
                    <a:pt x="4599" y="9692"/>
                    <a:pt x="4581" y="9695"/>
                    <a:pt x="4562" y="9697"/>
                  </a:cubicBezTo>
                  <a:cubicBezTo>
                    <a:pt x="4544" y="9700"/>
                    <a:pt x="4526" y="9702"/>
                    <a:pt x="4510" y="9705"/>
                  </a:cubicBezTo>
                  <a:cubicBezTo>
                    <a:pt x="4493" y="9707"/>
                    <a:pt x="4481" y="9709"/>
                    <a:pt x="4475" y="9710"/>
                  </a:cubicBezTo>
                  <a:cubicBezTo>
                    <a:pt x="4465" y="9712"/>
                    <a:pt x="4454" y="9714"/>
                    <a:pt x="4442" y="9717"/>
                  </a:cubicBezTo>
                  <a:cubicBezTo>
                    <a:pt x="4430" y="9720"/>
                    <a:pt x="4420" y="9724"/>
                    <a:pt x="4411" y="9728"/>
                  </a:cubicBezTo>
                  <a:lnTo>
                    <a:pt x="4414" y="9722"/>
                  </a:lnTo>
                  <a:cubicBezTo>
                    <a:pt x="4422" y="9707"/>
                    <a:pt x="4426" y="9691"/>
                    <a:pt x="4427" y="9676"/>
                  </a:cubicBezTo>
                  <a:cubicBezTo>
                    <a:pt x="4429" y="9661"/>
                    <a:pt x="4427" y="9646"/>
                    <a:pt x="4422" y="9632"/>
                  </a:cubicBezTo>
                  <a:cubicBezTo>
                    <a:pt x="4417" y="9619"/>
                    <a:pt x="4409" y="9606"/>
                    <a:pt x="4398" y="9595"/>
                  </a:cubicBezTo>
                  <a:cubicBezTo>
                    <a:pt x="4388" y="9583"/>
                    <a:pt x="4374" y="9574"/>
                    <a:pt x="4358" y="9566"/>
                  </a:cubicBezTo>
                  <a:cubicBezTo>
                    <a:pt x="4348" y="9561"/>
                    <a:pt x="4338" y="9557"/>
                    <a:pt x="4328" y="9556"/>
                  </a:cubicBezTo>
                  <a:cubicBezTo>
                    <a:pt x="4318" y="9554"/>
                    <a:pt x="4309" y="9553"/>
                    <a:pt x="4301" y="9553"/>
                  </a:cubicBezTo>
                  <a:cubicBezTo>
                    <a:pt x="4292" y="9554"/>
                    <a:pt x="4284" y="9555"/>
                    <a:pt x="4277" y="9557"/>
                  </a:cubicBezTo>
                  <a:cubicBezTo>
                    <a:pt x="4269" y="9559"/>
                    <a:pt x="4263" y="9561"/>
                    <a:pt x="4257" y="9564"/>
                  </a:cubicBezTo>
                  <a:cubicBezTo>
                    <a:pt x="4251" y="9567"/>
                    <a:pt x="4245" y="9570"/>
                    <a:pt x="4239" y="9575"/>
                  </a:cubicBezTo>
                  <a:cubicBezTo>
                    <a:pt x="4233" y="9579"/>
                    <a:pt x="4227" y="9585"/>
                    <a:pt x="4221" y="9591"/>
                  </a:cubicBezTo>
                  <a:cubicBezTo>
                    <a:pt x="4215" y="9598"/>
                    <a:pt x="4209" y="9606"/>
                    <a:pt x="4203" y="9616"/>
                  </a:cubicBezTo>
                  <a:cubicBezTo>
                    <a:pt x="4196" y="9626"/>
                    <a:pt x="4190" y="9637"/>
                    <a:pt x="4183" y="9650"/>
                  </a:cubicBezTo>
                  <a:lnTo>
                    <a:pt x="4139" y="9741"/>
                  </a:lnTo>
                  <a:lnTo>
                    <a:pt x="4529" y="9934"/>
                  </a:lnTo>
                  <a:lnTo>
                    <a:pt x="4552" y="9888"/>
                  </a:lnTo>
                  <a:lnTo>
                    <a:pt x="4375" y="9801"/>
                  </a:lnTo>
                  <a:cubicBezTo>
                    <a:pt x="4381" y="9792"/>
                    <a:pt x="4386" y="9785"/>
                    <a:pt x="4392" y="9780"/>
                  </a:cubicBezTo>
                  <a:cubicBezTo>
                    <a:pt x="4399" y="9776"/>
                    <a:pt x="4409" y="9772"/>
                    <a:pt x="4422" y="9769"/>
                  </a:cubicBezTo>
                  <a:cubicBezTo>
                    <a:pt x="4445" y="9765"/>
                    <a:pt x="4467" y="9760"/>
                    <a:pt x="4488" y="9757"/>
                  </a:cubicBezTo>
                  <a:cubicBezTo>
                    <a:pt x="4509" y="9754"/>
                    <a:pt x="4528" y="9751"/>
                    <a:pt x="4545" y="9749"/>
                  </a:cubicBezTo>
                  <a:cubicBezTo>
                    <a:pt x="4563" y="9747"/>
                    <a:pt x="4578" y="9745"/>
                    <a:pt x="4591" y="9745"/>
                  </a:cubicBezTo>
                  <a:cubicBezTo>
                    <a:pt x="4604" y="9744"/>
                    <a:pt x="4615" y="9744"/>
                    <a:pt x="4623" y="9744"/>
                  </a:cubicBezTo>
                  <a:lnTo>
                    <a:pt x="4652" y="9685"/>
                  </a:lnTo>
                  <a:close/>
                  <a:moveTo>
                    <a:pt x="4365" y="9636"/>
                  </a:moveTo>
                  <a:cubicBezTo>
                    <a:pt x="4374" y="9645"/>
                    <a:pt x="4379" y="9654"/>
                    <a:pt x="4382" y="9663"/>
                  </a:cubicBezTo>
                  <a:cubicBezTo>
                    <a:pt x="4385" y="9674"/>
                    <a:pt x="4386" y="9686"/>
                    <a:pt x="4384" y="9699"/>
                  </a:cubicBezTo>
                  <a:cubicBezTo>
                    <a:pt x="4382" y="9711"/>
                    <a:pt x="4376" y="9726"/>
                    <a:pt x="4368" y="9744"/>
                  </a:cubicBezTo>
                  <a:lnTo>
                    <a:pt x="4346" y="9787"/>
                  </a:lnTo>
                  <a:lnTo>
                    <a:pt x="4200" y="9715"/>
                  </a:lnTo>
                  <a:lnTo>
                    <a:pt x="4223" y="9668"/>
                  </a:lnTo>
                  <a:cubicBezTo>
                    <a:pt x="4229" y="9658"/>
                    <a:pt x="4234" y="9649"/>
                    <a:pt x="4239" y="9642"/>
                  </a:cubicBezTo>
                  <a:cubicBezTo>
                    <a:pt x="4244" y="9635"/>
                    <a:pt x="4250" y="9629"/>
                    <a:pt x="4255" y="9623"/>
                  </a:cubicBezTo>
                  <a:cubicBezTo>
                    <a:pt x="4265" y="9615"/>
                    <a:pt x="4278" y="9609"/>
                    <a:pt x="4292" y="9608"/>
                  </a:cubicBezTo>
                  <a:cubicBezTo>
                    <a:pt x="4307" y="9606"/>
                    <a:pt x="4321" y="9608"/>
                    <a:pt x="4333" y="9614"/>
                  </a:cubicBezTo>
                  <a:cubicBezTo>
                    <a:pt x="4346" y="9621"/>
                    <a:pt x="4357" y="9628"/>
                    <a:pt x="4365" y="9636"/>
                  </a:cubicBezTo>
                  <a:close/>
                  <a:moveTo>
                    <a:pt x="4663" y="9291"/>
                  </a:moveTo>
                  <a:cubicBezTo>
                    <a:pt x="4648" y="9290"/>
                    <a:pt x="4634" y="9291"/>
                    <a:pt x="4621" y="9294"/>
                  </a:cubicBezTo>
                  <a:cubicBezTo>
                    <a:pt x="4608" y="9298"/>
                    <a:pt x="4596" y="9303"/>
                    <a:pt x="4585" y="9311"/>
                  </a:cubicBezTo>
                  <a:cubicBezTo>
                    <a:pt x="4574" y="9318"/>
                    <a:pt x="4562" y="9329"/>
                    <a:pt x="4548" y="9344"/>
                  </a:cubicBezTo>
                  <a:lnTo>
                    <a:pt x="4512" y="9382"/>
                  </a:lnTo>
                  <a:cubicBezTo>
                    <a:pt x="4493" y="9401"/>
                    <a:pt x="4476" y="9414"/>
                    <a:pt x="4461" y="9419"/>
                  </a:cubicBezTo>
                  <a:cubicBezTo>
                    <a:pt x="4447" y="9425"/>
                    <a:pt x="4432" y="9423"/>
                    <a:pt x="4416" y="9416"/>
                  </a:cubicBezTo>
                  <a:cubicBezTo>
                    <a:pt x="4396" y="9406"/>
                    <a:pt x="4383" y="9391"/>
                    <a:pt x="4379" y="9372"/>
                  </a:cubicBezTo>
                  <a:cubicBezTo>
                    <a:pt x="4374" y="9352"/>
                    <a:pt x="4378" y="9330"/>
                    <a:pt x="4390" y="9306"/>
                  </a:cubicBezTo>
                  <a:cubicBezTo>
                    <a:pt x="4394" y="9297"/>
                    <a:pt x="4398" y="9290"/>
                    <a:pt x="4403" y="9283"/>
                  </a:cubicBezTo>
                  <a:cubicBezTo>
                    <a:pt x="4408" y="9276"/>
                    <a:pt x="4414" y="9270"/>
                    <a:pt x="4420" y="9264"/>
                  </a:cubicBezTo>
                  <a:cubicBezTo>
                    <a:pt x="4426" y="9257"/>
                    <a:pt x="4433" y="9251"/>
                    <a:pt x="4441" y="9246"/>
                  </a:cubicBezTo>
                  <a:cubicBezTo>
                    <a:pt x="4450" y="9240"/>
                    <a:pt x="4459" y="9233"/>
                    <a:pt x="4470" y="9227"/>
                  </a:cubicBezTo>
                  <a:lnTo>
                    <a:pt x="4446" y="9190"/>
                  </a:lnTo>
                  <a:cubicBezTo>
                    <a:pt x="4403" y="9215"/>
                    <a:pt x="4371" y="9248"/>
                    <a:pt x="4351" y="9289"/>
                  </a:cubicBezTo>
                  <a:cubicBezTo>
                    <a:pt x="4341" y="9308"/>
                    <a:pt x="4335" y="9327"/>
                    <a:pt x="4333" y="9345"/>
                  </a:cubicBezTo>
                  <a:cubicBezTo>
                    <a:pt x="4331" y="9363"/>
                    <a:pt x="4332" y="9381"/>
                    <a:pt x="4337" y="9396"/>
                  </a:cubicBezTo>
                  <a:cubicBezTo>
                    <a:pt x="4341" y="9412"/>
                    <a:pt x="4349" y="9427"/>
                    <a:pt x="4359" y="9439"/>
                  </a:cubicBezTo>
                  <a:cubicBezTo>
                    <a:pt x="4370" y="9452"/>
                    <a:pt x="4384" y="9463"/>
                    <a:pt x="4401" y="9471"/>
                  </a:cubicBezTo>
                  <a:cubicBezTo>
                    <a:pt x="4426" y="9483"/>
                    <a:pt x="4451" y="9486"/>
                    <a:pt x="4476" y="9478"/>
                  </a:cubicBezTo>
                  <a:cubicBezTo>
                    <a:pt x="4488" y="9474"/>
                    <a:pt x="4499" y="9468"/>
                    <a:pt x="4509" y="9460"/>
                  </a:cubicBezTo>
                  <a:cubicBezTo>
                    <a:pt x="4519" y="9452"/>
                    <a:pt x="4531" y="9441"/>
                    <a:pt x="4545" y="9425"/>
                  </a:cubicBezTo>
                  <a:lnTo>
                    <a:pt x="4577" y="9392"/>
                  </a:lnTo>
                  <a:cubicBezTo>
                    <a:pt x="4614" y="9352"/>
                    <a:pt x="4650" y="9341"/>
                    <a:pt x="4684" y="9358"/>
                  </a:cubicBezTo>
                  <a:cubicBezTo>
                    <a:pt x="4707" y="9369"/>
                    <a:pt x="4721" y="9388"/>
                    <a:pt x="4726" y="9413"/>
                  </a:cubicBezTo>
                  <a:cubicBezTo>
                    <a:pt x="4729" y="9425"/>
                    <a:pt x="4729" y="9436"/>
                    <a:pt x="4727" y="9446"/>
                  </a:cubicBezTo>
                  <a:cubicBezTo>
                    <a:pt x="4725" y="9456"/>
                    <a:pt x="4720" y="9469"/>
                    <a:pt x="4713" y="9484"/>
                  </a:cubicBezTo>
                  <a:cubicBezTo>
                    <a:pt x="4703" y="9503"/>
                    <a:pt x="4691" y="9521"/>
                    <a:pt x="4678" y="9535"/>
                  </a:cubicBezTo>
                  <a:cubicBezTo>
                    <a:pt x="4664" y="9549"/>
                    <a:pt x="4647" y="9562"/>
                    <a:pt x="4628" y="9572"/>
                  </a:cubicBezTo>
                  <a:lnTo>
                    <a:pt x="4654" y="9610"/>
                  </a:lnTo>
                  <a:cubicBezTo>
                    <a:pt x="4676" y="9597"/>
                    <a:pt x="4694" y="9582"/>
                    <a:pt x="4710" y="9564"/>
                  </a:cubicBezTo>
                  <a:cubicBezTo>
                    <a:pt x="4726" y="9547"/>
                    <a:pt x="4739" y="9526"/>
                    <a:pt x="4751" y="9503"/>
                  </a:cubicBezTo>
                  <a:cubicBezTo>
                    <a:pt x="4760" y="9484"/>
                    <a:pt x="4766" y="9467"/>
                    <a:pt x="4769" y="9452"/>
                  </a:cubicBezTo>
                  <a:cubicBezTo>
                    <a:pt x="4772" y="9436"/>
                    <a:pt x="4772" y="9420"/>
                    <a:pt x="4770" y="9403"/>
                  </a:cubicBezTo>
                  <a:cubicBezTo>
                    <a:pt x="4768" y="9380"/>
                    <a:pt x="4760" y="9360"/>
                    <a:pt x="4748" y="9342"/>
                  </a:cubicBezTo>
                  <a:cubicBezTo>
                    <a:pt x="4736" y="9325"/>
                    <a:pt x="4721" y="9312"/>
                    <a:pt x="4703" y="9303"/>
                  </a:cubicBezTo>
                  <a:cubicBezTo>
                    <a:pt x="4691" y="9297"/>
                    <a:pt x="4677" y="9293"/>
                    <a:pt x="4663" y="9291"/>
                  </a:cubicBezTo>
                  <a:close/>
                  <a:moveTo>
                    <a:pt x="4880" y="9221"/>
                  </a:moveTo>
                  <a:lnTo>
                    <a:pt x="4489" y="9029"/>
                  </a:lnTo>
                  <a:lnTo>
                    <a:pt x="4467" y="9074"/>
                  </a:lnTo>
                  <a:lnTo>
                    <a:pt x="4858" y="9267"/>
                  </a:lnTo>
                  <a:lnTo>
                    <a:pt x="4880" y="9221"/>
                  </a:lnTo>
                  <a:close/>
                  <a:moveTo>
                    <a:pt x="4655" y="8692"/>
                  </a:moveTo>
                  <a:lnTo>
                    <a:pt x="4528" y="8950"/>
                  </a:lnTo>
                  <a:lnTo>
                    <a:pt x="4567" y="8970"/>
                  </a:lnTo>
                  <a:lnTo>
                    <a:pt x="4619" y="8865"/>
                  </a:lnTo>
                  <a:lnTo>
                    <a:pt x="4970" y="9038"/>
                  </a:lnTo>
                  <a:lnTo>
                    <a:pt x="4993" y="8993"/>
                  </a:lnTo>
                  <a:lnTo>
                    <a:pt x="4641" y="8820"/>
                  </a:lnTo>
                  <a:lnTo>
                    <a:pt x="4693" y="8714"/>
                  </a:lnTo>
                  <a:lnTo>
                    <a:pt x="4655" y="8692"/>
                  </a:lnTo>
                  <a:close/>
                  <a:moveTo>
                    <a:pt x="5198" y="8575"/>
                  </a:moveTo>
                  <a:lnTo>
                    <a:pt x="4744" y="8512"/>
                  </a:lnTo>
                  <a:lnTo>
                    <a:pt x="4714" y="8573"/>
                  </a:lnTo>
                  <a:lnTo>
                    <a:pt x="5040" y="8896"/>
                  </a:lnTo>
                  <a:lnTo>
                    <a:pt x="5064" y="8848"/>
                  </a:lnTo>
                  <a:lnTo>
                    <a:pt x="4962" y="8752"/>
                  </a:lnTo>
                  <a:lnTo>
                    <a:pt x="5034" y="8606"/>
                  </a:lnTo>
                  <a:lnTo>
                    <a:pt x="5172" y="8628"/>
                  </a:lnTo>
                  <a:lnTo>
                    <a:pt x="5198" y="8575"/>
                  </a:lnTo>
                  <a:close/>
                  <a:moveTo>
                    <a:pt x="4990" y="8599"/>
                  </a:moveTo>
                  <a:lnTo>
                    <a:pt x="4930" y="8720"/>
                  </a:lnTo>
                  <a:lnTo>
                    <a:pt x="4769" y="8565"/>
                  </a:lnTo>
                  <a:lnTo>
                    <a:pt x="4990" y="8599"/>
                  </a:lnTo>
                  <a:close/>
                  <a:moveTo>
                    <a:pt x="4636" y="8543"/>
                  </a:moveTo>
                  <a:cubicBezTo>
                    <a:pt x="4627" y="8546"/>
                    <a:pt x="4621" y="8551"/>
                    <a:pt x="4617" y="8560"/>
                  </a:cubicBezTo>
                  <a:cubicBezTo>
                    <a:pt x="4613" y="8568"/>
                    <a:pt x="4612" y="8576"/>
                    <a:pt x="4615" y="8585"/>
                  </a:cubicBezTo>
                  <a:cubicBezTo>
                    <a:pt x="4618" y="8593"/>
                    <a:pt x="4624" y="8599"/>
                    <a:pt x="4632" y="8603"/>
                  </a:cubicBezTo>
                  <a:cubicBezTo>
                    <a:pt x="4640" y="8607"/>
                    <a:pt x="4648" y="8608"/>
                    <a:pt x="4657" y="8605"/>
                  </a:cubicBezTo>
                  <a:cubicBezTo>
                    <a:pt x="4666" y="8602"/>
                    <a:pt x="4672" y="8597"/>
                    <a:pt x="4676" y="8588"/>
                  </a:cubicBezTo>
                  <a:cubicBezTo>
                    <a:pt x="4680" y="8580"/>
                    <a:pt x="4681" y="8572"/>
                    <a:pt x="4678" y="8563"/>
                  </a:cubicBezTo>
                  <a:cubicBezTo>
                    <a:pt x="4675" y="8555"/>
                    <a:pt x="4669" y="8549"/>
                    <a:pt x="4660" y="8545"/>
                  </a:cubicBezTo>
                  <a:cubicBezTo>
                    <a:pt x="4652" y="8541"/>
                    <a:pt x="4644" y="8540"/>
                    <a:pt x="4636" y="8543"/>
                  </a:cubicBezTo>
                  <a:close/>
                  <a:moveTo>
                    <a:pt x="4693" y="8426"/>
                  </a:moveTo>
                  <a:cubicBezTo>
                    <a:pt x="4685" y="8428"/>
                    <a:pt x="4679" y="8434"/>
                    <a:pt x="4674" y="8442"/>
                  </a:cubicBezTo>
                  <a:cubicBezTo>
                    <a:pt x="4671" y="8450"/>
                    <a:pt x="4670" y="8459"/>
                    <a:pt x="4673" y="8467"/>
                  </a:cubicBezTo>
                  <a:cubicBezTo>
                    <a:pt x="4676" y="8476"/>
                    <a:pt x="4681" y="8482"/>
                    <a:pt x="4689" y="8486"/>
                  </a:cubicBezTo>
                  <a:cubicBezTo>
                    <a:pt x="4698" y="8490"/>
                    <a:pt x="4706" y="8491"/>
                    <a:pt x="4715" y="8488"/>
                  </a:cubicBezTo>
                  <a:cubicBezTo>
                    <a:pt x="4724" y="8485"/>
                    <a:pt x="4730" y="8479"/>
                    <a:pt x="4734" y="8471"/>
                  </a:cubicBezTo>
                  <a:cubicBezTo>
                    <a:pt x="4738" y="8463"/>
                    <a:pt x="4739" y="8454"/>
                    <a:pt x="4735" y="8446"/>
                  </a:cubicBezTo>
                  <a:cubicBezTo>
                    <a:pt x="4732" y="8438"/>
                    <a:pt x="4726" y="8431"/>
                    <a:pt x="4718" y="8427"/>
                  </a:cubicBezTo>
                  <a:cubicBezTo>
                    <a:pt x="4710" y="8423"/>
                    <a:pt x="4702" y="8423"/>
                    <a:pt x="4693" y="8426"/>
                  </a:cubicBezTo>
                  <a:close/>
                  <a:moveTo>
                    <a:pt x="4935" y="8123"/>
                  </a:moveTo>
                  <a:lnTo>
                    <a:pt x="4808" y="8381"/>
                  </a:lnTo>
                  <a:lnTo>
                    <a:pt x="4847" y="8401"/>
                  </a:lnTo>
                  <a:lnTo>
                    <a:pt x="4899" y="8296"/>
                  </a:lnTo>
                  <a:lnTo>
                    <a:pt x="5250" y="8469"/>
                  </a:lnTo>
                  <a:lnTo>
                    <a:pt x="5273" y="8424"/>
                  </a:lnTo>
                  <a:lnTo>
                    <a:pt x="4921" y="8251"/>
                  </a:lnTo>
                  <a:lnTo>
                    <a:pt x="4973" y="8145"/>
                  </a:lnTo>
                  <a:lnTo>
                    <a:pt x="4935" y="8123"/>
                  </a:lnTo>
                  <a:close/>
                  <a:moveTo>
                    <a:pt x="5601" y="7756"/>
                  </a:moveTo>
                  <a:lnTo>
                    <a:pt x="5194" y="7597"/>
                  </a:lnTo>
                  <a:lnTo>
                    <a:pt x="5160" y="7666"/>
                  </a:lnTo>
                  <a:lnTo>
                    <a:pt x="5383" y="7868"/>
                  </a:lnTo>
                  <a:cubicBezTo>
                    <a:pt x="5397" y="7879"/>
                    <a:pt x="5409" y="7890"/>
                    <a:pt x="5421" y="7898"/>
                  </a:cubicBezTo>
                  <a:cubicBezTo>
                    <a:pt x="5432" y="7907"/>
                    <a:pt x="5438" y="7912"/>
                    <a:pt x="5440" y="7913"/>
                  </a:cubicBezTo>
                  <a:cubicBezTo>
                    <a:pt x="5438" y="7912"/>
                    <a:pt x="5430" y="7910"/>
                    <a:pt x="5416" y="7907"/>
                  </a:cubicBezTo>
                  <a:cubicBezTo>
                    <a:pt x="5402" y="7903"/>
                    <a:pt x="5385" y="7899"/>
                    <a:pt x="5364" y="7895"/>
                  </a:cubicBezTo>
                  <a:lnTo>
                    <a:pt x="5074" y="7841"/>
                  </a:lnTo>
                  <a:lnTo>
                    <a:pt x="5040" y="7909"/>
                  </a:lnTo>
                  <a:lnTo>
                    <a:pt x="5414" y="8135"/>
                  </a:lnTo>
                  <a:lnTo>
                    <a:pt x="5437" y="8090"/>
                  </a:lnTo>
                  <a:lnTo>
                    <a:pt x="5169" y="7932"/>
                  </a:lnTo>
                  <a:cubicBezTo>
                    <a:pt x="5164" y="7929"/>
                    <a:pt x="5157" y="7925"/>
                    <a:pt x="5150" y="7921"/>
                  </a:cubicBezTo>
                  <a:cubicBezTo>
                    <a:pt x="5142" y="7916"/>
                    <a:pt x="5135" y="7912"/>
                    <a:pt x="5127" y="7908"/>
                  </a:cubicBezTo>
                  <a:cubicBezTo>
                    <a:pt x="5120" y="7904"/>
                    <a:pt x="5113" y="7900"/>
                    <a:pt x="5108" y="7897"/>
                  </a:cubicBezTo>
                  <a:cubicBezTo>
                    <a:pt x="5103" y="7894"/>
                    <a:pt x="5100" y="7892"/>
                    <a:pt x="5098" y="7892"/>
                  </a:cubicBezTo>
                  <a:cubicBezTo>
                    <a:pt x="5103" y="7893"/>
                    <a:pt x="5112" y="7895"/>
                    <a:pt x="5126" y="7897"/>
                  </a:cubicBezTo>
                  <a:cubicBezTo>
                    <a:pt x="5141" y="7900"/>
                    <a:pt x="5159" y="7904"/>
                    <a:pt x="5181" y="7908"/>
                  </a:cubicBezTo>
                  <a:lnTo>
                    <a:pt x="5497" y="7967"/>
                  </a:lnTo>
                  <a:lnTo>
                    <a:pt x="5517" y="7928"/>
                  </a:lnTo>
                  <a:lnTo>
                    <a:pt x="5266" y="7700"/>
                  </a:lnTo>
                  <a:cubicBezTo>
                    <a:pt x="5261" y="7696"/>
                    <a:pt x="5255" y="7691"/>
                    <a:pt x="5249" y="7686"/>
                  </a:cubicBezTo>
                  <a:cubicBezTo>
                    <a:pt x="5244" y="7681"/>
                    <a:pt x="5238" y="7676"/>
                    <a:pt x="5233" y="7672"/>
                  </a:cubicBezTo>
                  <a:cubicBezTo>
                    <a:pt x="5227" y="7667"/>
                    <a:pt x="5223" y="7664"/>
                    <a:pt x="5219" y="7660"/>
                  </a:cubicBezTo>
                  <a:cubicBezTo>
                    <a:pt x="5216" y="7657"/>
                    <a:pt x="5213" y="7656"/>
                    <a:pt x="5213" y="7655"/>
                  </a:cubicBezTo>
                  <a:cubicBezTo>
                    <a:pt x="5214" y="7655"/>
                    <a:pt x="5216" y="7656"/>
                    <a:pt x="5221" y="7658"/>
                  </a:cubicBezTo>
                  <a:cubicBezTo>
                    <a:pt x="5226" y="7661"/>
                    <a:pt x="5231" y="7663"/>
                    <a:pt x="5238" y="7666"/>
                  </a:cubicBezTo>
                  <a:cubicBezTo>
                    <a:pt x="5245" y="7669"/>
                    <a:pt x="5252" y="7672"/>
                    <a:pt x="5260" y="7676"/>
                  </a:cubicBezTo>
                  <a:cubicBezTo>
                    <a:pt x="5267" y="7679"/>
                    <a:pt x="5274" y="7682"/>
                    <a:pt x="5280" y="7685"/>
                  </a:cubicBezTo>
                  <a:lnTo>
                    <a:pt x="5578" y="7803"/>
                  </a:lnTo>
                  <a:lnTo>
                    <a:pt x="5601" y="7756"/>
                  </a:lnTo>
                  <a:close/>
                  <a:moveTo>
                    <a:pt x="5386" y="7207"/>
                  </a:moveTo>
                  <a:lnTo>
                    <a:pt x="5363" y="7254"/>
                  </a:lnTo>
                  <a:lnTo>
                    <a:pt x="5635" y="7388"/>
                  </a:lnTo>
                  <a:cubicBezTo>
                    <a:pt x="5648" y="7394"/>
                    <a:pt x="5659" y="7401"/>
                    <a:pt x="5668" y="7407"/>
                  </a:cubicBezTo>
                  <a:cubicBezTo>
                    <a:pt x="5676" y="7413"/>
                    <a:pt x="5683" y="7422"/>
                    <a:pt x="5689" y="7432"/>
                  </a:cubicBezTo>
                  <a:cubicBezTo>
                    <a:pt x="5694" y="7442"/>
                    <a:pt x="5696" y="7454"/>
                    <a:pt x="5694" y="7468"/>
                  </a:cubicBezTo>
                  <a:cubicBezTo>
                    <a:pt x="5692" y="7482"/>
                    <a:pt x="5687" y="7497"/>
                    <a:pt x="5679" y="7513"/>
                  </a:cubicBezTo>
                  <a:cubicBezTo>
                    <a:pt x="5673" y="7526"/>
                    <a:pt x="5667" y="7535"/>
                    <a:pt x="5661" y="7543"/>
                  </a:cubicBezTo>
                  <a:cubicBezTo>
                    <a:pt x="5654" y="7551"/>
                    <a:pt x="5647" y="7557"/>
                    <a:pt x="5641" y="7561"/>
                  </a:cubicBezTo>
                  <a:cubicBezTo>
                    <a:pt x="5634" y="7565"/>
                    <a:pt x="5627" y="7568"/>
                    <a:pt x="5621" y="7569"/>
                  </a:cubicBezTo>
                  <a:cubicBezTo>
                    <a:pt x="5615" y="7571"/>
                    <a:pt x="5609" y="7571"/>
                    <a:pt x="5604" y="7571"/>
                  </a:cubicBezTo>
                  <a:cubicBezTo>
                    <a:pt x="5596" y="7571"/>
                    <a:pt x="5587" y="7568"/>
                    <a:pt x="5576" y="7564"/>
                  </a:cubicBezTo>
                  <a:cubicBezTo>
                    <a:pt x="5564" y="7560"/>
                    <a:pt x="5554" y="7555"/>
                    <a:pt x="5544" y="7550"/>
                  </a:cubicBezTo>
                  <a:lnTo>
                    <a:pt x="5281" y="7421"/>
                  </a:lnTo>
                  <a:lnTo>
                    <a:pt x="5258" y="7467"/>
                  </a:lnTo>
                  <a:lnTo>
                    <a:pt x="5538" y="7605"/>
                  </a:lnTo>
                  <a:cubicBezTo>
                    <a:pt x="5547" y="7609"/>
                    <a:pt x="5557" y="7613"/>
                    <a:pt x="5569" y="7618"/>
                  </a:cubicBezTo>
                  <a:cubicBezTo>
                    <a:pt x="5581" y="7622"/>
                    <a:pt x="5593" y="7624"/>
                    <a:pt x="5605" y="7623"/>
                  </a:cubicBezTo>
                  <a:cubicBezTo>
                    <a:pt x="5629" y="7622"/>
                    <a:pt x="5651" y="7615"/>
                    <a:pt x="5669" y="7601"/>
                  </a:cubicBezTo>
                  <a:cubicBezTo>
                    <a:pt x="5687" y="7588"/>
                    <a:pt x="5703" y="7566"/>
                    <a:pt x="5718" y="7535"/>
                  </a:cubicBezTo>
                  <a:cubicBezTo>
                    <a:pt x="5730" y="7511"/>
                    <a:pt x="5737" y="7490"/>
                    <a:pt x="5740" y="7472"/>
                  </a:cubicBezTo>
                  <a:cubicBezTo>
                    <a:pt x="5743" y="7453"/>
                    <a:pt x="5743" y="7435"/>
                    <a:pt x="5738" y="7418"/>
                  </a:cubicBezTo>
                  <a:cubicBezTo>
                    <a:pt x="5734" y="7401"/>
                    <a:pt x="5727" y="7388"/>
                    <a:pt x="5716" y="7377"/>
                  </a:cubicBezTo>
                  <a:cubicBezTo>
                    <a:pt x="5704" y="7367"/>
                    <a:pt x="5687" y="7356"/>
                    <a:pt x="5664" y="7344"/>
                  </a:cubicBezTo>
                  <a:lnTo>
                    <a:pt x="5386" y="7207"/>
                  </a:lnTo>
                  <a:close/>
                  <a:moveTo>
                    <a:pt x="5228" y="7338"/>
                  </a:moveTo>
                  <a:cubicBezTo>
                    <a:pt x="5220" y="7341"/>
                    <a:pt x="5214" y="7347"/>
                    <a:pt x="5210" y="7355"/>
                  </a:cubicBezTo>
                  <a:cubicBezTo>
                    <a:pt x="5206" y="7363"/>
                    <a:pt x="5205" y="7371"/>
                    <a:pt x="5208" y="7380"/>
                  </a:cubicBezTo>
                  <a:cubicBezTo>
                    <a:pt x="5211" y="7388"/>
                    <a:pt x="5216" y="7395"/>
                    <a:pt x="5224" y="7399"/>
                  </a:cubicBezTo>
                  <a:cubicBezTo>
                    <a:pt x="5233" y="7403"/>
                    <a:pt x="5241" y="7403"/>
                    <a:pt x="5250" y="7400"/>
                  </a:cubicBezTo>
                  <a:cubicBezTo>
                    <a:pt x="5259" y="7398"/>
                    <a:pt x="5265" y="7392"/>
                    <a:pt x="5269" y="7384"/>
                  </a:cubicBezTo>
                  <a:cubicBezTo>
                    <a:pt x="5273" y="7375"/>
                    <a:pt x="5274" y="7367"/>
                    <a:pt x="5270" y="7359"/>
                  </a:cubicBezTo>
                  <a:cubicBezTo>
                    <a:pt x="5267" y="7350"/>
                    <a:pt x="5262" y="7344"/>
                    <a:pt x="5253" y="7340"/>
                  </a:cubicBezTo>
                  <a:cubicBezTo>
                    <a:pt x="5245" y="7336"/>
                    <a:pt x="5237" y="7335"/>
                    <a:pt x="5228" y="7338"/>
                  </a:cubicBezTo>
                  <a:close/>
                  <a:moveTo>
                    <a:pt x="5286" y="7221"/>
                  </a:moveTo>
                  <a:cubicBezTo>
                    <a:pt x="5277" y="7224"/>
                    <a:pt x="5271" y="7230"/>
                    <a:pt x="5267" y="7238"/>
                  </a:cubicBezTo>
                  <a:cubicBezTo>
                    <a:pt x="5263" y="7246"/>
                    <a:pt x="5263" y="7255"/>
                    <a:pt x="5265" y="7263"/>
                  </a:cubicBezTo>
                  <a:cubicBezTo>
                    <a:pt x="5268" y="7272"/>
                    <a:pt x="5274" y="7278"/>
                    <a:pt x="5282" y="7282"/>
                  </a:cubicBezTo>
                  <a:cubicBezTo>
                    <a:pt x="5290" y="7286"/>
                    <a:pt x="5299" y="7286"/>
                    <a:pt x="5307" y="7284"/>
                  </a:cubicBezTo>
                  <a:cubicBezTo>
                    <a:pt x="5316" y="7281"/>
                    <a:pt x="5322" y="7275"/>
                    <a:pt x="5327" y="7267"/>
                  </a:cubicBezTo>
                  <a:cubicBezTo>
                    <a:pt x="5331" y="7259"/>
                    <a:pt x="5331" y="7250"/>
                    <a:pt x="5328" y="7242"/>
                  </a:cubicBezTo>
                  <a:cubicBezTo>
                    <a:pt x="5325" y="7233"/>
                    <a:pt x="5319" y="7227"/>
                    <a:pt x="5311" y="7223"/>
                  </a:cubicBezTo>
                  <a:cubicBezTo>
                    <a:pt x="5303" y="7219"/>
                    <a:pt x="5294" y="7219"/>
                    <a:pt x="5286" y="7221"/>
                  </a:cubicBezTo>
                  <a:close/>
                  <a:moveTo>
                    <a:pt x="5960" y="7027"/>
                  </a:moveTo>
                  <a:lnTo>
                    <a:pt x="5569" y="6835"/>
                  </a:lnTo>
                  <a:lnTo>
                    <a:pt x="5546" y="6881"/>
                  </a:lnTo>
                  <a:lnTo>
                    <a:pt x="5759" y="6984"/>
                  </a:lnTo>
                  <a:cubicBezTo>
                    <a:pt x="5774" y="6991"/>
                    <a:pt x="5788" y="6998"/>
                    <a:pt x="5802" y="7004"/>
                  </a:cubicBezTo>
                  <a:cubicBezTo>
                    <a:pt x="5816" y="7010"/>
                    <a:pt x="5829" y="7016"/>
                    <a:pt x="5841" y="7021"/>
                  </a:cubicBezTo>
                  <a:cubicBezTo>
                    <a:pt x="5852" y="7026"/>
                    <a:pt x="5862" y="7030"/>
                    <a:pt x="5869" y="7033"/>
                  </a:cubicBezTo>
                  <a:cubicBezTo>
                    <a:pt x="5877" y="7036"/>
                    <a:pt x="5881" y="7037"/>
                    <a:pt x="5881" y="7037"/>
                  </a:cubicBezTo>
                  <a:cubicBezTo>
                    <a:pt x="5880" y="7037"/>
                    <a:pt x="5876" y="7037"/>
                    <a:pt x="5870" y="7036"/>
                  </a:cubicBezTo>
                  <a:cubicBezTo>
                    <a:pt x="5864" y="7036"/>
                    <a:pt x="5856" y="7036"/>
                    <a:pt x="5847" y="7035"/>
                  </a:cubicBezTo>
                  <a:cubicBezTo>
                    <a:pt x="5838" y="7035"/>
                    <a:pt x="5827" y="7034"/>
                    <a:pt x="5816" y="7034"/>
                  </a:cubicBezTo>
                  <a:cubicBezTo>
                    <a:pt x="5804" y="7033"/>
                    <a:pt x="5793" y="7033"/>
                    <a:pt x="5781" y="7033"/>
                  </a:cubicBezTo>
                  <a:lnTo>
                    <a:pt x="5468" y="7041"/>
                  </a:lnTo>
                  <a:lnTo>
                    <a:pt x="5441" y="7095"/>
                  </a:lnTo>
                  <a:lnTo>
                    <a:pt x="5832" y="7287"/>
                  </a:lnTo>
                  <a:lnTo>
                    <a:pt x="5856" y="7239"/>
                  </a:lnTo>
                  <a:lnTo>
                    <a:pt x="5628" y="7129"/>
                  </a:lnTo>
                  <a:cubicBezTo>
                    <a:pt x="5616" y="7124"/>
                    <a:pt x="5605" y="7118"/>
                    <a:pt x="5593" y="7113"/>
                  </a:cubicBezTo>
                  <a:cubicBezTo>
                    <a:pt x="5582" y="7108"/>
                    <a:pt x="5571" y="7104"/>
                    <a:pt x="5561" y="7100"/>
                  </a:cubicBezTo>
                  <a:cubicBezTo>
                    <a:pt x="5551" y="7095"/>
                    <a:pt x="5542" y="7092"/>
                    <a:pt x="5535" y="7088"/>
                  </a:cubicBezTo>
                  <a:cubicBezTo>
                    <a:pt x="5528" y="7085"/>
                    <a:pt x="5523" y="7083"/>
                    <a:pt x="5519" y="7082"/>
                  </a:cubicBezTo>
                  <a:cubicBezTo>
                    <a:pt x="5523" y="7083"/>
                    <a:pt x="5529" y="7083"/>
                    <a:pt x="5536" y="7084"/>
                  </a:cubicBezTo>
                  <a:cubicBezTo>
                    <a:pt x="5544" y="7084"/>
                    <a:pt x="5552" y="7084"/>
                    <a:pt x="5563" y="7084"/>
                  </a:cubicBezTo>
                  <a:cubicBezTo>
                    <a:pt x="5573" y="7084"/>
                    <a:pt x="5584" y="7084"/>
                    <a:pt x="5596" y="7084"/>
                  </a:cubicBezTo>
                  <a:cubicBezTo>
                    <a:pt x="5608" y="7084"/>
                    <a:pt x="5621" y="7084"/>
                    <a:pt x="5635" y="7084"/>
                  </a:cubicBezTo>
                  <a:lnTo>
                    <a:pt x="5936" y="7076"/>
                  </a:lnTo>
                  <a:lnTo>
                    <a:pt x="5960" y="7027"/>
                  </a:lnTo>
                  <a:close/>
                  <a:moveTo>
                    <a:pt x="5984" y="6606"/>
                  </a:moveTo>
                  <a:cubicBezTo>
                    <a:pt x="5969" y="6605"/>
                    <a:pt x="5955" y="6606"/>
                    <a:pt x="5942" y="6609"/>
                  </a:cubicBezTo>
                  <a:cubicBezTo>
                    <a:pt x="5929" y="6613"/>
                    <a:pt x="5917" y="6618"/>
                    <a:pt x="5906" y="6626"/>
                  </a:cubicBezTo>
                  <a:cubicBezTo>
                    <a:pt x="5895" y="6633"/>
                    <a:pt x="5883" y="6644"/>
                    <a:pt x="5869" y="6659"/>
                  </a:cubicBezTo>
                  <a:lnTo>
                    <a:pt x="5833" y="6697"/>
                  </a:lnTo>
                  <a:cubicBezTo>
                    <a:pt x="5814" y="6716"/>
                    <a:pt x="5797" y="6729"/>
                    <a:pt x="5783" y="6734"/>
                  </a:cubicBezTo>
                  <a:cubicBezTo>
                    <a:pt x="5768" y="6740"/>
                    <a:pt x="5753" y="6738"/>
                    <a:pt x="5737" y="6731"/>
                  </a:cubicBezTo>
                  <a:cubicBezTo>
                    <a:pt x="5717" y="6721"/>
                    <a:pt x="5704" y="6706"/>
                    <a:pt x="5700" y="6687"/>
                  </a:cubicBezTo>
                  <a:cubicBezTo>
                    <a:pt x="5695" y="6667"/>
                    <a:pt x="5699" y="6646"/>
                    <a:pt x="5711" y="6621"/>
                  </a:cubicBezTo>
                  <a:cubicBezTo>
                    <a:pt x="5715" y="6612"/>
                    <a:pt x="5720" y="6605"/>
                    <a:pt x="5724" y="6598"/>
                  </a:cubicBezTo>
                  <a:cubicBezTo>
                    <a:pt x="5729" y="6591"/>
                    <a:pt x="5735" y="6585"/>
                    <a:pt x="5741" y="6579"/>
                  </a:cubicBezTo>
                  <a:cubicBezTo>
                    <a:pt x="5747" y="6572"/>
                    <a:pt x="5754" y="6566"/>
                    <a:pt x="5763" y="6561"/>
                  </a:cubicBezTo>
                  <a:cubicBezTo>
                    <a:pt x="5771" y="6555"/>
                    <a:pt x="5780" y="6548"/>
                    <a:pt x="5791" y="6542"/>
                  </a:cubicBezTo>
                  <a:lnTo>
                    <a:pt x="5767" y="6505"/>
                  </a:lnTo>
                  <a:cubicBezTo>
                    <a:pt x="5724" y="6530"/>
                    <a:pt x="5692" y="6563"/>
                    <a:pt x="5672" y="6604"/>
                  </a:cubicBezTo>
                  <a:cubicBezTo>
                    <a:pt x="5662" y="6623"/>
                    <a:pt x="5657" y="6642"/>
                    <a:pt x="5654" y="6660"/>
                  </a:cubicBezTo>
                  <a:cubicBezTo>
                    <a:pt x="5652" y="6679"/>
                    <a:pt x="5653" y="6696"/>
                    <a:pt x="5658" y="6711"/>
                  </a:cubicBezTo>
                  <a:cubicBezTo>
                    <a:pt x="5662" y="6727"/>
                    <a:pt x="5670" y="6742"/>
                    <a:pt x="5681" y="6754"/>
                  </a:cubicBezTo>
                  <a:cubicBezTo>
                    <a:pt x="5691" y="6767"/>
                    <a:pt x="5705" y="6778"/>
                    <a:pt x="5722" y="6786"/>
                  </a:cubicBezTo>
                  <a:cubicBezTo>
                    <a:pt x="5747" y="6798"/>
                    <a:pt x="5772" y="6801"/>
                    <a:pt x="5798" y="6793"/>
                  </a:cubicBezTo>
                  <a:cubicBezTo>
                    <a:pt x="5809" y="6789"/>
                    <a:pt x="5820" y="6783"/>
                    <a:pt x="5830" y="6775"/>
                  </a:cubicBezTo>
                  <a:cubicBezTo>
                    <a:pt x="5840" y="6767"/>
                    <a:pt x="5852" y="6756"/>
                    <a:pt x="5867" y="6741"/>
                  </a:cubicBezTo>
                  <a:lnTo>
                    <a:pt x="5898" y="6707"/>
                  </a:lnTo>
                  <a:cubicBezTo>
                    <a:pt x="5935" y="6667"/>
                    <a:pt x="5971" y="6656"/>
                    <a:pt x="6005" y="6673"/>
                  </a:cubicBezTo>
                  <a:cubicBezTo>
                    <a:pt x="6028" y="6684"/>
                    <a:pt x="6042" y="6703"/>
                    <a:pt x="6047" y="6728"/>
                  </a:cubicBezTo>
                  <a:cubicBezTo>
                    <a:pt x="6050" y="6740"/>
                    <a:pt x="6050" y="6751"/>
                    <a:pt x="6048" y="6761"/>
                  </a:cubicBezTo>
                  <a:cubicBezTo>
                    <a:pt x="6046" y="6771"/>
                    <a:pt x="6041" y="6784"/>
                    <a:pt x="6034" y="6799"/>
                  </a:cubicBezTo>
                  <a:cubicBezTo>
                    <a:pt x="6024" y="6819"/>
                    <a:pt x="6013" y="6836"/>
                    <a:pt x="5999" y="6850"/>
                  </a:cubicBezTo>
                  <a:cubicBezTo>
                    <a:pt x="5985" y="6864"/>
                    <a:pt x="5969" y="6877"/>
                    <a:pt x="5949" y="6887"/>
                  </a:cubicBezTo>
                  <a:lnTo>
                    <a:pt x="5975" y="6926"/>
                  </a:lnTo>
                  <a:cubicBezTo>
                    <a:pt x="5997" y="6912"/>
                    <a:pt x="6015" y="6897"/>
                    <a:pt x="6031" y="6879"/>
                  </a:cubicBezTo>
                  <a:cubicBezTo>
                    <a:pt x="6047" y="6862"/>
                    <a:pt x="6060" y="6841"/>
                    <a:pt x="6072" y="6818"/>
                  </a:cubicBezTo>
                  <a:cubicBezTo>
                    <a:pt x="6081" y="6799"/>
                    <a:pt x="6087" y="6782"/>
                    <a:pt x="6090" y="6767"/>
                  </a:cubicBezTo>
                  <a:cubicBezTo>
                    <a:pt x="6093" y="6751"/>
                    <a:pt x="6093" y="6735"/>
                    <a:pt x="6091" y="6718"/>
                  </a:cubicBezTo>
                  <a:cubicBezTo>
                    <a:pt x="6089" y="6695"/>
                    <a:pt x="6082" y="6675"/>
                    <a:pt x="6069" y="6657"/>
                  </a:cubicBezTo>
                  <a:cubicBezTo>
                    <a:pt x="6057" y="6640"/>
                    <a:pt x="6042" y="6627"/>
                    <a:pt x="6024" y="6618"/>
                  </a:cubicBezTo>
                  <a:cubicBezTo>
                    <a:pt x="6012" y="6612"/>
                    <a:pt x="5998" y="6608"/>
                    <a:pt x="5984" y="6606"/>
                  </a:cubicBezTo>
                  <a:close/>
                  <a:moveTo>
                    <a:pt x="5901" y="6160"/>
                  </a:moveTo>
                  <a:lnTo>
                    <a:pt x="5774" y="6418"/>
                  </a:lnTo>
                  <a:lnTo>
                    <a:pt x="5813" y="6438"/>
                  </a:lnTo>
                  <a:lnTo>
                    <a:pt x="5865" y="6333"/>
                  </a:lnTo>
                  <a:lnTo>
                    <a:pt x="6216" y="6506"/>
                  </a:lnTo>
                  <a:lnTo>
                    <a:pt x="6238" y="6461"/>
                  </a:lnTo>
                  <a:lnTo>
                    <a:pt x="5887" y="6288"/>
                  </a:lnTo>
                  <a:lnTo>
                    <a:pt x="5939" y="6182"/>
                  </a:lnTo>
                  <a:lnTo>
                    <a:pt x="5901" y="6160"/>
                  </a:lnTo>
                  <a:close/>
                  <a:moveTo>
                    <a:pt x="6433" y="6065"/>
                  </a:moveTo>
                  <a:lnTo>
                    <a:pt x="6393" y="6046"/>
                  </a:lnTo>
                  <a:lnTo>
                    <a:pt x="6308" y="6218"/>
                  </a:lnTo>
                  <a:lnTo>
                    <a:pt x="6165" y="6147"/>
                  </a:lnTo>
                  <a:lnTo>
                    <a:pt x="6231" y="6013"/>
                  </a:lnTo>
                  <a:lnTo>
                    <a:pt x="6190" y="5993"/>
                  </a:lnTo>
                  <a:lnTo>
                    <a:pt x="6124" y="6127"/>
                  </a:lnTo>
                  <a:lnTo>
                    <a:pt x="5996" y="6064"/>
                  </a:lnTo>
                  <a:lnTo>
                    <a:pt x="6075" y="5904"/>
                  </a:lnTo>
                  <a:lnTo>
                    <a:pt x="6039" y="5879"/>
                  </a:lnTo>
                  <a:lnTo>
                    <a:pt x="5934" y="6092"/>
                  </a:lnTo>
                  <a:lnTo>
                    <a:pt x="6325" y="6285"/>
                  </a:lnTo>
                  <a:lnTo>
                    <a:pt x="6433" y="6065"/>
                  </a:lnTo>
                  <a:close/>
                  <a:moveTo>
                    <a:pt x="6596" y="5734"/>
                  </a:moveTo>
                  <a:lnTo>
                    <a:pt x="6560" y="5739"/>
                  </a:lnTo>
                  <a:cubicBezTo>
                    <a:pt x="6543" y="5741"/>
                    <a:pt x="6525" y="5744"/>
                    <a:pt x="6507" y="5746"/>
                  </a:cubicBezTo>
                  <a:cubicBezTo>
                    <a:pt x="6488" y="5749"/>
                    <a:pt x="6470" y="5751"/>
                    <a:pt x="6454" y="5754"/>
                  </a:cubicBezTo>
                  <a:cubicBezTo>
                    <a:pt x="6437" y="5756"/>
                    <a:pt x="6426" y="5758"/>
                    <a:pt x="6419" y="5759"/>
                  </a:cubicBezTo>
                  <a:cubicBezTo>
                    <a:pt x="6409" y="5761"/>
                    <a:pt x="6398" y="5763"/>
                    <a:pt x="6386" y="5766"/>
                  </a:cubicBezTo>
                  <a:cubicBezTo>
                    <a:pt x="6374" y="5769"/>
                    <a:pt x="6364" y="5773"/>
                    <a:pt x="6356" y="5777"/>
                  </a:cubicBezTo>
                  <a:lnTo>
                    <a:pt x="6358" y="5771"/>
                  </a:lnTo>
                  <a:cubicBezTo>
                    <a:pt x="6366" y="5756"/>
                    <a:pt x="6370" y="5740"/>
                    <a:pt x="6372" y="5725"/>
                  </a:cubicBezTo>
                  <a:cubicBezTo>
                    <a:pt x="6373" y="5710"/>
                    <a:pt x="6371" y="5695"/>
                    <a:pt x="6366" y="5681"/>
                  </a:cubicBezTo>
                  <a:cubicBezTo>
                    <a:pt x="6361" y="5668"/>
                    <a:pt x="6353" y="5655"/>
                    <a:pt x="6343" y="5644"/>
                  </a:cubicBezTo>
                  <a:cubicBezTo>
                    <a:pt x="6332" y="5632"/>
                    <a:pt x="6318" y="5623"/>
                    <a:pt x="6302" y="5615"/>
                  </a:cubicBezTo>
                  <a:cubicBezTo>
                    <a:pt x="6292" y="5610"/>
                    <a:pt x="6282" y="5606"/>
                    <a:pt x="6272" y="5605"/>
                  </a:cubicBezTo>
                  <a:cubicBezTo>
                    <a:pt x="6263" y="5603"/>
                    <a:pt x="6253" y="5602"/>
                    <a:pt x="6245" y="5602"/>
                  </a:cubicBezTo>
                  <a:cubicBezTo>
                    <a:pt x="6236" y="5603"/>
                    <a:pt x="6228" y="5604"/>
                    <a:pt x="6221" y="5606"/>
                  </a:cubicBezTo>
                  <a:cubicBezTo>
                    <a:pt x="6213" y="5608"/>
                    <a:pt x="6207" y="5610"/>
                    <a:pt x="6201" y="5613"/>
                  </a:cubicBezTo>
                  <a:cubicBezTo>
                    <a:pt x="6195" y="5616"/>
                    <a:pt x="6189" y="5619"/>
                    <a:pt x="6183" y="5624"/>
                  </a:cubicBezTo>
                  <a:cubicBezTo>
                    <a:pt x="6177" y="5628"/>
                    <a:pt x="6171" y="5634"/>
                    <a:pt x="6165" y="5640"/>
                  </a:cubicBezTo>
                  <a:cubicBezTo>
                    <a:pt x="6159" y="5647"/>
                    <a:pt x="6153" y="5655"/>
                    <a:pt x="6147" y="5665"/>
                  </a:cubicBezTo>
                  <a:cubicBezTo>
                    <a:pt x="6141" y="5675"/>
                    <a:pt x="6134" y="5686"/>
                    <a:pt x="6128" y="5699"/>
                  </a:cubicBezTo>
                  <a:lnTo>
                    <a:pt x="6083" y="5790"/>
                  </a:lnTo>
                  <a:lnTo>
                    <a:pt x="6474" y="5983"/>
                  </a:lnTo>
                  <a:lnTo>
                    <a:pt x="6496" y="5937"/>
                  </a:lnTo>
                  <a:lnTo>
                    <a:pt x="6319" y="5850"/>
                  </a:lnTo>
                  <a:cubicBezTo>
                    <a:pt x="6325" y="5841"/>
                    <a:pt x="6330" y="5834"/>
                    <a:pt x="6337" y="5829"/>
                  </a:cubicBezTo>
                  <a:cubicBezTo>
                    <a:pt x="6343" y="5825"/>
                    <a:pt x="6353" y="5821"/>
                    <a:pt x="6366" y="5818"/>
                  </a:cubicBezTo>
                  <a:cubicBezTo>
                    <a:pt x="6389" y="5814"/>
                    <a:pt x="6411" y="5809"/>
                    <a:pt x="6432" y="5806"/>
                  </a:cubicBezTo>
                  <a:cubicBezTo>
                    <a:pt x="6453" y="5803"/>
                    <a:pt x="6472" y="5800"/>
                    <a:pt x="6489" y="5798"/>
                  </a:cubicBezTo>
                  <a:cubicBezTo>
                    <a:pt x="6507" y="5796"/>
                    <a:pt x="6522" y="5794"/>
                    <a:pt x="6535" y="5794"/>
                  </a:cubicBezTo>
                  <a:cubicBezTo>
                    <a:pt x="6548" y="5793"/>
                    <a:pt x="6559" y="5793"/>
                    <a:pt x="6567" y="5793"/>
                  </a:cubicBezTo>
                  <a:lnTo>
                    <a:pt x="6596" y="5734"/>
                  </a:lnTo>
                  <a:close/>
                  <a:moveTo>
                    <a:pt x="6310" y="5685"/>
                  </a:moveTo>
                  <a:cubicBezTo>
                    <a:pt x="6318" y="5694"/>
                    <a:pt x="6324" y="5703"/>
                    <a:pt x="6327" y="5712"/>
                  </a:cubicBezTo>
                  <a:cubicBezTo>
                    <a:pt x="6330" y="5723"/>
                    <a:pt x="6330" y="5735"/>
                    <a:pt x="6328" y="5748"/>
                  </a:cubicBezTo>
                  <a:cubicBezTo>
                    <a:pt x="6326" y="5760"/>
                    <a:pt x="6320" y="5775"/>
                    <a:pt x="6312" y="5793"/>
                  </a:cubicBezTo>
                  <a:lnTo>
                    <a:pt x="6290" y="5836"/>
                  </a:lnTo>
                  <a:lnTo>
                    <a:pt x="6145" y="5764"/>
                  </a:lnTo>
                  <a:lnTo>
                    <a:pt x="6168" y="5718"/>
                  </a:lnTo>
                  <a:cubicBezTo>
                    <a:pt x="6173" y="5707"/>
                    <a:pt x="6178" y="5698"/>
                    <a:pt x="6183" y="5691"/>
                  </a:cubicBezTo>
                  <a:cubicBezTo>
                    <a:pt x="6188" y="5684"/>
                    <a:pt x="6194" y="5678"/>
                    <a:pt x="6200" y="5672"/>
                  </a:cubicBezTo>
                  <a:cubicBezTo>
                    <a:pt x="6210" y="5664"/>
                    <a:pt x="6222" y="5658"/>
                    <a:pt x="6236" y="5657"/>
                  </a:cubicBezTo>
                  <a:cubicBezTo>
                    <a:pt x="6251" y="5655"/>
                    <a:pt x="6265" y="5657"/>
                    <a:pt x="6278" y="5663"/>
                  </a:cubicBezTo>
                  <a:cubicBezTo>
                    <a:pt x="6291" y="5670"/>
                    <a:pt x="6301" y="5677"/>
                    <a:pt x="6310" y="5685"/>
                  </a:cubicBezTo>
                  <a:close/>
                  <a:moveTo>
                    <a:pt x="6808" y="5523"/>
                  </a:moveTo>
                  <a:lnTo>
                    <a:pt x="6259" y="5253"/>
                  </a:lnTo>
                  <a:lnTo>
                    <a:pt x="6240" y="5290"/>
                  </a:lnTo>
                  <a:lnTo>
                    <a:pt x="6789" y="5561"/>
                  </a:lnTo>
                  <a:lnTo>
                    <a:pt x="6808" y="5523"/>
                  </a:lnTo>
                  <a:close/>
                  <a:moveTo>
                    <a:pt x="6582" y="4775"/>
                  </a:moveTo>
                  <a:lnTo>
                    <a:pt x="6560" y="4821"/>
                  </a:lnTo>
                  <a:lnTo>
                    <a:pt x="6832" y="4955"/>
                  </a:lnTo>
                  <a:cubicBezTo>
                    <a:pt x="6845" y="4962"/>
                    <a:pt x="6856" y="4968"/>
                    <a:pt x="6865" y="4975"/>
                  </a:cubicBezTo>
                  <a:cubicBezTo>
                    <a:pt x="6873" y="4981"/>
                    <a:pt x="6880" y="4989"/>
                    <a:pt x="6886" y="5000"/>
                  </a:cubicBezTo>
                  <a:cubicBezTo>
                    <a:pt x="6891" y="5010"/>
                    <a:pt x="6892" y="5022"/>
                    <a:pt x="6891" y="5036"/>
                  </a:cubicBezTo>
                  <a:cubicBezTo>
                    <a:pt x="6889" y="5050"/>
                    <a:pt x="6884" y="5065"/>
                    <a:pt x="6876" y="5081"/>
                  </a:cubicBezTo>
                  <a:cubicBezTo>
                    <a:pt x="6870" y="5093"/>
                    <a:pt x="6864" y="5103"/>
                    <a:pt x="6857" y="5111"/>
                  </a:cubicBezTo>
                  <a:cubicBezTo>
                    <a:pt x="6851" y="5118"/>
                    <a:pt x="6844" y="5124"/>
                    <a:pt x="6837" y="5129"/>
                  </a:cubicBezTo>
                  <a:cubicBezTo>
                    <a:pt x="6831" y="5133"/>
                    <a:pt x="6824" y="5136"/>
                    <a:pt x="6818" y="5137"/>
                  </a:cubicBezTo>
                  <a:cubicBezTo>
                    <a:pt x="6811" y="5138"/>
                    <a:pt x="6806" y="5139"/>
                    <a:pt x="6801" y="5139"/>
                  </a:cubicBezTo>
                  <a:cubicBezTo>
                    <a:pt x="6793" y="5138"/>
                    <a:pt x="6784" y="5136"/>
                    <a:pt x="6772" y="5132"/>
                  </a:cubicBezTo>
                  <a:cubicBezTo>
                    <a:pt x="6761" y="5127"/>
                    <a:pt x="6751" y="5123"/>
                    <a:pt x="6741" y="5118"/>
                  </a:cubicBezTo>
                  <a:lnTo>
                    <a:pt x="6478" y="4988"/>
                  </a:lnTo>
                  <a:lnTo>
                    <a:pt x="6455" y="5034"/>
                  </a:lnTo>
                  <a:lnTo>
                    <a:pt x="6735" y="5172"/>
                  </a:lnTo>
                  <a:cubicBezTo>
                    <a:pt x="6744" y="5177"/>
                    <a:pt x="6754" y="5181"/>
                    <a:pt x="6766" y="5185"/>
                  </a:cubicBezTo>
                  <a:cubicBezTo>
                    <a:pt x="6778" y="5190"/>
                    <a:pt x="6790" y="5192"/>
                    <a:pt x="6802" y="5191"/>
                  </a:cubicBezTo>
                  <a:cubicBezTo>
                    <a:pt x="6826" y="5190"/>
                    <a:pt x="6848" y="5182"/>
                    <a:pt x="6866" y="5169"/>
                  </a:cubicBezTo>
                  <a:cubicBezTo>
                    <a:pt x="6884" y="5155"/>
                    <a:pt x="6900" y="5133"/>
                    <a:pt x="6915" y="5103"/>
                  </a:cubicBezTo>
                  <a:cubicBezTo>
                    <a:pt x="6927" y="5079"/>
                    <a:pt x="6934" y="5058"/>
                    <a:pt x="6937" y="5039"/>
                  </a:cubicBezTo>
                  <a:cubicBezTo>
                    <a:pt x="6940" y="5021"/>
                    <a:pt x="6940" y="5003"/>
                    <a:pt x="6935" y="4986"/>
                  </a:cubicBezTo>
                  <a:cubicBezTo>
                    <a:pt x="6931" y="4969"/>
                    <a:pt x="6924" y="4955"/>
                    <a:pt x="6912" y="4945"/>
                  </a:cubicBezTo>
                  <a:cubicBezTo>
                    <a:pt x="6901" y="4935"/>
                    <a:pt x="6884" y="4924"/>
                    <a:pt x="6860" y="4912"/>
                  </a:cubicBezTo>
                  <a:lnTo>
                    <a:pt x="6582" y="4775"/>
                  </a:lnTo>
                  <a:close/>
                  <a:moveTo>
                    <a:pt x="7157" y="4595"/>
                  </a:moveTo>
                  <a:lnTo>
                    <a:pt x="6766" y="4403"/>
                  </a:lnTo>
                  <a:lnTo>
                    <a:pt x="6743" y="4449"/>
                  </a:lnTo>
                  <a:lnTo>
                    <a:pt x="6956" y="4552"/>
                  </a:lnTo>
                  <a:cubicBezTo>
                    <a:pt x="6970" y="4559"/>
                    <a:pt x="6985" y="4565"/>
                    <a:pt x="6999" y="4571"/>
                  </a:cubicBezTo>
                  <a:cubicBezTo>
                    <a:pt x="7013" y="4578"/>
                    <a:pt x="7026" y="4583"/>
                    <a:pt x="7038" y="4588"/>
                  </a:cubicBezTo>
                  <a:cubicBezTo>
                    <a:pt x="7049" y="4593"/>
                    <a:pt x="7059" y="4597"/>
                    <a:pt x="7066" y="4600"/>
                  </a:cubicBezTo>
                  <a:cubicBezTo>
                    <a:pt x="7074" y="4603"/>
                    <a:pt x="7078" y="4605"/>
                    <a:pt x="7078" y="4605"/>
                  </a:cubicBezTo>
                  <a:cubicBezTo>
                    <a:pt x="7077" y="4605"/>
                    <a:pt x="7073" y="4605"/>
                    <a:pt x="7067" y="4604"/>
                  </a:cubicBezTo>
                  <a:cubicBezTo>
                    <a:pt x="7061" y="4604"/>
                    <a:pt x="7053" y="4603"/>
                    <a:pt x="7044" y="4603"/>
                  </a:cubicBezTo>
                  <a:cubicBezTo>
                    <a:pt x="7035" y="4602"/>
                    <a:pt x="7024" y="4602"/>
                    <a:pt x="7013" y="4601"/>
                  </a:cubicBezTo>
                  <a:cubicBezTo>
                    <a:pt x="7001" y="4601"/>
                    <a:pt x="6989" y="4601"/>
                    <a:pt x="6978" y="4601"/>
                  </a:cubicBezTo>
                  <a:lnTo>
                    <a:pt x="6664" y="4608"/>
                  </a:lnTo>
                  <a:lnTo>
                    <a:pt x="6638" y="4662"/>
                  </a:lnTo>
                  <a:lnTo>
                    <a:pt x="7029" y="4855"/>
                  </a:lnTo>
                  <a:lnTo>
                    <a:pt x="7053" y="4806"/>
                  </a:lnTo>
                  <a:lnTo>
                    <a:pt x="6825" y="4697"/>
                  </a:lnTo>
                  <a:cubicBezTo>
                    <a:pt x="6813" y="4691"/>
                    <a:pt x="6802" y="4686"/>
                    <a:pt x="6790" y="4681"/>
                  </a:cubicBezTo>
                  <a:cubicBezTo>
                    <a:pt x="6778" y="4676"/>
                    <a:pt x="6768" y="4671"/>
                    <a:pt x="6758" y="4667"/>
                  </a:cubicBezTo>
                  <a:cubicBezTo>
                    <a:pt x="6748" y="4663"/>
                    <a:pt x="6739" y="4659"/>
                    <a:pt x="6732" y="4656"/>
                  </a:cubicBezTo>
                  <a:cubicBezTo>
                    <a:pt x="6725" y="4653"/>
                    <a:pt x="6719" y="4651"/>
                    <a:pt x="6716" y="4650"/>
                  </a:cubicBezTo>
                  <a:cubicBezTo>
                    <a:pt x="6720" y="4651"/>
                    <a:pt x="6726" y="4651"/>
                    <a:pt x="6733" y="4651"/>
                  </a:cubicBezTo>
                  <a:cubicBezTo>
                    <a:pt x="6741" y="4652"/>
                    <a:pt x="6749" y="4652"/>
                    <a:pt x="6759" y="4652"/>
                  </a:cubicBezTo>
                  <a:cubicBezTo>
                    <a:pt x="6770" y="4652"/>
                    <a:pt x="6781" y="4652"/>
                    <a:pt x="6793" y="4652"/>
                  </a:cubicBezTo>
                  <a:cubicBezTo>
                    <a:pt x="6805" y="4652"/>
                    <a:pt x="6818" y="4652"/>
                    <a:pt x="6831" y="4652"/>
                  </a:cubicBezTo>
                  <a:lnTo>
                    <a:pt x="7132" y="4644"/>
                  </a:lnTo>
                  <a:lnTo>
                    <a:pt x="7157" y="4595"/>
                  </a:lnTo>
                  <a:close/>
                  <a:moveTo>
                    <a:pt x="7235" y="4435"/>
                  </a:moveTo>
                  <a:lnTo>
                    <a:pt x="6844" y="4243"/>
                  </a:lnTo>
                  <a:lnTo>
                    <a:pt x="6822" y="4288"/>
                  </a:lnTo>
                  <a:lnTo>
                    <a:pt x="7213" y="4481"/>
                  </a:lnTo>
                  <a:lnTo>
                    <a:pt x="7235" y="4435"/>
                  </a:lnTo>
                  <a:close/>
                  <a:moveTo>
                    <a:pt x="7035" y="3855"/>
                  </a:moveTo>
                  <a:lnTo>
                    <a:pt x="7011" y="3903"/>
                  </a:lnTo>
                  <a:lnTo>
                    <a:pt x="7228" y="4114"/>
                  </a:lnTo>
                  <a:cubicBezTo>
                    <a:pt x="7246" y="4131"/>
                    <a:pt x="7261" y="4145"/>
                    <a:pt x="7273" y="4156"/>
                  </a:cubicBezTo>
                  <a:cubicBezTo>
                    <a:pt x="7285" y="4167"/>
                    <a:pt x="7293" y="4174"/>
                    <a:pt x="7297" y="4178"/>
                  </a:cubicBezTo>
                  <a:cubicBezTo>
                    <a:pt x="7295" y="4177"/>
                    <a:pt x="7290" y="4175"/>
                    <a:pt x="7283" y="4174"/>
                  </a:cubicBezTo>
                  <a:cubicBezTo>
                    <a:pt x="7276" y="4172"/>
                    <a:pt x="7268" y="4170"/>
                    <a:pt x="7259" y="4168"/>
                  </a:cubicBezTo>
                  <a:cubicBezTo>
                    <a:pt x="7249" y="4166"/>
                    <a:pt x="7240" y="4164"/>
                    <a:pt x="7229" y="4163"/>
                  </a:cubicBezTo>
                  <a:cubicBezTo>
                    <a:pt x="7219" y="4161"/>
                    <a:pt x="7209" y="4159"/>
                    <a:pt x="7199" y="4158"/>
                  </a:cubicBezTo>
                  <a:lnTo>
                    <a:pt x="6907" y="4116"/>
                  </a:lnTo>
                  <a:lnTo>
                    <a:pt x="6882" y="4167"/>
                  </a:lnTo>
                  <a:lnTo>
                    <a:pt x="7337" y="4228"/>
                  </a:lnTo>
                  <a:lnTo>
                    <a:pt x="7360" y="4182"/>
                  </a:lnTo>
                  <a:lnTo>
                    <a:pt x="7035" y="3855"/>
                  </a:lnTo>
                  <a:close/>
                  <a:moveTo>
                    <a:pt x="7571" y="3753"/>
                  </a:moveTo>
                  <a:lnTo>
                    <a:pt x="7531" y="3733"/>
                  </a:lnTo>
                  <a:lnTo>
                    <a:pt x="7446" y="3905"/>
                  </a:lnTo>
                  <a:lnTo>
                    <a:pt x="7303" y="3834"/>
                  </a:lnTo>
                  <a:lnTo>
                    <a:pt x="7369" y="3701"/>
                  </a:lnTo>
                  <a:lnTo>
                    <a:pt x="7328" y="3681"/>
                  </a:lnTo>
                  <a:lnTo>
                    <a:pt x="7262" y="3815"/>
                  </a:lnTo>
                  <a:lnTo>
                    <a:pt x="7134" y="3752"/>
                  </a:lnTo>
                  <a:lnTo>
                    <a:pt x="7213" y="3591"/>
                  </a:lnTo>
                  <a:lnTo>
                    <a:pt x="7177" y="3566"/>
                  </a:lnTo>
                  <a:lnTo>
                    <a:pt x="7072" y="3780"/>
                  </a:lnTo>
                  <a:lnTo>
                    <a:pt x="7463" y="3972"/>
                  </a:lnTo>
                  <a:lnTo>
                    <a:pt x="7571" y="3753"/>
                  </a:lnTo>
                  <a:close/>
                  <a:moveTo>
                    <a:pt x="7734" y="3422"/>
                  </a:moveTo>
                  <a:lnTo>
                    <a:pt x="7698" y="3426"/>
                  </a:lnTo>
                  <a:cubicBezTo>
                    <a:pt x="7681" y="3429"/>
                    <a:pt x="7663" y="3431"/>
                    <a:pt x="7644" y="3434"/>
                  </a:cubicBezTo>
                  <a:cubicBezTo>
                    <a:pt x="7626" y="3436"/>
                    <a:pt x="7608" y="3439"/>
                    <a:pt x="7592" y="3441"/>
                  </a:cubicBezTo>
                  <a:cubicBezTo>
                    <a:pt x="7575" y="3443"/>
                    <a:pt x="7564" y="3445"/>
                    <a:pt x="7557" y="3446"/>
                  </a:cubicBezTo>
                  <a:cubicBezTo>
                    <a:pt x="7547" y="3448"/>
                    <a:pt x="7536" y="3451"/>
                    <a:pt x="7524" y="3454"/>
                  </a:cubicBezTo>
                  <a:cubicBezTo>
                    <a:pt x="7512" y="3457"/>
                    <a:pt x="7502" y="3460"/>
                    <a:pt x="7494" y="3464"/>
                  </a:cubicBezTo>
                  <a:lnTo>
                    <a:pt x="7496" y="3458"/>
                  </a:lnTo>
                  <a:cubicBezTo>
                    <a:pt x="7504" y="3443"/>
                    <a:pt x="7508" y="3427"/>
                    <a:pt x="7510" y="3412"/>
                  </a:cubicBezTo>
                  <a:cubicBezTo>
                    <a:pt x="7511" y="3397"/>
                    <a:pt x="7509" y="3382"/>
                    <a:pt x="7504" y="3369"/>
                  </a:cubicBezTo>
                  <a:cubicBezTo>
                    <a:pt x="7499" y="3355"/>
                    <a:pt x="7491" y="3342"/>
                    <a:pt x="7481" y="3331"/>
                  </a:cubicBezTo>
                  <a:cubicBezTo>
                    <a:pt x="7470" y="3319"/>
                    <a:pt x="7456" y="3310"/>
                    <a:pt x="7440" y="3302"/>
                  </a:cubicBezTo>
                  <a:cubicBezTo>
                    <a:pt x="7430" y="3297"/>
                    <a:pt x="7420" y="3294"/>
                    <a:pt x="7410" y="3292"/>
                  </a:cubicBezTo>
                  <a:cubicBezTo>
                    <a:pt x="7401" y="3290"/>
                    <a:pt x="7391" y="3289"/>
                    <a:pt x="7383" y="3290"/>
                  </a:cubicBezTo>
                  <a:cubicBezTo>
                    <a:pt x="7374" y="3290"/>
                    <a:pt x="7366" y="3291"/>
                    <a:pt x="7359" y="3293"/>
                  </a:cubicBezTo>
                  <a:cubicBezTo>
                    <a:pt x="7351" y="3295"/>
                    <a:pt x="7345" y="3297"/>
                    <a:pt x="7339" y="3300"/>
                  </a:cubicBezTo>
                  <a:cubicBezTo>
                    <a:pt x="7333" y="3303"/>
                    <a:pt x="7327" y="3307"/>
                    <a:pt x="7321" y="3311"/>
                  </a:cubicBezTo>
                  <a:cubicBezTo>
                    <a:pt x="7315" y="3315"/>
                    <a:pt x="7309" y="3321"/>
                    <a:pt x="7303" y="3328"/>
                  </a:cubicBezTo>
                  <a:cubicBezTo>
                    <a:pt x="7297" y="3334"/>
                    <a:pt x="7291" y="3342"/>
                    <a:pt x="7285" y="3352"/>
                  </a:cubicBezTo>
                  <a:cubicBezTo>
                    <a:pt x="7279" y="3362"/>
                    <a:pt x="7272" y="3373"/>
                    <a:pt x="7266" y="3387"/>
                  </a:cubicBezTo>
                  <a:lnTo>
                    <a:pt x="7221" y="3478"/>
                  </a:lnTo>
                  <a:lnTo>
                    <a:pt x="7612" y="3670"/>
                  </a:lnTo>
                  <a:lnTo>
                    <a:pt x="7634" y="3624"/>
                  </a:lnTo>
                  <a:lnTo>
                    <a:pt x="7457" y="3538"/>
                  </a:lnTo>
                  <a:cubicBezTo>
                    <a:pt x="7463" y="3528"/>
                    <a:pt x="7468" y="3521"/>
                    <a:pt x="7475" y="3516"/>
                  </a:cubicBezTo>
                  <a:cubicBezTo>
                    <a:pt x="7481" y="3512"/>
                    <a:pt x="7491" y="3508"/>
                    <a:pt x="7504" y="3505"/>
                  </a:cubicBezTo>
                  <a:cubicBezTo>
                    <a:pt x="7527" y="3501"/>
                    <a:pt x="7549" y="3497"/>
                    <a:pt x="7570" y="3493"/>
                  </a:cubicBezTo>
                  <a:cubicBezTo>
                    <a:pt x="7591" y="3490"/>
                    <a:pt x="7610" y="3487"/>
                    <a:pt x="7627" y="3485"/>
                  </a:cubicBezTo>
                  <a:cubicBezTo>
                    <a:pt x="7645" y="3483"/>
                    <a:pt x="7660" y="3482"/>
                    <a:pt x="7673" y="3481"/>
                  </a:cubicBezTo>
                  <a:cubicBezTo>
                    <a:pt x="7686" y="3480"/>
                    <a:pt x="7697" y="3480"/>
                    <a:pt x="7705" y="3480"/>
                  </a:cubicBezTo>
                  <a:lnTo>
                    <a:pt x="7734" y="3422"/>
                  </a:lnTo>
                  <a:close/>
                  <a:moveTo>
                    <a:pt x="7448" y="3373"/>
                  </a:moveTo>
                  <a:cubicBezTo>
                    <a:pt x="7456" y="3381"/>
                    <a:pt x="7462" y="3390"/>
                    <a:pt x="7465" y="3399"/>
                  </a:cubicBezTo>
                  <a:cubicBezTo>
                    <a:pt x="7468" y="3410"/>
                    <a:pt x="7468" y="3422"/>
                    <a:pt x="7466" y="3435"/>
                  </a:cubicBezTo>
                  <a:cubicBezTo>
                    <a:pt x="7464" y="3447"/>
                    <a:pt x="7458" y="3462"/>
                    <a:pt x="7450" y="3480"/>
                  </a:cubicBezTo>
                  <a:lnTo>
                    <a:pt x="7428" y="3523"/>
                  </a:lnTo>
                  <a:lnTo>
                    <a:pt x="7283" y="3451"/>
                  </a:lnTo>
                  <a:lnTo>
                    <a:pt x="7306" y="3405"/>
                  </a:lnTo>
                  <a:cubicBezTo>
                    <a:pt x="7311" y="3394"/>
                    <a:pt x="7316" y="3385"/>
                    <a:pt x="7321" y="3378"/>
                  </a:cubicBezTo>
                  <a:cubicBezTo>
                    <a:pt x="7326" y="3371"/>
                    <a:pt x="7332" y="3365"/>
                    <a:pt x="7338" y="3360"/>
                  </a:cubicBezTo>
                  <a:cubicBezTo>
                    <a:pt x="7348" y="3351"/>
                    <a:pt x="7360" y="3346"/>
                    <a:pt x="7374" y="3344"/>
                  </a:cubicBezTo>
                  <a:cubicBezTo>
                    <a:pt x="7389" y="3342"/>
                    <a:pt x="7403" y="3344"/>
                    <a:pt x="7416" y="3351"/>
                  </a:cubicBezTo>
                  <a:cubicBezTo>
                    <a:pt x="7429" y="3357"/>
                    <a:pt x="7439" y="3364"/>
                    <a:pt x="7448" y="3373"/>
                  </a:cubicBezTo>
                  <a:close/>
                  <a:moveTo>
                    <a:pt x="7745" y="3028"/>
                  </a:moveTo>
                  <a:cubicBezTo>
                    <a:pt x="7730" y="3026"/>
                    <a:pt x="7716" y="3027"/>
                    <a:pt x="7703" y="3031"/>
                  </a:cubicBezTo>
                  <a:cubicBezTo>
                    <a:pt x="7690" y="3034"/>
                    <a:pt x="7678" y="3040"/>
                    <a:pt x="7667" y="3047"/>
                  </a:cubicBezTo>
                  <a:cubicBezTo>
                    <a:pt x="7656" y="3054"/>
                    <a:pt x="7644" y="3065"/>
                    <a:pt x="7630" y="3080"/>
                  </a:cubicBezTo>
                  <a:lnTo>
                    <a:pt x="7594" y="3118"/>
                  </a:lnTo>
                  <a:cubicBezTo>
                    <a:pt x="7575" y="3138"/>
                    <a:pt x="7558" y="3150"/>
                    <a:pt x="7544" y="3155"/>
                  </a:cubicBezTo>
                  <a:cubicBezTo>
                    <a:pt x="7529" y="3161"/>
                    <a:pt x="7514" y="3160"/>
                    <a:pt x="7498" y="3152"/>
                  </a:cubicBezTo>
                  <a:cubicBezTo>
                    <a:pt x="7478" y="3142"/>
                    <a:pt x="7465" y="3127"/>
                    <a:pt x="7461" y="3108"/>
                  </a:cubicBezTo>
                  <a:cubicBezTo>
                    <a:pt x="7456" y="3089"/>
                    <a:pt x="7460" y="3067"/>
                    <a:pt x="7472" y="3042"/>
                  </a:cubicBezTo>
                  <a:cubicBezTo>
                    <a:pt x="7476" y="3034"/>
                    <a:pt x="7481" y="3026"/>
                    <a:pt x="7485" y="3019"/>
                  </a:cubicBezTo>
                  <a:cubicBezTo>
                    <a:pt x="7490" y="3012"/>
                    <a:pt x="7496" y="3006"/>
                    <a:pt x="7502" y="3000"/>
                  </a:cubicBezTo>
                  <a:cubicBezTo>
                    <a:pt x="7508" y="2994"/>
                    <a:pt x="7515" y="2988"/>
                    <a:pt x="7524" y="2982"/>
                  </a:cubicBezTo>
                  <a:cubicBezTo>
                    <a:pt x="7532" y="2976"/>
                    <a:pt x="7541" y="2970"/>
                    <a:pt x="7552" y="2963"/>
                  </a:cubicBezTo>
                  <a:lnTo>
                    <a:pt x="7528" y="2926"/>
                  </a:lnTo>
                  <a:cubicBezTo>
                    <a:pt x="7485" y="2951"/>
                    <a:pt x="7453" y="2984"/>
                    <a:pt x="7433" y="3026"/>
                  </a:cubicBezTo>
                  <a:cubicBezTo>
                    <a:pt x="7423" y="3045"/>
                    <a:pt x="7418" y="3063"/>
                    <a:pt x="7415" y="3081"/>
                  </a:cubicBezTo>
                  <a:cubicBezTo>
                    <a:pt x="7413" y="3100"/>
                    <a:pt x="7414" y="3117"/>
                    <a:pt x="7419" y="3133"/>
                  </a:cubicBezTo>
                  <a:cubicBezTo>
                    <a:pt x="7423" y="3149"/>
                    <a:pt x="7431" y="3163"/>
                    <a:pt x="7442" y="3176"/>
                  </a:cubicBezTo>
                  <a:cubicBezTo>
                    <a:pt x="7452" y="3188"/>
                    <a:pt x="7466" y="3199"/>
                    <a:pt x="7483" y="3207"/>
                  </a:cubicBezTo>
                  <a:cubicBezTo>
                    <a:pt x="7508" y="3220"/>
                    <a:pt x="7533" y="3222"/>
                    <a:pt x="7559" y="3214"/>
                  </a:cubicBezTo>
                  <a:cubicBezTo>
                    <a:pt x="7570" y="3210"/>
                    <a:pt x="7581" y="3205"/>
                    <a:pt x="7591" y="3197"/>
                  </a:cubicBezTo>
                  <a:cubicBezTo>
                    <a:pt x="7601" y="3189"/>
                    <a:pt x="7613" y="3177"/>
                    <a:pt x="7628" y="3162"/>
                  </a:cubicBezTo>
                  <a:lnTo>
                    <a:pt x="7659" y="3128"/>
                  </a:lnTo>
                  <a:cubicBezTo>
                    <a:pt x="7696" y="3088"/>
                    <a:pt x="7732" y="3077"/>
                    <a:pt x="7766" y="3094"/>
                  </a:cubicBezTo>
                  <a:cubicBezTo>
                    <a:pt x="7789" y="3106"/>
                    <a:pt x="7803" y="3124"/>
                    <a:pt x="7808" y="3150"/>
                  </a:cubicBezTo>
                  <a:cubicBezTo>
                    <a:pt x="7811" y="3161"/>
                    <a:pt x="7811" y="3172"/>
                    <a:pt x="7809" y="3182"/>
                  </a:cubicBezTo>
                  <a:cubicBezTo>
                    <a:pt x="7807" y="3193"/>
                    <a:pt x="7802" y="3205"/>
                    <a:pt x="7795" y="3220"/>
                  </a:cubicBezTo>
                  <a:cubicBezTo>
                    <a:pt x="7785" y="3240"/>
                    <a:pt x="7773" y="3257"/>
                    <a:pt x="7760" y="3271"/>
                  </a:cubicBezTo>
                  <a:cubicBezTo>
                    <a:pt x="7746" y="3285"/>
                    <a:pt x="7729" y="3298"/>
                    <a:pt x="7710" y="3308"/>
                  </a:cubicBezTo>
                  <a:lnTo>
                    <a:pt x="7736" y="3347"/>
                  </a:lnTo>
                  <a:cubicBezTo>
                    <a:pt x="7758" y="3333"/>
                    <a:pt x="7776" y="3318"/>
                    <a:pt x="7792" y="3300"/>
                  </a:cubicBezTo>
                  <a:cubicBezTo>
                    <a:pt x="7808" y="3283"/>
                    <a:pt x="7821" y="3262"/>
                    <a:pt x="7833" y="3239"/>
                  </a:cubicBezTo>
                  <a:cubicBezTo>
                    <a:pt x="7842" y="3221"/>
                    <a:pt x="7848" y="3204"/>
                    <a:pt x="7851" y="3188"/>
                  </a:cubicBezTo>
                  <a:cubicBezTo>
                    <a:pt x="7854" y="3173"/>
                    <a:pt x="7854" y="3156"/>
                    <a:pt x="7852" y="3139"/>
                  </a:cubicBezTo>
                  <a:cubicBezTo>
                    <a:pt x="7850" y="3116"/>
                    <a:pt x="7843" y="3096"/>
                    <a:pt x="7830" y="3079"/>
                  </a:cubicBezTo>
                  <a:cubicBezTo>
                    <a:pt x="7818" y="3061"/>
                    <a:pt x="7803" y="3048"/>
                    <a:pt x="7785" y="3039"/>
                  </a:cubicBezTo>
                  <a:cubicBezTo>
                    <a:pt x="7773" y="3033"/>
                    <a:pt x="7759" y="3029"/>
                    <a:pt x="7745" y="3028"/>
                  </a:cubicBezTo>
                  <a:close/>
                  <a:moveTo>
                    <a:pt x="7962" y="2957"/>
                  </a:moveTo>
                  <a:lnTo>
                    <a:pt x="7572" y="2765"/>
                  </a:lnTo>
                  <a:lnTo>
                    <a:pt x="7549" y="2810"/>
                  </a:lnTo>
                  <a:lnTo>
                    <a:pt x="7940" y="3003"/>
                  </a:lnTo>
                  <a:lnTo>
                    <a:pt x="7962" y="2957"/>
                  </a:lnTo>
                  <a:close/>
                  <a:moveTo>
                    <a:pt x="7737" y="2428"/>
                  </a:moveTo>
                  <a:lnTo>
                    <a:pt x="7610" y="2686"/>
                  </a:lnTo>
                  <a:lnTo>
                    <a:pt x="7649" y="2706"/>
                  </a:lnTo>
                  <a:lnTo>
                    <a:pt x="7701" y="2601"/>
                  </a:lnTo>
                  <a:lnTo>
                    <a:pt x="8053" y="2774"/>
                  </a:lnTo>
                  <a:lnTo>
                    <a:pt x="8075" y="2729"/>
                  </a:lnTo>
                  <a:lnTo>
                    <a:pt x="7723" y="2556"/>
                  </a:lnTo>
                  <a:lnTo>
                    <a:pt x="7775" y="2450"/>
                  </a:lnTo>
                  <a:lnTo>
                    <a:pt x="7737" y="2428"/>
                  </a:lnTo>
                  <a:close/>
                  <a:moveTo>
                    <a:pt x="7905" y="2087"/>
                  </a:moveTo>
                  <a:lnTo>
                    <a:pt x="7879" y="2141"/>
                  </a:lnTo>
                  <a:lnTo>
                    <a:pt x="7991" y="2290"/>
                  </a:lnTo>
                  <a:cubicBezTo>
                    <a:pt x="7998" y="2300"/>
                    <a:pt x="8005" y="2309"/>
                    <a:pt x="8012" y="2317"/>
                  </a:cubicBezTo>
                  <a:cubicBezTo>
                    <a:pt x="8018" y="2325"/>
                    <a:pt x="8022" y="2330"/>
                    <a:pt x="8024" y="2332"/>
                  </a:cubicBezTo>
                  <a:cubicBezTo>
                    <a:pt x="8015" y="2332"/>
                    <a:pt x="8006" y="2332"/>
                    <a:pt x="7998" y="2331"/>
                  </a:cubicBezTo>
                  <a:cubicBezTo>
                    <a:pt x="7989" y="2331"/>
                    <a:pt x="7980" y="2331"/>
                    <a:pt x="7971" y="2331"/>
                  </a:cubicBezTo>
                  <a:lnTo>
                    <a:pt x="7785" y="2331"/>
                  </a:lnTo>
                  <a:lnTo>
                    <a:pt x="7757" y="2389"/>
                  </a:lnTo>
                  <a:lnTo>
                    <a:pt x="8054" y="2379"/>
                  </a:lnTo>
                  <a:lnTo>
                    <a:pt x="8209" y="2455"/>
                  </a:lnTo>
                  <a:lnTo>
                    <a:pt x="8233" y="2407"/>
                  </a:lnTo>
                  <a:lnTo>
                    <a:pt x="8081" y="2332"/>
                  </a:lnTo>
                  <a:lnTo>
                    <a:pt x="7905" y="2087"/>
                  </a:lnTo>
                  <a:close/>
                  <a:moveTo>
                    <a:pt x="8264" y="1658"/>
                  </a:moveTo>
                  <a:cubicBezTo>
                    <a:pt x="8238" y="1653"/>
                    <a:pt x="8213" y="1651"/>
                    <a:pt x="8189" y="1655"/>
                  </a:cubicBezTo>
                  <a:cubicBezTo>
                    <a:pt x="8180" y="1656"/>
                    <a:pt x="8169" y="1658"/>
                    <a:pt x="8158" y="1662"/>
                  </a:cubicBezTo>
                  <a:cubicBezTo>
                    <a:pt x="8147" y="1665"/>
                    <a:pt x="8136" y="1670"/>
                    <a:pt x="8125" y="1677"/>
                  </a:cubicBezTo>
                  <a:cubicBezTo>
                    <a:pt x="8114" y="1684"/>
                    <a:pt x="8103" y="1693"/>
                    <a:pt x="8093" y="1704"/>
                  </a:cubicBezTo>
                  <a:cubicBezTo>
                    <a:pt x="8082" y="1715"/>
                    <a:pt x="8073" y="1729"/>
                    <a:pt x="8064" y="1746"/>
                  </a:cubicBezTo>
                  <a:cubicBezTo>
                    <a:pt x="8053" y="1770"/>
                    <a:pt x="8047" y="1794"/>
                    <a:pt x="8046" y="1818"/>
                  </a:cubicBezTo>
                  <a:cubicBezTo>
                    <a:pt x="8046" y="1842"/>
                    <a:pt x="8051" y="1865"/>
                    <a:pt x="8062" y="1887"/>
                  </a:cubicBezTo>
                  <a:cubicBezTo>
                    <a:pt x="8073" y="1908"/>
                    <a:pt x="8089" y="1929"/>
                    <a:pt x="8110" y="1948"/>
                  </a:cubicBezTo>
                  <a:cubicBezTo>
                    <a:pt x="8131" y="1968"/>
                    <a:pt x="8157" y="1985"/>
                    <a:pt x="8188" y="2000"/>
                  </a:cubicBezTo>
                  <a:cubicBezTo>
                    <a:pt x="8256" y="2034"/>
                    <a:pt x="8315" y="2044"/>
                    <a:pt x="8366" y="2030"/>
                  </a:cubicBezTo>
                  <a:cubicBezTo>
                    <a:pt x="8388" y="2024"/>
                    <a:pt x="8408" y="2014"/>
                    <a:pt x="8426" y="2000"/>
                  </a:cubicBezTo>
                  <a:cubicBezTo>
                    <a:pt x="8444" y="1986"/>
                    <a:pt x="8459" y="1967"/>
                    <a:pt x="8471" y="1943"/>
                  </a:cubicBezTo>
                  <a:cubicBezTo>
                    <a:pt x="8481" y="1923"/>
                    <a:pt x="8487" y="1903"/>
                    <a:pt x="8488" y="1885"/>
                  </a:cubicBezTo>
                  <a:cubicBezTo>
                    <a:pt x="8490" y="1866"/>
                    <a:pt x="8488" y="1847"/>
                    <a:pt x="8482" y="1826"/>
                  </a:cubicBezTo>
                  <a:cubicBezTo>
                    <a:pt x="8473" y="1797"/>
                    <a:pt x="8459" y="1772"/>
                    <a:pt x="8438" y="1750"/>
                  </a:cubicBezTo>
                  <a:cubicBezTo>
                    <a:pt x="8417" y="1729"/>
                    <a:pt x="8388" y="1709"/>
                    <a:pt x="8351" y="1690"/>
                  </a:cubicBezTo>
                  <a:cubicBezTo>
                    <a:pt x="8319" y="1675"/>
                    <a:pt x="8290" y="1664"/>
                    <a:pt x="8264" y="1658"/>
                  </a:cubicBezTo>
                  <a:close/>
                  <a:moveTo>
                    <a:pt x="8373" y="1769"/>
                  </a:moveTo>
                  <a:cubicBezTo>
                    <a:pt x="8385" y="1776"/>
                    <a:pt x="8395" y="1783"/>
                    <a:pt x="8404" y="1790"/>
                  </a:cubicBezTo>
                  <a:cubicBezTo>
                    <a:pt x="8412" y="1797"/>
                    <a:pt x="8419" y="1804"/>
                    <a:pt x="8424" y="1811"/>
                  </a:cubicBezTo>
                  <a:cubicBezTo>
                    <a:pt x="8430" y="1818"/>
                    <a:pt x="8434" y="1826"/>
                    <a:pt x="8438" y="1834"/>
                  </a:cubicBezTo>
                  <a:cubicBezTo>
                    <a:pt x="8445" y="1848"/>
                    <a:pt x="8448" y="1862"/>
                    <a:pt x="8448" y="1877"/>
                  </a:cubicBezTo>
                  <a:cubicBezTo>
                    <a:pt x="8448" y="1892"/>
                    <a:pt x="8444" y="1907"/>
                    <a:pt x="8436" y="1923"/>
                  </a:cubicBezTo>
                  <a:cubicBezTo>
                    <a:pt x="8432" y="1931"/>
                    <a:pt x="8427" y="1939"/>
                    <a:pt x="8421" y="1946"/>
                  </a:cubicBezTo>
                  <a:cubicBezTo>
                    <a:pt x="8414" y="1954"/>
                    <a:pt x="8408" y="1960"/>
                    <a:pt x="8400" y="1966"/>
                  </a:cubicBezTo>
                  <a:cubicBezTo>
                    <a:pt x="8393" y="1971"/>
                    <a:pt x="8385" y="1976"/>
                    <a:pt x="8377" y="1979"/>
                  </a:cubicBezTo>
                  <a:cubicBezTo>
                    <a:pt x="8369" y="1983"/>
                    <a:pt x="8361" y="1985"/>
                    <a:pt x="8353" y="1986"/>
                  </a:cubicBezTo>
                  <a:cubicBezTo>
                    <a:pt x="8336" y="1987"/>
                    <a:pt x="8314" y="1984"/>
                    <a:pt x="8288" y="1976"/>
                  </a:cubicBezTo>
                  <a:cubicBezTo>
                    <a:pt x="8262" y="1969"/>
                    <a:pt x="8234" y="1958"/>
                    <a:pt x="8204" y="1944"/>
                  </a:cubicBezTo>
                  <a:cubicBezTo>
                    <a:pt x="8180" y="1932"/>
                    <a:pt x="8160" y="1920"/>
                    <a:pt x="8144" y="1908"/>
                  </a:cubicBezTo>
                  <a:cubicBezTo>
                    <a:pt x="8128" y="1897"/>
                    <a:pt x="8116" y="1884"/>
                    <a:pt x="8106" y="1871"/>
                  </a:cubicBezTo>
                  <a:cubicBezTo>
                    <a:pt x="8096" y="1856"/>
                    <a:pt x="8090" y="1840"/>
                    <a:pt x="8090" y="1821"/>
                  </a:cubicBezTo>
                  <a:cubicBezTo>
                    <a:pt x="8089" y="1802"/>
                    <a:pt x="8093" y="1783"/>
                    <a:pt x="8102" y="1765"/>
                  </a:cubicBezTo>
                  <a:cubicBezTo>
                    <a:pt x="8113" y="1742"/>
                    <a:pt x="8128" y="1726"/>
                    <a:pt x="8145" y="1717"/>
                  </a:cubicBezTo>
                  <a:cubicBezTo>
                    <a:pt x="8163" y="1708"/>
                    <a:pt x="8181" y="1704"/>
                    <a:pt x="8198" y="1704"/>
                  </a:cubicBezTo>
                  <a:cubicBezTo>
                    <a:pt x="8215" y="1704"/>
                    <a:pt x="8234" y="1708"/>
                    <a:pt x="8256" y="1715"/>
                  </a:cubicBezTo>
                  <a:cubicBezTo>
                    <a:pt x="8278" y="1721"/>
                    <a:pt x="8303" y="1732"/>
                    <a:pt x="8332" y="1746"/>
                  </a:cubicBezTo>
                  <a:cubicBezTo>
                    <a:pt x="8348" y="1754"/>
                    <a:pt x="8362" y="1762"/>
                    <a:pt x="8373" y="1769"/>
                  </a:cubicBezTo>
                  <a:close/>
                  <a:moveTo>
                    <a:pt x="8299" y="1287"/>
                  </a:moveTo>
                  <a:lnTo>
                    <a:pt x="8197" y="1493"/>
                  </a:lnTo>
                  <a:lnTo>
                    <a:pt x="8588" y="1685"/>
                  </a:lnTo>
                  <a:lnTo>
                    <a:pt x="8611" y="1638"/>
                  </a:lnTo>
                  <a:lnTo>
                    <a:pt x="8426" y="1547"/>
                  </a:lnTo>
                  <a:lnTo>
                    <a:pt x="8487" y="1421"/>
                  </a:lnTo>
                  <a:lnTo>
                    <a:pt x="8449" y="1403"/>
                  </a:lnTo>
                  <a:lnTo>
                    <a:pt x="8388" y="1528"/>
                  </a:lnTo>
                  <a:lnTo>
                    <a:pt x="8259" y="1465"/>
                  </a:lnTo>
                  <a:lnTo>
                    <a:pt x="8334" y="1314"/>
                  </a:lnTo>
                  <a:lnTo>
                    <a:pt x="8299" y="1287"/>
                  </a:lnTo>
                  <a:close/>
                  <a:moveTo>
                    <a:pt x="8964" y="921"/>
                  </a:moveTo>
                  <a:lnTo>
                    <a:pt x="8557" y="762"/>
                  </a:lnTo>
                  <a:lnTo>
                    <a:pt x="8523" y="831"/>
                  </a:lnTo>
                  <a:lnTo>
                    <a:pt x="8747" y="1032"/>
                  </a:lnTo>
                  <a:cubicBezTo>
                    <a:pt x="8760" y="1044"/>
                    <a:pt x="8773" y="1055"/>
                    <a:pt x="8784" y="1063"/>
                  </a:cubicBezTo>
                  <a:cubicBezTo>
                    <a:pt x="8795" y="1072"/>
                    <a:pt x="8802" y="1077"/>
                    <a:pt x="8803" y="1078"/>
                  </a:cubicBezTo>
                  <a:cubicBezTo>
                    <a:pt x="8801" y="1077"/>
                    <a:pt x="8793" y="1075"/>
                    <a:pt x="8779" y="1071"/>
                  </a:cubicBezTo>
                  <a:cubicBezTo>
                    <a:pt x="8765" y="1068"/>
                    <a:pt x="8748" y="1064"/>
                    <a:pt x="8728" y="1060"/>
                  </a:cubicBezTo>
                  <a:lnTo>
                    <a:pt x="8437" y="1005"/>
                  </a:lnTo>
                  <a:lnTo>
                    <a:pt x="8404" y="1074"/>
                  </a:lnTo>
                  <a:lnTo>
                    <a:pt x="8778" y="1300"/>
                  </a:lnTo>
                  <a:lnTo>
                    <a:pt x="8800" y="1255"/>
                  </a:lnTo>
                  <a:lnTo>
                    <a:pt x="8532" y="1097"/>
                  </a:lnTo>
                  <a:cubicBezTo>
                    <a:pt x="8527" y="1094"/>
                    <a:pt x="8520" y="1090"/>
                    <a:pt x="8513" y="1085"/>
                  </a:cubicBezTo>
                  <a:cubicBezTo>
                    <a:pt x="8505" y="1081"/>
                    <a:pt x="8498" y="1077"/>
                    <a:pt x="8491" y="1073"/>
                  </a:cubicBezTo>
                  <a:cubicBezTo>
                    <a:pt x="8483" y="1069"/>
                    <a:pt x="8477" y="1065"/>
                    <a:pt x="8471" y="1062"/>
                  </a:cubicBezTo>
                  <a:cubicBezTo>
                    <a:pt x="8466" y="1059"/>
                    <a:pt x="8463" y="1057"/>
                    <a:pt x="8462" y="1056"/>
                  </a:cubicBezTo>
                  <a:cubicBezTo>
                    <a:pt x="8466" y="1058"/>
                    <a:pt x="8475" y="1060"/>
                    <a:pt x="8489" y="1062"/>
                  </a:cubicBezTo>
                  <a:cubicBezTo>
                    <a:pt x="8504" y="1065"/>
                    <a:pt x="8523" y="1069"/>
                    <a:pt x="8545" y="1073"/>
                  </a:cubicBezTo>
                  <a:lnTo>
                    <a:pt x="8860" y="1132"/>
                  </a:lnTo>
                  <a:lnTo>
                    <a:pt x="8880" y="1092"/>
                  </a:lnTo>
                  <a:lnTo>
                    <a:pt x="8630" y="865"/>
                  </a:lnTo>
                  <a:cubicBezTo>
                    <a:pt x="8624" y="861"/>
                    <a:pt x="8619" y="856"/>
                    <a:pt x="8613" y="851"/>
                  </a:cubicBezTo>
                  <a:cubicBezTo>
                    <a:pt x="8607" y="846"/>
                    <a:pt x="8601" y="841"/>
                    <a:pt x="8596" y="837"/>
                  </a:cubicBezTo>
                  <a:cubicBezTo>
                    <a:pt x="8591" y="832"/>
                    <a:pt x="8586" y="828"/>
                    <a:pt x="8583" y="825"/>
                  </a:cubicBezTo>
                  <a:cubicBezTo>
                    <a:pt x="8579" y="822"/>
                    <a:pt x="8577" y="820"/>
                    <a:pt x="8576" y="820"/>
                  </a:cubicBezTo>
                  <a:cubicBezTo>
                    <a:pt x="8577" y="820"/>
                    <a:pt x="8580" y="821"/>
                    <a:pt x="8584" y="823"/>
                  </a:cubicBezTo>
                  <a:cubicBezTo>
                    <a:pt x="8589" y="825"/>
                    <a:pt x="8595" y="828"/>
                    <a:pt x="8601" y="831"/>
                  </a:cubicBezTo>
                  <a:cubicBezTo>
                    <a:pt x="8608" y="834"/>
                    <a:pt x="8615" y="837"/>
                    <a:pt x="8623" y="841"/>
                  </a:cubicBezTo>
                  <a:cubicBezTo>
                    <a:pt x="8630" y="844"/>
                    <a:pt x="8637" y="847"/>
                    <a:pt x="8644" y="849"/>
                  </a:cubicBezTo>
                  <a:lnTo>
                    <a:pt x="8941" y="968"/>
                  </a:lnTo>
                  <a:lnTo>
                    <a:pt x="8964" y="921"/>
                  </a:lnTo>
                  <a:close/>
                  <a:moveTo>
                    <a:pt x="8592" y="503"/>
                  </a:moveTo>
                  <a:cubicBezTo>
                    <a:pt x="8583" y="506"/>
                    <a:pt x="8577" y="512"/>
                    <a:pt x="8573" y="520"/>
                  </a:cubicBezTo>
                  <a:cubicBezTo>
                    <a:pt x="8569" y="528"/>
                    <a:pt x="8568" y="536"/>
                    <a:pt x="8571" y="545"/>
                  </a:cubicBezTo>
                  <a:cubicBezTo>
                    <a:pt x="8574" y="553"/>
                    <a:pt x="8580" y="559"/>
                    <a:pt x="8588" y="563"/>
                  </a:cubicBezTo>
                  <a:cubicBezTo>
                    <a:pt x="8596" y="567"/>
                    <a:pt x="8605" y="568"/>
                    <a:pt x="8613" y="565"/>
                  </a:cubicBezTo>
                  <a:cubicBezTo>
                    <a:pt x="8622" y="563"/>
                    <a:pt x="8628" y="557"/>
                    <a:pt x="8632" y="549"/>
                  </a:cubicBezTo>
                  <a:cubicBezTo>
                    <a:pt x="8637" y="540"/>
                    <a:pt x="8637" y="532"/>
                    <a:pt x="8634" y="523"/>
                  </a:cubicBezTo>
                  <a:cubicBezTo>
                    <a:pt x="8631" y="515"/>
                    <a:pt x="8625" y="509"/>
                    <a:pt x="8617" y="505"/>
                  </a:cubicBezTo>
                  <a:cubicBezTo>
                    <a:pt x="8608" y="501"/>
                    <a:pt x="8600" y="500"/>
                    <a:pt x="8592" y="503"/>
                  </a:cubicBezTo>
                  <a:close/>
                  <a:moveTo>
                    <a:pt x="8649" y="386"/>
                  </a:moveTo>
                  <a:cubicBezTo>
                    <a:pt x="8641" y="389"/>
                    <a:pt x="8634" y="395"/>
                    <a:pt x="8630" y="403"/>
                  </a:cubicBezTo>
                  <a:cubicBezTo>
                    <a:pt x="8626" y="411"/>
                    <a:pt x="8626" y="419"/>
                    <a:pt x="8629" y="428"/>
                  </a:cubicBezTo>
                  <a:cubicBezTo>
                    <a:pt x="8632" y="436"/>
                    <a:pt x="8637" y="443"/>
                    <a:pt x="8645" y="447"/>
                  </a:cubicBezTo>
                  <a:cubicBezTo>
                    <a:pt x="8653" y="451"/>
                    <a:pt x="8662" y="451"/>
                    <a:pt x="8671" y="449"/>
                  </a:cubicBezTo>
                  <a:cubicBezTo>
                    <a:pt x="8679" y="446"/>
                    <a:pt x="8686" y="440"/>
                    <a:pt x="8690" y="432"/>
                  </a:cubicBezTo>
                  <a:cubicBezTo>
                    <a:pt x="8694" y="423"/>
                    <a:pt x="8694" y="415"/>
                    <a:pt x="8691" y="407"/>
                  </a:cubicBezTo>
                  <a:cubicBezTo>
                    <a:pt x="8688" y="398"/>
                    <a:pt x="8682" y="392"/>
                    <a:pt x="8674" y="388"/>
                  </a:cubicBezTo>
                  <a:cubicBezTo>
                    <a:pt x="8666" y="384"/>
                    <a:pt x="8658" y="383"/>
                    <a:pt x="8649" y="386"/>
                  </a:cubicBezTo>
                  <a:close/>
                  <a:moveTo>
                    <a:pt x="1203" y="18049"/>
                  </a:moveTo>
                  <a:cubicBezTo>
                    <a:pt x="1188" y="18047"/>
                    <a:pt x="1174" y="18048"/>
                    <a:pt x="1161" y="18052"/>
                  </a:cubicBezTo>
                  <a:cubicBezTo>
                    <a:pt x="1148" y="18055"/>
                    <a:pt x="1136" y="18061"/>
                    <a:pt x="1125" y="18068"/>
                  </a:cubicBezTo>
                  <a:cubicBezTo>
                    <a:pt x="1114" y="18075"/>
                    <a:pt x="1102" y="18087"/>
                    <a:pt x="1088" y="18101"/>
                  </a:cubicBezTo>
                  <a:lnTo>
                    <a:pt x="1052" y="18139"/>
                  </a:lnTo>
                  <a:cubicBezTo>
                    <a:pt x="1033" y="18159"/>
                    <a:pt x="1016" y="18171"/>
                    <a:pt x="1001" y="18177"/>
                  </a:cubicBezTo>
                  <a:cubicBezTo>
                    <a:pt x="987" y="18182"/>
                    <a:pt x="972" y="18181"/>
                    <a:pt x="956" y="18173"/>
                  </a:cubicBezTo>
                  <a:cubicBezTo>
                    <a:pt x="936" y="18163"/>
                    <a:pt x="923" y="18148"/>
                    <a:pt x="919" y="18129"/>
                  </a:cubicBezTo>
                  <a:cubicBezTo>
                    <a:pt x="914" y="18110"/>
                    <a:pt x="918" y="18088"/>
                    <a:pt x="930" y="18063"/>
                  </a:cubicBezTo>
                  <a:cubicBezTo>
                    <a:pt x="934" y="18055"/>
                    <a:pt x="938" y="18047"/>
                    <a:pt x="943" y="18040"/>
                  </a:cubicBezTo>
                  <a:cubicBezTo>
                    <a:pt x="948" y="18034"/>
                    <a:pt x="954" y="18027"/>
                    <a:pt x="960" y="18021"/>
                  </a:cubicBezTo>
                  <a:cubicBezTo>
                    <a:pt x="966" y="18015"/>
                    <a:pt x="973" y="18009"/>
                    <a:pt x="981" y="18003"/>
                  </a:cubicBezTo>
                  <a:cubicBezTo>
                    <a:pt x="990" y="17997"/>
                    <a:pt x="999" y="17991"/>
                    <a:pt x="1010" y="17984"/>
                  </a:cubicBezTo>
                  <a:lnTo>
                    <a:pt x="986" y="17947"/>
                  </a:lnTo>
                  <a:cubicBezTo>
                    <a:pt x="943" y="17972"/>
                    <a:pt x="911" y="18005"/>
                    <a:pt x="891" y="18047"/>
                  </a:cubicBezTo>
                  <a:cubicBezTo>
                    <a:pt x="881" y="18066"/>
                    <a:pt x="875" y="18084"/>
                    <a:pt x="873" y="18103"/>
                  </a:cubicBezTo>
                  <a:cubicBezTo>
                    <a:pt x="871" y="18121"/>
                    <a:pt x="872" y="18138"/>
                    <a:pt x="877" y="18154"/>
                  </a:cubicBezTo>
                  <a:cubicBezTo>
                    <a:pt x="881" y="18170"/>
                    <a:pt x="889" y="18184"/>
                    <a:pt x="899" y="18197"/>
                  </a:cubicBezTo>
                  <a:cubicBezTo>
                    <a:pt x="910" y="18210"/>
                    <a:pt x="924" y="18220"/>
                    <a:pt x="941" y="18228"/>
                  </a:cubicBezTo>
                  <a:cubicBezTo>
                    <a:pt x="966" y="18241"/>
                    <a:pt x="991" y="18243"/>
                    <a:pt x="1016" y="18235"/>
                  </a:cubicBezTo>
                  <a:cubicBezTo>
                    <a:pt x="1028" y="18232"/>
                    <a:pt x="1039" y="18226"/>
                    <a:pt x="1049" y="18218"/>
                  </a:cubicBezTo>
                  <a:cubicBezTo>
                    <a:pt x="1059" y="18210"/>
                    <a:pt x="1071" y="18198"/>
                    <a:pt x="1085" y="18183"/>
                  </a:cubicBezTo>
                  <a:lnTo>
                    <a:pt x="1117" y="18150"/>
                  </a:lnTo>
                  <a:cubicBezTo>
                    <a:pt x="1154" y="18110"/>
                    <a:pt x="1190" y="18098"/>
                    <a:pt x="1224" y="18115"/>
                  </a:cubicBezTo>
                  <a:cubicBezTo>
                    <a:pt x="1247" y="18127"/>
                    <a:pt x="1261" y="18145"/>
                    <a:pt x="1266" y="18171"/>
                  </a:cubicBezTo>
                  <a:cubicBezTo>
                    <a:pt x="1269" y="18182"/>
                    <a:pt x="1269" y="18193"/>
                    <a:pt x="1267" y="18204"/>
                  </a:cubicBezTo>
                  <a:cubicBezTo>
                    <a:pt x="1265" y="18214"/>
                    <a:pt x="1260" y="18226"/>
                    <a:pt x="1253" y="18241"/>
                  </a:cubicBezTo>
                  <a:cubicBezTo>
                    <a:pt x="1251" y="18246"/>
                    <a:pt x="1248" y="18250"/>
                    <a:pt x="1246" y="18254"/>
                  </a:cubicBezTo>
                  <a:lnTo>
                    <a:pt x="1294" y="18254"/>
                  </a:lnTo>
                  <a:cubicBezTo>
                    <a:pt x="1301" y="18238"/>
                    <a:pt x="1306" y="18223"/>
                    <a:pt x="1309" y="18209"/>
                  </a:cubicBezTo>
                  <a:cubicBezTo>
                    <a:pt x="1312" y="18194"/>
                    <a:pt x="1312" y="18178"/>
                    <a:pt x="1310" y="18160"/>
                  </a:cubicBezTo>
                  <a:cubicBezTo>
                    <a:pt x="1308" y="18138"/>
                    <a:pt x="1300" y="18117"/>
                    <a:pt x="1288" y="18100"/>
                  </a:cubicBezTo>
                  <a:cubicBezTo>
                    <a:pt x="1276" y="18082"/>
                    <a:pt x="1261" y="18069"/>
                    <a:pt x="1243" y="18060"/>
                  </a:cubicBezTo>
                  <a:cubicBezTo>
                    <a:pt x="1231" y="18054"/>
                    <a:pt x="1217" y="18050"/>
                    <a:pt x="1203" y="18049"/>
                  </a:cubicBezTo>
                  <a:close/>
                  <a:moveTo>
                    <a:pt x="9002" y="2570"/>
                  </a:moveTo>
                  <a:lnTo>
                    <a:pt x="9002" y="2530"/>
                  </a:lnTo>
                  <a:lnTo>
                    <a:pt x="8690" y="2217"/>
                  </a:lnTo>
                  <a:lnTo>
                    <a:pt x="8667" y="2265"/>
                  </a:lnTo>
                  <a:lnTo>
                    <a:pt x="8883" y="2475"/>
                  </a:lnTo>
                  <a:cubicBezTo>
                    <a:pt x="8901" y="2493"/>
                    <a:pt x="8916" y="2507"/>
                    <a:pt x="8928" y="2518"/>
                  </a:cubicBezTo>
                  <a:cubicBezTo>
                    <a:pt x="8940" y="2529"/>
                    <a:pt x="8948" y="2536"/>
                    <a:pt x="8953" y="2539"/>
                  </a:cubicBezTo>
                  <a:cubicBezTo>
                    <a:pt x="8950" y="2539"/>
                    <a:pt x="8945" y="2537"/>
                    <a:pt x="8938" y="2535"/>
                  </a:cubicBezTo>
                  <a:cubicBezTo>
                    <a:pt x="8931" y="2534"/>
                    <a:pt x="8923" y="2532"/>
                    <a:pt x="8914" y="2530"/>
                  </a:cubicBezTo>
                  <a:cubicBezTo>
                    <a:pt x="8905" y="2528"/>
                    <a:pt x="8895" y="2526"/>
                    <a:pt x="8885" y="2524"/>
                  </a:cubicBezTo>
                  <a:cubicBezTo>
                    <a:pt x="8875" y="2523"/>
                    <a:pt x="8864" y="2521"/>
                    <a:pt x="8854" y="2519"/>
                  </a:cubicBezTo>
                  <a:lnTo>
                    <a:pt x="8562" y="2478"/>
                  </a:lnTo>
                  <a:lnTo>
                    <a:pt x="8537" y="2529"/>
                  </a:lnTo>
                  <a:lnTo>
                    <a:pt x="8993" y="2590"/>
                  </a:lnTo>
                  <a:lnTo>
                    <a:pt x="9002" y="2570"/>
                  </a:lnTo>
                  <a:close/>
                  <a:moveTo>
                    <a:pt x="9002" y="2277"/>
                  </a:moveTo>
                  <a:lnTo>
                    <a:pt x="9002" y="2218"/>
                  </a:lnTo>
                  <a:lnTo>
                    <a:pt x="8958" y="2196"/>
                  </a:lnTo>
                  <a:lnTo>
                    <a:pt x="9002" y="2107"/>
                  </a:lnTo>
                  <a:lnTo>
                    <a:pt x="9002" y="2052"/>
                  </a:lnTo>
                  <a:lnTo>
                    <a:pt x="8984" y="2042"/>
                  </a:lnTo>
                  <a:lnTo>
                    <a:pt x="8918" y="2176"/>
                  </a:lnTo>
                  <a:lnTo>
                    <a:pt x="8790" y="2113"/>
                  </a:lnTo>
                  <a:lnTo>
                    <a:pt x="8868" y="1953"/>
                  </a:lnTo>
                  <a:lnTo>
                    <a:pt x="8833" y="1928"/>
                  </a:lnTo>
                  <a:lnTo>
                    <a:pt x="8728" y="2142"/>
                  </a:lnTo>
                  <a:lnTo>
                    <a:pt x="9002" y="2277"/>
                  </a:lnTo>
                  <a:close/>
                  <a:moveTo>
                    <a:pt x="9002" y="1901"/>
                  </a:moveTo>
                  <a:lnTo>
                    <a:pt x="9002" y="1845"/>
                  </a:lnTo>
                  <a:lnTo>
                    <a:pt x="8938" y="1813"/>
                  </a:lnTo>
                  <a:lnTo>
                    <a:pt x="8961" y="1767"/>
                  </a:lnTo>
                  <a:cubicBezTo>
                    <a:pt x="8966" y="1756"/>
                    <a:pt x="8971" y="1747"/>
                    <a:pt x="8976" y="1740"/>
                  </a:cubicBezTo>
                  <a:cubicBezTo>
                    <a:pt x="8982" y="1733"/>
                    <a:pt x="8987" y="1727"/>
                    <a:pt x="8993" y="1721"/>
                  </a:cubicBezTo>
                  <a:cubicBezTo>
                    <a:pt x="8996" y="1719"/>
                    <a:pt x="8999" y="1717"/>
                    <a:pt x="9002" y="1715"/>
                  </a:cubicBezTo>
                  <a:lnTo>
                    <a:pt x="9002" y="1659"/>
                  </a:lnTo>
                  <a:cubicBezTo>
                    <a:pt x="8999" y="1660"/>
                    <a:pt x="8997" y="1661"/>
                    <a:pt x="8995" y="1662"/>
                  </a:cubicBezTo>
                  <a:cubicBezTo>
                    <a:pt x="8989" y="1665"/>
                    <a:pt x="8983" y="1668"/>
                    <a:pt x="8977" y="1673"/>
                  </a:cubicBezTo>
                  <a:cubicBezTo>
                    <a:pt x="8971" y="1677"/>
                    <a:pt x="8965" y="1683"/>
                    <a:pt x="8959" y="1689"/>
                  </a:cubicBezTo>
                  <a:cubicBezTo>
                    <a:pt x="8952" y="1696"/>
                    <a:pt x="8946" y="1704"/>
                    <a:pt x="8940" y="1714"/>
                  </a:cubicBezTo>
                  <a:cubicBezTo>
                    <a:pt x="8934" y="1724"/>
                    <a:pt x="8928" y="1735"/>
                    <a:pt x="8921" y="1748"/>
                  </a:cubicBezTo>
                  <a:lnTo>
                    <a:pt x="8876" y="1840"/>
                  </a:lnTo>
                  <a:lnTo>
                    <a:pt x="9002" y="1901"/>
                  </a:lnTo>
                  <a:close/>
                  <a:moveTo>
                    <a:pt x="1120" y="17602"/>
                  </a:moveTo>
                  <a:lnTo>
                    <a:pt x="993" y="17861"/>
                  </a:lnTo>
                  <a:lnTo>
                    <a:pt x="1032" y="17880"/>
                  </a:lnTo>
                  <a:lnTo>
                    <a:pt x="1084" y="17775"/>
                  </a:lnTo>
                  <a:lnTo>
                    <a:pt x="1435" y="17948"/>
                  </a:lnTo>
                  <a:lnTo>
                    <a:pt x="1457" y="17903"/>
                  </a:lnTo>
                  <a:lnTo>
                    <a:pt x="1106" y="17730"/>
                  </a:lnTo>
                  <a:lnTo>
                    <a:pt x="1158" y="17624"/>
                  </a:lnTo>
                  <a:lnTo>
                    <a:pt x="1120" y="17602"/>
                  </a:lnTo>
                  <a:close/>
                  <a:moveTo>
                    <a:pt x="1652" y="17508"/>
                  </a:moveTo>
                  <a:lnTo>
                    <a:pt x="1611" y="17488"/>
                  </a:lnTo>
                  <a:lnTo>
                    <a:pt x="1527" y="17660"/>
                  </a:lnTo>
                  <a:lnTo>
                    <a:pt x="1384" y="17590"/>
                  </a:lnTo>
                  <a:lnTo>
                    <a:pt x="1450" y="17456"/>
                  </a:lnTo>
                  <a:lnTo>
                    <a:pt x="1409" y="17436"/>
                  </a:lnTo>
                  <a:lnTo>
                    <a:pt x="1343" y="17570"/>
                  </a:lnTo>
                  <a:lnTo>
                    <a:pt x="1215" y="17507"/>
                  </a:lnTo>
                  <a:lnTo>
                    <a:pt x="1294" y="17347"/>
                  </a:lnTo>
                  <a:lnTo>
                    <a:pt x="1258" y="17321"/>
                  </a:lnTo>
                  <a:lnTo>
                    <a:pt x="1153" y="17535"/>
                  </a:lnTo>
                  <a:lnTo>
                    <a:pt x="1544" y="17727"/>
                  </a:lnTo>
                  <a:lnTo>
                    <a:pt x="1652" y="17508"/>
                  </a:lnTo>
                  <a:close/>
                  <a:moveTo>
                    <a:pt x="1815" y="17177"/>
                  </a:moveTo>
                  <a:lnTo>
                    <a:pt x="1778" y="17182"/>
                  </a:lnTo>
                  <a:cubicBezTo>
                    <a:pt x="1762" y="17184"/>
                    <a:pt x="1744" y="17186"/>
                    <a:pt x="1725" y="17189"/>
                  </a:cubicBezTo>
                  <a:cubicBezTo>
                    <a:pt x="1707" y="17191"/>
                    <a:pt x="1689" y="17194"/>
                    <a:pt x="1673" y="17196"/>
                  </a:cubicBezTo>
                  <a:cubicBezTo>
                    <a:pt x="1656" y="17198"/>
                    <a:pt x="1645" y="17200"/>
                    <a:pt x="1638" y="17201"/>
                  </a:cubicBezTo>
                  <a:cubicBezTo>
                    <a:pt x="1628" y="17203"/>
                    <a:pt x="1617" y="17206"/>
                    <a:pt x="1605" y="17209"/>
                  </a:cubicBezTo>
                  <a:cubicBezTo>
                    <a:pt x="1593" y="17212"/>
                    <a:pt x="1583" y="17215"/>
                    <a:pt x="1574" y="17219"/>
                  </a:cubicBezTo>
                  <a:lnTo>
                    <a:pt x="1577" y="17214"/>
                  </a:lnTo>
                  <a:cubicBezTo>
                    <a:pt x="1585" y="17198"/>
                    <a:pt x="1589" y="17183"/>
                    <a:pt x="1590" y="17167"/>
                  </a:cubicBezTo>
                  <a:cubicBezTo>
                    <a:pt x="1592" y="17152"/>
                    <a:pt x="1590" y="17138"/>
                    <a:pt x="1585" y="17124"/>
                  </a:cubicBezTo>
                  <a:cubicBezTo>
                    <a:pt x="1580" y="17110"/>
                    <a:pt x="1572" y="17098"/>
                    <a:pt x="1561" y="17086"/>
                  </a:cubicBezTo>
                  <a:cubicBezTo>
                    <a:pt x="1551" y="17075"/>
                    <a:pt x="1537" y="17065"/>
                    <a:pt x="1521" y="17057"/>
                  </a:cubicBezTo>
                  <a:cubicBezTo>
                    <a:pt x="1511" y="17052"/>
                    <a:pt x="1501" y="17049"/>
                    <a:pt x="1491" y="17047"/>
                  </a:cubicBezTo>
                  <a:cubicBezTo>
                    <a:pt x="1481" y="17045"/>
                    <a:pt x="1472" y="17044"/>
                    <a:pt x="1464" y="17045"/>
                  </a:cubicBezTo>
                  <a:cubicBezTo>
                    <a:pt x="1455" y="17045"/>
                    <a:pt x="1447" y="17046"/>
                    <a:pt x="1440" y="17048"/>
                  </a:cubicBezTo>
                  <a:cubicBezTo>
                    <a:pt x="1432" y="17050"/>
                    <a:pt x="1426" y="17053"/>
                    <a:pt x="1420" y="17056"/>
                  </a:cubicBezTo>
                  <a:cubicBezTo>
                    <a:pt x="1414" y="17058"/>
                    <a:pt x="1408" y="17062"/>
                    <a:pt x="1402" y="17066"/>
                  </a:cubicBezTo>
                  <a:cubicBezTo>
                    <a:pt x="1396" y="17071"/>
                    <a:pt x="1390" y="17076"/>
                    <a:pt x="1384" y="17083"/>
                  </a:cubicBezTo>
                  <a:cubicBezTo>
                    <a:pt x="1378" y="17089"/>
                    <a:pt x="1372" y="17098"/>
                    <a:pt x="1366" y="17107"/>
                  </a:cubicBezTo>
                  <a:cubicBezTo>
                    <a:pt x="1359" y="17117"/>
                    <a:pt x="1353" y="17128"/>
                    <a:pt x="1347" y="17142"/>
                  </a:cubicBezTo>
                  <a:lnTo>
                    <a:pt x="1302" y="17233"/>
                  </a:lnTo>
                  <a:lnTo>
                    <a:pt x="1692" y="17425"/>
                  </a:lnTo>
                  <a:lnTo>
                    <a:pt x="1715" y="17380"/>
                  </a:lnTo>
                  <a:lnTo>
                    <a:pt x="1538" y="17293"/>
                  </a:lnTo>
                  <a:cubicBezTo>
                    <a:pt x="1544" y="17283"/>
                    <a:pt x="1549" y="17276"/>
                    <a:pt x="1556" y="17271"/>
                  </a:cubicBezTo>
                  <a:cubicBezTo>
                    <a:pt x="1562" y="17267"/>
                    <a:pt x="1572" y="17263"/>
                    <a:pt x="1585" y="17261"/>
                  </a:cubicBezTo>
                  <a:cubicBezTo>
                    <a:pt x="1608" y="17256"/>
                    <a:pt x="1630" y="17252"/>
                    <a:pt x="1651" y="17248"/>
                  </a:cubicBezTo>
                  <a:cubicBezTo>
                    <a:pt x="1672" y="17245"/>
                    <a:pt x="1691" y="17242"/>
                    <a:pt x="1708" y="17240"/>
                  </a:cubicBezTo>
                  <a:cubicBezTo>
                    <a:pt x="1726" y="17238"/>
                    <a:pt x="1741" y="17237"/>
                    <a:pt x="1754" y="17236"/>
                  </a:cubicBezTo>
                  <a:cubicBezTo>
                    <a:pt x="1767" y="17236"/>
                    <a:pt x="1778" y="17235"/>
                    <a:pt x="1786" y="17236"/>
                  </a:cubicBezTo>
                  <a:lnTo>
                    <a:pt x="1815" y="17177"/>
                  </a:lnTo>
                  <a:close/>
                  <a:moveTo>
                    <a:pt x="1528" y="17128"/>
                  </a:moveTo>
                  <a:cubicBezTo>
                    <a:pt x="1537" y="17136"/>
                    <a:pt x="1542" y="17145"/>
                    <a:pt x="1545" y="17155"/>
                  </a:cubicBezTo>
                  <a:cubicBezTo>
                    <a:pt x="1548" y="17166"/>
                    <a:pt x="1549" y="17177"/>
                    <a:pt x="1547" y="17190"/>
                  </a:cubicBezTo>
                  <a:cubicBezTo>
                    <a:pt x="1545" y="17203"/>
                    <a:pt x="1539" y="17218"/>
                    <a:pt x="1531" y="17235"/>
                  </a:cubicBezTo>
                  <a:lnTo>
                    <a:pt x="1509" y="17278"/>
                  </a:lnTo>
                  <a:lnTo>
                    <a:pt x="1363" y="17207"/>
                  </a:lnTo>
                  <a:lnTo>
                    <a:pt x="1386" y="17160"/>
                  </a:lnTo>
                  <a:cubicBezTo>
                    <a:pt x="1392" y="17149"/>
                    <a:pt x="1397" y="17140"/>
                    <a:pt x="1402" y="17133"/>
                  </a:cubicBezTo>
                  <a:cubicBezTo>
                    <a:pt x="1407" y="17126"/>
                    <a:pt x="1413" y="17120"/>
                    <a:pt x="1418" y="17115"/>
                  </a:cubicBezTo>
                  <a:cubicBezTo>
                    <a:pt x="1428" y="17106"/>
                    <a:pt x="1441" y="17101"/>
                    <a:pt x="1455" y="17099"/>
                  </a:cubicBezTo>
                  <a:cubicBezTo>
                    <a:pt x="1470" y="17097"/>
                    <a:pt x="1484" y="17100"/>
                    <a:pt x="1497" y="17106"/>
                  </a:cubicBezTo>
                  <a:cubicBezTo>
                    <a:pt x="1509" y="17112"/>
                    <a:pt x="1520" y="17120"/>
                    <a:pt x="1528" y="17128"/>
                  </a:cubicBezTo>
                  <a:close/>
                  <a:moveTo>
                    <a:pt x="2027" y="16965"/>
                  </a:moveTo>
                  <a:lnTo>
                    <a:pt x="1477" y="16695"/>
                  </a:lnTo>
                  <a:lnTo>
                    <a:pt x="1459" y="16733"/>
                  </a:lnTo>
                  <a:lnTo>
                    <a:pt x="2008" y="17003"/>
                  </a:lnTo>
                  <a:lnTo>
                    <a:pt x="2027" y="16965"/>
                  </a:lnTo>
                  <a:close/>
                  <a:moveTo>
                    <a:pt x="1872" y="16074"/>
                  </a:moveTo>
                  <a:lnTo>
                    <a:pt x="1849" y="16121"/>
                  </a:lnTo>
                  <a:lnTo>
                    <a:pt x="2052" y="16281"/>
                  </a:lnTo>
                  <a:cubicBezTo>
                    <a:pt x="2065" y="16291"/>
                    <a:pt x="2078" y="16301"/>
                    <a:pt x="2090" y="16311"/>
                  </a:cubicBezTo>
                  <a:cubicBezTo>
                    <a:pt x="2103" y="16320"/>
                    <a:pt x="2114" y="16329"/>
                    <a:pt x="2125" y="16336"/>
                  </a:cubicBezTo>
                  <a:cubicBezTo>
                    <a:pt x="2135" y="16344"/>
                    <a:pt x="2143" y="16350"/>
                    <a:pt x="2150" y="16355"/>
                  </a:cubicBezTo>
                  <a:cubicBezTo>
                    <a:pt x="2155" y="16359"/>
                    <a:pt x="2158" y="16361"/>
                    <a:pt x="2160" y="16362"/>
                  </a:cubicBezTo>
                  <a:cubicBezTo>
                    <a:pt x="2158" y="16362"/>
                    <a:pt x="2155" y="16361"/>
                    <a:pt x="2150" y="16360"/>
                  </a:cubicBezTo>
                  <a:cubicBezTo>
                    <a:pt x="2144" y="16358"/>
                    <a:pt x="2136" y="16355"/>
                    <a:pt x="2126" y="16352"/>
                  </a:cubicBezTo>
                  <a:cubicBezTo>
                    <a:pt x="2116" y="16349"/>
                    <a:pt x="2104" y="16346"/>
                    <a:pt x="2091" y="16343"/>
                  </a:cubicBezTo>
                  <a:cubicBezTo>
                    <a:pt x="2077" y="16339"/>
                    <a:pt x="2063" y="16335"/>
                    <a:pt x="2047" y="16331"/>
                  </a:cubicBezTo>
                  <a:lnTo>
                    <a:pt x="1777" y="16266"/>
                  </a:lnTo>
                  <a:lnTo>
                    <a:pt x="1751" y="16319"/>
                  </a:lnTo>
                  <a:lnTo>
                    <a:pt x="1960" y="16486"/>
                  </a:lnTo>
                  <a:cubicBezTo>
                    <a:pt x="1970" y="16494"/>
                    <a:pt x="1981" y="16502"/>
                    <a:pt x="1992" y="16511"/>
                  </a:cubicBezTo>
                  <a:cubicBezTo>
                    <a:pt x="2004" y="16520"/>
                    <a:pt x="2015" y="16528"/>
                    <a:pt x="2025" y="16536"/>
                  </a:cubicBezTo>
                  <a:cubicBezTo>
                    <a:pt x="2035" y="16543"/>
                    <a:pt x="2043" y="16550"/>
                    <a:pt x="2050" y="16555"/>
                  </a:cubicBezTo>
                  <a:cubicBezTo>
                    <a:pt x="2057" y="16561"/>
                    <a:pt x="2061" y="16563"/>
                    <a:pt x="2062" y="16564"/>
                  </a:cubicBezTo>
                  <a:cubicBezTo>
                    <a:pt x="2060" y="16563"/>
                    <a:pt x="2055" y="16562"/>
                    <a:pt x="2047" y="16559"/>
                  </a:cubicBezTo>
                  <a:cubicBezTo>
                    <a:pt x="2038" y="16556"/>
                    <a:pt x="2028" y="16553"/>
                    <a:pt x="2015" y="16549"/>
                  </a:cubicBezTo>
                  <a:cubicBezTo>
                    <a:pt x="2003" y="16546"/>
                    <a:pt x="1989" y="16542"/>
                    <a:pt x="1975" y="16538"/>
                  </a:cubicBezTo>
                  <a:cubicBezTo>
                    <a:pt x="1960" y="16534"/>
                    <a:pt x="1946" y="16530"/>
                    <a:pt x="1933" y="16527"/>
                  </a:cubicBezTo>
                  <a:lnTo>
                    <a:pt x="1680" y="16464"/>
                  </a:lnTo>
                  <a:lnTo>
                    <a:pt x="1655" y="16514"/>
                  </a:lnTo>
                  <a:lnTo>
                    <a:pt x="2092" y="16614"/>
                  </a:lnTo>
                  <a:lnTo>
                    <a:pt x="2121" y="16554"/>
                  </a:lnTo>
                  <a:lnTo>
                    <a:pt x="1925" y="16397"/>
                  </a:lnTo>
                  <a:cubicBezTo>
                    <a:pt x="1913" y="16388"/>
                    <a:pt x="1902" y="16379"/>
                    <a:pt x="1890" y="16371"/>
                  </a:cubicBezTo>
                  <a:cubicBezTo>
                    <a:pt x="1879" y="16362"/>
                    <a:pt x="1869" y="16355"/>
                    <a:pt x="1860" y="16348"/>
                  </a:cubicBezTo>
                  <a:cubicBezTo>
                    <a:pt x="1851" y="16342"/>
                    <a:pt x="1844" y="16336"/>
                    <a:pt x="1838" y="16332"/>
                  </a:cubicBezTo>
                  <a:cubicBezTo>
                    <a:pt x="1832" y="16328"/>
                    <a:pt x="1829" y="16326"/>
                    <a:pt x="1828" y="16325"/>
                  </a:cubicBezTo>
                  <a:cubicBezTo>
                    <a:pt x="1829" y="16326"/>
                    <a:pt x="1833" y="16327"/>
                    <a:pt x="1840" y="16329"/>
                  </a:cubicBezTo>
                  <a:cubicBezTo>
                    <a:pt x="1847" y="16331"/>
                    <a:pt x="1856" y="16333"/>
                    <a:pt x="1866" y="16336"/>
                  </a:cubicBezTo>
                  <a:cubicBezTo>
                    <a:pt x="1877" y="16339"/>
                    <a:pt x="1889" y="16343"/>
                    <a:pt x="1903" y="16347"/>
                  </a:cubicBezTo>
                  <a:cubicBezTo>
                    <a:pt x="1917" y="16350"/>
                    <a:pt x="1932" y="16354"/>
                    <a:pt x="1948" y="16358"/>
                  </a:cubicBezTo>
                  <a:lnTo>
                    <a:pt x="2189" y="16417"/>
                  </a:lnTo>
                  <a:lnTo>
                    <a:pt x="2219" y="16356"/>
                  </a:lnTo>
                  <a:lnTo>
                    <a:pt x="1872" y="16074"/>
                  </a:lnTo>
                  <a:close/>
                  <a:moveTo>
                    <a:pt x="2409" y="15969"/>
                  </a:moveTo>
                  <a:lnTo>
                    <a:pt x="2369" y="15949"/>
                  </a:lnTo>
                  <a:lnTo>
                    <a:pt x="2284" y="16121"/>
                  </a:lnTo>
                  <a:lnTo>
                    <a:pt x="2141" y="16050"/>
                  </a:lnTo>
                  <a:lnTo>
                    <a:pt x="2207" y="15916"/>
                  </a:lnTo>
                  <a:lnTo>
                    <a:pt x="2167" y="15897"/>
                  </a:lnTo>
                  <a:lnTo>
                    <a:pt x="2101" y="16030"/>
                  </a:lnTo>
                  <a:lnTo>
                    <a:pt x="1973" y="15967"/>
                  </a:lnTo>
                  <a:lnTo>
                    <a:pt x="2051" y="15807"/>
                  </a:lnTo>
                  <a:lnTo>
                    <a:pt x="2016" y="15782"/>
                  </a:lnTo>
                  <a:lnTo>
                    <a:pt x="1911" y="15996"/>
                  </a:lnTo>
                  <a:lnTo>
                    <a:pt x="2301" y="16188"/>
                  </a:lnTo>
                  <a:lnTo>
                    <a:pt x="2409" y="15969"/>
                  </a:lnTo>
                  <a:close/>
                  <a:moveTo>
                    <a:pt x="2425" y="15564"/>
                  </a:moveTo>
                  <a:cubicBezTo>
                    <a:pt x="2411" y="15563"/>
                    <a:pt x="2397" y="15564"/>
                    <a:pt x="2384" y="15567"/>
                  </a:cubicBezTo>
                  <a:cubicBezTo>
                    <a:pt x="2371" y="15571"/>
                    <a:pt x="2359" y="15576"/>
                    <a:pt x="2348" y="15584"/>
                  </a:cubicBezTo>
                  <a:cubicBezTo>
                    <a:pt x="2337" y="15591"/>
                    <a:pt x="2324" y="15602"/>
                    <a:pt x="2311" y="15617"/>
                  </a:cubicBezTo>
                  <a:lnTo>
                    <a:pt x="2274" y="15655"/>
                  </a:lnTo>
                  <a:cubicBezTo>
                    <a:pt x="2255" y="15674"/>
                    <a:pt x="2238" y="15687"/>
                    <a:pt x="2224" y="15692"/>
                  </a:cubicBezTo>
                  <a:cubicBezTo>
                    <a:pt x="2210" y="15697"/>
                    <a:pt x="2194" y="15696"/>
                    <a:pt x="2178" y="15688"/>
                  </a:cubicBezTo>
                  <a:cubicBezTo>
                    <a:pt x="2158" y="15679"/>
                    <a:pt x="2146" y="15664"/>
                    <a:pt x="2141" y="15645"/>
                  </a:cubicBezTo>
                  <a:cubicBezTo>
                    <a:pt x="2137" y="15625"/>
                    <a:pt x="2140" y="15603"/>
                    <a:pt x="2152" y="15579"/>
                  </a:cubicBezTo>
                  <a:cubicBezTo>
                    <a:pt x="2157" y="15570"/>
                    <a:pt x="2161" y="15563"/>
                    <a:pt x="2166" y="15556"/>
                  </a:cubicBezTo>
                  <a:cubicBezTo>
                    <a:pt x="2171" y="15549"/>
                    <a:pt x="2176" y="15543"/>
                    <a:pt x="2182" y="15536"/>
                  </a:cubicBezTo>
                  <a:cubicBezTo>
                    <a:pt x="2189" y="15530"/>
                    <a:pt x="2196" y="15524"/>
                    <a:pt x="2204" y="15518"/>
                  </a:cubicBezTo>
                  <a:cubicBezTo>
                    <a:pt x="2212" y="15513"/>
                    <a:pt x="2222" y="15506"/>
                    <a:pt x="2232" y="15500"/>
                  </a:cubicBezTo>
                  <a:lnTo>
                    <a:pt x="2209" y="15463"/>
                  </a:lnTo>
                  <a:cubicBezTo>
                    <a:pt x="2165" y="15488"/>
                    <a:pt x="2134" y="15521"/>
                    <a:pt x="2113" y="15562"/>
                  </a:cubicBezTo>
                  <a:cubicBezTo>
                    <a:pt x="2104" y="15581"/>
                    <a:pt x="2098" y="15600"/>
                    <a:pt x="2096" y="15618"/>
                  </a:cubicBezTo>
                  <a:cubicBezTo>
                    <a:pt x="2094" y="15636"/>
                    <a:pt x="2095" y="15653"/>
                    <a:pt x="2099" y="15669"/>
                  </a:cubicBezTo>
                  <a:cubicBezTo>
                    <a:pt x="2104" y="15685"/>
                    <a:pt x="2111" y="15700"/>
                    <a:pt x="2122" y="15712"/>
                  </a:cubicBezTo>
                  <a:cubicBezTo>
                    <a:pt x="2133" y="15725"/>
                    <a:pt x="2146" y="15736"/>
                    <a:pt x="2163" y="15744"/>
                  </a:cubicBezTo>
                  <a:cubicBezTo>
                    <a:pt x="2188" y="15756"/>
                    <a:pt x="2214" y="15759"/>
                    <a:pt x="2239" y="15751"/>
                  </a:cubicBezTo>
                  <a:cubicBezTo>
                    <a:pt x="2251" y="15747"/>
                    <a:pt x="2262" y="15741"/>
                    <a:pt x="2272" y="15733"/>
                  </a:cubicBezTo>
                  <a:cubicBezTo>
                    <a:pt x="2282" y="15725"/>
                    <a:pt x="2294" y="15714"/>
                    <a:pt x="2308" y="15698"/>
                  </a:cubicBezTo>
                  <a:lnTo>
                    <a:pt x="2339" y="15665"/>
                  </a:lnTo>
                  <a:cubicBezTo>
                    <a:pt x="2376" y="15625"/>
                    <a:pt x="2412" y="15614"/>
                    <a:pt x="2447" y="15631"/>
                  </a:cubicBezTo>
                  <a:cubicBezTo>
                    <a:pt x="2470" y="15642"/>
                    <a:pt x="2484" y="15661"/>
                    <a:pt x="2489" y="15686"/>
                  </a:cubicBezTo>
                  <a:cubicBezTo>
                    <a:pt x="2491" y="15698"/>
                    <a:pt x="2491" y="15709"/>
                    <a:pt x="2489" y="15719"/>
                  </a:cubicBezTo>
                  <a:cubicBezTo>
                    <a:pt x="2487" y="15729"/>
                    <a:pt x="2483" y="15742"/>
                    <a:pt x="2475" y="15757"/>
                  </a:cubicBezTo>
                  <a:cubicBezTo>
                    <a:pt x="2466" y="15776"/>
                    <a:pt x="2454" y="15793"/>
                    <a:pt x="2440" y="15808"/>
                  </a:cubicBezTo>
                  <a:cubicBezTo>
                    <a:pt x="2427" y="15822"/>
                    <a:pt x="2410" y="15834"/>
                    <a:pt x="2390" y="15845"/>
                  </a:cubicBezTo>
                  <a:lnTo>
                    <a:pt x="2417" y="15883"/>
                  </a:lnTo>
                  <a:cubicBezTo>
                    <a:pt x="2438" y="15870"/>
                    <a:pt x="2457" y="15855"/>
                    <a:pt x="2473" y="15837"/>
                  </a:cubicBezTo>
                  <a:cubicBezTo>
                    <a:pt x="2488" y="15820"/>
                    <a:pt x="2502" y="15799"/>
                    <a:pt x="2514" y="15775"/>
                  </a:cubicBezTo>
                  <a:cubicBezTo>
                    <a:pt x="2522" y="15757"/>
                    <a:pt x="2528" y="15740"/>
                    <a:pt x="2531" y="15725"/>
                  </a:cubicBezTo>
                  <a:cubicBezTo>
                    <a:pt x="2534" y="15709"/>
                    <a:pt x="2535" y="15693"/>
                    <a:pt x="2533" y="15676"/>
                  </a:cubicBezTo>
                  <a:cubicBezTo>
                    <a:pt x="2530" y="15653"/>
                    <a:pt x="2523" y="15633"/>
                    <a:pt x="2511" y="15615"/>
                  </a:cubicBezTo>
                  <a:cubicBezTo>
                    <a:pt x="2499" y="15598"/>
                    <a:pt x="2484" y="15585"/>
                    <a:pt x="2465" y="15576"/>
                  </a:cubicBezTo>
                  <a:cubicBezTo>
                    <a:pt x="2453" y="15570"/>
                    <a:pt x="2440" y="15566"/>
                    <a:pt x="2425" y="15564"/>
                  </a:cubicBezTo>
                  <a:close/>
                  <a:moveTo>
                    <a:pt x="2343" y="15118"/>
                  </a:moveTo>
                  <a:lnTo>
                    <a:pt x="2215" y="15376"/>
                  </a:lnTo>
                  <a:lnTo>
                    <a:pt x="2255" y="15396"/>
                  </a:lnTo>
                  <a:lnTo>
                    <a:pt x="2306" y="15291"/>
                  </a:lnTo>
                  <a:lnTo>
                    <a:pt x="2658" y="15464"/>
                  </a:lnTo>
                  <a:lnTo>
                    <a:pt x="2680" y="15419"/>
                  </a:lnTo>
                  <a:lnTo>
                    <a:pt x="2328" y="15246"/>
                  </a:lnTo>
                  <a:lnTo>
                    <a:pt x="2380" y="15140"/>
                  </a:lnTo>
                  <a:lnTo>
                    <a:pt x="2343" y="15118"/>
                  </a:lnTo>
                  <a:close/>
                  <a:moveTo>
                    <a:pt x="2477" y="14845"/>
                  </a:moveTo>
                  <a:lnTo>
                    <a:pt x="2376" y="15050"/>
                  </a:lnTo>
                  <a:lnTo>
                    <a:pt x="2766" y="15243"/>
                  </a:lnTo>
                  <a:lnTo>
                    <a:pt x="2790" y="15195"/>
                  </a:lnTo>
                  <a:lnTo>
                    <a:pt x="2604" y="15104"/>
                  </a:lnTo>
                  <a:lnTo>
                    <a:pt x="2666" y="14979"/>
                  </a:lnTo>
                  <a:lnTo>
                    <a:pt x="2627" y="14960"/>
                  </a:lnTo>
                  <a:lnTo>
                    <a:pt x="2566" y="15085"/>
                  </a:lnTo>
                  <a:lnTo>
                    <a:pt x="2438" y="15022"/>
                  </a:lnTo>
                  <a:lnTo>
                    <a:pt x="2512" y="14871"/>
                  </a:lnTo>
                  <a:lnTo>
                    <a:pt x="2477" y="14845"/>
                  </a:lnTo>
                  <a:close/>
                  <a:moveTo>
                    <a:pt x="3024" y="14719"/>
                  </a:moveTo>
                  <a:lnTo>
                    <a:pt x="2569" y="14656"/>
                  </a:lnTo>
                  <a:lnTo>
                    <a:pt x="2539" y="14717"/>
                  </a:lnTo>
                  <a:lnTo>
                    <a:pt x="2866" y="15040"/>
                  </a:lnTo>
                  <a:lnTo>
                    <a:pt x="2889" y="14993"/>
                  </a:lnTo>
                  <a:lnTo>
                    <a:pt x="2788" y="14896"/>
                  </a:lnTo>
                  <a:lnTo>
                    <a:pt x="2859" y="14750"/>
                  </a:lnTo>
                  <a:lnTo>
                    <a:pt x="2998" y="14772"/>
                  </a:lnTo>
                  <a:lnTo>
                    <a:pt x="3024" y="14719"/>
                  </a:lnTo>
                  <a:close/>
                  <a:moveTo>
                    <a:pt x="2815" y="14743"/>
                  </a:moveTo>
                  <a:lnTo>
                    <a:pt x="2756" y="14865"/>
                  </a:lnTo>
                  <a:lnTo>
                    <a:pt x="2595" y="14709"/>
                  </a:lnTo>
                  <a:lnTo>
                    <a:pt x="2815" y="14743"/>
                  </a:lnTo>
                  <a:close/>
                  <a:moveTo>
                    <a:pt x="2461" y="14687"/>
                  </a:moveTo>
                  <a:cubicBezTo>
                    <a:pt x="2453" y="14690"/>
                    <a:pt x="2447" y="14696"/>
                    <a:pt x="2443" y="14704"/>
                  </a:cubicBezTo>
                  <a:cubicBezTo>
                    <a:pt x="2439" y="14712"/>
                    <a:pt x="2438" y="14721"/>
                    <a:pt x="2441" y="14729"/>
                  </a:cubicBezTo>
                  <a:cubicBezTo>
                    <a:pt x="2444" y="14738"/>
                    <a:pt x="2449" y="14744"/>
                    <a:pt x="2457" y="14748"/>
                  </a:cubicBezTo>
                  <a:cubicBezTo>
                    <a:pt x="2466" y="14752"/>
                    <a:pt x="2474" y="14752"/>
                    <a:pt x="2483" y="14750"/>
                  </a:cubicBezTo>
                  <a:cubicBezTo>
                    <a:pt x="2492" y="14747"/>
                    <a:pt x="2498" y="14741"/>
                    <a:pt x="2502" y="14733"/>
                  </a:cubicBezTo>
                  <a:cubicBezTo>
                    <a:pt x="2506" y="14725"/>
                    <a:pt x="2507" y="14716"/>
                    <a:pt x="2503" y="14708"/>
                  </a:cubicBezTo>
                  <a:cubicBezTo>
                    <a:pt x="2500" y="14699"/>
                    <a:pt x="2495" y="14693"/>
                    <a:pt x="2486" y="14689"/>
                  </a:cubicBezTo>
                  <a:cubicBezTo>
                    <a:pt x="2478" y="14685"/>
                    <a:pt x="2470" y="14685"/>
                    <a:pt x="2461" y="14687"/>
                  </a:cubicBezTo>
                  <a:close/>
                  <a:moveTo>
                    <a:pt x="2519" y="14570"/>
                  </a:moveTo>
                  <a:cubicBezTo>
                    <a:pt x="2511" y="14573"/>
                    <a:pt x="2504" y="14579"/>
                    <a:pt x="2500" y="14587"/>
                  </a:cubicBezTo>
                  <a:cubicBezTo>
                    <a:pt x="2496" y="14595"/>
                    <a:pt x="2496" y="14603"/>
                    <a:pt x="2499" y="14612"/>
                  </a:cubicBezTo>
                  <a:cubicBezTo>
                    <a:pt x="2502" y="14620"/>
                    <a:pt x="2507" y="14626"/>
                    <a:pt x="2515" y="14630"/>
                  </a:cubicBezTo>
                  <a:cubicBezTo>
                    <a:pt x="2523" y="14634"/>
                    <a:pt x="2532" y="14635"/>
                    <a:pt x="2541" y="14632"/>
                  </a:cubicBezTo>
                  <a:cubicBezTo>
                    <a:pt x="2549" y="14629"/>
                    <a:pt x="2556" y="14624"/>
                    <a:pt x="2560" y="14616"/>
                  </a:cubicBezTo>
                  <a:cubicBezTo>
                    <a:pt x="2564" y="14607"/>
                    <a:pt x="2564" y="14599"/>
                    <a:pt x="2561" y="14590"/>
                  </a:cubicBezTo>
                  <a:cubicBezTo>
                    <a:pt x="2558" y="14582"/>
                    <a:pt x="2552" y="14576"/>
                    <a:pt x="2544" y="14572"/>
                  </a:cubicBezTo>
                  <a:cubicBezTo>
                    <a:pt x="2536" y="14568"/>
                    <a:pt x="2528" y="14567"/>
                    <a:pt x="2519" y="14570"/>
                  </a:cubicBezTo>
                  <a:close/>
                  <a:moveTo>
                    <a:pt x="3120" y="14425"/>
                  </a:moveTo>
                  <a:lnTo>
                    <a:pt x="3044" y="14579"/>
                  </a:lnTo>
                  <a:lnTo>
                    <a:pt x="2692" y="14406"/>
                  </a:lnTo>
                  <a:lnTo>
                    <a:pt x="2669" y="14453"/>
                  </a:lnTo>
                  <a:lnTo>
                    <a:pt x="3060" y="14645"/>
                  </a:lnTo>
                  <a:lnTo>
                    <a:pt x="3156" y="14451"/>
                  </a:lnTo>
                  <a:lnTo>
                    <a:pt x="3120" y="14425"/>
                  </a:lnTo>
                  <a:close/>
                  <a:moveTo>
                    <a:pt x="3219" y="14323"/>
                  </a:moveTo>
                  <a:lnTo>
                    <a:pt x="2828" y="14131"/>
                  </a:lnTo>
                  <a:lnTo>
                    <a:pt x="2806" y="14177"/>
                  </a:lnTo>
                  <a:lnTo>
                    <a:pt x="3196" y="14369"/>
                  </a:lnTo>
                  <a:lnTo>
                    <a:pt x="3219" y="14323"/>
                  </a:lnTo>
                  <a:close/>
                  <a:moveTo>
                    <a:pt x="3243" y="13903"/>
                  </a:moveTo>
                  <a:cubicBezTo>
                    <a:pt x="3228" y="13901"/>
                    <a:pt x="3215" y="13902"/>
                    <a:pt x="3201" y="13906"/>
                  </a:cubicBezTo>
                  <a:cubicBezTo>
                    <a:pt x="3188" y="13909"/>
                    <a:pt x="3176" y="13914"/>
                    <a:pt x="3165" y="13922"/>
                  </a:cubicBezTo>
                  <a:cubicBezTo>
                    <a:pt x="3155" y="13929"/>
                    <a:pt x="3142" y="13940"/>
                    <a:pt x="3128" y="13955"/>
                  </a:cubicBezTo>
                  <a:lnTo>
                    <a:pt x="3092" y="13993"/>
                  </a:lnTo>
                  <a:cubicBezTo>
                    <a:pt x="3073" y="14013"/>
                    <a:pt x="3056" y="14025"/>
                    <a:pt x="3042" y="14030"/>
                  </a:cubicBezTo>
                  <a:cubicBezTo>
                    <a:pt x="3027" y="14036"/>
                    <a:pt x="3012" y="14035"/>
                    <a:pt x="2996" y="14027"/>
                  </a:cubicBezTo>
                  <a:cubicBezTo>
                    <a:pt x="2976" y="14017"/>
                    <a:pt x="2964" y="14002"/>
                    <a:pt x="2959" y="13983"/>
                  </a:cubicBezTo>
                  <a:cubicBezTo>
                    <a:pt x="2954" y="13964"/>
                    <a:pt x="2958" y="13942"/>
                    <a:pt x="2970" y="13917"/>
                  </a:cubicBezTo>
                  <a:cubicBezTo>
                    <a:pt x="2974" y="13909"/>
                    <a:pt x="2979" y="13901"/>
                    <a:pt x="2983" y="13894"/>
                  </a:cubicBezTo>
                  <a:cubicBezTo>
                    <a:pt x="2988" y="13887"/>
                    <a:pt x="2994" y="13881"/>
                    <a:pt x="3000" y="13875"/>
                  </a:cubicBezTo>
                  <a:cubicBezTo>
                    <a:pt x="3006" y="13869"/>
                    <a:pt x="3014" y="13863"/>
                    <a:pt x="3022" y="13857"/>
                  </a:cubicBezTo>
                  <a:cubicBezTo>
                    <a:pt x="3030" y="13851"/>
                    <a:pt x="3039" y="13845"/>
                    <a:pt x="3050" y="13838"/>
                  </a:cubicBezTo>
                  <a:lnTo>
                    <a:pt x="3026" y="13801"/>
                  </a:lnTo>
                  <a:cubicBezTo>
                    <a:pt x="2983" y="13826"/>
                    <a:pt x="2951" y="13859"/>
                    <a:pt x="2931" y="13900"/>
                  </a:cubicBezTo>
                  <a:cubicBezTo>
                    <a:pt x="2921" y="13919"/>
                    <a:pt x="2916" y="13938"/>
                    <a:pt x="2914" y="13956"/>
                  </a:cubicBezTo>
                  <a:cubicBezTo>
                    <a:pt x="2911" y="13975"/>
                    <a:pt x="2913" y="13992"/>
                    <a:pt x="2917" y="14008"/>
                  </a:cubicBezTo>
                  <a:cubicBezTo>
                    <a:pt x="2921" y="14024"/>
                    <a:pt x="2929" y="14038"/>
                    <a:pt x="2940" y="14051"/>
                  </a:cubicBezTo>
                  <a:cubicBezTo>
                    <a:pt x="2950" y="14063"/>
                    <a:pt x="2964" y="14074"/>
                    <a:pt x="2981" y="14082"/>
                  </a:cubicBezTo>
                  <a:cubicBezTo>
                    <a:pt x="3006" y="14095"/>
                    <a:pt x="3031" y="14097"/>
                    <a:pt x="3057" y="14089"/>
                  </a:cubicBezTo>
                  <a:cubicBezTo>
                    <a:pt x="3068" y="14085"/>
                    <a:pt x="3079" y="14080"/>
                    <a:pt x="3089" y="14072"/>
                  </a:cubicBezTo>
                  <a:cubicBezTo>
                    <a:pt x="3099" y="14064"/>
                    <a:pt x="3112" y="14052"/>
                    <a:pt x="3126" y="14037"/>
                  </a:cubicBezTo>
                  <a:lnTo>
                    <a:pt x="3157" y="14003"/>
                  </a:lnTo>
                  <a:cubicBezTo>
                    <a:pt x="3194" y="13963"/>
                    <a:pt x="3230" y="13952"/>
                    <a:pt x="3264" y="13969"/>
                  </a:cubicBezTo>
                  <a:cubicBezTo>
                    <a:pt x="3288" y="13980"/>
                    <a:pt x="3302" y="13999"/>
                    <a:pt x="3306" y="14024"/>
                  </a:cubicBezTo>
                  <a:cubicBezTo>
                    <a:pt x="3309" y="14036"/>
                    <a:pt x="3309" y="14047"/>
                    <a:pt x="3307" y="14057"/>
                  </a:cubicBezTo>
                  <a:cubicBezTo>
                    <a:pt x="3305" y="14068"/>
                    <a:pt x="3300" y="14080"/>
                    <a:pt x="3293" y="14095"/>
                  </a:cubicBezTo>
                  <a:cubicBezTo>
                    <a:pt x="3283" y="14115"/>
                    <a:pt x="3272" y="14132"/>
                    <a:pt x="3258" y="14146"/>
                  </a:cubicBezTo>
                  <a:cubicBezTo>
                    <a:pt x="3244" y="14160"/>
                    <a:pt x="3228" y="14173"/>
                    <a:pt x="3208" y="14183"/>
                  </a:cubicBezTo>
                  <a:lnTo>
                    <a:pt x="3234" y="14222"/>
                  </a:lnTo>
                  <a:cubicBezTo>
                    <a:pt x="3256" y="14208"/>
                    <a:pt x="3275" y="14193"/>
                    <a:pt x="3290" y="14175"/>
                  </a:cubicBezTo>
                  <a:cubicBezTo>
                    <a:pt x="3306" y="14158"/>
                    <a:pt x="3320" y="14137"/>
                    <a:pt x="3331" y="14114"/>
                  </a:cubicBezTo>
                  <a:cubicBezTo>
                    <a:pt x="3340" y="14096"/>
                    <a:pt x="3346" y="14079"/>
                    <a:pt x="3349" y="14063"/>
                  </a:cubicBezTo>
                  <a:cubicBezTo>
                    <a:pt x="3352" y="14048"/>
                    <a:pt x="3352" y="14031"/>
                    <a:pt x="3350" y="14014"/>
                  </a:cubicBezTo>
                  <a:cubicBezTo>
                    <a:pt x="3348" y="13991"/>
                    <a:pt x="3341" y="13971"/>
                    <a:pt x="3329" y="13954"/>
                  </a:cubicBezTo>
                  <a:cubicBezTo>
                    <a:pt x="3316" y="13936"/>
                    <a:pt x="3301" y="13923"/>
                    <a:pt x="3283" y="13914"/>
                  </a:cubicBezTo>
                  <a:cubicBezTo>
                    <a:pt x="3271" y="13908"/>
                    <a:pt x="3257" y="13904"/>
                    <a:pt x="3243" y="13903"/>
                  </a:cubicBezTo>
                  <a:close/>
                  <a:moveTo>
                    <a:pt x="3494" y="13620"/>
                  </a:moveTo>
                  <a:cubicBezTo>
                    <a:pt x="3497" y="13637"/>
                    <a:pt x="3497" y="13652"/>
                    <a:pt x="3495" y="13666"/>
                  </a:cubicBezTo>
                  <a:cubicBezTo>
                    <a:pt x="3493" y="13680"/>
                    <a:pt x="3489" y="13694"/>
                    <a:pt x="3482" y="13709"/>
                  </a:cubicBezTo>
                  <a:cubicBezTo>
                    <a:pt x="3470" y="13731"/>
                    <a:pt x="3454" y="13749"/>
                    <a:pt x="3433" y="13762"/>
                  </a:cubicBezTo>
                  <a:cubicBezTo>
                    <a:pt x="3412" y="13775"/>
                    <a:pt x="3387" y="13780"/>
                    <a:pt x="3357" y="13778"/>
                  </a:cubicBezTo>
                  <a:cubicBezTo>
                    <a:pt x="3343" y="13777"/>
                    <a:pt x="3330" y="13774"/>
                    <a:pt x="3317" y="13770"/>
                  </a:cubicBezTo>
                  <a:cubicBezTo>
                    <a:pt x="3303" y="13766"/>
                    <a:pt x="3287" y="13759"/>
                    <a:pt x="3268" y="13750"/>
                  </a:cubicBezTo>
                  <a:cubicBezTo>
                    <a:pt x="3245" y="13738"/>
                    <a:pt x="3226" y="13727"/>
                    <a:pt x="3211" y="13717"/>
                  </a:cubicBezTo>
                  <a:cubicBezTo>
                    <a:pt x="3196" y="13706"/>
                    <a:pt x="3183" y="13694"/>
                    <a:pt x="3173" y="13682"/>
                  </a:cubicBezTo>
                  <a:cubicBezTo>
                    <a:pt x="3155" y="13662"/>
                    <a:pt x="3145" y="13641"/>
                    <a:pt x="3141" y="13619"/>
                  </a:cubicBezTo>
                  <a:cubicBezTo>
                    <a:pt x="3138" y="13598"/>
                    <a:pt x="3142" y="13576"/>
                    <a:pt x="3153" y="13553"/>
                  </a:cubicBezTo>
                  <a:cubicBezTo>
                    <a:pt x="3160" y="13538"/>
                    <a:pt x="3168" y="13526"/>
                    <a:pt x="3178" y="13517"/>
                  </a:cubicBezTo>
                  <a:cubicBezTo>
                    <a:pt x="3187" y="13507"/>
                    <a:pt x="3199" y="13498"/>
                    <a:pt x="3214" y="13491"/>
                  </a:cubicBezTo>
                  <a:lnTo>
                    <a:pt x="3196" y="13451"/>
                  </a:lnTo>
                  <a:cubicBezTo>
                    <a:pt x="3179" y="13459"/>
                    <a:pt x="3164" y="13470"/>
                    <a:pt x="3150" y="13484"/>
                  </a:cubicBezTo>
                  <a:cubicBezTo>
                    <a:pt x="3136" y="13498"/>
                    <a:pt x="3125" y="13515"/>
                    <a:pt x="3115" y="13534"/>
                  </a:cubicBezTo>
                  <a:cubicBezTo>
                    <a:pt x="3104" y="13557"/>
                    <a:pt x="3098" y="13582"/>
                    <a:pt x="3098" y="13607"/>
                  </a:cubicBezTo>
                  <a:cubicBezTo>
                    <a:pt x="3098" y="13632"/>
                    <a:pt x="3104" y="13656"/>
                    <a:pt x="3115" y="13680"/>
                  </a:cubicBezTo>
                  <a:cubicBezTo>
                    <a:pt x="3126" y="13703"/>
                    <a:pt x="3141" y="13725"/>
                    <a:pt x="3162" y="13745"/>
                  </a:cubicBezTo>
                  <a:cubicBezTo>
                    <a:pt x="3183" y="13766"/>
                    <a:pt x="3208" y="13783"/>
                    <a:pt x="3236" y="13797"/>
                  </a:cubicBezTo>
                  <a:cubicBezTo>
                    <a:pt x="3266" y="13812"/>
                    <a:pt x="3295" y="13821"/>
                    <a:pt x="3324" y="13827"/>
                  </a:cubicBezTo>
                  <a:cubicBezTo>
                    <a:pt x="3353" y="13832"/>
                    <a:pt x="3381" y="13831"/>
                    <a:pt x="3408" y="13824"/>
                  </a:cubicBezTo>
                  <a:cubicBezTo>
                    <a:pt x="3433" y="13817"/>
                    <a:pt x="3454" y="13806"/>
                    <a:pt x="3473" y="13790"/>
                  </a:cubicBezTo>
                  <a:cubicBezTo>
                    <a:pt x="3491" y="13775"/>
                    <a:pt x="3506" y="13756"/>
                    <a:pt x="3516" y="13735"/>
                  </a:cubicBezTo>
                  <a:cubicBezTo>
                    <a:pt x="3526" y="13716"/>
                    <a:pt x="3532" y="13695"/>
                    <a:pt x="3536" y="13674"/>
                  </a:cubicBezTo>
                  <a:cubicBezTo>
                    <a:pt x="3539" y="13653"/>
                    <a:pt x="3540" y="13632"/>
                    <a:pt x="3538" y="13611"/>
                  </a:cubicBezTo>
                  <a:lnTo>
                    <a:pt x="3494" y="13620"/>
                  </a:lnTo>
                  <a:close/>
                  <a:moveTo>
                    <a:pt x="3730" y="13285"/>
                  </a:moveTo>
                  <a:lnTo>
                    <a:pt x="3339" y="13093"/>
                  </a:lnTo>
                  <a:lnTo>
                    <a:pt x="3316" y="13139"/>
                  </a:lnTo>
                  <a:lnTo>
                    <a:pt x="3479" y="13220"/>
                  </a:lnTo>
                  <a:lnTo>
                    <a:pt x="3398" y="13385"/>
                  </a:lnTo>
                  <a:lnTo>
                    <a:pt x="3235" y="13304"/>
                  </a:lnTo>
                  <a:lnTo>
                    <a:pt x="3212" y="13350"/>
                  </a:lnTo>
                  <a:lnTo>
                    <a:pt x="3603" y="13542"/>
                  </a:lnTo>
                  <a:lnTo>
                    <a:pt x="3626" y="13496"/>
                  </a:lnTo>
                  <a:lnTo>
                    <a:pt x="3437" y="13403"/>
                  </a:lnTo>
                  <a:lnTo>
                    <a:pt x="3518" y="13239"/>
                  </a:lnTo>
                  <a:lnTo>
                    <a:pt x="3707" y="13332"/>
                  </a:lnTo>
                  <a:lnTo>
                    <a:pt x="3730" y="13285"/>
                  </a:lnTo>
                  <a:close/>
                  <a:moveTo>
                    <a:pt x="3894" y="12951"/>
                  </a:moveTo>
                  <a:lnTo>
                    <a:pt x="3854" y="12931"/>
                  </a:lnTo>
                  <a:lnTo>
                    <a:pt x="3769" y="13103"/>
                  </a:lnTo>
                  <a:lnTo>
                    <a:pt x="3626" y="13033"/>
                  </a:lnTo>
                  <a:lnTo>
                    <a:pt x="3692" y="12899"/>
                  </a:lnTo>
                  <a:lnTo>
                    <a:pt x="3651" y="12879"/>
                  </a:lnTo>
                  <a:lnTo>
                    <a:pt x="3585" y="13013"/>
                  </a:lnTo>
                  <a:lnTo>
                    <a:pt x="3457" y="12950"/>
                  </a:lnTo>
                  <a:lnTo>
                    <a:pt x="3536" y="12790"/>
                  </a:lnTo>
                  <a:lnTo>
                    <a:pt x="3500" y="12765"/>
                  </a:lnTo>
                  <a:lnTo>
                    <a:pt x="3395" y="12978"/>
                  </a:lnTo>
                  <a:lnTo>
                    <a:pt x="3786" y="13171"/>
                  </a:lnTo>
                  <a:lnTo>
                    <a:pt x="3894" y="12951"/>
                  </a:lnTo>
                  <a:close/>
                  <a:moveTo>
                    <a:pt x="3811" y="12134"/>
                  </a:moveTo>
                  <a:lnTo>
                    <a:pt x="3788" y="12181"/>
                  </a:lnTo>
                  <a:lnTo>
                    <a:pt x="3991" y="12341"/>
                  </a:lnTo>
                  <a:cubicBezTo>
                    <a:pt x="4004" y="12351"/>
                    <a:pt x="4016" y="12361"/>
                    <a:pt x="4029" y="12370"/>
                  </a:cubicBezTo>
                  <a:cubicBezTo>
                    <a:pt x="4042" y="12380"/>
                    <a:pt x="4053" y="12389"/>
                    <a:pt x="4063" y="12396"/>
                  </a:cubicBezTo>
                  <a:cubicBezTo>
                    <a:pt x="4074" y="12404"/>
                    <a:pt x="4082" y="12410"/>
                    <a:pt x="4089" y="12415"/>
                  </a:cubicBezTo>
                  <a:cubicBezTo>
                    <a:pt x="4094" y="12418"/>
                    <a:pt x="4097" y="12421"/>
                    <a:pt x="4099" y="12422"/>
                  </a:cubicBezTo>
                  <a:cubicBezTo>
                    <a:pt x="4097" y="12422"/>
                    <a:pt x="4094" y="12421"/>
                    <a:pt x="4089" y="12419"/>
                  </a:cubicBezTo>
                  <a:cubicBezTo>
                    <a:pt x="4083" y="12417"/>
                    <a:pt x="4075" y="12415"/>
                    <a:pt x="4065" y="12412"/>
                  </a:cubicBezTo>
                  <a:cubicBezTo>
                    <a:pt x="4055" y="12409"/>
                    <a:pt x="4043" y="12406"/>
                    <a:pt x="4030" y="12403"/>
                  </a:cubicBezTo>
                  <a:cubicBezTo>
                    <a:pt x="4016" y="12399"/>
                    <a:pt x="4001" y="12395"/>
                    <a:pt x="3986" y="12391"/>
                  </a:cubicBezTo>
                  <a:lnTo>
                    <a:pt x="3716" y="12326"/>
                  </a:lnTo>
                  <a:lnTo>
                    <a:pt x="3690" y="12379"/>
                  </a:lnTo>
                  <a:lnTo>
                    <a:pt x="3899" y="12546"/>
                  </a:lnTo>
                  <a:cubicBezTo>
                    <a:pt x="3909" y="12554"/>
                    <a:pt x="3919" y="12562"/>
                    <a:pt x="3931" y="12571"/>
                  </a:cubicBezTo>
                  <a:cubicBezTo>
                    <a:pt x="3943" y="12580"/>
                    <a:pt x="3953" y="12588"/>
                    <a:pt x="3963" y="12596"/>
                  </a:cubicBezTo>
                  <a:cubicBezTo>
                    <a:pt x="3973" y="12603"/>
                    <a:pt x="3982" y="12610"/>
                    <a:pt x="3989" y="12615"/>
                  </a:cubicBezTo>
                  <a:cubicBezTo>
                    <a:pt x="3996" y="12620"/>
                    <a:pt x="4000" y="12623"/>
                    <a:pt x="4001" y="12624"/>
                  </a:cubicBezTo>
                  <a:cubicBezTo>
                    <a:pt x="3999" y="12623"/>
                    <a:pt x="3994" y="12622"/>
                    <a:pt x="3985" y="12619"/>
                  </a:cubicBezTo>
                  <a:cubicBezTo>
                    <a:pt x="3977" y="12616"/>
                    <a:pt x="3966" y="12613"/>
                    <a:pt x="3954" y="12609"/>
                  </a:cubicBezTo>
                  <a:cubicBezTo>
                    <a:pt x="3942" y="12605"/>
                    <a:pt x="3928" y="12602"/>
                    <a:pt x="3914" y="12597"/>
                  </a:cubicBezTo>
                  <a:cubicBezTo>
                    <a:pt x="3899" y="12593"/>
                    <a:pt x="3885" y="12590"/>
                    <a:pt x="3872" y="12586"/>
                  </a:cubicBezTo>
                  <a:lnTo>
                    <a:pt x="3619" y="12524"/>
                  </a:lnTo>
                  <a:lnTo>
                    <a:pt x="3594" y="12574"/>
                  </a:lnTo>
                  <a:lnTo>
                    <a:pt x="4031" y="12674"/>
                  </a:lnTo>
                  <a:lnTo>
                    <a:pt x="4060" y="12613"/>
                  </a:lnTo>
                  <a:lnTo>
                    <a:pt x="3863" y="12457"/>
                  </a:lnTo>
                  <a:cubicBezTo>
                    <a:pt x="3852" y="12448"/>
                    <a:pt x="3840" y="12439"/>
                    <a:pt x="3829" y="12431"/>
                  </a:cubicBezTo>
                  <a:cubicBezTo>
                    <a:pt x="3818" y="12422"/>
                    <a:pt x="3808" y="12415"/>
                    <a:pt x="3799" y="12408"/>
                  </a:cubicBezTo>
                  <a:cubicBezTo>
                    <a:pt x="3790" y="12401"/>
                    <a:pt x="3782" y="12396"/>
                    <a:pt x="3777" y="12392"/>
                  </a:cubicBezTo>
                  <a:cubicBezTo>
                    <a:pt x="3771" y="12388"/>
                    <a:pt x="3768" y="12386"/>
                    <a:pt x="3767" y="12385"/>
                  </a:cubicBezTo>
                  <a:cubicBezTo>
                    <a:pt x="3768" y="12385"/>
                    <a:pt x="3772" y="12387"/>
                    <a:pt x="3779" y="12389"/>
                  </a:cubicBezTo>
                  <a:cubicBezTo>
                    <a:pt x="3786" y="12391"/>
                    <a:pt x="3795" y="12393"/>
                    <a:pt x="3805" y="12396"/>
                  </a:cubicBezTo>
                  <a:cubicBezTo>
                    <a:pt x="3816" y="12399"/>
                    <a:pt x="3828" y="12403"/>
                    <a:pt x="3842" y="12406"/>
                  </a:cubicBezTo>
                  <a:cubicBezTo>
                    <a:pt x="3856" y="12410"/>
                    <a:pt x="3871" y="12414"/>
                    <a:pt x="3887" y="12418"/>
                  </a:cubicBezTo>
                  <a:lnTo>
                    <a:pt x="4128" y="12477"/>
                  </a:lnTo>
                  <a:lnTo>
                    <a:pt x="4158" y="12416"/>
                  </a:lnTo>
                  <a:lnTo>
                    <a:pt x="3811" y="12134"/>
                  </a:lnTo>
                  <a:close/>
                  <a:moveTo>
                    <a:pt x="4263" y="12202"/>
                  </a:moveTo>
                  <a:lnTo>
                    <a:pt x="3872" y="12010"/>
                  </a:lnTo>
                  <a:lnTo>
                    <a:pt x="3849" y="12055"/>
                  </a:lnTo>
                  <a:lnTo>
                    <a:pt x="4240" y="12248"/>
                  </a:lnTo>
                  <a:lnTo>
                    <a:pt x="4263" y="12202"/>
                  </a:lnTo>
                  <a:close/>
                  <a:moveTo>
                    <a:pt x="4379" y="11867"/>
                  </a:moveTo>
                  <a:lnTo>
                    <a:pt x="4303" y="12021"/>
                  </a:lnTo>
                  <a:lnTo>
                    <a:pt x="3951" y="11848"/>
                  </a:lnTo>
                  <a:lnTo>
                    <a:pt x="3928" y="11895"/>
                  </a:lnTo>
                  <a:lnTo>
                    <a:pt x="4319" y="12087"/>
                  </a:lnTo>
                  <a:lnTo>
                    <a:pt x="4415" y="11893"/>
                  </a:lnTo>
                  <a:lnTo>
                    <a:pt x="4379" y="11867"/>
                  </a:lnTo>
                  <a:close/>
                  <a:moveTo>
                    <a:pt x="4581" y="11554"/>
                  </a:moveTo>
                  <a:lnTo>
                    <a:pt x="4191" y="11362"/>
                  </a:lnTo>
                  <a:lnTo>
                    <a:pt x="4168" y="11408"/>
                  </a:lnTo>
                  <a:lnTo>
                    <a:pt x="4331" y="11489"/>
                  </a:lnTo>
                  <a:lnTo>
                    <a:pt x="4250" y="11654"/>
                  </a:lnTo>
                  <a:lnTo>
                    <a:pt x="4087" y="11573"/>
                  </a:lnTo>
                  <a:lnTo>
                    <a:pt x="4064" y="11619"/>
                  </a:lnTo>
                  <a:lnTo>
                    <a:pt x="4455" y="11811"/>
                  </a:lnTo>
                  <a:lnTo>
                    <a:pt x="4477" y="11765"/>
                  </a:lnTo>
                  <a:lnTo>
                    <a:pt x="4288" y="11672"/>
                  </a:lnTo>
                  <a:lnTo>
                    <a:pt x="4369" y="11508"/>
                  </a:lnTo>
                  <a:lnTo>
                    <a:pt x="4558" y="11601"/>
                  </a:lnTo>
                  <a:lnTo>
                    <a:pt x="4581" y="11554"/>
                  </a:lnTo>
                  <a:close/>
                  <a:moveTo>
                    <a:pt x="4746" y="11220"/>
                  </a:moveTo>
                  <a:lnTo>
                    <a:pt x="4705" y="11200"/>
                  </a:lnTo>
                  <a:lnTo>
                    <a:pt x="4621" y="11372"/>
                  </a:lnTo>
                  <a:lnTo>
                    <a:pt x="4478" y="11302"/>
                  </a:lnTo>
                  <a:lnTo>
                    <a:pt x="4544" y="11168"/>
                  </a:lnTo>
                  <a:lnTo>
                    <a:pt x="4503" y="11148"/>
                  </a:lnTo>
                  <a:lnTo>
                    <a:pt x="4437" y="11282"/>
                  </a:lnTo>
                  <a:lnTo>
                    <a:pt x="4309" y="11219"/>
                  </a:lnTo>
                  <a:lnTo>
                    <a:pt x="4388" y="11059"/>
                  </a:lnTo>
                  <a:lnTo>
                    <a:pt x="4352" y="11034"/>
                  </a:lnTo>
                  <a:lnTo>
                    <a:pt x="4247" y="11247"/>
                  </a:lnTo>
                  <a:lnTo>
                    <a:pt x="4638" y="11440"/>
                  </a:lnTo>
                  <a:lnTo>
                    <a:pt x="4746" y="11220"/>
                  </a:lnTo>
                  <a:close/>
                  <a:moveTo>
                    <a:pt x="4846" y="10917"/>
                  </a:moveTo>
                  <a:lnTo>
                    <a:pt x="4770" y="11071"/>
                  </a:lnTo>
                  <a:lnTo>
                    <a:pt x="4419" y="10899"/>
                  </a:lnTo>
                  <a:lnTo>
                    <a:pt x="4396" y="10945"/>
                  </a:lnTo>
                  <a:lnTo>
                    <a:pt x="4786" y="11138"/>
                  </a:lnTo>
                  <a:lnTo>
                    <a:pt x="4882" y="10943"/>
                  </a:lnTo>
                  <a:lnTo>
                    <a:pt x="4846" y="10917"/>
                  </a:lnTo>
                  <a:close/>
                  <a:moveTo>
                    <a:pt x="5105" y="10490"/>
                  </a:moveTo>
                  <a:lnTo>
                    <a:pt x="4698" y="10331"/>
                  </a:lnTo>
                  <a:lnTo>
                    <a:pt x="4664" y="10400"/>
                  </a:lnTo>
                  <a:lnTo>
                    <a:pt x="4887" y="10601"/>
                  </a:lnTo>
                  <a:cubicBezTo>
                    <a:pt x="4901" y="10613"/>
                    <a:pt x="4913" y="10624"/>
                    <a:pt x="4925" y="10632"/>
                  </a:cubicBezTo>
                  <a:cubicBezTo>
                    <a:pt x="4936" y="10641"/>
                    <a:pt x="4942" y="10646"/>
                    <a:pt x="4944" y="10647"/>
                  </a:cubicBezTo>
                  <a:cubicBezTo>
                    <a:pt x="4942" y="10646"/>
                    <a:pt x="4934" y="10644"/>
                    <a:pt x="4920" y="10640"/>
                  </a:cubicBezTo>
                  <a:cubicBezTo>
                    <a:pt x="4906" y="10637"/>
                    <a:pt x="4889" y="10633"/>
                    <a:pt x="4868" y="10629"/>
                  </a:cubicBezTo>
                  <a:lnTo>
                    <a:pt x="4578" y="10574"/>
                  </a:lnTo>
                  <a:lnTo>
                    <a:pt x="4544" y="10643"/>
                  </a:lnTo>
                  <a:lnTo>
                    <a:pt x="4918" y="10869"/>
                  </a:lnTo>
                  <a:lnTo>
                    <a:pt x="4941" y="10824"/>
                  </a:lnTo>
                  <a:lnTo>
                    <a:pt x="4673" y="10666"/>
                  </a:lnTo>
                  <a:cubicBezTo>
                    <a:pt x="4668" y="10663"/>
                    <a:pt x="4661" y="10659"/>
                    <a:pt x="4654" y="10654"/>
                  </a:cubicBezTo>
                  <a:cubicBezTo>
                    <a:pt x="4646" y="10650"/>
                    <a:pt x="4639" y="10646"/>
                    <a:pt x="4631" y="10642"/>
                  </a:cubicBezTo>
                  <a:cubicBezTo>
                    <a:pt x="4624" y="10638"/>
                    <a:pt x="4617" y="10634"/>
                    <a:pt x="4612" y="10631"/>
                  </a:cubicBezTo>
                  <a:cubicBezTo>
                    <a:pt x="4607" y="10628"/>
                    <a:pt x="4604" y="10626"/>
                    <a:pt x="4602" y="10625"/>
                  </a:cubicBezTo>
                  <a:cubicBezTo>
                    <a:pt x="4607" y="10627"/>
                    <a:pt x="4616" y="10629"/>
                    <a:pt x="4630" y="10631"/>
                  </a:cubicBezTo>
                  <a:cubicBezTo>
                    <a:pt x="4645" y="10634"/>
                    <a:pt x="4664" y="10638"/>
                    <a:pt x="4686" y="10642"/>
                  </a:cubicBezTo>
                  <a:lnTo>
                    <a:pt x="5001" y="10701"/>
                  </a:lnTo>
                  <a:lnTo>
                    <a:pt x="5021" y="10661"/>
                  </a:lnTo>
                  <a:lnTo>
                    <a:pt x="4770" y="10434"/>
                  </a:lnTo>
                  <a:cubicBezTo>
                    <a:pt x="4765" y="10430"/>
                    <a:pt x="4759" y="10425"/>
                    <a:pt x="4754" y="10420"/>
                  </a:cubicBezTo>
                  <a:cubicBezTo>
                    <a:pt x="4748" y="10415"/>
                    <a:pt x="4742" y="10410"/>
                    <a:pt x="4737" y="10406"/>
                  </a:cubicBezTo>
                  <a:cubicBezTo>
                    <a:pt x="4731" y="10401"/>
                    <a:pt x="4727" y="10397"/>
                    <a:pt x="4723" y="10394"/>
                  </a:cubicBezTo>
                  <a:cubicBezTo>
                    <a:pt x="4720" y="10391"/>
                    <a:pt x="4717" y="10389"/>
                    <a:pt x="4717" y="10389"/>
                  </a:cubicBezTo>
                  <a:cubicBezTo>
                    <a:pt x="4718" y="10389"/>
                    <a:pt x="4720" y="10390"/>
                    <a:pt x="4725" y="10392"/>
                  </a:cubicBezTo>
                  <a:cubicBezTo>
                    <a:pt x="4730" y="10394"/>
                    <a:pt x="4735" y="10397"/>
                    <a:pt x="4742" y="10400"/>
                  </a:cubicBezTo>
                  <a:cubicBezTo>
                    <a:pt x="4749" y="10403"/>
                    <a:pt x="4756" y="10406"/>
                    <a:pt x="4764" y="10410"/>
                  </a:cubicBezTo>
                  <a:cubicBezTo>
                    <a:pt x="4771" y="10413"/>
                    <a:pt x="4778" y="10416"/>
                    <a:pt x="4784" y="10418"/>
                  </a:cubicBezTo>
                  <a:lnTo>
                    <a:pt x="5082" y="10537"/>
                  </a:lnTo>
                  <a:lnTo>
                    <a:pt x="5105" y="10490"/>
                  </a:lnTo>
                  <a:close/>
                  <a:moveTo>
                    <a:pt x="5125" y="10078"/>
                  </a:moveTo>
                  <a:cubicBezTo>
                    <a:pt x="5110" y="10077"/>
                    <a:pt x="5096" y="10077"/>
                    <a:pt x="5083" y="10081"/>
                  </a:cubicBezTo>
                  <a:cubicBezTo>
                    <a:pt x="5070" y="10084"/>
                    <a:pt x="5058" y="10090"/>
                    <a:pt x="5047" y="10097"/>
                  </a:cubicBezTo>
                  <a:cubicBezTo>
                    <a:pt x="5037" y="10105"/>
                    <a:pt x="5024" y="10116"/>
                    <a:pt x="5010" y="10131"/>
                  </a:cubicBezTo>
                  <a:lnTo>
                    <a:pt x="4974" y="10169"/>
                  </a:lnTo>
                  <a:cubicBezTo>
                    <a:pt x="4955" y="10188"/>
                    <a:pt x="4938" y="10200"/>
                    <a:pt x="4924" y="10206"/>
                  </a:cubicBezTo>
                  <a:cubicBezTo>
                    <a:pt x="4909" y="10211"/>
                    <a:pt x="4894" y="10210"/>
                    <a:pt x="4878" y="10202"/>
                  </a:cubicBezTo>
                  <a:cubicBezTo>
                    <a:pt x="4858" y="10192"/>
                    <a:pt x="4845" y="10178"/>
                    <a:pt x="4841" y="10158"/>
                  </a:cubicBezTo>
                  <a:cubicBezTo>
                    <a:pt x="4836" y="10139"/>
                    <a:pt x="4840" y="10117"/>
                    <a:pt x="4852" y="10092"/>
                  </a:cubicBezTo>
                  <a:cubicBezTo>
                    <a:pt x="4856" y="10084"/>
                    <a:pt x="4861" y="10076"/>
                    <a:pt x="4865" y="10070"/>
                  </a:cubicBezTo>
                  <a:cubicBezTo>
                    <a:pt x="4870" y="10063"/>
                    <a:pt x="4876" y="10056"/>
                    <a:pt x="4882" y="10050"/>
                  </a:cubicBezTo>
                  <a:cubicBezTo>
                    <a:pt x="4888" y="10044"/>
                    <a:pt x="4896" y="10038"/>
                    <a:pt x="4904" y="10032"/>
                  </a:cubicBezTo>
                  <a:cubicBezTo>
                    <a:pt x="4912" y="10026"/>
                    <a:pt x="4921" y="10020"/>
                    <a:pt x="4932" y="10014"/>
                  </a:cubicBezTo>
                  <a:lnTo>
                    <a:pt x="4908" y="9976"/>
                  </a:lnTo>
                  <a:cubicBezTo>
                    <a:pt x="4865" y="10001"/>
                    <a:pt x="4833" y="10035"/>
                    <a:pt x="4813" y="10076"/>
                  </a:cubicBezTo>
                  <a:cubicBezTo>
                    <a:pt x="4803" y="10095"/>
                    <a:pt x="4798" y="10114"/>
                    <a:pt x="4795" y="10132"/>
                  </a:cubicBezTo>
                  <a:cubicBezTo>
                    <a:pt x="4793" y="10150"/>
                    <a:pt x="4794" y="10167"/>
                    <a:pt x="4799" y="10183"/>
                  </a:cubicBezTo>
                  <a:cubicBezTo>
                    <a:pt x="4803" y="10199"/>
                    <a:pt x="4811" y="10213"/>
                    <a:pt x="4822" y="10226"/>
                  </a:cubicBezTo>
                  <a:cubicBezTo>
                    <a:pt x="4832" y="10239"/>
                    <a:pt x="4846" y="10249"/>
                    <a:pt x="4863" y="10258"/>
                  </a:cubicBezTo>
                  <a:cubicBezTo>
                    <a:pt x="4888" y="10270"/>
                    <a:pt x="4913" y="10272"/>
                    <a:pt x="4939" y="10265"/>
                  </a:cubicBezTo>
                  <a:cubicBezTo>
                    <a:pt x="4950" y="10261"/>
                    <a:pt x="4961" y="10255"/>
                    <a:pt x="4971" y="10247"/>
                  </a:cubicBezTo>
                  <a:cubicBezTo>
                    <a:pt x="4981" y="10239"/>
                    <a:pt x="4993" y="10227"/>
                    <a:pt x="5008" y="10212"/>
                  </a:cubicBezTo>
                  <a:lnTo>
                    <a:pt x="5039" y="10179"/>
                  </a:lnTo>
                  <a:cubicBezTo>
                    <a:pt x="5076" y="10139"/>
                    <a:pt x="5112" y="10127"/>
                    <a:pt x="5146" y="10144"/>
                  </a:cubicBezTo>
                  <a:cubicBezTo>
                    <a:pt x="5169" y="10156"/>
                    <a:pt x="5183" y="10174"/>
                    <a:pt x="5188" y="10200"/>
                  </a:cubicBezTo>
                  <a:cubicBezTo>
                    <a:pt x="5191" y="10211"/>
                    <a:pt x="5191" y="10222"/>
                    <a:pt x="5189" y="10233"/>
                  </a:cubicBezTo>
                  <a:cubicBezTo>
                    <a:pt x="5187" y="10243"/>
                    <a:pt x="5182" y="10256"/>
                    <a:pt x="5175" y="10270"/>
                  </a:cubicBezTo>
                  <a:cubicBezTo>
                    <a:pt x="5165" y="10290"/>
                    <a:pt x="5153" y="10307"/>
                    <a:pt x="5140" y="10321"/>
                  </a:cubicBezTo>
                  <a:cubicBezTo>
                    <a:pt x="5126" y="10336"/>
                    <a:pt x="5110" y="10348"/>
                    <a:pt x="5090" y="10359"/>
                  </a:cubicBezTo>
                  <a:lnTo>
                    <a:pt x="5116" y="10397"/>
                  </a:lnTo>
                  <a:cubicBezTo>
                    <a:pt x="5138" y="10384"/>
                    <a:pt x="5156" y="10368"/>
                    <a:pt x="5172" y="10351"/>
                  </a:cubicBezTo>
                  <a:cubicBezTo>
                    <a:pt x="5188" y="10333"/>
                    <a:pt x="5201" y="10313"/>
                    <a:pt x="5213" y="10289"/>
                  </a:cubicBezTo>
                  <a:cubicBezTo>
                    <a:pt x="5222" y="10271"/>
                    <a:pt x="5228" y="10254"/>
                    <a:pt x="5231" y="10239"/>
                  </a:cubicBezTo>
                  <a:cubicBezTo>
                    <a:pt x="5234" y="10223"/>
                    <a:pt x="5234" y="10207"/>
                    <a:pt x="5232" y="10190"/>
                  </a:cubicBezTo>
                  <a:cubicBezTo>
                    <a:pt x="5230" y="10167"/>
                    <a:pt x="5223" y="10147"/>
                    <a:pt x="5211" y="10129"/>
                  </a:cubicBezTo>
                  <a:cubicBezTo>
                    <a:pt x="5198" y="10112"/>
                    <a:pt x="5183" y="10098"/>
                    <a:pt x="5165" y="10089"/>
                  </a:cubicBezTo>
                  <a:cubicBezTo>
                    <a:pt x="5153" y="10083"/>
                    <a:pt x="5139" y="10080"/>
                    <a:pt x="5125" y="10078"/>
                  </a:cubicBezTo>
                  <a:close/>
                  <a:moveTo>
                    <a:pt x="5239" y="9888"/>
                  </a:moveTo>
                  <a:lnTo>
                    <a:pt x="5196" y="9867"/>
                  </a:lnTo>
                  <a:lnTo>
                    <a:pt x="5142" y="9976"/>
                  </a:lnTo>
                  <a:lnTo>
                    <a:pt x="5186" y="9997"/>
                  </a:lnTo>
                  <a:lnTo>
                    <a:pt x="5239" y="9888"/>
                  </a:lnTo>
                  <a:close/>
                  <a:moveTo>
                    <a:pt x="5156" y="9401"/>
                  </a:moveTo>
                  <a:lnTo>
                    <a:pt x="5133" y="9447"/>
                  </a:lnTo>
                  <a:lnTo>
                    <a:pt x="5405" y="9581"/>
                  </a:lnTo>
                  <a:cubicBezTo>
                    <a:pt x="5419" y="9587"/>
                    <a:pt x="5429" y="9594"/>
                    <a:pt x="5438" y="9600"/>
                  </a:cubicBezTo>
                  <a:cubicBezTo>
                    <a:pt x="5446" y="9606"/>
                    <a:pt x="5453" y="9615"/>
                    <a:pt x="5459" y="9626"/>
                  </a:cubicBezTo>
                  <a:cubicBezTo>
                    <a:pt x="5464" y="9636"/>
                    <a:pt x="5466" y="9648"/>
                    <a:pt x="5464" y="9661"/>
                  </a:cubicBezTo>
                  <a:cubicBezTo>
                    <a:pt x="5462" y="9675"/>
                    <a:pt x="5458" y="9690"/>
                    <a:pt x="5449" y="9707"/>
                  </a:cubicBezTo>
                  <a:cubicBezTo>
                    <a:pt x="5443" y="9719"/>
                    <a:pt x="5437" y="9729"/>
                    <a:pt x="5431" y="9736"/>
                  </a:cubicBezTo>
                  <a:cubicBezTo>
                    <a:pt x="5424" y="9744"/>
                    <a:pt x="5417" y="9750"/>
                    <a:pt x="5411" y="9754"/>
                  </a:cubicBezTo>
                  <a:cubicBezTo>
                    <a:pt x="5404" y="9758"/>
                    <a:pt x="5397" y="9761"/>
                    <a:pt x="5391" y="9762"/>
                  </a:cubicBezTo>
                  <a:cubicBezTo>
                    <a:pt x="5385" y="9764"/>
                    <a:pt x="5379" y="9764"/>
                    <a:pt x="5374" y="9764"/>
                  </a:cubicBezTo>
                  <a:cubicBezTo>
                    <a:pt x="5366" y="9764"/>
                    <a:pt x="5357" y="9762"/>
                    <a:pt x="5346" y="9757"/>
                  </a:cubicBezTo>
                  <a:cubicBezTo>
                    <a:pt x="5334" y="9753"/>
                    <a:pt x="5324" y="9748"/>
                    <a:pt x="5314" y="9743"/>
                  </a:cubicBezTo>
                  <a:lnTo>
                    <a:pt x="5051" y="9614"/>
                  </a:lnTo>
                  <a:lnTo>
                    <a:pt x="5028" y="9660"/>
                  </a:lnTo>
                  <a:lnTo>
                    <a:pt x="5308" y="9798"/>
                  </a:lnTo>
                  <a:cubicBezTo>
                    <a:pt x="5317" y="9802"/>
                    <a:pt x="5327" y="9806"/>
                    <a:pt x="5339" y="9811"/>
                  </a:cubicBezTo>
                  <a:cubicBezTo>
                    <a:pt x="5351" y="9815"/>
                    <a:pt x="5363" y="9817"/>
                    <a:pt x="5375" y="9816"/>
                  </a:cubicBezTo>
                  <a:cubicBezTo>
                    <a:pt x="5400" y="9815"/>
                    <a:pt x="5421" y="9808"/>
                    <a:pt x="5439" y="9794"/>
                  </a:cubicBezTo>
                  <a:cubicBezTo>
                    <a:pt x="5457" y="9781"/>
                    <a:pt x="5473" y="9759"/>
                    <a:pt x="5488" y="9729"/>
                  </a:cubicBezTo>
                  <a:cubicBezTo>
                    <a:pt x="5500" y="9705"/>
                    <a:pt x="5507" y="9683"/>
                    <a:pt x="5510" y="9665"/>
                  </a:cubicBezTo>
                  <a:cubicBezTo>
                    <a:pt x="5513" y="9646"/>
                    <a:pt x="5513" y="9628"/>
                    <a:pt x="5508" y="9611"/>
                  </a:cubicBezTo>
                  <a:cubicBezTo>
                    <a:pt x="5504" y="9595"/>
                    <a:pt x="5497" y="9581"/>
                    <a:pt x="5486" y="9571"/>
                  </a:cubicBezTo>
                  <a:cubicBezTo>
                    <a:pt x="5475" y="9560"/>
                    <a:pt x="5457" y="9549"/>
                    <a:pt x="5434" y="9538"/>
                  </a:cubicBezTo>
                  <a:lnTo>
                    <a:pt x="5156" y="9401"/>
                  </a:lnTo>
                  <a:close/>
                  <a:moveTo>
                    <a:pt x="5730" y="9220"/>
                  </a:moveTo>
                  <a:lnTo>
                    <a:pt x="5339" y="9028"/>
                  </a:lnTo>
                  <a:lnTo>
                    <a:pt x="5316" y="9074"/>
                  </a:lnTo>
                  <a:lnTo>
                    <a:pt x="5530" y="9177"/>
                  </a:lnTo>
                  <a:cubicBezTo>
                    <a:pt x="5544" y="9184"/>
                    <a:pt x="5558" y="9191"/>
                    <a:pt x="5572" y="9197"/>
                  </a:cubicBezTo>
                  <a:cubicBezTo>
                    <a:pt x="5586" y="9203"/>
                    <a:pt x="5599" y="9209"/>
                    <a:pt x="5611" y="9214"/>
                  </a:cubicBezTo>
                  <a:cubicBezTo>
                    <a:pt x="5622" y="9219"/>
                    <a:pt x="5632" y="9223"/>
                    <a:pt x="5639" y="9226"/>
                  </a:cubicBezTo>
                  <a:cubicBezTo>
                    <a:pt x="5647" y="9229"/>
                    <a:pt x="5651" y="9230"/>
                    <a:pt x="5651" y="9231"/>
                  </a:cubicBezTo>
                  <a:cubicBezTo>
                    <a:pt x="5650" y="9230"/>
                    <a:pt x="5646" y="9230"/>
                    <a:pt x="5640" y="9230"/>
                  </a:cubicBezTo>
                  <a:cubicBezTo>
                    <a:pt x="5634" y="9229"/>
                    <a:pt x="5626" y="9229"/>
                    <a:pt x="5617" y="9228"/>
                  </a:cubicBezTo>
                  <a:cubicBezTo>
                    <a:pt x="5608" y="9228"/>
                    <a:pt x="5597" y="9227"/>
                    <a:pt x="5586" y="9227"/>
                  </a:cubicBezTo>
                  <a:cubicBezTo>
                    <a:pt x="5574" y="9226"/>
                    <a:pt x="5563" y="9226"/>
                    <a:pt x="5551" y="9227"/>
                  </a:cubicBezTo>
                  <a:lnTo>
                    <a:pt x="5238" y="9234"/>
                  </a:lnTo>
                  <a:lnTo>
                    <a:pt x="5211" y="9288"/>
                  </a:lnTo>
                  <a:lnTo>
                    <a:pt x="5602" y="9480"/>
                  </a:lnTo>
                  <a:lnTo>
                    <a:pt x="5626" y="9432"/>
                  </a:lnTo>
                  <a:lnTo>
                    <a:pt x="5398" y="9323"/>
                  </a:lnTo>
                  <a:cubicBezTo>
                    <a:pt x="5386" y="9317"/>
                    <a:pt x="5375" y="9312"/>
                    <a:pt x="5363" y="9307"/>
                  </a:cubicBezTo>
                  <a:cubicBezTo>
                    <a:pt x="5352" y="9302"/>
                    <a:pt x="5341" y="9297"/>
                    <a:pt x="5331" y="9293"/>
                  </a:cubicBezTo>
                  <a:cubicBezTo>
                    <a:pt x="5321" y="9289"/>
                    <a:pt x="5312" y="9285"/>
                    <a:pt x="5305" y="9282"/>
                  </a:cubicBezTo>
                  <a:cubicBezTo>
                    <a:pt x="5298" y="9279"/>
                    <a:pt x="5293" y="9277"/>
                    <a:pt x="5289" y="9275"/>
                  </a:cubicBezTo>
                  <a:cubicBezTo>
                    <a:pt x="5293" y="9276"/>
                    <a:pt x="5299" y="9276"/>
                    <a:pt x="5306" y="9277"/>
                  </a:cubicBezTo>
                  <a:cubicBezTo>
                    <a:pt x="5314" y="9277"/>
                    <a:pt x="5323" y="9277"/>
                    <a:pt x="5333" y="9277"/>
                  </a:cubicBezTo>
                  <a:cubicBezTo>
                    <a:pt x="5343" y="9277"/>
                    <a:pt x="5354" y="9277"/>
                    <a:pt x="5366" y="9278"/>
                  </a:cubicBezTo>
                  <a:cubicBezTo>
                    <a:pt x="5378" y="9278"/>
                    <a:pt x="5391" y="9278"/>
                    <a:pt x="5405" y="9277"/>
                  </a:cubicBezTo>
                  <a:lnTo>
                    <a:pt x="5706" y="9269"/>
                  </a:lnTo>
                  <a:lnTo>
                    <a:pt x="5730" y="9220"/>
                  </a:lnTo>
                  <a:close/>
                  <a:moveTo>
                    <a:pt x="5808" y="9060"/>
                  </a:moveTo>
                  <a:lnTo>
                    <a:pt x="5418" y="8868"/>
                  </a:lnTo>
                  <a:lnTo>
                    <a:pt x="5395" y="8914"/>
                  </a:lnTo>
                  <a:lnTo>
                    <a:pt x="5786" y="9106"/>
                  </a:lnTo>
                  <a:lnTo>
                    <a:pt x="5808" y="9060"/>
                  </a:lnTo>
                  <a:close/>
                  <a:moveTo>
                    <a:pt x="5608" y="8481"/>
                  </a:moveTo>
                  <a:lnTo>
                    <a:pt x="5585" y="8529"/>
                  </a:lnTo>
                  <a:lnTo>
                    <a:pt x="5801" y="8739"/>
                  </a:lnTo>
                  <a:cubicBezTo>
                    <a:pt x="5819" y="8757"/>
                    <a:pt x="5834" y="8771"/>
                    <a:pt x="5846" y="8782"/>
                  </a:cubicBezTo>
                  <a:cubicBezTo>
                    <a:pt x="5858" y="8792"/>
                    <a:pt x="5866" y="8800"/>
                    <a:pt x="5871" y="8803"/>
                  </a:cubicBezTo>
                  <a:cubicBezTo>
                    <a:pt x="5868" y="8802"/>
                    <a:pt x="5863" y="8801"/>
                    <a:pt x="5856" y="8799"/>
                  </a:cubicBezTo>
                  <a:cubicBezTo>
                    <a:pt x="5849" y="8797"/>
                    <a:pt x="5841" y="8796"/>
                    <a:pt x="5832" y="8794"/>
                  </a:cubicBezTo>
                  <a:cubicBezTo>
                    <a:pt x="5823" y="8792"/>
                    <a:pt x="5813" y="8790"/>
                    <a:pt x="5803" y="8788"/>
                  </a:cubicBezTo>
                  <a:cubicBezTo>
                    <a:pt x="5792" y="8786"/>
                    <a:pt x="5782" y="8785"/>
                    <a:pt x="5772" y="8783"/>
                  </a:cubicBezTo>
                  <a:lnTo>
                    <a:pt x="5480" y="8742"/>
                  </a:lnTo>
                  <a:lnTo>
                    <a:pt x="5455" y="8793"/>
                  </a:lnTo>
                  <a:lnTo>
                    <a:pt x="5910" y="8853"/>
                  </a:lnTo>
                  <a:lnTo>
                    <a:pt x="5933" y="8807"/>
                  </a:lnTo>
                  <a:lnTo>
                    <a:pt x="5608" y="8481"/>
                  </a:lnTo>
                  <a:close/>
                  <a:moveTo>
                    <a:pt x="6144" y="8378"/>
                  </a:moveTo>
                  <a:lnTo>
                    <a:pt x="6104" y="8358"/>
                  </a:lnTo>
                  <a:lnTo>
                    <a:pt x="6019" y="8530"/>
                  </a:lnTo>
                  <a:lnTo>
                    <a:pt x="5876" y="8460"/>
                  </a:lnTo>
                  <a:lnTo>
                    <a:pt x="5942" y="8326"/>
                  </a:lnTo>
                  <a:lnTo>
                    <a:pt x="5901" y="8306"/>
                  </a:lnTo>
                  <a:lnTo>
                    <a:pt x="5836" y="8440"/>
                  </a:lnTo>
                  <a:lnTo>
                    <a:pt x="5707" y="8377"/>
                  </a:lnTo>
                  <a:lnTo>
                    <a:pt x="5786" y="8217"/>
                  </a:lnTo>
                  <a:lnTo>
                    <a:pt x="5751" y="8192"/>
                  </a:lnTo>
                  <a:lnTo>
                    <a:pt x="5645" y="8405"/>
                  </a:lnTo>
                  <a:lnTo>
                    <a:pt x="6036" y="8598"/>
                  </a:lnTo>
                  <a:lnTo>
                    <a:pt x="6144" y="8378"/>
                  </a:lnTo>
                  <a:close/>
                  <a:moveTo>
                    <a:pt x="6307" y="8047"/>
                  </a:moveTo>
                  <a:lnTo>
                    <a:pt x="6271" y="8052"/>
                  </a:lnTo>
                  <a:cubicBezTo>
                    <a:pt x="6254" y="8054"/>
                    <a:pt x="6236" y="8057"/>
                    <a:pt x="6218" y="8059"/>
                  </a:cubicBezTo>
                  <a:cubicBezTo>
                    <a:pt x="6199" y="8062"/>
                    <a:pt x="6181" y="8064"/>
                    <a:pt x="6165" y="8066"/>
                  </a:cubicBezTo>
                  <a:cubicBezTo>
                    <a:pt x="6148" y="8069"/>
                    <a:pt x="6137" y="8071"/>
                    <a:pt x="6130" y="8072"/>
                  </a:cubicBezTo>
                  <a:cubicBezTo>
                    <a:pt x="6120" y="8074"/>
                    <a:pt x="6109" y="8076"/>
                    <a:pt x="6097" y="8079"/>
                  </a:cubicBezTo>
                  <a:cubicBezTo>
                    <a:pt x="6086" y="8082"/>
                    <a:pt x="6075" y="8086"/>
                    <a:pt x="6067" y="8090"/>
                  </a:cubicBezTo>
                  <a:lnTo>
                    <a:pt x="6070" y="8084"/>
                  </a:lnTo>
                  <a:cubicBezTo>
                    <a:pt x="6077" y="8068"/>
                    <a:pt x="6082" y="8053"/>
                    <a:pt x="6083" y="8038"/>
                  </a:cubicBezTo>
                  <a:cubicBezTo>
                    <a:pt x="6084" y="8022"/>
                    <a:pt x="6082" y="8008"/>
                    <a:pt x="6077" y="7994"/>
                  </a:cubicBezTo>
                  <a:cubicBezTo>
                    <a:pt x="6072" y="7981"/>
                    <a:pt x="6065" y="7968"/>
                    <a:pt x="6054" y="7956"/>
                  </a:cubicBezTo>
                  <a:cubicBezTo>
                    <a:pt x="6043" y="7945"/>
                    <a:pt x="6029" y="7935"/>
                    <a:pt x="6014" y="7927"/>
                  </a:cubicBezTo>
                  <a:cubicBezTo>
                    <a:pt x="6003" y="7922"/>
                    <a:pt x="5993" y="7919"/>
                    <a:pt x="5984" y="7917"/>
                  </a:cubicBezTo>
                  <a:cubicBezTo>
                    <a:pt x="5974" y="7916"/>
                    <a:pt x="5965" y="7915"/>
                    <a:pt x="5956" y="7915"/>
                  </a:cubicBezTo>
                  <a:cubicBezTo>
                    <a:pt x="5947" y="7915"/>
                    <a:pt x="5939" y="7916"/>
                    <a:pt x="5932" y="7918"/>
                  </a:cubicBezTo>
                  <a:cubicBezTo>
                    <a:pt x="5925" y="7921"/>
                    <a:pt x="5918" y="7923"/>
                    <a:pt x="5912" y="7926"/>
                  </a:cubicBezTo>
                  <a:cubicBezTo>
                    <a:pt x="5906" y="7929"/>
                    <a:pt x="5900" y="7932"/>
                    <a:pt x="5894" y="7936"/>
                  </a:cubicBezTo>
                  <a:cubicBezTo>
                    <a:pt x="5889" y="7941"/>
                    <a:pt x="5883" y="7946"/>
                    <a:pt x="5876" y="7953"/>
                  </a:cubicBezTo>
                  <a:cubicBezTo>
                    <a:pt x="5870" y="7960"/>
                    <a:pt x="5864" y="7968"/>
                    <a:pt x="5858" y="7978"/>
                  </a:cubicBezTo>
                  <a:cubicBezTo>
                    <a:pt x="5852" y="7987"/>
                    <a:pt x="5845" y="7999"/>
                    <a:pt x="5839" y="8012"/>
                  </a:cubicBezTo>
                  <a:lnTo>
                    <a:pt x="5794" y="8103"/>
                  </a:lnTo>
                  <a:lnTo>
                    <a:pt x="6185" y="8296"/>
                  </a:lnTo>
                  <a:lnTo>
                    <a:pt x="6207" y="8250"/>
                  </a:lnTo>
                  <a:lnTo>
                    <a:pt x="6031" y="8163"/>
                  </a:lnTo>
                  <a:cubicBezTo>
                    <a:pt x="6036" y="8153"/>
                    <a:pt x="6042" y="8146"/>
                    <a:pt x="6048" y="8142"/>
                  </a:cubicBezTo>
                  <a:cubicBezTo>
                    <a:pt x="6054" y="8137"/>
                    <a:pt x="6064" y="8134"/>
                    <a:pt x="6078" y="8131"/>
                  </a:cubicBezTo>
                  <a:cubicBezTo>
                    <a:pt x="6101" y="8126"/>
                    <a:pt x="6123" y="8122"/>
                    <a:pt x="6143" y="8119"/>
                  </a:cubicBezTo>
                  <a:cubicBezTo>
                    <a:pt x="6164" y="8115"/>
                    <a:pt x="6183" y="8113"/>
                    <a:pt x="6201" y="8110"/>
                  </a:cubicBezTo>
                  <a:cubicBezTo>
                    <a:pt x="6218" y="8108"/>
                    <a:pt x="6233" y="8107"/>
                    <a:pt x="6246" y="8106"/>
                  </a:cubicBezTo>
                  <a:cubicBezTo>
                    <a:pt x="6260" y="8106"/>
                    <a:pt x="6270" y="8106"/>
                    <a:pt x="6278" y="8106"/>
                  </a:cubicBezTo>
                  <a:lnTo>
                    <a:pt x="6307" y="8047"/>
                  </a:lnTo>
                  <a:close/>
                  <a:moveTo>
                    <a:pt x="6021" y="7998"/>
                  </a:moveTo>
                  <a:cubicBezTo>
                    <a:pt x="6029" y="8007"/>
                    <a:pt x="6035" y="8016"/>
                    <a:pt x="6038" y="8025"/>
                  </a:cubicBezTo>
                  <a:cubicBezTo>
                    <a:pt x="6041" y="8036"/>
                    <a:pt x="6041" y="8048"/>
                    <a:pt x="6039" y="8060"/>
                  </a:cubicBezTo>
                  <a:cubicBezTo>
                    <a:pt x="6037" y="8073"/>
                    <a:pt x="6031" y="8088"/>
                    <a:pt x="6023" y="8105"/>
                  </a:cubicBezTo>
                  <a:lnTo>
                    <a:pt x="6002" y="8149"/>
                  </a:lnTo>
                  <a:lnTo>
                    <a:pt x="5856" y="8077"/>
                  </a:lnTo>
                  <a:lnTo>
                    <a:pt x="5879" y="8030"/>
                  </a:lnTo>
                  <a:cubicBezTo>
                    <a:pt x="5884" y="8020"/>
                    <a:pt x="5889" y="8011"/>
                    <a:pt x="5894" y="8004"/>
                  </a:cubicBezTo>
                  <a:cubicBezTo>
                    <a:pt x="5899" y="7997"/>
                    <a:pt x="5905" y="7990"/>
                    <a:pt x="5911" y="7985"/>
                  </a:cubicBezTo>
                  <a:cubicBezTo>
                    <a:pt x="5921" y="7976"/>
                    <a:pt x="5933" y="7971"/>
                    <a:pt x="5948" y="7969"/>
                  </a:cubicBezTo>
                  <a:cubicBezTo>
                    <a:pt x="5962" y="7968"/>
                    <a:pt x="5976" y="7970"/>
                    <a:pt x="5989" y="7976"/>
                  </a:cubicBezTo>
                  <a:cubicBezTo>
                    <a:pt x="6002" y="7983"/>
                    <a:pt x="6012" y="7990"/>
                    <a:pt x="6021" y="7998"/>
                  </a:cubicBezTo>
                  <a:close/>
                  <a:moveTo>
                    <a:pt x="6318" y="7653"/>
                  </a:moveTo>
                  <a:cubicBezTo>
                    <a:pt x="6303" y="7652"/>
                    <a:pt x="6290" y="7653"/>
                    <a:pt x="6277" y="7656"/>
                  </a:cubicBezTo>
                  <a:cubicBezTo>
                    <a:pt x="6264" y="7660"/>
                    <a:pt x="6252" y="7665"/>
                    <a:pt x="6241" y="7672"/>
                  </a:cubicBezTo>
                  <a:cubicBezTo>
                    <a:pt x="6230" y="7680"/>
                    <a:pt x="6217" y="7691"/>
                    <a:pt x="6203" y="7706"/>
                  </a:cubicBezTo>
                  <a:lnTo>
                    <a:pt x="6167" y="7744"/>
                  </a:lnTo>
                  <a:cubicBezTo>
                    <a:pt x="6148" y="7763"/>
                    <a:pt x="6131" y="7776"/>
                    <a:pt x="6117" y="7781"/>
                  </a:cubicBezTo>
                  <a:cubicBezTo>
                    <a:pt x="6102" y="7786"/>
                    <a:pt x="6087" y="7785"/>
                    <a:pt x="6071" y="7777"/>
                  </a:cubicBezTo>
                  <a:cubicBezTo>
                    <a:pt x="6051" y="7767"/>
                    <a:pt x="6039" y="7753"/>
                    <a:pt x="6034" y="7734"/>
                  </a:cubicBezTo>
                  <a:cubicBezTo>
                    <a:pt x="6029" y="7714"/>
                    <a:pt x="6033" y="7692"/>
                    <a:pt x="6045" y="7668"/>
                  </a:cubicBezTo>
                  <a:cubicBezTo>
                    <a:pt x="6049" y="7659"/>
                    <a:pt x="6054" y="7652"/>
                    <a:pt x="6059" y="7645"/>
                  </a:cubicBezTo>
                  <a:cubicBezTo>
                    <a:pt x="6063" y="7638"/>
                    <a:pt x="6069" y="7631"/>
                    <a:pt x="6075" y="7625"/>
                  </a:cubicBezTo>
                  <a:cubicBezTo>
                    <a:pt x="6081" y="7619"/>
                    <a:pt x="6089" y="7613"/>
                    <a:pt x="6097" y="7607"/>
                  </a:cubicBezTo>
                  <a:cubicBezTo>
                    <a:pt x="6105" y="7601"/>
                    <a:pt x="6114" y="7595"/>
                    <a:pt x="6125" y="7589"/>
                  </a:cubicBezTo>
                  <a:lnTo>
                    <a:pt x="6102" y="7552"/>
                  </a:lnTo>
                  <a:cubicBezTo>
                    <a:pt x="6058" y="7577"/>
                    <a:pt x="6026" y="7610"/>
                    <a:pt x="6006" y="7651"/>
                  </a:cubicBezTo>
                  <a:cubicBezTo>
                    <a:pt x="5997" y="7670"/>
                    <a:pt x="5991" y="7689"/>
                    <a:pt x="5989" y="7707"/>
                  </a:cubicBezTo>
                  <a:cubicBezTo>
                    <a:pt x="5987" y="7725"/>
                    <a:pt x="5988" y="7742"/>
                    <a:pt x="5992" y="7758"/>
                  </a:cubicBezTo>
                  <a:cubicBezTo>
                    <a:pt x="5997" y="7774"/>
                    <a:pt x="6004" y="7788"/>
                    <a:pt x="6015" y="7801"/>
                  </a:cubicBezTo>
                  <a:cubicBezTo>
                    <a:pt x="6025" y="7814"/>
                    <a:pt x="6039" y="7825"/>
                    <a:pt x="6056" y="7833"/>
                  </a:cubicBezTo>
                  <a:cubicBezTo>
                    <a:pt x="6081" y="7845"/>
                    <a:pt x="6106" y="7847"/>
                    <a:pt x="6132" y="7840"/>
                  </a:cubicBezTo>
                  <a:cubicBezTo>
                    <a:pt x="6143" y="7836"/>
                    <a:pt x="6154" y="7830"/>
                    <a:pt x="6164" y="7822"/>
                  </a:cubicBezTo>
                  <a:cubicBezTo>
                    <a:pt x="6175" y="7814"/>
                    <a:pt x="6187" y="7803"/>
                    <a:pt x="6201" y="7787"/>
                  </a:cubicBezTo>
                  <a:lnTo>
                    <a:pt x="6232" y="7754"/>
                  </a:lnTo>
                  <a:cubicBezTo>
                    <a:pt x="6269" y="7714"/>
                    <a:pt x="6305" y="7703"/>
                    <a:pt x="6339" y="7720"/>
                  </a:cubicBezTo>
                  <a:cubicBezTo>
                    <a:pt x="6363" y="7731"/>
                    <a:pt x="6377" y="7750"/>
                    <a:pt x="6382" y="7775"/>
                  </a:cubicBezTo>
                  <a:cubicBezTo>
                    <a:pt x="6384" y="7787"/>
                    <a:pt x="6384" y="7797"/>
                    <a:pt x="6382" y="7808"/>
                  </a:cubicBezTo>
                  <a:cubicBezTo>
                    <a:pt x="6380" y="7818"/>
                    <a:pt x="6375" y="7831"/>
                    <a:pt x="6368" y="7846"/>
                  </a:cubicBezTo>
                  <a:cubicBezTo>
                    <a:pt x="6358" y="7865"/>
                    <a:pt x="6347" y="7882"/>
                    <a:pt x="6333" y="7897"/>
                  </a:cubicBezTo>
                  <a:cubicBezTo>
                    <a:pt x="6319" y="7911"/>
                    <a:pt x="6303" y="7923"/>
                    <a:pt x="6283" y="7934"/>
                  </a:cubicBezTo>
                  <a:lnTo>
                    <a:pt x="6309" y="7972"/>
                  </a:lnTo>
                  <a:cubicBezTo>
                    <a:pt x="6331" y="7959"/>
                    <a:pt x="6350" y="7943"/>
                    <a:pt x="6365" y="7926"/>
                  </a:cubicBezTo>
                  <a:cubicBezTo>
                    <a:pt x="6381" y="7908"/>
                    <a:pt x="6395" y="7888"/>
                    <a:pt x="6406" y="7864"/>
                  </a:cubicBezTo>
                  <a:cubicBezTo>
                    <a:pt x="6415" y="7846"/>
                    <a:pt x="6421" y="7829"/>
                    <a:pt x="6424" y="7814"/>
                  </a:cubicBezTo>
                  <a:cubicBezTo>
                    <a:pt x="6427" y="7798"/>
                    <a:pt x="6428" y="7782"/>
                    <a:pt x="6426" y="7765"/>
                  </a:cubicBezTo>
                  <a:cubicBezTo>
                    <a:pt x="6423" y="7742"/>
                    <a:pt x="6416" y="7722"/>
                    <a:pt x="6404" y="7704"/>
                  </a:cubicBezTo>
                  <a:cubicBezTo>
                    <a:pt x="6392" y="7687"/>
                    <a:pt x="6376" y="7673"/>
                    <a:pt x="6358" y="7664"/>
                  </a:cubicBezTo>
                  <a:cubicBezTo>
                    <a:pt x="6346" y="7658"/>
                    <a:pt x="6333" y="7655"/>
                    <a:pt x="6318" y="7653"/>
                  </a:cubicBezTo>
                  <a:close/>
                  <a:moveTo>
                    <a:pt x="6536" y="7583"/>
                  </a:moveTo>
                  <a:lnTo>
                    <a:pt x="6145" y="7390"/>
                  </a:lnTo>
                  <a:lnTo>
                    <a:pt x="6122" y="7436"/>
                  </a:lnTo>
                  <a:lnTo>
                    <a:pt x="6513" y="7628"/>
                  </a:lnTo>
                  <a:lnTo>
                    <a:pt x="6536" y="7583"/>
                  </a:lnTo>
                  <a:close/>
                  <a:moveTo>
                    <a:pt x="6311" y="7053"/>
                  </a:moveTo>
                  <a:lnTo>
                    <a:pt x="6183" y="7312"/>
                  </a:lnTo>
                  <a:lnTo>
                    <a:pt x="6223" y="7331"/>
                  </a:lnTo>
                  <a:lnTo>
                    <a:pt x="6274" y="7226"/>
                  </a:lnTo>
                  <a:lnTo>
                    <a:pt x="6626" y="7399"/>
                  </a:lnTo>
                  <a:lnTo>
                    <a:pt x="6648" y="7354"/>
                  </a:lnTo>
                  <a:lnTo>
                    <a:pt x="6296" y="7181"/>
                  </a:lnTo>
                  <a:lnTo>
                    <a:pt x="6349" y="7076"/>
                  </a:lnTo>
                  <a:lnTo>
                    <a:pt x="6311" y="7053"/>
                  </a:lnTo>
                  <a:close/>
                  <a:moveTo>
                    <a:pt x="6854" y="6937"/>
                  </a:moveTo>
                  <a:lnTo>
                    <a:pt x="6399" y="6874"/>
                  </a:lnTo>
                  <a:lnTo>
                    <a:pt x="6369" y="6935"/>
                  </a:lnTo>
                  <a:lnTo>
                    <a:pt x="6696" y="7257"/>
                  </a:lnTo>
                  <a:lnTo>
                    <a:pt x="6719" y="7210"/>
                  </a:lnTo>
                  <a:lnTo>
                    <a:pt x="6617" y="7113"/>
                  </a:lnTo>
                  <a:lnTo>
                    <a:pt x="6689" y="6968"/>
                  </a:lnTo>
                  <a:lnTo>
                    <a:pt x="6827" y="6990"/>
                  </a:lnTo>
                  <a:lnTo>
                    <a:pt x="6854" y="6937"/>
                  </a:lnTo>
                  <a:close/>
                  <a:moveTo>
                    <a:pt x="6645" y="6961"/>
                  </a:moveTo>
                  <a:lnTo>
                    <a:pt x="6585" y="7082"/>
                  </a:lnTo>
                  <a:lnTo>
                    <a:pt x="6424" y="6926"/>
                  </a:lnTo>
                  <a:lnTo>
                    <a:pt x="6645" y="6961"/>
                  </a:lnTo>
                  <a:close/>
                  <a:moveTo>
                    <a:pt x="6291" y="6905"/>
                  </a:moveTo>
                  <a:cubicBezTo>
                    <a:pt x="6283" y="6908"/>
                    <a:pt x="6276" y="6913"/>
                    <a:pt x="6272" y="6922"/>
                  </a:cubicBezTo>
                  <a:cubicBezTo>
                    <a:pt x="6268" y="6930"/>
                    <a:pt x="6268" y="6938"/>
                    <a:pt x="6271" y="6946"/>
                  </a:cubicBezTo>
                  <a:cubicBezTo>
                    <a:pt x="6273" y="6955"/>
                    <a:pt x="6279" y="6961"/>
                    <a:pt x="6287" y="6965"/>
                  </a:cubicBezTo>
                  <a:cubicBezTo>
                    <a:pt x="6295" y="6969"/>
                    <a:pt x="6304" y="6970"/>
                    <a:pt x="6312" y="6967"/>
                  </a:cubicBezTo>
                  <a:cubicBezTo>
                    <a:pt x="6321" y="6964"/>
                    <a:pt x="6328" y="6959"/>
                    <a:pt x="6332" y="6950"/>
                  </a:cubicBezTo>
                  <a:cubicBezTo>
                    <a:pt x="6336" y="6942"/>
                    <a:pt x="6336" y="6933"/>
                    <a:pt x="6333" y="6925"/>
                  </a:cubicBezTo>
                  <a:cubicBezTo>
                    <a:pt x="6330" y="6917"/>
                    <a:pt x="6324" y="6910"/>
                    <a:pt x="6316" y="6906"/>
                  </a:cubicBezTo>
                  <a:cubicBezTo>
                    <a:pt x="6308" y="6902"/>
                    <a:pt x="6300" y="6902"/>
                    <a:pt x="6291" y="6905"/>
                  </a:cubicBezTo>
                  <a:close/>
                  <a:moveTo>
                    <a:pt x="6349" y="6787"/>
                  </a:moveTo>
                  <a:cubicBezTo>
                    <a:pt x="6340" y="6790"/>
                    <a:pt x="6334" y="6796"/>
                    <a:pt x="6330" y="6804"/>
                  </a:cubicBezTo>
                  <a:cubicBezTo>
                    <a:pt x="6326" y="6812"/>
                    <a:pt x="6325" y="6820"/>
                    <a:pt x="6328" y="6829"/>
                  </a:cubicBezTo>
                  <a:cubicBezTo>
                    <a:pt x="6331" y="6837"/>
                    <a:pt x="6337" y="6844"/>
                    <a:pt x="6345" y="6848"/>
                  </a:cubicBezTo>
                  <a:cubicBezTo>
                    <a:pt x="6353" y="6852"/>
                    <a:pt x="6362" y="6852"/>
                    <a:pt x="6370" y="6850"/>
                  </a:cubicBezTo>
                  <a:cubicBezTo>
                    <a:pt x="6379" y="6847"/>
                    <a:pt x="6385" y="6841"/>
                    <a:pt x="6389" y="6833"/>
                  </a:cubicBezTo>
                  <a:cubicBezTo>
                    <a:pt x="6394" y="6824"/>
                    <a:pt x="6394" y="6816"/>
                    <a:pt x="6391" y="6808"/>
                  </a:cubicBezTo>
                  <a:cubicBezTo>
                    <a:pt x="6388" y="6799"/>
                    <a:pt x="6382" y="6793"/>
                    <a:pt x="6374" y="6789"/>
                  </a:cubicBezTo>
                  <a:cubicBezTo>
                    <a:pt x="6366" y="6785"/>
                    <a:pt x="6357" y="6784"/>
                    <a:pt x="6349" y="6787"/>
                  </a:cubicBezTo>
                  <a:close/>
                  <a:moveTo>
                    <a:pt x="6591" y="6484"/>
                  </a:moveTo>
                  <a:lnTo>
                    <a:pt x="6463" y="6743"/>
                  </a:lnTo>
                  <a:lnTo>
                    <a:pt x="6503" y="6762"/>
                  </a:lnTo>
                  <a:lnTo>
                    <a:pt x="6554" y="6658"/>
                  </a:lnTo>
                  <a:lnTo>
                    <a:pt x="6906" y="6831"/>
                  </a:lnTo>
                  <a:lnTo>
                    <a:pt x="6928" y="6786"/>
                  </a:lnTo>
                  <a:lnTo>
                    <a:pt x="6576" y="6613"/>
                  </a:lnTo>
                  <a:lnTo>
                    <a:pt x="6628" y="6507"/>
                  </a:lnTo>
                  <a:lnTo>
                    <a:pt x="6591" y="6484"/>
                  </a:lnTo>
                  <a:close/>
                  <a:moveTo>
                    <a:pt x="7256" y="6118"/>
                  </a:moveTo>
                  <a:lnTo>
                    <a:pt x="6849" y="5959"/>
                  </a:lnTo>
                  <a:lnTo>
                    <a:pt x="6815" y="6028"/>
                  </a:lnTo>
                  <a:lnTo>
                    <a:pt x="7039" y="6229"/>
                  </a:lnTo>
                  <a:cubicBezTo>
                    <a:pt x="7052" y="6241"/>
                    <a:pt x="7065" y="6251"/>
                    <a:pt x="7076" y="6260"/>
                  </a:cubicBezTo>
                  <a:cubicBezTo>
                    <a:pt x="7087" y="6269"/>
                    <a:pt x="7094" y="6274"/>
                    <a:pt x="7095" y="6275"/>
                  </a:cubicBezTo>
                  <a:cubicBezTo>
                    <a:pt x="7093" y="6274"/>
                    <a:pt x="7085" y="6272"/>
                    <a:pt x="7071" y="6268"/>
                  </a:cubicBezTo>
                  <a:cubicBezTo>
                    <a:pt x="7058" y="6265"/>
                    <a:pt x="7040" y="6261"/>
                    <a:pt x="7020" y="6257"/>
                  </a:cubicBezTo>
                  <a:lnTo>
                    <a:pt x="6729" y="6202"/>
                  </a:lnTo>
                  <a:lnTo>
                    <a:pt x="6696" y="6271"/>
                  </a:lnTo>
                  <a:lnTo>
                    <a:pt x="7070" y="6497"/>
                  </a:lnTo>
                  <a:lnTo>
                    <a:pt x="7092" y="6452"/>
                  </a:lnTo>
                  <a:lnTo>
                    <a:pt x="6824" y="6294"/>
                  </a:lnTo>
                  <a:cubicBezTo>
                    <a:pt x="6819" y="6291"/>
                    <a:pt x="6812" y="6287"/>
                    <a:pt x="6805" y="6282"/>
                  </a:cubicBezTo>
                  <a:cubicBezTo>
                    <a:pt x="6797" y="6278"/>
                    <a:pt x="6790" y="6274"/>
                    <a:pt x="6783" y="6270"/>
                  </a:cubicBezTo>
                  <a:cubicBezTo>
                    <a:pt x="6775" y="6266"/>
                    <a:pt x="6769" y="6262"/>
                    <a:pt x="6763" y="6259"/>
                  </a:cubicBezTo>
                  <a:cubicBezTo>
                    <a:pt x="6758" y="6256"/>
                    <a:pt x="6755" y="6254"/>
                    <a:pt x="6754" y="6253"/>
                  </a:cubicBezTo>
                  <a:cubicBezTo>
                    <a:pt x="6758" y="6255"/>
                    <a:pt x="6768" y="6257"/>
                    <a:pt x="6781" y="6259"/>
                  </a:cubicBezTo>
                  <a:cubicBezTo>
                    <a:pt x="6796" y="6262"/>
                    <a:pt x="6815" y="6266"/>
                    <a:pt x="6837" y="6270"/>
                  </a:cubicBezTo>
                  <a:lnTo>
                    <a:pt x="7152" y="6329"/>
                  </a:lnTo>
                  <a:lnTo>
                    <a:pt x="7172" y="6289"/>
                  </a:lnTo>
                  <a:lnTo>
                    <a:pt x="6922" y="6062"/>
                  </a:lnTo>
                  <a:cubicBezTo>
                    <a:pt x="6916" y="6058"/>
                    <a:pt x="6911" y="6053"/>
                    <a:pt x="6905" y="6048"/>
                  </a:cubicBezTo>
                  <a:cubicBezTo>
                    <a:pt x="6899" y="6043"/>
                    <a:pt x="6893" y="6038"/>
                    <a:pt x="6888" y="6034"/>
                  </a:cubicBezTo>
                  <a:cubicBezTo>
                    <a:pt x="6883" y="6029"/>
                    <a:pt x="6878" y="6025"/>
                    <a:pt x="6875" y="6022"/>
                  </a:cubicBezTo>
                  <a:cubicBezTo>
                    <a:pt x="6871" y="6019"/>
                    <a:pt x="6869" y="6017"/>
                    <a:pt x="6868" y="6017"/>
                  </a:cubicBezTo>
                  <a:cubicBezTo>
                    <a:pt x="6869" y="6017"/>
                    <a:pt x="6872" y="6018"/>
                    <a:pt x="6876" y="6020"/>
                  </a:cubicBezTo>
                  <a:cubicBezTo>
                    <a:pt x="6881" y="6022"/>
                    <a:pt x="6887" y="6025"/>
                    <a:pt x="6893" y="6028"/>
                  </a:cubicBezTo>
                  <a:cubicBezTo>
                    <a:pt x="6900" y="6031"/>
                    <a:pt x="6907" y="6034"/>
                    <a:pt x="6915" y="6037"/>
                  </a:cubicBezTo>
                  <a:cubicBezTo>
                    <a:pt x="6922" y="6041"/>
                    <a:pt x="6929" y="6044"/>
                    <a:pt x="6936" y="6046"/>
                  </a:cubicBezTo>
                  <a:lnTo>
                    <a:pt x="7233" y="6165"/>
                  </a:lnTo>
                  <a:lnTo>
                    <a:pt x="7256" y="6118"/>
                  </a:lnTo>
                  <a:close/>
                  <a:moveTo>
                    <a:pt x="7041" y="5569"/>
                  </a:moveTo>
                  <a:lnTo>
                    <a:pt x="7018" y="5615"/>
                  </a:lnTo>
                  <a:lnTo>
                    <a:pt x="7291" y="5749"/>
                  </a:lnTo>
                  <a:cubicBezTo>
                    <a:pt x="7304" y="5756"/>
                    <a:pt x="7315" y="5762"/>
                    <a:pt x="7323" y="5769"/>
                  </a:cubicBezTo>
                  <a:cubicBezTo>
                    <a:pt x="7332" y="5775"/>
                    <a:pt x="7339" y="5783"/>
                    <a:pt x="7344" y="5794"/>
                  </a:cubicBezTo>
                  <a:cubicBezTo>
                    <a:pt x="7349" y="5804"/>
                    <a:pt x="7351" y="5816"/>
                    <a:pt x="7349" y="5830"/>
                  </a:cubicBezTo>
                  <a:cubicBezTo>
                    <a:pt x="7348" y="5844"/>
                    <a:pt x="7343" y="5859"/>
                    <a:pt x="7335" y="5875"/>
                  </a:cubicBezTo>
                  <a:cubicBezTo>
                    <a:pt x="7329" y="5887"/>
                    <a:pt x="7323" y="5897"/>
                    <a:pt x="7316" y="5905"/>
                  </a:cubicBezTo>
                  <a:cubicBezTo>
                    <a:pt x="7309" y="5913"/>
                    <a:pt x="7303" y="5918"/>
                    <a:pt x="7296" y="5923"/>
                  </a:cubicBezTo>
                  <a:cubicBezTo>
                    <a:pt x="7289" y="5927"/>
                    <a:pt x="7283" y="5930"/>
                    <a:pt x="7276" y="5931"/>
                  </a:cubicBezTo>
                  <a:cubicBezTo>
                    <a:pt x="7270" y="5932"/>
                    <a:pt x="7264" y="5933"/>
                    <a:pt x="7259" y="5933"/>
                  </a:cubicBezTo>
                  <a:cubicBezTo>
                    <a:pt x="7252" y="5932"/>
                    <a:pt x="7242" y="5930"/>
                    <a:pt x="7231" y="5926"/>
                  </a:cubicBezTo>
                  <a:cubicBezTo>
                    <a:pt x="7220" y="5921"/>
                    <a:pt x="7209" y="5917"/>
                    <a:pt x="7199" y="5912"/>
                  </a:cubicBezTo>
                  <a:lnTo>
                    <a:pt x="6936" y="5782"/>
                  </a:lnTo>
                  <a:lnTo>
                    <a:pt x="6913" y="5829"/>
                  </a:lnTo>
                  <a:lnTo>
                    <a:pt x="7194" y="5966"/>
                  </a:lnTo>
                  <a:cubicBezTo>
                    <a:pt x="7202" y="5971"/>
                    <a:pt x="7213" y="5975"/>
                    <a:pt x="7224" y="5979"/>
                  </a:cubicBezTo>
                  <a:cubicBezTo>
                    <a:pt x="7236" y="5984"/>
                    <a:pt x="7248" y="5986"/>
                    <a:pt x="7260" y="5985"/>
                  </a:cubicBezTo>
                  <a:cubicBezTo>
                    <a:pt x="7285" y="5984"/>
                    <a:pt x="7306" y="5977"/>
                    <a:pt x="7324" y="5963"/>
                  </a:cubicBezTo>
                  <a:cubicBezTo>
                    <a:pt x="7342" y="5950"/>
                    <a:pt x="7359" y="5928"/>
                    <a:pt x="7374" y="5897"/>
                  </a:cubicBezTo>
                  <a:cubicBezTo>
                    <a:pt x="7385" y="5873"/>
                    <a:pt x="7393" y="5852"/>
                    <a:pt x="7396" y="5833"/>
                  </a:cubicBezTo>
                  <a:cubicBezTo>
                    <a:pt x="7399" y="5815"/>
                    <a:pt x="7398" y="5797"/>
                    <a:pt x="7394" y="5780"/>
                  </a:cubicBezTo>
                  <a:cubicBezTo>
                    <a:pt x="7390" y="5763"/>
                    <a:pt x="7382" y="5750"/>
                    <a:pt x="7371" y="5739"/>
                  </a:cubicBezTo>
                  <a:cubicBezTo>
                    <a:pt x="7360" y="5729"/>
                    <a:pt x="7342" y="5718"/>
                    <a:pt x="7319" y="5706"/>
                  </a:cubicBezTo>
                  <a:lnTo>
                    <a:pt x="7041" y="5569"/>
                  </a:lnTo>
                  <a:close/>
                  <a:moveTo>
                    <a:pt x="6884" y="5700"/>
                  </a:moveTo>
                  <a:cubicBezTo>
                    <a:pt x="6875" y="5703"/>
                    <a:pt x="6869" y="5709"/>
                    <a:pt x="6865" y="5717"/>
                  </a:cubicBezTo>
                  <a:cubicBezTo>
                    <a:pt x="6861" y="5725"/>
                    <a:pt x="6860" y="5733"/>
                    <a:pt x="6863" y="5742"/>
                  </a:cubicBezTo>
                  <a:cubicBezTo>
                    <a:pt x="6866" y="5750"/>
                    <a:pt x="6872" y="5756"/>
                    <a:pt x="6880" y="5760"/>
                  </a:cubicBezTo>
                  <a:cubicBezTo>
                    <a:pt x="6888" y="5764"/>
                    <a:pt x="6897" y="5765"/>
                    <a:pt x="6905" y="5762"/>
                  </a:cubicBezTo>
                  <a:cubicBezTo>
                    <a:pt x="6914" y="5759"/>
                    <a:pt x="6920" y="5754"/>
                    <a:pt x="6924" y="5746"/>
                  </a:cubicBezTo>
                  <a:cubicBezTo>
                    <a:pt x="6929" y="5737"/>
                    <a:pt x="6929" y="5729"/>
                    <a:pt x="6926" y="5720"/>
                  </a:cubicBezTo>
                  <a:cubicBezTo>
                    <a:pt x="6923" y="5712"/>
                    <a:pt x="6917" y="5706"/>
                    <a:pt x="6909" y="5702"/>
                  </a:cubicBezTo>
                  <a:cubicBezTo>
                    <a:pt x="6901" y="5698"/>
                    <a:pt x="6892" y="5697"/>
                    <a:pt x="6884" y="5700"/>
                  </a:cubicBezTo>
                  <a:close/>
                  <a:moveTo>
                    <a:pt x="6941" y="5583"/>
                  </a:moveTo>
                  <a:cubicBezTo>
                    <a:pt x="6933" y="5586"/>
                    <a:pt x="6926" y="5592"/>
                    <a:pt x="6922" y="5600"/>
                  </a:cubicBezTo>
                  <a:cubicBezTo>
                    <a:pt x="6918" y="5608"/>
                    <a:pt x="6918" y="5616"/>
                    <a:pt x="6921" y="5625"/>
                  </a:cubicBezTo>
                  <a:cubicBezTo>
                    <a:pt x="6924" y="5633"/>
                    <a:pt x="6929" y="5640"/>
                    <a:pt x="6937" y="5644"/>
                  </a:cubicBezTo>
                  <a:cubicBezTo>
                    <a:pt x="6945" y="5648"/>
                    <a:pt x="6954" y="5648"/>
                    <a:pt x="6963" y="5645"/>
                  </a:cubicBezTo>
                  <a:cubicBezTo>
                    <a:pt x="6971" y="5643"/>
                    <a:pt x="6978" y="5637"/>
                    <a:pt x="6982" y="5629"/>
                  </a:cubicBezTo>
                  <a:cubicBezTo>
                    <a:pt x="6986" y="5620"/>
                    <a:pt x="6986" y="5612"/>
                    <a:pt x="6983" y="5604"/>
                  </a:cubicBezTo>
                  <a:cubicBezTo>
                    <a:pt x="6980" y="5595"/>
                    <a:pt x="6974" y="5589"/>
                    <a:pt x="6966" y="5585"/>
                  </a:cubicBezTo>
                  <a:cubicBezTo>
                    <a:pt x="6958" y="5581"/>
                    <a:pt x="6950" y="5580"/>
                    <a:pt x="6941" y="5583"/>
                  </a:cubicBezTo>
                  <a:close/>
                  <a:moveTo>
                    <a:pt x="7615" y="5389"/>
                  </a:moveTo>
                  <a:lnTo>
                    <a:pt x="7224" y="5197"/>
                  </a:lnTo>
                  <a:lnTo>
                    <a:pt x="7201" y="5243"/>
                  </a:lnTo>
                  <a:lnTo>
                    <a:pt x="7415" y="5346"/>
                  </a:lnTo>
                  <a:cubicBezTo>
                    <a:pt x="7429" y="5353"/>
                    <a:pt x="7443" y="5359"/>
                    <a:pt x="7457" y="5366"/>
                  </a:cubicBezTo>
                  <a:cubicBezTo>
                    <a:pt x="7472" y="5372"/>
                    <a:pt x="7485" y="5378"/>
                    <a:pt x="7496" y="5383"/>
                  </a:cubicBezTo>
                  <a:cubicBezTo>
                    <a:pt x="7508" y="5387"/>
                    <a:pt x="7517" y="5391"/>
                    <a:pt x="7525" y="5394"/>
                  </a:cubicBezTo>
                  <a:cubicBezTo>
                    <a:pt x="7532" y="5397"/>
                    <a:pt x="7536" y="5399"/>
                    <a:pt x="7536" y="5399"/>
                  </a:cubicBezTo>
                  <a:cubicBezTo>
                    <a:pt x="7535" y="5399"/>
                    <a:pt x="7531" y="5399"/>
                    <a:pt x="7525" y="5398"/>
                  </a:cubicBezTo>
                  <a:cubicBezTo>
                    <a:pt x="7519" y="5398"/>
                    <a:pt x="7511" y="5397"/>
                    <a:pt x="7502" y="5397"/>
                  </a:cubicBezTo>
                  <a:cubicBezTo>
                    <a:pt x="7493" y="5396"/>
                    <a:pt x="7483" y="5396"/>
                    <a:pt x="7471" y="5395"/>
                  </a:cubicBezTo>
                  <a:cubicBezTo>
                    <a:pt x="7460" y="5395"/>
                    <a:pt x="7448" y="5395"/>
                    <a:pt x="7436" y="5395"/>
                  </a:cubicBezTo>
                  <a:lnTo>
                    <a:pt x="7123" y="5402"/>
                  </a:lnTo>
                  <a:lnTo>
                    <a:pt x="7096" y="5457"/>
                  </a:lnTo>
                  <a:lnTo>
                    <a:pt x="7487" y="5649"/>
                  </a:lnTo>
                  <a:lnTo>
                    <a:pt x="7511" y="5600"/>
                  </a:lnTo>
                  <a:lnTo>
                    <a:pt x="7283" y="5491"/>
                  </a:lnTo>
                  <a:cubicBezTo>
                    <a:pt x="7272" y="5485"/>
                    <a:pt x="7260" y="5480"/>
                    <a:pt x="7249" y="5475"/>
                  </a:cubicBezTo>
                  <a:cubicBezTo>
                    <a:pt x="7237" y="5470"/>
                    <a:pt x="7226" y="5465"/>
                    <a:pt x="7216" y="5461"/>
                  </a:cubicBezTo>
                  <a:cubicBezTo>
                    <a:pt x="7206" y="5457"/>
                    <a:pt x="7197" y="5453"/>
                    <a:pt x="7190" y="5450"/>
                  </a:cubicBezTo>
                  <a:cubicBezTo>
                    <a:pt x="7183" y="5447"/>
                    <a:pt x="7178" y="5445"/>
                    <a:pt x="7175" y="5444"/>
                  </a:cubicBezTo>
                  <a:cubicBezTo>
                    <a:pt x="7179" y="5445"/>
                    <a:pt x="7184" y="5445"/>
                    <a:pt x="7192" y="5445"/>
                  </a:cubicBezTo>
                  <a:cubicBezTo>
                    <a:pt x="7199" y="5446"/>
                    <a:pt x="7208" y="5446"/>
                    <a:pt x="7218" y="5446"/>
                  </a:cubicBezTo>
                  <a:cubicBezTo>
                    <a:pt x="7228" y="5446"/>
                    <a:pt x="7239" y="5446"/>
                    <a:pt x="7251" y="5446"/>
                  </a:cubicBezTo>
                  <a:cubicBezTo>
                    <a:pt x="7264" y="5446"/>
                    <a:pt x="7277" y="5446"/>
                    <a:pt x="7290" y="5446"/>
                  </a:cubicBezTo>
                  <a:lnTo>
                    <a:pt x="7591" y="5438"/>
                  </a:lnTo>
                  <a:lnTo>
                    <a:pt x="7615" y="5389"/>
                  </a:lnTo>
                  <a:close/>
                  <a:moveTo>
                    <a:pt x="7639" y="4968"/>
                  </a:moveTo>
                  <a:cubicBezTo>
                    <a:pt x="7625" y="4967"/>
                    <a:pt x="7611" y="4968"/>
                    <a:pt x="7598" y="4971"/>
                  </a:cubicBezTo>
                  <a:cubicBezTo>
                    <a:pt x="7585" y="4975"/>
                    <a:pt x="7573" y="4980"/>
                    <a:pt x="7562" y="4987"/>
                  </a:cubicBezTo>
                  <a:cubicBezTo>
                    <a:pt x="7551" y="4995"/>
                    <a:pt x="7538" y="5006"/>
                    <a:pt x="7525" y="5021"/>
                  </a:cubicBezTo>
                  <a:lnTo>
                    <a:pt x="7488" y="5059"/>
                  </a:lnTo>
                  <a:cubicBezTo>
                    <a:pt x="7469" y="5078"/>
                    <a:pt x="7452" y="5091"/>
                    <a:pt x="7438" y="5096"/>
                  </a:cubicBezTo>
                  <a:cubicBezTo>
                    <a:pt x="7423" y="5101"/>
                    <a:pt x="7408" y="5100"/>
                    <a:pt x="7392" y="5092"/>
                  </a:cubicBezTo>
                  <a:cubicBezTo>
                    <a:pt x="7372" y="5082"/>
                    <a:pt x="7360" y="5068"/>
                    <a:pt x="7355" y="5049"/>
                  </a:cubicBezTo>
                  <a:cubicBezTo>
                    <a:pt x="7350" y="5029"/>
                    <a:pt x="7354" y="5007"/>
                    <a:pt x="7366" y="4983"/>
                  </a:cubicBezTo>
                  <a:cubicBezTo>
                    <a:pt x="7370" y="4974"/>
                    <a:pt x="7375" y="4967"/>
                    <a:pt x="7380" y="4960"/>
                  </a:cubicBezTo>
                  <a:cubicBezTo>
                    <a:pt x="7384" y="4953"/>
                    <a:pt x="7390" y="4946"/>
                    <a:pt x="7396" y="4940"/>
                  </a:cubicBezTo>
                  <a:cubicBezTo>
                    <a:pt x="7403" y="4934"/>
                    <a:pt x="7410" y="4928"/>
                    <a:pt x="7418" y="4922"/>
                  </a:cubicBezTo>
                  <a:cubicBezTo>
                    <a:pt x="7426" y="4916"/>
                    <a:pt x="7435" y="4910"/>
                    <a:pt x="7446" y="4904"/>
                  </a:cubicBezTo>
                  <a:lnTo>
                    <a:pt x="7423" y="4867"/>
                  </a:lnTo>
                  <a:cubicBezTo>
                    <a:pt x="7379" y="4892"/>
                    <a:pt x="7347" y="4925"/>
                    <a:pt x="7327" y="4966"/>
                  </a:cubicBezTo>
                  <a:cubicBezTo>
                    <a:pt x="7318" y="4985"/>
                    <a:pt x="7312" y="5004"/>
                    <a:pt x="7310" y="5022"/>
                  </a:cubicBezTo>
                  <a:cubicBezTo>
                    <a:pt x="7308" y="5040"/>
                    <a:pt x="7309" y="5057"/>
                    <a:pt x="7313" y="5073"/>
                  </a:cubicBezTo>
                  <a:cubicBezTo>
                    <a:pt x="7318" y="5089"/>
                    <a:pt x="7325" y="5103"/>
                    <a:pt x="7336" y="5116"/>
                  </a:cubicBezTo>
                  <a:cubicBezTo>
                    <a:pt x="7347" y="5129"/>
                    <a:pt x="7360" y="5140"/>
                    <a:pt x="7377" y="5148"/>
                  </a:cubicBezTo>
                  <a:cubicBezTo>
                    <a:pt x="7402" y="5160"/>
                    <a:pt x="7427" y="5162"/>
                    <a:pt x="7453" y="5155"/>
                  </a:cubicBezTo>
                  <a:cubicBezTo>
                    <a:pt x="7465" y="5151"/>
                    <a:pt x="7476" y="5145"/>
                    <a:pt x="7486" y="5137"/>
                  </a:cubicBezTo>
                  <a:cubicBezTo>
                    <a:pt x="7496" y="5129"/>
                    <a:pt x="7508" y="5118"/>
                    <a:pt x="7522" y="5102"/>
                  </a:cubicBezTo>
                  <a:lnTo>
                    <a:pt x="7553" y="5069"/>
                  </a:lnTo>
                  <a:cubicBezTo>
                    <a:pt x="7590" y="5029"/>
                    <a:pt x="7626" y="5018"/>
                    <a:pt x="7661" y="5035"/>
                  </a:cubicBezTo>
                  <a:cubicBezTo>
                    <a:pt x="7684" y="5046"/>
                    <a:pt x="7698" y="5065"/>
                    <a:pt x="7703" y="5090"/>
                  </a:cubicBezTo>
                  <a:cubicBezTo>
                    <a:pt x="7705" y="5102"/>
                    <a:pt x="7705" y="5113"/>
                    <a:pt x="7703" y="5123"/>
                  </a:cubicBezTo>
                  <a:cubicBezTo>
                    <a:pt x="7701" y="5133"/>
                    <a:pt x="7697" y="5146"/>
                    <a:pt x="7689" y="5161"/>
                  </a:cubicBezTo>
                  <a:cubicBezTo>
                    <a:pt x="7680" y="5180"/>
                    <a:pt x="7668" y="5197"/>
                    <a:pt x="7654" y="5212"/>
                  </a:cubicBezTo>
                  <a:cubicBezTo>
                    <a:pt x="7641" y="5226"/>
                    <a:pt x="7624" y="5238"/>
                    <a:pt x="7604" y="5249"/>
                  </a:cubicBezTo>
                  <a:lnTo>
                    <a:pt x="7630" y="5287"/>
                  </a:lnTo>
                  <a:cubicBezTo>
                    <a:pt x="7652" y="5274"/>
                    <a:pt x="7671" y="5258"/>
                    <a:pt x="7687" y="5241"/>
                  </a:cubicBezTo>
                  <a:cubicBezTo>
                    <a:pt x="7702" y="5223"/>
                    <a:pt x="7716" y="5203"/>
                    <a:pt x="7727" y="5179"/>
                  </a:cubicBezTo>
                  <a:cubicBezTo>
                    <a:pt x="7736" y="5161"/>
                    <a:pt x="7742" y="5144"/>
                    <a:pt x="7745" y="5129"/>
                  </a:cubicBezTo>
                  <a:cubicBezTo>
                    <a:pt x="7748" y="5113"/>
                    <a:pt x="7749" y="5097"/>
                    <a:pt x="7747" y="5080"/>
                  </a:cubicBezTo>
                  <a:cubicBezTo>
                    <a:pt x="7744" y="5057"/>
                    <a:pt x="7737" y="5037"/>
                    <a:pt x="7725" y="5019"/>
                  </a:cubicBezTo>
                  <a:cubicBezTo>
                    <a:pt x="7713" y="5002"/>
                    <a:pt x="7698" y="4988"/>
                    <a:pt x="7679" y="4979"/>
                  </a:cubicBezTo>
                  <a:cubicBezTo>
                    <a:pt x="7667" y="4973"/>
                    <a:pt x="7654" y="4970"/>
                    <a:pt x="7639" y="4968"/>
                  </a:cubicBezTo>
                  <a:close/>
                  <a:moveTo>
                    <a:pt x="7556" y="4521"/>
                  </a:moveTo>
                  <a:lnTo>
                    <a:pt x="7429" y="4780"/>
                  </a:lnTo>
                  <a:lnTo>
                    <a:pt x="7468" y="4799"/>
                  </a:lnTo>
                  <a:lnTo>
                    <a:pt x="7520" y="4695"/>
                  </a:lnTo>
                  <a:lnTo>
                    <a:pt x="7872" y="4868"/>
                  </a:lnTo>
                  <a:lnTo>
                    <a:pt x="7894" y="4823"/>
                  </a:lnTo>
                  <a:lnTo>
                    <a:pt x="7542" y="4650"/>
                  </a:lnTo>
                  <a:lnTo>
                    <a:pt x="7594" y="4544"/>
                  </a:lnTo>
                  <a:lnTo>
                    <a:pt x="7556" y="4521"/>
                  </a:lnTo>
                  <a:close/>
                  <a:moveTo>
                    <a:pt x="8088" y="4427"/>
                  </a:moveTo>
                  <a:lnTo>
                    <a:pt x="8048" y="4407"/>
                  </a:lnTo>
                  <a:lnTo>
                    <a:pt x="7963" y="4579"/>
                  </a:lnTo>
                  <a:lnTo>
                    <a:pt x="7820" y="4509"/>
                  </a:lnTo>
                  <a:lnTo>
                    <a:pt x="7886" y="4375"/>
                  </a:lnTo>
                  <a:lnTo>
                    <a:pt x="7846" y="4355"/>
                  </a:lnTo>
                  <a:lnTo>
                    <a:pt x="7780" y="4489"/>
                  </a:lnTo>
                  <a:lnTo>
                    <a:pt x="7652" y="4426"/>
                  </a:lnTo>
                  <a:lnTo>
                    <a:pt x="7730" y="4266"/>
                  </a:lnTo>
                  <a:lnTo>
                    <a:pt x="7695" y="4241"/>
                  </a:lnTo>
                  <a:lnTo>
                    <a:pt x="7590" y="4454"/>
                  </a:lnTo>
                  <a:lnTo>
                    <a:pt x="7980" y="4647"/>
                  </a:lnTo>
                  <a:lnTo>
                    <a:pt x="8088" y="4427"/>
                  </a:lnTo>
                  <a:close/>
                  <a:moveTo>
                    <a:pt x="8251" y="4096"/>
                  </a:moveTo>
                  <a:lnTo>
                    <a:pt x="8215" y="4101"/>
                  </a:lnTo>
                  <a:cubicBezTo>
                    <a:pt x="8198" y="4103"/>
                    <a:pt x="8181" y="4106"/>
                    <a:pt x="8162" y="4108"/>
                  </a:cubicBezTo>
                  <a:cubicBezTo>
                    <a:pt x="8143" y="4111"/>
                    <a:pt x="8126" y="4113"/>
                    <a:pt x="8109" y="4115"/>
                  </a:cubicBezTo>
                  <a:cubicBezTo>
                    <a:pt x="8093" y="4118"/>
                    <a:pt x="8081" y="4120"/>
                    <a:pt x="8074" y="4121"/>
                  </a:cubicBezTo>
                  <a:cubicBezTo>
                    <a:pt x="8064" y="4123"/>
                    <a:pt x="8053" y="4125"/>
                    <a:pt x="8042" y="4128"/>
                  </a:cubicBezTo>
                  <a:cubicBezTo>
                    <a:pt x="8030" y="4131"/>
                    <a:pt x="8019" y="4135"/>
                    <a:pt x="8011" y="4139"/>
                  </a:cubicBezTo>
                  <a:lnTo>
                    <a:pt x="8014" y="4133"/>
                  </a:lnTo>
                  <a:cubicBezTo>
                    <a:pt x="8021" y="4117"/>
                    <a:pt x="8026" y="4102"/>
                    <a:pt x="8027" y="4087"/>
                  </a:cubicBezTo>
                  <a:cubicBezTo>
                    <a:pt x="8028" y="4071"/>
                    <a:pt x="8026" y="4057"/>
                    <a:pt x="8021" y="4043"/>
                  </a:cubicBezTo>
                  <a:cubicBezTo>
                    <a:pt x="8017" y="4030"/>
                    <a:pt x="8009" y="4017"/>
                    <a:pt x="7998" y="4005"/>
                  </a:cubicBezTo>
                  <a:cubicBezTo>
                    <a:pt x="7987" y="3994"/>
                    <a:pt x="7974" y="3984"/>
                    <a:pt x="7958" y="3976"/>
                  </a:cubicBezTo>
                  <a:cubicBezTo>
                    <a:pt x="7947" y="3971"/>
                    <a:pt x="7937" y="3968"/>
                    <a:pt x="7928" y="3966"/>
                  </a:cubicBezTo>
                  <a:cubicBezTo>
                    <a:pt x="7918" y="3965"/>
                    <a:pt x="7909" y="3964"/>
                    <a:pt x="7900" y="3964"/>
                  </a:cubicBezTo>
                  <a:cubicBezTo>
                    <a:pt x="7891" y="3964"/>
                    <a:pt x="7883" y="3965"/>
                    <a:pt x="7876" y="3967"/>
                  </a:cubicBezTo>
                  <a:cubicBezTo>
                    <a:pt x="7869" y="3970"/>
                    <a:pt x="7862" y="3972"/>
                    <a:pt x="7857" y="3975"/>
                  </a:cubicBezTo>
                  <a:cubicBezTo>
                    <a:pt x="7851" y="3978"/>
                    <a:pt x="7845" y="3981"/>
                    <a:pt x="7839" y="3985"/>
                  </a:cubicBezTo>
                  <a:cubicBezTo>
                    <a:pt x="7833" y="3990"/>
                    <a:pt x="7827" y="3995"/>
                    <a:pt x="7821" y="4002"/>
                  </a:cubicBezTo>
                  <a:cubicBezTo>
                    <a:pt x="7814" y="4009"/>
                    <a:pt x="7808" y="4017"/>
                    <a:pt x="7802" y="4027"/>
                  </a:cubicBezTo>
                  <a:cubicBezTo>
                    <a:pt x="7796" y="4036"/>
                    <a:pt x="7790" y="4048"/>
                    <a:pt x="7783" y="4061"/>
                  </a:cubicBezTo>
                  <a:lnTo>
                    <a:pt x="7738" y="4152"/>
                  </a:lnTo>
                  <a:lnTo>
                    <a:pt x="8129" y="4345"/>
                  </a:lnTo>
                  <a:lnTo>
                    <a:pt x="8151" y="4299"/>
                  </a:lnTo>
                  <a:lnTo>
                    <a:pt x="7975" y="4212"/>
                  </a:lnTo>
                  <a:cubicBezTo>
                    <a:pt x="7980" y="4202"/>
                    <a:pt x="7986" y="4195"/>
                    <a:pt x="7992" y="4191"/>
                  </a:cubicBezTo>
                  <a:cubicBezTo>
                    <a:pt x="7998" y="4186"/>
                    <a:pt x="8008" y="4183"/>
                    <a:pt x="8022" y="4180"/>
                  </a:cubicBezTo>
                  <a:cubicBezTo>
                    <a:pt x="8045" y="4175"/>
                    <a:pt x="8067" y="4171"/>
                    <a:pt x="8088" y="4168"/>
                  </a:cubicBezTo>
                  <a:cubicBezTo>
                    <a:pt x="8108" y="4164"/>
                    <a:pt x="8127" y="4162"/>
                    <a:pt x="8145" y="4159"/>
                  </a:cubicBezTo>
                  <a:cubicBezTo>
                    <a:pt x="8162" y="4157"/>
                    <a:pt x="8177" y="4156"/>
                    <a:pt x="8191" y="4155"/>
                  </a:cubicBezTo>
                  <a:cubicBezTo>
                    <a:pt x="8204" y="4155"/>
                    <a:pt x="8214" y="4155"/>
                    <a:pt x="8222" y="4155"/>
                  </a:cubicBezTo>
                  <a:lnTo>
                    <a:pt x="8251" y="4096"/>
                  </a:lnTo>
                  <a:close/>
                  <a:moveTo>
                    <a:pt x="7965" y="4047"/>
                  </a:moveTo>
                  <a:cubicBezTo>
                    <a:pt x="7973" y="4056"/>
                    <a:pt x="7979" y="4065"/>
                    <a:pt x="7982" y="4074"/>
                  </a:cubicBezTo>
                  <a:cubicBezTo>
                    <a:pt x="7985" y="4085"/>
                    <a:pt x="7985" y="4097"/>
                    <a:pt x="7983" y="4109"/>
                  </a:cubicBezTo>
                  <a:cubicBezTo>
                    <a:pt x="7981" y="4122"/>
                    <a:pt x="7976" y="4137"/>
                    <a:pt x="7967" y="4154"/>
                  </a:cubicBezTo>
                  <a:lnTo>
                    <a:pt x="7946" y="4198"/>
                  </a:lnTo>
                  <a:lnTo>
                    <a:pt x="7800" y="4126"/>
                  </a:lnTo>
                  <a:lnTo>
                    <a:pt x="7823" y="4079"/>
                  </a:lnTo>
                  <a:cubicBezTo>
                    <a:pt x="7828" y="4069"/>
                    <a:pt x="7833" y="4060"/>
                    <a:pt x="7838" y="4053"/>
                  </a:cubicBezTo>
                  <a:cubicBezTo>
                    <a:pt x="7844" y="4046"/>
                    <a:pt x="7849" y="4039"/>
                    <a:pt x="7855" y="4034"/>
                  </a:cubicBezTo>
                  <a:cubicBezTo>
                    <a:pt x="7865" y="4025"/>
                    <a:pt x="7877" y="4020"/>
                    <a:pt x="7892" y="4018"/>
                  </a:cubicBezTo>
                  <a:cubicBezTo>
                    <a:pt x="7906" y="4017"/>
                    <a:pt x="7920" y="4019"/>
                    <a:pt x="7933" y="4025"/>
                  </a:cubicBezTo>
                  <a:cubicBezTo>
                    <a:pt x="7946" y="4032"/>
                    <a:pt x="7957" y="4039"/>
                    <a:pt x="7965" y="4047"/>
                  </a:cubicBezTo>
                  <a:close/>
                  <a:moveTo>
                    <a:pt x="8463" y="3885"/>
                  </a:moveTo>
                  <a:lnTo>
                    <a:pt x="7914" y="3615"/>
                  </a:lnTo>
                  <a:lnTo>
                    <a:pt x="7895" y="3652"/>
                  </a:lnTo>
                  <a:lnTo>
                    <a:pt x="8445" y="3922"/>
                  </a:lnTo>
                  <a:lnTo>
                    <a:pt x="8463" y="3885"/>
                  </a:lnTo>
                  <a:close/>
                  <a:moveTo>
                    <a:pt x="8238" y="3137"/>
                  </a:moveTo>
                  <a:lnTo>
                    <a:pt x="8215" y="3183"/>
                  </a:lnTo>
                  <a:lnTo>
                    <a:pt x="8487" y="3317"/>
                  </a:lnTo>
                  <a:cubicBezTo>
                    <a:pt x="8501" y="3324"/>
                    <a:pt x="8512" y="3330"/>
                    <a:pt x="8520" y="3336"/>
                  </a:cubicBezTo>
                  <a:cubicBezTo>
                    <a:pt x="8528" y="3343"/>
                    <a:pt x="8535" y="3351"/>
                    <a:pt x="8541" y="3362"/>
                  </a:cubicBezTo>
                  <a:cubicBezTo>
                    <a:pt x="8546" y="3372"/>
                    <a:pt x="8548" y="3384"/>
                    <a:pt x="8546" y="3398"/>
                  </a:cubicBezTo>
                  <a:cubicBezTo>
                    <a:pt x="8544" y="3412"/>
                    <a:pt x="8540" y="3427"/>
                    <a:pt x="8532" y="3443"/>
                  </a:cubicBezTo>
                  <a:cubicBezTo>
                    <a:pt x="8526" y="3455"/>
                    <a:pt x="8519" y="3465"/>
                    <a:pt x="8513" y="3473"/>
                  </a:cubicBezTo>
                  <a:cubicBezTo>
                    <a:pt x="8506" y="3480"/>
                    <a:pt x="8500" y="3486"/>
                    <a:pt x="8493" y="3490"/>
                  </a:cubicBezTo>
                  <a:cubicBezTo>
                    <a:pt x="8486" y="3495"/>
                    <a:pt x="8479" y="3497"/>
                    <a:pt x="8473" y="3499"/>
                  </a:cubicBezTo>
                  <a:cubicBezTo>
                    <a:pt x="8467" y="3500"/>
                    <a:pt x="8461" y="3501"/>
                    <a:pt x="8456" y="3500"/>
                  </a:cubicBezTo>
                  <a:cubicBezTo>
                    <a:pt x="8449" y="3500"/>
                    <a:pt x="8439" y="3498"/>
                    <a:pt x="8428" y="3493"/>
                  </a:cubicBezTo>
                  <a:cubicBezTo>
                    <a:pt x="8417" y="3489"/>
                    <a:pt x="8406" y="3484"/>
                    <a:pt x="8396" y="3480"/>
                  </a:cubicBezTo>
                  <a:lnTo>
                    <a:pt x="8133" y="3350"/>
                  </a:lnTo>
                  <a:lnTo>
                    <a:pt x="8110" y="3396"/>
                  </a:lnTo>
                  <a:lnTo>
                    <a:pt x="8390" y="3534"/>
                  </a:lnTo>
                  <a:cubicBezTo>
                    <a:pt x="8399" y="3538"/>
                    <a:pt x="8409" y="3543"/>
                    <a:pt x="8421" y="3547"/>
                  </a:cubicBezTo>
                  <a:cubicBezTo>
                    <a:pt x="8433" y="3551"/>
                    <a:pt x="8445" y="3553"/>
                    <a:pt x="8457" y="3553"/>
                  </a:cubicBezTo>
                  <a:cubicBezTo>
                    <a:pt x="8482" y="3552"/>
                    <a:pt x="8503" y="3544"/>
                    <a:pt x="8521" y="3531"/>
                  </a:cubicBezTo>
                  <a:cubicBezTo>
                    <a:pt x="8539" y="3517"/>
                    <a:pt x="8555" y="3495"/>
                    <a:pt x="8570" y="3465"/>
                  </a:cubicBezTo>
                  <a:cubicBezTo>
                    <a:pt x="8582" y="3441"/>
                    <a:pt x="8590" y="3420"/>
                    <a:pt x="8593" y="3401"/>
                  </a:cubicBezTo>
                  <a:cubicBezTo>
                    <a:pt x="8596" y="3382"/>
                    <a:pt x="8595" y="3365"/>
                    <a:pt x="8591" y="3347"/>
                  </a:cubicBezTo>
                  <a:cubicBezTo>
                    <a:pt x="8587" y="3331"/>
                    <a:pt x="8579" y="3317"/>
                    <a:pt x="8568" y="3307"/>
                  </a:cubicBezTo>
                  <a:cubicBezTo>
                    <a:pt x="8557" y="3296"/>
                    <a:pt x="8539" y="3285"/>
                    <a:pt x="8516" y="3274"/>
                  </a:cubicBezTo>
                  <a:lnTo>
                    <a:pt x="8238" y="3137"/>
                  </a:lnTo>
                  <a:close/>
                  <a:moveTo>
                    <a:pt x="8812" y="2957"/>
                  </a:moveTo>
                  <a:lnTo>
                    <a:pt x="8421" y="2764"/>
                  </a:lnTo>
                  <a:lnTo>
                    <a:pt x="8398" y="2811"/>
                  </a:lnTo>
                  <a:lnTo>
                    <a:pt x="8612" y="2913"/>
                  </a:lnTo>
                  <a:cubicBezTo>
                    <a:pt x="8626" y="2920"/>
                    <a:pt x="8640" y="2927"/>
                    <a:pt x="8654" y="2933"/>
                  </a:cubicBezTo>
                  <a:cubicBezTo>
                    <a:pt x="8669" y="2940"/>
                    <a:pt x="8682" y="2945"/>
                    <a:pt x="8693" y="2950"/>
                  </a:cubicBezTo>
                  <a:cubicBezTo>
                    <a:pt x="8705" y="2955"/>
                    <a:pt x="8714" y="2959"/>
                    <a:pt x="8721" y="2962"/>
                  </a:cubicBezTo>
                  <a:cubicBezTo>
                    <a:pt x="8729" y="2965"/>
                    <a:pt x="8733" y="2967"/>
                    <a:pt x="8733" y="2967"/>
                  </a:cubicBezTo>
                  <a:cubicBezTo>
                    <a:pt x="8732" y="2967"/>
                    <a:pt x="8728" y="2966"/>
                    <a:pt x="8722" y="2966"/>
                  </a:cubicBezTo>
                  <a:cubicBezTo>
                    <a:pt x="8716" y="2965"/>
                    <a:pt x="8708" y="2965"/>
                    <a:pt x="8699" y="2965"/>
                  </a:cubicBezTo>
                  <a:cubicBezTo>
                    <a:pt x="8690" y="2964"/>
                    <a:pt x="8680" y="2964"/>
                    <a:pt x="8668" y="2963"/>
                  </a:cubicBezTo>
                  <a:cubicBezTo>
                    <a:pt x="8656" y="2963"/>
                    <a:pt x="8645" y="2963"/>
                    <a:pt x="8633" y="2963"/>
                  </a:cubicBezTo>
                  <a:lnTo>
                    <a:pt x="8320" y="2970"/>
                  </a:lnTo>
                  <a:lnTo>
                    <a:pt x="8293" y="3024"/>
                  </a:lnTo>
                  <a:lnTo>
                    <a:pt x="8684" y="3217"/>
                  </a:lnTo>
                  <a:lnTo>
                    <a:pt x="8708" y="3168"/>
                  </a:lnTo>
                  <a:lnTo>
                    <a:pt x="8480" y="3059"/>
                  </a:lnTo>
                  <a:cubicBezTo>
                    <a:pt x="8469" y="3053"/>
                    <a:pt x="8457" y="3048"/>
                    <a:pt x="8445" y="3043"/>
                  </a:cubicBezTo>
                  <a:cubicBezTo>
                    <a:pt x="8434" y="3038"/>
                    <a:pt x="8423" y="3033"/>
                    <a:pt x="8413" y="3029"/>
                  </a:cubicBezTo>
                  <a:cubicBezTo>
                    <a:pt x="8403" y="3025"/>
                    <a:pt x="8394" y="3021"/>
                    <a:pt x="8387" y="3018"/>
                  </a:cubicBezTo>
                  <a:cubicBezTo>
                    <a:pt x="8380" y="3015"/>
                    <a:pt x="8375" y="3013"/>
                    <a:pt x="8371" y="3012"/>
                  </a:cubicBezTo>
                  <a:cubicBezTo>
                    <a:pt x="8375" y="3012"/>
                    <a:pt x="8381" y="3013"/>
                    <a:pt x="8389" y="3013"/>
                  </a:cubicBezTo>
                  <a:cubicBezTo>
                    <a:pt x="8396" y="3013"/>
                    <a:pt x="8405" y="3014"/>
                    <a:pt x="8415" y="3014"/>
                  </a:cubicBezTo>
                  <a:cubicBezTo>
                    <a:pt x="8425" y="3014"/>
                    <a:pt x="8436" y="3014"/>
                    <a:pt x="8448" y="3014"/>
                  </a:cubicBezTo>
                  <a:cubicBezTo>
                    <a:pt x="8461" y="3014"/>
                    <a:pt x="8473" y="3014"/>
                    <a:pt x="8487" y="3013"/>
                  </a:cubicBezTo>
                  <a:lnTo>
                    <a:pt x="8788" y="3006"/>
                  </a:lnTo>
                  <a:lnTo>
                    <a:pt x="8812" y="2957"/>
                  </a:lnTo>
                  <a:close/>
                  <a:moveTo>
                    <a:pt x="8891" y="2797"/>
                  </a:moveTo>
                  <a:lnTo>
                    <a:pt x="8500" y="2604"/>
                  </a:lnTo>
                  <a:lnTo>
                    <a:pt x="8477" y="2650"/>
                  </a:lnTo>
                  <a:lnTo>
                    <a:pt x="8868" y="2842"/>
                  </a:lnTo>
                  <a:lnTo>
                    <a:pt x="8891" y="2797"/>
                  </a:lnTo>
                  <a:close/>
                  <a:moveTo>
                    <a:pt x="2039" y="18075"/>
                  </a:moveTo>
                  <a:cubicBezTo>
                    <a:pt x="2025" y="18073"/>
                    <a:pt x="2011" y="18074"/>
                    <a:pt x="1998" y="18078"/>
                  </a:cubicBezTo>
                  <a:cubicBezTo>
                    <a:pt x="1985" y="18081"/>
                    <a:pt x="1973" y="18087"/>
                    <a:pt x="1962" y="18094"/>
                  </a:cubicBezTo>
                  <a:cubicBezTo>
                    <a:pt x="1951" y="18101"/>
                    <a:pt x="1938" y="18112"/>
                    <a:pt x="1925" y="18127"/>
                  </a:cubicBezTo>
                  <a:lnTo>
                    <a:pt x="1888" y="18165"/>
                  </a:lnTo>
                  <a:cubicBezTo>
                    <a:pt x="1869" y="18185"/>
                    <a:pt x="1852" y="18197"/>
                    <a:pt x="1838" y="18203"/>
                  </a:cubicBezTo>
                  <a:cubicBezTo>
                    <a:pt x="1824" y="18208"/>
                    <a:pt x="1808" y="18207"/>
                    <a:pt x="1792" y="18199"/>
                  </a:cubicBezTo>
                  <a:cubicBezTo>
                    <a:pt x="1772" y="18189"/>
                    <a:pt x="1760" y="18174"/>
                    <a:pt x="1755" y="18155"/>
                  </a:cubicBezTo>
                  <a:cubicBezTo>
                    <a:pt x="1750" y="18136"/>
                    <a:pt x="1754" y="18114"/>
                    <a:pt x="1766" y="18089"/>
                  </a:cubicBezTo>
                  <a:cubicBezTo>
                    <a:pt x="1770" y="18081"/>
                    <a:pt x="1775" y="18073"/>
                    <a:pt x="1780" y="18066"/>
                  </a:cubicBezTo>
                  <a:cubicBezTo>
                    <a:pt x="1784" y="18060"/>
                    <a:pt x="1790" y="18053"/>
                    <a:pt x="1796" y="18047"/>
                  </a:cubicBezTo>
                  <a:cubicBezTo>
                    <a:pt x="1803" y="18041"/>
                    <a:pt x="1810" y="18035"/>
                    <a:pt x="1818" y="18029"/>
                  </a:cubicBezTo>
                  <a:cubicBezTo>
                    <a:pt x="1826" y="18023"/>
                    <a:pt x="1836" y="18017"/>
                    <a:pt x="1846" y="18010"/>
                  </a:cubicBezTo>
                  <a:lnTo>
                    <a:pt x="1823" y="17973"/>
                  </a:lnTo>
                  <a:cubicBezTo>
                    <a:pt x="1779" y="17998"/>
                    <a:pt x="1747" y="18031"/>
                    <a:pt x="1727" y="18073"/>
                  </a:cubicBezTo>
                  <a:cubicBezTo>
                    <a:pt x="1718" y="18092"/>
                    <a:pt x="1712" y="18110"/>
                    <a:pt x="1710" y="18129"/>
                  </a:cubicBezTo>
                  <a:cubicBezTo>
                    <a:pt x="1708" y="18147"/>
                    <a:pt x="1709" y="18164"/>
                    <a:pt x="1713" y="18180"/>
                  </a:cubicBezTo>
                  <a:cubicBezTo>
                    <a:pt x="1718" y="18196"/>
                    <a:pt x="1725" y="18210"/>
                    <a:pt x="1736" y="18223"/>
                  </a:cubicBezTo>
                  <a:cubicBezTo>
                    <a:pt x="1747" y="18235"/>
                    <a:pt x="1760" y="18246"/>
                    <a:pt x="1776" y="18254"/>
                  </a:cubicBezTo>
                  <a:lnTo>
                    <a:pt x="1870" y="18254"/>
                  </a:lnTo>
                  <a:cubicBezTo>
                    <a:pt x="1876" y="18251"/>
                    <a:pt x="1881" y="18248"/>
                    <a:pt x="1886" y="18244"/>
                  </a:cubicBezTo>
                  <a:cubicBezTo>
                    <a:pt x="1896" y="18236"/>
                    <a:pt x="1908" y="18224"/>
                    <a:pt x="1922" y="18209"/>
                  </a:cubicBezTo>
                  <a:lnTo>
                    <a:pt x="1953" y="18175"/>
                  </a:lnTo>
                  <a:cubicBezTo>
                    <a:pt x="1990" y="18136"/>
                    <a:pt x="2026" y="18124"/>
                    <a:pt x="2061" y="18141"/>
                  </a:cubicBezTo>
                  <a:cubicBezTo>
                    <a:pt x="2084" y="18153"/>
                    <a:pt x="2098" y="18171"/>
                    <a:pt x="2103" y="18197"/>
                  </a:cubicBezTo>
                  <a:cubicBezTo>
                    <a:pt x="2105" y="18208"/>
                    <a:pt x="2105" y="18219"/>
                    <a:pt x="2103" y="18229"/>
                  </a:cubicBezTo>
                  <a:cubicBezTo>
                    <a:pt x="2102" y="18237"/>
                    <a:pt x="2099" y="18245"/>
                    <a:pt x="2095" y="18254"/>
                  </a:cubicBezTo>
                  <a:lnTo>
                    <a:pt x="2141" y="18254"/>
                  </a:lnTo>
                  <a:cubicBezTo>
                    <a:pt x="2143" y="18248"/>
                    <a:pt x="2144" y="18241"/>
                    <a:pt x="2145" y="18235"/>
                  </a:cubicBezTo>
                  <a:cubicBezTo>
                    <a:pt x="2148" y="18220"/>
                    <a:pt x="2149" y="18203"/>
                    <a:pt x="2147" y="18186"/>
                  </a:cubicBezTo>
                  <a:cubicBezTo>
                    <a:pt x="2144" y="18164"/>
                    <a:pt x="2137" y="18143"/>
                    <a:pt x="2125" y="18126"/>
                  </a:cubicBezTo>
                  <a:cubicBezTo>
                    <a:pt x="2113" y="18108"/>
                    <a:pt x="2098" y="18095"/>
                    <a:pt x="2079" y="18086"/>
                  </a:cubicBezTo>
                  <a:cubicBezTo>
                    <a:pt x="2067" y="18080"/>
                    <a:pt x="2054" y="18076"/>
                    <a:pt x="2039" y="18075"/>
                  </a:cubicBezTo>
                  <a:close/>
                  <a:moveTo>
                    <a:pt x="9002" y="4138"/>
                  </a:moveTo>
                  <a:lnTo>
                    <a:pt x="9002" y="4082"/>
                  </a:lnTo>
                  <a:lnTo>
                    <a:pt x="8735" y="3951"/>
                  </a:lnTo>
                  <a:lnTo>
                    <a:pt x="8787" y="3845"/>
                  </a:lnTo>
                  <a:lnTo>
                    <a:pt x="8749" y="3823"/>
                  </a:lnTo>
                  <a:lnTo>
                    <a:pt x="8622" y="4082"/>
                  </a:lnTo>
                  <a:lnTo>
                    <a:pt x="8662" y="4101"/>
                  </a:lnTo>
                  <a:lnTo>
                    <a:pt x="8713" y="3996"/>
                  </a:lnTo>
                  <a:lnTo>
                    <a:pt x="9002" y="4138"/>
                  </a:lnTo>
                  <a:close/>
                  <a:moveTo>
                    <a:pt x="9002" y="3896"/>
                  </a:moveTo>
                  <a:lnTo>
                    <a:pt x="9002" y="3830"/>
                  </a:lnTo>
                  <a:lnTo>
                    <a:pt x="8863" y="3696"/>
                  </a:lnTo>
                  <a:lnTo>
                    <a:pt x="9002" y="3718"/>
                  </a:lnTo>
                  <a:lnTo>
                    <a:pt x="9002" y="3666"/>
                  </a:lnTo>
                  <a:lnTo>
                    <a:pt x="8838" y="3643"/>
                  </a:lnTo>
                  <a:lnTo>
                    <a:pt x="8808" y="3704"/>
                  </a:lnTo>
                  <a:lnTo>
                    <a:pt x="9002" y="3896"/>
                  </a:lnTo>
                  <a:close/>
                  <a:moveTo>
                    <a:pt x="9002" y="3432"/>
                  </a:moveTo>
                  <a:lnTo>
                    <a:pt x="9002" y="3310"/>
                  </a:lnTo>
                  <a:lnTo>
                    <a:pt x="8902" y="3513"/>
                  </a:lnTo>
                  <a:lnTo>
                    <a:pt x="8941" y="3532"/>
                  </a:lnTo>
                  <a:lnTo>
                    <a:pt x="8993" y="3427"/>
                  </a:lnTo>
                  <a:lnTo>
                    <a:pt x="9002" y="3432"/>
                  </a:lnTo>
                  <a:close/>
                  <a:moveTo>
                    <a:pt x="2257" y="18004"/>
                  </a:moveTo>
                  <a:lnTo>
                    <a:pt x="1866" y="17812"/>
                  </a:lnTo>
                  <a:lnTo>
                    <a:pt x="1844" y="17858"/>
                  </a:lnTo>
                  <a:lnTo>
                    <a:pt x="2234" y="18050"/>
                  </a:lnTo>
                  <a:lnTo>
                    <a:pt x="2257" y="18004"/>
                  </a:lnTo>
                  <a:close/>
                  <a:moveTo>
                    <a:pt x="2032" y="17475"/>
                  </a:moveTo>
                  <a:lnTo>
                    <a:pt x="1905" y="17734"/>
                  </a:lnTo>
                  <a:lnTo>
                    <a:pt x="1944" y="17753"/>
                  </a:lnTo>
                  <a:lnTo>
                    <a:pt x="1995" y="17648"/>
                  </a:lnTo>
                  <a:lnTo>
                    <a:pt x="2347" y="17821"/>
                  </a:lnTo>
                  <a:lnTo>
                    <a:pt x="2369" y="17776"/>
                  </a:lnTo>
                  <a:lnTo>
                    <a:pt x="2018" y="17603"/>
                  </a:lnTo>
                  <a:lnTo>
                    <a:pt x="2070" y="17497"/>
                  </a:lnTo>
                  <a:lnTo>
                    <a:pt x="2032" y="17475"/>
                  </a:lnTo>
                  <a:close/>
                  <a:moveTo>
                    <a:pt x="2199" y="17135"/>
                  </a:moveTo>
                  <a:lnTo>
                    <a:pt x="2173" y="17188"/>
                  </a:lnTo>
                  <a:lnTo>
                    <a:pt x="2285" y="17337"/>
                  </a:lnTo>
                  <a:cubicBezTo>
                    <a:pt x="2292" y="17347"/>
                    <a:pt x="2299" y="17356"/>
                    <a:pt x="2306" y="17364"/>
                  </a:cubicBezTo>
                  <a:cubicBezTo>
                    <a:pt x="2313" y="17373"/>
                    <a:pt x="2317" y="17378"/>
                    <a:pt x="2319" y="17379"/>
                  </a:cubicBezTo>
                  <a:cubicBezTo>
                    <a:pt x="2309" y="17379"/>
                    <a:pt x="2301" y="17379"/>
                    <a:pt x="2292" y="17378"/>
                  </a:cubicBezTo>
                  <a:cubicBezTo>
                    <a:pt x="2284" y="17378"/>
                    <a:pt x="2275" y="17378"/>
                    <a:pt x="2265" y="17378"/>
                  </a:cubicBezTo>
                  <a:lnTo>
                    <a:pt x="2079" y="17378"/>
                  </a:lnTo>
                  <a:lnTo>
                    <a:pt x="2051" y="17436"/>
                  </a:lnTo>
                  <a:lnTo>
                    <a:pt x="2349" y="17426"/>
                  </a:lnTo>
                  <a:lnTo>
                    <a:pt x="2504" y="17502"/>
                  </a:lnTo>
                  <a:lnTo>
                    <a:pt x="2528" y="17454"/>
                  </a:lnTo>
                  <a:lnTo>
                    <a:pt x="2376" y="17379"/>
                  </a:lnTo>
                  <a:lnTo>
                    <a:pt x="2199" y="17135"/>
                  </a:lnTo>
                  <a:close/>
                  <a:moveTo>
                    <a:pt x="2559" y="16706"/>
                  </a:moveTo>
                  <a:cubicBezTo>
                    <a:pt x="2532" y="16700"/>
                    <a:pt x="2507" y="16698"/>
                    <a:pt x="2483" y="16702"/>
                  </a:cubicBezTo>
                  <a:cubicBezTo>
                    <a:pt x="2474" y="16703"/>
                    <a:pt x="2464" y="16705"/>
                    <a:pt x="2453" y="16709"/>
                  </a:cubicBezTo>
                  <a:cubicBezTo>
                    <a:pt x="2442" y="16712"/>
                    <a:pt x="2430" y="16717"/>
                    <a:pt x="2419" y="16724"/>
                  </a:cubicBezTo>
                  <a:cubicBezTo>
                    <a:pt x="2408" y="16731"/>
                    <a:pt x="2397" y="16740"/>
                    <a:pt x="2387" y="16751"/>
                  </a:cubicBezTo>
                  <a:cubicBezTo>
                    <a:pt x="2377" y="16762"/>
                    <a:pt x="2367" y="16776"/>
                    <a:pt x="2359" y="16793"/>
                  </a:cubicBezTo>
                  <a:cubicBezTo>
                    <a:pt x="2347" y="16817"/>
                    <a:pt x="2341" y="16841"/>
                    <a:pt x="2341" y="16865"/>
                  </a:cubicBezTo>
                  <a:cubicBezTo>
                    <a:pt x="2341" y="16889"/>
                    <a:pt x="2346" y="16912"/>
                    <a:pt x="2356" y="16934"/>
                  </a:cubicBezTo>
                  <a:cubicBezTo>
                    <a:pt x="2367" y="16956"/>
                    <a:pt x="2383" y="16976"/>
                    <a:pt x="2404" y="16996"/>
                  </a:cubicBezTo>
                  <a:cubicBezTo>
                    <a:pt x="2425" y="17015"/>
                    <a:pt x="2452" y="17032"/>
                    <a:pt x="2483" y="17048"/>
                  </a:cubicBezTo>
                  <a:cubicBezTo>
                    <a:pt x="2550" y="17081"/>
                    <a:pt x="2610" y="17091"/>
                    <a:pt x="2661" y="17077"/>
                  </a:cubicBezTo>
                  <a:cubicBezTo>
                    <a:pt x="2682" y="17071"/>
                    <a:pt x="2702" y="17061"/>
                    <a:pt x="2720" y="17047"/>
                  </a:cubicBezTo>
                  <a:cubicBezTo>
                    <a:pt x="2738" y="17033"/>
                    <a:pt x="2753" y="17014"/>
                    <a:pt x="2765" y="16990"/>
                  </a:cubicBezTo>
                  <a:cubicBezTo>
                    <a:pt x="2775" y="16970"/>
                    <a:pt x="2781" y="16950"/>
                    <a:pt x="2783" y="16932"/>
                  </a:cubicBezTo>
                  <a:cubicBezTo>
                    <a:pt x="2785" y="16913"/>
                    <a:pt x="2782" y="16894"/>
                    <a:pt x="2776" y="16873"/>
                  </a:cubicBezTo>
                  <a:cubicBezTo>
                    <a:pt x="2768" y="16844"/>
                    <a:pt x="2753" y="16819"/>
                    <a:pt x="2732" y="16797"/>
                  </a:cubicBezTo>
                  <a:cubicBezTo>
                    <a:pt x="2712" y="16776"/>
                    <a:pt x="2683" y="16756"/>
                    <a:pt x="2645" y="16738"/>
                  </a:cubicBezTo>
                  <a:cubicBezTo>
                    <a:pt x="2614" y="16722"/>
                    <a:pt x="2585" y="16711"/>
                    <a:pt x="2559" y="16706"/>
                  </a:cubicBezTo>
                  <a:close/>
                  <a:moveTo>
                    <a:pt x="2668" y="16816"/>
                  </a:moveTo>
                  <a:cubicBezTo>
                    <a:pt x="2680" y="16823"/>
                    <a:pt x="2690" y="16830"/>
                    <a:pt x="2698" y="16837"/>
                  </a:cubicBezTo>
                  <a:cubicBezTo>
                    <a:pt x="2706" y="16844"/>
                    <a:pt x="2713" y="16851"/>
                    <a:pt x="2719" y="16858"/>
                  </a:cubicBezTo>
                  <a:cubicBezTo>
                    <a:pt x="2724" y="16866"/>
                    <a:pt x="2729" y="16873"/>
                    <a:pt x="2732" y="16881"/>
                  </a:cubicBezTo>
                  <a:cubicBezTo>
                    <a:pt x="2739" y="16895"/>
                    <a:pt x="2742" y="16910"/>
                    <a:pt x="2742" y="16924"/>
                  </a:cubicBezTo>
                  <a:cubicBezTo>
                    <a:pt x="2742" y="16939"/>
                    <a:pt x="2738" y="16954"/>
                    <a:pt x="2730" y="16970"/>
                  </a:cubicBezTo>
                  <a:cubicBezTo>
                    <a:pt x="2726" y="16978"/>
                    <a:pt x="2721" y="16986"/>
                    <a:pt x="2715" y="16993"/>
                  </a:cubicBezTo>
                  <a:cubicBezTo>
                    <a:pt x="2709" y="17001"/>
                    <a:pt x="2702" y="17007"/>
                    <a:pt x="2695" y="17013"/>
                  </a:cubicBezTo>
                  <a:cubicBezTo>
                    <a:pt x="2688" y="17018"/>
                    <a:pt x="2680" y="17023"/>
                    <a:pt x="2672" y="17027"/>
                  </a:cubicBezTo>
                  <a:cubicBezTo>
                    <a:pt x="2664" y="17030"/>
                    <a:pt x="2655" y="17032"/>
                    <a:pt x="2647" y="17033"/>
                  </a:cubicBezTo>
                  <a:cubicBezTo>
                    <a:pt x="2630" y="17034"/>
                    <a:pt x="2608" y="17031"/>
                    <a:pt x="2582" y="17024"/>
                  </a:cubicBezTo>
                  <a:cubicBezTo>
                    <a:pt x="2556" y="17016"/>
                    <a:pt x="2528" y="17006"/>
                    <a:pt x="2499" y="16991"/>
                  </a:cubicBezTo>
                  <a:cubicBezTo>
                    <a:pt x="2474" y="16979"/>
                    <a:pt x="2454" y="16967"/>
                    <a:pt x="2439" y="16955"/>
                  </a:cubicBezTo>
                  <a:cubicBezTo>
                    <a:pt x="2423" y="16944"/>
                    <a:pt x="2410" y="16931"/>
                    <a:pt x="2401" y="16918"/>
                  </a:cubicBezTo>
                  <a:cubicBezTo>
                    <a:pt x="2390" y="16904"/>
                    <a:pt x="2385" y="16887"/>
                    <a:pt x="2384" y="16868"/>
                  </a:cubicBezTo>
                  <a:cubicBezTo>
                    <a:pt x="2383" y="16849"/>
                    <a:pt x="2387" y="16830"/>
                    <a:pt x="2396" y="16812"/>
                  </a:cubicBezTo>
                  <a:cubicBezTo>
                    <a:pt x="2408" y="16789"/>
                    <a:pt x="2422" y="16773"/>
                    <a:pt x="2440" y="16764"/>
                  </a:cubicBezTo>
                  <a:cubicBezTo>
                    <a:pt x="2457" y="16755"/>
                    <a:pt x="2475" y="16751"/>
                    <a:pt x="2493" y="16751"/>
                  </a:cubicBezTo>
                  <a:cubicBezTo>
                    <a:pt x="2510" y="16751"/>
                    <a:pt x="2529" y="16755"/>
                    <a:pt x="2550" y="16762"/>
                  </a:cubicBezTo>
                  <a:cubicBezTo>
                    <a:pt x="2572" y="16769"/>
                    <a:pt x="2597" y="16779"/>
                    <a:pt x="2626" y="16793"/>
                  </a:cubicBezTo>
                  <a:cubicBezTo>
                    <a:pt x="2642" y="16801"/>
                    <a:pt x="2656" y="16809"/>
                    <a:pt x="2668" y="16816"/>
                  </a:cubicBezTo>
                  <a:close/>
                  <a:moveTo>
                    <a:pt x="2593" y="16335"/>
                  </a:moveTo>
                  <a:lnTo>
                    <a:pt x="2492" y="16540"/>
                  </a:lnTo>
                  <a:lnTo>
                    <a:pt x="2883" y="16733"/>
                  </a:lnTo>
                  <a:lnTo>
                    <a:pt x="2906" y="16685"/>
                  </a:lnTo>
                  <a:lnTo>
                    <a:pt x="2720" y="16594"/>
                  </a:lnTo>
                  <a:lnTo>
                    <a:pt x="2782" y="16469"/>
                  </a:lnTo>
                  <a:lnTo>
                    <a:pt x="2744" y="16450"/>
                  </a:lnTo>
                  <a:lnTo>
                    <a:pt x="2682" y="16575"/>
                  </a:lnTo>
                  <a:lnTo>
                    <a:pt x="2554" y="16512"/>
                  </a:lnTo>
                  <a:lnTo>
                    <a:pt x="2628" y="16361"/>
                  </a:lnTo>
                  <a:lnTo>
                    <a:pt x="2593" y="16335"/>
                  </a:lnTo>
                  <a:close/>
                  <a:moveTo>
                    <a:pt x="3259" y="15968"/>
                  </a:moveTo>
                  <a:lnTo>
                    <a:pt x="2851" y="15809"/>
                  </a:lnTo>
                  <a:lnTo>
                    <a:pt x="2818" y="15878"/>
                  </a:lnTo>
                  <a:lnTo>
                    <a:pt x="3041" y="16080"/>
                  </a:lnTo>
                  <a:cubicBezTo>
                    <a:pt x="3055" y="16091"/>
                    <a:pt x="3067" y="16102"/>
                    <a:pt x="3078" y="16110"/>
                  </a:cubicBezTo>
                  <a:cubicBezTo>
                    <a:pt x="3090" y="16119"/>
                    <a:pt x="3096" y="16124"/>
                    <a:pt x="3097" y="16125"/>
                  </a:cubicBezTo>
                  <a:cubicBezTo>
                    <a:pt x="3095" y="16124"/>
                    <a:pt x="3087" y="16122"/>
                    <a:pt x="3074" y="16119"/>
                  </a:cubicBezTo>
                  <a:cubicBezTo>
                    <a:pt x="3060" y="16115"/>
                    <a:pt x="3043" y="16111"/>
                    <a:pt x="3022" y="16107"/>
                  </a:cubicBezTo>
                  <a:lnTo>
                    <a:pt x="2732" y="16053"/>
                  </a:lnTo>
                  <a:lnTo>
                    <a:pt x="2698" y="16121"/>
                  </a:lnTo>
                  <a:lnTo>
                    <a:pt x="3072" y="16347"/>
                  </a:lnTo>
                  <a:lnTo>
                    <a:pt x="3094" y="16302"/>
                  </a:lnTo>
                  <a:lnTo>
                    <a:pt x="2827" y="16144"/>
                  </a:lnTo>
                  <a:cubicBezTo>
                    <a:pt x="2821" y="16141"/>
                    <a:pt x="2815" y="16137"/>
                    <a:pt x="2807" y="16133"/>
                  </a:cubicBezTo>
                  <a:cubicBezTo>
                    <a:pt x="2800" y="16128"/>
                    <a:pt x="2792" y="16124"/>
                    <a:pt x="2785" y="16120"/>
                  </a:cubicBezTo>
                  <a:cubicBezTo>
                    <a:pt x="2778" y="16116"/>
                    <a:pt x="2771" y="16112"/>
                    <a:pt x="2766" y="16109"/>
                  </a:cubicBezTo>
                  <a:cubicBezTo>
                    <a:pt x="2761" y="16106"/>
                    <a:pt x="2758" y="16104"/>
                    <a:pt x="2756" y="16104"/>
                  </a:cubicBezTo>
                  <a:cubicBezTo>
                    <a:pt x="2761" y="16105"/>
                    <a:pt x="2770" y="16107"/>
                    <a:pt x="2784" y="16109"/>
                  </a:cubicBezTo>
                  <a:cubicBezTo>
                    <a:pt x="2799" y="16112"/>
                    <a:pt x="2817" y="16116"/>
                    <a:pt x="2839" y="16120"/>
                  </a:cubicBezTo>
                  <a:lnTo>
                    <a:pt x="3155" y="16179"/>
                  </a:lnTo>
                  <a:lnTo>
                    <a:pt x="3174" y="16139"/>
                  </a:lnTo>
                  <a:lnTo>
                    <a:pt x="2924" y="15912"/>
                  </a:lnTo>
                  <a:cubicBezTo>
                    <a:pt x="2919" y="15908"/>
                    <a:pt x="2913" y="15903"/>
                    <a:pt x="2907" y="15898"/>
                  </a:cubicBezTo>
                  <a:cubicBezTo>
                    <a:pt x="2901" y="15893"/>
                    <a:pt x="2896" y="15888"/>
                    <a:pt x="2890" y="15884"/>
                  </a:cubicBezTo>
                  <a:cubicBezTo>
                    <a:pt x="2885" y="15879"/>
                    <a:pt x="2881" y="15875"/>
                    <a:pt x="2877" y="15872"/>
                  </a:cubicBezTo>
                  <a:cubicBezTo>
                    <a:pt x="2873" y="15869"/>
                    <a:pt x="2871" y="15868"/>
                    <a:pt x="2871" y="15867"/>
                  </a:cubicBezTo>
                  <a:cubicBezTo>
                    <a:pt x="2871" y="15867"/>
                    <a:pt x="2874" y="15868"/>
                    <a:pt x="2879" y="15870"/>
                  </a:cubicBezTo>
                  <a:cubicBezTo>
                    <a:pt x="2883" y="15873"/>
                    <a:pt x="2889" y="15875"/>
                    <a:pt x="2896" y="15878"/>
                  </a:cubicBezTo>
                  <a:cubicBezTo>
                    <a:pt x="2902" y="15881"/>
                    <a:pt x="2910" y="15884"/>
                    <a:pt x="2917" y="15888"/>
                  </a:cubicBezTo>
                  <a:cubicBezTo>
                    <a:pt x="2925" y="15891"/>
                    <a:pt x="2932" y="15894"/>
                    <a:pt x="2938" y="15896"/>
                  </a:cubicBezTo>
                  <a:lnTo>
                    <a:pt x="3236" y="16015"/>
                  </a:lnTo>
                  <a:lnTo>
                    <a:pt x="3259" y="15968"/>
                  </a:lnTo>
                  <a:close/>
                  <a:moveTo>
                    <a:pt x="3043" y="15419"/>
                  </a:moveTo>
                  <a:lnTo>
                    <a:pt x="3021" y="15466"/>
                  </a:lnTo>
                  <a:lnTo>
                    <a:pt x="3293" y="15600"/>
                  </a:lnTo>
                  <a:cubicBezTo>
                    <a:pt x="3306" y="15606"/>
                    <a:pt x="3317" y="15613"/>
                    <a:pt x="3326" y="15619"/>
                  </a:cubicBezTo>
                  <a:cubicBezTo>
                    <a:pt x="3334" y="15625"/>
                    <a:pt x="3341" y="15634"/>
                    <a:pt x="3347" y="15644"/>
                  </a:cubicBezTo>
                  <a:cubicBezTo>
                    <a:pt x="3352" y="15654"/>
                    <a:pt x="3353" y="15666"/>
                    <a:pt x="3352" y="15680"/>
                  </a:cubicBezTo>
                  <a:cubicBezTo>
                    <a:pt x="3350" y="15694"/>
                    <a:pt x="3345" y="15709"/>
                    <a:pt x="3337" y="15725"/>
                  </a:cubicBezTo>
                  <a:cubicBezTo>
                    <a:pt x="3331" y="15738"/>
                    <a:pt x="3325" y="15747"/>
                    <a:pt x="3318" y="15755"/>
                  </a:cubicBezTo>
                  <a:cubicBezTo>
                    <a:pt x="3312" y="15763"/>
                    <a:pt x="3305" y="15769"/>
                    <a:pt x="3298" y="15773"/>
                  </a:cubicBezTo>
                  <a:cubicBezTo>
                    <a:pt x="3291" y="15777"/>
                    <a:pt x="3285" y="15780"/>
                    <a:pt x="3279" y="15781"/>
                  </a:cubicBezTo>
                  <a:cubicBezTo>
                    <a:pt x="3272" y="15783"/>
                    <a:pt x="3266" y="15783"/>
                    <a:pt x="3261" y="15783"/>
                  </a:cubicBezTo>
                  <a:cubicBezTo>
                    <a:pt x="3254" y="15783"/>
                    <a:pt x="3245" y="15780"/>
                    <a:pt x="3233" y="15776"/>
                  </a:cubicBezTo>
                  <a:cubicBezTo>
                    <a:pt x="3222" y="15772"/>
                    <a:pt x="3211" y="15767"/>
                    <a:pt x="3202" y="15762"/>
                  </a:cubicBezTo>
                  <a:lnTo>
                    <a:pt x="2938" y="15633"/>
                  </a:lnTo>
                  <a:lnTo>
                    <a:pt x="2916" y="15679"/>
                  </a:lnTo>
                  <a:lnTo>
                    <a:pt x="3196" y="15817"/>
                  </a:lnTo>
                  <a:cubicBezTo>
                    <a:pt x="3205" y="15821"/>
                    <a:pt x="3215" y="15825"/>
                    <a:pt x="3227" y="15830"/>
                  </a:cubicBezTo>
                  <a:cubicBezTo>
                    <a:pt x="3239" y="15834"/>
                    <a:pt x="3250" y="15836"/>
                    <a:pt x="3263" y="15835"/>
                  </a:cubicBezTo>
                  <a:cubicBezTo>
                    <a:pt x="3287" y="15834"/>
                    <a:pt x="3308" y="15827"/>
                    <a:pt x="3326" y="15813"/>
                  </a:cubicBezTo>
                  <a:cubicBezTo>
                    <a:pt x="3344" y="15800"/>
                    <a:pt x="3361" y="15778"/>
                    <a:pt x="3376" y="15747"/>
                  </a:cubicBezTo>
                  <a:cubicBezTo>
                    <a:pt x="3388" y="15723"/>
                    <a:pt x="3395" y="15702"/>
                    <a:pt x="3398" y="15684"/>
                  </a:cubicBezTo>
                  <a:cubicBezTo>
                    <a:pt x="3401" y="15665"/>
                    <a:pt x="3400" y="15647"/>
                    <a:pt x="3396" y="15630"/>
                  </a:cubicBezTo>
                  <a:cubicBezTo>
                    <a:pt x="3392" y="15613"/>
                    <a:pt x="3384" y="15600"/>
                    <a:pt x="3373" y="15589"/>
                  </a:cubicBezTo>
                  <a:cubicBezTo>
                    <a:pt x="3362" y="15579"/>
                    <a:pt x="3345" y="15568"/>
                    <a:pt x="3321" y="15556"/>
                  </a:cubicBezTo>
                  <a:lnTo>
                    <a:pt x="3043" y="15419"/>
                  </a:lnTo>
                  <a:close/>
                  <a:moveTo>
                    <a:pt x="2886" y="15550"/>
                  </a:moveTo>
                  <a:cubicBezTo>
                    <a:pt x="2878" y="15553"/>
                    <a:pt x="2871" y="15559"/>
                    <a:pt x="2867" y="15567"/>
                  </a:cubicBezTo>
                  <a:cubicBezTo>
                    <a:pt x="2863" y="15575"/>
                    <a:pt x="2863" y="15583"/>
                    <a:pt x="2866" y="15592"/>
                  </a:cubicBezTo>
                  <a:cubicBezTo>
                    <a:pt x="2869" y="15600"/>
                    <a:pt x="2874" y="15607"/>
                    <a:pt x="2882" y="15610"/>
                  </a:cubicBezTo>
                  <a:cubicBezTo>
                    <a:pt x="2890" y="15615"/>
                    <a:pt x="2899" y="15615"/>
                    <a:pt x="2908" y="15612"/>
                  </a:cubicBezTo>
                  <a:cubicBezTo>
                    <a:pt x="2916" y="15610"/>
                    <a:pt x="2923" y="15604"/>
                    <a:pt x="2927" y="15596"/>
                  </a:cubicBezTo>
                  <a:cubicBezTo>
                    <a:pt x="2931" y="15587"/>
                    <a:pt x="2931" y="15579"/>
                    <a:pt x="2928" y="15571"/>
                  </a:cubicBezTo>
                  <a:cubicBezTo>
                    <a:pt x="2925" y="15562"/>
                    <a:pt x="2919" y="15556"/>
                    <a:pt x="2911" y="15552"/>
                  </a:cubicBezTo>
                  <a:cubicBezTo>
                    <a:pt x="2903" y="15548"/>
                    <a:pt x="2895" y="15547"/>
                    <a:pt x="2886" y="15550"/>
                  </a:cubicBezTo>
                  <a:close/>
                  <a:moveTo>
                    <a:pt x="2944" y="15433"/>
                  </a:moveTo>
                  <a:cubicBezTo>
                    <a:pt x="2935" y="15436"/>
                    <a:pt x="2929" y="15442"/>
                    <a:pt x="2925" y="15450"/>
                  </a:cubicBezTo>
                  <a:cubicBezTo>
                    <a:pt x="2921" y="15458"/>
                    <a:pt x="2920" y="15467"/>
                    <a:pt x="2923" y="15475"/>
                  </a:cubicBezTo>
                  <a:cubicBezTo>
                    <a:pt x="2926" y="15484"/>
                    <a:pt x="2931" y="15490"/>
                    <a:pt x="2939" y="15494"/>
                  </a:cubicBezTo>
                  <a:cubicBezTo>
                    <a:pt x="2948" y="15498"/>
                    <a:pt x="2956" y="15498"/>
                    <a:pt x="2965" y="15496"/>
                  </a:cubicBezTo>
                  <a:cubicBezTo>
                    <a:pt x="2974" y="15493"/>
                    <a:pt x="2980" y="15487"/>
                    <a:pt x="2984" y="15479"/>
                  </a:cubicBezTo>
                  <a:cubicBezTo>
                    <a:pt x="2988" y="15471"/>
                    <a:pt x="2989" y="15462"/>
                    <a:pt x="2986" y="15454"/>
                  </a:cubicBezTo>
                  <a:cubicBezTo>
                    <a:pt x="2982" y="15445"/>
                    <a:pt x="2977" y="15439"/>
                    <a:pt x="2968" y="15435"/>
                  </a:cubicBezTo>
                  <a:cubicBezTo>
                    <a:pt x="2960" y="15431"/>
                    <a:pt x="2952" y="15431"/>
                    <a:pt x="2944" y="15433"/>
                  </a:cubicBezTo>
                  <a:close/>
                  <a:moveTo>
                    <a:pt x="3617" y="15239"/>
                  </a:moveTo>
                  <a:lnTo>
                    <a:pt x="3227" y="15047"/>
                  </a:lnTo>
                  <a:lnTo>
                    <a:pt x="3204" y="15093"/>
                  </a:lnTo>
                  <a:lnTo>
                    <a:pt x="3417" y="15196"/>
                  </a:lnTo>
                  <a:cubicBezTo>
                    <a:pt x="3431" y="15203"/>
                    <a:pt x="3445" y="15209"/>
                    <a:pt x="3460" y="15216"/>
                  </a:cubicBezTo>
                  <a:cubicBezTo>
                    <a:pt x="3474" y="15222"/>
                    <a:pt x="3487" y="15228"/>
                    <a:pt x="3499" y="15233"/>
                  </a:cubicBezTo>
                  <a:cubicBezTo>
                    <a:pt x="3510" y="15238"/>
                    <a:pt x="3519" y="15242"/>
                    <a:pt x="3527" y="15245"/>
                  </a:cubicBezTo>
                  <a:cubicBezTo>
                    <a:pt x="3534" y="15248"/>
                    <a:pt x="3538" y="15249"/>
                    <a:pt x="3539" y="15249"/>
                  </a:cubicBezTo>
                  <a:cubicBezTo>
                    <a:pt x="3537" y="15249"/>
                    <a:pt x="3534" y="15249"/>
                    <a:pt x="3528" y="15248"/>
                  </a:cubicBezTo>
                  <a:cubicBezTo>
                    <a:pt x="3521" y="15248"/>
                    <a:pt x="3514" y="15248"/>
                    <a:pt x="3505" y="15247"/>
                  </a:cubicBezTo>
                  <a:cubicBezTo>
                    <a:pt x="3495" y="15247"/>
                    <a:pt x="3485" y="15246"/>
                    <a:pt x="3473" y="15246"/>
                  </a:cubicBezTo>
                  <a:cubicBezTo>
                    <a:pt x="3462" y="15245"/>
                    <a:pt x="3450" y="15245"/>
                    <a:pt x="3439" y="15245"/>
                  </a:cubicBezTo>
                  <a:lnTo>
                    <a:pt x="3125" y="15253"/>
                  </a:lnTo>
                  <a:lnTo>
                    <a:pt x="3099" y="15307"/>
                  </a:lnTo>
                  <a:lnTo>
                    <a:pt x="3490" y="15499"/>
                  </a:lnTo>
                  <a:lnTo>
                    <a:pt x="3513" y="15451"/>
                  </a:lnTo>
                  <a:lnTo>
                    <a:pt x="3285" y="15341"/>
                  </a:lnTo>
                  <a:cubicBezTo>
                    <a:pt x="3274" y="15336"/>
                    <a:pt x="3263" y="15330"/>
                    <a:pt x="3251" y="15325"/>
                  </a:cubicBezTo>
                  <a:cubicBezTo>
                    <a:pt x="3239" y="15320"/>
                    <a:pt x="3228" y="15316"/>
                    <a:pt x="3218" y="15311"/>
                  </a:cubicBezTo>
                  <a:cubicBezTo>
                    <a:pt x="3208" y="15307"/>
                    <a:pt x="3200" y="15304"/>
                    <a:pt x="3192" y="15300"/>
                  </a:cubicBezTo>
                  <a:cubicBezTo>
                    <a:pt x="3185" y="15297"/>
                    <a:pt x="3180" y="15295"/>
                    <a:pt x="3177" y="15294"/>
                  </a:cubicBezTo>
                  <a:cubicBezTo>
                    <a:pt x="3181" y="15295"/>
                    <a:pt x="3187" y="15295"/>
                    <a:pt x="3194" y="15296"/>
                  </a:cubicBezTo>
                  <a:cubicBezTo>
                    <a:pt x="3201" y="15296"/>
                    <a:pt x="3210" y="15296"/>
                    <a:pt x="3220" y="15296"/>
                  </a:cubicBezTo>
                  <a:cubicBezTo>
                    <a:pt x="3230" y="15296"/>
                    <a:pt x="3242" y="15296"/>
                    <a:pt x="3254" y="15296"/>
                  </a:cubicBezTo>
                  <a:cubicBezTo>
                    <a:pt x="3266" y="15296"/>
                    <a:pt x="3279" y="15296"/>
                    <a:pt x="3292" y="15296"/>
                  </a:cubicBezTo>
                  <a:lnTo>
                    <a:pt x="3593" y="15288"/>
                  </a:lnTo>
                  <a:lnTo>
                    <a:pt x="3617" y="15239"/>
                  </a:lnTo>
                  <a:close/>
                  <a:moveTo>
                    <a:pt x="3642" y="14818"/>
                  </a:moveTo>
                  <a:cubicBezTo>
                    <a:pt x="3627" y="14817"/>
                    <a:pt x="3613" y="14818"/>
                    <a:pt x="3600" y="14821"/>
                  </a:cubicBezTo>
                  <a:cubicBezTo>
                    <a:pt x="3587" y="14825"/>
                    <a:pt x="3575" y="14830"/>
                    <a:pt x="3564" y="14838"/>
                  </a:cubicBezTo>
                  <a:cubicBezTo>
                    <a:pt x="3553" y="14845"/>
                    <a:pt x="3541" y="14856"/>
                    <a:pt x="3527" y="14871"/>
                  </a:cubicBezTo>
                  <a:lnTo>
                    <a:pt x="3490" y="14909"/>
                  </a:lnTo>
                  <a:cubicBezTo>
                    <a:pt x="3471" y="14928"/>
                    <a:pt x="3455" y="14941"/>
                    <a:pt x="3440" y="14946"/>
                  </a:cubicBezTo>
                  <a:cubicBezTo>
                    <a:pt x="3426" y="14952"/>
                    <a:pt x="3411" y="14950"/>
                    <a:pt x="3395" y="14943"/>
                  </a:cubicBezTo>
                  <a:cubicBezTo>
                    <a:pt x="3375" y="14933"/>
                    <a:pt x="3362" y="14918"/>
                    <a:pt x="3358" y="14899"/>
                  </a:cubicBezTo>
                  <a:cubicBezTo>
                    <a:pt x="3353" y="14879"/>
                    <a:pt x="3357" y="14857"/>
                    <a:pt x="3369" y="14833"/>
                  </a:cubicBezTo>
                  <a:cubicBezTo>
                    <a:pt x="3373" y="14824"/>
                    <a:pt x="3377" y="14817"/>
                    <a:pt x="3382" y="14810"/>
                  </a:cubicBezTo>
                  <a:cubicBezTo>
                    <a:pt x="3387" y="14803"/>
                    <a:pt x="3392" y="14797"/>
                    <a:pt x="3399" y="14791"/>
                  </a:cubicBezTo>
                  <a:cubicBezTo>
                    <a:pt x="3405" y="14784"/>
                    <a:pt x="3412" y="14778"/>
                    <a:pt x="3420" y="14773"/>
                  </a:cubicBezTo>
                  <a:cubicBezTo>
                    <a:pt x="3428" y="14767"/>
                    <a:pt x="3438" y="14760"/>
                    <a:pt x="3449" y="14754"/>
                  </a:cubicBezTo>
                  <a:lnTo>
                    <a:pt x="3425" y="14717"/>
                  </a:lnTo>
                  <a:cubicBezTo>
                    <a:pt x="3382" y="14742"/>
                    <a:pt x="3350" y="14775"/>
                    <a:pt x="3329" y="14816"/>
                  </a:cubicBezTo>
                  <a:cubicBezTo>
                    <a:pt x="3320" y="14835"/>
                    <a:pt x="3314" y="14854"/>
                    <a:pt x="3312" y="14872"/>
                  </a:cubicBezTo>
                  <a:cubicBezTo>
                    <a:pt x="3310" y="14890"/>
                    <a:pt x="3311" y="14908"/>
                    <a:pt x="3316" y="14923"/>
                  </a:cubicBezTo>
                  <a:cubicBezTo>
                    <a:pt x="3320" y="14939"/>
                    <a:pt x="3328" y="14954"/>
                    <a:pt x="3338" y="14966"/>
                  </a:cubicBezTo>
                  <a:cubicBezTo>
                    <a:pt x="3349" y="14979"/>
                    <a:pt x="3363" y="14990"/>
                    <a:pt x="3379" y="14998"/>
                  </a:cubicBezTo>
                  <a:cubicBezTo>
                    <a:pt x="3404" y="15010"/>
                    <a:pt x="3430" y="15013"/>
                    <a:pt x="3455" y="15005"/>
                  </a:cubicBezTo>
                  <a:cubicBezTo>
                    <a:pt x="3467" y="15001"/>
                    <a:pt x="3478" y="14995"/>
                    <a:pt x="3488" y="14987"/>
                  </a:cubicBezTo>
                  <a:cubicBezTo>
                    <a:pt x="3498" y="14979"/>
                    <a:pt x="3510" y="14968"/>
                    <a:pt x="3524" y="14953"/>
                  </a:cubicBezTo>
                  <a:lnTo>
                    <a:pt x="3556" y="14919"/>
                  </a:lnTo>
                  <a:cubicBezTo>
                    <a:pt x="3593" y="14879"/>
                    <a:pt x="3628" y="14868"/>
                    <a:pt x="3663" y="14885"/>
                  </a:cubicBezTo>
                  <a:cubicBezTo>
                    <a:pt x="3686" y="14896"/>
                    <a:pt x="3700" y="14915"/>
                    <a:pt x="3705" y="14940"/>
                  </a:cubicBezTo>
                  <a:cubicBezTo>
                    <a:pt x="3707" y="14952"/>
                    <a:pt x="3708" y="14963"/>
                    <a:pt x="3706" y="14973"/>
                  </a:cubicBezTo>
                  <a:cubicBezTo>
                    <a:pt x="3704" y="14983"/>
                    <a:pt x="3699" y="14996"/>
                    <a:pt x="3692" y="15011"/>
                  </a:cubicBezTo>
                  <a:cubicBezTo>
                    <a:pt x="3682" y="15031"/>
                    <a:pt x="3670" y="15048"/>
                    <a:pt x="3657" y="15062"/>
                  </a:cubicBezTo>
                  <a:cubicBezTo>
                    <a:pt x="3643" y="15076"/>
                    <a:pt x="3626" y="15089"/>
                    <a:pt x="3606" y="15099"/>
                  </a:cubicBezTo>
                  <a:lnTo>
                    <a:pt x="3633" y="15138"/>
                  </a:lnTo>
                  <a:cubicBezTo>
                    <a:pt x="3654" y="15124"/>
                    <a:pt x="3673" y="15109"/>
                    <a:pt x="3689" y="15091"/>
                  </a:cubicBezTo>
                  <a:cubicBezTo>
                    <a:pt x="3705" y="15074"/>
                    <a:pt x="3718" y="15053"/>
                    <a:pt x="3730" y="15030"/>
                  </a:cubicBezTo>
                  <a:cubicBezTo>
                    <a:pt x="3739" y="15011"/>
                    <a:pt x="3745" y="14994"/>
                    <a:pt x="3748" y="14979"/>
                  </a:cubicBezTo>
                  <a:cubicBezTo>
                    <a:pt x="3751" y="14963"/>
                    <a:pt x="3751" y="14947"/>
                    <a:pt x="3749" y="14930"/>
                  </a:cubicBezTo>
                  <a:cubicBezTo>
                    <a:pt x="3747" y="14907"/>
                    <a:pt x="3739" y="14887"/>
                    <a:pt x="3727" y="14869"/>
                  </a:cubicBezTo>
                  <a:cubicBezTo>
                    <a:pt x="3715" y="14852"/>
                    <a:pt x="3700" y="14839"/>
                    <a:pt x="3682" y="14830"/>
                  </a:cubicBezTo>
                  <a:cubicBezTo>
                    <a:pt x="3669" y="14824"/>
                    <a:pt x="3656" y="14820"/>
                    <a:pt x="3642" y="14818"/>
                  </a:cubicBezTo>
                  <a:close/>
                  <a:moveTo>
                    <a:pt x="3559" y="14372"/>
                  </a:moveTo>
                  <a:lnTo>
                    <a:pt x="3432" y="14630"/>
                  </a:lnTo>
                  <a:lnTo>
                    <a:pt x="3471" y="14650"/>
                  </a:lnTo>
                  <a:lnTo>
                    <a:pt x="3522" y="14545"/>
                  </a:lnTo>
                  <a:lnTo>
                    <a:pt x="3874" y="14718"/>
                  </a:lnTo>
                  <a:lnTo>
                    <a:pt x="3896" y="14673"/>
                  </a:lnTo>
                  <a:lnTo>
                    <a:pt x="3545" y="14500"/>
                  </a:lnTo>
                  <a:lnTo>
                    <a:pt x="3597" y="14394"/>
                  </a:lnTo>
                  <a:lnTo>
                    <a:pt x="3559" y="14372"/>
                  </a:lnTo>
                  <a:close/>
                  <a:moveTo>
                    <a:pt x="4091" y="14277"/>
                  </a:moveTo>
                  <a:lnTo>
                    <a:pt x="4050" y="14258"/>
                  </a:lnTo>
                  <a:lnTo>
                    <a:pt x="3966" y="14430"/>
                  </a:lnTo>
                  <a:lnTo>
                    <a:pt x="3823" y="14359"/>
                  </a:lnTo>
                  <a:lnTo>
                    <a:pt x="3888" y="14225"/>
                  </a:lnTo>
                  <a:lnTo>
                    <a:pt x="3848" y="14205"/>
                  </a:lnTo>
                  <a:lnTo>
                    <a:pt x="3782" y="14339"/>
                  </a:lnTo>
                  <a:lnTo>
                    <a:pt x="3654" y="14276"/>
                  </a:lnTo>
                  <a:lnTo>
                    <a:pt x="3733" y="14116"/>
                  </a:lnTo>
                  <a:lnTo>
                    <a:pt x="3697" y="14091"/>
                  </a:lnTo>
                  <a:lnTo>
                    <a:pt x="3592" y="14304"/>
                  </a:lnTo>
                  <a:lnTo>
                    <a:pt x="3983" y="14497"/>
                  </a:lnTo>
                  <a:lnTo>
                    <a:pt x="4091" y="14277"/>
                  </a:lnTo>
                  <a:close/>
                  <a:moveTo>
                    <a:pt x="4254" y="13946"/>
                  </a:moveTo>
                  <a:lnTo>
                    <a:pt x="4217" y="13951"/>
                  </a:lnTo>
                  <a:cubicBezTo>
                    <a:pt x="4201" y="13953"/>
                    <a:pt x="4183" y="13956"/>
                    <a:pt x="4164" y="13958"/>
                  </a:cubicBezTo>
                  <a:cubicBezTo>
                    <a:pt x="4145" y="13961"/>
                    <a:pt x="4128" y="13963"/>
                    <a:pt x="4111" y="13966"/>
                  </a:cubicBezTo>
                  <a:cubicBezTo>
                    <a:pt x="4095" y="13968"/>
                    <a:pt x="4083" y="13970"/>
                    <a:pt x="4077" y="13971"/>
                  </a:cubicBezTo>
                  <a:cubicBezTo>
                    <a:pt x="4067" y="13973"/>
                    <a:pt x="4056" y="13975"/>
                    <a:pt x="4044" y="13978"/>
                  </a:cubicBezTo>
                  <a:cubicBezTo>
                    <a:pt x="4032" y="13981"/>
                    <a:pt x="4022" y="13985"/>
                    <a:pt x="4013" y="13989"/>
                  </a:cubicBezTo>
                  <a:lnTo>
                    <a:pt x="4016" y="13983"/>
                  </a:lnTo>
                  <a:cubicBezTo>
                    <a:pt x="4024" y="13968"/>
                    <a:pt x="4028" y="13952"/>
                    <a:pt x="4029" y="13937"/>
                  </a:cubicBezTo>
                  <a:cubicBezTo>
                    <a:pt x="4030" y="13922"/>
                    <a:pt x="4029" y="13907"/>
                    <a:pt x="4024" y="13893"/>
                  </a:cubicBezTo>
                  <a:cubicBezTo>
                    <a:pt x="4019" y="13880"/>
                    <a:pt x="4011" y="13867"/>
                    <a:pt x="4000" y="13856"/>
                  </a:cubicBezTo>
                  <a:cubicBezTo>
                    <a:pt x="3989" y="13844"/>
                    <a:pt x="3976" y="13835"/>
                    <a:pt x="3960" y="13827"/>
                  </a:cubicBezTo>
                  <a:cubicBezTo>
                    <a:pt x="3950" y="13822"/>
                    <a:pt x="3940" y="13818"/>
                    <a:pt x="3930" y="13816"/>
                  </a:cubicBezTo>
                  <a:cubicBezTo>
                    <a:pt x="3920" y="13815"/>
                    <a:pt x="3911" y="13814"/>
                    <a:pt x="3902" y="13814"/>
                  </a:cubicBezTo>
                  <a:cubicBezTo>
                    <a:pt x="3894" y="13815"/>
                    <a:pt x="3886" y="13816"/>
                    <a:pt x="3878" y="13818"/>
                  </a:cubicBezTo>
                  <a:cubicBezTo>
                    <a:pt x="3871" y="13820"/>
                    <a:pt x="3865" y="13822"/>
                    <a:pt x="3859" y="13825"/>
                  </a:cubicBezTo>
                  <a:cubicBezTo>
                    <a:pt x="3853" y="13828"/>
                    <a:pt x="3847" y="13831"/>
                    <a:pt x="3841" y="13836"/>
                  </a:cubicBezTo>
                  <a:cubicBezTo>
                    <a:pt x="3835" y="13840"/>
                    <a:pt x="3829" y="13846"/>
                    <a:pt x="3823" y="13852"/>
                  </a:cubicBezTo>
                  <a:cubicBezTo>
                    <a:pt x="3817" y="13859"/>
                    <a:pt x="3811" y="13867"/>
                    <a:pt x="3804" y="13877"/>
                  </a:cubicBezTo>
                  <a:cubicBezTo>
                    <a:pt x="3798" y="13886"/>
                    <a:pt x="3792" y="13898"/>
                    <a:pt x="3785" y="13911"/>
                  </a:cubicBezTo>
                  <a:lnTo>
                    <a:pt x="3740" y="14002"/>
                  </a:lnTo>
                  <a:lnTo>
                    <a:pt x="4131" y="14195"/>
                  </a:lnTo>
                  <a:lnTo>
                    <a:pt x="4154" y="14149"/>
                  </a:lnTo>
                  <a:lnTo>
                    <a:pt x="3977" y="14062"/>
                  </a:lnTo>
                  <a:cubicBezTo>
                    <a:pt x="3982" y="14053"/>
                    <a:pt x="3988" y="14046"/>
                    <a:pt x="3994" y="14041"/>
                  </a:cubicBezTo>
                  <a:cubicBezTo>
                    <a:pt x="4001" y="14037"/>
                    <a:pt x="4010" y="14033"/>
                    <a:pt x="4024" y="14030"/>
                  </a:cubicBezTo>
                  <a:cubicBezTo>
                    <a:pt x="4047" y="14025"/>
                    <a:pt x="4069" y="14021"/>
                    <a:pt x="4090" y="14018"/>
                  </a:cubicBezTo>
                  <a:cubicBezTo>
                    <a:pt x="4111" y="14015"/>
                    <a:pt x="4130" y="14012"/>
                    <a:pt x="4147" y="14010"/>
                  </a:cubicBezTo>
                  <a:cubicBezTo>
                    <a:pt x="4164" y="14008"/>
                    <a:pt x="4180" y="14006"/>
                    <a:pt x="4193" y="14006"/>
                  </a:cubicBezTo>
                  <a:cubicBezTo>
                    <a:pt x="4206" y="14005"/>
                    <a:pt x="4217" y="14005"/>
                    <a:pt x="4225" y="14005"/>
                  </a:cubicBezTo>
                  <a:lnTo>
                    <a:pt x="4254" y="13946"/>
                  </a:lnTo>
                  <a:close/>
                  <a:moveTo>
                    <a:pt x="3967" y="13897"/>
                  </a:moveTo>
                  <a:cubicBezTo>
                    <a:pt x="3976" y="13906"/>
                    <a:pt x="3981" y="13915"/>
                    <a:pt x="3984" y="13924"/>
                  </a:cubicBezTo>
                  <a:cubicBezTo>
                    <a:pt x="3987" y="13935"/>
                    <a:pt x="3988" y="13947"/>
                    <a:pt x="3986" y="13960"/>
                  </a:cubicBezTo>
                  <a:cubicBezTo>
                    <a:pt x="3983" y="13972"/>
                    <a:pt x="3978" y="13987"/>
                    <a:pt x="3969" y="14005"/>
                  </a:cubicBezTo>
                  <a:lnTo>
                    <a:pt x="3948" y="14048"/>
                  </a:lnTo>
                  <a:lnTo>
                    <a:pt x="3802" y="13976"/>
                  </a:lnTo>
                  <a:lnTo>
                    <a:pt x="3825" y="13929"/>
                  </a:lnTo>
                  <a:cubicBezTo>
                    <a:pt x="3830" y="13919"/>
                    <a:pt x="3836" y="13910"/>
                    <a:pt x="3841" y="13903"/>
                  </a:cubicBezTo>
                  <a:cubicBezTo>
                    <a:pt x="3846" y="13896"/>
                    <a:pt x="3851" y="13890"/>
                    <a:pt x="3857" y="13884"/>
                  </a:cubicBezTo>
                  <a:cubicBezTo>
                    <a:pt x="3867" y="13876"/>
                    <a:pt x="3880" y="13870"/>
                    <a:pt x="3894" y="13869"/>
                  </a:cubicBezTo>
                  <a:cubicBezTo>
                    <a:pt x="3909" y="13867"/>
                    <a:pt x="3922" y="13869"/>
                    <a:pt x="3935" y="13875"/>
                  </a:cubicBezTo>
                  <a:cubicBezTo>
                    <a:pt x="3948" y="13882"/>
                    <a:pt x="3959" y="13889"/>
                    <a:pt x="3967" y="13897"/>
                  </a:cubicBezTo>
                  <a:close/>
                  <a:moveTo>
                    <a:pt x="4465" y="13735"/>
                  </a:moveTo>
                  <a:lnTo>
                    <a:pt x="3916" y="13465"/>
                  </a:lnTo>
                  <a:lnTo>
                    <a:pt x="3898" y="13502"/>
                  </a:lnTo>
                  <a:lnTo>
                    <a:pt x="4447" y="13773"/>
                  </a:lnTo>
                  <a:lnTo>
                    <a:pt x="4465" y="13735"/>
                  </a:lnTo>
                  <a:close/>
                  <a:moveTo>
                    <a:pt x="4311" y="12844"/>
                  </a:moveTo>
                  <a:lnTo>
                    <a:pt x="4288" y="12890"/>
                  </a:lnTo>
                  <a:lnTo>
                    <a:pt x="4491" y="13050"/>
                  </a:lnTo>
                  <a:cubicBezTo>
                    <a:pt x="4504" y="13060"/>
                    <a:pt x="4516" y="13070"/>
                    <a:pt x="4529" y="13080"/>
                  </a:cubicBezTo>
                  <a:cubicBezTo>
                    <a:pt x="4542" y="13090"/>
                    <a:pt x="4553" y="13099"/>
                    <a:pt x="4563" y="13106"/>
                  </a:cubicBezTo>
                  <a:cubicBezTo>
                    <a:pt x="4574" y="13113"/>
                    <a:pt x="4582" y="13120"/>
                    <a:pt x="4589" y="13125"/>
                  </a:cubicBezTo>
                  <a:cubicBezTo>
                    <a:pt x="4594" y="13128"/>
                    <a:pt x="4597" y="13131"/>
                    <a:pt x="4599" y="13132"/>
                  </a:cubicBezTo>
                  <a:cubicBezTo>
                    <a:pt x="4597" y="13131"/>
                    <a:pt x="4594" y="13130"/>
                    <a:pt x="4589" y="13129"/>
                  </a:cubicBezTo>
                  <a:cubicBezTo>
                    <a:pt x="4583" y="13127"/>
                    <a:pt x="4575" y="13125"/>
                    <a:pt x="4565" y="13122"/>
                  </a:cubicBezTo>
                  <a:cubicBezTo>
                    <a:pt x="4555" y="13119"/>
                    <a:pt x="4543" y="13116"/>
                    <a:pt x="4530" y="13112"/>
                  </a:cubicBezTo>
                  <a:cubicBezTo>
                    <a:pt x="4516" y="13109"/>
                    <a:pt x="4502" y="13105"/>
                    <a:pt x="4486" y="13101"/>
                  </a:cubicBezTo>
                  <a:lnTo>
                    <a:pt x="4216" y="13036"/>
                  </a:lnTo>
                  <a:lnTo>
                    <a:pt x="4190" y="13089"/>
                  </a:lnTo>
                  <a:lnTo>
                    <a:pt x="4399" y="13256"/>
                  </a:lnTo>
                  <a:cubicBezTo>
                    <a:pt x="4409" y="13263"/>
                    <a:pt x="4420" y="13272"/>
                    <a:pt x="4431" y="13281"/>
                  </a:cubicBezTo>
                  <a:cubicBezTo>
                    <a:pt x="4443" y="13290"/>
                    <a:pt x="4454" y="13298"/>
                    <a:pt x="4463" y="13305"/>
                  </a:cubicBezTo>
                  <a:cubicBezTo>
                    <a:pt x="4473" y="13313"/>
                    <a:pt x="4482" y="13319"/>
                    <a:pt x="4489" y="13325"/>
                  </a:cubicBezTo>
                  <a:cubicBezTo>
                    <a:pt x="4496" y="13330"/>
                    <a:pt x="4500" y="13333"/>
                    <a:pt x="4501" y="13333"/>
                  </a:cubicBezTo>
                  <a:cubicBezTo>
                    <a:pt x="4499" y="13333"/>
                    <a:pt x="4494" y="13331"/>
                    <a:pt x="4485" y="13329"/>
                  </a:cubicBezTo>
                  <a:cubicBezTo>
                    <a:pt x="4477" y="13326"/>
                    <a:pt x="4466" y="13323"/>
                    <a:pt x="4454" y="13319"/>
                  </a:cubicBezTo>
                  <a:cubicBezTo>
                    <a:pt x="4442" y="13315"/>
                    <a:pt x="4428" y="13311"/>
                    <a:pt x="4414" y="13307"/>
                  </a:cubicBezTo>
                  <a:cubicBezTo>
                    <a:pt x="4399" y="13303"/>
                    <a:pt x="4385" y="13299"/>
                    <a:pt x="4372" y="13296"/>
                  </a:cubicBezTo>
                  <a:lnTo>
                    <a:pt x="4119" y="13233"/>
                  </a:lnTo>
                  <a:lnTo>
                    <a:pt x="4094" y="13283"/>
                  </a:lnTo>
                  <a:lnTo>
                    <a:pt x="4531" y="13383"/>
                  </a:lnTo>
                  <a:lnTo>
                    <a:pt x="4560" y="13323"/>
                  </a:lnTo>
                  <a:lnTo>
                    <a:pt x="4363" y="13167"/>
                  </a:lnTo>
                  <a:cubicBezTo>
                    <a:pt x="4352" y="13158"/>
                    <a:pt x="4340" y="13149"/>
                    <a:pt x="4329" y="13140"/>
                  </a:cubicBezTo>
                  <a:cubicBezTo>
                    <a:pt x="4318" y="13132"/>
                    <a:pt x="4308" y="13124"/>
                    <a:pt x="4299" y="13118"/>
                  </a:cubicBezTo>
                  <a:cubicBezTo>
                    <a:pt x="4290" y="13111"/>
                    <a:pt x="4283" y="13106"/>
                    <a:pt x="4277" y="13102"/>
                  </a:cubicBezTo>
                  <a:cubicBezTo>
                    <a:pt x="4271" y="13098"/>
                    <a:pt x="4268" y="13095"/>
                    <a:pt x="4267" y="13094"/>
                  </a:cubicBezTo>
                  <a:cubicBezTo>
                    <a:pt x="4268" y="13095"/>
                    <a:pt x="4272" y="13096"/>
                    <a:pt x="4279" y="13098"/>
                  </a:cubicBezTo>
                  <a:cubicBezTo>
                    <a:pt x="4286" y="13100"/>
                    <a:pt x="4295" y="13103"/>
                    <a:pt x="4305" y="13106"/>
                  </a:cubicBezTo>
                  <a:cubicBezTo>
                    <a:pt x="4316" y="13109"/>
                    <a:pt x="4328" y="13112"/>
                    <a:pt x="4342" y="13116"/>
                  </a:cubicBezTo>
                  <a:cubicBezTo>
                    <a:pt x="4356" y="13120"/>
                    <a:pt x="4371" y="13124"/>
                    <a:pt x="4387" y="13128"/>
                  </a:cubicBezTo>
                  <a:lnTo>
                    <a:pt x="4628" y="13186"/>
                  </a:lnTo>
                  <a:lnTo>
                    <a:pt x="4658" y="13125"/>
                  </a:lnTo>
                  <a:lnTo>
                    <a:pt x="4311" y="12844"/>
                  </a:lnTo>
                  <a:close/>
                  <a:moveTo>
                    <a:pt x="4848" y="12738"/>
                  </a:moveTo>
                  <a:lnTo>
                    <a:pt x="4808" y="12718"/>
                  </a:lnTo>
                  <a:lnTo>
                    <a:pt x="4723" y="12890"/>
                  </a:lnTo>
                  <a:lnTo>
                    <a:pt x="4580" y="12820"/>
                  </a:lnTo>
                  <a:lnTo>
                    <a:pt x="4646" y="12686"/>
                  </a:lnTo>
                  <a:lnTo>
                    <a:pt x="4605" y="12666"/>
                  </a:lnTo>
                  <a:lnTo>
                    <a:pt x="4540" y="12800"/>
                  </a:lnTo>
                  <a:lnTo>
                    <a:pt x="4411" y="12737"/>
                  </a:lnTo>
                  <a:lnTo>
                    <a:pt x="4490" y="12577"/>
                  </a:lnTo>
                  <a:lnTo>
                    <a:pt x="4454" y="12551"/>
                  </a:lnTo>
                  <a:lnTo>
                    <a:pt x="4349" y="12765"/>
                  </a:lnTo>
                  <a:lnTo>
                    <a:pt x="4740" y="12957"/>
                  </a:lnTo>
                  <a:lnTo>
                    <a:pt x="4848" y="12738"/>
                  </a:lnTo>
                  <a:close/>
                  <a:moveTo>
                    <a:pt x="4864" y="12334"/>
                  </a:moveTo>
                  <a:cubicBezTo>
                    <a:pt x="4850" y="12332"/>
                    <a:pt x="4836" y="12333"/>
                    <a:pt x="4823" y="12337"/>
                  </a:cubicBezTo>
                  <a:cubicBezTo>
                    <a:pt x="4810" y="12340"/>
                    <a:pt x="4798" y="12346"/>
                    <a:pt x="4787" y="12353"/>
                  </a:cubicBezTo>
                  <a:cubicBezTo>
                    <a:pt x="4776" y="12360"/>
                    <a:pt x="4763" y="12372"/>
                    <a:pt x="4749" y="12386"/>
                  </a:cubicBezTo>
                  <a:lnTo>
                    <a:pt x="4713" y="12424"/>
                  </a:lnTo>
                  <a:cubicBezTo>
                    <a:pt x="4694" y="12444"/>
                    <a:pt x="4677" y="12456"/>
                    <a:pt x="4663" y="12462"/>
                  </a:cubicBezTo>
                  <a:cubicBezTo>
                    <a:pt x="4648" y="12467"/>
                    <a:pt x="4633" y="12466"/>
                    <a:pt x="4617" y="12458"/>
                  </a:cubicBezTo>
                  <a:cubicBezTo>
                    <a:pt x="4597" y="12448"/>
                    <a:pt x="4585" y="12433"/>
                    <a:pt x="4580" y="12414"/>
                  </a:cubicBezTo>
                  <a:cubicBezTo>
                    <a:pt x="4575" y="12395"/>
                    <a:pt x="4579" y="12373"/>
                    <a:pt x="4591" y="12348"/>
                  </a:cubicBezTo>
                  <a:cubicBezTo>
                    <a:pt x="4595" y="12340"/>
                    <a:pt x="4600" y="12332"/>
                    <a:pt x="4605" y="12325"/>
                  </a:cubicBezTo>
                  <a:cubicBezTo>
                    <a:pt x="4609" y="12319"/>
                    <a:pt x="4615" y="12312"/>
                    <a:pt x="4621" y="12306"/>
                  </a:cubicBezTo>
                  <a:cubicBezTo>
                    <a:pt x="4628" y="12300"/>
                    <a:pt x="4635" y="12294"/>
                    <a:pt x="4643" y="12288"/>
                  </a:cubicBezTo>
                  <a:cubicBezTo>
                    <a:pt x="4651" y="12282"/>
                    <a:pt x="4660" y="12276"/>
                    <a:pt x="4671" y="12269"/>
                  </a:cubicBezTo>
                  <a:lnTo>
                    <a:pt x="4648" y="12232"/>
                  </a:lnTo>
                  <a:cubicBezTo>
                    <a:pt x="4604" y="12257"/>
                    <a:pt x="4572" y="12290"/>
                    <a:pt x="4552" y="12332"/>
                  </a:cubicBezTo>
                  <a:cubicBezTo>
                    <a:pt x="4543" y="12351"/>
                    <a:pt x="4537" y="12369"/>
                    <a:pt x="4535" y="12388"/>
                  </a:cubicBezTo>
                  <a:cubicBezTo>
                    <a:pt x="4533" y="12406"/>
                    <a:pt x="4534" y="12423"/>
                    <a:pt x="4538" y="12439"/>
                  </a:cubicBezTo>
                  <a:cubicBezTo>
                    <a:pt x="4543" y="12455"/>
                    <a:pt x="4550" y="12469"/>
                    <a:pt x="4561" y="12482"/>
                  </a:cubicBezTo>
                  <a:cubicBezTo>
                    <a:pt x="4572" y="12495"/>
                    <a:pt x="4585" y="12505"/>
                    <a:pt x="4602" y="12513"/>
                  </a:cubicBezTo>
                  <a:cubicBezTo>
                    <a:pt x="4627" y="12526"/>
                    <a:pt x="4652" y="12528"/>
                    <a:pt x="4678" y="12520"/>
                  </a:cubicBezTo>
                  <a:cubicBezTo>
                    <a:pt x="4690" y="12517"/>
                    <a:pt x="4700" y="12511"/>
                    <a:pt x="4711" y="12503"/>
                  </a:cubicBezTo>
                  <a:cubicBezTo>
                    <a:pt x="4721" y="12495"/>
                    <a:pt x="4733" y="12483"/>
                    <a:pt x="4747" y="12468"/>
                  </a:cubicBezTo>
                  <a:lnTo>
                    <a:pt x="4778" y="12434"/>
                  </a:lnTo>
                  <a:cubicBezTo>
                    <a:pt x="4815" y="12395"/>
                    <a:pt x="4851" y="12383"/>
                    <a:pt x="4886" y="12400"/>
                  </a:cubicBezTo>
                  <a:cubicBezTo>
                    <a:pt x="4909" y="12412"/>
                    <a:pt x="4923" y="12430"/>
                    <a:pt x="4928" y="12456"/>
                  </a:cubicBezTo>
                  <a:cubicBezTo>
                    <a:pt x="4930" y="12467"/>
                    <a:pt x="4930" y="12478"/>
                    <a:pt x="4928" y="12488"/>
                  </a:cubicBezTo>
                  <a:cubicBezTo>
                    <a:pt x="4926" y="12499"/>
                    <a:pt x="4921" y="12511"/>
                    <a:pt x="4914" y="12526"/>
                  </a:cubicBezTo>
                  <a:cubicBezTo>
                    <a:pt x="4904" y="12546"/>
                    <a:pt x="4893" y="12563"/>
                    <a:pt x="4879" y="12577"/>
                  </a:cubicBezTo>
                  <a:cubicBezTo>
                    <a:pt x="4865" y="12592"/>
                    <a:pt x="4849" y="12604"/>
                    <a:pt x="4829" y="12615"/>
                  </a:cubicBezTo>
                  <a:lnTo>
                    <a:pt x="4855" y="12653"/>
                  </a:lnTo>
                  <a:cubicBezTo>
                    <a:pt x="4877" y="12640"/>
                    <a:pt x="4896" y="12624"/>
                    <a:pt x="4911" y="12607"/>
                  </a:cubicBezTo>
                  <a:cubicBezTo>
                    <a:pt x="4927" y="12589"/>
                    <a:pt x="4941" y="12569"/>
                    <a:pt x="4952" y="12545"/>
                  </a:cubicBezTo>
                  <a:cubicBezTo>
                    <a:pt x="4961" y="12527"/>
                    <a:pt x="4967" y="12510"/>
                    <a:pt x="4970" y="12494"/>
                  </a:cubicBezTo>
                  <a:cubicBezTo>
                    <a:pt x="4973" y="12479"/>
                    <a:pt x="4974" y="12462"/>
                    <a:pt x="4972" y="12445"/>
                  </a:cubicBezTo>
                  <a:cubicBezTo>
                    <a:pt x="4969" y="12423"/>
                    <a:pt x="4962" y="12402"/>
                    <a:pt x="4950" y="12385"/>
                  </a:cubicBezTo>
                  <a:cubicBezTo>
                    <a:pt x="4938" y="12367"/>
                    <a:pt x="4922" y="12354"/>
                    <a:pt x="4904" y="12345"/>
                  </a:cubicBezTo>
                  <a:cubicBezTo>
                    <a:pt x="4892" y="12339"/>
                    <a:pt x="4879" y="12335"/>
                    <a:pt x="4864" y="12334"/>
                  </a:cubicBezTo>
                  <a:close/>
                  <a:moveTo>
                    <a:pt x="4781" y="11887"/>
                  </a:moveTo>
                  <a:lnTo>
                    <a:pt x="4654" y="12146"/>
                  </a:lnTo>
                  <a:lnTo>
                    <a:pt x="4693" y="12165"/>
                  </a:lnTo>
                  <a:lnTo>
                    <a:pt x="4745" y="12060"/>
                  </a:lnTo>
                  <a:lnTo>
                    <a:pt x="5097" y="12233"/>
                  </a:lnTo>
                  <a:lnTo>
                    <a:pt x="5119" y="12188"/>
                  </a:lnTo>
                  <a:lnTo>
                    <a:pt x="4767" y="12015"/>
                  </a:lnTo>
                  <a:lnTo>
                    <a:pt x="4819" y="11909"/>
                  </a:lnTo>
                  <a:lnTo>
                    <a:pt x="4781" y="11887"/>
                  </a:lnTo>
                  <a:close/>
                  <a:moveTo>
                    <a:pt x="4916" y="11614"/>
                  </a:moveTo>
                  <a:lnTo>
                    <a:pt x="4814" y="11820"/>
                  </a:lnTo>
                  <a:lnTo>
                    <a:pt x="5205" y="12012"/>
                  </a:lnTo>
                  <a:lnTo>
                    <a:pt x="5229" y="11965"/>
                  </a:lnTo>
                  <a:lnTo>
                    <a:pt x="5043" y="11874"/>
                  </a:lnTo>
                  <a:lnTo>
                    <a:pt x="5104" y="11748"/>
                  </a:lnTo>
                  <a:lnTo>
                    <a:pt x="5066" y="11729"/>
                  </a:lnTo>
                  <a:lnTo>
                    <a:pt x="5005" y="11855"/>
                  </a:lnTo>
                  <a:lnTo>
                    <a:pt x="4876" y="11792"/>
                  </a:lnTo>
                  <a:lnTo>
                    <a:pt x="4951" y="11641"/>
                  </a:lnTo>
                  <a:lnTo>
                    <a:pt x="4916" y="11614"/>
                  </a:lnTo>
                  <a:close/>
                  <a:moveTo>
                    <a:pt x="5463" y="11489"/>
                  </a:moveTo>
                  <a:lnTo>
                    <a:pt x="5008" y="11426"/>
                  </a:lnTo>
                  <a:lnTo>
                    <a:pt x="4978" y="11487"/>
                  </a:lnTo>
                  <a:lnTo>
                    <a:pt x="5305" y="11810"/>
                  </a:lnTo>
                  <a:lnTo>
                    <a:pt x="5328" y="11762"/>
                  </a:lnTo>
                  <a:lnTo>
                    <a:pt x="5227" y="11666"/>
                  </a:lnTo>
                  <a:lnTo>
                    <a:pt x="5298" y="11520"/>
                  </a:lnTo>
                  <a:lnTo>
                    <a:pt x="5437" y="11542"/>
                  </a:lnTo>
                  <a:lnTo>
                    <a:pt x="5463" y="11489"/>
                  </a:lnTo>
                  <a:close/>
                  <a:moveTo>
                    <a:pt x="5254" y="11513"/>
                  </a:moveTo>
                  <a:lnTo>
                    <a:pt x="5195" y="11634"/>
                  </a:lnTo>
                  <a:lnTo>
                    <a:pt x="5033" y="11479"/>
                  </a:lnTo>
                  <a:lnTo>
                    <a:pt x="5254" y="11513"/>
                  </a:lnTo>
                  <a:close/>
                  <a:moveTo>
                    <a:pt x="4900" y="11457"/>
                  </a:moveTo>
                  <a:cubicBezTo>
                    <a:pt x="4892" y="11460"/>
                    <a:pt x="4885" y="11466"/>
                    <a:pt x="4881" y="11474"/>
                  </a:cubicBezTo>
                  <a:cubicBezTo>
                    <a:pt x="4877" y="11482"/>
                    <a:pt x="4877" y="11490"/>
                    <a:pt x="4880" y="11499"/>
                  </a:cubicBezTo>
                  <a:cubicBezTo>
                    <a:pt x="4883" y="11507"/>
                    <a:pt x="4888" y="11513"/>
                    <a:pt x="4896" y="11517"/>
                  </a:cubicBezTo>
                  <a:cubicBezTo>
                    <a:pt x="4905" y="11521"/>
                    <a:pt x="4913" y="11522"/>
                    <a:pt x="4922" y="11519"/>
                  </a:cubicBezTo>
                  <a:cubicBezTo>
                    <a:pt x="4930" y="11516"/>
                    <a:pt x="4937" y="11511"/>
                    <a:pt x="4941" y="11502"/>
                  </a:cubicBezTo>
                  <a:cubicBezTo>
                    <a:pt x="4945" y="11494"/>
                    <a:pt x="4945" y="11486"/>
                    <a:pt x="4942" y="11477"/>
                  </a:cubicBezTo>
                  <a:cubicBezTo>
                    <a:pt x="4939" y="11469"/>
                    <a:pt x="4933" y="11463"/>
                    <a:pt x="4925" y="11459"/>
                  </a:cubicBezTo>
                  <a:cubicBezTo>
                    <a:pt x="4917" y="11455"/>
                    <a:pt x="4909" y="11454"/>
                    <a:pt x="4900" y="11457"/>
                  </a:cubicBezTo>
                  <a:close/>
                  <a:moveTo>
                    <a:pt x="4958" y="11340"/>
                  </a:moveTo>
                  <a:cubicBezTo>
                    <a:pt x="4950" y="11342"/>
                    <a:pt x="4943" y="11348"/>
                    <a:pt x="4939" y="11356"/>
                  </a:cubicBezTo>
                  <a:cubicBezTo>
                    <a:pt x="4935" y="11364"/>
                    <a:pt x="4935" y="11373"/>
                    <a:pt x="4938" y="11381"/>
                  </a:cubicBezTo>
                  <a:cubicBezTo>
                    <a:pt x="4940" y="11390"/>
                    <a:pt x="4946" y="11396"/>
                    <a:pt x="4954" y="11400"/>
                  </a:cubicBezTo>
                  <a:cubicBezTo>
                    <a:pt x="4962" y="11404"/>
                    <a:pt x="4971" y="11405"/>
                    <a:pt x="4979" y="11402"/>
                  </a:cubicBezTo>
                  <a:cubicBezTo>
                    <a:pt x="4988" y="11399"/>
                    <a:pt x="4995" y="11393"/>
                    <a:pt x="4999" y="11385"/>
                  </a:cubicBezTo>
                  <a:cubicBezTo>
                    <a:pt x="5003" y="11377"/>
                    <a:pt x="5003" y="11368"/>
                    <a:pt x="5000" y="11360"/>
                  </a:cubicBezTo>
                  <a:cubicBezTo>
                    <a:pt x="4997" y="11352"/>
                    <a:pt x="4991" y="11345"/>
                    <a:pt x="4983" y="11341"/>
                  </a:cubicBezTo>
                  <a:cubicBezTo>
                    <a:pt x="4975" y="11337"/>
                    <a:pt x="4967" y="11337"/>
                    <a:pt x="4958" y="11340"/>
                  </a:cubicBezTo>
                  <a:close/>
                  <a:moveTo>
                    <a:pt x="5559" y="11195"/>
                  </a:moveTo>
                  <a:lnTo>
                    <a:pt x="5483" y="11349"/>
                  </a:lnTo>
                  <a:lnTo>
                    <a:pt x="5131" y="11176"/>
                  </a:lnTo>
                  <a:lnTo>
                    <a:pt x="5108" y="11223"/>
                  </a:lnTo>
                  <a:lnTo>
                    <a:pt x="5499" y="11415"/>
                  </a:lnTo>
                  <a:lnTo>
                    <a:pt x="5595" y="11220"/>
                  </a:lnTo>
                  <a:lnTo>
                    <a:pt x="5559" y="11195"/>
                  </a:lnTo>
                  <a:close/>
                  <a:moveTo>
                    <a:pt x="5658" y="11093"/>
                  </a:moveTo>
                  <a:lnTo>
                    <a:pt x="5267" y="10901"/>
                  </a:lnTo>
                  <a:lnTo>
                    <a:pt x="5244" y="10946"/>
                  </a:lnTo>
                  <a:lnTo>
                    <a:pt x="5635" y="11139"/>
                  </a:lnTo>
                  <a:lnTo>
                    <a:pt x="5658" y="11093"/>
                  </a:lnTo>
                  <a:close/>
                  <a:moveTo>
                    <a:pt x="5682" y="10672"/>
                  </a:moveTo>
                  <a:cubicBezTo>
                    <a:pt x="5667" y="10671"/>
                    <a:pt x="5653" y="10672"/>
                    <a:pt x="5640" y="10675"/>
                  </a:cubicBezTo>
                  <a:cubicBezTo>
                    <a:pt x="5627" y="10679"/>
                    <a:pt x="5615" y="10684"/>
                    <a:pt x="5604" y="10691"/>
                  </a:cubicBezTo>
                  <a:cubicBezTo>
                    <a:pt x="5593" y="10699"/>
                    <a:pt x="5581" y="10710"/>
                    <a:pt x="5567" y="10725"/>
                  </a:cubicBezTo>
                  <a:lnTo>
                    <a:pt x="5531" y="10763"/>
                  </a:lnTo>
                  <a:cubicBezTo>
                    <a:pt x="5512" y="10782"/>
                    <a:pt x="5495" y="10795"/>
                    <a:pt x="5480" y="10800"/>
                  </a:cubicBezTo>
                  <a:cubicBezTo>
                    <a:pt x="5466" y="10805"/>
                    <a:pt x="5451" y="10804"/>
                    <a:pt x="5435" y="10796"/>
                  </a:cubicBezTo>
                  <a:cubicBezTo>
                    <a:pt x="5415" y="10786"/>
                    <a:pt x="5402" y="10772"/>
                    <a:pt x="5398" y="10753"/>
                  </a:cubicBezTo>
                  <a:cubicBezTo>
                    <a:pt x="5393" y="10733"/>
                    <a:pt x="5397" y="10711"/>
                    <a:pt x="5409" y="10687"/>
                  </a:cubicBezTo>
                  <a:cubicBezTo>
                    <a:pt x="5413" y="10678"/>
                    <a:pt x="5417" y="10671"/>
                    <a:pt x="5422" y="10664"/>
                  </a:cubicBezTo>
                  <a:cubicBezTo>
                    <a:pt x="5427" y="10657"/>
                    <a:pt x="5433" y="10650"/>
                    <a:pt x="5439" y="10644"/>
                  </a:cubicBezTo>
                  <a:cubicBezTo>
                    <a:pt x="5445" y="10638"/>
                    <a:pt x="5452" y="10632"/>
                    <a:pt x="5461" y="10626"/>
                  </a:cubicBezTo>
                  <a:cubicBezTo>
                    <a:pt x="5469" y="10620"/>
                    <a:pt x="5478" y="10614"/>
                    <a:pt x="5489" y="10608"/>
                  </a:cubicBezTo>
                  <a:lnTo>
                    <a:pt x="5465" y="10571"/>
                  </a:lnTo>
                  <a:cubicBezTo>
                    <a:pt x="5422" y="10595"/>
                    <a:pt x="5390" y="10629"/>
                    <a:pt x="5370" y="10670"/>
                  </a:cubicBezTo>
                  <a:cubicBezTo>
                    <a:pt x="5360" y="10689"/>
                    <a:pt x="5355" y="10708"/>
                    <a:pt x="5352" y="10726"/>
                  </a:cubicBezTo>
                  <a:cubicBezTo>
                    <a:pt x="5350" y="10744"/>
                    <a:pt x="5351" y="10761"/>
                    <a:pt x="5356" y="10777"/>
                  </a:cubicBezTo>
                  <a:cubicBezTo>
                    <a:pt x="5360" y="10793"/>
                    <a:pt x="5368" y="10807"/>
                    <a:pt x="5379" y="10820"/>
                  </a:cubicBezTo>
                  <a:cubicBezTo>
                    <a:pt x="5389" y="10833"/>
                    <a:pt x="5403" y="10844"/>
                    <a:pt x="5420" y="10852"/>
                  </a:cubicBezTo>
                  <a:cubicBezTo>
                    <a:pt x="5445" y="10864"/>
                    <a:pt x="5470" y="10866"/>
                    <a:pt x="5496" y="10859"/>
                  </a:cubicBezTo>
                  <a:cubicBezTo>
                    <a:pt x="5507" y="10855"/>
                    <a:pt x="5518" y="10849"/>
                    <a:pt x="5528" y="10841"/>
                  </a:cubicBezTo>
                  <a:cubicBezTo>
                    <a:pt x="5538" y="10833"/>
                    <a:pt x="5550" y="10821"/>
                    <a:pt x="5564" y="10806"/>
                  </a:cubicBezTo>
                  <a:lnTo>
                    <a:pt x="5596" y="10773"/>
                  </a:lnTo>
                  <a:cubicBezTo>
                    <a:pt x="5633" y="10733"/>
                    <a:pt x="5669" y="10722"/>
                    <a:pt x="5703" y="10739"/>
                  </a:cubicBezTo>
                  <a:cubicBezTo>
                    <a:pt x="5726" y="10750"/>
                    <a:pt x="5740" y="10768"/>
                    <a:pt x="5745" y="10794"/>
                  </a:cubicBezTo>
                  <a:cubicBezTo>
                    <a:pt x="5748" y="10806"/>
                    <a:pt x="5748" y="10816"/>
                    <a:pt x="5746" y="10827"/>
                  </a:cubicBezTo>
                  <a:cubicBezTo>
                    <a:pt x="5744" y="10837"/>
                    <a:pt x="5739" y="10850"/>
                    <a:pt x="5732" y="10865"/>
                  </a:cubicBezTo>
                  <a:cubicBezTo>
                    <a:pt x="5722" y="10884"/>
                    <a:pt x="5710" y="10901"/>
                    <a:pt x="5697" y="10916"/>
                  </a:cubicBezTo>
                  <a:cubicBezTo>
                    <a:pt x="5683" y="10930"/>
                    <a:pt x="5666" y="10942"/>
                    <a:pt x="5647" y="10953"/>
                  </a:cubicBezTo>
                  <a:lnTo>
                    <a:pt x="5673" y="10991"/>
                  </a:lnTo>
                  <a:cubicBezTo>
                    <a:pt x="5695" y="10978"/>
                    <a:pt x="5713" y="10962"/>
                    <a:pt x="5729" y="10945"/>
                  </a:cubicBezTo>
                  <a:cubicBezTo>
                    <a:pt x="5745" y="10927"/>
                    <a:pt x="5758" y="10907"/>
                    <a:pt x="5770" y="10883"/>
                  </a:cubicBezTo>
                  <a:cubicBezTo>
                    <a:pt x="5779" y="10865"/>
                    <a:pt x="5785" y="10848"/>
                    <a:pt x="5788" y="10833"/>
                  </a:cubicBezTo>
                  <a:cubicBezTo>
                    <a:pt x="5791" y="10817"/>
                    <a:pt x="5791" y="10801"/>
                    <a:pt x="5789" y="10784"/>
                  </a:cubicBezTo>
                  <a:cubicBezTo>
                    <a:pt x="5787" y="10761"/>
                    <a:pt x="5780" y="10741"/>
                    <a:pt x="5767" y="10723"/>
                  </a:cubicBezTo>
                  <a:cubicBezTo>
                    <a:pt x="5755" y="10706"/>
                    <a:pt x="5740" y="10692"/>
                    <a:pt x="5722" y="10683"/>
                  </a:cubicBezTo>
                  <a:cubicBezTo>
                    <a:pt x="5710" y="10677"/>
                    <a:pt x="5696" y="10674"/>
                    <a:pt x="5682" y="10672"/>
                  </a:cubicBezTo>
                  <a:close/>
                  <a:moveTo>
                    <a:pt x="5933" y="10390"/>
                  </a:moveTo>
                  <a:cubicBezTo>
                    <a:pt x="5935" y="10407"/>
                    <a:pt x="5936" y="10422"/>
                    <a:pt x="5934" y="10436"/>
                  </a:cubicBezTo>
                  <a:cubicBezTo>
                    <a:pt x="5932" y="10450"/>
                    <a:pt x="5927" y="10464"/>
                    <a:pt x="5920" y="10478"/>
                  </a:cubicBezTo>
                  <a:cubicBezTo>
                    <a:pt x="5909" y="10501"/>
                    <a:pt x="5893" y="10519"/>
                    <a:pt x="5872" y="10531"/>
                  </a:cubicBezTo>
                  <a:cubicBezTo>
                    <a:pt x="5851" y="10544"/>
                    <a:pt x="5825" y="10550"/>
                    <a:pt x="5796" y="10547"/>
                  </a:cubicBezTo>
                  <a:cubicBezTo>
                    <a:pt x="5782" y="10546"/>
                    <a:pt x="5769" y="10544"/>
                    <a:pt x="5755" y="10540"/>
                  </a:cubicBezTo>
                  <a:cubicBezTo>
                    <a:pt x="5742" y="10535"/>
                    <a:pt x="5726" y="10529"/>
                    <a:pt x="5707" y="10519"/>
                  </a:cubicBezTo>
                  <a:cubicBezTo>
                    <a:pt x="5684" y="10508"/>
                    <a:pt x="5665" y="10497"/>
                    <a:pt x="5650" y="10486"/>
                  </a:cubicBezTo>
                  <a:cubicBezTo>
                    <a:pt x="5635" y="10475"/>
                    <a:pt x="5622" y="10464"/>
                    <a:pt x="5612" y="10452"/>
                  </a:cubicBezTo>
                  <a:cubicBezTo>
                    <a:pt x="5594" y="10431"/>
                    <a:pt x="5584" y="10410"/>
                    <a:pt x="5580" y="10389"/>
                  </a:cubicBezTo>
                  <a:cubicBezTo>
                    <a:pt x="5577" y="10367"/>
                    <a:pt x="5580" y="10345"/>
                    <a:pt x="5592" y="10322"/>
                  </a:cubicBezTo>
                  <a:cubicBezTo>
                    <a:pt x="5599" y="10308"/>
                    <a:pt x="5607" y="10296"/>
                    <a:pt x="5617" y="10286"/>
                  </a:cubicBezTo>
                  <a:cubicBezTo>
                    <a:pt x="5626" y="10276"/>
                    <a:pt x="5638" y="10268"/>
                    <a:pt x="5653" y="10260"/>
                  </a:cubicBezTo>
                  <a:lnTo>
                    <a:pt x="5635" y="10220"/>
                  </a:lnTo>
                  <a:cubicBezTo>
                    <a:pt x="5618" y="10229"/>
                    <a:pt x="5603" y="10240"/>
                    <a:pt x="5589" y="10254"/>
                  </a:cubicBezTo>
                  <a:cubicBezTo>
                    <a:pt x="5575" y="10268"/>
                    <a:pt x="5564" y="10284"/>
                    <a:pt x="5554" y="10303"/>
                  </a:cubicBezTo>
                  <a:cubicBezTo>
                    <a:pt x="5543" y="10327"/>
                    <a:pt x="5537" y="10351"/>
                    <a:pt x="5537" y="10376"/>
                  </a:cubicBezTo>
                  <a:cubicBezTo>
                    <a:pt x="5537" y="10401"/>
                    <a:pt x="5543" y="10426"/>
                    <a:pt x="5554" y="10449"/>
                  </a:cubicBezTo>
                  <a:cubicBezTo>
                    <a:pt x="5565" y="10473"/>
                    <a:pt x="5580" y="10495"/>
                    <a:pt x="5601" y="10515"/>
                  </a:cubicBezTo>
                  <a:cubicBezTo>
                    <a:pt x="5622" y="10535"/>
                    <a:pt x="5646" y="10552"/>
                    <a:pt x="5675" y="10567"/>
                  </a:cubicBezTo>
                  <a:cubicBezTo>
                    <a:pt x="5705" y="10581"/>
                    <a:pt x="5734" y="10591"/>
                    <a:pt x="5763" y="10596"/>
                  </a:cubicBezTo>
                  <a:cubicBezTo>
                    <a:pt x="5792" y="10602"/>
                    <a:pt x="5820" y="10600"/>
                    <a:pt x="5847" y="10593"/>
                  </a:cubicBezTo>
                  <a:cubicBezTo>
                    <a:pt x="5872" y="10586"/>
                    <a:pt x="5893" y="10575"/>
                    <a:pt x="5912" y="10560"/>
                  </a:cubicBezTo>
                  <a:cubicBezTo>
                    <a:pt x="5930" y="10544"/>
                    <a:pt x="5944" y="10526"/>
                    <a:pt x="5955" y="10505"/>
                  </a:cubicBezTo>
                  <a:cubicBezTo>
                    <a:pt x="5964" y="10485"/>
                    <a:pt x="5971" y="10465"/>
                    <a:pt x="5975" y="10444"/>
                  </a:cubicBezTo>
                  <a:cubicBezTo>
                    <a:pt x="5978" y="10422"/>
                    <a:pt x="5979" y="10401"/>
                    <a:pt x="5977" y="10380"/>
                  </a:cubicBezTo>
                  <a:lnTo>
                    <a:pt x="5933" y="10390"/>
                  </a:lnTo>
                  <a:close/>
                  <a:moveTo>
                    <a:pt x="6169" y="10055"/>
                  </a:moveTo>
                  <a:lnTo>
                    <a:pt x="5778" y="9862"/>
                  </a:lnTo>
                  <a:lnTo>
                    <a:pt x="5755" y="9909"/>
                  </a:lnTo>
                  <a:lnTo>
                    <a:pt x="5918" y="9989"/>
                  </a:lnTo>
                  <a:lnTo>
                    <a:pt x="5837" y="10154"/>
                  </a:lnTo>
                  <a:lnTo>
                    <a:pt x="5674" y="10074"/>
                  </a:lnTo>
                  <a:lnTo>
                    <a:pt x="5651" y="10119"/>
                  </a:lnTo>
                  <a:lnTo>
                    <a:pt x="6042" y="10311"/>
                  </a:lnTo>
                  <a:lnTo>
                    <a:pt x="6065" y="10266"/>
                  </a:lnTo>
                  <a:lnTo>
                    <a:pt x="5875" y="10173"/>
                  </a:lnTo>
                  <a:lnTo>
                    <a:pt x="5956" y="10008"/>
                  </a:lnTo>
                  <a:lnTo>
                    <a:pt x="6146" y="10101"/>
                  </a:lnTo>
                  <a:lnTo>
                    <a:pt x="6169" y="10055"/>
                  </a:lnTo>
                  <a:close/>
                  <a:moveTo>
                    <a:pt x="6333" y="9721"/>
                  </a:moveTo>
                  <a:lnTo>
                    <a:pt x="6292" y="9701"/>
                  </a:lnTo>
                  <a:lnTo>
                    <a:pt x="6208" y="9873"/>
                  </a:lnTo>
                  <a:lnTo>
                    <a:pt x="6065" y="9803"/>
                  </a:lnTo>
                  <a:lnTo>
                    <a:pt x="6131" y="9669"/>
                  </a:lnTo>
                  <a:lnTo>
                    <a:pt x="6090" y="9649"/>
                  </a:lnTo>
                  <a:lnTo>
                    <a:pt x="6024" y="9783"/>
                  </a:lnTo>
                  <a:lnTo>
                    <a:pt x="5896" y="9720"/>
                  </a:lnTo>
                  <a:lnTo>
                    <a:pt x="5975" y="9559"/>
                  </a:lnTo>
                  <a:lnTo>
                    <a:pt x="5939" y="9534"/>
                  </a:lnTo>
                  <a:lnTo>
                    <a:pt x="5834" y="9748"/>
                  </a:lnTo>
                  <a:lnTo>
                    <a:pt x="6225" y="9940"/>
                  </a:lnTo>
                  <a:lnTo>
                    <a:pt x="6333" y="9721"/>
                  </a:lnTo>
                  <a:close/>
                  <a:moveTo>
                    <a:pt x="6250" y="8903"/>
                  </a:moveTo>
                  <a:lnTo>
                    <a:pt x="6227" y="8950"/>
                  </a:lnTo>
                  <a:lnTo>
                    <a:pt x="6429" y="9110"/>
                  </a:lnTo>
                  <a:cubicBezTo>
                    <a:pt x="6442" y="9120"/>
                    <a:pt x="6455" y="9130"/>
                    <a:pt x="6468" y="9140"/>
                  </a:cubicBezTo>
                  <a:cubicBezTo>
                    <a:pt x="6481" y="9150"/>
                    <a:pt x="6492" y="9158"/>
                    <a:pt x="6502" y="9166"/>
                  </a:cubicBezTo>
                  <a:cubicBezTo>
                    <a:pt x="6513" y="9173"/>
                    <a:pt x="6521" y="9179"/>
                    <a:pt x="6527" y="9184"/>
                  </a:cubicBezTo>
                  <a:cubicBezTo>
                    <a:pt x="6533" y="9188"/>
                    <a:pt x="6536" y="9190"/>
                    <a:pt x="6537" y="9191"/>
                  </a:cubicBezTo>
                  <a:cubicBezTo>
                    <a:pt x="6536" y="9191"/>
                    <a:pt x="6533" y="9190"/>
                    <a:pt x="6528" y="9189"/>
                  </a:cubicBezTo>
                  <a:cubicBezTo>
                    <a:pt x="6522" y="9187"/>
                    <a:pt x="6514" y="9185"/>
                    <a:pt x="6504" y="9182"/>
                  </a:cubicBezTo>
                  <a:cubicBezTo>
                    <a:pt x="6493" y="9179"/>
                    <a:pt x="6482" y="9176"/>
                    <a:pt x="6468" y="9172"/>
                  </a:cubicBezTo>
                  <a:cubicBezTo>
                    <a:pt x="6455" y="9169"/>
                    <a:pt x="6440" y="9165"/>
                    <a:pt x="6424" y="9161"/>
                  </a:cubicBezTo>
                  <a:lnTo>
                    <a:pt x="6155" y="9095"/>
                  </a:lnTo>
                  <a:lnTo>
                    <a:pt x="6129" y="9148"/>
                  </a:lnTo>
                  <a:lnTo>
                    <a:pt x="6338" y="9315"/>
                  </a:lnTo>
                  <a:cubicBezTo>
                    <a:pt x="6348" y="9323"/>
                    <a:pt x="6358" y="9332"/>
                    <a:pt x="6370" y="9341"/>
                  </a:cubicBezTo>
                  <a:cubicBezTo>
                    <a:pt x="6382" y="9350"/>
                    <a:pt x="6392" y="9358"/>
                    <a:pt x="6402" y="9365"/>
                  </a:cubicBezTo>
                  <a:cubicBezTo>
                    <a:pt x="6412" y="9373"/>
                    <a:pt x="6421" y="9379"/>
                    <a:pt x="6428" y="9385"/>
                  </a:cubicBezTo>
                  <a:cubicBezTo>
                    <a:pt x="6435" y="9390"/>
                    <a:pt x="6439" y="9393"/>
                    <a:pt x="6440" y="9393"/>
                  </a:cubicBezTo>
                  <a:cubicBezTo>
                    <a:pt x="6438" y="9393"/>
                    <a:pt x="6433" y="9391"/>
                    <a:pt x="6424" y="9388"/>
                  </a:cubicBezTo>
                  <a:cubicBezTo>
                    <a:pt x="6416" y="9386"/>
                    <a:pt x="6405" y="9382"/>
                    <a:pt x="6393" y="9379"/>
                  </a:cubicBezTo>
                  <a:cubicBezTo>
                    <a:pt x="6381" y="9375"/>
                    <a:pt x="6367" y="9371"/>
                    <a:pt x="6353" y="9367"/>
                  </a:cubicBezTo>
                  <a:cubicBezTo>
                    <a:pt x="6338" y="9363"/>
                    <a:pt x="6324" y="9359"/>
                    <a:pt x="6311" y="9356"/>
                  </a:cubicBezTo>
                  <a:lnTo>
                    <a:pt x="6058" y="9293"/>
                  </a:lnTo>
                  <a:lnTo>
                    <a:pt x="6033" y="9343"/>
                  </a:lnTo>
                  <a:lnTo>
                    <a:pt x="6469" y="9443"/>
                  </a:lnTo>
                  <a:lnTo>
                    <a:pt x="6499" y="9383"/>
                  </a:lnTo>
                  <a:lnTo>
                    <a:pt x="6302" y="9226"/>
                  </a:lnTo>
                  <a:cubicBezTo>
                    <a:pt x="6291" y="9217"/>
                    <a:pt x="6279" y="9209"/>
                    <a:pt x="6268" y="9200"/>
                  </a:cubicBezTo>
                  <a:cubicBezTo>
                    <a:pt x="6257" y="9192"/>
                    <a:pt x="6247" y="9184"/>
                    <a:pt x="6238" y="9177"/>
                  </a:cubicBezTo>
                  <a:cubicBezTo>
                    <a:pt x="6229" y="9171"/>
                    <a:pt x="6221" y="9166"/>
                    <a:pt x="6216" y="9162"/>
                  </a:cubicBezTo>
                  <a:cubicBezTo>
                    <a:pt x="6210" y="9158"/>
                    <a:pt x="6206" y="9155"/>
                    <a:pt x="6205" y="9154"/>
                  </a:cubicBezTo>
                  <a:cubicBezTo>
                    <a:pt x="6207" y="9155"/>
                    <a:pt x="6211" y="9156"/>
                    <a:pt x="6218" y="9158"/>
                  </a:cubicBezTo>
                  <a:cubicBezTo>
                    <a:pt x="6225" y="9160"/>
                    <a:pt x="6233" y="9163"/>
                    <a:pt x="6244" y="9166"/>
                  </a:cubicBezTo>
                  <a:cubicBezTo>
                    <a:pt x="6255" y="9169"/>
                    <a:pt x="6267" y="9172"/>
                    <a:pt x="6281" y="9176"/>
                  </a:cubicBezTo>
                  <a:cubicBezTo>
                    <a:pt x="6295" y="9180"/>
                    <a:pt x="6310" y="9184"/>
                    <a:pt x="6325" y="9188"/>
                  </a:cubicBezTo>
                  <a:lnTo>
                    <a:pt x="6566" y="9246"/>
                  </a:lnTo>
                  <a:lnTo>
                    <a:pt x="6596" y="9185"/>
                  </a:lnTo>
                  <a:lnTo>
                    <a:pt x="6250" y="8903"/>
                  </a:lnTo>
                  <a:close/>
                  <a:moveTo>
                    <a:pt x="6701" y="8972"/>
                  </a:moveTo>
                  <a:lnTo>
                    <a:pt x="6311" y="8779"/>
                  </a:lnTo>
                  <a:lnTo>
                    <a:pt x="6288" y="8825"/>
                  </a:lnTo>
                  <a:lnTo>
                    <a:pt x="6679" y="9017"/>
                  </a:lnTo>
                  <a:lnTo>
                    <a:pt x="6701" y="8972"/>
                  </a:lnTo>
                  <a:close/>
                  <a:moveTo>
                    <a:pt x="6818" y="8637"/>
                  </a:moveTo>
                  <a:lnTo>
                    <a:pt x="6742" y="8791"/>
                  </a:lnTo>
                  <a:lnTo>
                    <a:pt x="6390" y="8618"/>
                  </a:lnTo>
                  <a:lnTo>
                    <a:pt x="6367" y="8665"/>
                  </a:lnTo>
                  <a:lnTo>
                    <a:pt x="6758" y="8857"/>
                  </a:lnTo>
                  <a:lnTo>
                    <a:pt x="6854" y="8662"/>
                  </a:lnTo>
                  <a:lnTo>
                    <a:pt x="6818" y="8637"/>
                  </a:lnTo>
                  <a:close/>
                  <a:moveTo>
                    <a:pt x="7020" y="8324"/>
                  </a:moveTo>
                  <a:lnTo>
                    <a:pt x="6629" y="8131"/>
                  </a:lnTo>
                  <a:lnTo>
                    <a:pt x="6606" y="8178"/>
                  </a:lnTo>
                  <a:lnTo>
                    <a:pt x="6770" y="8258"/>
                  </a:lnTo>
                  <a:lnTo>
                    <a:pt x="6689" y="8423"/>
                  </a:lnTo>
                  <a:lnTo>
                    <a:pt x="6525" y="8343"/>
                  </a:lnTo>
                  <a:lnTo>
                    <a:pt x="6503" y="8388"/>
                  </a:lnTo>
                  <a:lnTo>
                    <a:pt x="6894" y="8581"/>
                  </a:lnTo>
                  <a:lnTo>
                    <a:pt x="6916" y="8535"/>
                  </a:lnTo>
                  <a:lnTo>
                    <a:pt x="6727" y="8442"/>
                  </a:lnTo>
                  <a:lnTo>
                    <a:pt x="6808" y="8277"/>
                  </a:lnTo>
                  <a:lnTo>
                    <a:pt x="6997" y="8370"/>
                  </a:lnTo>
                  <a:lnTo>
                    <a:pt x="7020" y="8324"/>
                  </a:lnTo>
                  <a:close/>
                  <a:moveTo>
                    <a:pt x="7185" y="7990"/>
                  </a:moveTo>
                  <a:lnTo>
                    <a:pt x="7144" y="7970"/>
                  </a:lnTo>
                  <a:lnTo>
                    <a:pt x="7059" y="8142"/>
                  </a:lnTo>
                  <a:lnTo>
                    <a:pt x="6916" y="8072"/>
                  </a:lnTo>
                  <a:lnTo>
                    <a:pt x="6982" y="7938"/>
                  </a:lnTo>
                  <a:lnTo>
                    <a:pt x="6942" y="7918"/>
                  </a:lnTo>
                  <a:lnTo>
                    <a:pt x="6876" y="8052"/>
                  </a:lnTo>
                  <a:lnTo>
                    <a:pt x="6748" y="7989"/>
                  </a:lnTo>
                  <a:lnTo>
                    <a:pt x="6827" y="7828"/>
                  </a:lnTo>
                  <a:lnTo>
                    <a:pt x="6791" y="7803"/>
                  </a:lnTo>
                  <a:lnTo>
                    <a:pt x="6686" y="8017"/>
                  </a:lnTo>
                  <a:lnTo>
                    <a:pt x="7077" y="8209"/>
                  </a:lnTo>
                  <a:lnTo>
                    <a:pt x="7185" y="7990"/>
                  </a:lnTo>
                  <a:close/>
                  <a:moveTo>
                    <a:pt x="7285" y="7687"/>
                  </a:moveTo>
                  <a:lnTo>
                    <a:pt x="7209" y="7841"/>
                  </a:lnTo>
                  <a:lnTo>
                    <a:pt x="6857" y="7668"/>
                  </a:lnTo>
                  <a:lnTo>
                    <a:pt x="6834" y="7715"/>
                  </a:lnTo>
                  <a:lnTo>
                    <a:pt x="7225" y="7907"/>
                  </a:lnTo>
                  <a:lnTo>
                    <a:pt x="7321" y="7712"/>
                  </a:lnTo>
                  <a:lnTo>
                    <a:pt x="7285" y="7687"/>
                  </a:lnTo>
                  <a:close/>
                  <a:moveTo>
                    <a:pt x="7544" y="7259"/>
                  </a:moveTo>
                  <a:lnTo>
                    <a:pt x="7137" y="7101"/>
                  </a:lnTo>
                  <a:lnTo>
                    <a:pt x="7103" y="7170"/>
                  </a:lnTo>
                  <a:lnTo>
                    <a:pt x="7326" y="7371"/>
                  </a:lnTo>
                  <a:cubicBezTo>
                    <a:pt x="7340" y="7383"/>
                    <a:pt x="7352" y="7393"/>
                    <a:pt x="7364" y="7402"/>
                  </a:cubicBezTo>
                  <a:cubicBezTo>
                    <a:pt x="7375" y="7410"/>
                    <a:pt x="7381" y="7415"/>
                    <a:pt x="7383" y="7416"/>
                  </a:cubicBezTo>
                  <a:cubicBezTo>
                    <a:pt x="7380" y="7416"/>
                    <a:pt x="7373" y="7414"/>
                    <a:pt x="7359" y="7410"/>
                  </a:cubicBezTo>
                  <a:cubicBezTo>
                    <a:pt x="7345" y="7406"/>
                    <a:pt x="7328" y="7402"/>
                    <a:pt x="7307" y="7398"/>
                  </a:cubicBezTo>
                  <a:lnTo>
                    <a:pt x="7017" y="7344"/>
                  </a:lnTo>
                  <a:lnTo>
                    <a:pt x="6983" y="7412"/>
                  </a:lnTo>
                  <a:lnTo>
                    <a:pt x="7357" y="7639"/>
                  </a:lnTo>
                  <a:lnTo>
                    <a:pt x="7379" y="7594"/>
                  </a:lnTo>
                  <a:lnTo>
                    <a:pt x="7112" y="7435"/>
                  </a:lnTo>
                  <a:cubicBezTo>
                    <a:pt x="7107" y="7432"/>
                    <a:pt x="7100" y="7428"/>
                    <a:pt x="7093" y="7424"/>
                  </a:cubicBezTo>
                  <a:cubicBezTo>
                    <a:pt x="7085" y="7420"/>
                    <a:pt x="7078" y="7415"/>
                    <a:pt x="7070" y="7411"/>
                  </a:cubicBezTo>
                  <a:cubicBezTo>
                    <a:pt x="7063" y="7407"/>
                    <a:pt x="7056" y="7403"/>
                    <a:pt x="7051" y="7400"/>
                  </a:cubicBezTo>
                  <a:cubicBezTo>
                    <a:pt x="7046" y="7397"/>
                    <a:pt x="7043" y="7396"/>
                    <a:pt x="7041" y="7395"/>
                  </a:cubicBezTo>
                  <a:cubicBezTo>
                    <a:pt x="7046" y="7396"/>
                    <a:pt x="7055" y="7398"/>
                    <a:pt x="7069" y="7401"/>
                  </a:cubicBezTo>
                  <a:cubicBezTo>
                    <a:pt x="7084" y="7404"/>
                    <a:pt x="7102" y="7408"/>
                    <a:pt x="7124" y="7412"/>
                  </a:cubicBezTo>
                  <a:lnTo>
                    <a:pt x="7440" y="7471"/>
                  </a:lnTo>
                  <a:lnTo>
                    <a:pt x="7460" y="7431"/>
                  </a:lnTo>
                  <a:lnTo>
                    <a:pt x="7209" y="7204"/>
                  </a:lnTo>
                  <a:cubicBezTo>
                    <a:pt x="7204" y="7199"/>
                    <a:pt x="7198" y="7194"/>
                    <a:pt x="7192" y="7189"/>
                  </a:cubicBezTo>
                  <a:cubicBezTo>
                    <a:pt x="7187" y="7184"/>
                    <a:pt x="7181" y="7180"/>
                    <a:pt x="7176" y="7175"/>
                  </a:cubicBezTo>
                  <a:cubicBezTo>
                    <a:pt x="7170" y="7171"/>
                    <a:pt x="7166" y="7167"/>
                    <a:pt x="7162" y="7164"/>
                  </a:cubicBezTo>
                  <a:cubicBezTo>
                    <a:pt x="7158" y="7161"/>
                    <a:pt x="7156" y="7159"/>
                    <a:pt x="7156" y="7158"/>
                  </a:cubicBezTo>
                  <a:cubicBezTo>
                    <a:pt x="7156" y="7159"/>
                    <a:pt x="7159" y="7160"/>
                    <a:pt x="7164" y="7162"/>
                  </a:cubicBezTo>
                  <a:cubicBezTo>
                    <a:pt x="7168" y="7164"/>
                    <a:pt x="7174" y="7166"/>
                    <a:pt x="7181" y="7170"/>
                  </a:cubicBezTo>
                  <a:cubicBezTo>
                    <a:pt x="7188" y="7173"/>
                    <a:pt x="7195" y="7176"/>
                    <a:pt x="7202" y="7179"/>
                  </a:cubicBezTo>
                  <a:cubicBezTo>
                    <a:pt x="7210" y="7182"/>
                    <a:pt x="7217" y="7185"/>
                    <a:pt x="7223" y="7188"/>
                  </a:cubicBezTo>
                  <a:lnTo>
                    <a:pt x="7521" y="7306"/>
                  </a:lnTo>
                  <a:lnTo>
                    <a:pt x="7544" y="7259"/>
                  </a:lnTo>
                  <a:close/>
                  <a:moveTo>
                    <a:pt x="7564" y="6848"/>
                  </a:moveTo>
                  <a:cubicBezTo>
                    <a:pt x="7549" y="6846"/>
                    <a:pt x="7535" y="6847"/>
                    <a:pt x="7522" y="6851"/>
                  </a:cubicBezTo>
                  <a:cubicBezTo>
                    <a:pt x="7509" y="6854"/>
                    <a:pt x="7497" y="6859"/>
                    <a:pt x="7486" y="6867"/>
                  </a:cubicBezTo>
                  <a:cubicBezTo>
                    <a:pt x="7475" y="6874"/>
                    <a:pt x="7463" y="6885"/>
                    <a:pt x="7449" y="6900"/>
                  </a:cubicBezTo>
                  <a:lnTo>
                    <a:pt x="7413" y="6938"/>
                  </a:lnTo>
                  <a:cubicBezTo>
                    <a:pt x="7394" y="6958"/>
                    <a:pt x="7377" y="6970"/>
                    <a:pt x="7362" y="6975"/>
                  </a:cubicBezTo>
                  <a:cubicBezTo>
                    <a:pt x="7348" y="6981"/>
                    <a:pt x="7333" y="6980"/>
                    <a:pt x="7317" y="6972"/>
                  </a:cubicBezTo>
                  <a:cubicBezTo>
                    <a:pt x="7297" y="6962"/>
                    <a:pt x="7284" y="6947"/>
                    <a:pt x="7280" y="6928"/>
                  </a:cubicBezTo>
                  <a:cubicBezTo>
                    <a:pt x="7275" y="6909"/>
                    <a:pt x="7279" y="6887"/>
                    <a:pt x="7291" y="6862"/>
                  </a:cubicBezTo>
                  <a:cubicBezTo>
                    <a:pt x="7295" y="6854"/>
                    <a:pt x="7299" y="6846"/>
                    <a:pt x="7304" y="6839"/>
                  </a:cubicBezTo>
                  <a:cubicBezTo>
                    <a:pt x="7309" y="6832"/>
                    <a:pt x="7315" y="6826"/>
                    <a:pt x="7321" y="6820"/>
                  </a:cubicBezTo>
                  <a:cubicBezTo>
                    <a:pt x="7327" y="6814"/>
                    <a:pt x="7334" y="6808"/>
                    <a:pt x="7342" y="6802"/>
                  </a:cubicBezTo>
                  <a:cubicBezTo>
                    <a:pt x="7351" y="6796"/>
                    <a:pt x="7360" y="6790"/>
                    <a:pt x="7371" y="6783"/>
                  </a:cubicBezTo>
                  <a:lnTo>
                    <a:pt x="7347" y="6746"/>
                  </a:lnTo>
                  <a:cubicBezTo>
                    <a:pt x="7304" y="6771"/>
                    <a:pt x="7272" y="6804"/>
                    <a:pt x="7252" y="6845"/>
                  </a:cubicBezTo>
                  <a:cubicBezTo>
                    <a:pt x="7242" y="6864"/>
                    <a:pt x="7236" y="6883"/>
                    <a:pt x="7234" y="6901"/>
                  </a:cubicBezTo>
                  <a:cubicBezTo>
                    <a:pt x="7232" y="6920"/>
                    <a:pt x="7233" y="6937"/>
                    <a:pt x="7238" y="6953"/>
                  </a:cubicBezTo>
                  <a:cubicBezTo>
                    <a:pt x="7242" y="6968"/>
                    <a:pt x="7250" y="6983"/>
                    <a:pt x="7260" y="6996"/>
                  </a:cubicBezTo>
                  <a:cubicBezTo>
                    <a:pt x="7271" y="7008"/>
                    <a:pt x="7285" y="7019"/>
                    <a:pt x="7302" y="7027"/>
                  </a:cubicBezTo>
                  <a:cubicBezTo>
                    <a:pt x="7327" y="7040"/>
                    <a:pt x="7352" y="7042"/>
                    <a:pt x="7377" y="7034"/>
                  </a:cubicBezTo>
                  <a:cubicBezTo>
                    <a:pt x="7389" y="7030"/>
                    <a:pt x="7400" y="7025"/>
                    <a:pt x="7410" y="7017"/>
                  </a:cubicBezTo>
                  <a:cubicBezTo>
                    <a:pt x="7420" y="7009"/>
                    <a:pt x="7432" y="6997"/>
                    <a:pt x="7446" y="6982"/>
                  </a:cubicBezTo>
                  <a:lnTo>
                    <a:pt x="7478" y="6948"/>
                  </a:lnTo>
                  <a:cubicBezTo>
                    <a:pt x="7515" y="6908"/>
                    <a:pt x="7551" y="6897"/>
                    <a:pt x="7585" y="6914"/>
                  </a:cubicBezTo>
                  <a:cubicBezTo>
                    <a:pt x="7608" y="6925"/>
                    <a:pt x="7622" y="6944"/>
                    <a:pt x="7627" y="6969"/>
                  </a:cubicBezTo>
                  <a:cubicBezTo>
                    <a:pt x="7630" y="6981"/>
                    <a:pt x="7630" y="6992"/>
                    <a:pt x="7628" y="7002"/>
                  </a:cubicBezTo>
                  <a:cubicBezTo>
                    <a:pt x="7626" y="7013"/>
                    <a:pt x="7621" y="7025"/>
                    <a:pt x="7614" y="7040"/>
                  </a:cubicBezTo>
                  <a:cubicBezTo>
                    <a:pt x="7604" y="7060"/>
                    <a:pt x="7592" y="7077"/>
                    <a:pt x="7579" y="7091"/>
                  </a:cubicBezTo>
                  <a:cubicBezTo>
                    <a:pt x="7565" y="7105"/>
                    <a:pt x="7548" y="7118"/>
                    <a:pt x="7529" y="7128"/>
                  </a:cubicBezTo>
                  <a:lnTo>
                    <a:pt x="7555" y="7167"/>
                  </a:lnTo>
                  <a:cubicBezTo>
                    <a:pt x="7577" y="7153"/>
                    <a:pt x="7595" y="7138"/>
                    <a:pt x="7611" y="7120"/>
                  </a:cubicBezTo>
                  <a:cubicBezTo>
                    <a:pt x="7627" y="7103"/>
                    <a:pt x="7640" y="7082"/>
                    <a:pt x="7652" y="7059"/>
                  </a:cubicBezTo>
                  <a:cubicBezTo>
                    <a:pt x="7661" y="7041"/>
                    <a:pt x="7667" y="7024"/>
                    <a:pt x="7670" y="7008"/>
                  </a:cubicBezTo>
                  <a:cubicBezTo>
                    <a:pt x="7673" y="6993"/>
                    <a:pt x="7673" y="6976"/>
                    <a:pt x="7671" y="6959"/>
                  </a:cubicBezTo>
                  <a:cubicBezTo>
                    <a:pt x="7669" y="6936"/>
                    <a:pt x="7661" y="6916"/>
                    <a:pt x="7649" y="6899"/>
                  </a:cubicBezTo>
                  <a:cubicBezTo>
                    <a:pt x="7637" y="6881"/>
                    <a:pt x="7622" y="6868"/>
                    <a:pt x="7604" y="6859"/>
                  </a:cubicBezTo>
                  <a:cubicBezTo>
                    <a:pt x="7592" y="6853"/>
                    <a:pt x="7578" y="6849"/>
                    <a:pt x="7564" y="6848"/>
                  </a:cubicBezTo>
                  <a:close/>
                  <a:moveTo>
                    <a:pt x="7678" y="6658"/>
                  </a:moveTo>
                  <a:lnTo>
                    <a:pt x="7635" y="6636"/>
                  </a:lnTo>
                  <a:lnTo>
                    <a:pt x="7581" y="6745"/>
                  </a:lnTo>
                  <a:lnTo>
                    <a:pt x="7624" y="6766"/>
                  </a:lnTo>
                  <a:lnTo>
                    <a:pt x="7678" y="6658"/>
                  </a:lnTo>
                  <a:close/>
                  <a:moveTo>
                    <a:pt x="7594" y="6170"/>
                  </a:moveTo>
                  <a:lnTo>
                    <a:pt x="7572" y="6216"/>
                  </a:lnTo>
                  <a:lnTo>
                    <a:pt x="7844" y="6350"/>
                  </a:lnTo>
                  <a:cubicBezTo>
                    <a:pt x="7857" y="6357"/>
                    <a:pt x="7868" y="6363"/>
                    <a:pt x="7877" y="6370"/>
                  </a:cubicBezTo>
                  <a:cubicBezTo>
                    <a:pt x="7885" y="6376"/>
                    <a:pt x="7892" y="6384"/>
                    <a:pt x="7898" y="6395"/>
                  </a:cubicBezTo>
                  <a:cubicBezTo>
                    <a:pt x="7903" y="6405"/>
                    <a:pt x="7904" y="6417"/>
                    <a:pt x="7903" y="6431"/>
                  </a:cubicBezTo>
                  <a:cubicBezTo>
                    <a:pt x="7901" y="6445"/>
                    <a:pt x="7896" y="6460"/>
                    <a:pt x="7888" y="6476"/>
                  </a:cubicBezTo>
                  <a:cubicBezTo>
                    <a:pt x="7882" y="6488"/>
                    <a:pt x="7876" y="6498"/>
                    <a:pt x="7869" y="6506"/>
                  </a:cubicBezTo>
                  <a:cubicBezTo>
                    <a:pt x="7863" y="6513"/>
                    <a:pt x="7856" y="6519"/>
                    <a:pt x="7849" y="6524"/>
                  </a:cubicBezTo>
                  <a:cubicBezTo>
                    <a:pt x="7843" y="6528"/>
                    <a:pt x="7836" y="6531"/>
                    <a:pt x="7830" y="6532"/>
                  </a:cubicBezTo>
                  <a:cubicBezTo>
                    <a:pt x="7823" y="6533"/>
                    <a:pt x="7818" y="6534"/>
                    <a:pt x="7813" y="6534"/>
                  </a:cubicBezTo>
                  <a:cubicBezTo>
                    <a:pt x="7805" y="6533"/>
                    <a:pt x="7796" y="6531"/>
                    <a:pt x="7785" y="6527"/>
                  </a:cubicBezTo>
                  <a:cubicBezTo>
                    <a:pt x="7773" y="6522"/>
                    <a:pt x="7763" y="6518"/>
                    <a:pt x="7753" y="6513"/>
                  </a:cubicBezTo>
                  <a:lnTo>
                    <a:pt x="7490" y="6383"/>
                  </a:lnTo>
                  <a:lnTo>
                    <a:pt x="7467" y="6429"/>
                  </a:lnTo>
                  <a:lnTo>
                    <a:pt x="7747" y="6567"/>
                  </a:lnTo>
                  <a:cubicBezTo>
                    <a:pt x="7756" y="6572"/>
                    <a:pt x="7766" y="6576"/>
                    <a:pt x="7778" y="6580"/>
                  </a:cubicBezTo>
                  <a:cubicBezTo>
                    <a:pt x="7790" y="6585"/>
                    <a:pt x="7802" y="6587"/>
                    <a:pt x="7814" y="6586"/>
                  </a:cubicBezTo>
                  <a:cubicBezTo>
                    <a:pt x="7838" y="6585"/>
                    <a:pt x="7860" y="6578"/>
                    <a:pt x="7878" y="6564"/>
                  </a:cubicBezTo>
                  <a:cubicBezTo>
                    <a:pt x="7896" y="6550"/>
                    <a:pt x="7912" y="6528"/>
                    <a:pt x="7927" y="6498"/>
                  </a:cubicBezTo>
                  <a:cubicBezTo>
                    <a:pt x="7939" y="6474"/>
                    <a:pt x="7946" y="6453"/>
                    <a:pt x="7949" y="6434"/>
                  </a:cubicBezTo>
                  <a:cubicBezTo>
                    <a:pt x="7952" y="6416"/>
                    <a:pt x="7952" y="6398"/>
                    <a:pt x="7947" y="6381"/>
                  </a:cubicBezTo>
                  <a:cubicBezTo>
                    <a:pt x="7943" y="6364"/>
                    <a:pt x="7936" y="6351"/>
                    <a:pt x="7924" y="6340"/>
                  </a:cubicBezTo>
                  <a:cubicBezTo>
                    <a:pt x="7913" y="6330"/>
                    <a:pt x="7896" y="6319"/>
                    <a:pt x="7872" y="6307"/>
                  </a:cubicBezTo>
                  <a:lnTo>
                    <a:pt x="7594" y="6170"/>
                  </a:lnTo>
                  <a:close/>
                  <a:moveTo>
                    <a:pt x="8169" y="5990"/>
                  </a:moveTo>
                  <a:lnTo>
                    <a:pt x="7778" y="5798"/>
                  </a:lnTo>
                  <a:lnTo>
                    <a:pt x="7755" y="5844"/>
                  </a:lnTo>
                  <a:lnTo>
                    <a:pt x="7968" y="5947"/>
                  </a:lnTo>
                  <a:cubicBezTo>
                    <a:pt x="7982" y="5954"/>
                    <a:pt x="7997" y="5960"/>
                    <a:pt x="8011" y="5967"/>
                  </a:cubicBezTo>
                  <a:cubicBezTo>
                    <a:pt x="8025" y="5973"/>
                    <a:pt x="8038" y="5979"/>
                    <a:pt x="8050" y="5984"/>
                  </a:cubicBezTo>
                  <a:cubicBezTo>
                    <a:pt x="8061" y="5988"/>
                    <a:pt x="8071" y="5992"/>
                    <a:pt x="8078" y="5995"/>
                  </a:cubicBezTo>
                  <a:cubicBezTo>
                    <a:pt x="8086" y="5998"/>
                    <a:pt x="8090" y="6000"/>
                    <a:pt x="8090" y="6000"/>
                  </a:cubicBezTo>
                  <a:cubicBezTo>
                    <a:pt x="8089" y="6000"/>
                    <a:pt x="8085" y="6000"/>
                    <a:pt x="8079" y="5999"/>
                  </a:cubicBezTo>
                  <a:cubicBezTo>
                    <a:pt x="8073" y="5999"/>
                    <a:pt x="8065" y="5998"/>
                    <a:pt x="8056" y="5998"/>
                  </a:cubicBezTo>
                  <a:cubicBezTo>
                    <a:pt x="8047" y="5997"/>
                    <a:pt x="8036" y="5997"/>
                    <a:pt x="8025" y="5996"/>
                  </a:cubicBezTo>
                  <a:cubicBezTo>
                    <a:pt x="8013" y="5996"/>
                    <a:pt x="8002" y="5996"/>
                    <a:pt x="7990" y="5996"/>
                  </a:cubicBezTo>
                  <a:lnTo>
                    <a:pt x="7677" y="6003"/>
                  </a:lnTo>
                  <a:lnTo>
                    <a:pt x="7650" y="6057"/>
                  </a:lnTo>
                  <a:lnTo>
                    <a:pt x="8041" y="6250"/>
                  </a:lnTo>
                  <a:lnTo>
                    <a:pt x="8065" y="6201"/>
                  </a:lnTo>
                  <a:lnTo>
                    <a:pt x="7837" y="6092"/>
                  </a:lnTo>
                  <a:cubicBezTo>
                    <a:pt x="7825" y="6086"/>
                    <a:pt x="7814" y="6081"/>
                    <a:pt x="7802" y="6076"/>
                  </a:cubicBezTo>
                  <a:cubicBezTo>
                    <a:pt x="7790" y="6071"/>
                    <a:pt x="7780" y="6066"/>
                    <a:pt x="7770" y="6062"/>
                  </a:cubicBezTo>
                  <a:cubicBezTo>
                    <a:pt x="7760" y="6058"/>
                    <a:pt x="7751" y="6054"/>
                    <a:pt x="7744" y="6051"/>
                  </a:cubicBezTo>
                  <a:cubicBezTo>
                    <a:pt x="7737" y="6048"/>
                    <a:pt x="7731" y="6046"/>
                    <a:pt x="7728" y="6045"/>
                  </a:cubicBezTo>
                  <a:cubicBezTo>
                    <a:pt x="7732" y="6046"/>
                    <a:pt x="7738" y="6046"/>
                    <a:pt x="7745" y="6046"/>
                  </a:cubicBezTo>
                  <a:cubicBezTo>
                    <a:pt x="7753" y="6047"/>
                    <a:pt x="7761" y="6047"/>
                    <a:pt x="7772" y="6047"/>
                  </a:cubicBezTo>
                  <a:cubicBezTo>
                    <a:pt x="7782" y="6047"/>
                    <a:pt x="7793" y="6047"/>
                    <a:pt x="7805" y="6047"/>
                  </a:cubicBezTo>
                  <a:cubicBezTo>
                    <a:pt x="7817" y="6047"/>
                    <a:pt x="7830" y="6047"/>
                    <a:pt x="7844" y="6047"/>
                  </a:cubicBezTo>
                  <a:lnTo>
                    <a:pt x="8144" y="6039"/>
                  </a:lnTo>
                  <a:lnTo>
                    <a:pt x="8169" y="5990"/>
                  </a:lnTo>
                  <a:close/>
                  <a:moveTo>
                    <a:pt x="8247" y="5830"/>
                  </a:moveTo>
                  <a:lnTo>
                    <a:pt x="7856" y="5638"/>
                  </a:lnTo>
                  <a:lnTo>
                    <a:pt x="7834" y="5683"/>
                  </a:lnTo>
                  <a:lnTo>
                    <a:pt x="8225" y="5876"/>
                  </a:lnTo>
                  <a:lnTo>
                    <a:pt x="8247" y="5830"/>
                  </a:lnTo>
                  <a:close/>
                  <a:moveTo>
                    <a:pt x="8047" y="5250"/>
                  </a:moveTo>
                  <a:lnTo>
                    <a:pt x="8023" y="5298"/>
                  </a:lnTo>
                  <a:lnTo>
                    <a:pt x="8240" y="5509"/>
                  </a:lnTo>
                  <a:cubicBezTo>
                    <a:pt x="8258" y="5526"/>
                    <a:pt x="8273" y="5540"/>
                    <a:pt x="8285" y="5551"/>
                  </a:cubicBezTo>
                  <a:cubicBezTo>
                    <a:pt x="8297" y="5562"/>
                    <a:pt x="8305" y="5569"/>
                    <a:pt x="8309" y="5573"/>
                  </a:cubicBezTo>
                  <a:cubicBezTo>
                    <a:pt x="8307" y="5572"/>
                    <a:pt x="8302" y="5571"/>
                    <a:pt x="8295" y="5569"/>
                  </a:cubicBezTo>
                  <a:cubicBezTo>
                    <a:pt x="8288" y="5567"/>
                    <a:pt x="8280" y="5565"/>
                    <a:pt x="8271" y="5563"/>
                  </a:cubicBezTo>
                  <a:cubicBezTo>
                    <a:pt x="8261" y="5561"/>
                    <a:pt x="8252" y="5559"/>
                    <a:pt x="8242" y="5558"/>
                  </a:cubicBezTo>
                  <a:cubicBezTo>
                    <a:pt x="8231" y="5556"/>
                    <a:pt x="8221" y="5554"/>
                    <a:pt x="8211" y="5553"/>
                  </a:cubicBezTo>
                  <a:lnTo>
                    <a:pt x="7919" y="5511"/>
                  </a:lnTo>
                  <a:lnTo>
                    <a:pt x="7894" y="5562"/>
                  </a:lnTo>
                  <a:lnTo>
                    <a:pt x="8349" y="5623"/>
                  </a:lnTo>
                  <a:lnTo>
                    <a:pt x="8372" y="5577"/>
                  </a:lnTo>
                  <a:lnTo>
                    <a:pt x="8047" y="5250"/>
                  </a:lnTo>
                  <a:close/>
                  <a:moveTo>
                    <a:pt x="8583" y="5148"/>
                  </a:moveTo>
                  <a:lnTo>
                    <a:pt x="8543" y="5128"/>
                  </a:lnTo>
                  <a:lnTo>
                    <a:pt x="8458" y="5300"/>
                  </a:lnTo>
                  <a:lnTo>
                    <a:pt x="8315" y="5230"/>
                  </a:lnTo>
                  <a:lnTo>
                    <a:pt x="8381" y="5096"/>
                  </a:lnTo>
                  <a:lnTo>
                    <a:pt x="8340" y="5076"/>
                  </a:lnTo>
                  <a:lnTo>
                    <a:pt x="8274" y="5210"/>
                  </a:lnTo>
                  <a:lnTo>
                    <a:pt x="8146" y="5147"/>
                  </a:lnTo>
                  <a:lnTo>
                    <a:pt x="8225" y="4986"/>
                  </a:lnTo>
                  <a:lnTo>
                    <a:pt x="8189" y="4961"/>
                  </a:lnTo>
                  <a:lnTo>
                    <a:pt x="8084" y="5175"/>
                  </a:lnTo>
                  <a:lnTo>
                    <a:pt x="8475" y="5367"/>
                  </a:lnTo>
                  <a:lnTo>
                    <a:pt x="8583" y="5148"/>
                  </a:lnTo>
                  <a:close/>
                  <a:moveTo>
                    <a:pt x="8746" y="4817"/>
                  </a:moveTo>
                  <a:lnTo>
                    <a:pt x="8710" y="4821"/>
                  </a:lnTo>
                  <a:cubicBezTo>
                    <a:pt x="8693" y="4824"/>
                    <a:pt x="8675" y="4826"/>
                    <a:pt x="8657" y="4829"/>
                  </a:cubicBezTo>
                  <a:cubicBezTo>
                    <a:pt x="8638" y="4831"/>
                    <a:pt x="8620" y="4834"/>
                    <a:pt x="8604" y="4836"/>
                  </a:cubicBezTo>
                  <a:cubicBezTo>
                    <a:pt x="8587" y="4838"/>
                    <a:pt x="8576" y="4840"/>
                    <a:pt x="8569" y="4841"/>
                  </a:cubicBezTo>
                  <a:cubicBezTo>
                    <a:pt x="8559" y="4843"/>
                    <a:pt x="8548" y="4846"/>
                    <a:pt x="8536" y="4849"/>
                  </a:cubicBezTo>
                  <a:cubicBezTo>
                    <a:pt x="8524" y="4852"/>
                    <a:pt x="8514" y="4855"/>
                    <a:pt x="8506" y="4859"/>
                  </a:cubicBezTo>
                  <a:lnTo>
                    <a:pt x="8508" y="4853"/>
                  </a:lnTo>
                  <a:cubicBezTo>
                    <a:pt x="8516" y="4838"/>
                    <a:pt x="8521" y="4822"/>
                    <a:pt x="8522" y="4807"/>
                  </a:cubicBezTo>
                  <a:cubicBezTo>
                    <a:pt x="8523" y="4792"/>
                    <a:pt x="8521" y="4777"/>
                    <a:pt x="8516" y="4764"/>
                  </a:cubicBezTo>
                  <a:cubicBezTo>
                    <a:pt x="8511" y="4750"/>
                    <a:pt x="8503" y="4738"/>
                    <a:pt x="8493" y="4726"/>
                  </a:cubicBezTo>
                  <a:cubicBezTo>
                    <a:pt x="8482" y="4715"/>
                    <a:pt x="8468" y="4705"/>
                    <a:pt x="8452" y="4697"/>
                  </a:cubicBezTo>
                  <a:cubicBezTo>
                    <a:pt x="8442" y="4692"/>
                    <a:pt x="8432" y="4689"/>
                    <a:pt x="8422" y="4687"/>
                  </a:cubicBezTo>
                  <a:cubicBezTo>
                    <a:pt x="8413" y="4685"/>
                    <a:pt x="8403" y="4684"/>
                    <a:pt x="8395" y="4685"/>
                  </a:cubicBezTo>
                  <a:cubicBezTo>
                    <a:pt x="8386" y="4685"/>
                    <a:pt x="8378" y="4686"/>
                    <a:pt x="8371" y="4688"/>
                  </a:cubicBezTo>
                  <a:cubicBezTo>
                    <a:pt x="8363" y="4690"/>
                    <a:pt x="8357" y="4693"/>
                    <a:pt x="8351" y="4695"/>
                  </a:cubicBezTo>
                  <a:cubicBezTo>
                    <a:pt x="8345" y="4698"/>
                    <a:pt x="8339" y="4702"/>
                    <a:pt x="8333" y="4706"/>
                  </a:cubicBezTo>
                  <a:cubicBezTo>
                    <a:pt x="8327" y="4710"/>
                    <a:pt x="8321" y="4716"/>
                    <a:pt x="8315" y="4723"/>
                  </a:cubicBezTo>
                  <a:cubicBezTo>
                    <a:pt x="8309" y="4729"/>
                    <a:pt x="8303" y="4737"/>
                    <a:pt x="8297" y="4747"/>
                  </a:cubicBezTo>
                  <a:cubicBezTo>
                    <a:pt x="8291" y="4757"/>
                    <a:pt x="8284" y="4768"/>
                    <a:pt x="8278" y="4782"/>
                  </a:cubicBezTo>
                  <a:lnTo>
                    <a:pt x="8233" y="4873"/>
                  </a:lnTo>
                  <a:lnTo>
                    <a:pt x="8624" y="5065"/>
                  </a:lnTo>
                  <a:lnTo>
                    <a:pt x="8646" y="5020"/>
                  </a:lnTo>
                  <a:lnTo>
                    <a:pt x="8469" y="4933"/>
                  </a:lnTo>
                  <a:cubicBezTo>
                    <a:pt x="8475" y="4923"/>
                    <a:pt x="8480" y="4916"/>
                    <a:pt x="8487" y="4911"/>
                  </a:cubicBezTo>
                  <a:cubicBezTo>
                    <a:pt x="8493" y="4907"/>
                    <a:pt x="8503" y="4903"/>
                    <a:pt x="8516" y="4901"/>
                  </a:cubicBezTo>
                  <a:cubicBezTo>
                    <a:pt x="8539" y="4896"/>
                    <a:pt x="8561" y="4892"/>
                    <a:pt x="8582" y="4888"/>
                  </a:cubicBezTo>
                  <a:cubicBezTo>
                    <a:pt x="8603" y="4885"/>
                    <a:pt x="8622" y="4882"/>
                    <a:pt x="8639" y="4880"/>
                  </a:cubicBezTo>
                  <a:cubicBezTo>
                    <a:pt x="8657" y="4878"/>
                    <a:pt x="8672" y="4877"/>
                    <a:pt x="8685" y="4876"/>
                  </a:cubicBezTo>
                  <a:cubicBezTo>
                    <a:pt x="8699" y="4875"/>
                    <a:pt x="8709" y="4875"/>
                    <a:pt x="8717" y="4875"/>
                  </a:cubicBezTo>
                  <a:lnTo>
                    <a:pt x="8746" y="4817"/>
                  </a:lnTo>
                  <a:close/>
                  <a:moveTo>
                    <a:pt x="8460" y="4768"/>
                  </a:moveTo>
                  <a:cubicBezTo>
                    <a:pt x="8468" y="4776"/>
                    <a:pt x="8474" y="4785"/>
                    <a:pt x="8477" y="4795"/>
                  </a:cubicBezTo>
                  <a:cubicBezTo>
                    <a:pt x="8480" y="4806"/>
                    <a:pt x="8480" y="4817"/>
                    <a:pt x="8478" y="4830"/>
                  </a:cubicBezTo>
                  <a:cubicBezTo>
                    <a:pt x="8476" y="4843"/>
                    <a:pt x="8470" y="4858"/>
                    <a:pt x="8462" y="4875"/>
                  </a:cubicBezTo>
                  <a:lnTo>
                    <a:pt x="8440" y="4918"/>
                  </a:lnTo>
                  <a:lnTo>
                    <a:pt x="8295" y="4847"/>
                  </a:lnTo>
                  <a:lnTo>
                    <a:pt x="8318" y="4800"/>
                  </a:lnTo>
                  <a:cubicBezTo>
                    <a:pt x="8323" y="4789"/>
                    <a:pt x="8328" y="4780"/>
                    <a:pt x="8333" y="4773"/>
                  </a:cubicBezTo>
                  <a:cubicBezTo>
                    <a:pt x="8338" y="4766"/>
                    <a:pt x="8344" y="4760"/>
                    <a:pt x="8350" y="4755"/>
                  </a:cubicBezTo>
                  <a:cubicBezTo>
                    <a:pt x="8360" y="4746"/>
                    <a:pt x="8372" y="4741"/>
                    <a:pt x="8386" y="4739"/>
                  </a:cubicBezTo>
                  <a:cubicBezTo>
                    <a:pt x="8401" y="4737"/>
                    <a:pt x="8415" y="4739"/>
                    <a:pt x="8428" y="4746"/>
                  </a:cubicBezTo>
                  <a:cubicBezTo>
                    <a:pt x="8441" y="4752"/>
                    <a:pt x="8451" y="4759"/>
                    <a:pt x="8460" y="4768"/>
                  </a:cubicBezTo>
                  <a:close/>
                  <a:moveTo>
                    <a:pt x="8757" y="4423"/>
                  </a:moveTo>
                  <a:cubicBezTo>
                    <a:pt x="8742" y="4421"/>
                    <a:pt x="8728" y="4422"/>
                    <a:pt x="8715" y="4426"/>
                  </a:cubicBezTo>
                  <a:cubicBezTo>
                    <a:pt x="8702" y="4429"/>
                    <a:pt x="8690" y="4435"/>
                    <a:pt x="8679" y="4442"/>
                  </a:cubicBezTo>
                  <a:cubicBezTo>
                    <a:pt x="8668" y="4449"/>
                    <a:pt x="8656" y="4460"/>
                    <a:pt x="8642" y="4475"/>
                  </a:cubicBezTo>
                  <a:lnTo>
                    <a:pt x="8606" y="4513"/>
                  </a:lnTo>
                  <a:cubicBezTo>
                    <a:pt x="8587" y="4533"/>
                    <a:pt x="8570" y="4545"/>
                    <a:pt x="8556" y="4550"/>
                  </a:cubicBezTo>
                  <a:cubicBezTo>
                    <a:pt x="8541" y="4556"/>
                    <a:pt x="8526" y="4555"/>
                    <a:pt x="8510" y="4547"/>
                  </a:cubicBezTo>
                  <a:cubicBezTo>
                    <a:pt x="8490" y="4537"/>
                    <a:pt x="8477" y="4522"/>
                    <a:pt x="8473" y="4503"/>
                  </a:cubicBezTo>
                  <a:cubicBezTo>
                    <a:pt x="8468" y="4484"/>
                    <a:pt x="8472" y="4462"/>
                    <a:pt x="8484" y="4437"/>
                  </a:cubicBezTo>
                  <a:cubicBezTo>
                    <a:pt x="8488" y="4429"/>
                    <a:pt x="8493" y="4421"/>
                    <a:pt x="8497" y="4414"/>
                  </a:cubicBezTo>
                  <a:cubicBezTo>
                    <a:pt x="8502" y="4407"/>
                    <a:pt x="8508" y="4401"/>
                    <a:pt x="8514" y="4395"/>
                  </a:cubicBezTo>
                  <a:cubicBezTo>
                    <a:pt x="8520" y="4389"/>
                    <a:pt x="8528" y="4383"/>
                    <a:pt x="8536" y="4377"/>
                  </a:cubicBezTo>
                  <a:cubicBezTo>
                    <a:pt x="8544" y="4371"/>
                    <a:pt x="8553" y="4365"/>
                    <a:pt x="8564" y="4358"/>
                  </a:cubicBezTo>
                  <a:lnTo>
                    <a:pt x="8540" y="4321"/>
                  </a:lnTo>
                  <a:cubicBezTo>
                    <a:pt x="8497" y="4346"/>
                    <a:pt x="8465" y="4379"/>
                    <a:pt x="8445" y="4421"/>
                  </a:cubicBezTo>
                  <a:cubicBezTo>
                    <a:pt x="8435" y="4440"/>
                    <a:pt x="8430" y="4458"/>
                    <a:pt x="8427" y="4476"/>
                  </a:cubicBezTo>
                  <a:cubicBezTo>
                    <a:pt x="8425" y="4495"/>
                    <a:pt x="8426" y="4512"/>
                    <a:pt x="8431" y="4528"/>
                  </a:cubicBezTo>
                  <a:cubicBezTo>
                    <a:pt x="8435" y="4544"/>
                    <a:pt x="8443" y="4558"/>
                    <a:pt x="8454" y="4571"/>
                  </a:cubicBezTo>
                  <a:cubicBezTo>
                    <a:pt x="8464" y="4584"/>
                    <a:pt x="8478" y="4594"/>
                    <a:pt x="8495" y="4602"/>
                  </a:cubicBezTo>
                  <a:cubicBezTo>
                    <a:pt x="8520" y="4615"/>
                    <a:pt x="8545" y="4617"/>
                    <a:pt x="8571" y="4609"/>
                  </a:cubicBezTo>
                  <a:cubicBezTo>
                    <a:pt x="8582" y="4606"/>
                    <a:pt x="8593" y="4600"/>
                    <a:pt x="8603" y="4592"/>
                  </a:cubicBezTo>
                  <a:cubicBezTo>
                    <a:pt x="8613" y="4584"/>
                    <a:pt x="8625" y="4572"/>
                    <a:pt x="8640" y="4557"/>
                  </a:cubicBezTo>
                  <a:lnTo>
                    <a:pt x="8671" y="4523"/>
                  </a:lnTo>
                  <a:cubicBezTo>
                    <a:pt x="8708" y="4484"/>
                    <a:pt x="8744" y="4472"/>
                    <a:pt x="8778" y="4489"/>
                  </a:cubicBezTo>
                  <a:cubicBezTo>
                    <a:pt x="8801" y="4501"/>
                    <a:pt x="8816" y="4519"/>
                    <a:pt x="8820" y="4545"/>
                  </a:cubicBezTo>
                  <a:cubicBezTo>
                    <a:pt x="8823" y="4556"/>
                    <a:pt x="8823" y="4567"/>
                    <a:pt x="8821" y="4577"/>
                  </a:cubicBezTo>
                  <a:cubicBezTo>
                    <a:pt x="8819" y="4588"/>
                    <a:pt x="8814" y="4600"/>
                    <a:pt x="8807" y="4615"/>
                  </a:cubicBezTo>
                  <a:cubicBezTo>
                    <a:pt x="8797" y="4635"/>
                    <a:pt x="8786" y="4652"/>
                    <a:pt x="8772" y="4666"/>
                  </a:cubicBezTo>
                  <a:cubicBezTo>
                    <a:pt x="8758" y="4680"/>
                    <a:pt x="8742" y="4693"/>
                    <a:pt x="8722" y="4703"/>
                  </a:cubicBezTo>
                  <a:lnTo>
                    <a:pt x="8748" y="4742"/>
                  </a:lnTo>
                  <a:cubicBezTo>
                    <a:pt x="8770" y="4728"/>
                    <a:pt x="8788" y="4713"/>
                    <a:pt x="8804" y="4695"/>
                  </a:cubicBezTo>
                  <a:cubicBezTo>
                    <a:pt x="8820" y="4678"/>
                    <a:pt x="8833" y="4657"/>
                    <a:pt x="8845" y="4634"/>
                  </a:cubicBezTo>
                  <a:cubicBezTo>
                    <a:pt x="8854" y="4616"/>
                    <a:pt x="8860" y="4599"/>
                    <a:pt x="8863" y="4583"/>
                  </a:cubicBezTo>
                  <a:cubicBezTo>
                    <a:pt x="8866" y="4568"/>
                    <a:pt x="8866" y="4551"/>
                    <a:pt x="8864" y="4534"/>
                  </a:cubicBezTo>
                  <a:cubicBezTo>
                    <a:pt x="8862" y="4511"/>
                    <a:pt x="8855" y="4491"/>
                    <a:pt x="8843" y="4474"/>
                  </a:cubicBezTo>
                  <a:cubicBezTo>
                    <a:pt x="8830" y="4456"/>
                    <a:pt x="8815" y="4443"/>
                    <a:pt x="8797" y="4434"/>
                  </a:cubicBezTo>
                  <a:cubicBezTo>
                    <a:pt x="8785" y="4428"/>
                    <a:pt x="8771" y="4424"/>
                    <a:pt x="8757" y="4423"/>
                  </a:cubicBezTo>
                  <a:close/>
                  <a:moveTo>
                    <a:pt x="8974" y="4352"/>
                  </a:moveTo>
                  <a:lnTo>
                    <a:pt x="8584" y="4160"/>
                  </a:lnTo>
                  <a:lnTo>
                    <a:pt x="8561" y="4206"/>
                  </a:lnTo>
                  <a:lnTo>
                    <a:pt x="8952" y="4398"/>
                  </a:lnTo>
                  <a:lnTo>
                    <a:pt x="8974" y="4352"/>
                  </a:lnTo>
                  <a:close/>
                  <a:moveTo>
                    <a:pt x="8730" y="3674"/>
                  </a:moveTo>
                  <a:cubicBezTo>
                    <a:pt x="8721" y="3677"/>
                    <a:pt x="8715" y="3683"/>
                    <a:pt x="8711" y="3691"/>
                  </a:cubicBezTo>
                  <a:cubicBezTo>
                    <a:pt x="8707" y="3699"/>
                    <a:pt x="8706" y="3707"/>
                    <a:pt x="8709" y="3716"/>
                  </a:cubicBezTo>
                  <a:cubicBezTo>
                    <a:pt x="8712" y="3724"/>
                    <a:pt x="8718" y="3731"/>
                    <a:pt x="8726" y="3735"/>
                  </a:cubicBezTo>
                  <a:cubicBezTo>
                    <a:pt x="8734" y="3739"/>
                    <a:pt x="8743" y="3739"/>
                    <a:pt x="8751" y="3736"/>
                  </a:cubicBezTo>
                  <a:cubicBezTo>
                    <a:pt x="8760" y="3734"/>
                    <a:pt x="8766" y="3728"/>
                    <a:pt x="8770" y="3720"/>
                  </a:cubicBezTo>
                  <a:cubicBezTo>
                    <a:pt x="8775" y="3711"/>
                    <a:pt x="8775" y="3703"/>
                    <a:pt x="8772" y="3695"/>
                  </a:cubicBezTo>
                  <a:cubicBezTo>
                    <a:pt x="8769" y="3686"/>
                    <a:pt x="8763" y="3680"/>
                    <a:pt x="8755" y="3676"/>
                  </a:cubicBezTo>
                  <a:cubicBezTo>
                    <a:pt x="8747" y="3672"/>
                    <a:pt x="8738" y="3671"/>
                    <a:pt x="8730" y="3674"/>
                  </a:cubicBezTo>
                  <a:close/>
                  <a:moveTo>
                    <a:pt x="8788" y="3557"/>
                  </a:moveTo>
                  <a:cubicBezTo>
                    <a:pt x="8779" y="3560"/>
                    <a:pt x="8773" y="3565"/>
                    <a:pt x="8769" y="3574"/>
                  </a:cubicBezTo>
                  <a:cubicBezTo>
                    <a:pt x="8765" y="3582"/>
                    <a:pt x="8764" y="3590"/>
                    <a:pt x="8767" y="3598"/>
                  </a:cubicBezTo>
                  <a:cubicBezTo>
                    <a:pt x="8770" y="3607"/>
                    <a:pt x="8775" y="3613"/>
                    <a:pt x="8783" y="3617"/>
                  </a:cubicBezTo>
                  <a:cubicBezTo>
                    <a:pt x="8792" y="3621"/>
                    <a:pt x="8800" y="3622"/>
                    <a:pt x="8809" y="3619"/>
                  </a:cubicBezTo>
                  <a:cubicBezTo>
                    <a:pt x="8818" y="3616"/>
                    <a:pt x="8824" y="3611"/>
                    <a:pt x="8828" y="3602"/>
                  </a:cubicBezTo>
                  <a:cubicBezTo>
                    <a:pt x="8832" y="3594"/>
                    <a:pt x="8833" y="3586"/>
                    <a:pt x="8830" y="3577"/>
                  </a:cubicBezTo>
                  <a:cubicBezTo>
                    <a:pt x="8826" y="3569"/>
                    <a:pt x="8821" y="3563"/>
                    <a:pt x="8812" y="3558"/>
                  </a:cubicBezTo>
                  <a:cubicBezTo>
                    <a:pt x="8804" y="3555"/>
                    <a:pt x="8796" y="3554"/>
                    <a:pt x="8788" y="3557"/>
                  </a:cubicBezTo>
                  <a:close/>
                  <a:moveTo>
                    <a:pt x="3128" y="17960"/>
                  </a:moveTo>
                  <a:lnTo>
                    <a:pt x="2720" y="17801"/>
                  </a:lnTo>
                  <a:lnTo>
                    <a:pt x="2687" y="17870"/>
                  </a:lnTo>
                  <a:lnTo>
                    <a:pt x="2910" y="18072"/>
                  </a:lnTo>
                  <a:cubicBezTo>
                    <a:pt x="2924" y="18084"/>
                    <a:pt x="2936" y="18094"/>
                    <a:pt x="2947" y="18102"/>
                  </a:cubicBezTo>
                  <a:cubicBezTo>
                    <a:pt x="2959" y="18111"/>
                    <a:pt x="2965" y="18116"/>
                    <a:pt x="2966" y="18117"/>
                  </a:cubicBezTo>
                  <a:cubicBezTo>
                    <a:pt x="2964" y="18116"/>
                    <a:pt x="2956" y="18114"/>
                    <a:pt x="2943" y="18111"/>
                  </a:cubicBezTo>
                  <a:cubicBezTo>
                    <a:pt x="2929" y="18107"/>
                    <a:pt x="2912" y="18103"/>
                    <a:pt x="2891" y="18099"/>
                  </a:cubicBezTo>
                  <a:lnTo>
                    <a:pt x="2601" y="18045"/>
                  </a:lnTo>
                  <a:lnTo>
                    <a:pt x="2567" y="18113"/>
                  </a:lnTo>
                  <a:lnTo>
                    <a:pt x="2800" y="18254"/>
                  </a:lnTo>
                  <a:lnTo>
                    <a:pt x="2895" y="18254"/>
                  </a:lnTo>
                  <a:lnTo>
                    <a:pt x="2696" y="18136"/>
                  </a:lnTo>
                  <a:cubicBezTo>
                    <a:pt x="2690" y="18133"/>
                    <a:pt x="2684" y="18129"/>
                    <a:pt x="2676" y="18125"/>
                  </a:cubicBezTo>
                  <a:cubicBezTo>
                    <a:pt x="2669" y="18120"/>
                    <a:pt x="2661" y="18116"/>
                    <a:pt x="2654" y="18112"/>
                  </a:cubicBezTo>
                  <a:cubicBezTo>
                    <a:pt x="2647" y="18108"/>
                    <a:pt x="2640" y="18104"/>
                    <a:pt x="2635" y="18101"/>
                  </a:cubicBezTo>
                  <a:cubicBezTo>
                    <a:pt x="2630" y="18098"/>
                    <a:pt x="2627" y="18096"/>
                    <a:pt x="2625" y="18096"/>
                  </a:cubicBezTo>
                  <a:cubicBezTo>
                    <a:pt x="2630" y="18097"/>
                    <a:pt x="2639" y="18099"/>
                    <a:pt x="2653" y="18101"/>
                  </a:cubicBezTo>
                  <a:cubicBezTo>
                    <a:pt x="2668" y="18105"/>
                    <a:pt x="2686" y="18108"/>
                    <a:pt x="2708" y="18112"/>
                  </a:cubicBezTo>
                  <a:lnTo>
                    <a:pt x="3024" y="18171"/>
                  </a:lnTo>
                  <a:lnTo>
                    <a:pt x="3043" y="18132"/>
                  </a:lnTo>
                  <a:lnTo>
                    <a:pt x="2793" y="17904"/>
                  </a:lnTo>
                  <a:cubicBezTo>
                    <a:pt x="2788" y="17900"/>
                    <a:pt x="2782" y="17895"/>
                    <a:pt x="2776" y="17890"/>
                  </a:cubicBezTo>
                  <a:cubicBezTo>
                    <a:pt x="2770" y="17885"/>
                    <a:pt x="2765" y="17880"/>
                    <a:pt x="2760" y="17876"/>
                  </a:cubicBezTo>
                  <a:cubicBezTo>
                    <a:pt x="2754" y="17871"/>
                    <a:pt x="2750" y="17868"/>
                    <a:pt x="2746" y="17865"/>
                  </a:cubicBezTo>
                  <a:cubicBezTo>
                    <a:pt x="2742" y="17862"/>
                    <a:pt x="2740" y="17860"/>
                    <a:pt x="2740" y="17859"/>
                  </a:cubicBezTo>
                  <a:cubicBezTo>
                    <a:pt x="2740" y="17859"/>
                    <a:pt x="2743" y="17860"/>
                    <a:pt x="2748" y="17863"/>
                  </a:cubicBezTo>
                  <a:cubicBezTo>
                    <a:pt x="2752" y="17865"/>
                    <a:pt x="2758" y="17867"/>
                    <a:pt x="2765" y="17870"/>
                  </a:cubicBezTo>
                  <a:cubicBezTo>
                    <a:pt x="2772" y="17873"/>
                    <a:pt x="2779" y="17876"/>
                    <a:pt x="2786" y="17880"/>
                  </a:cubicBezTo>
                  <a:cubicBezTo>
                    <a:pt x="2794" y="17883"/>
                    <a:pt x="2801" y="17886"/>
                    <a:pt x="2807" y="17889"/>
                  </a:cubicBezTo>
                  <a:lnTo>
                    <a:pt x="3105" y="18007"/>
                  </a:lnTo>
                  <a:lnTo>
                    <a:pt x="3128" y="17960"/>
                  </a:lnTo>
                  <a:close/>
                  <a:moveTo>
                    <a:pt x="9002" y="6041"/>
                  </a:moveTo>
                  <a:lnTo>
                    <a:pt x="9002" y="5883"/>
                  </a:lnTo>
                  <a:lnTo>
                    <a:pt x="9000" y="5880"/>
                  </a:lnTo>
                  <a:cubicBezTo>
                    <a:pt x="8988" y="5863"/>
                    <a:pt x="8972" y="5849"/>
                    <a:pt x="8954" y="5840"/>
                  </a:cubicBezTo>
                  <a:cubicBezTo>
                    <a:pt x="8942" y="5834"/>
                    <a:pt x="8929" y="5831"/>
                    <a:pt x="8914" y="5829"/>
                  </a:cubicBezTo>
                  <a:cubicBezTo>
                    <a:pt x="8899" y="5828"/>
                    <a:pt x="8886" y="5829"/>
                    <a:pt x="8873" y="5832"/>
                  </a:cubicBezTo>
                  <a:cubicBezTo>
                    <a:pt x="8860" y="5836"/>
                    <a:pt x="8848" y="5841"/>
                    <a:pt x="8837" y="5848"/>
                  </a:cubicBezTo>
                  <a:cubicBezTo>
                    <a:pt x="8826" y="5856"/>
                    <a:pt x="8813" y="5867"/>
                    <a:pt x="8799" y="5882"/>
                  </a:cubicBezTo>
                  <a:lnTo>
                    <a:pt x="8763" y="5920"/>
                  </a:lnTo>
                  <a:cubicBezTo>
                    <a:pt x="8744" y="5939"/>
                    <a:pt x="8727" y="5951"/>
                    <a:pt x="8713" y="5957"/>
                  </a:cubicBezTo>
                  <a:cubicBezTo>
                    <a:pt x="8698" y="5962"/>
                    <a:pt x="8683" y="5961"/>
                    <a:pt x="8667" y="5953"/>
                  </a:cubicBezTo>
                  <a:cubicBezTo>
                    <a:pt x="8647" y="5943"/>
                    <a:pt x="8635" y="5929"/>
                    <a:pt x="8630" y="5909"/>
                  </a:cubicBezTo>
                  <a:cubicBezTo>
                    <a:pt x="8625" y="5890"/>
                    <a:pt x="8629" y="5868"/>
                    <a:pt x="8641" y="5843"/>
                  </a:cubicBezTo>
                  <a:cubicBezTo>
                    <a:pt x="8645" y="5835"/>
                    <a:pt x="8650" y="5827"/>
                    <a:pt x="8655" y="5821"/>
                  </a:cubicBezTo>
                  <a:cubicBezTo>
                    <a:pt x="8659" y="5814"/>
                    <a:pt x="8665" y="5807"/>
                    <a:pt x="8671" y="5801"/>
                  </a:cubicBezTo>
                  <a:cubicBezTo>
                    <a:pt x="8678" y="5795"/>
                    <a:pt x="8685" y="5789"/>
                    <a:pt x="8693" y="5783"/>
                  </a:cubicBezTo>
                  <a:cubicBezTo>
                    <a:pt x="8701" y="5777"/>
                    <a:pt x="8710" y="5771"/>
                    <a:pt x="8721" y="5765"/>
                  </a:cubicBezTo>
                  <a:lnTo>
                    <a:pt x="8698" y="5728"/>
                  </a:lnTo>
                  <a:cubicBezTo>
                    <a:pt x="8654" y="5752"/>
                    <a:pt x="8622" y="5786"/>
                    <a:pt x="8602" y="5827"/>
                  </a:cubicBezTo>
                  <a:cubicBezTo>
                    <a:pt x="8593" y="5846"/>
                    <a:pt x="8587" y="5865"/>
                    <a:pt x="8585" y="5883"/>
                  </a:cubicBezTo>
                  <a:cubicBezTo>
                    <a:pt x="8583" y="5901"/>
                    <a:pt x="8584" y="5918"/>
                    <a:pt x="8588" y="5934"/>
                  </a:cubicBezTo>
                  <a:cubicBezTo>
                    <a:pt x="8593" y="5950"/>
                    <a:pt x="8600" y="5964"/>
                    <a:pt x="8611" y="5977"/>
                  </a:cubicBezTo>
                  <a:cubicBezTo>
                    <a:pt x="8622" y="5990"/>
                    <a:pt x="8635" y="6000"/>
                    <a:pt x="8652" y="6009"/>
                  </a:cubicBezTo>
                  <a:cubicBezTo>
                    <a:pt x="8677" y="6021"/>
                    <a:pt x="8702" y="6023"/>
                    <a:pt x="8728" y="6016"/>
                  </a:cubicBezTo>
                  <a:cubicBezTo>
                    <a:pt x="8740" y="6012"/>
                    <a:pt x="8750" y="6006"/>
                    <a:pt x="8761" y="5998"/>
                  </a:cubicBezTo>
                  <a:cubicBezTo>
                    <a:pt x="8771" y="5990"/>
                    <a:pt x="8783" y="5978"/>
                    <a:pt x="8797" y="5963"/>
                  </a:cubicBezTo>
                  <a:lnTo>
                    <a:pt x="8828" y="5930"/>
                  </a:lnTo>
                  <a:cubicBezTo>
                    <a:pt x="8865" y="5890"/>
                    <a:pt x="8901" y="5879"/>
                    <a:pt x="8936" y="5896"/>
                  </a:cubicBezTo>
                  <a:cubicBezTo>
                    <a:pt x="8959" y="5907"/>
                    <a:pt x="8973" y="5925"/>
                    <a:pt x="8978" y="5951"/>
                  </a:cubicBezTo>
                  <a:cubicBezTo>
                    <a:pt x="8980" y="5962"/>
                    <a:pt x="8980" y="5973"/>
                    <a:pt x="8978" y="5984"/>
                  </a:cubicBezTo>
                  <a:cubicBezTo>
                    <a:pt x="8976" y="5994"/>
                    <a:pt x="8971" y="6007"/>
                    <a:pt x="8964" y="6021"/>
                  </a:cubicBezTo>
                  <a:cubicBezTo>
                    <a:pt x="8954" y="6041"/>
                    <a:pt x="8943" y="6058"/>
                    <a:pt x="8929" y="6072"/>
                  </a:cubicBezTo>
                  <a:cubicBezTo>
                    <a:pt x="8915" y="6087"/>
                    <a:pt x="8899" y="6099"/>
                    <a:pt x="8879" y="6110"/>
                  </a:cubicBezTo>
                  <a:lnTo>
                    <a:pt x="8905" y="6148"/>
                  </a:lnTo>
                  <a:cubicBezTo>
                    <a:pt x="8927" y="6135"/>
                    <a:pt x="8946" y="6119"/>
                    <a:pt x="8961" y="6102"/>
                  </a:cubicBezTo>
                  <a:cubicBezTo>
                    <a:pt x="8977" y="6084"/>
                    <a:pt x="8990" y="6064"/>
                    <a:pt x="9002" y="6041"/>
                  </a:cubicBezTo>
                  <a:close/>
                  <a:moveTo>
                    <a:pt x="9002" y="5754"/>
                  </a:moveTo>
                  <a:lnTo>
                    <a:pt x="9002" y="5700"/>
                  </a:lnTo>
                  <a:cubicBezTo>
                    <a:pt x="8997" y="5699"/>
                    <a:pt x="8993" y="5698"/>
                    <a:pt x="8988" y="5696"/>
                  </a:cubicBezTo>
                  <a:cubicBezTo>
                    <a:pt x="8975" y="5692"/>
                    <a:pt x="8958" y="5686"/>
                    <a:pt x="8939" y="5676"/>
                  </a:cubicBezTo>
                  <a:cubicBezTo>
                    <a:pt x="8916" y="5665"/>
                    <a:pt x="8897" y="5654"/>
                    <a:pt x="8882" y="5643"/>
                  </a:cubicBezTo>
                  <a:cubicBezTo>
                    <a:pt x="8867" y="5632"/>
                    <a:pt x="8854" y="5621"/>
                    <a:pt x="8844" y="5609"/>
                  </a:cubicBezTo>
                  <a:cubicBezTo>
                    <a:pt x="8826" y="5588"/>
                    <a:pt x="8816" y="5567"/>
                    <a:pt x="8813" y="5546"/>
                  </a:cubicBezTo>
                  <a:cubicBezTo>
                    <a:pt x="8809" y="5524"/>
                    <a:pt x="8813" y="5502"/>
                    <a:pt x="8824" y="5479"/>
                  </a:cubicBezTo>
                  <a:cubicBezTo>
                    <a:pt x="8831" y="5465"/>
                    <a:pt x="8839" y="5453"/>
                    <a:pt x="8849" y="5443"/>
                  </a:cubicBezTo>
                  <a:cubicBezTo>
                    <a:pt x="8858" y="5433"/>
                    <a:pt x="8870" y="5425"/>
                    <a:pt x="8885" y="5417"/>
                  </a:cubicBezTo>
                  <a:lnTo>
                    <a:pt x="8867" y="5377"/>
                  </a:lnTo>
                  <a:cubicBezTo>
                    <a:pt x="8850" y="5386"/>
                    <a:pt x="8835" y="5397"/>
                    <a:pt x="8821" y="5411"/>
                  </a:cubicBezTo>
                  <a:cubicBezTo>
                    <a:pt x="8808" y="5425"/>
                    <a:pt x="8796" y="5441"/>
                    <a:pt x="8787" y="5460"/>
                  </a:cubicBezTo>
                  <a:cubicBezTo>
                    <a:pt x="8775" y="5484"/>
                    <a:pt x="8769" y="5508"/>
                    <a:pt x="8770" y="5533"/>
                  </a:cubicBezTo>
                  <a:cubicBezTo>
                    <a:pt x="8770" y="5558"/>
                    <a:pt x="8775" y="5583"/>
                    <a:pt x="8786" y="5606"/>
                  </a:cubicBezTo>
                  <a:cubicBezTo>
                    <a:pt x="8797" y="5630"/>
                    <a:pt x="8813" y="5651"/>
                    <a:pt x="8833" y="5672"/>
                  </a:cubicBezTo>
                  <a:cubicBezTo>
                    <a:pt x="8854" y="5692"/>
                    <a:pt x="8879" y="5709"/>
                    <a:pt x="8908" y="5724"/>
                  </a:cubicBezTo>
                  <a:cubicBezTo>
                    <a:pt x="8937" y="5738"/>
                    <a:pt x="8966" y="5748"/>
                    <a:pt x="8995" y="5753"/>
                  </a:cubicBezTo>
                  <a:cubicBezTo>
                    <a:pt x="8997" y="5754"/>
                    <a:pt x="9000" y="5754"/>
                    <a:pt x="9002" y="5754"/>
                  </a:cubicBezTo>
                  <a:close/>
                  <a:moveTo>
                    <a:pt x="2912" y="17412"/>
                  </a:moveTo>
                  <a:lnTo>
                    <a:pt x="2890" y="17458"/>
                  </a:lnTo>
                  <a:lnTo>
                    <a:pt x="3162" y="17592"/>
                  </a:lnTo>
                  <a:cubicBezTo>
                    <a:pt x="3175" y="17598"/>
                    <a:pt x="3186" y="17605"/>
                    <a:pt x="3195" y="17611"/>
                  </a:cubicBezTo>
                  <a:cubicBezTo>
                    <a:pt x="3203" y="17617"/>
                    <a:pt x="3210" y="17626"/>
                    <a:pt x="3216" y="17637"/>
                  </a:cubicBezTo>
                  <a:cubicBezTo>
                    <a:pt x="3221" y="17647"/>
                    <a:pt x="3222" y="17658"/>
                    <a:pt x="3221" y="17672"/>
                  </a:cubicBezTo>
                  <a:cubicBezTo>
                    <a:pt x="3219" y="17686"/>
                    <a:pt x="3214" y="17701"/>
                    <a:pt x="3206" y="17718"/>
                  </a:cubicBezTo>
                  <a:cubicBezTo>
                    <a:pt x="3200" y="17730"/>
                    <a:pt x="3194" y="17740"/>
                    <a:pt x="3187" y="17747"/>
                  </a:cubicBezTo>
                  <a:cubicBezTo>
                    <a:pt x="3181" y="17755"/>
                    <a:pt x="3174" y="17761"/>
                    <a:pt x="3167" y="17765"/>
                  </a:cubicBezTo>
                  <a:cubicBezTo>
                    <a:pt x="3160" y="17769"/>
                    <a:pt x="3154" y="17772"/>
                    <a:pt x="3148" y="17773"/>
                  </a:cubicBezTo>
                  <a:cubicBezTo>
                    <a:pt x="3141" y="17775"/>
                    <a:pt x="3136" y="17775"/>
                    <a:pt x="3130" y="17775"/>
                  </a:cubicBezTo>
                  <a:cubicBezTo>
                    <a:pt x="3123" y="17775"/>
                    <a:pt x="3114" y="17772"/>
                    <a:pt x="3102" y="17768"/>
                  </a:cubicBezTo>
                  <a:cubicBezTo>
                    <a:pt x="3091" y="17764"/>
                    <a:pt x="3081" y="17759"/>
                    <a:pt x="3071" y="17754"/>
                  </a:cubicBezTo>
                  <a:lnTo>
                    <a:pt x="2807" y="17625"/>
                  </a:lnTo>
                  <a:lnTo>
                    <a:pt x="2785" y="17671"/>
                  </a:lnTo>
                  <a:lnTo>
                    <a:pt x="3065" y="17809"/>
                  </a:lnTo>
                  <a:cubicBezTo>
                    <a:pt x="3074" y="17813"/>
                    <a:pt x="3084" y="17817"/>
                    <a:pt x="3096" y="17822"/>
                  </a:cubicBezTo>
                  <a:cubicBezTo>
                    <a:pt x="3108" y="17826"/>
                    <a:pt x="3119" y="17828"/>
                    <a:pt x="3132" y="17827"/>
                  </a:cubicBezTo>
                  <a:cubicBezTo>
                    <a:pt x="3156" y="17826"/>
                    <a:pt x="3177" y="17819"/>
                    <a:pt x="3196" y="17805"/>
                  </a:cubicBezTo>
                  <a:cubicBezTo>
                    <a:pt x="3213" y="17792"/>
                    <a:pt x="3230" y="17770"/>
                    <a:pt x="3245" y="17739"/>
                  </a:cubicBezTo>
                  <a:cubicBezTo>
                    <a:pt x="3257" y="17715"/>
                    <a:pt x="3264" y="17694"/>
                    <a:pt x="3267" y="17676"/>
                  </a:cubicBezTo>
                  <a:cubicBezTo>
                    <a:pt x="3270" y="17657"/>
                    <a:pt x="3269" y="17639"/>
                    <a:pt x="3265" y="17622"/>
                  </a:cubicBezTo>
                  <a:cubicBezTo>
                    <a:pt x="3261" y="17605"/>
                    <a:pt x="3254" y="17592"/>
                    <a:pt x="3242" y="17581"/>
                  </a:cubicBezTo>
                  <a:cubicBezTo>
                    <a:pt x="3231" y="17571"/>
                    <a:pt x="3214" y="17560"/>
                    <a:pt x="3190" y="17548"/>
                  </a:cubicBezTo>
                  <a:lnTo>
                    <a:pt x="2912" y="17412"/>
                  </a:lnTo>
                  <a:close/>
                  <a:moveTo>
                    <a:pt x="2755" y="17542"/>
                  </a:moveTo>
                  <a:cubicBezTo>
                    <a:pt x="2747" y="17545"/>
                    <a:pt x="2740" y="17551"/>
                    <a:pt x="2736" y="17559"/>
                  </a:cubicBezTo>
                  <a:cubicBezTo>
                    <a:pt x="2732" y="17567"/>
                    <a:pt x="2732" y="17575"/>
                    <a:pt x="2735" y="17584"/>
                  </a:cubicBezTo>
                  <a:cubicBezTo>
                    <a:pt x="2738" y="17592"/>
                    <a:pt x="2743" y="17599"/>
                    <a:pt x="2751" y="17603"/>
                  </a:cubicBezTo>
                  <a:cubicBezTo>
                    <a:pt x="2759" y="17607"/>
                    <a:pt x="2768" y="17607"/>
                    <a:pt x="2777" y="17605"/>
                  </a:cubicBezTo>
                  <a:cubicBezTo>
                    <a:pt x="2785" y="17602"/>
                    <a:pt x="2792" y="17596"/>
                    <a:pt x="2796" y="17588"/>
                  </a:cubicBezTo>
                  <a:cubicBezTo>
                    <a:pt x="2800" y="17579"/>
                    <a:pt x="2800" y="17571"/>
                    <a:pt x="2797" y="17563"/>
                  </a:cubicBezTo>
                  <a:cubicBezTo>
                    <a:pt x="2794" y="17554"/>
                    <a:pt x="2788" y="17548"/>
                    <a:pt x="2780" y="17544"/>
                  </a:cubicBezTo>
                  <a:cubicBezTo>
                    <a:pt x="2772" y="17540"/>
                    <a:pt x="2764" y="17539"/>
                    <a:pt x="2755" y="17542"/>
                  </a:cubicBezTo>
                  <a:close/>
                  <a:moveTo>
                    <a:pt x="2813" y="17426"/>
                  </a:moveTo>
                  <a:cubicBezTo>
                    <a:pt x="2804" y="17428"/>
                    <a:pt x="2798" y="17434"/>
                    <a:pt x="2794" y="17442"/>
                  </a:cubicBezTo>
                  <a:cubicBezTo>
                    <a:pt x="2790" y="17450"/>
                    <a:pt x="2789" y="17459"/>
                    <a:pt x="2792" y="17467"/>
                  </a:cubicBezTo>
                  <a:cubicBezTo>
                    <a:pt x="2795" y="17476"/>
                    <a:pt x="2801" y="17482"/>
                    <a:pt x="2809" y="17486"/>
                  </a:cubicBezTo>
                  <a:cubicBezTo>
                    <a:pt x="2817" y="17490"/>
                    <a:pt x="2825" y="17491"/>
                    <a:pt x="2834" y="17488"/>
                  </a:cubicBezTo>
                  <a:cubicBezTo>
                    <a:pt x="2843" y="17485"/>
                    <a:pt x="2849" y="17479"/>
                    <a:pt x="2853" y="17471"/>
                  </a:cubicBezTo>
                  <a:cubicBezTo>
                    <a:pt x="2857" y="17463"/>
                    <a:pt x="2858" y="17454"/>
                    <a:pt x="2855" y="17446"/>
                  </a:cubicBezTo>
                  <a:cubicBezTo>
                    <a:pt x="2852" y="17437"/>
                    <a:pt x="2846" y="17431"/>
                    <a:pt x="2837" y="17427"/>
                  </a:cubicBezTo>
                  <a:cubicBezTo>
                    <a:pt x="2829" y="17423"/>
                    <a:pt x="2821" y="17423"/>
                    <a:pt x="2813" y="17426"/>
                  </a:cubicBezTo>
                  <a:close/>
                  <a:moveTo>
                    <a:pt x="3486" y="17231"/>
                  </a:moveTo>
                  <a:lnTo>
                    <a:pt x="3096" y="17039"/>
                  </a:lnTo>
                  <a:lnTo>
                    <a:pt x="3073" y="17085"/>
                  </a:lnTo>
                  <a:lnTo>
                    <a:pt x="3286" y="17188"/>
                  </a:lnTo>
                  <a:cubicBezTo>
                    <a:pt x="3300" y="17195"/>
                    <a:pt x="3314" y="17202"/>
                    <a:pt x="3329" y="17208"/>
                  </a:cubicBezTo>
                  <a:cubicBezTo>
                    <a:pt x="3343" y="17214"/>
                    <a:pt x="3356" y="17220"/>
                    <a:pt x="3368" y="17225"/>
                  </a:cubicBezTo>
                  <a:cubicBezTo>
                    <a:pt x="3379" y="17230"/>
                    <a:pt x="3389" y="17234"/>
                    <a:pt x="3396" y="17237"/>
                  </a:cubicBezTo>
                  <a:cubicBezTo>
                    <a:pt x="3404" y="17240"/>
                    <a:pt x="3407" y="17241"/>
                    <a:pt x="3408" y="17241"/>
                  </a:cubicBezTo>
                  <a:cubicBezTo>
                    <a:pt x="3407" y="17241"/>
                    <a:pt x="3403" y="17241"/>
                    <a:pt x="3397" y="17241"/>
                  </a:cubicBezTo>
                  <a:cubicBezTo>
                    <a:pt x="3390" y="17240"/>
                    <a:pt x="3383" y="17240"/>
                    <a:pt x="3374" y="17239"/>
                  </a:cubicBezTo>
                  <a:cubicBezTo>
                    <a:pt x="3364" y="17239"/>
                    <a:pt x="3354" y="17238"/>
                    <a:pt x="3343" y="17238"/>
                  </a:cubicBezTo>
                  <a:cubicBezTo>
                    <a:pt x="3331" y="17237"/>
                    <a:pt x="3319" y="17237"/>
                    <a:pt x="3308" y="17238"/>
                  </a:cubicBezTo>
                  <a:lnTo>
                    <a:pt x="2994" y="17245"/>
                  </a:lnTo>
                  <a:lnTo>
                    <a:pt x="2968" y="17299"/>
                  </a:lnTo>
                  <a:lnTo>
                    <a:pt x="3359" y="17491"/>
                  </a:lnTo>
                  <a:lnTo>
                    <a:pt x="3382" y="17443"/>
                  </a:lnTo>
                  <a:lnTo>
                    <a:pt x="3155" y="17333"/>
                  </a:lnTo>
                  <a:cubicBezTo>
                    <a:pt x="3143" y="17328"/>
                    <a:pt x="3132" y="17322"/>
                    <a:pt x="3120" y="17317"/>
                  </a:cubicBezTo>
                  <a:cubicBezTo>
                    <a:pt x="3108" y="17312"/>
                    <a:pt x="3097" y="17308"/>
                    <a:pt x="3087" y="17304"/>
                  </a:cubicBezTo>
                  <a:cubicBezTo>
                    <a:pt x="3078" y="17299"/>
                    <a:pt x="3069" y="17296"/>
                    <a:pt x="3061" y="17293"/>
                  </a:cubicBezTo>
                  <a:cubicBezTo>
                    <a:pt x="3054" y="17290"/>
                    <a:pt x="3049" y="17288"/>
                    <a:pt x="3046" y="17286"/>
                  </a:cubicBezTo>
                  <a:cubicBezTo>
                    <a:pt x="3050" y="17287"/>
                    <a:pt x="3056" y="17287"/>
                    <a:pt x="3063" y="17288"/>
                  </a:cubicBezTo>
                  <a:cubicBezTo>
                    <a:pt x="3070" y="17288"/>
                    <a:pt x="3079" y="17288"/>
                    <a:pt x="3089" y="17288"/>
                  </a:cubicBezTo>
                  <a:cubicBezTo>
                    <a:pt x="3100" y="17288"/>
                    <a:pt x="3111" y="17288"/>
                    <a:pt x="3123" y="17288"/>
                  </a:cubicBezTo>
                  <a:cubicBezTo>
                    <a:pt x="3135" y="17289"/>
                    <a:pt x="3148" y="17288"/>
                    <a:pt x="3161" y="17288"/>
                  </a:cubicBezTo>
                  <a:lnTo>
                    <a:pt x="3462" y="17280"/>
                  </a:lnTo>
                  <a:lnTo>
                    <a:pt x="3486" y="17231"/>
                  </a:lnTo>
                  <a:close/>
                  <a:moveTo>
                    <a:pt x="3511" y="16810"/>
                  </a:moveTo>
                  <a:cubicBezTo>
                    <a:pt x="3496" y="16809"/>
                    <a:pt x="3482" y="16810"/>
                    <a:pt x="3469" y="16813"/>
                  </a:cubicBezTo>
                  <a:cubicBezTo>
                    <a:pt x="3456" y="16817"/>
                    <a:pt x="3444" y="16822"/>
                    <a:pt x="3433" y="16830"/>
                  </a:cubicBezTo>
                  <a:cubicBezTo>
                    <a:pt x="3422" y="16837"/>
                    <a:pt x="3410" y="16848"/>
                    <a:pt x="3396" y="16863"/>
                  </a:cubicBezTo>
                  <a:lnTo>
                    <a:pt x="3360" y="16901"/>
                  </a:lnTo>
                  <a:cubicBezTo>
                    <a:pt x="3340" y="16920"/>
                    <a:pt x="3324" y="16933"/>
                    <a:pt x="3309" y="16938"/>
                  </a:cubicBezTo>
                  <a:cubicBezTo>
                    <a:pt x="3295" y="16944"/>
                    <a:pt x="3280" y="16942"/>
                    <a:pt x="3264" y="16935"/>
                  </a:cubicBezTo>
                  <a:cubicBezTo>
                    <a:pt x="3244" y="16925"/>
                    <a:pt x="3231" y="16910"/>
                    <a:pt x="3227" y="16891"/>
                  </a:cubicBezTo>
                  <a:cubicBezTo>
                    <a:pt x="3222" y="16872"/>
                    <a:pt x="3226" y="16850"/>
                    <a:pt x="3238" y="16825"/>
                  </a:cubicBezTo>
                  <a:cubicBezTo>
                    <a:pt x="3242" y="16817"/>
                    <a:pt x="3246" y="16809"/>
                    <a:pt x="3251" y="16802"/>
                  </a:cubicBezTo>
                  <a:cubicBezTo>
                    <a:pt x="3256" y="16795"/>
                    <a:pt x="3261" y="16789"/>
                    <a:pt x="3268" y="16783"/>
                  </a:cubicBezTo>
                  <a:cubicBezTo>
                    <a:pt x="3274" y="16777"/>
                    <a:pt x="3281" y="16771"/>
                    <a:pt x="3289" y="16765"/>
                  </a:cubicBezTo>
                  <a:cubicBezTo>
                    <a:pt x="3297" y="16759"/>
                    <a:pt x="3307" y="16752"/>
                    <a:pt x="3318" y="16746"/>
                  </a:cubicBezTo>
                  <a:lnTo>
                    <a:pt x="3294" y="16709"/>
                  </a:lnTo>
                  <a:cubicBezTo>
                    <a:pt x="3251" y="16734"/>
                    <a:pt x="3219" y="16767"/>
                    <a:pt x="3198" y="16808"/>
                  </a:cubicBezTo>
                  <a:cubicBezTo>
                    <a:pt x="3189" y="16827"/>
                    <a:pt x="3183" y="16846"/>
                    <a:pt x="3181" y="16864"/>
                  </a:cubicBezTo>
                  <a:cubicBezTo>
                    <a:pt x="3179" y="16883"/>
                    <a:pt x="3180" y="16900"/>
                    <a:pt x="3185" y="16915"/>
                  </a:cubicBezTo>
                  <a:cubicBezTo>
                    <a:pt x="3189" y="16931"/>
                    <a:pt x="3197" y="16946"/>
                    <a:pt x="3207" y="16959"/>
                  </a:cubicBezTo>
                  <a:cubicBezTo>
                    <a:pt x="3218" y="16971"/>
                    <a:pt x="3232" y="16982"/>
                    <a:pt x="3248" y="16990"/>
                  </a:cubicBezTo>
                  <a:cubicBezTo>
                    <a:pt x="3274" y="17002"/>
                    <a:pt x="3299" y="17005"/>
                    <a:pt x="3324" y="16997"/>
                  </a:cubicBezTo>
                  <a:cubicBezTo>
                    <a:pt x="3336" y="16993"/>
                    <a:pt x="3347" y="16987"/>
                    <a:pt x="3357" y="16979"/>
                  </a:cubicBezTo>
                  <a:cubicBezTo>
                    <a:pt x="3367" y="16971"/>
                    <a:pt x="3379" y="16960"/>
                    <a:pt x="3393" y="16945"/>
                  </a:cubicBezTo>
                  <a:lnTo>
                    <a:pt x="3425" y="16911"/>
                  </a:lnTo>
                  <a:cubicBezTo>
                    <a:pt x="3462" y="16871"/>
                    <a:pt x="3497" y="16860"/>
                    <a:pt x="3532" y="16877"/>
                  </a:cubicBezTo>
                  <a:cubicBezTo>
                    <a:pt x="3555" y="16888"/>
                    <a:pt x="3569" y="16907"/>
                    <a:pt x="3574" y="16932"/>
                  </a:cubicBezTo>
                  <a:cubicBezTo>
                    <a:pt x="3576" y="16944"/>
                    <a:pt x="3577" y="16955"/>
                    <a:pt x="3575" y="16965"/>
                  </a:cubicBezTo>
                  <a:cubicBezTo>
                    <a:pt x="3573" y="16975"/>
                    <a:pt x="3568" y="16988"/>
                    <a:pt x="3561" y="17003"/>
                  </a:cubicBezTo>
                  <a:cubicBezTo>
                    <a:pt x="3551" y="17023"/>
                    <a:pt x="3539" y="17040"/>
                    <a:pt x="3526" y="17054"/>
                  </a:cubicBezTo>
                  <a:cubicBezTo>
                    <a:pt x="3512" y="17068"/>
                    <a:pt x="3495" y="17081"/>
                    <a:pt x="3475" y="17091"/>
                  </a:cubicBezTo>
                  <a:lnTo>
                    <a:pt x="3502" y="17130"/>
                  </a:lnTo>
                  <a:cubicBezTo>
                    <a:pt x="3524" y="17116"/>
                    <a:pt x="3542" y="17101"/>
                    <a:pt x="3558" y="17083"/>
                  </a:cubicBezTo>
                  <a:cubicBezTo>
                    <a:pt x="3574" y="17066"/>
                    <a:pt x="3587" y="17045"/>
                    <a:pt x="3599" y="17022"/>
                  </a:cubicBezTo>
                  <a:cubicBezTo>
                    <a:pt x="3608" y="17003"/>
                    <a:pt x="3614" y="16987"/>
                    <a:pt x="3617" y="16971"/>
                  </a:cubicBezTo>
                  <a:cubicBezTo>
                    <a:pt x="3620" y="16955"/>
                    <a:pt x="3620" y="16939"/>
                    <a:pt x="3618" y="16922"/>
                  </a:cubicBezTo>
                  <a:cubicBezTo>
                    <a:pt x="3616" y="16899"/>
                    <a:pt x="3608" y="16879"/>
                    <a:pt x="3596" y="16861"/>
                  </a:cubicBezTo>
                  <a:cubicBezTo>
                    <a:pt x="3584" y="16844"/>
                    <a:pt x="3569" y="16831"/>
                    <a:pt x="3551" y="16822"/>
                  </a:cubicBezTo>
                  <a:cubicBezTo>
                    <a:pt x="3539" y="16816"/>
                    <a:pt x="3525" y="16812"/>
                    <a:pt x="3511" y="16810"/>
                  </a:cubicBezTo>
                  <a:close/>
                  <a:moveTo>
                    <a:pt x="3428" y="16364"/>
                  </a:moveTo>
                  <a:lnTo>
                    <a:pt x="3301" y="16622"/>
                  </a:lnTo>
                  <a:lnTo>
                    <a:pt x="3340" y="16642"/>
                  </a:lnTo>
                  <a:lnTo>
                    <a:pt x="3391" y="16537"/>
                  </a:lnTo>
                  <a:lnTo>
                    <a:pt x="3743" y="16710"/>
                  </a:lnTo>
                  <a:lnTo>
                    <a:pt x="3765" y="16665"/>
                  </a:lnTo>
                  <a:lnTo>
                    <a:pt x="3414" y="16492"/>
                  </a:lnTo>
                  <a:lnTo>
                    <a:pt x="3466" y="16386"/>
                  </a:lnTo>
                  <a:lnTo>
                    <a:pt x="3428" y="16364"/>
                  </a:lnTo>
                  <a:close/>
                  <a:moveTo>
                    <a:pt x="3960" y="16269"/>
                  </a:moveTo>
                  <a:lnTo>
                    <a:pt x="3919" y="16250"/>
                  </a:lnTo>
                  <a:lnTo>
                    <a:pt x="3835" y="16422"/>
                  </a:lnTo>
                  <a:lnTo>
                    <a:pt x="3692" y="16351"/>
                  </a:lnTo>
                  <a:lnTo>
                    <a:pt x="3757" y="16217"/>
                  </a:lnTo>
                  <a:lnTo>
                    <a:pt x="3717" y="16197"/>
                  </a:lnTo>
                  <a:lnTo>
                    <a:pt x="3651" y="16331"/>
                  </a:lnTo>
                  <a:lnTo>
                    <a:pt x="3523" y="16268"/>
                  </a:lnTo>
                  <a:lnTo>
                    <a:pt x="3602" y="16108"/>
                  </a:lnTo>
                  <a:lnTo>
                    <a:pt x="3566" y="16083"/>
                  </a:lnTo>
                  <a:lnTo>
                    <a:pt x="3461" y="16297"/>
                  </a:lnTo>
                  <a:lnTo>
                    <a:pt x="3852" y="16489"/>
                  </a:lnTo>
                  <a:lnTo>
                    <a:pt x="3960" y="16269"/>
                  </a:lnTo>
                  <a:close/>
                  <a:moveTo>
                    <a:pt x="4123" y="15938"/>
                  </a:moveTo>
                  <a:lnTo>
                    <a:pt x="4086" y="15943"/>
                  </a:lnTo>
                  <a:cubicBezTo>
                    <a:pt x="4070" y="15945"/>
                    <a:pt x="4052" y="15948"/>
                    <a:pt x="4033" y="15950"/>
                  </a:cubicBezTo>
                  <a:cubicBezTo>
                    <a:pt x="4015" y="15953"/>
                    <a:pt x="3997" y="15955"/>
                    <a:pt x="3980" y="15958"/>
                  </a:cubicBezTo>
                  <a:cubicBezTo>
                    <a:pt x="3964" y="15960"/>
                    <a:pt x="3952" y="15962"/>
                    <a:pt x="3946" y="15963"/>
                  </a:cubicBezTo>
                  <a:cubicBezTo>
                    <a:pt x="3936" y="15965"/>
                    <a:pt x="3925" y="15967"/>
                    <a:pt x="3913" y="15970"/>
                  </a:cubicBezTo>
                  <a:cubicBezTo>
                    <a:pt x="3901" y="15974"/>
                    <a:pt x="3891" y="15977"/>
                    <a:pt x="3882" y="15981"/>
                  </a:cubicBezTo>
                  <a:lnTo>
                    <a:pt x="3885" y="15975"/>
                  </a:lnTo>
                  <a:cubicBezTo>
                    <a:pt x="3893" y="15960"/>
                    <a:pt x="3897" y="15944"/>
                    <a:pt x="3898" y="15929"/>
                  </a:cubicBezTo>
                  <a:cubicBezTo>
                    <a:pt x="3899" y="15914"/>
                    <a:pt x="3898" y="15899"/>
                    <a:pt x="3893" y="15885"/>
                  </a:cubicBezTo>
                  <a:cubicBezTo>
                    <a:pt x="3888" y="15872"/>
                    <a:pt x="3880" y="15859"/>
                    <a:pt x="3869" y="15848"/>
                  </a:cubicBezTo>
                  <a:cubicBezTo>
                    <a:pt x="3858" y="15836"/>
                    <a:pt x="3845" y="15827"/>
                    <a:pt x="3829" y="15819"/>
                  </a:cubicBezTo>
                  <a:cubicBezTo>
                    <a:pt x="3819" y="15814"/>
                    <a:pt x="3809" y="15810"/>
                    <a:pt x="3799" y="15809"/>
                  </a:cubicBezTo>
                  <a:cubicBezTo>
                    <a:pt x="3789" y="15807"/>
                    <a:pt x="3780" y="15806"/>
                    <a:pt x="3771" y="15806"/>
                  </a:cubicBezTo>
                  <a:cubicBezTo>
                    <a:pt x="3763" y="15807"/>
                    <a:pt x="3755" y="15808"/>
                    <a:pt x="3747" y="15810"/>
                  </a:cubicBezTo>
                  <a:cubicBezTo>
                    <a:pt x="3740" y="15812"/>
                    <a:pt x="3734" y="15814"/>
                    <a:pt x="3728" y="15817"/>
                  </a:cubicBezTo>
                  <a:cubicBezTo>
                    <a:pt x="3722" y="15820"/>
                    <a:pt x="3716" y="15823"/>
                    <a:pt x="3710" y="15828"/>
                  </a:cubicBezTo>
                  <a:cubicBezTo>
                    <a:pt x="3704" y="15832"/>
                    <a:pt x="3698" y="15838"/>
                    <a:pt x="3692" y="15844"/>
                  </a:cubicBezTo>
                  <a:cubicBezTo>
                    <a:pt x="3686" y="15851"/>
                    <a:pt x="3680" y="15859"/>
                    <a:pt x="3673" y="15869"/>
                  </a:cubicBezTo>
                  <a:cubicBezTo>
                    <a:pt x="3667" y="15879"/>
                    <a:pt x="3661" y="15890"/>
                    <a:pt x="3654" y="15903"/>
                  </a:cubicBezTo>
                  <a:lnTo>
                    <a:pt x="3610" y="15995"/>
                  </a:lnTo>
                  <a:lnTo>
                    <a:pt x="4000" y="16187"/>
                  </a:lnTo>
                  <a:lnTo>
                    <a:pt x="4023" y="16141"/>
                  </a:lnTo>
                  <a:lnTo>
                    <a:pt x="3846" y="16054"/>
                  </a:lnTo>
                  <a:cubicBezTo>
                    <a:pt x="3851" y="16045"/>
                    <a:pt x="3857" y="16038"/>
                    <a:pt x="3863" y="16033"/>
                  </a:cubicBezTo>
                  <a:cubicBezTo>
                    <a:pt x="3870" y="16029"/>
                    <a:pt x="3880" y="16025"/>
                    <a:pt x="3893" y="16022"/>
                  </a:cubicBezTo>
                  <a:cubicBezTo>
                    <a:pt x="3916" y="16018"/>
                    <a:pt x="3938" y="16013"/>
                    <a:pt x="3959" y="16010"/>
                  </a:cubicBezTo>
                  <a:cubicBezTo>
                    <a:pt x="3980" y="16007"/>
                    <a:pt x="3999" y="16004"/>
                    <a:pt x="4016" y="16002"/>
                  </a:cubicBezTo>
                  <a:cubicBezTo>
                    <a:pt x="4033" y="16000"/>
                    <a:pt x="4049" y="15998"/>
                    <a:pt x="4062" y="15998"/>
                  </a:cubicBezTo>
                  <a:cubicBezTo>
                    <a:pt x="4075" y="15997"/>
                    <a:pt x="4086" y="15997"/>
                    <a:pt x="4094" y="15997"/>
                  </a:cubicBezTo>
                  <a:lnTo>
                    <a:pt x="4123" y="15938"/>
                  </a:lnTo>
                  <a:close/>
                  <a:moveTo>
                    <a:pt x="3836" y="15890"/>
                  </a:moveTo>
                  <a:cubicBezTo>
                    <a:pt x="3845" y="15898"/>
                    <a:pt x="3850" y="15907"/>
                    <a:pt x="3853" y="15916"/>
                  </a:cubicBezTo>
                  <a:cubicBezTo>
                    <a:pt x="3856" y="15927"/>
                    <a:pt x="3857" y="15939"/>
                    <a:pt x="3855" y="15952"/>
                  </a:cubicBezTo>
                  <a:cubicBezTo>
                    <a:pt x="3852" y="15964"/>
                    <a:pt x="3847" y="15979"/>
                    <a:pt x="3838" y="15997"/>
                  </a:cubicBezTo>
                  <a:lnTo>
                    <a:pt x="3817" y="16040"/>
                  </a:lnTo>
                  <a:lnTo>
                    <a:pt x="3671" y="15968"/>
                  </a:lnTo>
                  <a:lnTo>
                    <a:pt x="3694" y="15922"/>
                  </a:lnTo>
                  <a:cubicBezTo>
                    <a:pt x="3699" y="15911"/>
                    <a:pt x="3705" y="15902"/>
                    <a:pt x="3710" y="15895"/>
                  </a:cubicBezTo>
                  <a:cubicBezTo>
                    <a:pt x="3715" y="15888"/>
                    <a:pt x="3721" y="15882"/>
                    <a:pt x="3726" y="15876"/>
                  </a:cubicBezTo>
                  <a:cubicBezTo>
                    <a:pt x="3736" y="15868"/>
                    <a:pt x="3749" y="15862"/>
                    <a:pt x="3763" y="15861"/>
                  </a:cubicBezTo>
                  <a:cubicBezTo>
                    <a:pt x="3778" y="15859"/>
                    <a:pt x="3791" y="15861"/>
                    <a:pt x="3804" y="15867"/>
                  </a:cubicBezTo>
                  <a:cubicBezTo>
                    <a:pt x="3817" y="15874"/>
                    <a:pt x="3828" y="15881"/>
                    <a:pt x="3836" y="15890"/>
                  </a:cubicBezTo>
                  <a:close/>
                  <a:moveTo>
                    <a:pt x="4335" y="15727"/>
                  </a:moveTo>
                  <a:lnTo>
                    <a:pt x="3785" y="15457"/>
                  </a:lnTo>
                  <a:lnTo>
                    <a:pt x="3767" y="15494"/>
                  </a:lnTo>
                  <a:lnTo>
                    <a:pt x="4316" y="15765"/>
                  </a:lnTo>
                  <a:lnTo>
                    <a:pt x="4335" y="15727"/>
                  </a:lnTo>
                  <a:close/>
                  <a:moveTo>
                    <a:pt x="4109" y="14979"/>
                  </a:moveTo>
                  <a:lnTo>
                    <a:pt x="4086" y="15025"/>
                  </a:lnTo>
                  <a:lnTo>
                    <a:pt x="4359" y="15159"/>
                  </a:lnTo>
                  <a:cubicBezTo>
                    <a:pt x="4372" y="15166"/>
                    <a:pt x="4383" y="15172"/>
                    <a:pt x="4391" y="15179"/>
                  </a:cubicBezTo>
                  <a:cubicBezTo>
                    <a:pt x="4400" y="15185"/>
                    <a:pt x="4407" y="15193"/>
                    <a:pt x="4412" y="15204"/>
                  </a:cubicBezTo>
                  <a:cubicBezTo>
                    <a:pt x="4417" y="15214"/>
                    <a:pt x="4419" y="15226"/>
                    <a:pt x="4417" y="15240"/>
                  </a:cubicBezTo>
                  <a:cubicBezTo>
                    <a:pt x="4416" y="15254"/>
                    <a:pt x="4411" y="15269"/>
                    <a:pt x="4403" y="15285"/>
                  </a:cubicBezTo>
                  <a:cubicBezTo>
                    <a:pt x="4397" y="15297"/>
                    <a:pt x="4391" y="15307"/>
                    <a:pt x="4384" y="15315"/>
                  </a:cubicBezTo>
                  <a:cubicBezTo>
                    <a:pt x="4378" y="15322"/>
                    <a:pt x="4371" y="15328"/>
                    <a:pt x="4364" y="15333"/>
                  </a:cubicBezTo>
                  <a:cubicBezTo>
                    <a:pt x="4357" y="15337"/>
                    <a:pt x="4351" y="15340"/>
                    <a:pt x="4344" y="15341"/>
                  </a:cubicBezTo>
                  <a:cubicBezTo>
                    <a:pt x="4338" y="15342"/>
                    <a:pt x="4332" y="15343"/>
                    <a:pt x="4327" y="15343"/>
                  </a:cubicBezTo>
                  <a:cubicBezTo>
                    <a:pt x="4320" y="15342"/>
                    <a:pt x="4311" y="15340"/>
                    <a:pt x="4299" y="15336"/>
                  </a:cubicBezTo>
                  <a:cubicBezTo>
                    <a:pt x="4288" y="15331"/>
                    <a:pt x="4277" y="15327"/>
                    <a:pt x="4267" y="15322"/>
                  </a:cubicBezTo>
                  <a:lnTo>
                    <a:pt x="4004" y="15192"/>
                  </a:lnTo>
                  <a:lnTo>
                    <a:pt x="3982" y="15238"/>
                  </a:lnTo>
                  <a:lnTo>
                    <a:pt x="4262" y="15376"/>
                  </a:lnTo>
                  <a:cubicBezTo>
                    <a:pt x="4271" y="15381"/>
                    <a:pt x="4281" y="15385"/>
                    <a:pt x="4293" y="15389"/>
                  </a:cubicBezTo>
                  <a:cubicBezTo>
                    <a:pt x="4304" y="15394"/>
                    <a:pt x="4316" y="15396"/>
                    <a:pt x="4328" y="15395"/>
                  </a:cubicBezTo>
                  <a:cubicBezTo>
                    <a:pt x="4353" y="15394"/>
                    <a:pt x="4374" y="15387"/>
                    <a:pt x="4392" y="15373"/>
                  </a:cubicBezTo>
                  <a:cubicBezTo>
                    <a:pt x="4410" y="15359"/>
                    <a:pt x="4427" y="15337"/>
                    <a:pt x="4442" y="15307"/>
                  </a:cubicBezTo>
                  <a:cubicBezTo>
                    <a:pt x="4454" y="15283"/>
                    <a:pt x="4461" y="15262"/>
                    <a:pt x="4464" y="15243"/>
                  </a:cubicBezTo>
                  <a:cubicBezTo>
                    <a:pt x="4467" y="15225"/>
                    <a:pt x="4466" y="15207"/>
                    <a:pt x="4462" y="15190"/>
                  </a:cubicBezTo>
                  <a:cubicBezTo>
                    <a:pt x="4458" y="15173"/>
                    <a:pt x="4450" y="15160"/>
                    <a:pt x="4439" y="15149"/>
                  </a:cubicBezTo>
                  <a:cubicBezTo>
                    <a:pt x="4428" y="15139"/>
                    <a:pt x="4411" y="15128"/>
                    <a:pt x="4387" y="15116"/>
                  </a:cubicBezTo>
                  <a:lnTo>
                    <a:pt x="4109" y="14979"/>
                  </a:lnTo>
                  <a:close/>
                  <a:moveTo>
                    <a:pt x="4683" y="14799"/>
                  </a:moveTo>
                  <a:lnTo>
                    <a:pt x="4292" y="14607"/>
                  </a:lnTo>
                  <a:lnTo>
                    <a:pt x="4270" y="14653"/>
                  </a:lnTo>
                  <a:lnTo>
                    <a:pt x="4483" y="14756"/>
                  </a:lnTo>
                  <a:cubicBezTo>
                    <a:pt x="4497" y="14763"/>
                    <a:pt x="4511" y="14769"/>
                    <a:pt x="4526" y="14776"/>
                  </a:cubicBezTo>
                  <a:cubicBezTo>
                    <a:pt x="4540" y="14782"/>
                    <a:pt x="4553" y="14788"/>
                    <a:pt x="4564" y="14792"/>
                  </a:cubicBezTo>
                  <a:cubicBezTo>
                    <a:pt x="4576" y="14797"/>
                    <a:pt x="4585" y="14801"/>
                    <a:pt x="4593" y="14804"/>
                  </a:cubicBezTo>
                  <a:cubicBezTo>
                    <a:pt x="4600" y="14807"/>
                    <a:pt x="4604" y="14809"/>
                    <a:pt x="4605" y="14809"/>
                  </a:cubicBezTo>
                  <a:cubicBezTo>
                    <a:pt x="4603" y="14809"/>
                    <a:pt x="4600" y="14809"/>
                    <a:pt x="4593" y="14808"/>
                  </a:cubicBezTo>
                  <a:cubicBezTo>
                    <a:pt x="4587" y="14808"/>
                    <a:pt x="4580" y="14807"/>
                    <a:pt x="4570" y="14807"/>
                  </a:cubicBezTo>
                  <a:cubicBezTo>
                    <a:pt x="4561" y="14806"/>
                    <a:pt x="4551" y="14806"/>
                    <a:pt x="4539" y="14805"/>
                  </a:cubicBezTo>
                  <a:cubicBezTo>
                    <a:pt x="4528" y="14805"/>
                    <a:pt x="4516" y="14805"/>
                    <a:pt x="4505" y="14805"/>
                  </a:cubicBezTo>
                  <a:lnTo>
                    <a:pt x="4191" y="14812"/>
                  </a:lnTo>
                  <a:lnTo>
                    <a:pt x="4165" y="14866"/>
                  </a:lnTo>
                  <a:lnTo>
                    <a:pt x="4555" y="15059"/>
                  </a:lnTo>
                  <a:lnTo>
                    <a:pt x="4579" y="15010"/>
                  </a:lnTo>
                  <a:lnTo>
                    <a:pt x="4351" y="14901"/>
                  </a:lnTo>
                  <a:cubicBezTo>
                    <a:pt x="4340" y="14895"/>
                    <a:pt x="4328" y="14890"/>
                    <a:pt x="4317" y="14885"/>
                  </a:cubicBezTo>
                  <a:cubicBezTo>
                    <a:pt x="4305" y="14880"/>
                    <a:pt x="4294" y="14875"/>
                    <a:pt x="4284" y="14871"/>
                  </a:cubicBezTo>
                  <a:cubicBezTo>
                    <a:pt x="4274" y="14867"/>
                    <a:pt x="4266" y="14863"/>
                    <a:pt x="4258" y="14860"/>
                  </a:cubicBezTo>
                  <a:cubicBezTo>
                    <a:pt x="4251" y="14857"/>
                    <a:pt x="4246" y="14855"/>
                    <a:pt x="4243" y="14854"/>
                  </a:cubicBezTo>
                  <a:cubicBezTo>
                    <a:pt x="4247" y="14855"/>
                    <a:pt x="4253" y="14855"/>
                    <a:pt x="4260" y="14855"/>
                  </a:cubicBezTo>
                  <a:cubicBezTo>
                    <a:pt x="4267" y="14856"/>
                    <a:pt x="4276" y="14856"/>
                    <a:pt x="4286" y="14856"/>
                  </a:cubicBezTo>
                  <a:cubicBezTo>
                    <a:pt x="4296" y="14856"/>
                    <a:pt x="4308" y="14856"/>
                    <a:pt x="4320" y="14856"/>
                  </a:cubicBezTo>
                  <a:cubicBezTo>
                    <a:pt x="4332" y="14856"/>
                    <a:pt x="4345" y="14856"/>
                    <a:pt x="4358" y="14856"/>
                  </a:cubicBezTo>
                  <a:lnTo>
                    <a:pt x="4659" y="14848"/>
                  </a:lnTo>
                  <a:lnTo>
                    <a:pt x="4683" y="14799"/>
                  </a:lnTo>
                  <a:close/>
                  <a:moveTo>
                    <a:pt x="4762" y="14639"/>
                  </a:moveTo>
                  <a:lnTo>
                    <a:pt x="4371" y="14447"/>
                  </a:lnTo>
                  <a:lnTo>
                    <a:pt x="4349" y="14492"/>
                  </a:lnTo>
                  <a:lnTo>
                    <a:pt x="4740" y="14685"/>
                  </a:lnTo>
                  <a:lnTo>
                    <a:pt x="4762" y="14639"/>
                  </a:lnTo>
                  <a:close/>
                  <a:moveTo>
                    <a:pt x="4562" y="14059"/>
                  </a:moveTo>
                  <a:lnTo>
                    <a:pt x="4538" y="14107"/>
                  </a:lnTo>
                  <a:lnTo>
                    <a:pt x="4755" y="14318"/>
                  </a:lnTo>
                  <a:cubicBezTo>
                    <a:pt x="4772" y="14335"/>
                    <a:pt x="4787" y="14349"/>
                    <a:pt x="4799" y="14360"/>
                  </a:cubicBezTo>
                  <a:cubicBezTo>
                    <a:pt x="4812" y="14371"/>
                    <a:pt x="4820" y="14378"/>
                    <a:pt x="4824" y="14382"/>
                  </a:cubicBezTo>
                  <a:cubicBezTo>
                    <a:pt x="4821" y="14381"/>
                    <a:pt x="4816" y="14379"/>
                    <a:pt x="4810" y="14378"/>
                  </a:cubicBezTo>
                  <a:cubicBezTo>
                    <a:pt x="4803" y="14376"/>
                    <a:pt x="4795" y="14374"/>
                    <a:pt x="4785" y="14372"/>
                  </a:cubicBezTo>
                  <a:cubicBezTo>
                    <a:pt x="4776" y="14370"/>
                    <a:pt x="4766" y="14368"/>
                    <a:pt x="4756" y="14367"/>
                  </a:cubicBezTo>
                  <a:cubicBezTo>
                    <a:pt x="4746" y="14365"/>
                    <a:pt x="4736" y="14363"/>
                    <a:pt x="4726" y="14362"/>
                  </a:cubicBezTo>
                  <a:lnTo>
                    <a:pt x="4433" y="14320"/>
                  </a:lnTo>
                  <a:lnTo>
                    <a:pt x="4408" y="14371"/>
                  </a:lnTo>
                  <a:lnTo>
                    <a:pt x="4864" y="14432"/>
                  </a:lnTo>
                  <a:lnTo>
                    <a:pt x="4887" y="14386"/>
                  </a:lnTo>
                  <a:lnTo>
                    <a:pt x="4562" y="14059"/>
                  </a:lnTo>
                  <a:close/>
                  <a:moveTo>
                    <a:pt x="5098" y="13957"/>
                  </a:moveTo>
                  <a:lnTo>
                    <a:pt x="5057" y="13937"/>
                  </a:lnTo>
                  <a:lnTo>
                    <a:pt x="4973" y="14109"/>
                  </a:lnTo>
                  <a:lnTo>
                    <a:pt x="4830" y="14039"/>
                  </a:lnTo>
                  <a:lnTo>
                    <a:pt x="4895" y="13905"/>
                  </a:lnTo>
                  <a:lnTo>
                    <a:pt x="4855" y="13885"/>
                  </a:lnTo>
                  <a:lnTo>
                    <a:pt x="4789" y="14019"/>
                  </a:lnTo>
                  <a:lnTo>
                    <a:pt x="4661" y="13956"/>
                  </a:lnTo>
                  <a:lnTo>
                    <a:pt x="4740" y="13795"/>
                  </a:lnTo>
                  <a:lnTo>
                    <a:pt x="4704" y="13770"/>
                  </a:lnTo>
                  <a:lnTo>
                    <a:pt x="4599" y="13984"/>
                  </a:lnTo>
                  <a:lnTo>
                    <a:pt x="4990" y="14176"/>
                  </a:lnTo>
                  <a:lnTo>
                    <a:pt x="5098" y="13957"/>
                  </a:lnTo>
                  <a:close/>
                  <a:moveTo>
                    <a:pt x="5261" y="13626"/>
                  </a:moveTo>
                  <a:lnTo>
                    <a:pt x="5224" y="13630"/>
                  </a:lnTo>
                  <a:cubicBezTo>
                    <a:pt x="5208" y="13633"/>
                    <a:pt x="5190" y="13635"/>
                    <a:pt x="5171" y="13638"/>
                  </a:cubicBezTo>
                  <a:cubicBezTo>
                    <a:pt x="5153" y="13640"/>
                    <a:pt x="5135" y="13643"/>
                    <a:pt x="5118" y="13645"/>
                  </a:cubicBezTo>
                  <a:cubicBezTo>
                    <a:pt x="5102" y="13647"/>
                    <a:pt x="5090" y="13649"/>
                    <a:pt x="5084" y="13650"/>
                  </a:cubicBezTo>
                  <a:cubicBezTo>
                    <a:pt x="5074" y="13652"/>
                    <a:pt x="5063" y="13655"/>
                    <a:pt x="5051" y="13658"/>
                  </a:cubicBezTo>
                  <a:cubicBezTo>
                    <a:pt x="5039" y="13661"/>
                    <a:pt x="5029" y="13664"/>
                    <a:pt x="5020" y="13668"/>
                  </a:cubicBezTo>
                  <a:lnTo>
                    <a:pt x="5023" y="13662"/>
                  </a:lnTo>
                  <a:cubicBezTo>
                    <a:pt x="5031" y="13647"/>
                    <a:pt x="5035" y="13631"/>
                    <a:pt x="5036" y="13616"/>
                  </a:cubicBezTo>
                  <a:cubicBezTo>
                    <a:pt x="5037" y="13601"/>
                    <a:pt x="5036" y="13586"/>
                    <a:pt x="5031" y="13573"/>
                  </a:cubicBezTo>
                  <a:cubicBezTo>
                    <a:pt x="5026" y="13559"/>
                    <a:pt x="5018" y="13546"/>
                    <a:pt x="5007" y="13535"/>
                  </a:cubicBezTo>
                  <a:cubicBezTo>
                    <a:pt x="4996" y="13524"/>
                    <a:pt x="4983" y="13514"/>
                    <a:pt x="4967" y="13506"/>
                  </a:cubicBezTo>
                  <a:cubicBezTo>
                    <a:pt x="4957" y="13501"/>
                    <a:pt x="4947" y="13498"/>
                    <a:pt x="4937" y="13496"/>
                  </a:cubicBezTo>
                  <a:cubicBezTo>
                    <a:pt x="4927" y="13494"/>
                    <a:pt x="4918" y="13493"/>
                    <a:pt x="4909" y="13494"/>
                  </a:cubicBezTo>
                  <a:cubicBezTo>
                    <a:pt x="4901" y="13494"/>
                    <a:pt x="4893" y="13495"/>
                    <a:pt x="4886" y="13497"/>
                  </a:cubicBezTo>
                  <a:cubicBezTo>
                    <a:pt x="4878" y="13499"/>
                    <a:pt x="4872" y="13501"/>
                    <a:pt x="4866" y="13504"/>
                  </a:cubicBezTo>
                  <a:cubicBezTo>
                    <a:pt x="4860" y="13507"/>
                    <a:pt x="4854" y="13511"/>
                    <a:pt x="4848" y="13515"/>
                  </a:cubicBezTo>
                  <a:cubicBezTo>
                    <a:pt x="4842" y="13519"/>
                    <a:pt x="4836" y="13525"/>
                    <a:pt x="4830" y="13532"/>
                  </a:cubicBezTo>
                  <a:cubicBezTo>
                    <a:pt x="4824" y="13538"/>
                    <a:pt x="4818" y="13546"/>
                    <a:pt x="4811" y="13556"/>
                  </a:cubicBezTo>
                  <a:cubicBezTo>
                    <a:pt x="4805" y="13566"/>
                    <a:pt x="4799" y="13577"/>
                    <a:pt x="4792" y="13591"/>
                  </a:cubicBezTo>
                  <a:lnTo>
                    <a:pt x="4748" y="13682"/>
                  </a:lnTo>
                  <a:lnTo>
                    <a:pt x="5138" y="13874"/>
                  </a:lnTo>
                  <a:lnTo>
                    <a:pt x="5161" y="13829"/>
                  </a:lnTo>
                  <a:lnTo>
                    <a:pt x="4984" y="13742"/>
                  </a:lnTo>
                  <a:cubicBezTo>
                    <a:pt x="4989" y="13732"/>
                    <a:pt x="4995" y="13725"/>
                    <a:pt x="5001" y="13720"/>
                  </a:cubicBezTo>
                  <a:cubicBezTo>
                    <a:pt x="5008" y="13716"/>
                    <a:pt x="5018" y="13712"/>
                    <a:pt x="5031" y="13709"/>
                  </a:cubicBezTo>
                  <a:cubicBezTo>
                    <a:pt x="5054" y="13705"/>
                    <a:pt x="5076" y="13701"/>
                    <a:pt x="5097" y="13697"/>
                  </a:cubicBezTo>
                  <a:cubicBezTo>
                    <a:pt x="5118" y="13694"/>
                    <a:pt x="5137" y="13691"/>
                    <a:pt x="5154" y="13689"/>
                  </a:cubicBezTo>
                  <a:cubicBezTo>
                    <a:pt x="5171" y="13687"/>
                    <a:pt x="5187" y="13686"/>
                    <a:pt x="5200" y="13685"/>
                  </a:cubicBezTo>
                  <a:cubicBezTo>
                    <a:pt x="5213" y="13684"/>
                    <a:pt x="5224" y="13684"/>
                    <a:pt x="5232" y="13684"/>
                  </a:cubicBezTo>
                  <a:lnTo>
                    <a:pt x="5261" y="13626"/>
                  </a:lnTo>
                  <a:close/>
                  <a:moveTo>
                    <a:pt x="4974" y="13577"/>
                  </a:moveTo>
                  <a:cubicBezTo>
                    <a:pt x="4983" y="13585"/>
                    <a:pt x="4988" y="13594"/>
                    <a:pt x="4991" y="13604"/>
                  </a:cubicBezTo>
                  <a:cubicBezTo>
                    <a:pt x="4994" y="13615"/>
                    <a:pt x="4995" y="13626"/>
                    <a:pt x="4993" y="13639"/>
                  </a:cubicBezTo>
                  <a:cubicBezTo>
                    <a:pt x="4990" y="13651"/>
                    <a:pt x="4985" y="13667"/>
                    <a:pt x="4976" y="13684"/>
                  </a:cubicBezTo>
                  <a:lnTo>
                    <a:pt x="4955" y="13727"/>
                  </a:lnTo>
                  <a:lnTo>
                    <a:pt x="4809" y="13656"/>
                  </a:lnTo>
                  <a:lnTo>
                    <a:pt x="4832" y="13609"/>
                  </a:lnTo>
                  <a:cubicBezTo>
                    <a:pt x="4838" y="13598"/>
                    <a:pt x="4843" y="13589"/>
                    <a:pt x="4848" y="13582"/>
                  </a:cubicBezTo>
                  <a:cubicBezTo>
                    <a:pt x="4853" y="13575"/>
                    <a:pt x="4859" y="13569"/>
                    <a:pt x="4864" y="13564"/>
                  </a:cubicBezTo>
                  <a:cubicBezTo>
                    <a:pt x="4874" y="13555"/>
                    <a:pt x="4887" y="13550"/>
                    <a:pt x="4901" y="13548"/>
                  </a:cubicBezTo>
                  <a:cubicBezTo>
                    <a:pt x="4916" y="13546"/>
                    <a:pt x="4929" y="13548"/>
                    <a:pt x="4942" y="13555"/>
                  </a:cubicBezTo>
                  <a:cubicBezTo>
                    <a:pt x="4955" y="13561"/>
                    <a:pt x="4966" y="13568"/>
                    <a:pt x="4974" y="13577"/>
                  </a:cubicBezTo>
                  <a:close/>
                  <a:moveTo>
                    <a:pt x="5272" y="13232"/>
                  </a:moveTo>
                  <a:cubicBezTo>
                    <a:pt x="5257" y="13230"/>
                    <a:pt x="5243" y="13231"/>
                    <a:pt x="5230" y="13235"/>
                  </a:cubicBezTo>
                  <a:cubicBezTo>
                    <a:pt x="5217" y="13238"/>
                    <a:pt x="5205" y="13244"/>
                    <a:pt x="5194" y="13251"/>
                  </a:cubicBezTo>
                  <a:cubicBezTo>
                    <a:pt x="5183" y="13258"/>
                    <a:pt x="5171" y="13269"/>
                    <a:pt x="5157" y="13284"/>
                  </a:cubicBezTo>
                  <a:lnTo>
                    <a:pt x="5120" y="13322"/>
                  </a:lnTo>
                  <a:cubicBezTo>
                    <a:pt x="5101" y="13342"/>
                    <a:pt x="5085" y="13354"/>
                    <a:pt x="5070" y="13359"/>
                  </a:cubicBezTo>
                  <a:cubicBezTo>
                    <a:pt x="5056" y="13365"/>
                    <a:pt x="5041" y="13364"/>
                    <a:pt x="5025" y="13356"/>
                  </a:cubicBezTo>
                  <a:cubicBezTo>
                    <a:pt x="5005" y="13346"/>
                    <a:pt x="4992" y="13331"/>
                    <a:pt x="4988" y="13312"/>
                  </a:cubicBezTo>
                  <a:cubicBezTo>
                    <a:pt x="4983" y="13293"/>
                    <a:pt x="4987" y="13271"/>
                    <a:pt x="4999" y="13246"/>
                  </a:cubicBezTo>
                  <a:cubicBezTo>
                    <a:pt x="5003" y="13238"/>
                    <a:pt x="5007" y="13230"/>
                    <a:pt x="5012" y="13223"/>
                  </a:cubicBezTo>
                  <a:cubicBezTo>
                    <a:pt x="5017" y="13216"/>
                    <a:pt x="5022" y="13210"/>
                    <a:pt x="5029" y="13204"/>
                  </a:cubicBezTo>
                  <a:cubicBezTo>
                    <a:pt x="5035" y="13198"/>
                    <a:pt x="5042" y="13192"/>
                    <a:pt x="5050" y="13186"/>
                  </a:cubicBezTo>
                  <a:cubicBezTo>
                    <a:pt x="5058" y="13180"/>
                    <a:pt x="5068" y="13174"/>
                    <a:pt x="5079" y="13167"/>
                  </a:cubicBezTo>
                  <a:lnTo>
                    <a:pt x="5055" y="13130"/>
                  </a:lnTo>
                  <a:cubicBezTo>
                    <a:pt x="5012" y="13155"/>
                    <a:pt x="4980" y="13188"/>
                    <a:pt x="4959" y="13230"/>
                  </a:cubicBezTo>
                  <a:cubicBezTo>
                    <a:pt x="4950" y="13249"/>
                    <a:pt x="4944" y="13267"/>
                    <a:pt x="4942" y="13285"/>
                  </a:cubicBezTo>
                  <a:cubicBezTo>
                    <a:pt x="4940" y="13304"/>
                    <a:pt x="4941" y="13321"/>
                    <a:pt x="4946" y="13337"/>
                  </a:cubicBezTo>
                  <a:cubicBezTo>
                    <a:pt x="4950" y="13353"/>
                    <a:pt x="4958" y="13367"/>
                    <a:pt x="4968" y="13380"/>
                  </a:cubicBezTo>
                  <a:cubicBezTo>
                    <a:pt x="4979" y="13393"/>
                    <a:pt x="4993" y="13403"/>
                    <a:pt x="5009" y="13411"/>
                  </a:cubicBezTo>
                  <a:cubicBezTo>
                    <a:pt x="5035" y="13424"/>
                    <a:pt x="5060" y="13426"/>
                    <a:pt x="5085" y="13418"/>
                  </a:cubicBezTo>
                  <a:cubicBezTo>
                    <a:pt x="5097" y="13415"/>
                    <a:pt x="5108" y="13409"/>
                    <a:pt x="5118" y="13401"/>
                  </a:cubicBezTo>
                  <a:cubicBezTo>
                    <a:pt x="5128" y="13393"/>
                    <a:pt x="5140" y="13381"/>
                    <a:pt x="5154" y="13366"/>
                  </a:cubicBezTo>
                  <a:lnTo>
                    <a:pt x="5186" y="13332"/>
                  </a:lnTo>
                  <a:cubicBezTo>
                    <a:pt x="5223" y="13293"/>
                    <a:pt x="5258" y="13281"/>
                    <a:pt x="5293" y="13298"/>
                  </a:cubicBezTo>
                  <a:cubicBezTo>
                    <a:pt x="5316" y="13310"/>
                    <a:pt x="5330" y="13328"/>
                    <a:pt x="5335" y="13354"/>
                  </a:cubicBezTo>
                  <a:cubicBezTo>
                    <a:pt x="5337" y="13365"/>
                    <a:pt x="5338" y="13376"/>
                    <a:pt x="5336" y="13386"/>
                  </a:cubicBezTo>
                  <a:cubicBezTo>
                    <a:pt x="5334" y="13397"/>
                    <a:pt x="5329" y="13409"/>
                    <a:pt x="5322" y="13424"/>
                  </a:cubicBezTo>
                  <a:cubicBezTo>
                    <a:pt x="5312" y="13444"/>
                    <a:pt x="5300" y="13461"/>
                    <a:pt x="5287" y="13475"/>
                  </a:cubicBezTo>
                  <a:cubicBezTo>
                    <a:pt x="5273" y="13489"/>
                    <a:pt x="5256" y="13502"/>
                    <a:pt x="5236" y="13512"/>
                  </a:cubicBezTo>
                  <a:lnTo>
                    <a:pt x="5263" y="13551"/>
                  </a:lnTo>
                  <a:cubicBezTo>
                    <a:pt x="5284" y="13537"/>
                    <a:pt x="5303" y="13522"/>
                    <a:pt x="5319" y="13504"/>
                  </a:cubicBezTo>
                  <a:cubicBezTo>
                    <a:pt x="5335" y="13487"/>
                    <a:pt x="5348" y="13466"/>
                    <a:pt x="5360" y="13443"/>
                  </a:cubicBezTo>
                  <a:cubicBezTo>
                    <a:pt x="5369" y="13425"/>
                    <a:pt x="5375" y="13408"/>
                    <a:pt x="5378" y="13392"/>
                  </a:cubicBezTo>
                  <a:cubicBezTo>
                    <a:pt x="5381" y="13377"/>
                    <a:pt x="5381" y="13360"/>
                    <a:pt x="5379" y="13343"/>
                  </a:cubicBezTo>
                  <a:cubicBezTo>
                    <a:pt x="5377" y="13320"/>
                    <a:pt x="5369" y="13300"/>
                    <a:pt x="5357" y="13283"/>
                  </a:cubicBezTo>
                  <a:cubicBezTo>
                    <a:pt x="5345" y="13265"/>
                    <a:pt x="5330" y="13252"/>
                    <a:pt x="5312" y="13243"/>
                  </a:cubicBezTo>
                  <a:cubicBezTo>
                    <a:pt x="5300" y="13237"/>
                    <a:pt x="5286" y="13233"/>
                    <a:pt x="5272" y="13232"/>
                  </a:cubicBezTo>
                  <a:close/>
                  <a:moveTo>
                    <a:pt x="5489" y="13161"/>
                  </a:moveTo>
                  <a:lnTo>
                    <a:pt x="5098" y="12969"/>
                  </a:lnTo>
                  <a:lnTo>
                    <a:pt x="5076" y="13015"/>
                  </a:lnTo>
                  <a:lnTo>
                    <a:pt x="5467" y="13207"/>
                  </a:lnTo>
                  <a:lnTo>
                    <a:pt x="5489" y="13161"/>
                  </a:lnTo>
                  <a:close/>
                  <a:moveTo>
                    <a:pt x="5264" y="12632"/>
                  </a:moveTo>
                  <a:lnTo>
                    <a:pt x="5137" y="12891"/>
                  </a:lnTo>
                  <a:lnTo>
                    <a:pt x="5176" y="12910"/>
                  </a:lnTo>
                  <a:lnTo>
                    <a:pt x="5228" y="12805"/>
                  </a:lnTo>
                  <a:lnTo>
                    <a:pt x="5579" y="12978"/>
                  </a:lnTo>
                  <a:lnTo>
                    <a:pt x="5601" y="12933"/>
                  </a:lnTo>
                  <a:lnTo>
                    <a:pt x="5250" y="12760"/>
                  </a:lnTo>
                  <a:lnTo>
                    <a:pt x="5302" y="12654"/>
                  </a:lnTo>
                  <a:lnTo>
                    <a:pt x="5264" y="12632"/>
                  </a:lnTo>
                  <a:close/>
                  <a:moveTo>
                    <a:pt x="5432" y="12291"/>
                  </a:moveTo>
                  <a:lnTo>
                    <a:pt x="5405" y="12345"/>
                  </a:lnTo>
                  <a:lnTo>
                    <a:pt x="5518" y="12494"/>
                  </a:lnTo>
                  <a:cubicBezTo>
                    <a:pt x="5525" y="12504"/>
                    <a:pt x="5532" y="12513"/>
                    <a:pt x="5538" y="12521"/>
                  </a:cubicBezTo>
                  <a:cubicBezTo>
                    <a:pt x="5545" y="12529"/>
                    <a:pt x="5549" y="12534"/>
                    <a:pt x="5551" y="12536"/>
                  </a:cubicBezTo>
                  <a:cubicBezTo>
                    <a:pt x="5542" y="12536"/>
                    <a:pt x="5533" y="12536"/>
                    <a:pt x="5524" y="12535"/>
                  </a:cubicBezTo>
                  <a:cubicBezTo>
                    <a:pt x="5516" y="12535"/>
                    <a:pt x="5507" y="12535"/>
                    <a:pt x="5497" y="12535"/>
                  </a:cubicBezTo>
                  <a:lnTo>
                    <a:pt x="5312" y="12535"/>
                  </a:lnTo>
                  <a:lnTo>
                    <a:pt x="5283" y="12593"/>
                  </a:lnTo>
                  <a:lnTo>
                    <a:pt x="5581" y="12583"/>
                  </a:lnTo>
                  <a:lnTo>
                    <a:pt x="5736" y="12659"/>
                  </a:lnTo>
                  <a:lnTo>
                    <a:pt x="5760" y="12611"/>
                  </a:lnTo>
                  <a:lnTo>
                    <a:pt x="5608" y="12536"/>
                  </a:lnTo>
                  <a:lnTo>
                    <a:pt x="5432" y="12291"/>
                  </a:lnTo>
                  <a:close/>
                  <a:moveTo>
                    <a:pt x="5791" y="11862"/>
                  </a:moveTo>
                  <a:cubicBezTo>
                    <a:pt x="5765" y="11857"/>
                    <a:pt x="5740" y="11855"/>
                    <a:pt x="5715" y="11859"/>
                  </a:cubicBezTo>
                  <a:cubicBezTo>
                    <a:pt x="5706" y="11860"/>
                    <a:pt x="5696" y="11862"/>
                    <a:pt x="5685" y="11866"/>
                  </a:cubicBezTo>
                  <a:cubicBezTo>
                    <a:pt x="5674" y="11869"/>
                    <a:pt x="5663" y="11874"/>
                    <a:pt x="5652" y="11881"/>
                  </a:cubicBezTo>
                  <a:cubicBezTo>
                    <a:pt x="5641" y="11888"/>
                    <a:pt x="5630" y="11897"/>
                    <a:pt x="5619" y="11908"/>
                  </a:cubicBezTo>
                  <a:cubicBezTo>
                    <a:pt x="5609" y="11919"/>
                    <a:pt x="5599" y="11933"/>
                    <a:pt x="5591" y="11950"/>
                  </a:cubicBezTo>
                  <a:cubicBezTo>
                    <a:pt x="5579" y="11974"/>
                    <a:pt x="5573" y="11998"/>
                    <a:pt x="5573" y="12022"/>
                  </a:cubicBezTo>
                  <a:cubicBezTo>
                    <a:pt x="5573" y="12046"/>
                    <a:pt x="5578" y="12069"/>
                    <a:pt x="5589" y="12091"/>
                  </a:cubicBezTo>
                  <a:cubicBezTo>
                    <a:pt x="5600" y="12112"/>
                    <a:pt x="5616" y="12133"/>
                    <a:pt x="5637" y="12152"/>
                  </a:cubicBezTo>
                  <a:cubicBezTo>
                    <a:pt x="5658" y="12172"/>
                    <a:pt x="5684" y="12189"/>
                    <a:pt x="5715" y="12204"/>
                  </a:cubicBezTo>
                  <a:cubicBezTo>
                    <a:pt x="5783" y="12238"/>
                    <a:pt x="5842" y="12248"/>
                    <a:pt x="5893" y="12234"/>
                  </a:cubicBezTo>
                  <a:cubicBezTo>
                    <a:pt x="5915" y="12228"/>
                    <a:pt x="5935" y="12218"/>
                    <a:pt x="5953" y="12204"/>
                  </a:cubicBezTo>
                  <a:cubicBezTo>
                    <a:pt x="5971" y="12190"/>
                    <a:pt x="5986" y="12171"/>
                    <a:pt x="5997" y="12147"/>
                  </a:cubicBezTo>
                  <a:cubicBezTo>
                    <a:pt x="6007" y="12127"/>
                    <a:pt x="6013" y="12107"/>
                    <a:pt x="6015" y="12089"/>
                  </a:cubicBezTo>
                  <a:cubicBezTo>
                    <a:pt x="6017" y="12070"/>
                    <a:pt x="6015" y="12051"/>
                    <a:pt x="6008" y="12030"/>
                  </a:cubicBezTo>
                  <a:cubicBezTo>
                    <a:pt x="6000" y="12001"/>
                    <a:pt x="5985" y="11976"/>
                    <a:pt x="5965" y="11954"/>
                  </a:cubicBezTo>
                  <a:cubicBezTo>
                    <a:pt x="5944" y="11933"/>
                    <a:pt x="5915" y="11913"/>
                    <a:pt x="5878" y="11894"/>
                  </a:cubicBezTo>
                  <a:cubicBezTo>
                    <a:pt x="5846" y="11879"/>
                    <a:pt x="5817" y="11868"/>
                    <a:pt x="5791" y="11862"/>
                  </a:cubicBezTo>
                  <a:close/>
                  <a:moveTo>
                    <a:pt x="5900" y="11973"/>
                  </a:moveTo>
                  <a:cubicBezTo>
                    <a:pt x="5912" y="11980"/>
                    <a:pt x="5922" y="11987"/>
                    <a:pt x="5930" y="11994"/>
                  </a:cubicBezTo>
                  <a:cubicBezTo>
                    <a:pt x="5939" y="12001"/>
                    <a:pt x="5946" y="12008"/>
                    <a:pt x="5951" y="12015"/>
                  </a:cubicBezTo>
                  <a:cubicBezTo>
                    <a:pt x="5957" y="12022"/>
                    <a:pt x="5961" y="12030"/>
                    <a:pt x="5965" y="12038"/>
                  </a:cubicBezTo>
                  <a:cubicBezTo>
                    <a:pt x="5972" y="12052"/>
                    <a:pt x="5975" y="12066"/>
                    <a:pt x="5975" y="12081"/>
                  </a:cubicBezTo>
                  <a:cubicBezTo>
                    <a:pt x="5974" y="12096"/>
                    <a:pt x="5970" y="12111"/>
                    <a:pt x="5963" y="12127"/>
                  </a:cubicBezTo>
                  <a:cubicBezTo>
                    <a:pt x="5959" y="12135"/>
                    <a:pt x="5954" y="12143"/>
                    <a:pt x="5947" y="12150"/>
                  </a:cubicBezTo>
                  <a:cubicBezTo>
                    <a:pt x="5941" y="12158"/>
                    <a:pt x="5934" y="12164"/>
                    <a:pt x="5927" y="12170"/>
                  </a:cubicBezTo>
                  <a:cubicBezTo>
                    <a:pt x="5920" y="12175"/>
                    <a:pt x="5912" y="12180"/>
                    <a:pt x="5904" y="12184"/>
                  </a:cubicBezTo>
                  <a:cubicBezTo>
                    <a:pt x="5896" y="12187"/>
                    <a:pt x="5888" y="12189"/>
                    <a:pt x="5879" y="12190"/>
                  </a:cubicBezTo>
                  <a:cubicBezTo>
                    <a:pt x="5862" y="12191"/>
                    <a:pt x="5841" y="12188"/>
                    <a:pt x="5815" y="12181"/>
                  </a:cubicBezTo>
                  <a:cubicBezTo>
                    <a:pt x="5788" y="12173"/>
                    <a:pt x="5761" y="12162"/>
                    <a:pt x="5731" y="12148"/>
                  </a:cubicBezTo>
                  <a:cubicBezTo>
                    <a:pt x="5707" y="12136"/>
                    <a:pt x="5687" y="12124"/>
                    <a:pt x="5671" y="12112"/>
                  </a:cubicBezTo>
                  <a:cubicBezTo>
                    <a:pt x="5655" y="12101"/>
                    <a:pt x="5643" y="12088"/>
                    <a:pt x="5633" y="12075"/>
                  </a:cubicBezTo>
                  <a:cubicBezTo>
                    <a:pt x="5623" y="12060"/>
                    <a:pt x="5617" y="12044"/>
                    <a:pt x="5616" y="12025"/>
                  </a:cubicBezTo>
                  <a:cubicBezTo>
                    <a:pt x="5616" y="12006"/>
                    <a:pt x="5620" y="11987"/>
                    <a:pt x="5629" y="11969"/>
                  </a:cubicBezTo>
                  <a:cubicBezTo>
                    <a:pt x="5640" y="11946"/>
                    <a:pt x="5654" y="11930"/>
                    <a:pt x="5672" y="11921"/>
                  </a:cubicBezTo>
                  <a:cubicBezTo>
                    <a:pt x="5690" y="11912"/>
                    <a:pt x="5707" y="11908"/>
                    <a:pt x="5725" y="11908"/>
                  </a:cubicBezTo>
                  <a:cubicBezTo>
                    <a:pt x="5742" y="11908"/>
                    <a:pt x="5761" y="11912"/>
                    <a:pt x="5783" y="11919"/>
                  </a:cubicBezTo>
                  <a:cubicBezTo>
                    <a:pt x="5804" y="11925"/>
                    <a:pt x="5830" y="11936"/>
                    <a:pt x="5859" y="11950"/>
                  </a:cubicBezTo>
                  <a:cubicBezTo>
                    <a:pt x="5875" y="11958"/>
                    <a:pt x="5888" y="11966"/>
                    <a:pt x="5900" y="11973"/>
                  </a:cubicBezTo>
                  <a:close/>
                  <a:moveTo>
                    <a:pt x="5825" y="11492"/>
                  </a:moveTo>
                  <a:lnTo>
                    <a:pt x="5724" y="11697"/>
                  </a:lnTo>
                  <a:lnTo>
                    <a:pt x="6115" y="11890"/>
                  </a:lnTo>
                  <a:lnTo>
                    <a:pt x="6138" y="11842"/>
                  </a:lnTo>
                  <a:lnTo>
                    <a:pt x="5952" y="11751"/>
                  </a:lnTo>
                  <a:lnTo>
                    <a:pt x="6014" y="11625"/>
                  </a:lnTo>
                  <a:lnTo>
                    <a:pt x="5976" y="11607"/>
                  </a:lnTo>
                  <a:lnTo>
                    <a:pt x="5914" y="11732"/>
                  </a:lnTo>
                  <a:lnTo>
                    <a:pt x="5786" y="11669"/>
                  </a:lnTo>
                  <a:lnTo>
                    <a:pt x="5860" y="11518"/>
                  </a:lnTo>
                  <a:lnTo>
                    <a:pt x="5825" y="11492"/>
                  </a:lnTo>
                  <a:close/>
                  <a:moveTo>
                    <a:pt x="6491" y="11125"/>
                  </a:moveTo>
                  <a:lnTo>
                    <a:pt x="6084" y="10966"/>
                  </a:lnTo>
                  <a:lnTo>
                    <a:pt x="6050" y="11035"/>
                  </a:lnTo>
                  <a:lnTo>
                    <a:pt x="6273" y="11236"/>
                  </a:lnTo>
                  <a:cubicBezTo>
                    <a:pt x="6287" y="11248"/>
                    <a:pt x="6299" y="11259"/>
                    <a:pt x="6311" y="11267"/>
                  </a:cubicBezTo>
                  <a:cubicBezTo>
                    <a:pt x="6322" y="11276"/>
                    <a:pt x="6328" y="11281"/>
                    <a:pt x="6330" y="11282"/>
                  </a:cubicBezTo>
                  <a:cubicBezTo>
                    <a:pt x="6328" y="11281"/>
                    <a:pt x="6320" y="11279"/>
                    <a:pt x="6306" y="11275"/>
                  </a:cubicBezTo>
                  <a:cubicBezTo>
                    <a:pt x="6292" y="11272"/>
                    <a:pt x="6275" y="11268"/>
                    <a:pt x="6254" y="11264"/>
                  </a:cubicBezTo>
                  <a:lnTo>
                    <a:pt x="5964" y="11209"/>
                  </a:lnTo>
                  <a:lnTo>
                    <a:pt x="5930" y="11278"/>
                  </a:lnTo>
                  <a:lnTo>
                    <a:pt x="6304" y="11504"/>
                  </a:lnTo>
                  <a:lnTo>
                    <a:pt x="6327" y="11459"/>
                  </a:lnTo>
                  <a:lnTo>
                    <a:pt x="6059" y="11301"/>
                  </a:lnTo>
                  <a:cubicBezTo>
                    <a:pt x="6054" y="11298"/>
                    <a:pt x="6047" y="11294"/>
                    <a:pt x="6040" y="11290"/>
                  </a:cubicBezTo>
                  <a:cubicBezTo>
                    <a:pt x="6032" y="11285"/>
                    <a:pt x="6025" y="11281"/>
                    <a:pt x="6017" y="11277"/>
                  </a:cubicBezTo>
                  <a:cubicBezTo>
                    <a:pt x="6010" y="11273"/>
                    <a:pt x="6003" y="11269"/>
                    <a:pt x="5998" y="11266"/>
                  </a:cubicBezTo>
                  <a:cubicBezTo>
                    <a:pt x="5993" y="11263"/>
                    <a:pt x="5990" y="11261"/>
                    <a:pt x="5989" y="11260"/>
                  </a:cubicBezTo>
                  <a:cubicBezTo>
                    <a:pt x="5993" y="11262"/>
                    <a:pt x="6002" y="11264"/>
                    <a:pt x="6016" y="11266"/>
                  </a:cubicBezTo>
                  <a:cubicBezTo>
                    <a:pt x="6031" y="11269"/>
                    <a:pt x="6050" y="11273"/>
                    <a:pt x="6072" y="11277"/>
                  </a:cubicBezTo>
                  <a:lnTo>
                    <a:pt x="6387" y="11336"/>
                  </a:lnTo>
                  <a:lnTo>
                    <a:pt x="6407" y="11296"/>
                  </a:lnTo>
                  <a:lnTo>
                    <a:pt x="6156" y="11069"/>
                  </a:lnTo>
                  <a:cubicBezTo>
                    <a:pt x="6151" y="11065"/>
                    <a:pt x="6145" y="11060"/>
                    <a:pt x="6140" y="11055"/>
                  </a:cubicBezTo>
                  <a:cubicBezTo>
                    <a:pt x="6134" y="11050"/>
                    <a:pt x="6128" y="11045"/>
                    <a:pt x="6123" y="11041"/>
                  </a:cubicBezTo>
                  <a:cubicBezTo>
                    <a:pt x="6118" y="11036"/>
                    <a:pt x="6113" y="11032"/>
                    <a:pt x="6109" y="11029"/>
                  </a:cubicBezTo>
                  <a:cubicBezTo>
                    <a:pt x="6106" y="11026"/>
                    <a:pt x="6103" y="11024"/>
                    <a:pt x="6103" y="11024"/>
                  </a:cubicBezTo>
                  <a:cubicBezTo>
                    <a:pt x="6104" y="11024"/>
                    <a:pt x="6106" y="11025"/>
                    <a:pt x="6111" y="11027"/>
                  </a:cubicBezTo>
                  <a:cubicBezTo>
                    <a:pt x="6116" y="11029"/>
                    <a:pt x="6121" y="11032"/>
                    <a:pt x="6128" y="11035"/>
                  </a:cubicBezTo>
                  <a:cubicBezTo>
                    <a:pt x="6135" y="11038"/>
                    <a:pt x="6142" y="11041"/>
                    <a:pt x="6150" y="11045"/>
                  </a:cubicBezTo>
                  <a:cubicBezTo>
                    <a:pt x="6157" y="11048"/>
                    <a:pt x="6164" y="11051"/>
                    <a:pt x="6170" y="11053"/>
                  </a:cubicBezTo>
                  <a:lnTo>
                    <a:pt x="6468" y="11172"/>
                  </a:lnTo>
                  <a:lnTo>
                    <a:pt x="6491" y="11125"/>
                  </a:lnTo>
                  <a:close/>
                  <a:moveTo>
                    <a:pt x="6276" y="10576"/>
                  </a:moveTo>
                  <a:lnTo>
                    <a:pt x="6253" y="10623"/>
                  </a:lnTo>
                  <a:lnTo>
                    <a:pt x="6525" y="10757"/>
                  </a:lnTo>
                  <a:cubicBezTo>
                    <a:pt x="6538" y="10763"/>
                    <a:pt x="6549" y="10770"/>
                    <a:pt x="6558" y="10776"/>
                  </a:cubicBezTo>
                  <a:cubicBezTo>
                    <a:pt x="6566" y="10782"/>
                    <a:pt x="6573" y="10791"/>
                    <a:pt x="6579" y="10801"/>
                  </a:cubicBezTo>
                  <a:cubicBezTo>
                    <a:pt x="6584" y="10811"/>
                    <a:pt x="6586" y="10823"/>
                    <a:pt x="6584" y="10837"/>
                  </a:cubicBezTo>
                  <a:cubicBezTo>
                    <a:pt x="6582" y="10851"/>
                    <a:pt x="6577" y="10866"/>
                    <a:pt x="6569" y="10882"/>
                  </a:cubicBezTo>
                  <a:cubicBezTo>
                    <a:pt x="6563" y="10894"/>
                    <a:pt x="6557" y="10904"/>
                    <a:pt x="6551" y="10912"/>
                  </a:cubicBezTo>
                  <a:cubicBezTo>
                    <a:pt x="6544" y="10920"/>
                    <a:pt x="6537" y="10926"/>
                    <a:pt x="6531" y="10930"/>
                  </a:cubicBezTo>
                  <a:cubicBezTo>
                    <a:pt x="6524" y="10934"/>
                    <a:pt x="6517" y="10937"/>
                    <a:pt x="6511" y="10938"/>
                  </a:cubicBezTo>
                  <a:cubicBezTo>
                    <a:pt x="6505" y="10939"/>
                    <a:pt x="6499" y="10940"/>
                    <a:pt x="6494" y="10940"/>
                  </a:cubicBezTo>
                  <a:cubicBezTo>
                    <a:pt x="6486" y="10940"/>
                    <a:pt x="6477" y="10937"/>
                    <a:pt x="6466" y="10933"/>
                  </a:cubicBezTo>
                  <a:cubicBezTo>
                    <a:pt x="6454" y="10928"/>
                    <a:pt x="6444" y="10924"/>
                    <a:pt x="6434" y="10919"/>
                  </a:cubicBezTo>
                  <a:lnTo>
                    <a:pt x="6171" y="10789"/>
                  </a:lnTo>
                  <a:lnTo>
                    <a:pt x="6148" y="10836"/>
                  </a:lnTo>
                  <a:lnTo>
                    <a:pt x="6428" y="10974"/>
                  </a:lnTo>
                  <a:cubicBezTo>
                    <a:pt x="6437" y="10978"/>
                    <a:pt x="6447" y="10982"/>
                    <a:pt x="6459" y="10987"/>
                  </a:cubicBezTo>
                  <a:cubicBezTo>
                    <a:pt x="6471" y="10991"/>
                    <a:pt x="6483" y="10993"/>
                    <a:pt x="6495" y="10992"/>
                  </a:cubicBezTo>
                  <a:cubicBezTo>
                    <a:pt x="6520" y="10991"/>
                    <a:pt x="6541" y="10984"/>
                    <a:pt x="6559" y="10970"/>
                  </a:cubicBezTo>
                  <a:cubicBezTo>
                    <a:pt x="6577" y="10957"/>
                    <a:pt x="6593" y="10935"/>
                    <a:pt x="6608" y="10904"/>
                  </a:cubicBezTo>
                  <a:cubicBezTo>
                    <a:pt x="6620" y="10880"/>
                    <a:pt x="6627" y="10859"/>
                    <a:pt x="6630" y="10840"/>
                  </a:cubicBezTo>
                  <a:cubicBezTo>
                    <a:pt x="6633" y="10822"/>
                    <a:pt x="6633" y="10804"/>
                    <a:pt x="6628" y="10787"/>
                  </a:cubicBezTo>
                  <a:cubicBezTo>
                    <a:pt x="6624" y="10770"/>
                    <a:pt x="6617" y="10757"/>
                    <a:pt x="6606" y="10746"/>
                  </a:cubicBezTo>
                  <a:cubicBezTo>
                    <a:pt x="6595" y="10736"/>
                    <a:pt x="6577" y="10725"/>
                    <a:pt x="6554" y="10713"/>
                  </a:cubicBezTo>
                  <a:lnTo>
                    <a:pt x="6276" y="10576"/>
                  </a:lnTo>
                  <a:close/>
                  <a:moveTo>
                    <a:pt x="6119" y="10707"/>
                  </a:moveTo>
                  <a:cubicBezTo>
                    <a:pt x="6110" y="10710"/>
                    <a:pt x="6104" y="10716"/>
                    <a:pt x="6100" y="10724"/>
                  </a:cubicBezTo>
                  <a:cubicBezTo>
                    <a:pt x="6096" y="10732"/>
                    <a:pt x="6095" y="10740"/>
                    <a:pt x="6098" y="10749"/>
                  </a:cubicBezTo>
                  <a:cubicBezTo>
                    <a:pt x="6101" y="10757"/>
                    <a:pt x="6106" y="10763"/>
                    <a:pt x="6114" y="10767"/>
                  </a:cubicBezTo>
                  <a:cubicBezTo>
                    <a:pt x="6123" y="10772"/>
                    <a:pt x="6131" y="10772"/>
                    <a:pt x="6140" y="10769"/>
                  </a:cubicBezTo>
                  <a:cubicBezTo>
                    <a:pt x="6149" y="10767"/>
                    <a:pt x="6155" y="10761"/>
                    <a:pt x="6159" y="10753"/>
                  </a:cubicBezTo>
                  <a:cubicBezTo>
                    <a:pt x="6163" y="10744"/>
                    <a:pt x="6164" y="10736"/>
                    <a:pt x="6161" y="10727"/>
                  </a:cubicBezTo>
                  <a:cubicBezTo>
                    <a:pt x="6157" y="10719"/>
                    <a:pt x="6152" y="10713"/>
                    <a:pt x="6143" y="10709"/>
                  </a:cubicBezTo>
                  <a:cubicBezTo>
                    <a:pt x="6135" y="10705"/>
                    <a:pt x="6127" y="10704"/>
                    <a:pt x="6119" y="10707"/>
                  </a:cubicBezTo>
                  <a:close/>
                  <a:moveTo>
                    <a:pt x="6176" y="10590"/>
                  </a:moveTo>
                  <a:cubicBezTo>
                    <a:pt x="6167" y="10593"/>
                    <a:pt x="6161" y="10599"/>
                    <a:pt x="6157" y="10607"/>
                  </a:cubicBezTo>
                  <a:cubicBezTo>
                    <a:pt x="6153" y="10615"/>
                    <a:pt x="6153" y="10623"/>
                    <a:pt x="6156" y="10632"/>
                  </a:cubicBezTo>
                  <a:cubicBezTo>
                    <a:pt x="6158" y="10640"/>
                    <a:pt x="6164" y="10647"/>
                    <a:pt x="6172" y="10651"/>
                  </a:cubicBezTo>
                  <a:cubicBezTo>
                    <a:pt x="6180" y="10655"/>
                    <a:pt x="6189" y="10655"/>
                    <a:pt x="6197" y="10653"/>
                  </a:cubicBezTo>
                  <a:cubicBezTo>
                    <a:pt x="6206" y="10650"/>
                    <a:pt x="6212" y="10644"/>
                    <a:pt x="6217" y="10636"/>
                  </a:cubicBezTo>
                  <a:cubicBezTo>
                    <a:pt x="6221" y="10627"/>
                    <a:pt x="6221" y="10619"/>
                    <a:pt x="6218" y="10611"/>
                  </a:cubicBezTo>
                  <a:cubicBezTo>
                    <a:pt x="6215" y="10602"/>
                    <a:pt x="6209" y="10596"/>
                    <a:pt x="6201" y="10592"/>
                  </a:cubicBezTo>
                  <a:cubicBezTo>
                    <a:pt x="6193" y="10588"/>
                    <a:pt x="6184" y="10587"/>
                    <a:pt x="6176" y="10590"/>
                  </a:cubicBezTo>
                  <a:close/>
                  <a:moveTo>
                    <a:pt x="6850" y="10396"/>
                  </a:moveTo>
                  <a:lnTo>
                    <a:pt x="6459" y="10204"/>
                  </a:lnTo>
                  <a:lnTo>
                    <a:pt x="6436" y="10250"/>
                  </a:lnTo>
                  <a:lnTo>
                    <a:pt x="6650" y="10353"/>
                  </a:lnTo>
                  <a:cubicBezTo>
                    <a:pt x="6664" y="10360"/>
                    <a:pt x="6678" y="10366"/>
                    <a:pt x="6692" y="10373"/>
                  </a:cubicBezTo>
                  <a:cubicBezTo>
                    <a:pt x="6706" y="10379"/>
                    <a:pt x="6719" y="10385"/>
                    <a:pt x="6731" y="10390"/>
                  </a:cubicBezTo>
                  <a:cubicBezTo>
                    <a:pt x="6742" y="10395"/>
                    <a:pt x="6752" y="10399"/>
                    <a:pt x="6759" y="10402"/>
                  </a:cubicBezTo>
                  <a:cubicBezTo>
                    <a:pt x="6767" y="10405"/>
                    <a:pt x="6771" y="10406"/>
                    <a:pt x="6771" y="10406"/>
                  </a:cubicBezTo>
                  <a:cubicBezTo>
                    <a:pt x="6770" y="10406"/>
                    <a:pt x="6766" y="10406"/>
                    <a:pt x="6760" y="10405"/>
                  </a:cubicBezTo>
                  <a:cubicBezTo>
                    <a:pt x="6754" y="10405"/>
                    <a:pt x="6746" y="10404"/>
                    <a:pt x="6737" y="10404"/>
                  </a:cubicBezTo>
                  <a:cubicBezTo>
                    <a:pt x="6728" y="10403"/>
                    <a:pt x="6717" y="10403"/>
                    <a:pt x="6706" y="10402"/>
                  </a:cubicBezTo>
                  <a:cubicBezTo>
                    <a:pt x="6694" y="10402"/>
                    <a:pt x="6683" y="10402"/>
                    <a:pt x="6671" y="10402"/>
                  </a:cubicBezTo>
                  <a:lnTo>
                    <a:pt x="6358" y="10409"/>
                  </a:lnTo>
                  <a:lnTo>
                    <a:pt x="6331" y="10464"/>
                  </a:lnTo>
                  <a:lnTo>
                    <a:pt x="6722" y="10656"/>
                  </a:lnTo>
                  <a:lnTo>
                    <a:pt x="6746" y="10608"/>
                  </a:lnTo>
                  <a:lnTo>
                    <a:pt x="6518" y="10498"/>
                  </a:lnTo>
                  <a:cubicBezTo>
                    <a:pt x="6506" y="10493"/>
                    <a:pt x="6495" y="10487"/>
                    <a:pt x="6483" y="10482"/>
                  </a:cubicBezTo>
                  <a:cubicBezTo>
                    <a:pt x="6472" y="10477"/>
                    <a:pt x="6461" y="10473"/>
                    <a:pt x="6451" y="10468"/>
                  </a:cubicBezTo>
                  <a:cubicBezTo>
                    <a:pt x="6441" y="10464"/>
                    <a:pt x="6432" y="10461"/>
                    <a:pt x="6425" y="10457"/>
                  </a:cubicBezTo>
                  <a:cubicBezTo>
                    <a:pt x="6418" y="10454"/>
                    <a:pt x="6413" y="10452"/>
                    <a:pt x="6409" y="10451"/>
                  </a:cubicBezTo>
                  <a:cubicBezTo>
                    <a:pt x="6413" y="10452"/>
                    <a:pt x="6419" y="10452"/>
                    <a:pt x="6426" y="10453"/>
                  </a:cubicBezTo>
                  <a:cubicBezTo>
                    <a:pt x="6434" y="10453"/>
                    <a:pt x="6443" y="10453"/>
                    <a:pt x="6453" y="10453"/>
                  </a:cubicBezTo>
                  <a:cubicBezTo>
                    <a:pt x="6463" y="10453"/>
                    <a:pt x="6474" y="10453"/>
                    <a:pt x="6486" y="10453"/>
                  </a:cubicBezTo>
                  <a:cubicBezTo>
                    <a:pt x="6498" y="10453"/>
                    <a:pt x="6511" y="10453"/>
                    <a:pt x="6525" y="10453"/>
                  </a:cubicBezTo>
                  <a:lnTo>
                    <a:pt x="6826" y="10445"/>
                  </a:lnTo>
                  <a:lnTo>
                    <a:pt x="6850" y="10396"/>
                  </a:lnTo>
                  <a:close/>
                  <a:moveTo>
                    <a:pt x="6874" y="9975"/>
                  </a:moveTo>
                  <a:cubicBezTo>
                    <a:pt x="6859" y="9974"/>
                    <a:pt x="6845" y="9975"/>
                    <a:pt x="6832" y="9978"/>
                  </a:cubicBezTo>
                  <a:cubicBezTo>
                    <a:pt x="6819" y="9982"/>
                    <a:pt x="6807" y="9987"/>
                    <a:pt x="6796" y="9995"/>
                  </a:cubicBezTo>
                  <a:cubicBezTo>
                    <a:pt x="6786" y="10002"/>
                    <a:pt x="6773" y="10013"/>
                    <a:pt x="6759" y="10028"/>
                  </a:cubicBezTo>
                  <a:lnTo>
                    <a:pt x="6723" y="10066"/>
                  </a:lnTo>
                  <a:cubicBezTo>
                    <a:pt x="6704" y="10085"/>
                    <a:pt x="6687" y="10098"/>
                    <a:pt x="6673" y="10103"/>
                  </a:cubicBezTo>
                  <a:cubicBezTo>
                    <a:pt x="6658" y="10109"/>
                    <a:pt x="6643" y="10107"/>
                    <a:pt x="6627" y="10099"/>
                  </a:cubicBezTo>
                  <a:cubicBezTo>
                    <a:pt x="6607" y="10090"/>
                    <a:pt x="6595" y="10075"/>
                    <a:pt x="6590" y="10056"/>
                  </a:cubicBezTo>
                  <a:cubicBezTo>
                    <a:pt x="6585" y="10036"/>
                    <a:pt x="6589" y="10014"/>
                    <a:pt x="6601" y="9990"/>
                  </a:cubicBezTo>
                  <a:cubicBezTo>
                    <a:pt x="6605" y="9981"/>
                    <a:pt x="6610" y="9974"/>
                    <a:pt x="6614" y="9967"/>
                  </a:cubicBezTo>
                  <a:cubicBezTo>
                    <a:pt x="6619" y="9960"/>
                    <a:pt x="6625" y="9954"/>
                    <a:pt x="6631" y="9947"/>
                  </a:cubicBezTo>
                  <a:cubicBezTo>
                    <a:pt x="6637" y="9941"/>
                    <a:pt x="6645" y="9935"/>
                    <a:pt x="6653" y="9929"/>
                  </a:cubicBezTo>
                  <a:cubicBezTo>
                    <a:pt x="6661" y="9924"/>
                    <a:pt x="6670" y="9917"/>
                    <a:pt x="6681" y="9911"/>
                  </a:cubicBezTo>
                  <a:lnTo>
                    <a:pt x="6657" y="9874"/>
                  </a:lnTo>
                  <a:cubicBezTo>
                    <a:pt x="6614" y="9899"/>
                    <a:pt x="6582" y="9932"/>
                    <a:pt x="6562" y="9973"/>
                  </a:cubicBezTo>
                  <a:cubicBezTo>
                    <a:pt x="6552" y="9992"/>
                    <a:pt x="6547" y="10011"/>
                    <a:pt x="6545" y="10029"/>
                  </a:cubicBezTo>
                  <a:cubicBezTo>
                    <a:pt x="6542" y="10047"/>
                    <a:pt x="6544" y="10064"/>
                    <a:pt x="6548" y="10080"/>
                  </a:cubicBezTo>
                  <a:cubicBezTo>
                    <a:pt x="6552" y="10096"/>
                    <a:pt x="6560" y="10111"/>
                    <a:pt x="6571" y="10123"/>
                  </a:cubicBezTo>
                  <a:cubicBezTo>
                    <a:pt x="6581" y="10136"/>
                    <a:pt x="6595" y="10147"/>
                    <a:pt x="6612" y="10155"/>
                  </a:cubicBezTo>
                  <a:cubicBezTo>
                    <a:pt x="6637" y="10167"/>
                    <a:pt x="6662" y="10170"/>
                    <a:pt x="6688" y="10162"/>
                  </a:cubicBezTo>
                  <a:cubicBezTo>
                    <a:pt x="6699" y="10158"/>
                    <a:pt x="6710" y="10152"/>
                    <a:pt x="6720" y="10144"/>
                  </a:cubicBezTo>
                  <a:cubicBezTo>
                    <a:pt x="6730" y="10136"/>
                    <a:pt x="6743" y="10125"/>
                    <a:pt x="6757" y="10109"/>
                  </a:cubicBezTo>
                  <a:lnTo>
                    <a:pt x="6788" y="10076"/>
                  </a:lnTo>
                  <a:cubicBezTo>
                    <a:pt x="6825" y="10036"/>
                    <a:pt x="6861" y="10025"/>
                    <a:pt x="6895" y="10042"/>
                  </a:cubicBezTo>
                  <a:cubicBezTo>
                    <a:pt x="6918" y="10053"/>
                    <a:pt x="6933" y="10072"/>
                    <a:pt x="6937" y="10097"/>
                  </a:cubicBezTo>
                  <a:cubicBezTo>
                    <a:pt x="6940" y="10109"/>
                    <a:pt x="6940" y="10120"/>
                    <a:pt x="6938" y="10130"/>
                  </a:cubicBezTo>
                  <a:cubicBezTo>
                    <a:pt x="6936" y="10140"/>
                    <a:pt x="6931" y="10153"/>
                    <a:pt x="6924" y="10168"/>
                  </a:cubicBezTo>
                  <a:cubicBezTo>
                    <a:pt x="6914" y="10187"/>
                    <a:pt x="6903" y="10204"/>
                    <a:pt x="6889" y="10219"/>
                  </a:cubicBezTo>
                  <a:cubicBezTo>
                    <a:pt x="6875" y="10233"/>
                    <a:pt x="6859" y="10245"/>
                    <a:pt x="6839" y="10256"/>
                  </a:cubicBezTo>
                  <a:lnTo>
                    <a:pt x="6865" y="10294"/>
                  </a:lnTo>
                  <a:cubicBezTo>
                    <a:pt x="6887" y="10281"/>
                    <a:pt x="6905" y="10266"/>
                    <a:pt x="6921" y="10248"/>
                  </a:cubicBezTo>
                  <a:cubicBezTo>
                    <a:pt x="6937" y="10231"/>
                    <a:pt x="6951" y="10210"/>
                    <a:pt x="6962" y="10186"/>
                  </a:cubicBezTo>
                  <a:cubicBezTo>
                    <a:pt x="6971" y="10168"/>
                    <a:pt x="6977" y="10151"/>
                    <a:pt x="6980" y="10136"/>
                  </a:cubicBezTo>
                  <a:cubicBezTo>
                    <a:pt x="6983" y="10120"/>
                    <a:pt x="6983" y="10104"/>
                    <a:pt x="6981" y="10087"/>
                  </a:cubicBezTo>
                  <a:cubicBezTo>
                    <a:pt x="6979" y="10064"/>
                    <a:pt x="6972" y="10044"/>
                    <a:pt x="6960" y="10026"/>
                  </a:cubicBezTo>
                  <a:cubicBezTo>
                    <a:pt x="6947" y="10009"/>
                    <a:pt x="6932" y="9996"/>
                    <a:pt x="6914" y="9987"/>
                  </a:cubicBezTo>
                  <a:cubicBezTo>
                    <a:pt x="6902" y="9981"/>
                    <a:pt x="6888" y="9977"/>
                    <a:pt x="6874" y="9975"/>
                  </a:cubicBezTo>
                  <a:close/>
                  <a:moveTo>
                    <a:pt x="6791" y="9529"/>
                  </a:moveTo>
                  <a:lnTo>
                    <a:pt x="6664" y="9787"/>
                  </a:lnTo>
                  <a:lnTo>
                    <a:pt x="6703" y="9807"/>
                  </a:lnTo>
                  <a:lnTo>
                    <a:pt x="6755" y="9702"/>
                  </a:lnTo>
                  <a:lnTo>
                    <a:pt x="7106" y="9875"/>
                  </a:lnTo>
                  <a:lnTo>
                    <a:pt x="7128" y="9830"/>
                  </a:lnTo>
                  <a:lnTo>
                    <a:pt x="6777" y="9657"/>
                  </a:lnTo>
                  <a:lnTo>
                    <a:pt x="6829" y="9551"/>
                  </a:lnTo>
                  <a:lnTo>
                    <a:pt x="6791" y="9529"/>
                  </a:lnTo>
                  <a:close/>
                  <a:moveTo>
                    <a:pt x="7323" y="9434"/>
                  </a:moveTo>
                  <a:lnTo>
                    <a:pt x="7283" y="9414"/>
                  </a:lnTo>
                  <a:lnTo>
                    <a:pt x="7198" y="9587"/>
                  </a:lnTo>
                  <a:lnTo>
                    <a:pt x="7055" y="9516"/>
                  </a:lnTo>
                  <a:lnTo>
                    <a:pt x="7121" y="9382"/>
                  </a:lnTo>
                  <a:lnTo>
                    <a:pt x="7080" y="9362"/>
                  </a:lnTo>
                  <a:lnTo>
                    <a:pt x="7014" y="9496"/>
                  </a:lnTo>
                  <a:lnTo>
                    <a:pt x="6886" y="9433"/>
                  </a:lnTo>
                  <a:lnTo>
                    <a:pt x="6965" y="9273"/>
                  </a:lnTo>
                  <a:lnTo>
                    <a:pt x="6929" y="9248"/>
                  </a:lnTo>
                  <a:lnTo>
                    <a:pt x="6824" y="9461"/>
                  </a:lnTo>
                  <a:lnTo>
                    <a:pt x="7215" y="9654"/>
                  </a:lnTo>
                  <a:lnTo>
                    <a:pt x="7323" y="9434"/>
                  </a:lnTo>
                  <a:close/>
                  <a:moveTo>
                    <a:pt x="7486" y="9103"/>
                  </a:moveTo>
                  <a:lnTo>
                    <a:pt x="7450" y="9108"/>
                  </a:lnTo>
                  <a:cubicBezTo>
                    <a:pt x="7433" y="9110"/>
                    <a:pt x="7415" y="9113"/>
                    <a:pt x="7397" y="9115"/>
                  </a:cubicBezTo>
                  <a:cubicBezTo>
                    <a:pt x="7378" y="9118"/>
                    <a:pt x="7360" y="9120"/>
                    <a:pt x="7344" y="9122"/>
                  </a:cubicBezTo>
                  <a:cubicBezTo>
                    <a:pt x="7327" y="9125"/>
                    <a:pt x="7316" y="9127"/>
                    <a:pt x="7309" y="9128"/>
                  </a:cubicBezTo>
                  <a:cubicBezTo>
                    <a:pt x="7299" y="9130"/>
                    <a:pt x="7288" y="9132"/>
                    <a:pt x="7276" y="9135"/>
                  </a:cubicBezTo>
                  <a:cubicBezTo>
                    <a:pt x="7264" y="9138"/>
                    <a:pt x="7254" y="9142"/>
                    <a:pt x="7246" y="9146"/>
                  </a:cubicBezTo>
                  <a:lnTo>
                    <a:pt x="7248" y="9140"/>
                  </a:lnTo>
                  <a:cubicBezTo>
                    <a:pt x="7256" y="9124"/>
                    <a:pt x="7261" y="9109"/>
                    <a:pt x="7262" y="9094"/>
                  </a:cubicBezTo>
                  <a:cubicBezTo>
                    <a:pt x="7263" y="9079"/>
                    <a:pt x="7261" y="9064"/>
                    <a:pt x="7256" y="9050"/>
                  </a:cubicBezTo>
                  <a:cubicBezTo>
                    <a:pt x="7251" y="9037"/>
                    <a:pt x="7243" y="9024"/>
                    <a:pt x="7233" y="9013"/>
                  </a:cubicBezTo>
                  <a:cubicBezTo>
                    <a:pt x="7222" y="9001"/>
                    <a:pt x="7208" y="8991"/>
                    <a:pt x="7192" y="8984"/>
                  </a:cubicBezTo>
                  <a:cubicBezTo>
                    <a:pt x="7182" y="8979"/>
                    <a:pt x="7172" y="8975"/>
                    <a:pt x="7162" y="8973"/>
                  </a:cubicBezTo>
                  <a:cubicBezTo>
                    <a:pt x="7153" y="8972"/>
                    <a:pt x="7143" y="8971"/>
                    <a:pt x="7135" y="8971"/>
                  </a:cubicBezTo>
                  <a:cubicBezTo>
                    <a:pt x="7126" y="8971"/>
                    <a:pt x="7118" y="8973"/>
                    <a:pt x="7111" y="8975"/>
                  </a:cubicBezTo>
                  <a:cubicBezTo>
                    <a:pt x="7103" y="8977"/>
                    <a:pt x="7097" y="8979"/>
                    <a:pt x="7091" y="8982"/>
                  </a:cubicBezTo>
                  <a:cubicBezTo>
                    <a:pt x="7085" y="8985"/>
                    <a:pt x="7079" y="8988"/>
                    <a:pt x="7073" y="8993"/>
                  </a:cubicBezTo>
                  <a:cubicBezTo>
                    <a:pt x="7067" y="8997"/>
                    <a:pt x="7061" y="9003"/>
                    <a:pt x="7055" y="9009"/>
                  </a:cubicBezTo>
                  <a:cubicBezTo>
                    <a:pt x="7049" y="9016"/>
                    <a:pt x="7043" y="9024"/>
                    <a:pt x="7037" y="9034"/>
                  </a:cubicBezTo>
                  <a:cubicBezTo>
                    <a:pt x="7031" y="9043"/>
                    <a:pt x="7024" y="9055"/>
                    <a:pt x="7018" y="9068"/>
                  </a:cubicBezTo>
                  <a:lnTo>
                    <a:pt x="6973" y="9159"/>
                  </a:lnTo>
                  <a:lnTo>
                    <a:pt x="7364" y="9352"/>
                  </a:lnTo>
                  <a:lnTo>
                    <a:pt x="7386" y="9306"/>
                  </a:lnTo>
                  <a:lnTo>
                    <a:pt x="7209" y="9219"/>
                  </a:lnTo>
                  <a:cubicBezTo>
                    <a:pt x="7215" y="9209"/>
                    <a:pt x="7220" y="9202"/>
                    <a:pt x="7227" y="9198"/>
                  </a:cubicBezTo>
                  <a:cubicBezTo>
                    <a:pt x="7233" y="9193"/>
                    <a:pt x="7243" y="9190"/>
                    <a:pt x="7256" y="9187"/>
                  </a:cubicBezTo>
                  <a:cubicBezTo>
                    <a:pt x="7280" y="9182"/>
                    <a:pt x="7301" y="9178"/>
                    <a:pt x="7322" y="9175"/>
                  </a:cubicBezTo>
                  <a:cubicBezTo>
                    <a:pt x="7343" y="9171"/>
                    <a:pt x="7362" y="9169"/>
                    <a:pt x="7379" y="9167"/>
                  </a:cubicBezTo>
                  <a:cubicBezTo>
                    <a:pt x="7397" y="9164"/>
                    <a:pt x="7412" y="9163"/>
                    <a:pt x="7425" y="9163"/>
                  </a:cubicBezTo>
                  <a:cubicBezTo>
                    <a:pt x="7439" y="9162"/>
                    <a:pt x="7449" y="9162"/>
                    <a:pt x="7457" y="9162"/>
                  </a:cubicBezTo>
                  <a:lnTo>
                    <a:pt x="7486" y="9103"/>
                  </a:lnTo>
                  <a:close/>
                  <a:moveTo>
                    <a:pt x="7200" y="9054"/>
                  </a:moveTo>
                  <a:cubicBezTo>
                    <a:pt x="7208" y="9063"/>
                    <a:pt x="7214" y="9072"/>
                    <a:pt x="7217" y="9081"/>
                  </a:cubicBezTo>
                  <a:cubicBezTo>
                    <a:pt x="7220" y="9092"/>
                    <a:pt x="7220" y="9104"/>
                    <a:pt x="7218" y="9116"/>
                  </a:cubicBezTo>
                  <a:cubicBezTo>
                    <a:pt x="7216" y="9129"/>
                    <a:pt x="7210" y="9144"/>
                    <a:pt x="7202" y="9162"/>
                  </a:cubicBezTo>
                  <a:lnTo>
                    <a:pt x="7180" y="9205"/>
                  </a:lnTo>
                  <a:lnTo>
                    <a:pt x="7035" y="9133"/>
                  </a:lnTo>
                  <a:lnTo>
                    <a:pt x="7058" y="9086"/>
                  </a:lnTo>
                  <a:cubicBezTo>
                    <a:pt x="7063" y="9076"/>
                    <a:pt x="7068" y="9067"/>
                    <a:pt x="7073" y="9060"/>
                  </a:cubicBezTo>
                  <a:cubicBezTo>
                    <a:pt x="7078" y="9053"/>
                    <a:pt x="7084" y="9046"/>
                    <a:pt x="7090" y="9041"/>
                  </a:cubicBezTo>
                  <a:cubicBezTo>
                    <a:pt x="7100" y="9033"/>
                    <a:pt x="7112" y="9027"/>
                    <a:pt x="7126" y="9025"/>
                  </a:cubicBezTo>
                  <a:cubicBezTo>
                    <a:pt x="7141" y="9024"/>
                    <a:pt x="7155" y="9026"/>
                    <a:pt x="7168" y="9032"/>
                  </a:cubicBezTo>
                  <a:cubicBezTo>
                    <a:pt x="7181" y="9039"/>
                    <a:pt x="7191" y="9046"/>
                    <a:pt x="7200" y="9054"/>
                  </a:cubicBezTo>
                  <a:close/>
                  <a:moveTo>
                    <a:pt x="7698" y="8892"/>
                  </a:moveTo>
                  <a:lnTo>
                    <a:pt x="7149" y="8622"/>
                  </a:lnTo>
                  <a:lnTo>
                    <a:pt x="7130" y="8659"/>
                  </a:lnTo>
                  <a:lnTo>
                    <a:pt x="7679" y="8929"/>
                  </a:lnTo>
                  <a:lnTo>
                    <a:pt x="7698" y="8892"/>
                  </a:lnTo>
                  <a:close/>
                  <a:moveTo>
                    <a:pt x="7543" y="8000"/>
                  </a:moveTo>
                  <a:lnTo>
                    <a:pt x="7520" y="8047"/>
                  </a:lnTo>
                  <a:lnTo>
                    <a:pt x="7723" y="8207"/>
                  </a:lnTo>
                  <a:cubicBezTo>
                    <a:pt x="7736" y="8217"/>
                    <a:pt x="7749" y="8227"/>
                    <a:pt x="7761" y="8237"/>
                  </a:cubicBezTo>
                  <a:cubicBezTo>
                    <a:pt x="7774" y="8247"/>
                    <a:pt x="7786" y="8255"/>
                    <a:pt x="7796" y="8263"/>
                  </a:cubicBezTo>
                  <a:cubicBezTo>
                    <a:pt x="7806" y="8270"/>
                    <a:pt x="7814" y="8276"/>
                    <a:pt x="7821" y="8282"/>
                  </a:cubicBezTo>
                  <a:cubicBezTo>
                    <a:pt x="7826" y="8285"/>
                    <a:pt x="7830" y="8287"/>
                    <a:pt x="7831" y="8289"/>
                  </a:cubicBezTo>
                  <a:cubicBezTo>
                    <a:pt x="7829" y="8288"/>
                    <a:pt x="7826" y="8287"/>
                    <a:pt x="7822" y="8286"/>
                  </a:cubicBezTo>
                  <a:cubicBezTo>
                    <a:pt x="7815" y="8284"/>
                    <a:pt x="7807" y="8282"/>
                    <a:pt x="7797" y="8279"/>
                  </a:cubicBezTo>
                  <a:cubicBezTo>
                    <a:pt x="7787" y="8276"/>
                    <a:pt x="7775" y="8273"/>
                    <a:pt x="7762" y="8269"/>
                  </a:cubicBezTo>
                  <a:cubicBezTo>
                    <a:pt x="7749" y="8266"/>
                    <a:pt x="7734" y="8262"/>
                    <a:pt x="7718" y="8258"/>
                  </a:cubicBezTo>
                  <a:lnTo>
                    <a:pt x="7449" y="8192"/>
                  </a:lnTo>
                  <a:lnTo>
                    <a:pt x="7423" y="8245"/>
                  </a:lnTo>
                  <a:lnTo>
                    <a:pt x="7631" y="8413"/>
                  </a:lnTo>
                  <a:cubicBezTo>
                    <a:pt x="7641" y="8420"/>
                    <a:pt x="7652" y="8429"/>
                    <a:pt x="7663" y="8438"/>
                  </a:cubicBezTo>
                  <a:cubicBezTo>
                    <a:pt x="7675" y="8447"/>
                    <a:pt x="7686" y="8455"/>
                    <a:pt x="7696" y="8462"/>
                  </a:cubicBezTo>
                  <a:cubicBezTo>
                    <a:pt x="7706" y="8470"/>
                    <a:pt x="7714" y="8476"/>
                    <a:pt x="7721" y="8482"/>
                  </a:cubicBezTo>
                  <a:cubicBezTo>
                    <a:pt x="7728" y="8487"/>
                    <a:pt x="7732" y="8490"/>
                    <a:pt x="7733" y="8490"/>
                  </a:cubicBezTo>
                  <a:cubicBezTo>
                    <a:pt x="7731" y="8490"/>
                    <a:pt x="7726" y="8488"/>
                    <a:pt x="7718" y="8486"/>
                  </a:cubicBezTo>
                  <a:cubicBezTo>
                    <a:pt x="7709" y="8483"/>
                    <a:pt x="7699" y="8480"/>
                    <a:pt x="7686" y="8476"/>
                  </a:cubicBezTo>
                  <a:cubicBezTo>
                    <a:pt x="7674" y="8472"/>
                    <a:pt x="7661" y="8468"/>
                    <a:pt x="7646" y="8464"/>
                  </a:cubicBezTo>
                  <a:cubicBezTo>
                    <a:pt x="7632" y="8460"/>
                    <a:pt x="7618" y="8456"/>
                    <a:pt x="7604" y="8453"/>
                  </a:cubicBezTo>
                  <a:lnTo>
                    <a:pt x="7351" y="8390"/>
                  </a:lnTo>
                  <a:lnTo>
                    <a:pt x="7327" y="8440"/>
                  </a:lnTo>
                  <a:lnTo>
                    <a:pt x="7763" y="8540"/>
                  </a:lnTo>
                  <a:lnTo>
                    <a:pt x="7793" y="8480"/>
                  </a:lnTo>
                  <a:lnTo>
                    <a:pt x="7596" y="8324"/>
                  </a:lnTo>
                  <a:cubicBezTo>
                    <a:pt x="7584" y="8315"/>
                    <a:pt x="7573" y="8306"/>
                    <a:pt x="7562" y="8297"/>
                  </a:cubicBezTo>
                  <a:cubicBezTo>
                    <a:pt x="7550" y="8289"/>
                    <a:pt x="7540" y="8281"/>
                    <a:pt x="7531" y="8275"/>
                  </a:cubicBezTo>
                  <a:cubicBezTo>
                    <a:pt x="7522" y="8268"/>
                    <a:pt x="7515" y="8263"/>
                    <a:pt x="7509" y="8259"/>
                  </a:cubicBezTo>
                  <a:cubicBezTo>
                    <a:pt x="7503" y="8255"/>
                    <a:pt x="7500" y="8252"/>
                    <a:pt x="7499" y="8251"/>
                  </a:cubicBezTo>
                  <a:cubicBezTo>
                    <a:pt x="7500" y="8252"/>
                    <a:pt x="7505" y="8253"/>
                    <a:pt x="7511" y="8255"/>
                  </a:cubicBezTo>
                  <a:cubicBezTo>
                    <a:pt x="7518" y="8257"/>
                    <a:pt x="7527" y="8260"/>
                    <a:pt x="7537" y="8263"/>
                  </a:cubicBezTo>
                  <a:cubicBezTo>
                    <a:pt x="7548" y="8266"/>
                    <a:pt x="7560" y="8269"/>
                    <a:pt x="7574" y="8273"/>
                  </a:cubicBezTo>
                  <a:cubicBezTo>
                    <a:pt x="7588" y="8277"/>
                    <a:pt x="7603" y="8281"/>
                    <a:pt x="7619" y="8285"/>
                  </a:cubicBezTo>
                  <a:lnTo>
                    <a:pt x="7860" y="8343"/>
                  </a:lnTo>
                  <a:lnTo>
                    <a:pt x="7890" y="8282"/>
                  </a:lnTo>
                  <a:lnTo>
                    <a:pt x="7543" y="8000"/>
                  </a:lnTo>
                  <a:close/>
                  <a:moveTo>
                    <a:pt x="8080" y="7895"/>
                  </a:moveTo>
                  <a:lnTo>
                    <a:pt x="8040" y="7875"/>
                  </a:lnTo>
                  <a:lnTo>
                    <a:pt x="7955" y="8047"/>
                  </a:lnTo>
                  <a:lnTo>
                    <a:pt x="7812" y="7977"/>
                  </a:lnTo>
                  <a:lnTo>
                    <a:pt x="7878" y="7843"/>
                  </a:lnTo>
                  <a:lnTo>
                    <a:pt x="7838" y="7823"/>
                  </a:lnTo>
                  <a:lnTo>
                    <a:pt x="7772" y="7957"/>
                  </a:lnTo>
                  <a:lnTo>
                    <a:pt x="7644" y="7894"/>
                  </a:lnTo>
                  <a:lnTo>
                    <a:pt x="7722" y="7734"/>
                  </a:lnTo>
                  <a:lnTo>
                    <a:pt x="7687" y="7708"/>
                  </a:lnTo>
                  <a:lnTo>
                    <a:pt x="7582" y="7922"/>
                  </a:lnTo>
                  <a:lnTo>
                    <a:pt x="7973" y="8114"/>
                  </a:lnTo>
                  <a:lnTo>
                    <a:pt x="8080" y="7895"/>
                  </a:lnTo>
                  <a:close/>
                  <a:moveTo>
                    <a:pt x="8096" y="7491"/>
                  </a:moveTo>
                  <a:cubicBezTo>
                    <a:pt x="8082" y="7489"/>
                    <a:pt x="8068" y="7490"/>
                    <a:pt x="8055" y="7494"/>
                  </a:cubicBezTo>
                  <a:cubicBezTo>
                    <a:pt x="8042" y="7497"/>
                    <a:pt x="8030" y="7503"/>
                    <a:pt x="8019" y="7510"/>
                  </a:cubicBezTo>
                  <a:cubicBezTo>
                    <a:pt x="8008" y="7517"/>
                    <a:pt x="7996" y="7528"/>
                    <a:pt x="7982" y="7543"/>
                  </a:cubicBezTo>
                  <a:lnTo>
                    <a:pt x="7945" y="7581"/>
                  </a:lnTo>
                  <a:cubicBezTo>
                    <a:pt x="7926" y="7601"/>
                    <a:pt x="7910" y="7613"/>
                    <a:pt x="7895" y="7619"/>
                  </a:cubicBezTo>
                  <a:cubicBezTo>
                    <a:pt x="7881" y="7624"/>
                    <a:pt x="7866" y="7623"/>
                    <a:pt x="7850" y="7615"/>
                  </a:cubicBezTo>
                  <a:cubicBezTo>
                    <a:pt x="7829" y="7605"/>
                    <a:pt x="7817" y="7590"/>
                    <a:pt x="7812" y="7571"/>
                  </a:cubicBezTo>
                  <a:cubicBezTo>
                    <a:pt x="7808" y="7552"/>
                    <a:pt x="7811" y="7530"/>
                    <a:pt x="7824" y="7505"/>
                  </a:cubicBezTo>
                  <a:cubicBezTo>
                    <a:pt x="7828" y="7497"/>
                    <a:pt x="7832" y="7489"/>
                    <a:pt x="7837" y="7482"/>
                  </a:cubicBezTo>
                  <a:cubicBezTo>
                    <a:pt x="7842" y="7475"/>
                    <a:pt x="7847" y="7469"/>
                    <a:pt x="7854" y="7463"/>
                  </a:cubicBezTo>
                  <a:cubicBezTo>
                    <a:pt x="7860" y="7457"/>
                    <a:pt x="7867" y="7451"/>
                    <a:pt x="7875" y="7445"/>
                  </a:cubicBezTo>
                  <a:cubicBezTo>
                    <a:pt x="7883" y="7439"/>
                    <a:pt x="7893" y="7433"/>
                    <a:pt x="7904" y="7426"/>
                  </a:cubicBezTo>
                  <a:lnTo>
                    <a:pt x="7880" y="7389"/>
                  </a:lnTo>
                  <a:cubicBezTo>
                    <a:pt x="7837" y="7414"/>
                    <a:pt x="7805" y="7447"/>
                    <a:pt x="7784" y="7489"/>
                  </a:cubicBezTo>
                  <a:cubicBezTo>
                    <a:pt x="7775" y="7508"/>
                    <a:pt x="7769" y="7526"/>
                    <a:pt x="7767" y="7545"/>
                  </a:cubicBezTo>
                  <a:cubicBezTo>
                    <a:pt x="7765" y="7563"/>
                    <a:pt x="7766" y="7580"/>
                    <a:pt x="7771" y="7596"/>
                  </a:cubicBezTo>
                  <a:cubicBezTo>
                    <a:pt x="7775" y="7612"/>
                    <a:pt x="7783" y="7626"/>
                    <a:pt x="7793" y="7639"/>
                  </a:cubicBezTo>
                  <a:cubicBezTo>
                    <a:pt x="7804" y="7652"/>
                    <a:pt x="7818" y="7662"/>
                    <a:pt x="7834" y="7670"/>
                  </a:cubicBezTo>
                  <a:cubicBezTo>
                    <a:pt x="7859" y="7683"/>
                    <a:pt x="7885" y="7685"/>
                    <a:pt x="7910" y="7677"/>
                  </a:cubicBezTo>
                  <a:cubicBezTo>
                    <a:pt x="7922" y="7674"/>
                    <a:pt x="7933" y="7668"/>
                    <a:pt x="7943" y="7660"/>
                  </a:cubicBezTo>
                  <a:cubicBezTo>
                    <a:pt x="7953" y="7652"/>
                    <a:pt x="7965" y="7640"/>
                    <a:pt x="7979" y="7625"/>
                  </a:cubicBezTo>
                  <a:lnTo>
                    <a:pt x="8010" y="7591"/>
                  </a:lnTo>
                  <a:cubicBezTo>
                    <a:pt x="8048" y="7552"/>
                    <a:pt x="8083" y="7540"/>
                    <a:pt x="8118" y="7557"/>
                  </a:cubicBezTo>
                  <a:cubicBezTo>
                    <a:pt x="8141" y="7569"/>
                    <a:pt x="8155" y="7587"/>
                    <a:pt x="8160" y="7613"/>
                  </a:cubicBezTo>
                  <a:cubicBezTo>
                    <a:pt x="8162" y="7624"/>
                    <a:pt x="8162" y="7635"/>
                    <a:pt x="8160" y="7645"/>
                  </a:cubicBezTo>
                  <a:cubicBezTo>
                    <a:pt x="8158" y="7656"/>
                    <a:pt x="8154" y="7668"/>
                    <a:pt x="8146" y="7683"/>
                  </a:cubicBezTo>
                  <a:cubicBezTo>
                    <a:pt x="8137" y="7703"/>
                    <a:pt x="8125" y="7720"/>
                    <a:pt x="8111" y="7734"/>
                  </a:cubicBezTo>
                  <a:cubicBezTo>
                    <a:pt x="8098" y="7748"/>
                    <a:pt x="8081" y="7761"/>
                    <a:pt x="8061" y="7771"/>
                  </a:cubicBezTo>
                  <a:lnTo>
                    <a:pt x="8088" y="7810"/>
                  </a:lnTo>
                  <a:cubicBezTo>
                    <a:pt x="8109" y="7796"/>
                    <a:pt x="8128" y="7781"/>
                    <a:pt x="8144" y="7763"/>
                  </a:cubicBezTo>
                  <a:cubicBezTo>
                    <a:pt x="8159" y="7746"/>
                    <a:pt x="8173" y="7725"/>
                    <a:pt x="8185" y="7702"/>
                  </a:cubicBezTo>
                  <a:cubicBezTo>
                    <a:pt x="8194" y="7684"/>
                    <a:pt x="8200" y="7667"/>
                    <a:pt x="8203" y="7651"/>
                  </a:cubicBezTo>
                  <a:cubicBezTo>
                    <a:pt x="8205" y="7636"/>
                    <a:pt x="8206" y="7619"/>
                    <a:pt x="8204" y="7602"/>
                  </a:cubicBezTo>
                  <a:cubicBezTo>
                    <a:pt x="8202" y="7580"/>
                    <a:pt x="8194" y="7559"/>
                    <a:pt x="8182" y="7542"/>
                  </a:cubicBezTo>
                  <a:cubicBezTo>
                    <a:pt x="8170" y="7524"/>
                    <a:pt x="8155" y="7511"/>
                    <a:pt x="8137" y="7502"/>
                  </a:cubicBezTo>
                  <a:cubicBezTo>
                    <a:pt x="8124" y="7496"/>
                    <a:pt x="8111" y="7492"/>
                    <a:pt x="8096" y="7491"/>
                  </a:cubicBezTo>
                  <a:close/>
                  <a:moveTo>
                    <a:pt x="8014" y="7044"/>
                  </a:moveTo>
                  <a:lnTo>
                    <a:pt x="7886" y="7303"/>
                  </a:lnTo>
                  <a:lnTo>
                    <a:pt x="7926" y="7322"/>
                  </a:lnTo>
                  <a:lnTo>
                    <a:pt x="7977" y="7217"/>
                  </a:lnTo>
                  <a:lnTo>
                    <a:pt x="8329" y="7390"/>
                  </a:lnTo>
                  <a:lnTo>
                    <a:pt x="8351" y="7345"/>
                  </a:lnTo>
                  <a:lnTo>
                    <a:pt x="7999" y="7172"/>
                  </a:lnTo>
                  <a:lnTo>
                    <a:pt x="8052" y="7066"/>
                  </a:lnTo>
                  <a:lnTo>
                    <a:pt x="8014" y="7044"/>
                  </a:lnTo>
                  <a:close/>
                  <a:moveTo>
                    <a:pt x="8148" y="6771"/>
                  </a:moveTo>
                  <a:lnTo>
                    <a:pt x="8047" y="6977"/>
                  </a:lnTo>
                  <a:lnTo>
                    <a:pt x="8438" y="7169"/>
                  </a:lnTo>
                  <a:lnTo>
                    <a:pt x="8461" y="7122"/>
                  </a:lnTo>
                  <a:lnTo>
                    <a:pt x="8275" y="7030"/>
                  </a:lnTo>
                  <a:lnTo>
                    <a:pt x="8337" y="6905"/>
                  </a:lnTo>
                  <a:lnTo>
                    <a:pt x="8299" y="6886"/>
                  </a:lnTo>
                  <a:lnTo>
                    <a:pt x="8237" y="7012"/>
                  </a:lnTo>
                  <a:lnTo>
                    <a:pt x="8109" y="6949"/>
                  </a:lnTo>
                  <a:lnTo>
                    <a:pt x="8183" y="6798"/>
                  </a:lnTo>
                  <a:lnTo>
                    <a:pt x="8148" y="6771"/>
                  </a:lnTo>
                  <a:close/>
                  <a:moveTo>
                    <a:pt x="8695" y="6646"/>
                  </a:moveTo>
                  <a:lnTo>
                    <a:pt x="8241" y="6583"/>
                  </a:lnTo>
                  <a:lnTo>
                    <a:pt x="8211" y="6644"/>
                  </a:lnTo>
                  <a:lnTo>
                    <a:pt x="8537" y="6967"/>
                  </a:lnTo>
                  <a:lnTo>
                    <a:pt x="8561" y="6919"/>
                  </a:lnTo>
                  <a:lnTo>
                    <a:pt x="8459" y="6823"/>
                  </a:lnTo>
                  <a:lnTo>
                    <a:pt x="8531" y="6677"/>
                  </a:lnTo>
                  <a:lnTo>
                    <a:pt x="8669" y="6699"/>
                  </a:lnTo>
                  <a:lnTo>
                    <a:pt x="8695" y="6646"/>
                  </a:lnTo>
                  <a:close/>
                  <a:moveTo>
                    <a:pt x="8487" y="6670"/>
                  </a:moveTo>
                  <a:lnTo>
                    <a:pt x="8427" y="6791"/>
                  </a:lnTo>
                  <a:lnTo>
                    <a:pt x="8266" y="6635"/>
                  </a:lnTo>
                  <a:lnTo>
                    <a:pt x="8487" y="6670"/>
                  </a:lnTo>
                  <a:close/>
                  <a:moveTo>
                    <a:pt x="8133" y="6614"/>
                  </a:moveTo>
                  <a:cubicBezTo>
                    <a:pt x="8124" y="6617"/>
                    <a:pt x="8118" y="6622"/>
                    <a:pt x="8114" y="6631"/>
                  </a:cubicBezTo>
                  <a:cubicBezTo>
                    <a:pt x="8110" y="6639"/>
                    <a:pt x="8109" y="6647"/>
                    <a:pt x="8112" y="6655"/>
                  </a:cubicBezTo>
                  <a:cubicBezTo>
                    <a:pt x="8115" y="6664"/>
                    <a:pt x="8121" y="6670"/>
                    <a:pt x="8129" y="6674"/>
                  </a:cubicBezTo>
                  <a:cubicBezTo>
                    <a:pt x="8137" y="6678"/>
                    <a:pt x="8145" y="6679"/>
                    <a:pt x="8154" y="6676"/>
                  </a:cubicBezTo>
                  <a:cubicBezTo>
                    <a:pt x="8163" y="6673"/>
                    <a:pt x="8169" y="6668"/>
                    <a:pt x="8173" y="6659"/>
                  </a:cubicBezTo>
                  <a:cubicBezTo>
                    <a:pt x="8177" y="6651"/>
                    <a:pt x="8178" y="6643"/>
                    <a:pt x="8175" y="6634"/>
                  </a:cubicBezTo>
                  <a:cubicBezTo>
                    <a:pt x="8172" y="6626"/>
                    <a:pt x="8166" y="6620"/>
                    <a:pt x="8157" y="6615"/>
                  </a:cubicBezTo>
                  <a:cubicBezTo>
                    <a:pt x="8149" y="6612"/>
                    <a:pt x="8141" y="6611"/>
                    <a:pt x="8133" y="6614"/>
                  </a:cubicBezTo>
                  <a:close/>
                  <a:moveTo>
                    <a:pt x="8190" y="6497"/>
                  </a:moveTo>
                  <a:cubicBezTo>
                    <a:pt x="8182" y="6499"/>
                    <a:pt x="8176" y="6505"/>
                    <a:pt x="8171" y="6513"/>
                  </a:cubicBezTo>
                  <a:cubicBezTo>
                    <a:pt x="8168" y="6521"/>
                    <a:pt x="8167" y="6530"/>
                    <a:pt x="8170" y="6538"/>
                  </a:cubicBezTo>
                  <a:cubicBezTo>
                    <a:pt x="8173" y="6547"/>
                    <a:pt x="8178" y="6553"/>
                    <a:pt x="8186" y="6557"/>
                  </a:cubicBezTo>
                  <a:cubicBezTo>
                    <a:pt x="8195" y="6561"/>
                    <a:pt x="8203" y="6562"/>
                    <a:pt x="8212" y="6559"/>
                  </a:cubicBezTo>
                  <a:cubicBezTo>
                    <a:pt x="8221" y="6556"/>
                    <a:pt x="8227" y="6550"/>
                    <a:pt x="8231" y="6542"/>
                  </a:cubicBezTo>
                  <a:cubicBezTo>
                    <a:pt x="8235" y="6534"/>
                    <a:pt x="8236" y="6525"/>
                    <a:pt x="8232" y="6517"/>
                  </a:cubicBezTo>
                  <a:cubicBezTo>
                    <a:pt x="8229" y="6508"/>
                    <a:pt x="8223" y="6502"/>
                    <a:pt x="8215" y="6498"/>
                  </a:cubicBezTo>
                  <a:cubicBezTo>
                    <a:pt x="8207" y="6494"/>
                    <a:pt x="8199" y="6494"/>
                    <a:pt x="8190" y="6497"/>
                  </a:cubicBezTo>
                  <a:close/>
                  <a:moveTo>
                    <a:pt x="8791" y="6351"/>
                  </a:moveTo>
                  <a:lnTo>
                    <a:pt x="8715" y="6506"/>
                  </a:lnTo>
                  <a:lnTo>
                    <a:pt x="8364" y="6333"/>
                  </a:lnTo>
                  <a:lnTo>
                    <a:pt x="8341" y="6380"/>
                  </a:lnTo>
                  <a:lnTo>
                    <a:pt x="8732" y="6572"/>
                  </a:lnTo>
                  <a:lnTo>
                    <a:pt x="8827" y="6377"/>
                  </a:lnTo>
                  <a:lnTo>
                    <a:pt x="8791" y="6351"/>
                  </a:lnTo>
                  <a:close/>
                  <a:moveTo>
                    <a:pt x="8890" y="6250"/>
                  </a:moveTo>
                  <a:lnTo>
                    <a:pt x="8499" y="6058"/>
                  </a:lnTo>
                  <a:lnTo>
                    <a:pt x="8477" y="6103"/>
                  </a:lnTo>
                  <a:lnTo>
                    <a:pt x="8868" y="6295"/>
                  </a:lnTo>
                  <a:lnTo>
                    <a:pt x="8890" y="6250"/>
                  </a:lnTo>
                  <a:close/>
                  <a:moveTo>
                    <a:pt x="3914" y="18089"/>
                  </a:moveTo>
                  <a:lnTo>
                    <a:pt x="3523" y="17896"/>
                  </a:lnTo>
                  <a:lnTo>
                    <a:pt x="3500" y="17943"/>
                  </a:lnTo>
                  <a:lnTo>
                    <a:pt x="3664" y="18023"/>
                  </a:lnTo>
                  <a:lnTo>
                    <a:pt x="3583" y="18188"/>
                  </a:lnTo>
                  <a:lnTo>
                    <a:pt x="3419" y="18108"/>
                  </a:lnTo>
                  <a:lnTo>
                    <a:pt x="3397" y="18153"/>
                  </a:lnTo>
                  <a:lnTo>
                    <a:pt x="3601" y="18254"/>
                  </a:lnTo>
                  <a:lnTo>
                    <a:pt x="3717" y="18254"/>
                  </a:lnTo>
                  <a:lnTo>
                    <a:pt x="3621" y="18207"/>
                  </a:lnTo>
                  <a:lnTo>
                    <a:pt x="3702" y="18042"/>
                  </a:lnTo>
                  <a:lnTo>
                    <a:pt x="3891" y="18135"/>
                  </a:lnTo>
                  <a:lnTo>
                    <a:pt x="3914" y="18089"/>
                  </a:lnTo>
                  <a:close/>
                  <a:moveTo>
                    <a:pt x="9002" y="7621"/>
                  </a:moveTo>
                  <a:lnTo>
                    <a:pt x="9002" y="7564"/>
                  </a:lnTo>
                  <a:lnTo>
                    <a:pt x="8684" y="7408"/>
                  </a:lnTo>
                  <a:lnTo>
                    <a:pt x="8661" y="7454"/>
                  </a:lnTo>
                  <a:lnTo>
                    <a:pt x="9002" y="7621"/>
                  </a:lnTo>
                  <a:close/>
                  <a:moveTo>
                    <a:pt x="9002" y="7370"/>
                  </a:moveTo>
                  <a:lnTo>
                    <a:pt x="9002" y="7318"/>
                  </a:lnTo>
                  <a:lnTo>
                    <a:pt x="8746" y="7282"/>
                  </a:lnTo>
                  <a:lnTo>
                    <a:pt x="8721" y="7332"/>
                  </a:lnTo>
                  <a:lnTo>
                    <a:pt x="9002" y="7370"/>
                  </a:lnTo>
                  <a:close/>
                  <a:moveTo>
                    <a:pt x="9002" y="7216"/>
                  </a:moveTo>
                  <a:lnTo>
                    <a:pt x="9002" y="7149"/>
                  </a:lnTo>
                  <a:lnTo>
                    <a:pt x="8874" y="7021"/>
                  </a:lnTo>
                  <a:lnTo>
                    <a:pt x="8851" y="7069"/>
                  </a:lnTo>
                  <a:lnTo>
                    <a:pt x="9002" y="7216"/>
                  </a:lnTo>
                  <a:close/>
                  <a:moveTo>
                    <a:pt x="9002" y="6990"/>
                  </a:moveTo>
                  <a:lnTo>
                    <a:pt x="9002" y="6931"/>
                  </a:lnTo>
                  <a:lnTo>
                    <a:pt x="8974" y="6917"/>
                  </a:lnTo>
                  <a:lnTo>
                    <a:pt x="9002" y="6859"/>
                  </a:lnTo>
                  <a:lnTo>
                    <a:pt x="9002" y="6761"/>
                  </a:lnTo>
                  <a:lnTo>
                    <a:pt x="8912" y="6945"/>
                  </a:lnTo>
                  <a:lnTo>
                    <a:pt x="9002" y="6990"/>
                  </a:lnTo>
                  <a:close/>
                  <a:moveTo>
                    <a:pt x="4078" y="17755"/>
                  </a:moveTo>
                  <a:lnTo>
                    <a:pt x="4038" y="17735"/>
                  </a:lnTo>
                  <a:lnTo>
                    <a:pt x="3953" y="17907"/>
                  </a:lnTo>
                  <a:lnTo>
                    <a:pt x="3810" y="17837"/>
                  </a:lnTo>
                  <a:lnTo>
                    <a:pt x="3876" y="17703"/>
                  </a:lnTo>
                  <a:lnTo>
                    <a:pt x="3835" y="17683"/>
                  </a:lnTo>
                  <a:lnTo>
                    <a:pt x="3770" y="17817"/>
                  </a:lnTo>
                  <a:lnTo>
                    <a:pt x="3641" y="17754"/>
                  </a:lnTo>
                  <a:lnTo>
                    <a:pt x="3720" y="17593"/>
                  </a:lnTo>
                  <a:lnTo>
                    <a:pt x="3684" y="17568"/>
                  </a:lnTo>
                  <a:lnTo>
                    <a:pt x="3579" y="17782"/>
                  </a:lnTo>
                  <a:lnTo>
                    <a:pt x="3970" y="17974"/>
                  </a:lnTo>
                  <a:lnTo>
                    <a:pt x="4078" y="17755"/>
                  </a:lnTo>
                  <a:close/>
                  <a:moveTo>
                    <a:pt x="3995" y="16937"/>
                  </a:moveTo>
                  <a:lnTo>
                    <a:pt x="3972" y="16984"/>
                  </a:lnTo>
                  <a:lnTo>
                    <a:pt x="4175" y="17144"/>
                  </a:lnTo>
                  <a:cubicBezTo>
                    <a:pt x="4188" y="17154"/>
                    <a:pt x="4200" y="17164"/>
                    <a:pt x="4213" y="17174"/>
                  </a:cubicBezTo>
                  <a:cubicBezTo>
                    <a:pt x="4226" y="17184"/>
                    <a:pt x="4237" y="17192"/>
                    <a:pt x="4248" y="17200"/>
                  </a:cubicBezTo>
                  <a:cubicBezTo>
                    <a:pt x="4258" y="17207"/>
                    <a:pt x="4266" y="17213"/>
                    <a:pt x="4273" y="17218"/>
                  </a:cubicBezTo>
                  <a:cubicBezTo>
                    <a:pt x="4278" y="17222"/>
                    <a:pt x="4281" y="17224"/>
                    <a:pt x="4283" y="17226"/>
                  </a:cubicBezTo>
                  <a:cubicBezTo>
                    <a:pt x="4281" y="17225"/>
                    <a:pt x="4278" y="17224"/>
                    <a:pt x="4273" y="17223"/>
                  </a:cubicBezTo>
                  <a:cubicBezTo>
                    <a:pt x="4267" y="17221"/>
                    <a:pt x="4259" y="17218"/>
                    <a:pt x="4249" y="17216"/>
                  </a:cubicBezTo>
                  <a:cubicBezTo>
                    <a:pt x="4239" y="17213"/>
                    <a:pt x="4227" y="17210"/>
                    <a:pt x="4214" y="17206"/>
                  </a:cubicBezTo>
                  <a:cubicBezTo>
                    <a:pt x="4200" y="17203"/>
                    <a:pt x="4186" y="17199"/>
                    <a:pt x="4170" y="17195"/>
                  </a:cubicBezTo>
                  <a:lnTo>
                    <a:pt x="3900" y="17129"/>
                  </a:lnTo>
                  <a:lnTo>
                    <a:pt x="3874" y="17182"/>
                  </a:lnTo>
                  <a:lnTo>
                    <a:pt x="4083" y="17349"/>
                  </a:lnTo>
                  <a:cubicBezTo>
                    <a:pt x="4093" y="17357"/>
                    <a:pt x="4104" y="17366"/>
                    <a:pt x="4115" y="17375"/>
                  </a:cubicBezTo>
                  <a:cubicBezTo>
                    <a:pt x="4127" y="17384"/>
                    <a:pt x="4138" y="17392"/>
                    <a:pt x="4148" y="17399"/>
                  </a:cubicBezTo>
                  <a:cubicBezTo>
                    <a:pt x="4158" y="17407"/>
                    <a:pt x="4166" y="17413"/>
                    <a:pt x="4173" y="17419"/>
                  </a:cubicBezTo>
                  <a:cubicBezTo>
                    <a:pt x="4180" y="17424"/>
                    <a:pt x="4184" y="17427"/>
                    <a:pt x="4185" y="17427"/>
                  </a:cubicBezTo>
                  <a:cubicBezTo>
                    <a:pt x="4183" y="17427"/>
                    <a:pt x="4178" y="17425"/>
                    <a:pt x="4169" y="17422"/>
                  </a:cubicBezTo>
                  <a:cubicBezTo>
                    <a:pt x="4161" y="17420"/>
                    <a:pt x="4150" y="17416"/>
                    <a:pt x="4138" y="17413"/>
                  </a:cubicBezTo>
                  <a:cubicBezTo>
                    <a:pt x="4126" y="17409"/>
                    <a:pt x="4112" y="17405"/>
                    <a:pt x="4098" y="17401"/>
                  </a:cubicBezTo>
                  <a:cubicBezTo>
                    <a:pt x="4083" y="17397"/>
                    <a:pt x="4069" y="17393"/>
                    <a:pt x="4056" y="17390"/>
                  </a:cubicBezTo>
                  <a:lnTo>
                    <a:pt x="3803" y="17327"/>
                  </a:lnTo>
                  <a:lnTo>
                    <a:pt x="3778" y="17377"/>
                  </a:lnTo>
                  <a:lnTo>
                    <a:pt x="4215" y="17477"/>
                  </a:lnTo>
                  <a:lnTo>
                    <a:pt x="4244" y="17417"/>
                  </a:lnTo>
                  <a:lnTo>
                    <a:pt x="4047" y="17261"/>
                  </a:lnTo>
                  <a:cubicBezTo>
                    <a:pt x="4036" y="17252"/>
                    <a:pt x="4024" y="17243"/>
                    <a:pt x="4013" y="17234"/>
                  </a:cubicBezTo>
                  <a:cubicBezTo>
                    <a:pt x="4002" y="17226"/>
                    <a:pt x="3992" y="17218"/>
                    <a:pt x="3983" y="17212"/>
                  </a:cubicBezTo>
                  <a:cubicBezTo>
                    <a:pt x="3974" y="17205"/>
                    <a:pt x="3967" y="17200"/>
                    <a:pt x="3961" y="17196"/>
                  </a:cubicBezTo>
                  <a:cubicBezTo>
                    <a:pt x="3955" y="17192"/>
                    <a:pt x="3952" y="17189"/>
                    <a:pt x="3951" y="17188"/>
                  </a:cubicBezTo>
                  <a:cubicBezTo>
                    <a:pt x="3952" y="17189"/>
                    <a:pt x="3956" y="17190"/>
                    <a:pt x="3963" y="17192"/>
                  </a:cubicBezTo>
                  <a:cubicBezTo>
                    <a:pt x="3970" y="17194"/>
                    <a:pt x="3979" y="17197"/>
                    <a:pt x="3989" y="17200"/>
                  </a:cubicBezTo>
                  <a:cubicBezTo>
                    <a:pt x="4000" y="17203"/>
                    <a:pt x="4012" y="17206"/>
                    <a:pt x="4026" y="17210"/>
                  </a:cubicBezTo>
                  <a:cubicBezTo>
                    <a:pt x="4040" y="17214"/>
                    <a:pt x="4055" y="17218"/>
                    <a:pt x="4071" y="17222"/>
                  </a:cubicBezTo>
                  <a:lnTo>
                    <a:pt x="4312" y="17280"/>
                  </a:lnTo>
                  <a:lnTo>
                    <a:pt x="4342" y="17219"/>
                  </a:lnTo>
                  <a:lnTo>
                    <a:pt x="3995" y="16937"/>
                  </a:lnTo>
                  <a:close/>
                  <a:moveTo>
                    <a:pt x="4447" y="17006"/>
                  </a:moveTo>
                  <a:lnTo>
                    <a:pt x="4056" y="16813"/>
                  </a:lnTo>
                  <a:lnTo>
                    <a:pt x="4033" y="16859"/>
                  </a:lnTo>
                  <a:lnTo>
                    <a:pt x="4424" y="17051"/>
                  </a:lnTo>
                  <a:lnTo>
                    <a:pt x="4447" y="17006"/>
                  </a:lnTo>
                  <a:close/>
                  <a:moveTo>
                    <a:pt x="4563" y="16671"/>
                  </a:moveTo>
                  <a:lnTo>
                    <a:pt x="4487" y="16825"/>
                  </a:lnTo>
                  <a:lnTo>
                    <a:pt x="4135" y="16652"/>
                  </a:lnTo>
                  <a:lnTo>
                    <a:pt x="4112" y="16699"/>
                  </a:lnTo>
                  <a:lnTo>
                    <a:pt x="4503" y="16891"/>
                  </a:lnTo>
                  <a:lnTo>
                    <a:pt x="4599" y="16696"/>
                  </a:lnTo>
                  <a:lnTo>
                    <a:pt x="4563" y="16671"/>
                  </a:lnTo>
                  <a:close/>
                  <a:moveTo>
                    <a:pt x="4766" y="16358"/>
                  </a:moveTo>
                  <a:lnTo>
                    <a:pt x="4375" y="16165"/>
                  </a:lnTo>
                  <a:lnTo>
                    <a:pt x="4352" y="16212"/>
                  </a:lnTo>
                  <a:lnTo>
                    <a:pt x="4515" y="16292"/>
                  </a:lnTo>
                  <a:lnTo>
                    <a:pt x="4434" y="16457"/>
                  </a:lnTo>
                  <a:lnTo>
                    <a:pt x="4271" y="16377"/>
                  </a:lnTo>
                  <a:lnTo>
                    <a:pt x="4248" y="16422"/>
                  </a:lnTo>
                  <a:lnTo>
                    <a:pt x="4639" y="16615"/>
                  </a:lnTo>
                  <a:lnTo>
                    <a:pt x="4662" y="16569"/>
                  </a:lnTo>
                  <a:lnTo>
                    <a:pt x="4472" y="16476"/>
                  </a:lnTo>
                  <a:lnTo>
                    <a:pt x="4553" y="16311"/>
                  </a:lnTo>
                  <a:lnTo>
                    <a:pt x="4743" y="16404"/>
                  </a:lnTo>
                  <a:lnTo>
                    <a:pt x="4766" y="16358"/>
                  </a:lnTo>
                  <a:close/>
                  <a:moveTo>
                    <a:pt x="4930" y="16024"/>
                  </a:moveTo>
                  <a:lnTo>
                    <a:pt x="4889" y="16004"/>
                  </a:lnTo>
                  <a:lnTo>
                    <a:pt x="4805" y="16176"/>
                  </a:lnTo>
                  <a:lnTo>
                    <a:pt x="4662" y="16106"/>
                  </a:lnTo>
                  <a:lnTo>
                    <a:pt x="4728" y="15972"/>
                  </a:lnTo>
                  <a:lnTo>
                    <a:pt x="4687" y="15952"/>
                  </a:lnTo>
                  <a:lnTo>
                    <a:pt x="4621" y="16086"/>
                  </a:lnTo>
                  <a:lnTo>
                    <a:pt x="4493" y="16023"/>
                  </a:lnTo>
                  <a:lnTo>
                    <a:pt x="4572" y="15862"/>
                  </a:lnTo>
                  <a:lnTo>
                    <a:pt x="4536" y="15837"/>
                  </a:lnTo>
                  <a:lnTo>
                    <a:pt x="4431" y="16051"/>
                  </a:lnTo>
                  <a:lnTo>
                    <a:pt x="4822" y="16243"/>
                  </a:lnTo>
                  <a:lnTo>
                    <a:pt x="4930" y="16024"/>
                  </a:lnTo>
                  <a:close/>
                  <a:moveTo>
                    <a:pt x="5030" y="15721"/>
                  </a:moveTo>
                  <a:lnTo>
                    <a:pt x="4954" y="15875"/>
                  </a:lnTo>
                  <a:lnTo>
                    <a:pt x="4603" y="15702"/>
                  </a:lnTo>
                  <a:lnTo>
                    <a:pt x="4580" y="15749"/>
                  </a:lnTo>
                  <a:lnTo>
                    <a:pt x="4971" y="15941"/>
                  </a:lnTo>
                  <a:lnTo>
                    <a:pt x="5066" y="15746"/>
                  </a:lnTo>
                  <a:lnTo>
                    <a:pt x="5030" y="15721"/>
                  </a:lnTo>
                  <a:close/>
                  <a:moveTo>
                    <a:pt x="5289" y="15293"/>
                  </a:moveTo>
                  <a:lnTo>
                    <a:pt x="4882" y="15135"/>
                  </a:lnTo>
                  <a:lnTo>
                    <a:pt x="4848" y="15204"/>
                  </a:lnTo>
                  <a:lnTo>
                    <a:pt x="5072" y="15405"/>
                  </a:lnTo>
                  <a:cubicBezTo>
                    <a:pt x="5085" y="15417"/>
                    <a:pt x="5098" y="15427"/>
                    <a:pt x="5109" y="15436"/>
                  </a:cubicBezTo>
                  <a:cubicBezTo>
                    <a:pt x="5120" y="15444"/>
                    <a:pt x="5127" y="15449"/>
                    <a:pt x="5128" y="15450"/>
                  </a:cubicBezTo>
                  <a:cubicBezTo>
                    <a:pt x="5126" y="15450"/>
                    <a:pt x="5118" y="15448"/>
                    <a:pt x="5104" y="15444"/>
                  </a:cubicBezTo>
                  <a:cubicBezTo>
                    <a:pt x="5090" y="15440"/>
                    <a:pt x="5073" y="15436"/>
                    <a:pt x="5052" y="15432"/>
                  </a:cubicBezTo>
                  <a:lnTo>
                    <a:pt x="4762" y="15378"/>
                  </a:lnTo>
                  <a:lnTo>
                    <a:pt x="4729" y="15446"/>
                  </a:lnTo>
                  <a:lnTo>
                    <a:pt x="5103" y="15673"/>
                  </a:lnTo>
                  <a:lnTo>
                    <a:pt x="5125" y="15628"/>
                  </a:lnTo>
                  <a:lnTo>
                    <a:pt x="4857" y="15469"/>
                  </a:lnTo>
                  <a:cubicBezTo>
                    <a:pt x="4852" y="15466"/>
                    <a:pt x="4845" y="15462"/>
                    <a:pt x="4838" y="15458"/>
                  </a:cubicBezTo>
                  <a:cubicBezTo>
                    <a:pt x="4830" y="15454"/>
                    <a:pt x="4823" y="15449"/>
                    <a:pt x="4815" y="15445"/>
                  </a:cubicBezTo>
                  <a:cubicBezTo>
                    <a:pt x="4808" y="15441"/>
                    <a:pt x="4802" y="15437"/>
                    <a:pt x="4796" y="15434"/>
                  </a:cubicBezTo>
                  <a:cubicBezTo>
                    <a:pt x="4791" y="15431"/>
                    <a:pt x="4788" y="15430"/>
                    <a:pt x="4787" y="15429"/>
                  </a:cubicBezTo>
                  <a:cubicBezTo>
                    <a:pt x="4791" y="15430"/>
                    <a:pt x="4800" y="15432"/>
                    <a:pt x="4814" y="15435"/>
                  </a:cubicBezTo>
                  <a:cubicBezTo>
                    <a:pt x="4829" y="15438"/>
                    <a:pt x="4848" y="15442"/>
                    <a:pt x="4870" y="15446"/>
                  </a:cubicBezTo>
                  <a:lnTo>
                    <a:pt x="5185" y="15505"/>
                  </a:lnTo>
                  <a:lnTo>
                    <a:pt x="5205" y="15465"/>
                  </a:lnTo>
                  <a:lnTo>
                    <a:pt x="4954" y="15238"/>
                  </a:lnTo>
                  <a:cubicBezTo>
                    <a:pt x="4949" y="15233"/>
                    <a:pt x="4943" y="15228"/>
                    <a:pt x="4938" y="15223"/>
                  </a:cubicBezTo>
                  <a:cubicBezTo>
                    <a:pt x="4932" y="15218"/>
                    <a:pt x="4926" y="15214"/>
                    <a:pt x="4921" y="15209"/>
                  </a:cubicBezTo>
                  <a:cubicBezTo>
                    <a:pt x="4916" y="15205"/>
                    <a:pt x="4911" y="15201"/>
                    <a:pt x="4907" y="15198"/>
                  </a:cubicBezTo>
                  <a:cubicBezTo>
                    <a:pt x="4904" y="15195"/>
                    <a:pt x="4902" y="15193"/>
                    <a:pt x="4901" y="15192"/>
                  </a:cubicBezTo>
                  <a:cubicBezTo>
                    <a:pt x="4902" y="15193"/>
                    <a:pt x="4904" y="15194"/>
                    <a:pt x="4909" y="15196"/>
                  </a:cubicBezTo>
                  <a:cubicBezTo>
                    <a:pt x="4914" y="15198"/>
                    <a:pt x="4919" y="15201"/>
                    <a:pt x="4926" y="15204"/>
                  </a:cubicBezTo>
                  <a:cubicBezTo>
                    <a:pt x="4933" y="15207"/>
                    <a:pt x="4940" y="15210"/>
                    <a:pt x="4948" y="15213"/>
                  </a:cubicBezTo>
                  <a:cubicBezTo>
                    <a:pt x="4955" y="15216"/>
                    <a:pt x="4962" y="15219"/>
                    <a:pt x="4968" y="15222"/>
                  </a:cubicBezTo>
                  <a:lnTo>
                    <a:pt x="5266" y="15340"/>
                  </a:lnTo>
                  <a:lnTo>
                    <a:pt x="5289" y="15293"/>
                  </a:lnTo>
                  <a:close/>
                  <a:moveTo>
                    <a:pt x="5309" y="14882"/>
                  </a:moveTo>
                  <a:cubicBezTo>
                    <a:pt x="5294" y="14880"/>
                    <a:pt x="5281" y="14881"/>
                    <a:pt x="5268" y="14885"/>
                  </a:cubicBezTo>
                  <a:cubicBezTo>
                    <a:pt x="5254" y="14888"/>
                    <a:pt x="5242" y="14893"/>
                    <a:pt x="5232" y="14901"/>
                  </a:cubicBezTo>
                  <a:cubicBezTo>
                    <a:pt x="5221" y="14908"/>
                    <a:pt x="5208" y="14919"/>
                    <a:pt x="5194" y="14934"/>
                  </a:cubicBezTo>
                  <a:lnTo>
                    <a:pt x="5158" y="14972"/>
                  </a:lnTo>
                  <a:cubicBezTo>
                    <a:pt x="5139" y="14992"/>
                    <a:pt x="5122" y="15004"/>
                    <a:pt x="5108" y="15009"/>
                  </a:cubicBezTo>
                  <a:cubicBezTo>
                    <a:pt x="5093" y="15015"/>
                    <a:pt x="5078" y="15014"/>
                    <a:pt x="5062" y="15006"/>
                  </a:cubicBezTo>
                  <a:cubicBezTo>
                    <a:pt x="5042" y="14996"/>
                    <a:pt x="5030" y="14981"/>
                    <a:pt x="5025" y="14962"/>
                  </a:cubicBezTo>
                  <a:cubicBezTo>
                    <a:pt x="5020" y="14943"/>
                    <a:pt x="5024" y="14921"/>
                    <a:pt x="5036" y="14896"/>
                  </a:cubicBezTo>
                  <a:cubicBezTo>
                    <a:pt x="5040" y="14888"/>
                    <a:pt x="5045" y="14880"/>
                    <a:pt x="5049" y="14873"/>
                  </a:cubicBezTo>
                  <a:cubicBezTo>
                    <a:pt x="5054" y="14866"/>
                    <a:pt x="5060" y="14860"/>
                    <a:pt x="5066" y="14854"/>
                  </a:cubicBezTo>
                  <a:cubicBezTo>
                    <a:pt x="5072" y="14848"/>
                    <a:pt x="5080" y="14842"/>
                    <a:pt x="5088" y="14836"/>
                  </a:cubicBezTo>
                  <a:cubicBezTo>
                    <a:pt x="5096" y="14830"/>
                    <a:pt x="5105" y="14824"/>
                    <a:pt x="5116" y="14817"/>
                  </a:cubicBezTo>
                  <a:lnTo>
                    <a:pt x="5092" y="14780"/>
                  </a:lnTo>
                  <a:cubicBezTo>
                    <a:pt x="5049" y="14805"/>
                    <a:pt x="5017" y="14838"/>
                    <a:pt x="4997" y="14879"/>
                  </a:cubicBezTo>
                  <a:cubicBezTo>
                    <a:pt x="4987" y="14898"/>
                    <a:pt x="4982" y="14917"/>
                    <a:pt x="4980" y="14935"/>
                  </a:cubicBezTo>
                  <a:cubicBezTo>
                    <a:pt x="4977" y="14954"/>
                    <a:pt x="4979" y="14971"/>
                    <a:pt x="4983" y="14987"/>
                  </a:cubicBezTo>
                  <a:cubicBezTo>
                    <a:pt x="4988" y="15002"/>
                    <a:pt x="4995" y="15017"/>
                    <a:pt x="5006" y="15030"/>
                  </a:cubicBezTo>
                  <a:cubicBezTo>
                    <a:pt x="5016" y="15042"/>
                    <a:pt x="5030" y="15053"/>
                    <a:pt x="5047" y="15061"/>
                  </a:cubicBezTo>
                  <a:cubicBezTo>
                    <a:pt x="5072" y="15074"/>
                    <a:pt x="5097" y="15076"/>
                    <a:pt x="5123" y="15068"/>
                  </a:cubicBezTo>
                  <a:cubicBezTo>
                    <a:pt x="5134" y="15064"/>
                    <a:pt x="5145" y="15059"/>
                    <a:pt x="5155" y="15051"/>
                  </a:cubicBezTo>
                  <a:cubicBezTo>
                    <a:pt x="5165" y="15043"/>
                    <a:pt x="5178" y="15031"/>
                    <a:pt x="5192" y="15016"/>
                  </a:cubicBezTo>
                  <a:lnTo>
                    <a:pt x="5223" y="14982"/>
                  </a:lnTo>
                  <a:cubicBezTo>
                    <a:pt x="5260" y="14942"/>
                    <a:pt x="5296" y="14931"/>
                    <a:pt x="5330" y="14948"/>
                  </a:cubicBezTo>
                  <a:cubicBezTo>
                    <a:pt x="5354" y="14959"/>
                    <a:pt x="5368" y="14978"/>
                    <a:pt x="5372" y="15003"/>
                  </a:cubicBezTo>
                  <a:cubicBezTo>
                    <a:pt x="5375" y="15015"/>
                    <a:pt x="5375" y="15026"/>
                    <a:pt x="5373" y="15036"/>
                  </a:cubicBezTo>
                  <a:cubicBezTo>
                    <a:pt x="5371" y="15047"/>
                    <a:pt x="5366" y="15059"/>
                    <a:pt x="5359" y="15074"/>
                  </a:cubicBezTo>
                  <a:cubicBezTo>
                    <a:pt x="5349" y="15094"/>
                    <a:pt x="5338" y="15111"/>
                    <a:pt x="5324" y="15125"/>
                  </a:cubicBezTo>
                  <a:cubicBezTo>
                    <a:pt x="5310" y="15139"/>
                    <a:pt x="5294" y="15152"/>
                    <a:pt x="5274" y="15162"/>
                  </a:cubicBezTo>
                  <a:lnTo>
                    <a:pt x="5300" y="15201"/>
                  </a:lnTo>
                  <a:cubicBezTo>
                    <a:pt x="5322" y="15187"/>
                    <a:pt x="5341" y="15172"/>
                    <a:pt x="5356" y="15154"/>
                  </a:cubicBezTo>
                  <a:cubicBezTo>
                    <a:pt x="5372" y="15137"/>
                    <a:pt x="5386" y="15116"/>
                    <a:pt x="5397" y="15093"/>
                  </a:cubicBezTo>
                  <a:cubicBezTo>
                    <a:pt x="5406" y="15074"/>
                    <a:pt x="5412" y="15058"/>
                    <a:pt x="5415" y="15042"/>
                  </a:cubicBezTo>
                  <a:cubicBezTo>
                    <a:pt x="5418" y="15027"/>
                    <a:pt x="5418" y="15010"/>
                    <a:pt x="5416" y="14993"/>
                  </a:cubicBezTo>
                  <a:cubicBezTo>
                    <a:pt x="5414" y="14970"/>
                    <a:pt x="5407" y="14950"/>
                    <a:pt x="5395" y="14933"/>
                  </a:cubicBezTo>
                  <a:cubicBezTo>
                    <a:pt x="5382" y="14915"/>
                    <a:pt x="5367" y="14902"/>
                    <a:pt x="5349" y="14893"/>
                  </a:cubicBezTo>
                  <a:cubicBezTo>
                    <a:pt x="5337" y="14887"/>
                    <a:pt x="5324" y="14883"/>
                    <a:pt x="5309" y="14882"/>
                  </a:cubicBezTo>
                  <a:close/>
                  <a:moveTo>
                    <a:pt x="5423" y="14692"/>
                  </a:moveTo>
                  <a:lnTo>
                    <a:pt x="5380" y="14670"/>
                  </a:lnTo>
                  <a:lnTo>
                    <a:pt x="5326" y="14779"/>
                  </a:lnTo>
                  <a:lnTo>
                    <a:pt x="5370" y="14800"/>
                  </a:lnTo>
                  <a:lnTo>
                    <a:pt x="5423" y="14692"/>
                  </a:lnTo>
                  <a:close/>
                  <a:moveTo>
                    <a:pt x="5340" y="14204"/>
                  </a:moveTo>
                  <a:lnTo>
                    <a:pt x="5317" y="14250"/>
                  </a:lnTo>
                  <a:lnTo>
                    <a:pt x="5589" y="14384"/>
                  </a:lnTo>
                  <a:cubicBezTo>
                    <a:pt x="5603" y="14391"/>
                    <a:pt x="5614" y="14397"/>
                    <a:pt x="5622" y="14404"/>
                  </a:cubicBezTo>
                  <a:cubicBezTo>
                    <a:pt x="5630" y="14410"/>
                    <a:pt x="5637" y="14418"/>
                    <a:pt x="5643" y="14429"/>
                  </a:cubicBezTo>
                  <a:cubicBezTo>
                    <a:pt x="5648" y="14439"/>
                    <a:pt x="5650" y="14451"/>
                    <a:pt x="5648" y="14465"/>
                  </a:cubicBezTo>
                  <a:cubicBezTo>
                    <a:pt x="5646" y="14479"/>
                    <a:pt x="5642" y="14494"/>
                    <a:pt x="5634" y="14510"/>
                  </a:cubicBezTo>
                  <a:cubicBezTo>
                    <a:pt x="5628" y="14522"/>
                    <a:pt x="5621" y="14532"/>
                    <a:pt x="5615" y="14540"/>
                  </a:cubicBezTo>
                  <a:cubicBezTo>
                    <a:pt x="5608" y="14547"/>
                    <a:pt x="5601" y="14553"/>
                    <a:pt x="5595" y="14558"/>
                  </a:cubicBezTo>
                  <a:cubicBezTo>
                    <a:pt x="5588" y="14562"/>
                    <a:pt x="5581" y="14565"/>
                    <a:pt x="5575" y="14566"/>
                  </a:cubicBezTo>
                  <a:cubicBezTo>
                    <a:pt x="5569" y="14567"/>
                    <a:pt x="5563" y="14568"/>
                    <a:pt x="5558" y="14568"/>
                  </a:cubicBezTo>
                  <a:cubicBezTo>
                    <a:pt x="5550" y="14567"/>
                    <a:pt x="5541" y="14565"/>
                    <a:pt x="5530" y="14561"/>
                  </a:cubicBezTo>
                  <a:cubicBezTo>
                    <a:pt x="5519" y="14556"/>
                    <a:pt x="5508" y="14552"/>
                    <a:pt x="5498" y="14547"/>
                  </a:cubicBezTo>
                  <a:lnTo>
                    <a:pt x="5235" y="14417"/>
                  </a:lnTo>
                  <a:lnTo>
                    <a:pt x="5212" y="14463"/>
                  </a:lnTo>
                  <a:lnTo>
                    <a:pt x="5492" y="14601"/>
                  </a:lnTo>
                  <a:cubicBezTo>
                    <a:pt x="5501" y="14606"/>
                    <a:pt x="5511" y="14610"/>
                    <a:pt x="5523" y="14614"/>
                  </a:cubicBezTo>
                  <a:cubicBezTo>
                    <a:pt x="5535" y="14619"/>
                    <a:pt x="5547" y="14621"/>
                    <a:pt x="5559" y="14620"/>
                  </a:cubicBezTo>
                  <a:cubicBezTo>
                    <a:pt x="5584" y="14619"/>
                    <a:pt x="5605" y="14612"/>
                    <a:pt x="5623" y="14598"/>
                  </a:cubicBezTo>
                  <a:cubicBezTo>
                    <a:pt x="5641" y="14584"/>
                    <a:pt x="5657" y="14563"/>
                    <a:pt x="5672" y="14532"/>
                  </a:cubicBezTo>
                  <a:cubicBezTo>
                    <a:pt x="5684" y="14508"/>
                    <a:pt x="5692" y="14487"/>
                    <a:pt x="5695" y="14468"/>
                  </a:cubicBezTo>
                  <a:cubicBezTo>
                    <a:pt x="5698" y="14450"/>
                    <a:pt x="5697" y="14432"/>
                    <a:pt x="5693" y="14415"/>
                  </a:cubicBezTo>
                  <a:cubicBezTo>
                    <a:pt x="5689" y="14398"/>
                    <a:pt x="5681" y="14385"/>
                    <a:pt x="5670" y="14374"/>
                  </a:cubicBezTo>
                  <a:cubicBezTo>
                    <a:pt x="5659" y="14364"/>
                    <a:pt x="5641" y="14353"/>
                    <a:pt x="5618" y="14341"/>
                  </a:cubicBezTo>
                  <a:lnTo>
                    <a:pt x="5340" y="14204"/>
                  </a:lnTo>
                  <a:close/>
                  <a:moveTo>
                    <a:pt x="5914" y="14024"/>
                  </a:moveTo>
                  <a:lnTo>
                    <a:pt x="5523" y="13832"/>
                  </a:lnTo>
                  <a:lnTo>
                    <a:pt x="5500" y="13878"/>
                  </a:lnTo>
                  <a:lnTo>
                    <a:pt x="5714" y="13981"/>
                  </a:lnTo>
                  <a:cubicBezTo>
                    <a:pt x="5728" y="13988"/>
                    <a:pt x="5742" y="13994"/>
                    <a:pt x="5756" y="14001"/>
                  </a:cubicBezTo>
                  <a:cubicBezTo>
                    <a:pt x="5771" y="14007"/>
                    <a:pt x="5784" y="14013"/>
                    <a:pt x="5795" y="14017"/>
                  </a:cubicBezTo>
                  <a:cubicBezTo>
                    <a:pt x="5806" y="14022"/>
                    <a:pt x="5816" y="14026"/>
                    <a:pt x="5823" y="14029"/>
                  </a:cubicBezTo>
                  <a:cubicBezTo>
                    <a:pt x="5831" y="14032"/>
                    <a:pt x="5835" y="14034"/>
                    <a:pt x="5835" y="14034"/>
                  </a:cubicBezTo>
                  <a:cubicBezTo>
                    <a:pt x="5834" y="14034"/>
                    <a:pt x="5830" y="14034"/>
                    <a:pt x="5824" y="14033"/>
                  </a:cubicBezTo>
                  <a:cubicBezTo>
                    <a:pt x="5818" y="14033"/>
                    <a:pt x="5810" y="14032"/>
                    <a:pt x="5801" y="14032"/>
                  </a:cubicBezTo>
                  <a:cubicBezTo>
                    <a:pt x="5792" y="14031"/>
                    <a:pt x="5782" y="14031"/>
                    <a:pt x="5770" y="14030"/>
                  </a:cubicBezTo>
                  <a:cubicBezTo>
                    <a:pt x="5758" y="14030"/>
                    <a:pt x="5747" y="14030"/>
                    <a:pt x="5735" y="14030"/>
                  </a:cubicBezTo>
                  <a:lnTo>
                    <a:pt x="5422" y="14037"/>
                  </a:lnTo>
                  <a:lnTo>
                    <a:pt x="5395" y="14091"/>
                  </a:lnTo>
                  <a:lnTo>
                    <a:pt x="5786" y="14284"/>
                  </a:lnTo>
                  <a:lnTo>
                    <a:pt x="5810" y="14235"/>
                  </a:lnTo>
                  <a:lnTo>
                    <a:pt x="5582" y="14126"/>
                  </a:lnTo>
                  <a:cubicBezTo>
                    <a:pt x="5571" y="14120"/>
                    <a:pt x="5559" y="14115"/>
                    <a:pt x="5547" y="14110"/>
                  </a:cubicBezTo>
                  <a:cubicBezTo>
                    <a:pt x="5536" y="14105"/>
                    <a:pt x="5525" y="14100"/>
                    <a:pt x="5515" y="14096"/>
                  </a:cubicBezTo>
                  <a:cubicBezTo>
                    <a:pt x="5505" y="14092"/>
                    <a:pt x="5496" y="14088"/>
                    <a:pt x="5489" y="14085"/>
                  </a:cubicBezTo>
                  <a:cubicBezTo>
                    <a:pt x="5482" y="14082"/>
                    <a:pt x="5477" y="14080"/>
                    <a:pt x="5473" y="14079"/>
                  </a:cubicBezTo>
                  <a:cubicBezTo>
                    <a:pt x="5477" y="14080"/>
                    <a:pt x="5483" y="14080"/>
                    <a:pt x="5491" y="14080"/>
                  </a:cubicBezTo>
                  <a:cubicBezTo>
                    <a:pt x="5498" y="14081"/>
                    <a:pt x="5507" y="14081"/>
                    <a:pt x="5517" y="14081"/>
                  </a:cubicBezTo>
                  <a:cubicBezTo>
                    <a:pt x="5527" y="14081"/>
                    <a:pt x="5538" y="14081"/>
                    <a:pt x="5550" y="14081"/>
                  </a:cubicBezTo>
                  <a:cubicBezTo>
                    <a:pt x="5563" y="14081"/>
                    <a:pt x="5575" y="14081"/>
                    <a:pt x="5589" y="14081"/>
                  </a:cubicBezTo>
                  <a:lnTo>
                    <a:pt x="5890" y="14073"/>
                  </a:lnTo>
                  <a:lnTo>
                    <a:pt x="5914" y="14024"/>
                  </a:lnTo>
                  <a:close/>
                  <a:moveTo>
                    <a:pt x="5993" y="13864"/>
                  </a:moveTo>
                  <a:lnTo>
                    <a:pt x="5602" y="13672"/>
                  </a:lnTo>
                  <a:lnTo>
                    <a:pt x="5579" y="13717"/>
                  </a:lnTo>
                  <a:lnTo>
                    <a:pt x="5970" y="13910"/>
                  </a:lnTo>
                  <a:lnTo>
                    <a:pt x="5993" y="13864"/>
                  </a:lnTo>
                  <a:close/>
                  <a:moveTo>
                    <a:pt x="5792" y="13284"/>
                  </a:moveTo>
                  <a:lnTo>
                    <a:pt x="5769" y="13332"/>
                  </a:lnTo>
                  <a:lnTo>
                    <a:pt x="5985" y="13543"/>
                  </a:lnTo>
                  <a:cubicBezTo>
                    <a:pt x="6003" y="13560"/>
                    <a:pt x="6018" y="13574"/>
                    <a:pt x="6030" y="13585"/>
                  </a:cubicBezTo>
                  <a:cubicBezTo>
                    <a:pt x="6042" y="13596"/>
                    <a:pt x="6050" y="13603"/>
                    <a:pt x="6055" y="13607"/>
                  </a:cubicBezTo>
                  <a:cubicBezTo>
                    <a:pt x="6052" y="13606"/>
                    <a:pt x="6047" y="13605"/>
                    <a:pt x="6040" y="13603"/>
                  </a:cubicBezTo>
                  <a:cubicBezTo>
                    <a:pt x="6033" y="13601"/>
                    <a:pt x="6025" y="13599"/>
                    <a:pt x="6016" y="13597"/>
                  </a:cubicBezTo>
                  <a:cubicBezTo>
                    <a:pt x="6007" y="13595"/>
                    <a:pt x="5997" y="13593"/>
                    <a:pt x="5987" y="13592"/>
                  </a:cubicBezTo>
                  <a:cubicBezTo>
                    <a:pt x="5977" y="13590"/>
                    <a:pt x="5966" y="13588"/>
                    <a:pt x="5956" y="13587"/>
                  </a:cubicBezTo>
                  <a:lnTo>
                    <a:pt x="5664" y="13545"/>
                  </a:lnTo>
                  <a:lnTo>
                    <a:pt x="5639" y="13596"/>
                  </a:lnTo>
                  <a:lnTo>
                    <a:pt x="6095" y="13657"/>
                  </a:lnTo>
                  <a:lnTo>
                    <a:pt x="6117" y="13611"/>
                  </a:lnTo>
                  <a:lnTo>
                    <a:pt x="5792" y="13284"/>
                  </a:lnTo>
                  <a:close/>
                  <a:moveTo>
                    <a:pt x="6328" y="13182"/>
                  </a:moveTo>
                  <a:lnTo>
                    <a:pt x="6288" y="13162"/>
                  </a:lnTo>
                  <a:lnTo>
                    <a:pt x="6203" y="13334"/>
                  </a:lnTo>
                  <a:lnTo>
                    <a:pt x="6060" y="13264"/>
                  </a:lnTo>
                  <a:lnTo>
                    <a:pt x="6126" y="13130"/>
                  </a:lnTo>
                  <a:lnTo>
                    <a:pt x="6086" y="13110"/>
                  </a:lnTo>
                  <a:lnTo>
                    <a:pt x="6020" y="13244"/>
                  </a:lnTo>
                  <a:lnTo>
                    <a:pt x="5892" y="13181"/>
                  </a:lnTo>
                  <a:lnTo>
                    <a:pt x="5970" y="13020"/>
                  </a:lnTo>
                  <a:lnTo>
                    <a:pt x="5935" y="12995"/>
                  </a:lnTo>
                  <a:lnTo>
                    <a:pt x="5830" y="13209"/>
                  </a:lnTo>
                  <a:lnTo>
                    <a:pt x="6220" y="13401"/>
                  </a:lnTo>
                  <a:lnTo>
                    <a:pt x="6328" y="13182"/>
                  </a:lnTo>
                  <a:close/>
                  <a:moveTo>
                    <a:pt x="6491" y="12851"/>
                  </a:moveTo>
                  <a:lnTo>
                    <a:pt x="6455" y="12855"/>
                  </a:lnTo>
                  <a:cubicBezTo>
                    <a:pt x="6438" y="12858"/>
                    <a:pt x="6421" y="12860"/>
                    <a:pt x="6402" y="12863"/>
                  </a:cubicBezTo>
                  <a:cubicBezTo>
                    <a:pt x="6383" y="12865"/>
                    <a:pt x="6366" y="12868"/>
                    <a:pt x="6349" y="12870"/>
                  </a:cubicBezTo>
                  <a:cubicBezTo>
                    <a:pt x="6333" y="12872"/>
                    <a:pt x="6321" y="12874"/>
                    <a:pt x="6314" y="12875"/>
                  </a:cubicBezTo>
                  <a:cubicBezTo>
                    <a:pt x="6304" y="12877"/>
                    <a:pt x="6293" y="12880"/>
                    <a:pt x="6282" y="12883"/>
                  </a:cubicBezTo>
                  <a:cubicBezTo>
                    <a:pt x="6270" y="12886"/>
                    <a:pt x="6259" y="12889"/>
                    <a:pt x="6251" y="12893"/>
                  </a:cubicBezTo>
                  <a:lnTo>
                    <a:pt x="6254" y="12887"/>
                  </a:lnTo>
                  <a:cubicBezTo>
                    <a:pt x="6261" y="12872"/>
                    <a:pt x="6266" y="12856"/>
                    <a:pt x="6267" y="12841"/>
                  </a:cubicBezTo>
                  <a:cubicBezTo>
                    <a:pt x="6268" y="12826"/>
                    <a:pt x="6266" y="12811"/>
                    <a:pt x="6261" y="12798"/>
                  </a:cubicBezTo>
                  <a:cubicBezTo>
                    <a:pt x="6257" y="12784"/>
                    <a:pt x="6249" y="12772"/>
                    <a:pt x="6238" y="12760"/>
                  </a:cubicBezTo>
                  <a:cubicBezTo>
                    <a:pt x="6227" y="12749"/>
                    <a:pt x="6214" y="12739"/>
                    <a:pt x="6198" y="12731"/>
                  </a:cubicBezTo>
                  <a:cubicBezTo>
                    <a:pt x="6187" y="12726"/>
                    <a:pt x="6177" y="12723"/>
                    <a:pt x="6168" y="12721"/>
                  </a:cubicBezTo>
                  <a:cubicBezTo>
                    <a:pt x="6158" y="12719"/>
                    <a:pt x="6149" y="12718"/>
                    <a:pt x="6140" y="12719"/>
                  </a:cubicBezTo>
                  <a:cubicBezTo>
                    <a:pt x="6131" y="12719"/>
                    <a:pt x="6123" y="12720"/>
                    <a:pt x="6116" y="12722"/>
                  </a:cubicBezTo>
                  <a:cubicBezTo>
                    <a:pt x="6109" y="12724"/>
                    <a:pt x="6102" y="12727"/>
                    <a:pt x="6097" y="12729"/>
                  </a:cubicBezTo>
                  <a:cubicBezTo>
                    <a:pt x="6091" y="12732"/>
                    <a:pt x="6085" y="12736"/>
                    <a:pt x="6079" y="12740"/>
                  </a:cubicBezTo>
                  <a:cubicBezTo>
                    <a:pt x="6073" y="12744"/>
                    <a:pt x="6067" y="12750"/>
                    <a:pt x="6061" y="12757"/>
                  </a:cubicBezTo>
                  <a:cubicBezTo>
                    <a:pt x="6054" y="12763"/>
                    <a:pt x="6048" y="12771"/>
                    <a:pt x="6042" y="12781"/>
                  </a:cubicBezTo>
                  <a:cubicBezTo>
                    <a:pt x="6036" y="12791"/>
                    <a:pt x="6030" y="12802"/>
                    <a:pt x="6023" y="12816"/>
                  </a:cubicBezTo>
                  <a:lnTo>
                    <a:pt x="5978" y="12907"/>
                  </a:lnTo>
                  <a:lnTo>
                    <a:pt x="6369" y="13099"/>
                  </a:lnTo>
                  <a:lnTo>
                    <a:pt x="6391" y="13054"/>
                  </a:lnTo>
                  <a:lnTo>
                    <a:pt x="6215" y="12967"/>
                  </a:lnTo>
                  <a:cubicBezTo>
                    <a:pt x="6220" y="12957"/>
                    <a:pt x="6226" y="12950"/>
                    <a:pt x="6232" y="12945"/>
                  </a:cubicBezTo>
                  <a:cubicBezTo>
                    <a:pt x="6238" y="12941"/>
                    <a:pt x="6248" y="12937"/>
                    <a:pt x="6262" y="12935"/>
                  </a:cubicBezTo>
                  <a:cubicBezTo>
                    <a:pt x="6285" y="12930"/>
                    <a:pt x="6307" y="12926"/>
                    <a:pt x="6328" y="12922"/>
                  </a:cubicBezTo>
                  <a:cubicBezTo>
                    <a:pt x="6348" y="12919"/>
                    <a:pt x="6367" y="12916"/>
                    <a:pt x="6385" y="12914"/>
                  </a:cubicBezTo>
                  <a:cubicBezTo>
                    <a:pt x="6402" y="12912"/>
                    <a:pt x="6417" y="12911"/>
                    <a:pt x="6431" y="12910"/>
                  </a:cubicBezTo>
                  <a:cubicBezTo>
                    <a:pt x="6444" y="12909"/>
                    <a:pt x="6454" y="12909"/>
                    <a:pt x="6462" y="12909"/>
                  </a:cubicBezTo>
                  <a:lnTo>
                    <a:pt x="6491" y="12851"/>
                  </a:lnTo>
                  <a:close/>
                  <a:moveTo>
                    <a:pt x="6205" y="12802"/>
                  </a:moveTo>
                  <a:cubicBezTo>
                    <a:pt x="6213" y="12810"/>
                    <a:pt x="6219" y="12819"/>
                    <a:pt x="6222" y="12829"/>
                  </a:cubicBezTo>
                  <a:cubicBezTo>
                    <a:pt x="6225" y="12840"/>
                    <a:pt x="6225" y="12851"/>
                    <a:pt x="6223" y="12864"/>
                  </a:cubicBezTo>
                  <a:cubicBezTo>
                    <a:pt x="6221" y="12877"/>
                    <a:pt x="6216" y="12892"/>
                    <a:pt x="6207" y="12909"/>
                  </a:cubicBezTo>
                  <a:lnTo>
                    <a:pt x="6186" y="12952"/>
                  </a:lnTo>
                  <a:lnTo>
                    <a:pt x="6040" y="12881"/>
                  </a:lnTo>
                  <a:lnTo>
                    <a:pt x="6063" y="12834"/>
                  </a:lnTo>
                  <a:cubicBezTo>
                    <a:pt x="6068" y="12823"/>
                    <a:pt x="6073" y="12814"/>
                    <a:pt x="6078" y="12807"/>
                  </a:cubicBezTo>
                  <a:cubicBezTo>
                    <a:pt x="6084" y="12800"/>
                    <a:pt x="6089" y="12794"/>
                    <a:pt x="6095" y="12789"/>
                  </a:cubicBezTo>
                  <a:cubicBezTo>
                    <a:pt x="6105" y="12780"/>
                    <a:pt x="6117" y="12775"/>
                    <a:pt x="6132" y="12773"/>
                  </a:cubicBezTo>
                  <a:cubicBezTo>
                    <a:pt x="6146" y="12771"/>
                    <a:pt x="6160" y="12773"/>
                    <a:pt x="6173" y="12780"/>
                  </a:cubicBezTo>
                  <a:cubicBezTo>
                    <a:pt x="6186" y="12786"/>
                    <a:pt x="6197" y="12793"/>
                    <a:pt x="6205" y="12802"/>
                  </a:cubicBezTo>
                  <a:close/>
                  <a:moveTo>
                    <a:pt x="6502" y="12457"/>
                  </a:moveTo>
                  <a:cubicBezTo>
                    <a:pt x="6488" y="12455"/>
                    <a:pt x="6474" y="12456"/>
                    <a:pt x="6461" y="12460"/>
                  </a:cubicBezTo>
                  <a:cubicBezTo>
                    <a:pt x="6448" y="12463"/>
                    <a:pt x="6436" y="12469"/>
                    <a:pt x="6425" y="12476"/>
                  </a:cubicBezTo>
                  <a:cubicBezTo>
                    <a:pt x="6414" y="12483"/>
                    <a:pt x="6401" y="12494"/>
                    <a:pt x="6387" y="12509"/>
                  </a:cubicBezTo>
                  <a:lnTo>
                    <a:pt x="6351" y="12547"/>
                  </a:lnTo>
                  <a:cubicBezTo>
                    <a:pt x="6332" y="12567"/>
                    <a:pt x="6315" y="12579"/>
                    <a:pt x="6301" y="12585"/>
                  </a:cubicBezTo>
                  <a:cubicBezTo>
                    <a:pt x="6286" y="12590"/>
                    <a:pt x="6271" y="12589"/>
                    <a:pt x="6255" y="12581"/>
                  </a:cubicBezTo>
                  <a:cubicBezTo>
                    <a:pt x="6235" y="12571"/>
                    <a:pt x="6223" y="12556"/>
                    <a:pt x="6218" y="12537"/>
                  </a:cubicBezTo>
                  <a:cubicBezTo>
                    <a:pt x="6213" y="12518"/>
                    <a:pt x="6217" y="12496"/>
                    <a:pt x="6229" y="12471"/>
                  </a:cubicBezTo>
                  <a:cubicBezTo>
                    <a:pt x="6233" y="12463"/>
                    <a:pt x="6238" y="12455"/>
                    <a:pt x="6243" y="12448"/>
                  </a:cubicBezTo>
                  <a:cubicBezTo>
                    <a:pt x="6247" y="12441"/>
                    <a:pt x="6253" y="12435"/>
                    <a:pt x="6259" y="12429"/>
                  </a:cubicBezTo>
                  <a:cubicBezTo>
                    <a:pt x="6266" y="12423"/>
                    <a:pt x="6273" y="12417"/>
                    <a:pt x="6281" y="12411"/>
                  </a:cubicBezTo>
                  <a:cubicBezTo>
                    <a:pt x="6289" y="12405"/>
                    <a:pt x="6298" y="12399"/>
                    <a:pt x="6309" y="12392"/>
                  </a:cubicBezTo>
                  <a:lnTo>
                    <a:pt x="6286" y="12355"/>
                  </a:lnTo>
                  <a:cubicBezTo>
                    <a:pt x="6242" y="12380"/>
                    <a:pt x="6210" y="12413"/>
                    <a:pt x="6190" y="12455"/>
                  </a:cubicBezTo>
                  <a:cubicBezTo>
                    <a:pt x="6181" y="12474"/>
                    <a:pt x="6175" y="12492"/>
                    <a:pt x="6173" y="12511"/>
                  </a:cubicBezTo>
                  <a:cubicBezTo>
                    <a:pt x="6171" y="12529"/>
                    <a:pt x="6172" y="12546"/>
                    <a:pt x="6176" y="12562"/>
                  </a:cubicBezTo>
                  <a:cubicBezTo>
                    <a:pt x="6181" y="12578"/>
                    <a:pt x="6188" y="12592"/>
                    <a:pt x="6199" y="12605"/>
                  </a:cubicBezTo>
                  <a:cubicBezTo>
                    <a:pt x="6210" y="12618"/>
                    <a:pt x="6223" y="12628"/>
                    <a:pt x="6240" y="12636"/>
                  </a:cubicBezTo>
                  <a:cubicBezTo>
                    <a:pt x="6265" y="12649"/>
                    <a:pt x="6290" y="12651"/>
                    <a:pt x="6316" y="12643"/>
                  </a:cubicBezTo>
                  <a:cubicBezTo>
                    <a:pt x="6328" y="12640"/>
                    <a:pt x="6339" y="12634"/>
                    <a:pt x="6349" y="12626"/>
                  </a:cubicBezTo>
                  <a:cubicBezTo>
                    <a:pt x="6359" y="12618"/>
                    <a:pt x="6371" y="12606"/>
                    <a:pt x="6385" y="12591"/>
                  </a:cubicBezTo>
                  <a:lnTo>
                    <a:pt x="6416" y="12557"/>
                  </a:lnTo>
                  <a:cubicBezTo>
                    <a:pt x="6453" y="12518"/>
                    <a:pt x="6489" y="12506"/>
                    <a:pt x="6524" y="12523"/>
                  </a:cubicBezTo>
                  <a:cubicBezTo>
                    <a:pt x="6547" y="12535"/>
                    <a:pt x="6561" y="12553"/>
                    <a:pt x="6566" y="12579"/>
                  </a:cubicBezTo>
                  <a:cubicBezTo>
                    <a:pt x="6568" y="12590"/>
                    <a:pt x="6568" y="12601"/>
                    <a:pt x="6566" y="12611"/>
                  </a:cubicBezTo>
                  <a:cubicBezTo>
                    <a:pt x="6564" y="12622"/>
                    <a:pt x="6559" y="12634"/>
                    <a:pt x="6552" y="12649"/>
                  </a:cubicBezTo>
                  <a:cubicBezTo>
                    <a:pt x="6542" y="12669"/>
                    <a:pt x="6531" y="12686"/>
                    <a:pt x="6517" y="12700"/>
                  </a:cubicBezTo>
                  <a:cubicBezTo>
                    <a:pt x="6504" y="12714"/>
                    <a:pt x="6487" y="12727"/>
                    <a:pt x="6467" y="12737"/>
                  </a:cubicBezTo>
                  <a:lnTo>
                    <a:pt x="6493" y="12776"/>
                  </a:lnTo>
                  <a:cubicBezTo>
                    <a:pt x="6515" y="12762"/>
                    <a:pt x="6534" y="12747"/>
                    <a:pt x="6549" y="12729"/>
                  </a:cubicBezTo>
                  <a:cubicBezTo>
                    <a:pt x="6565" y="12712"/>
                    <a:pt x="6579" y="12691"/>
                    <a:pt x="6590" y="12668"/>
                  </a:cubicBezTo>
                  <a:cubicBezTo>
                    <a:pt x="6599" y="12650"/>
                    <a:pt x="6605" y="12633"/>
                    <a:pt x="6608" y="12617"/>
                  </a:cubicBezTo>
                  <a:cubicBezTo>
                    <a:pt x="6611" y="12602"/>
                    <a:pt x="6612" y="12585"/>
                    <a:pt x="6610" y="12568"/>
                  </a:cubicBezTo>
                  <a:cubicBezTo>
                    <a:pt x="6607" y="12545"/>
                    <a:pt x="6600" y="12525"/>
                    <a:pt x="6588" y="12508"/>
                  </a:cubicBezTo>
                  <a:cubicBezTo>
                    <a:pt x="6576" y="12490"/>
                    <a:pt x="6560" y="12477"/>
                    <a:pt x="6542" y="12468"/>
                  </a:cubicBezTo>
                  <a:cubicBezTo>
                    <a:pt x="6530" y="12462"/>
                    <a:pt x="6517" y="12458"/>
                    <a:pt x="6502" y="12457"/>
                  </a:cubicBezTo>
                  <a:close/>
                  <a:moveTo>
                    <a:pt x="6720" y="12386"/>
                  </a:moveTo>
                  <a:lnTo>
                    <a:pt x="6329" y="12194"/>
                  </a:lnTo>
                  <a:lnTo>
                    <a:pt x="6306" y="12240"/>
                  </a:lnTo>
                  <a:lnTo>
                    <a:pt x="6697" y="12432"/>
                  </a:lnTo>
                  <a:lnTo>
                    <a:pt x="6720" y="12386"/>
                  </a:lnTo>
                  <a:close/>
                  <a:moveTo>
                    <a:pt x="6495" y="11857"/>
                  </a:moveTo>
                  <a:lnTo>
                    <a:pt x="6367" y="12116"/>
                  </a:lnTo>
                  <a:lnTo>
                    <a:pt x="6407" y="12135"/>
                  </a:lnTo>
                  <a:lnTo>
                    <a:pt x="6458" y="12030"/>
                  </a:lnTo>
                  <a:lnTo>
                    <a:pt x="6810" y="12203"/>
                  </a:lnTo>
                  <a:lnTo>
                    <a:pt x="6832" y="12158"/>
                  </a:lnTo>
                  <a:lnTo>
                    <a:pt x="6481" y="11985"/>
                  </a:lnTo>
                  <a:lnTo>
                    <a:pt x="6533" y="11879"/>
                  </a:lnTo>
                  <a:lnTo>
                    <a:pt x="6495" y="11857"/>
                  </a:lnTo>
                  <a:close/>
                  <a:moveTo>
                    <a:pt x="7038" y="11740"/>
                  </a:moveTo>
                  <a:lnTo>
                    <a:pt x="6583" y="11677"/>
                  </a:lnTo>
                  <a:lnTo>
                    <a:pt x="6553" y="11738"/>
                  </a:lnTo>
                  <a:lnTo>
                    <a:pt x="6880" y="12061"/>
                  </a:lnTo>
                  <a:lnTo>
                    <a:pt x="6903" y="12014"/>
                  </a:lnTo>
                  <a:lnTo>
                    <a:pt x="6801" y="11917"/>
                  </a:lnTo>
                  <a:lnTo>
                    <a:pt x="6873" y="11771"/>
                  </a:lnTo>
                  <a:lnTo>
                    <a:pt x="7012" y="11793"/>
                  </a:lnTo>
                  <a:lnTo>
                    <a:pt x="7038" y="11740"/>
                  </a:lnTo>
                  <a:close/>
                  <a:moveTo>
                    <a:pt x="6829" y="11764"/>
                  </a:moveTo>
                  <a:lnTo>
                    <a:pt x="6769" y="11886"/>
                  </a:lnTo>
                  <a:lnTo>
                    <a:pt x="6608" y="11730"/>
                  </a:lnTo>
                  <a:lnTo>
                    <a:pt x="6829" y="11764"/>
                  </a:lnTo>
                  <a:close/>
                  <a:moveTo>
                    <a:pt x="6475" y="11708"/>
                  </a:moveTo>
                  <a:cubicBezTo>
                    <a:pt x="6467" y="11711"/>
                    <a:pt x="6460" y="11717"/>
                    <a:pt x="6456" y="11725"/>
                  </a:cubicBezTo>
                  <a:cubicBezTo>
                    <a:pt x="6452" y="11733"/>
                    <a:pt x="6452" y="11741"/>
                    <a:pt x="6455" y="11750"/>
                  </a:cubicBezTo>
                  <a:cubicBezTo>
                    <a:pt x="6458" y="11758"/>
                    <a:pt x="6463" y="11765"/>
                    <a:pt x="6471" y="11769"/>
                  </a:cubicBezTo>
                  <a:cubicBezTo>
                    <a:pt x="6479" y="11773"/>
                    <a:pt x="6488" y="11773"/>
                    <a:pt x="6497" y="11770"/>
                  </a:cubicBezTo>
                  <a:cubicBezTo>
                    <a:pt x="6505" y="11768"/>
                    <a:pt x="6512" y="11762"/>
                    <a:pt x="6516" y="11754"/>
                  </a:cubicBezTo>
                  <a:cubicBezTo>
                    <a:pt x="6520" y="11745"/>
                    <a:pt x="6520" y="11737"/>
                    <a:pt x="6517" y="11729"/>
                  </a:cubicBezTo>
                  <a:cubicBezTo>
                    <a:pt x="6514" y="11720"/>
                    <a:pt x="6508" y="11714"/>
                    <a:pt x="6500" y="11710"/>
                  </a:cubicBezTo>
                  <a:cubicBezTo>
                    <a:pt x="6492" y="11706"/>
                    <a:pt x="6484" y="11705"/>
                    <a:pt x="6475" y="11708"/>
                  </a:cubicBezTo>
                  <a:close/>
                  <a:moveTo>
                    <a:pt x="6533" y="11591"/>
                  </a:moveTo>
                  <a:cubicBezTo>
                    <a:pt x="6524" y="11594"/>
                    <a:pt x="6518" y="11599"/>
                    <a:pt x="6514" y="11608"/>
                  </a:cubicBezTo>
                  <a:cubicBezTo>
                    <a:pt x="6510" y="11616"/>
                    <a:pt x="6510" y="11624"/>
                    <a:pt x="6512" y="11633"/>
                  </a:cubicBezTo>
                  <a:cubicBezTo>
                    <a:pt x="6515" y="11641"/>
                    <a:pt x="6521" y="11647"/>
                    <a:pt x="6529" y="11651"/>
                  </a:cubicBezTo>
                  <a:cubicBezTo>
                    <a:pt x="6537" y="11655"/>
                    <a:pt x="6546" y="11656"/>
                    <a:pt x="6554" y="11653"/>
                  </a:cubicBezTo>
                  <a:cubicBezTo>
                    <a:pt x="6563" y="11650"/>
                    <a:pt x="6569" y="11645"/>
                    <a:pt x="6574" y="11636"/>
                  </a:cubicBezTo>
                  <a:cubicBezTo>
                    <a:pt x="6578" y="11628"/>
                    <a:pt x="6578" y="11620"/>
                    <a:pt x="6575" y="11611"/>
                  </a:cubicBezTo>
                  <a:cubicBezTo>
                    <a:pt x="6572" y="11603"/>
                    <a:pt x="6566" y="11597"/>
                    <a:pt x="6558" y="11592"/>
                  </a:cubicBezTo>
                  <a:cubicBezTo>
                    <a:pt x="6550" y="11589"/>
                    <a:pt x="6541" y="11588"/>
                    <a:pt x="6533" y="11591"/>
                  </a:cubicBezTo>
                  <a:close/>
                  <a:moveTo>
                    <a:pt x="6775" y="11288"/>
                  </a:moveTo>
                  <a:lnTo>
                    <a:pt x="6647" y="11547"/>
                  </a:lnTo>
                  <a:lnTo>
                    <a:pt x="6687" y="11566"/>
                  </a:lnTo>
                  <a:lnTo>
                    <a:pt x="6738" y="11461"/>
                  </a:lnTo>
                  <a:lnTo>
                    <a:pt x="7090" y="11634"/>
                  </a:lnTo>
                  <a:lnTo>
                    <a:pt x="7112" y="11589"/>
                  </a:lnTo>
                  <a:lnTo>
                    <a:pt x="6760" y="11416"/>
                  </a:lnTo>
                  <a:lnTo>
                    <a:pt x="6813" y="11310"/>
                  </a:lnTo>
                  <a:lnTo>
                    <a:pt x="6775" y="11288"/>
                  </a:lnTo>
                  <a:close/>
                  <a:moveTo>
                    <a:pt x="7441" y="10921"/>
                  </a:moveTo>
                  <a:lnTo>
                    <a:pt x="7033" y="10763"/>
                  </a:lnTo>
                  <a:lnTo>
                    <a:pt x="6999" y="10832"/>
                  </a:lnTo>
                  <a:lnTo>
                    <a:pt x="7223" y="11033"/>
                  </a:lnTo>
                  <a:cubicBezTo>
                    <a:pt x="7236" y="11045"/>
                    <a:pt x="7249" y="11055"/>
                    <a:pt x="7260" y="11064"/>
                  </a:cubicBezTo>
                  <a:cubicBezTo>
                    <a:pt x="7271" y="11072"/>
                    <a:pt x="7278" y="11077"/>
                    <a:pt x="7279" y="11078"/>
                  </a:cubicBezTo>
                  <a:cubicBezTo>
                    <a:pt x="7277" y="11078"/>
                    <a:pt x="7269" y="11076"/>
                    <a:pt x="7255" y="11072"/>
                  </a:cubicBezTo>
                  <a:cubicBezTo>
                    <a:pt x="7242" y="11068"/>
                    <a:pt x="7224" y="11064"/>
                    <a:pt x="7204" y="11060"/>
                  </a:cubicBezTo>
                  <a:lnTo>
                    <a:pt x="6913" y="11006"/>
                  </a:lnTo>
                  <a:lnTo>
                    <a:pt x="6880" y="11074"/>
                  </a:lnTo>
                  <a:lnTo>
                    <a:pt x="7254" y="11301"/>
                  </a:lnTo>
                  <a:lnTo>
                    <a:pt x="7276" y="11256"/>
                  </a:lnTo>
                  <a:lnTo>
                    <a:pt x="7009" y="11097"/>
                  </a:lnTo>
                  <a:cubicBezTo>
                    <a:pt x="7003" y="11094"/>
                    <a:pt x="6997" y="11090"/>
                    <a:pt x="6989" y="11086"/>
                  </a:cubicBezTo>
                  <a:cubicBezTo>
                    <a:pt x="6982" y="11082"/>
                    <a:pt x="6974" y="11077"/>
                    <a:pt x="6967" y="11073"/>
                  </a:cubicBezTo>
                  <a:cubicBezTo>
                    <a:pt x="6959" y="11069"/>
                    <a:pt x="6953" y="11065"/>
                    <a:pt x="6947" y="11062"/>
                  </a:cubicBezTo>
                  <a:cubicBezTo>
                    <a:pt x="6943" y="11059"/>
                    <a:pt x="6939" y="11058"/>
                    <a:pt x="6938" y="11057"/>
                  </a:cubicBezTo>
                  <a:cubicBezTo>
                    <a:pt x="6942" y="11058"/>
                    <a:pt x="6952" y="11060"/>
                    <a:pt x="6966" y="11063"/>
                  </a:cubicBezTo>
                  <a:cubicBezTo>
                    <a:pt x="6980" y="11066"/>
                    <a:pt x="6999" y="11069"/>
                    <a:pt x="7021" y="11074"/>
                  </a:cubicBezTo>
                  <a:lnTo>
                    <a:pt x="7337" y="11133"/>
                  </a:lnTo>
                  <a:lnTo>
                    <a:pt x="7356" y="11093"/>
                  </a:lnTo>
                  <a:lnTo>
                    <a:pt x="7106" y="10866"/>
                  </a:lnTo>
                  <a:cubicBezTo>
                    <a:pt x="7100" y="10861"/>
                    <a:pt x="7095" y="10856"/>
                    <a:pt x="7089" y="10851"/>
                  </a:cubicBezTo>
                  <a:cubicBezTo>
                    <a:pt x="7083" y="10846"/>
                    <a:pt x="7078" y="10842"/>
                    <a:pt x="7072" y="10837"/>
                  </a:cubicBezTo>
                  <a:cubicBezTo>
                    <a:pt x="7067" y="10833"/>
                    <a:pt x="7062" y="10829"/>
                    <a:pt x="7059" y="10826"/>
                  </a:cubicBezTo>
                  <a:cubicBezTo>
                    <a:pt x="7055" y="10823"/>
                    <a:pt x="7053" y="10821"/>
                    <a:pt x="7052" y="10820"/>
                  </a:cubicBezTo>
                  <a:cubicBezTo>
                    <a:pt x="7053" y="10821"/>
                    <a:pt x="7056" y="10822"/>
                    <a:pt x="7060" y="10824"/>
                  </a:cubicBezTo>
                  <a:cubicBezTo>
                    <a:pt x="7065" y="10826"/>
                    <a:pt x="7071" y="10828"/>
                    <a:pt x="7078" y="10832"/>
                  </a:cubicBezTo>
                  <a:cubicBezTo>
                    <a:pt x="7084" y="10835"/>
                    <a:pt x="7091" y="10838"/>
                    <a:pt x="7099" y="10841"/>
                  </a:cubicBezTo>
                  <a:cubicBezTo>
                    <a:pt x="7107" y="10844"/>
                    <a:pt x="7114" y="10847"/>
                    <a:pt x="7120" y="10850"/>
                  </a:cubicBezTo>
                  <a:lnTo>
                    <a:pt x="7418" y="10968"/>
                  </a:lnTo>
                  <a:lnTo>
                    <a:pt x="7441" y="10921"/>
                  </a:lnTo>
                  <a:close/>
                  <a:moveTo>
                    <a:pt x="7225" y="10373"/>
                  </a:moveTo>
                  <a:lnTo>
                    <a:pt x="7202" y="10419"/>
                  </a:lnTo>
                  <a:lnTo>
                    <a:pt x="7475" y="10553"/>
                  </a:lnTo>
                  <a:cubicBezTo>
                    <a:pt x="7488" y="10560"/>
                    <a:pt x="7499" y="10566"/>
                    <a:pt x="7507" y="10572"/>
                  </a:cubicBezTo>
                  <a:cubicBezTo>
                    <a:pt x="7516" y="10579"/>
                    <a:pt x="7523" y="10587"/>
                    <a:pt x="7528" y="10598"/>
                  </a:cubicBezTo>
                  <a:cubicBezTo>
                    <a:pt x="7533" y="10608"/>
                    <a:pt x="7535" y="10620"/>
                    <a:pt x="7533" y="10634"/>
                  </a:cubicBezTo>
                  <a:cubicBezTo>
                    <a:pt x="7532" y="10647"/>
                    <a:pt x="7527" y="10662"/>
                    <a:pt x="7519" y="10679"/>
                  </a:cubicBezTo>
                  <a:cubicBezTo>
                    <a:pt x="7513" y="10691"/>
                    <a:pt x="7507" y="10701"/>
                    <a:pt x="7500" y="10708"/>
                  </a:cubicBezTo>
                  <a:cubicBezTo>
                    <a:pt x="7493" y="10716"/>
                    <a:pt x="7487" y="10722"/>
                    <a:pt x="7480" y="10726"/>
                  </a:cubicBezTo>
                  <a:cubicBezTo>
                    <a:pt x="7473" y="10730"/>
                    <a:pt x="7467" y="10733"/>
                    <a:pt x="7460" y="10735"/>
                  </a:cubicBezTo>
                  <a:cubicBezTo>
                    <a:pt x="7454" y="10736"/>
                    <a:pt x="7448" y="10737"/>
                    <a:pt x="7443" y="10736"/>
                  </a:cubicBezTo>
                  <a:cubicBezTo>
                    <a:pt x="7436" y="10736"/>
                    <a:pt x="7426" y="10734"/>
                    <a:pt x="7415" y="10729"/>
                  </a:cubicBezTo>
                  <a:cubicBezTo>
                    <a:pt x="7404" y="10725"/>
                    <a:pt x="7393" y="10720"/>
                    <a:pt x="7383" y="10715"/>
                  </a:cubicBezTo>
                  <a:lnTo>
                    <a:pt x="7120" y="10586"/>
                  </a:lnTo>
                  <a:lnTo>
                    <a:pt x="7097" y="10632"/>
                  </a:lnTo>
                  <a:lnTo>
                    <a:pt x="7378" y="10770"/>
                  </a:lnTo>
                  <a:cubicBezTo>
                    <a:pt x="7387" y="10774"/>
                    <a:pt x="7397" y="10779"/>
                    <a:pt x="7409" y="10783"/>
                  </a:cubicBezTo>
                  <a:cubicBezTo>
                    <a:pt x="7420" y="10787"/>
                    <a:pt x="7432" y="10789"/>
                    <a:pt x="7444" y="10789"/>
                  </a:cubicBezTo>
                  <a:cubicBezTo>
                    <a:pt x="7469" y="10788"/>
                    <a:pt x="7490" y="10780"/>
                    <a:pt x="7508" y="10767"/>
                  </a:cubicBezTo>
                  <a:cubicBezTo>
                    <a:pt x="7526" y="10753"/>
                    <a:pt x="7543" y="10731"/>
                    <a:pt x="7558" y="10701"/>
                  </a:cubicBezTo>
                  <a:cubicBezTo>
                    <a:pt x="7569" y="10677"/>
                    <a:pt x="7577" y="10656"/>
                    <a:pt x="7580" y="10637"/>
                  </a:cubicBezTo>
                  <a:cubicBezTo>
                    <a:pt x="7583" y="10618"/>
                    <a:pt x="7582" y="10600"/>
                    <a:pt x="7578" y="10583"/>
                  </a:cubicBezTo>
                  <a:cubicBezTo>
                    <a:pt x="7574" y="10567"/>
                    <a:pt x="7566" y="10553"/>
                    <a:pt x="7555" y="10543"/>
                  </a:cubicBezTo>
                  <a:cubicBezTo>
                    <a:pt x="7544" y="10532"/>
                    <a:pt x="7527" y="10521"/>
                    <a:pt x="7503" y="10510"/>
                  </a:cubicBezTo>
                  <a:lnTo>
                    <a:pt x="7225" y="10373"/>
                  </a:lnTo>
                  <a:close/>
                  <a:moveTo>
                    <a:pt x="7068" y="10504"/>
                  </a:moveTo>
                  <a:cubicBezTo>
                    <a:pt x="7059" y="10507"/>
                    <a:pt x="7053" y="10512"/>
                    <a:pt x="7049" y="10520"/>
                  </a:cubicBezTo>
                  <a:cubicBezTo>
                    <a:pt x="7045" y="10528"/>
                    <a:pt x="7045" y="10537"/>
                    <a:pt x="7047" y="10545"/>
                  </a:cubicBezTo>
                  <a:cubicBezTo>
                    <a:pt x="7050" y="10554"/>
                    <a:pt x="7056" y="10560"/>
                    <a:pt x="7064" y="10564"/>
                  </a:cubicBezTo>
                  <a:cubicBezTo>
                    <a:pt x="7072" y="10568"/>
                    <a:pt x="7081" y="10569"/>
                    <a:pt x="7089" y="10566"/>
                  </a:cubicBezTo>
                  <a:cubicBezTo>
                    <a:pt x="7098" y="10563"/>
                    <a:pt x="7104" y="10557"/>
                    <a:pt x="7109" y="10549"/>
                  </a:cubicBezTo>
                  <a:cubicBezTo>
                    <a:pt x="7113" y="10541"/>
                    <a:pt x="7113" y="10532"/>
                    <a:pt x="7110" y="10524"/>
                  </a:cubicBezTo>
                  <a:cubicBezTo>
                    <a:pt x="7107" y="10516"/>
                    <a:pt x="7101" y="10509"/>
                    <a:pt x="7093" y="10505"/>
                  </a:cubicBezTo>
                  <a:cubicBezTo>
                    <a:pt x="7085" y="10501"/>
                    <a:pt x="7076" y="10501"/>
                    <a:pt x="7068" y="10504"/>
                  </a:cubicBezTo>
                  <a:close/>
                  <a:moveTo>
                    <a:pt x="7125" y="10387"/>
                  </a:moveTo>
                  <a:cubicBezTo>
                    <a:pt x="7117" y="10390"/>
                    <a:pt x="7111" y="10395"/>
                    <a:pt x="7106" y="10404"/>
                  </a:cubicBezTo>
                  <a:cubicBezTo>
                    <a:pt x="7103" y="10412"/>
                    <a:pt x="7102" y="10420"/>
                    <a:pt x="7105" y="10428"/>
                  </a:cubicBezTo>
                  <a:cubicBezTo>
                    <a:pt x="7108" y="10437"/>
                    <a:pt x="7113" y="10443"/>
                    <a:pt x="7121" y="10447"/>
                  </a:cubicBezTo>
                  <a:cubicBezTo>
                    <a:pt x="7130" y="10451"/>
                    <a:pt x="7138" y="10452"/>
                    <a:pt x="7147" y="10449"/>
                  </a:cubicBezTo>
                  <a:cubicBezTo>
                    <a:pt x="7156" y="10446"/>
                    <a:pt x="7162" y="10441"/>
                    <a:pt x="7166" y="10432"/>
                  </a:cubicBezTo>
                  <a:cubicBezTo>
                    <a:pt x="7170" y="10424"/>
                    <a:pt x="7171" y="10416"/>
                    <a:pt x="7167" y="10407"/>
                  </a:cubicBezTo>
                  <a:cubicBezTo>
                    <a:pt x="7164" y="10399"/>
                    <a:pt x="7158" y="10392"/>
                    <a:pt x="7150" y="10388"/>
                  </a:cubicBezTo>
                  <a:cubicBezTo>
                    <a:pt x="7142" y="10384"/>
                    <a:pt x="7134" y="10384"/>
                    <a:pt x="7125" y="10387"/>
                  </a:cubicBezTo>
                  <a:close/>
                  <a:moveTo>
                    <a:pt x="7799" y="10193"/>
                  </a:moveTo>
                  <a:lnTo>
                    <a:pt x="7408" y="10000"/>
                  </a:lnTo>
                  <a:lnTo>
                    <a:pt x="7386" y="10046"/>
                  </a:lnTo>
                  <a:lnTo>
                    <a:pt x="7599" y="10149"/>
                  </a:lnTo>
                  <a:cubicBezTo>
                    <a:pt x="7613" y="10156"/>
                    <a:pt x="7627" y="10163"/>
                    <a:pt x="7642" y="10169"/>
                  </a:cubicBezTo>
                  <a:cubicBezTo>
                    <a:pt x="7656" y="10176"/>
                    <a:pt x="7669" y="10181"/>
                    <a:pt x="7680" y="10186"/>
                  </a:cubicBezTo>
                  <a:cubicBezTo>
                    <a:pt x="7692" y="10191"/>
                    <a:pt x="7701" y="10195"/>
                    <a:pt x="7709" y="10198"/>
                  </a:cubicBezTo>
                  <a:cubicBezTo>
                    <a:pt x="7716" y="10201"/>
                    <a:pt x="7720" y="10203"/>
                    <a:pt x="7721" y="10203"/>
                  </a:cubicBezTo>
                  <a:cubicBezTo>
                    <a:pt x="7719" y="10203"/>
                    <a:pt x="7716" y="10202"/>
                    <a:pt x="7709" y="10202"/>
                  </a:cubicBezTo>
                  <a:cubicBezTo>
                    <a:pt x="7703" y="10201"/>
                    <a:pt x="7696" y="10201"/>
                    <a:pt x="7686" y="10200"/>
                  </a:cubicBezTo>
                  <a:cubicBezTo>
                    <a:pt x="7677" y="10200"/>
                    <a:pt x="7667" y="10199"/>
                    <a:pt x="7655" y="10199"/>
                  </a:cubicBezTo>
                  <a:cubicBezTo>
                    <a:pt x="7644" y="10198"/>
                    <a:pt x="7632" y="10198"/>
                    <a:pt x="7621" y="10199"/>
                  </a:cubicBezTo>
                  <a:lnTo>
                    <a:pt x="7307" y="10206"/>
                  </a:lnTo>
                  <a:lnTo>
                    <a:pt x="7280" y="10260"/>
                  </a:lnTo>
                  <a:lnTo>
                    <a:pt x="7671" y="10452"/>
                  </a:lnTo>
                  <a:lnTo>
                    <a:pt x="7695" y="10404"/>
                  </a:lnTo>
                  <a:lnTo>
                    <a:pt x="7467" y="10295"/>
                  </a:lnTo>
                  <a:cubicBezTo>
                    <a:pt x="7456" y="10289"/>
                    <a:pt x="7444" y="10284"/>
                    <a:pt x="7433" y="10279"/>
                  </a:cubicBezTo>
                  <a:cubicBezTo>
                    <a:pt x="7421" y="10274"/>
                    <a:pt x="7410" y="10269"/>
                    <a:pt x="7400" y="10265"/>
                  </a:cubicBezTo>
                  <a:cubicBezTo>
                    <a:pt x="7390" y="10261"/>
                    <a:pt x="7382" y="10257"/>
                    <a:pt x="7374" y="10254"/>
                  </a:cubicBezTo>
                  <a:cubicBezTo>
                    <a:pt x="7367" y="10251"/>
                    <a:pt x="7362" y="10249"/>
                    <a:pt x="7359" y="10248"/>
                  </a:cubicBezTo>
                  <a:cubicBezTo>
                    <a:pt x="7363" y="10248"/>
                    <a:pt x="7368" y="10249"/>
                    <a:pt x="7376" y="10249"/>
                  </a:cubicBezTo>
                  <a:cubicBezTo>
                    <a:pt x="7383" y="10249"/>
                    <a:pt x="7392" y="10249"/>
                    <a:pt x="7402" y="10249"/>
                  </a:cubicBezTo>
                  <a:cubicBezTo>
                    <a:pt x="7412" y="10250"/>
                    <a:pt x="7423" y="10250"/>
                    <a:pt x="7436" y="10250"/>
                  </a:cubicBezTo>
                  <a:cubicBezTo>
                    <a:pt x="7448" y="10250"/>
                    <a:pt x="7461" y="10250"/>
                    <a:pt x="7474" y="10249"/>
                  </a:cubicBezTo>
                  <a:lnTo>
                    <a:pt x="7775" y="10242"/>
                  </a:lnTo>
                  <a:lnTo>
                    <a:pt x="7799" y="10193"/>
                  </a:lnTo>
                  <a:close/>
                  <a:moveTo>
                    <a:pt x="7823" y="9772"/>
                  </a:moveTo>
                  <a:cubicBezTo>
                    <a:pt x="7809" y="9770"/>
                    <a:pt x="7795" y="9771"/>
                    <a:pt x="7782" y="9775"/>
                  </a:cubicBezTo>
                  <a:cubicBezTo>
                    <a:pt x="7769" y="9778"/>
                    <a:pt x="7757" y="9784"/>
                    <a:pt x="7746" y="9791"/>
                  </a:cubicBezTo>
                  <a:cubicBezTo>
                    <a:pt x="7735" y="9798"/>
                    <a:pt x="7723" y="9809"/>
                    <a:pt x="7709" y="9824"/>
                  </a:cubicBezTo>
                  <a:lnTo>
                    <a:pt x="7672" y="9862"/>
                  </a:lnTo>
                  <a:cubicBezTo>
                    <a:pt x="7653" y="9882"/>
                    <a:pt x="7637" y="9894"/>
                    <a:pt x="7622" y="9900"/>
                  </a:cubicBezTo>
                  <a:cubicBezTo>
                    <a:pt x="7608" y="9905"/>
                    <a:pt x="7592" y="9904"/>
                    <a:pt x="7576" y="9896"/>
                  </a:cubicBezTo>
                  <a:cubicBezTo>
                    <a:pt x="7556" y="9886"/>
                    <a:pt x="7544" y="9871"/>
                    <a:pt x="7539" y="9852"/>
                  </a:cubicBezTo>
                  <a:cubicBezTo>
                    <a:pt x="7535" y="9833"/>
                    <a:pt x="7538" y="9811"/>
                    <a:pt x="7550" y="9786"/>
                  </a:cubicBezTo>
                  <a:cubicBezTo>
                    <a:pt x="7555" y="9778"/>
                    <a:pt x="7559" y="9770"/>
                    <a:pt x="7564" y="9763"/>
                  </a:cubicBezTo>
                  <a:cubicBezTo>
                    <a:pt x="7569" y="9756"/>
                    <a:pt x="7574" y="9750"/>
                    <a:pt x="7580" y="9744"/>
                  </a:cubicBezTo>
                  <a:cubicBezTo>
                    <a:pt x="7587" y="9738"/>
                    <a:pt x="7594" y="9732"/>
                    <a:pt x="7602" y="9726"/>
                  </a:cubicBezTo>
                  <a:cubicBezTo>
                    <a:pt x="7610" y="9720"/>
                    <a:pt x="7620" y="9714"/>
                    <a:pt x="7630" y="9707"/>
                  </a:cubicBezTo>
                  <a:lnTo>
                    <a:pt x="7607" y="9670"/>
                  </a:lnTo>
                  <a:cubicBezTo>
                    <a:pt x="7563" y="9695"/>
                    <a:pt x="7532" y="9728"/>
                    <a:pt x="7511" y="9770"/>
                  </a:cubicBezTo>
                  <a:cubicBezTo>
                    <a:pt x="7502" y="9789"/>
                    <a:pt x="7496" y="9807"/>
                    <a:pt x="7494" y="9826"/>
                  </a:cubicBezTo>
                  <a:cubicBezTo>
                    <a:pt x="7492" y="9844"/>
                    <a:pt x="7493" y="9861"/>
                    <a:pt x="7497" y="9877"/>
                  </a:cubicBezTo>
                  <a:cubicBezTo>
                    <a:pt x="7502" y="9893"/>
                    <a:pt x="7509" y="9907"/>
                    <a:pt x="7520" y="9920"/>
                  </a:cubicBezTo>
                  <a:cubicBezTo>
                    <a:pt x="7531" y="9933"/>
                    <a:pt x="7544" y="9943"/>
                    <a:pt x="7561" y="9951"/>
                  </a:cubicBezTo>
                  <a:cubicBezTo>
                    <a:pt x="7586" y="9964"/>
                    <a:pt x="7612" y="9966"/>
                    <a:pt x="7637" y="9958"/>
                  </a:cubicBezTo>
                  <a:cubicBezTo>
                    <a:pt x="7649" y="9955"/>
                    <a:pt x="7660" y="9949"/>
                    <a:pt x="7670" y="9941"/>
                  </a:cubicBezTo>
                  <a:cubicBezTo>
                    <a:pt x="7680" y="9933"/>
                    <a:pt x="7692" y="9921"/>
                    <a:pt x="7706" y="9906"/>
                  </a:cubicBezTo>
                  <a:lnTo>
                    <a:pt x="7737" y="9872"/>
                  </a:lnTo>
                  <a:cubicBezTo>
                    <a:pt x="7774" y="9833"/>
                    <a:pt x="7810" y="9821"/>
                    <a:pt x="7845" y="9838"/>
                  </a:cubicBezTo>
                  <a:cubicBezTo>
                    <a:pt x="7868" y="9850"/>
                    <a:pt x="7882" y="9868"/>
                    <a:pt x="7887" y="9894"/>
                  </a:cubicBezTo>
                  <a:cubicBezTo>
                    <a:pt x="7889" y="9905"/>
                    <a:pt x="7889" y="9916"/>
                    <a:pt x="7887" y="9926"/>
                  </a:cubicBezTo>
                  <a:cubicBezTo>
                    <a:pt x="7885" y="9937"/>
                    <a:pt x="7881" y="9949"/>
                    <a:pt x="7873" y="9964"/>
                  </a:cubicBezTo>
                  <a:cubicBezTo>
                    <a:pt x="7864" y="9984"/>
                    <a:pt x="7852" y="10001"/>
                    <a:pt x="7838" y="10015"/>
                  </a:cubicBezTo>
                  <a:cubicBezTo>
                    <a:pt x="7825" y="10029"/>
                    <a:pt x="7808" y="10042"/>
                    <a:pt x="7788" y="10052"/>
                  </a:cubicBezTo>
                  <a:lnTo>
                    <a:pt x="7815" y="10091"/>
                  </a:lnTo>
                  <a:cubicBezTo>
                    <a:pt x="7836" y="10077"/>
                    <a:pt x="7855" y="10062"/>
                    <a:pt x="7871" y="10045"/>
                  </a:cubicBezTo>
                  <a:cubicBezTo>
                    <a:pt x="7886" y="10027"/>
                    <a:pt x="7900" y="10006"/>
                    <a:pt x="7912" y="9983"/>
                  </a:cubicBezTo>
                  <a:cubicBezTo>
                    <a:pt x="7921" y="9965"/>
                    <a:pt x="7926" y="9948"/>
                    <a:pt x="7929" y="9932"/>
                  </a:cubicBezTo>
                  <a:cubicBezTo>
                    <a:pt x="7932" y="9917"/>
                    <a:pt x="7933" y="9900"/>
                    <a:pt x="7931" y="9883"/>
                  </a:cubicBezTo>
                  <a:cubicBezTo>
                    <a:pt x="7928" y="9861"/>
                    <a:pt x="7921" y="9840"/>
                    <a:pt x="7909" y="9823"/>
                  </a:cubicBezTo>
                  <a:cubicBezTo>
                    <a:pt x="7897" y="9805"/>
                    <a:pt x="7882" y="9792"/>
                    <a:pt x="7863" y="9783"/>
                  </a:cubicBezTo>
                  <a:cubicBezTo>
                    <a:pt x="7851" y="9777"/>
                    <a:pt x="7838" y="9773"/>
                    <a:pt x="7823" y="9772"/>
                  </a:cubicBezTo>
                  <a:close/>
                  <a:moveTo>
                    <a:pt x="7741" y="9325"/>
                  </a:moveTo>
                  <a:lnTo>
                    <a:pt x="7613" y="9584"/>
                  </a:lnTo>
                  <a:lnTo>
                    <a:pt x="7653" y="9603"/>
                  </a:lnTo>
                  <a:lnTo>
                    <a:pt x="7704" y="9498"/>
                  </a:lnTo>
                  <a:lnTo>
                    <a:pt x="8056" y="9671"/>
                  </a:lnTo>
                  <a:lnTo>
                    <a:pt x="8078" y="9626"/>
                  </a:lnTo>
                  <a:lnTo>
                    <a:pt x="7726" y="9453"/>
                  </a:lnTo>
                  <a:lnTo>
                    <a:pt x="7779" y="9347"/>
                  </a:lnTo>
                  <a:lnTo>
                    <a:pt x="7741" y="9325"/>
                  </a:lnTo>
                  <a:close/>
                  <a:moveTo>
                    <a:pt x="8272" y="9231"/>
                  </a:moveTo>
                  <a:lnTo>
                    <a:pt x="8232" y="9211"/>
                  </a:lnTo>
                  <a:lnTo>
                    <a:pt x="8147" y="9383"/>
                  </a:lnTo>
                  <a:lnTo>
                    <a:pt x="8004" y="9313"/>
                  </a:lnTo>
                  <a:lnTo>
                    <a:pt x="8070" y="9179"/>
                  </a:lnTo>
                  <a:lnTo>
                    <a:pt x="8030" y="9159"/>
                  </a:lnTo>
                  <a:lnTo>
                    <a:pt x="7964" y="9293"/>
                  </a:lnTo>
                  <a:lnTo>
                    <a:pt x="7836" y="9230"/>
                  </a:lnTo>
                  <a:lnTo>
                    <a:pt x="7914" y="9069"/>
                  </a:lnTo>
                  <a:lnTo>
                    <a:pt x="7879" y="9044"/>
                  </a:lnTo>
                  <a:lnTo>
                    <a:pt x="7774" y="9258"/>
                  </a:lnTo>
                  <a:lnTo>
                    <a:pt x="8164" y="9450"/>
                  </a:lnTo>
                  <a:lnTo>
                    <a:pt x="8272" y="9231"/>
                  </a:lnTo>
                  <a:close/>
                  <a:moveTo>
                    <a:pt x="8435" y="8900"/>
                  </a:moveTo>
                  <a:lnTo>
                    <a:pt x="8399" y="8904"/>
                  </a:lnTo>
                  <a:cubicBezTo>
                    <a:pt x="8382" y="8907"/>
                    <a:pt x="8365" y="8909"/>
                    <a:pt x="8346" y="8912"/>
                  </a:cubicBezTo>
                  <a:cubicBezTo>
                    <a:pt x="8327" y="8914"/>
                    <a:pt x="8310" y="8917"/>
                    <a:pt x="8293" y="8919"/>
                  </a:cubicBezTo>
                  <a:cubicBezTo>
                    <a:pt x="8277" y="8921"/>
                    <a:pt x="8265" y="8923"/>
                    <a:pt x="8258" y="8924"/>
                  </a:cubicBezTo>
                  <a:cubicBezTo>
                    <a:pt x="8248" y="8926"/>
                    <a:pt x="8238" y="8929"/>
                    <a:pt x="8226" y="8932"/>
                  </a:cubicBezTo>
                  <a:cubicBezTo>
                    <a:pt x="8214" y="8935"/>
                    <a:pt x="8204" y="8938"/>
                    <a:pt x="8195" y="8942"/>
                  </a:cubicBezTo>
                  <a:lnTo>
                    <a:pt x="8198" y="8936"/>
                  </a:lnTo>
                  <a:cubicBezTo>
                    <a:pt x="8206" y="8921"/>
                    <a:pt x="8210" y="8905"/>
                    <a:pt x="8211" y="8890"/>
                  </a:cubicBezTo>
                  <a:cubicBezTo>
                    <a:pt x="8212" y="8875"/>
                    <a:pt x="8210" y="8860"/>
                    <a:pt x="8206" y="8847"/>
                  </a:cubicBezTo>
                  <a:cubicBezTo>
                    <a:pt x="8201" y="8833"/>
                    <a:pt x="8193" y="8821"/>
                    <a:pt x="8182" y="8809"/>
                  </a:cubicBezTo>
                  <a:cubicBezTo>
                    <a:pt x="8171" y="8798"/>
                    <a:pt x="8158" y="8788"/>
                    <a:pt x="8142" y="8780"/>
                  </a:cubicBezTo>
                  <a:cubicBezTo>
                    <a:pt x="8132" y="8775"/>
                    <a:pt x="8122" y="8772"/>
                    <a:pt x="8112" y="8770"/>
                  </a:cubicBezTo>
                  <a:cubicBezTo>
                    <a:pt x="8102" y="8768"/>
                    <a:pt x="8093" y="8767"/>
                    <a:pt x="8084" y="8768"/>
                  </a:cubicBezTo>
                  <a:cubicBezTo>
                    <a:pt x="8076" y="8768"/>
                    <a:pt x="8068" y="8769"/>
                    <a:pt x="8060" y="8771"/>
                  </a:cubicBezTo>
                  <a:cubicBezTo>
                    <a:pt x="8053" y="8773"/>
                    <a:pt x="8046" y="8776"/>
                    <a:pt x="8041" y="8778"/>
                  </a:cubicBezTo>
                  <a:cubicBezTo>
                    <a:pt x="8035" y="8781"/>
                    <a:pt x="8029" y="8785"/>
                    <a:pt x="8023" y="8789"/>
                  </a:cubicBezTo>
                  <a:cubicBezTo>
                    <a:pt x="8017" y="8793"/>
                    <a:pt x="8011" y="8799"/>
                    <a:pt x="8005" y="8806"/>
                  </a:cubicBezTo>
                  <a:cubicBezTo>
                    <a:pt x="7999" y="8812"/>
                    <a:pt x="7992" y="8820"/>
                    <a:pt x="7986" y="8830"/>
                  </a:cubicBezTo>
                  <a:cubicBezTo>
                    <a:pt x="7980" y="8840"/>
                    <a:pt x="7974" y="8851"/>
                    <a:pt x="7967" y="8865"/>
                  </a:cubicBezTo>
                  <a:lnTo>
                    <a:pt x="7922" y="8956"/>
                  </a:lnTo>
                  <a:lnTo>
                    <a:pt x="8313" y="9148"/>
                  </a:lnTo>
                  <a:lnTo>
                    <a:pt x="8336" y="9103"/>
                  </a:lnTo>
                  <a:lnTo>
                    <a:pt x="8159" y="9016"/>
                  </a:lnTo>
                  <a:cubicBezTo>
                    <a:pt x="8164" y="9006"/>
                    <a:pt x="8170" y="8999"/>
                    <a:pt x="8176" y="8994"/>
                  </a:cubicBezTo>
                  <a:cubicBezTo>
                    <a:pt x="8182" y="8990"/>
                    <a:pt x="8192" y="8986"/>
                    <a:pt x="8206" y="8984"/>
                  </a:cubicBezTo>
                  <a:cubicBezTo>
                    <a:pt x="8229" y="8979"/>
                    <a:pt x="8251" y="8975"/>
                    <a:pt x="8272" y="8971"/>
                  </a:cubicBezTo>
                  <a:cubicBezTo>
                    <a:pt x="8292" y="8968"/>
                    <a:pt x="8312" y="8965"/>
                    <a:pt x="8329" y="8963"/>
                  </a:cubicBezTo>
                  <a:cubicBezTo>
                    <a:pt x="8346" y="8961"/>
                    <a:pt x="8361" y="8960"/>
                    <a:pt x="8375" y="8959"/>
                  </a:cubicBezTo>
                  <a:cubicBezTo>
                    <a:pt x="8388" y="8958"/>
                    <a:pt x="8399" y="8958"/>
                    <a:pt x="8406" y="8958"/>
                  </a:cubicBezTo>
                  <a:lnTo>
                    <a:pt x="8435" y="8900"/>
                  </a:lnTo>
                  <a:close/>
                  <a:moveTo>
                    <a:pt x="8149" y="8851"/>
                  </a:moveTo>
                  <a:cubicBezTo>
                    <a:pt x="8157" y="8859"/>
                    <a:pt x="8163" y="8868"/>
                    <a:pt x="8166" y="8878"/>
                  </a:cubicBezTo>
                  <a:cubicBezTo>
                    <a:pt x="8169" y="8889"/>
                    <a:pt x="8170" y="8900"/>
                    <a:pt x="8167" y="8913"/>
                  </a:cubicBezTo>
                  <a:cubicBezTo>
                    <a:pt x="8165" y="8926"/>
                    <a:pt x="8160" y="8941"/>
                    <a:pt x="8151" y="8958"/>
                  </a:cubicBezTo>
                  <a:lnTo>
                    <a:pt x="8130" y="9001"/>
                  </a:lnTo>
                  <a:lnTo>
                    <a:pt x="7984" y="8930"/>
                  </a:lnTo>
                  <a:lnTo>
                    <a:pt x="8007" y="8883"/>
                  </a:lnTo>
                  <a:cubicBezTo>
                    <a:pt x="8012" y="8872"/>
                    <a:pt x="8017" y="8863"/>
                    <a:pt x="8023" y="8856"/>
                  </a:cubicBezTo>
                  <a:cubicBezTo>
                    <a:pt x="8028" y="8849"/>
                    <a:pt x="8033" y="8843"/>
                    <a:pt x="8039" y="8838"/>
                  </a:cubicBezTo>
                  <a:cubicBezTo>
                    <a:pt x="8049" y="8829"/>
                    <a:pt x="8061" y="8824"/>
                    <a:pt x="8076" y="8822"/>
                  </a:cubicBezTo>
                  <a:cubicBezTo>
                    <a:pt x="8090" y="8820"/>
                    <a:pt x="8104" y="8822"/>
                    <a:pt x="8117" y="8829"/>
                  </a:cubicBezTo>
                  <a:cubicBezTo>
                    <a:pt x="8130" y="8835"/>
                    <a:pt x="8141" y="8842"/>
                    <a:pt x="8149" y="8851"/>
                  </a:cubicBezTo>
                  <a:close/>
                  <a:moveTo>
                    <a:pt x="8647" y="8688"/>
                  </a:moveTo>
                  <a:lnTo>
                    <a:pt x="8098" y="8418"/>
                  </a:lnTo>
                  <a:lnTo>
                    <a:pt x="8080" y="8456"/>
                  </a:lnTo>
                  <a:lnTo>
                    <a:pt x="8629" y="8726"/>
                  </a:lnTo>
                  <a:lnTo>
                    <a:pt x="8647" y="8688"/>
                  </a:lnTo>
                  <a:close/>
                  <a:moveTo>
                    <a:pt x="8422" y="7940"/>
                  </a:moveTo>
                  <a:lnTo>
                    <a:pt x="8399" y="7987"/>
                  </a:lnTo>
                  <a:lnTo>
                    <a:pt x="8671" y="8121"/>
                  </a:lnTo>
                  <a:cubicBezTo>
                    <a:pt x="8685" y="8127"/>
                    <a:pt x="8696" y="8134"/>
                    <a:pt x="8704" y="8140"/>
                  </a:cubicBezTo>
                  <a:cubicBezTo>
                    <a:pt x="8713" y="8146"/>
                    <a:pt x="8720" y="8155"/>
                    <a:pt x="8725" y="8165"/>
                  </a:cubicBezTo>
                  <a:cubicBezTo>
                    <a:pt x="8730" y="8175"/>
                    <a:pt x="8732" y="8187"/>
                    <a:pt x="8730" y="8201"/>
                  </a:cubicBezTo>
                  <a:cubicBezTo>
                    <a:pt x="8729" y="8215"/>
                    <a:pt x="8724" y="8230"/>
                    <a:pt x="8716" y="8246"/>
                  </a:cubicBezTo>
                  <a:cubicBezTo>
                    <a:pt x="8710" y="8259"/>
                    <a:pt x="8703" y="8268"/>
                    <a:pt x="8697" y="8276"/>
                  </a:cubicBezTo>
                  <a:cubicBezTo>
                    <a:pt x="8690" y="8284"/>
                    <a:pt x="8684" y="8290"/>
                    <a:pt x="8677" y="8294"/>
                  </a:cubicBezTo>
                  <a:cubicBezTo>
                    <a:pt x="8670" y="8298"/>
                    <a:pt x="8663" y="8301"/>
                    <a:pt x="8657" y="8302"/>
                  </a:cubicBezTo>
                  <a:cubicBezTo>
                    <a:pt x="8651" y="8304"/>
                    <a:pt x="8645" y="8304"/>
                    <a:pt x="8640" y="8304"/>
                  </a:cubicBezTo>
                  <a:cubicBezTo>
                    <a:pt x="8633" y="8304"/>
                    <a:pt x="8623" y="8301"/>
                    <a:pt x="8612" y="8297"/>
                  </a:cubicBezTo>
                  <a:cubicBezTo>
                    <a:pt x="8601" y="8293"/>
                    <a:pt x="8590" y="8288"/>
                    <a:pt x="8580" y="8283"/>
                  </a:cubicBezTo>
                  <a:lnTo>
                    <a:pt x="8317" y="8154"/>
                  </a:lnTo>
                  <a:lnTo>
                    <a:pt x="8294" y="8200"/>
                  </a:lnTo>
                  <a:lnTo>
                    <a:pt x="8575" y="8338"/>
                  </a:lnTo>
                  <a:cubicBezTo>
                    <a:pt x="8583" y="8342"/>
                    <a:pt x="8594" y="8346"/>
                    <a:pt x="8605" y="8351"/>
                  </a:cubicBezTo>
                  <a:cubicBezTo>
                    <a:pt x="8617" y="8355"/>
                    <a:pt x="8629" y="8357"/>
                    <a:pt x="8641" y="8356"/>
                  </a:cubicBezTo>
                  <a:cubicBezTo>
                    <a:pt x="8666" y="8355"/>
                    <a:pt x="8687" y="8348"/>
                    <a:pt x="8705" y="8334"/>
                  </a:cubicBezTo>
                  <a:cubicBezTo>
                    <a:pt x="8723" y="8321"/>
                    <a:pt x="8740" y="8299"/>
                    <a:pt x="8755" y="8268"/>
                  </a:cubicBezTo>
                  <a:cubicBezTo>
                    <a:pt x="8766" y="8244"/>
                    <a:pt x="8774" y="8223"/>
                    <a:pt x="8777" y="8205"/>
                  </a:cubicBezTo>
                  <a:cubicBezTo>
                    <a:pt x="8780" y="8186"/>
                    <a:pt x="8779" y="8168"/>
                    <a:pt x="8775" y="8151"/>
                  </a:cubicBezTo>
                  <a:cubicBezTo>
                    <a:pt x="8771" y="8134"/>
                    <a:pt x="8763" y="8121"/>
                    <a:pt x="8752" y="8110"/>
                  </a:cubicBezTo>
                  <a:cubicBezTo>
                    <a:pt x="8741" y="8100"/>
                    <a:pt x="8723" y="8089"/>
                    <a:pt x="8700" y="8077"/>
                  </a:cubicBezTo>
                  <a:lnTo>
                    <a:pt x="8422" y="7940"/>
                  </a:lnTo>
                  <a:close/>
                  <a:moveTo>
                    <a:pt x="8996" y="7760"/>
                  </a:moveTo>
                  <a:lnTo>
                    <a:pt x="8605" y="7568"/>
                  </a:lnTo>
                  <a:lnTo>
                    <a:pt x="8582" y="7614"/>
                  </a:lnTo>
                  <a:lnTo>
                    <a:pt x="8796" y="7717"/>
                  </a:lnTo>
                  <a:cubicBezTo>
                    <a:pt x="8810" y="7724"/>
                    <a:pt x="8824" y="7731"/>
                    <a:pt x="8838" y="7737"/>
                  </a:cubicBezTo>
                  <a:cubicBezTo>
                    <a:pt x="8853" y="7743"/>
                    <a:pt x="8866" y="7749"/>
                    <a:pt x="8877" y="7754"/>
                  </a:cubicBezTo>
                  <a:cubicBezTo>
                    <a:pt x="8889" y="7759"/>
                    <a:pt x="8898" y="7763"/>
                    <a:pt x="8906" y="7766"/>
                  </a:cubicBezTo>
                  <a:cubicBezTo>
                    <a:pt x="8913" y="7769"/>
                    <a:pt x="8917" y="7770"/>
                    <a:pt x="8917" y="7770"/>
                  </a:cubicBezTo>
                  <a:cubicBezTo>
                    <a:pt x="8916" y="7770"/>
                    <a:pt x="8912" y="7770"/>
                    <a:pt x="8906" y="7769"/>
                  </a:cubicBezTo>
                  <a:cubicBezTo>
                    <a:pt x="8900" y="7769"/>
                    <a:pt x="8892" y="7769"/>
                    <a:pt x="8883" y="7768"/>
                  </a:cubicBezTo>
                  <a:cubicBezTo>
                    <a:pt x="8874" y="7768"/>
                    <a:pt x="8864" y="7767"/>
                    <a:pt x="8852" y="7767"/>
                  </a:cubicBezTo>
                  <a:cubicBezTo>
                    <a:pt x="8841" y="7766"/>
                    <a:pt x="8829" y="7766"/>
                    <a:pt x="8817" y="7766"/>
                  </a:cubicBezTo>
                  <a:lnTo>
                    <a:pt x="8504" y="7774"/>
                  </a:lnTo>
                  <a:lnTo>
                    <a:pt x="8477" y="7828"/>
                  </a:lnTo>
                  <a:lnTo>
                    <a:pt x="8868" y="8020"/>
                  </a:lnTo>
                  <a:lnTo>
                    <a:pt x="8892" y="7972"/>
                  </a:lnTo>
                  <a:lnTo>
                    <a:pt x="8664" y="7862"/>
                  </a:lnTo>
                  <a:cubicBezTo>
                    <a:pt x="8653" y="7857"/>
                    <a:pt x="8641" y="7851"/>
                    <a:pt x="8630" y="7846"/>
                  </a:cubicBezTo>
                  <a:cubicBezTo>
                    <a:pt x="8618" y="7841"/>
                    <a:pt x="8607" y="7837"/>
                    <a:pt x="8597" y="7833"/>
                  </a:cubicBezTo>
                  <a:cubicBezTo>
                    <a:pt x="8587" y="7828"/>
                    <a:pt x="8578" y="7825"/>
                    <a:pt x="8571" y="7821"/>
                  </a:cubicBezTo>
                  <a:cubicBezTo>
                    <a:pt x="8564" y="7818"/>
                    <a:pt x="8559" y="7816"/>
                    <a:pt x="8556" y="7815"/>
                  </a:cubicBezTo>
                  <a:cubicBezTo>
                    <a:pt x="8560" y="7816"/>
                    <a:pt x="8565" y="7816"/>
                    <a:pt x="8573" y="7817"/>
                  </a:cubicBezTo>
                  <a:cubicBezTo>
                    <a:pt x="8580" y="7817"/>
                    <a:pt x="8589" y="7817"/>
                    <a:pt x="8599" y="7817"/>
                  </a:cubicBezTo>
                  <a:cubicBezTo>
                    <a:pt x="8609" y="7817"/>
                    <a:pt x="8620" y="7817"/>
                    <a:pt x="8632" y="7817"/>
                  </a:cubicBezTo>
                  <a:cubicBezTo>
                    <a:pt x="8645" y="7817"/>
                    <a:pt x="8657" y="7817"/>
                    <a:pt x="8671" y="7817"/>
                  </a:cubicBezTo>
                  <a:lnTo>
                    <a:pt x="8972" y="7809"/>
                  </a:lnTo>
                  <a:lnTo>
                    <a:pt x="8996" y="7760"/>
                  </a:lnTo>
                  <a:close/>
                  <a:moveTo>
                    <a:pt x="4776" y="18063"/>
                  </a:moveTo>
                  <a:lnTo>
                    <a:pt x="4739" y="18068"/>
                  </a:lnTo>
                  <a:cubicBezTo>
                    <a:pt x="4723" y="18070"/>
                    <a:pt x="4705" y="18073"/>
                    <a:pt x="4686" y="18075"/>
                  </a:cubicBezTo>
                  <a:cubicBezTo>
                    <a:pt x="4668" y="18078"/>
                    <a:pt x="4650" y="18080"/>
                    <a:pt x="4633" y="18082"/>
                  </a:cubicBezTo>
                  <a:cubicBezTo>
                    <a:pt x="4617" y="18085"/>
                    <a:pt x="4605" y="18087"/>
                    <a:pt x="4599" y="18088"/>
                  </a:cubicBezTo>
                  <a:cubicBezTo>
                    <a:pt x="4589" y="18090"/>
                    <a:pt x="4578" y="18092"/>
                    <a:pt x="4566" y="18095"/>
                  </a:cubicBezTo>
                  <a:cubicBezTo>
                    <a:pt x="4554" y="18098"/>
                    <a:pt x="4544" y="18102"/>
                    <a:pt x="4535" y="18106"/>
                  </a:cubicBezTo>
                  <a:lnTo>
                    <a:pt x="4538" y="18100"/>
                  </a:lnTo>
                  <a:cubicBezTo>
                    <a:pt x="4546" y="18084"/>
                    <a:pt x="4550" y="18069"/>
                    <a:pt x="4551" y="18054"/>
                  </a:cubicBezTo>
                  <a:cubicBezTo>
                    <a:pt x="4552" y="18038"/>
                    <a:pt x="4551" y="18024"/>
                    <a:pt x="4546" y="18010"/>
                  </a:cubicBezTo>
                  <a:cubicBezTo>
                    <a:pt x="4541" y="17997"/>
                    <a:pt x="4533" y="17984"/>
                    <a:pt x="4522" y="17972"/>
                  </a:cubicBezTo>
                  <a:cubicBezTo>
                    <a:pt x="4511" y="17961"/>
                    <a:pt x="4498" y="17951"/>
                    <a:pt x="4482" y="17943"/>
                  </a:cubicBezTo>
                  <a:cubicBezTo>
                    <a:pt x="4472" y="17938"/>
                    <a:pt x="4462" y="17935"/>
                    <a:pt x="4452" y="17933"/>
                  </a:cubicBezTo>
                  <a:cubicBezTo>
                    <a:pt x="4442" y="17932"/>
                    <a:pt x="4433" y="17931"/>
                    <a:pt x="4424" y="17931"/>
                  </a:cubicBezTo>
                  <a:cubicBezTo>
                    <a:pt x="4416" y="17931"/>
                    <a:pt x="4408" y="17932"/>
                    <a:pt x="4400" y="17935"/>
                  </a:cubicBezTo>
                  <a:cubicBezTo>
                    <a:pt x="4393" y="17937"/>
                    <a:pt x="4387" y="17939"/>
                    <a:pt x="4381" y="17942"/>
                  </a:cubicBezTo>
                  <a:cubicBezTo>
                    <a:pt x="4375" y="17945"/>
                    <a:pt x="4369" y="17948"/>
                    <a:pt x="4363" y="17952"/>
                  </a:cubicBezTo>
                  <a:cubicBezTo>
                    <a:pt x="4357" y="17957"/>
                    <a:pt x="4351" y="17962"/>
                    <a:pt x="4345" y="17969"/>
                  </a:cubicBezTo>
                  <a:cubicBezTo>
                    <a:pt x="4339" y="17976"/>
                    <a:pt x="4333" y="17984"/>
                    <a:pt x="4326" y="17994"/>
                  </a:cubicBezTo>
                  <a:cubicBezTo>
                    <a:pt x="4320" y="18003"/>
                    <a:pt x="4314" y="18015"/>
                    <a:pt x="4307" y="18028"/>
                  </a:cubicBezTo>
                  <a:lnTo>
                    <a:pt x="4263" y="18119"/>
                  </a:lnTo>
                  <a:lnTo>
                    <a:pt x="4536" y="18254"/>
                  </a:lnTo>
                  <a:lnTo>
                    <a:pt x="4651" y="18254"/>
                  </a:lnTo>
                  <a:lnTo>
                    <a:pt x="4499" y="18179"/>
                  </a:lnTo>
                  <a:cubicBezTo>
                    <a:pt x="4504" y="18169"/>
                    <a:pt x="4510" y="18162"/>
                    <a:pt x="4516" y="18158"/>
                  </a:cubicBezTo>
                  <a:cubicBezTo>
                    <a:pt x="4523" y="18153"/>
                    <a:pt x="4532" y="18150"/>
                    <a:pt x="4546" y="18147"/>
                  </a:cubicBezTo>
                  <a:cubicBezTo>
                    <a:pt x="4569" y="18142"/>
                    <a:pt x="4591" y="18138"/>
                    <a:pt x="4612" y="18135"/>
                  </a:cubicBezTo>
                  <a:cubicBezTo>
                    <a:pt x="4633" y="18131"/>
                    <a:pt x="4652" y="18129"/>
                    <a:pt x="4669" y="18126"/>
                  </a:cubicBezTo>
                  <a:cubicBezTo>
                    <a:pt x="4686" y="18124"/>
                    <a:pt x="4702" y="18123"/>
                    <a:pt x="4715" y="18122"/>
                  </a:cubicBezTo>
                  <a:cubicBezTo>
                    <a:pt x="4728" y="18122"/>
                    <a:pt x="4739" y="18122"/>
                    <a:pt x="4747" y="18122"/>
                  </a:cubicBezTo>
                  <a:lnTo>
                    <a:pt x="4776" y="18063"/>
                  </a:lnTo>
                  <a:close/>
                  <a:moveTo>
                    <a:pt x="9002" y="9474"/>
                  </a:moveTo>
                  <a:lnTo>
                    <a:pt x="9002" y="9372"/>
                  </a:lnTo>
                  <a:lnTo>
                    <a:pt x="8955" y="9467"/>
                  </a:lnTo>
                  <a:lnTo>
                    <a:pt x="8812" y="9397"/>
                  </a:lnTo>
                  <a:lnTo>
                    <a:pt x="8878" y="9263"/>
                  </a:lnTo>
                  <a:lnTo>
                    <a:pt x="8837" y="9243"/>
                  </a:lnTo>
                  <a:lnTo>
                    <a:pt x="8772" y="9377"/>
                  </a:lnTo>
                  <a:lnTo>
                    <a:pt x="8643" y="9314"/>
                  </a:lnTo>
                  <a:lnTo>
                    <a:pt x="8722" y="9154"/>
                  </a:lnTo>
                  <a:lnTo>
                    <a:pt x="8687" y="9129"/>
                  </a:lnTo>
                  <a:lnTo>
                    <a:pt x="8581" y="9342"/>
                  </a:lnTo>
                  <a:lnTo>
                    <a:pt x="8972" y="9535"/>
                  </a:lnTo>
                  <a:lnTo>
                    <a:pt x="9002" y="9474"/>
                  </a:lnTo>
                  <a:close/>
                  <a:moveTo>
                    <a:pt x="9002" y="8988"/>
                  </a:moveTo>
                  <a:lnTo>
                    <a:pt x="9002" y="8936"/>
                  </a:lnTo>
                  <a:lnTo>
                    <a:pt x="8805" y="8888"/>
                  </a:lnTo>
                  <a:lnTo>
                    <a:pt x="8780" y="8938"/>
                  </a:lnTo>
                  <a:lnTo>
                    <a:pt x="9002" y="8988"/>
                  </a:lnTo>
                  <a:close/>
                  <a:moveTo>
                    <a:pt x="9002" y="8843"/>
                  </a:moveTo>
                  <a:lnTo>
                    <a:pt x="9002" y="8784"/>
                  </a:lnTo>
                  <a:cubicBezTo>
                    <a:pt x="8996" y="8780"/>
                    <a:pt x="8990" y="8776"/>
                    <a:pt x="8985" y="8772"/>
                  </a:cubicBezTo>
                  <a:cubicBezTo>
                    <a:pt x="8976" y="8765"/>
                    <a:pt x="8969" y="8760"/>
                    <a:pt x="8963" y="8756"/>
                  </a:cubicBezTo>
                  <a:cubicBezTo>
                    <a:pt x="8957" y="8752"/>
                    <a:pt x="8954" y="8750"/>
                    <a:pt x="8953" y="8749"/>
                  </a:cubicBezTo>
                  <a:cubicBezTo>
                    <a:pt x="8954" y="8749"/>
                    <a:pt x="8958" y="8751"/>
                    <a:pt x="8965" y="8753"/>
                  </a:cubicBezTo>
                  <a:cubicBezTo>
                    <a:pt x="8972" y="8755"/>
                    <a:pt x="8981" y="8757"/>
                    <a:pt x="8991" y="8760"/>
                  </a:cubicBezTo>
                  <a:lnTo>
                    <a:pt x="9002" y="8763"/>
                  </a:lnTo>
                  <a:lnTo>
                    <a:pt x="9002" y="8714"/>
                  </a:lnTo>
                  <a:lnTo>
                    <a:pt x="8902" y="8690"/>
                  </a:lnTo>
                  <a:lnTo>
                    <a:pt x="8876" y="8743"/>
                  </a:lnTo>
                  <a:lnTo>
                    <a:pt x="9002" y="8843"/>
                  </a:lnTo>
                  <a:close/>
                  <a:moveTo>
                    <a:pt x="9002" y="8567"/>
                  </a:moveTo>
                  <a:lnTo>
                    <a:pt x="9002" y="8502"/>
                  </a:lnTo>
                  <a:lnTo>
                    <a:pt x="8997" y="8498"/>
                  </a:lnTo>
                  <a:lnTo>
                    <a:pt x="8974" y="8545"/>
                  </a:lnTo>
                  <a:lnTo>
                    <a:pt x="9002" y="8567"/>
                  </a:lnTo>
                  <a:close/>
                  <a:moveTo>
                    <a:pt x="4489" y="18014"/>
                  </a:moveTo>
                  <a:cubicBezTo>
                    <a:pt x="4498" y="18023"/>
                    <a:pt x="4503" y="18032"/>
                    <a:pt x="4506" y="18041"/>
                  </a:cubicBezTo>
                  <a:cubicBezTo>
                    <a:pt x="4509" y="18052"/>
                    <a:pt x="4510" y="18064"/>
                    <a:pt x="4508" y="18076"/>
                  </a:cubicBezTo>
                  <a:cubicBezTo>
                    <a:pt x="4505" y="18089"/>
                    <a:pt x="4500" y="18104"/>
                    <a:pt x="4491" y="18122"/>
                  </a:cubicBezTo>
                  <a:lnTo>
                    <a:pt x="4470" y="18165"/>
                  </a:lnTo>
                  <a:lnTo>
                    <a:pt x="4324" y="18093"/>
                  </a:lnTo>
                  <a:lnTo>
                    <a:pt x="4347" y="18046"/>
                  </a:lnTo>
                  <a:cubicBezTo>
                    <a:pt x="4352" y="18036"/>
                    <a:pt x="4358" y="18027"/>
                    <a:pt x="4363" y="18020"/>
                  </a:cubicBezTo>
                  <a:cubicBezTo>
                    <a:pt x="4368" y="18013"/>
                    <a:pt x="4374" y="18006"/>
                    <a:pt x="4379" y="18001"/>
                  </a:cubicBezTo>
                  <a:cubicBezTo>
                    <a:pt x="4389" y="17992"/>
                    <a:pt x="4402" y="17987"/>
                    <a:pt x="4416" y="17985"/>
                  </a:cubicBezTo>
                  <a:cubicBezTo>
                    <a:pt x="4431" y="17984"/>
                    <a:pt x="4444" y="17986"/>
                    <a:pt x="4457" y="17992"/>
                  </a:cubicBezTo>
                  <a:cubicBezTo>
                    <a:pt x="4470" y="17999"/>
                    <a:pt x="4481" y="18006"/>
                    <a:pt x="4489" y="18014"/>
                  </a:cubicBezTo>
                  <a:close/>
                  <a:moveTo>
                    <a:pt x="4787" y="17669"/>
                  </a:moveTo>
                  <a:cubicBezTo>
                    <a:pt x="4772" y="17668"/>
                    <a:pt x="4758" y="17669"/>
                    <a:pt x="4745" y="17672"/>
                  </a:cubicBezTo>
                  <a:cubicBezTo>
                    <a:pt x="4732" y="17676"/>
                    <a:pt x="4720" y="17681"/>
                    <a:pt x="4709" y="17688"/>
                  </a:cubicBezTo>
                  <a:cubicBezTo>
                    <a:pt x="4698" y="17696"/>
                    <a:pt x="4686" y="17707"/>
                    <a:pt x="4672" y="17722"/>
                  </a:cubicBezTo>
                  <a:lnTo>
                    <a:pt x="4635" y="17760"/>
                  </a:lnTo>
                  <a:cubicBezTo>
                    <a:pt x="4616" y="17779"/>
                    <a:pt x="4600" y="17792"/>
                    <a:pt x="4585" y="17797"/>
                  </a:cubicBezTo>
                  <a:cubicBezTo>
                    <a:pt x="4571" y="17802"/>
                    <a:pt x="4556" y="17801"/>
                    <a:pt x="4540" y="17793"/>
                  </a:cubicBezTo>
                  <a:cubicBezTo>
                    <a:pt x="4520" y="17783"/>
                    <a:pt x="4507" y="17769"/>
                    <a:pt x="4502" y="17750"/>
                  </a:cubicBezTo>
                  <a:cubicBezTo>
                    <a:pt x="4498" y="17730"/>
                    <a:pt x="4502" y="17708"/>
                    <a:pt x="4514" y="17684"/>
                  </a:cubicBezTo>
                  <a:cubicBezTo>
                    <a:pt x="4518" y="17675"/>
                    <a:pt x="4522" y="17668"/>
                    <a:pt x="4527" y="17661"/>
                  </a:cubicBezTo>
                  <a:cubicBezTo>
                    <a:pt x="4532" y="17654"/>
                    <a:pt x="4537" y="17647"/>
                    <a:pt x="4544" y="17641"/>
                  </a:cubicBezTo>
                  <a:cubicBezTo>
                    <a:pt x="4550" y="17635"/>
                    <a:pt x="4557" y="17629"/>
                    <a:pt x="4565" y="17623"/>
                  </a:cubicBezTo>
                  <a:cubicBezTo>
                    <a:pt x="4573" y="17617"/>
                    <a:pt x="4583" y="17611"/>
                    <a:pt x="4594" y="17605"/>
                  </a:cubicBezTo>
                  <a:lnTo>
                    <a:pt x="4570" y="17568"/>
                  </a:lnTo>
                  <a:cubicBezTo>
                    <a:pt x="4527" y="17593"/>
                    <a:pt x="4495" y="17626"/>
                    <a:pt x="4474" y="17667"/>
                  </a:cubicBezTo>
                  <a:cubicBezTo>
                    <a:pt x="4465" y="17686"/>
                    <a:pt x="4459" y="17705"/>
                    <a:pt x="4457" y="17723"/>
                  </a:cubicBezTo>
                  <a:cubicBezTo>
                    <a:pt x="4455" y="17741"/>
                    <a:pt x="4456" y="17758"/>
                    <a:pt x="4461" y="17774"/>
                  </a:cubicBezTo>
                  <a:cubicBezTo>
                    <a:pt x="4465" y="17790"/>
                    <a:pt x="4473" y="17804"/>
                    <a:pt x="4483" y="17817"/>
                  </a:cubicBezTo>
                  <a:cubicBezTo>
                    <a:pt x="4494" y="17830"/>
                    <a:pt x="4508" y="17841"/>
                    <a:pt x="4524" y="17849"/>
                  </a:cubicBezTo>
                  <a:cubicBezTo>
                    <a:pt x="4550" y="17861"/>
                    <a:pt x="4575" y="17863"/>
                    <a:pt x="4600" y="17856"/>
                  </a:cubicBezTo>
                  <a:cubicBezTo>
                    <a:pt x="4612" y="17852"/>
                    <a:pt x="4623" y="17846"/>
                    <a:pt x="4633" y="17838"/>
                  </a:cubicBezTo>
                  <a:cubicBezTo>
                    <a:pt x="4643" y="17830"/>
                    <a:pt x="4655" y="17819"/>
                    <a:pt x="4669" y="17803"/>
                  </a:cubicBezTo>
                  <a:lnTo>
                    <a:pt x="4701" y="17770"/>
                  </a:lnTo>
                  <a:cubicBezTo>
                    <a:pt x="4738" y="17730"/>
                    <a:pt x="4773" y="17719"/>
                    <a:pt x="4808" y="17736"/>
                  </a:cubicBezTo>
                  <a:cubicBezTo>
                    <a:pt x="4831" y="17747"/>
                    <a:pt x="4845" y="17766"/>
                    <a:pt x="4850" y="17791"/>
                  </a:cubicBezTo>
                  <a:cubicBezTo>
                    <a:pt x="4852" y="17803"/>
                    <a:pt x="4853" y="17814"/>
                    <a:pt x="4851" y="17824"/>
                  </a:cubicBezTo>
                  <a:cubicBezTo>
                    <a:pt x="4849" y="17834"/>
                    <a:pt x="4844" y="17847"/>
                    <a:pt x="4837" y="17862"/>
                  </a:cubicBezTo>
                  <a:cubicBezTo>
                    <a:pt x="4827" y="17881"/>
                    <a:pt x="4815" y="17898"/>
                    <a:pt x="4802" y="17913"/>
                  </a:cubicBezTo>
                  <a:cubicBezTo>
                    <a:pt x="4788" y="17927"/>
                    <a:pt x="4771" y="17939"/>
                    <a:pt x="4751" y="17950"/>
                  </a:cubicBezTo>
                  <a:lnTo>
                    <a:pt x="4778" y="17988"/>
                  </a:lnTo>
                  <a:cubicBezTo>
                    <a:pt x="4799" y="17975"/>
                    <a:pt x="4818" y="17959"/>
                    <a:pt x="4834" y="17942"/>
                  </a:cubicBezTo>
                  <a:cubicBezTo>
                    <a:pt x="4850" y="17924"/>
                    <a:pt x="4863" y="17904"/>
                    <a:pt x="4875" y="17880"/>
                  </a:cubicBezTo>
                  <a:cubicBezTo>
                    <a:pt x="4884" y="17862"/>
                    <a:pt x="4890" y="17845"/>
                    <a:pt x="4893" y="17830"/>
                  </a:cubicBezTo>
                  <a:cubicBezTo>
                    <a:pt x="4896" y="17814"/>
                    <a:pt x="4896" y="17798"/>
                    <a:pt x="4894" y="17781"/>
                  </a:cubicBezTo>
                  <a:cubicBezTo>
                    <a:pt x="4892" y="17758"/>
                    <a:pt x="4884" y="17738"/>
                    <a:pt x="4872" y="17720"/>
                  </a:cubicBezTo>
                  <a:cubicBezTo>
                    <a:pt x="4860" y="17703"/>
                    <a:pt x="4845" y="17689"/>
                    <a:pt x="4827" y="17680"/>
                  </a:cubicBezTo>
                  <a:cubicBezTo>
                    <a:pt x="4815" y="17674"/>
                    <a:pt x="4801" y="17671"/>
                    <a:pt x="4787" y="17669"/>
                  </a:cubicBezTo>
                  <a:close/>
                  <a:moveTo>
                    <a:pt x="5004" y="17599"/>
                  </a:moveTo>
                  <a:lnTo>
                    <a:pt x="4613" y="17406"/>
                  </a:lnTo>
                  <a:lnTo>
                    <a:pt x="4591" y="17452"/>
                  </a:lnTo>
                  <a:lnTo>
                    <a:pt x="4982" y="17644"/>
                  </a:lnTo>
                  <a:lnTo>
                    <a:pt x="5004" y="17599"/>
                  </a:lnTo>
                  <a:close/>
                  <a:moveTo>
                    <a:pt x="4779" y="17069"/>
                  </a:moveTo>
                  <a:lnTo>
                    <a:pt x="4652" y="17328"/>
                  </a:lnTo>
                  <a:lnTo>
                    <a:pt x="4691" y="17347"/>
                  </a:lnTo>
                  <a:lnTo>
                    <a:pt x="4743" y="17243"/>
                  </a:lnTo>
                  <a:lnTo>
                    <a:pt x="5094" y="17415"/>
                  </a:lnTo>
                  <a:lnTo>
                    <a:pt x="5116" y="17370"/>
                  </a:lnTo>
                  <a:lnTo>
                    <a:pt x="4765" y="17198"/>
                  </a:lnTo>
                  <a:lnTo>
                    <a:pt x="4817" y="17092"/>
                  </a:lnTo>
                  <a:lnTo>
                    <a:pt x="4779" y="17069"/>
                  </a:lnTo>
                  <a:close/>
                  <a:moveTo>
                    <a:pt x="4947" y="16729"/>
                  </a:moveTo>
                  <a:lnTo>
                    <a:pt x="4920" y="16783"/>
                  </a:lnTo>
                  <a:lnTo>
                    <a:pt x="5033" y="16931"/>
                  </a:lnTo>
                  <a:cubicBezTo>
                    <a:pt x="5040" y="16941"/>
                    <a:pt x="5047" y="16951"/>
                    <a:pt x="5053" y="16959"/>
                  </a:cubicBezTo>
                  <a:cubicBezTo>
                    <a:pt x="5060" y="16967"/>
                    <a:pt x="5064" y="16972"/>
                    <a:pt x="5066" y="16974"/>
                  </a:cubicBezTo>
                  <a:cubicBezTo>
                    <a:pt x="5057" y="16974"/>
                    <a:pt x="5048" y="16973"/>
                    <a:pt x="5039" y="16973"/>
                  </a:cubicBezTo>
                  <a:cubicBezTo>
                    <a:pt x="5031" y="16972"/>
                    <a:pt x="5022" y="16972"/>
                    <a:pt x="5012" y="16972"/>
                  </a:cubicBezTo>
                  <a:lnTo>
                    <a:pt x="4827" y="16973"/>
                  </a:lnTo>
                  <a:lnTo>
                    <a:pt x="4798" y="17030"/>
                  </a:lnTo>
                  <a:lnTo>
                    <a:pt x="5096" y="17021"/>
                  </a:lnTo>
                  <a:lnTo>
                    <a:pt x="5251" y="17097"/>
                  </a:lnTo>
                  <a:lnTo>
                    <a:pt x="5275" y="17048"/>
                  </a:lnTo>
                  <a:lnTo>
                    <a:pt x="5123" y="16973"/>
                  </a:lnTo>
                  <a:lnTo>
                    <a:pt x="4947" y="16729"/>
                  </a:lnTo>
                  <a:close/>
                  <a:moveTo>
                    <a:pt x="5306" y="16300"/>
                  </a:moveTo>
                  <a:cubicBezTo>
                    <a:pt x="5280" y="16294"/>
                    <a:pt x="5255" y="16293"/>
                    <a:pt x="5230" y="16296"/>
                  </a:cubicBezTo>
                  <a:cubicBezTo>
                    <a:pt x="5221" y="16297"/>
                    <a:pt x="5211" y="16300"/>
                    <a:pt x="5200" y="16303"/>
                  </a:cubicBezTo>
                  <a:cubicBezTo>
                    <a:pt x="5189" y="16307"/>
                    <a:pt x="5178" y="16312"/>
                    <a:pt x="5167" y="16318"/>
                  </a:cubicBezTo>
                  <a:cubicBezTo>
                    <a:pt x="5156" y="16325"/>
                    <a:pt x="5145" y="16334"/>
                    <a:pt x="5134" y="16345"/>
                  </a:cubicBezTo>
                  <a:cubicBezTo>
                    <a:pt x="5124" y="16357"/>
                    <a:pt x="5114" y="16371"/>
                    <a:pt x="5106" y="16388"/>
                  </a:cubicBezTo>
                  <a:cubicBezTo>
                    <a:pt x="5094" y="16412"/>
                    <a:pt x="5088" y="16436"/>
                    <a:pt x="5088" y="16460"/>
                  </a:cubicBezTo>
                  <a:cubicBezTo>
                    <a:pt x="5088" y="16484"/>
                    <a:pt x="5093" y="16506"/>
                    <a:pt x="5104" y="16528"/>
                  </a:cubicBezTo>
                  <a:cubicBezTo>
                    <a:pt x="5115" y="16550"/>
                    <a:pt x="5130" y="16571"/>
                    <a:pt x="5152" y="16590"/>
                  </a:cubicBezTo>
                  <a:cubicBezTo>
                    <a:pt x="5173" y="16609"/>
                    <a:pt x="5199" y="16627"/>
                    <a:pt x="5230" y="16642"/>
                  </a:cubicBezTo>
                  <a:cubicBezTo>
                    <a:pt x="5298" y="16675"/>
                    <a:pt x="5357" y="16685"/>
                    <a:pt x="5408" y="16672"/>
                  </a:cubicBezTo>
                  <a:cubicBezTo>
                    <a:pt x="5430" y="16666"/>
                    <a:pt x="5450" y="16656"/>
                    <a:pt x="5468" y="16642"/>
                  </a:cubicBezTo>
                  <a:cubicBezTo>
                    <a:pt x="5486" y="16628"/>
                    <a:pt x="5500" y="16609"/>
                    <a:pt x="5512" y="16585"/>
                  </a:cubicBezTo>
                  <a:cubicBezTo>
                    <a:pt x="5522" y="16564"/>
                    <a:pt x="5528" y="16545"/>
                    <a:pt x="5530" y="16526"/>
                  </a:cubicBezTo>
                  <a:cubicBezTo>
                    <a:pt x="5532" y="16508"/>
                    <a:pt x="5530" y="16488"/>
                    <a:pt x="5523" y="16467"/>
                  </a:cubicBezTo>
                  <a:cubicBezTo>
                    <a:pt x="5515" y="16438"/>
                    <a:pt x="5500" y="16413"/>
                    <a:pt x="5480" y="16392"/>
                  </a:cubicBezTo>
                  <a:cubicBezTo>
                    <a:pt x="5459" y="16370"/>
                    <a:pt x="5430" y="16350"/>
                    <a:pt x="5393" y="16332"/>
                  </a:cubicBezTo>
                  <a:cubicBezTo>
                    <a:pt x="5361" y="16316"/>
                    <a:pt x="5332" y="16306"/>
                    <a:pt x="5306" y="16300"/>
                  </a:cubicBezTo>
                  <a:close/>
                  <a:moveTo>
                    <a:pt x="5415" y="16410"/>
                  </a:moveTo>
                  <a:cubicBezTo>
                    <a:pt x="5427" y="16418"/>
                    <a:pt x="5437" y="16425"/>
                    <a:pt x="5445" y="16432"/>
                  </a:cubicBezTo>
                  <a:cubicBezTo>
                    <a:pt x="5454" y="16439"/>
                    <a:pt x="5461" y="16446"/>
                    <a:pt x="5466" y="16453"/>
                  </a:cubicBezTo>
                  <a:cubicBezTo>
                    <a:pt x="5472" y="16460"/>
                    <a:pt x="5476" y="16467"/>
                    <a:pt x="5480" y="16475"/>
                  </a:cubicBezTo>
                  <a:cubicBezTo>
                    <a:pt x="5486" y="16490"/>
                    <a:pt x="5490" y="16504"/>
                    <a:pt x="5490" y="16519"/>
                  </a:cubicBezTo>
                  <a:cubicBezTo>
                    <a:pt x="5489" y="16534"/>
                    <a:pt x="5485" y="16549"/>
                    <a:pt x="5477" y="16565"/>
                  </a:cubicBezTo>
                  <a:cubicBezTo>
                    <a:pt x="5474" y="16573"/>
                    <a:pt x="5469" y="16580"/>
                    <a:pt x="5462" y="16588"/>
                  </a:cubicBezTo>
                  <a:cubicBezTo>
                    <a:pt x="5456" y="16595"/>
                    <a:pt x="5449" y="16602"/>
                    <a:pt x="5442" y="16607"/>
                  </a:cubicBezTo>
                  <a:cubicBezTo>
                    <a:pt x="5435" y="16613"/>
                    <a:pt x="5427" y="16617"/>
                    <a:pt x="5419" y="16621"/>
                  </a:cubicBezTo>
                  <a:cubicBezTo>
                    <a:pt x="5411" y="16625"/>
                    <a:pt x="5403" y="16627"/>
                    <a:pt x="5394" y="16627"/>
                  </a:cubicBezTo>
                  <a:cubicBezTo>
                    <a:pt x="5377" y="16628"/>
                    <a:pt x="5356" y="16625"/>
                    <a:pt x="5330" y="16618"/>
                  </a:cubicBezTo>
                  <a:cubicBezTo>
                    <a:pt x="5303" y="16611"/>
                    <a:pt x="5276" y="16600"/>
                    <a:pt x="5246" y="16585"/>
                  </a:cubicBezTo>
                  <a:cubicBezTo>
                    <a:pt x="5222" y="16573"/>
                    <a:pt x="5202" y="16562"/>
                    <a:pt x="5186" y="16550"/>
                  </a:cubicBezTo>
                  <a:cubicBezTo>
                    <a:pt x="5170" y="16538"/>
                    <a:pt x="5158" y="16526"/>
                    <a:pt x="5148" y="16512"/>
                  </a:cubicBezTo>
                  <a:cubicBezTo>
                    <a:pt x="5138" y="16498"/>
                    <a:pt x="5132" y="16481"/>
                    <a:pt x="5131" y="16462"/>
                  </a:cubicBezTo>
                  <a:cubicBezTo>
                    <a:pt x="5131" y="16443"/>
                    <a:pt x="5135" y="16424"/>
                    <a:pt x="5144" y="16406"/>
                  </a:cubicBezTo>
                  <a:cubicBezTo>
                    <a:pt x="5155" y="16383"/>
                    <a:pt x="5169" y="16368"/>
                    <a:pt x="5187" y="16359"/>
                  </a:cubicBezTo>
                  <a:cubicBezTo>
                    <a:pt x="5205" y="16350"/>
                    <a:pt x="5222" y="16345"/>
                    <a:pt x="5240" y="16345"/>
                  </a:cubicBezTo>
                  <a:cubicBezTo>
                    <a:pt x="5257" y="16346"/>
                    <a:pt x="5276" y="16349"/>
                    <a:pt x="5298" y="16356"/>
                  </a:cubicBezTo>
                  <a:cubicBezTo>
                    <a:pt x="5319" y="16363"/>
                    <a:pt x="5345" y="16374"/>
                    <a:pt x="5374" y="16388"/>
                  </a:cubicBezTo>
                  <a:cubicBezTo>
                    <a:pt x="5390" y="16396"/>
                    <a:pt x="5403" y="16403"/>
                    <a:pt x="5415" y="16410"/>
                  </a:cubicBezTo>
                  <a:close/>
                  <a:moveTo>
                    <a:pt x="5340" y="15929"/>
                  </a:moveTo>
                  <a:lnTo>
                    <a:pt x="5239" y="16135"/>
                  </a:lnTo>
                  <a:lnTo>
                    <a:pt x="5630" y="16327"/>
                  </a:lnTo>
                  <a:lnTo>
                    <a:pt x="5653" y="16280"/>
                  </a:lnTo>
                  <a:lnTo>
                    <a:pt x="5467" y="16188"/>
                  </a:lnTo>
                  <a:lnTo>
                    <a:pt x="5529" y="16063"/>
                  </a:lnTo>
                  <a:lnTo>
                    <a:pt x="5491" y="16044"/>
                  </a:lnTo>
                  <a:lnTo>
                    <a:pt x="5429" y="16170"/>
                  </a:lnTo>
                  <a:lnTo>
                    <a:pt x="5301" y="16106"/>
                  </a:lnTo>
                  <a:lnTo>
                    <a:pt x="5375" y="15955"/>
                  </a:lnTo>
                  <a:lnTo>
                    <a:pt x="5340" y="15929"/>
                  </a:lnTo>
                  <a:close/>
                  <a:moveTo>
                    <a:pt x="6006" y="15562"/>
                  </a:moveTo>
                  <a:lnTo>
                    <a:pt x="5599" y="15404"/>
                  </a:lnTo>
                  <a:lnTo>
                    <a:pt x="5565" y="15473"/>
                  </a:lnTo>
                  <a:lnTo>
                    <a:pt x="5788" y="15674"/>
                  </a:lnTo>
                  <a:cubicBezTo>
                    <a:pt x="5802" y="15686"/>
                    <a:pt x="5814" y="15696"/>
                    <a:pt x="5826" y="15705"/>
                  </a:cubicBezTo>
                  <a:cubicBezTo>
                    <a:pt x="5837" y="15713"/>
                    <a:pt x="5843" y="15718"/>
                    <a:pt x="5845" y="15719"/>
                  </a:cubicBezTo>
                  <a:cubicBezTo>
                    <a:pt x="5843" y="15719"/>
                    <a:pt x="5835" y="15717"/>
                    <a:pt x="5821" y="15713"/>
                  </a:cubicBezTo>
                  <a:cubicBezTo>
                    <a:pt x="5807" y="15709"/>
                    <a:pt x="5790" y="15705"/>
                    <a:pt x="5769" y="15701"/>
                  </a:cubicBezTo>
                  <a:lnTo>
                    <a:pt x="5479" y="15647"/>
                  </a:lnTo>
                  <a:lnTo>
                    <a:pt x="5445" y="15715"/>
                  </a:lnTo>
                  <a:lnTo>
                    <a:pt x="5819" y="15942"/>
                  </a:lnTo>
                  <a:lnTo>
                    <a:pt x="5842" y="15897"/>
                  </a:lnTo>
                  <a:lnTo>
                    <a:pt x="5574" y="15738"/>
                  </a:lnTo>
                  <a:cubicBezTo>
                    <a:pt x="5569" y="15735"/>
                    <a:pt x="5562" y="15731"/>
                    <a:pt x="5555" y="15727"/>
                  </a:cubicBezTo>
                  <a:cubicBezTo>
                    <a:pt x="5547" y="15723"/>
                    <a:pt x="5540" y="15718"/>
                    <a:pt x="5532" y="15714"/>
                  </a:cubicBezTo>
                  <a:cubicBezTo>
                    <a:pt x="5525" y="15710"/>
                    <a:pt x="5518" y="15706"/>
                    <a:pt x="5513" y="15703"/>
                  </a:cubicBezTo>
                  <a:cubicBezTo>
                    <a:pt x="5508" y="15700"/>
                    <a:pt x="5505" y="15699"/>
                    <a:pt x="5503" y="15698"/>
                  </a:cubicBezTo>
                  <a:cubicBezTo>
                    <a:pt x="5508" y="15699"/>
                    <a:pt x="5517" y="15701"/>
                    <a:pt x="5531" y="15704"/>
                  </a:cubicBezTo>
                  <a:cubicBezTo>
                    <a:pt x="5546" y="15707"/>
                    <a:pt x="5565" y="15711"/>
                    <a:pt x="5587" y="15715"/>
                  </a:cubicBezTo>
                  <a:lnTo>
                    <a:pt x="5902" y="15774"/>
                  </a:lnTo>
                  <a:lnTo>
                    <a:pt x="5922" y="15734"/>
                  </a:lnTo>
                  <a:lnTo>
                    <a:pt x="5671" y="15507"/>
                  </a:lnTo>
                  <a:cubicBezTo>
                    <a:pt x="5666" y="15502"/>
                    <a:pt x="5660" y="15497"/>
                    <a:pt x="5655" y="15492"/>
                  </a:cubicBezTo>
                  <a:cubicBezTo>
                    <a:pt x="5649" y="15487"/>
                    <a:pt x="5643" y="15483"/>
                    <a:pt x="5638" y="15478"/>
                  </a:cubicBezTo>
                  <a:cubicBezTo>
                    <a:pt x="5632" y="15474"/>
                    <a:pt x="5628" y="15470"/>
                    <a:pt x="5624" y="15467"/>
                  </a:cubicBezTo>
                  <a:cubicBezTo>
                    <a:pt x="5621" y="15464"/>
                    <a:pt x="5618" y="15462"/>
                    <a:pt x="5618" y="15461"/>
                  </a:cubicBezTo>
                  <a:cubicBezTo>
                    <a:pt x="5619" y="15462"/>
                    <a:pt x="5621" y="15463"/>
                    <a:pt x="5626" y="15465"/>
                  </a:cubicBezTo>
                  <a:cubicBezTo>
                    <a:pt x="5631" y="15467"/>
                    <a:pt x="5636" y="15469"/>
                    <a:pt x="5643" y="15473"/>
                  </a:cubicBezTo>
                  <a:cubicBezTo>
                    <a:pt x="5650" y="15476"/>
                    <a:pt x="5657" y="15479"/>
                    <a:pt x="5665" y="15482"/>
                  </a:cubicBezTo>
                  <a:cubicBezTo>
                    <a:pt x="5672" y="15485"/>
                    <a:pt x="5679" y="15488"/>
                    <a:pt x="5685" y="15491"/>
                  </a:cubicBezTo>
                  <a:lnTo>
                    <a:pt x="5983" y="15609"/>
                  </a:lnTo>
                  <a:lnTo>
                    <a:pt x="6006" y="15562"/>
                  </a:lnTo>
                  <a:close/>
                  <a:moveTo>
                    <a:pt x="5791" y="15014"/>
                  </a:moveTo>
                  <a:lnTo>
                    <a:pt x="5768" y="15060"/>
                  </a:lnTo>
                  <a:lnTo>
                    <a:pt x="6040" y="15194"/>
                  </a:lnTo>
                  <a:cubicBezTo>
                    <a:pt x="6053" y="15201"/>
                    <a:pt x="6064" y="15207"/>
                    <a:pt x="6073" y="15213"/>
                  </a:cubicBezTo>
                  <a:cubicBezTo>
                    <a:pt x="6081" y="15220"/>
                    <a:pt x="6088" y="15228"/>
                    <a:pt x="6094" y="15239"/>
                  </a:cubicBezTo>
                  <a:cubicBezTo>
                    <a:pt x="6099" y="15249"/>
                    <a:pt x="6101" y="15261"/>
                    <a:pt x="6099" y="15275"/>
                  </a:cubicBezTo>
                  <a:cubicBezTo>
                    <a:pt x="6097" y="15288"/>
                    <a:pt x="6092" y="15304"/>
                    <a:pt x="6084" y="15320"/>
                  </a:cubicBezTo>
                  <a:cubicBezTo>
                    <a:pt x="6078" y="15332"/>
                    <a:pt x="6072" y="15342"/>
                    <a:pt x="6066" y="15350"/>
                  </a:cubicBezTo>
                  <a:cubicBezTo>
                    <a:pt x="6059" y="15357"/>
                    <a:pt x="6052" y="15363"/>
                    <a:pt x="6046" y="15367"/>
                  </a:cubicBezTo>
                  <a:cubicBezTo>
                    <a:pt x="6039" y="15371"/>
                    <a:pt x="6032" y="15374"/>
                    <a:pt x="6026" y="15376"/>
                  </a:cubicBezTo>
                  <a:cubicBezTo>
                    <a:pt x="6020" y="15377"/>
                    <a:pt x="6014" y="15378"/>
                    <a:pt x="6009" y="15377"/>
                  </a:cubicBezTo>
                  <a:cubicBezTo>
                    <a:pt x="6001" y="15377"/>
                    <a:pt x="5992" y="15375"/>
                    <a:pt x="5981" y="15370"/>
                  </a:cubicBezTo>
                  <a:cubicBezTo>
                    <a:pt x="5969" y="15366"/>
                    <a:pt x="5959" y="15361"/>
                    <a:pt x="5949" y="15357"/>
                  </a:cubicBezTo>
                  <a:lnTo>
                    <a:pt x="5686" y="15227"/>
                  </a:lnTo>
                  <a:lnTo>
                    <a:pt x="5663" y="15273"/>
                  </a:lnTo>
                  <a:lnTo>
                    <a:pt x="5943" y="15411"/>
                  </a:lnTo>
                  <a:cubicBezTo>
                    <a:pt x="5952" y="15415"/>
                    <a:pt x="5962" y="15420"/>
                    <a:pt x="5974" y="15424"/>
                  </a:cubicBezTo>
                  <a:cubicBezTo>
                    <a:pt x="5986" y="15428"/>
                    <a:pt x="5998" y="15430"/>
                    <a:pt x="6010" y="15430"/>
                  </a:cubicBezTo>
                  <a:cubicBezTo>
                    <a:pt x="6034" y="15429"/>
                    <a:pt x="6056" y="15421"/>
                    <a:pt x="6074" y="15408"/>
                  </a:cubicBezTo>
                  <a:cubicBezTo>
                    <a:pt x="6092" y="15394"/>
                    <a:pt x="6108" y="15372"/>
                    <a:pt x="6123" y="15342"/>
                  </a:cubicBezTo>
                  <a:cubicBezTo>
                    <a:pt x="6135" y="15318"/>
                    <a:pt x="6142" y="15297"/>
                    <a:pt x="6145" y="15278"/>
                  </a:cubicBezTo>
                  <a:cubicBezTo>
                    <a:pt x="6148" y="15259"/>
                    <a:pt x="6148" y="15242"/>
                    <a:pt x="6143" y="15224"/>
                  </a:cubicBezTo>
                  <a:cubicBezTo>
                    <a:pt x="6139" y="15208"/>
                    <a:pt x="6132" y="15194"/>
                    <a:pt x="6121" y="15184"/>
                  </a:cubicBezTo>
                  <a:cubicBezTo>
                    <a:pt x="6109" y="15173"/>
                    <a:pt x="6092" y="15162"/>
                    <a:pt x="6069" y="15151"/>
                  </a:cubicBezTo>
                  <a:lnTo>
                    <a:pt x="5791" y="15014"/>
                  </a:lnTo>
                  <a:close/>
                  <a:moveTo>
                    <a:pt x="5633" y="15145"/>
                  </a:moveTo>
                  <a:cubicBezTo>
                    <a:pt x="5625" y="15148"/>
                    <a:pt x="5619" y="15153"/>
                    <a:pt x="5615" y="15162"/>
                  </a:cubicBezTo>
                  <a:cubicBezTo>
                    <a:pt x="5611" y="15170"/>
                    <a:pt x="5610" y="15178"/>
                    <a:pt x="5613" y="15186"/>
                  </a:cubicBezTo>
                  <a:cubicBezTo>
                    <a:pt x="5616" y="15195"/>
                    <a:pt x="5621" y="15201"/>
                    <a:pt x="5629" y="15205"/>
                  </a:cubicBezTo>
                  <a:cubicBezTo>
                    <a:pt x="5638" y="15209"/>
                    <a:pt x="5646" y="15210"/>
                    <a:pt x="5655" y="15207"/>
                  </a:cubicBezTo>
                  <a:cubicBezTo>
                    <a:pt x="5664" y="15204"/>
                    <a:pt x="5670" y="15198"/>
                    <a:pt x="5674" y="15190"/>
                  </a:cubicBezTo>
                  <a:cubicBezTo>
                    <a:pt x="5678" y="15182"/>
                    <a:pt x="5679" y="15173"/>
                    <a:pt x="5675" y="15165"/>
                  </a:cubicBezTo>
                  <a:cubicBezTo>
                    <a:pt x="5672" y="15157"/>
                    <a:pt x="5667" y="15150"/>
                    <a:pt x="5658" y="15146"/>
                  </a:cubicBezTo>
                  <a:cubicBezTo>
                    <a:pt x="5650" y="15142"/>
                    <a:pt x="5642" y="15142"/>
                    <a:pt x="5633" y="15145"/>
                  </a:cubicBezTo>
                  <a:close/>
                  <a:moveTo>
                    <a:pt x="5691" y="15028"/>
                  </a:moveTo>
                  <a:cubicBezTo>
                    <a:pt x="5682" y="15031"/>
                    <a:pt x="5676" y="15036"/>
                    <a:pt x="5672" y="15045"/>
                  </a:cubicBezTo>
                  <a:cubicBezTo>
                    <a:pt x="5668" y="15053"/>
                    <a:pt x="5668" y="15061"/>
                    <a:pt x="5670" y="15069"/>
                  </a:cubicBezTo>
                  <a:cubicBezTo>
                    <a:pt x="5673" y="15078"/>
                    <a:pt x="5679" y="15084"/>
                    <a:pt x="5687" y="15088"/>
                  </a:cubicBezTo>
                  <a:cubicBezTo>
                    <a:pt x="5695" y="15092"/>
                    <a:pt x="5704" y="15093"/>
                    <a:pt x="5712" y="15090"/>
                  </a:cubicBezTo>
                  <a:cubicBezTo>
                    <a:pt x="5721" y="15087"/>
                    <a:pt x="5727" y="15082"/>
                    <a:pt x="5732" y="15073"/>
                  </a:cubicBezTo>
                  <a:cubicBezTo>
                    <a:pt x="5736" y="15065"/>
                    <a:pt x="5736" y="15057"/>
                    <a:pt x="5733" y="15048"/>
                  </a:cubicBezTo>
                  <a:cubicBezTo>
                    <a:pt x="5730" y="15040"/>
                    <a:pt x="5724" y="15034"/>
                    <a:pt x="5716" y="15029"/>
                  </a:cubicBezTo>
                  <a:cubicBezTo>
                    <a:pt x="5708" y="15025"/>
                    <a:pt x="5699" y="15025"/>
                    <a:pt x="5691" y="15028"/>
                  </a:cubicBezTo>
                  <a:close/>
                  <a:moveTo>
                    <a:pt x="6365" y="14834"/>
                  </a:moveTo>
                  <a:lnTo>
                    <a:pt x="5974" y="14641"/>
                  </a:lnTo>
                  <a:lnTo>
                    <a:pt x="5951" y="14687"/>
                  </a:lnTo>
                  <a:lnTo>
                    <a:pt x="6165" y="14790"/>
                  </a:lnTo>
                  <a:cubicBezTo>
                    <a:pt x="6179" y="14797"/>
                    <a:pt x="6193" y="14804"/>
                    <a:pt x="6207" y="14810"/>
                  </a:cubicBezTo>
                  <a:cubicBezTo>
                    <a:pt x="6221" y="14817"/>
                    <a:pt x="6234" y="14822"/>
                    <a:pt x="6246" y="14827"/>
                  </a:cubicBezTo>
                  <a:cubicBezTo>
                    <a:pt x="6257" y="14832"/>
                    <a:pt x="6267" y="14836"/>
                    <a:pt x="6274" y="14839"/>
                  </a:cubicBezTo>
                  <a:cubicBezTo>
                    <a:pt x="6282" y="14842"/>
                    <a:pt x="6286" y="14844"/>
                    <a:pt x="6286" y="14844"/>
                  </a:cubicBezTo>
                  <a:cubicBezTo>
                    <a:pt x="6285" y="14844"/>
                    <a:pt x="6281" y="14843"/>
                    <a:pt x="6275" y="14843"/>
                  </a:cubicBezTo>
                  <a:cubicBezTo>
                    <a:pt x="6269" y="14842"/>
                    <a:pt x="6261" y="14842"/>
                    <a:pt x="6252" y="14841"/>
                  </a:cubicBezTo>
                  <a:cubicBezTo>
                    <a:pt x="6243" y="14841"/>
                    <a:pt x="6232" y="14840"/>
                    <a:pt x="6221" y="14840"/>
                  </a:cubicBezTo>
                  <a:cubicBezTo>
                    <a:pt x="6209" y="14839"/>
                    <a:pt x="6198" y="14839"/>
                    <a:pt x="6186" y="14840"/>
                  </a:cubicBezTo>
                  <a:lnTo>
                    <a:pt x="5873" y="14847"/>
                  </a:lnTo>
                  <a:lnTo>
                    <a:pt x="5846" y="14901"/>
                  </a:lnTo>
                  <a:lnTo>
                    <a:pt x="6237" y="15093"/>
                  </a:lnTo>
                  <a:lnTo>
                    <a:pt x="6261" y="15045"/>
                  </a:lnTo>
                  <a:lnTo>
                    <a:pt x="6033" y="14936"/>
                  </a:lnTo>
                  <a:cubicBezTo>
                    <a:pt x="6021" y="14930"/>
                    <a:pt x="6010" y="14925"/>
                    <a:pt x="5998" y="14920"/>
                  </a:cubicBezTo>
                  <a:cubicBezTo>
                    <a:pt x="5987" y="14915"/>
                    <a:pt x="5976" y="14910"/>
                    <a:pt x="5966" y="14906"/>
                  </a:cubicBezTo>
                  <a:cubicBezTo>
                    <a:pt x="5956" y="14902"/>
                    <a:pt x="5947" y="14898"/>
                    <a:pt x="5940" y="14895"/>
                  </a:cubicBezTo>
                  <a:cubicBezTo>
                    <a:pt x="5933" y="14892"/>
                    <a:pt x="5928" y="14890"/>
                    <a:pt x="5924" y="14889"/>
                  </a:cubicBezTo>
                  <a:cubicBezTo>
                    <a:pt x="5928" y="14889"/>
                    <a:pt x="5934" y="14890"/>
                    <a:pt x="5941" y="14890"/>
                  </a:cubicBezTo>
                  <a:cubicBezTo>
                    <a:pt x="5949" y="14890"/>
                    <a:pt x="5958" y="14891"/>
                    <a:pt x="5968" y="14891"/>
                  </a:cubicBezTo>
                  <a:cubicBezTo>
                    <a:pt x="5978" y="14891"/>
                    <a:pt x="5989" y="14891"/>
                    <a:pt x="6001" y="14891"/>
                  </a:cubicBezTo>
                  <a:cubicBezTo>
                    <a:pt x="6013" y="14891"/>
                    <a:pt x="6026" y="14891"/>
                    <a:pt x="6040" y="14890"/>
                  </a:cubicBezTo>
                  <a:lnTo>
                    <a:pt x="6341" y="14883"/>
                  </a:lnTo>
                  <a:lnTo>
                    <a:pt x="6365" y="14834"/>
                  </a:lnTo>
                  <a:close/>
                  <a:moveTo>
                    <a:pt x="6389" y="14413"/>
                  </a:moveTo>
                  <a:cubicBezTo>
                    <a:pt x="6374" y="14411"/>
                    <a:pt x="6360" y="14412"/>
                    <a:pt x="6347" y="14416"/>
                  </a:cubicBezTo>
                  <a:cubicBezTo>
                    <a:pt x="6334" y="14419"/>
                    <a:pt x="6322" y="14425"/>
                    <a:pt x="6311" y="14432"/>
                  </a:cubicBezTo>
                  <a:cubicBezTo>
                    <a:pt x="6301" y="14439"/>
                    <a:pt x="6288" y="14451"/>
                    <a:pt x="6274" y="14465"/>
                  </a:cubicBezTo>
                  <a:lnTo>
                    <a:pt x="6238" y="14503"/>
                  </a:lnTo>
                  <a:cubicBezTo>
                    <a:pt x="6219" y="14523"/>
                    <a:pt x="6202" y="14535"/>
                    <a:pt x="6188" y="14541"/>
                  </a:cubicBezTo>
                  <a:cubicBezTo>
                    <a:pt x="6173" y="14546"/>
                    <a:pt x="6158" y="14545"/>
                    <a:pt x="6142" y="14537"/>
                  </a:cubicBezTo>
                  <a:cubicBezTo>
                    <a:pt x="6122" y="14527"/>
                    <a:pt x="6109" y="14512"/>
                    <a:pt x="6105" y="14493"/>
                  </a:cubicBezTo>
                  <a:cubicBezTo>
                    <a:pt x="6100" y="14474"/>
                    <a:pt x="6104" y="14452"/>
                    <a:pt x="6116" y="14427"/>
                  </a:cubicBezTo>
                  <a:cubicBezTo>
                    <a:pt x="6120" y="14419"/>
                    <a:pt x="6125" y="14411"/>
                    <a:pt x="6129" y="14404"/>
                  </a:cubicBezTo>
                  <a:cubicBezTo>
                    <a:pt x="6134" y="14398"/>
                    <a:pt x="6140" y="14391"/>
                    <a:pt x="6146" y="14385"/>
                  </a:cubicBezTo>
                  <a:cubicBezTo>
                    <a:pt x="6152" y="14379"/>
                    <a:pt x="6160" y="14373"/>
                    <a:pt x="6168" y="14367"/>
                  </a:cubicBezTo>
                  <a:cubicBezTo>
                    <a:pt x="6176" y="14361"/>
                    <a:pt x="6185" y="14355"/>
                    <a:pt x="6196" y="14348"/>
                  </a:cubicBezTo>
                  <a:lnTo>
                    <a:pt x="6172" y="14311"/>
                  </a:lnTo>
                  <a:cubicBezTo>
                    <a:pt x="6129" y="14336"/>
                    <a:pt x="6097" y="14369"/>
                    <a:pt x="6077" y="14411"/>
                  </a:cubicBezTo>
                  <a:cubicBezTo>
                    <a:pt x="6067" y="14430"/>
                    <a:pt x="6062" y="14448"/>
                    <a:pt x="6059" y="14467"/>
                  </a:cubicBezTo>
                  <a:cubicBezTo>
                    <a:pt x="6057" y="14485"/>
                    <a:pt x="6059" y="14502"/>
                    <a:pt x="6063" y="14518"/>
                  </a:cubicBezTo>
                  <a:cubicBezTo>
                    <a:pt x="6067" y="14534"/>
                    <a:pt x="6075" y="14548"/>
                    <a:pt x="6086" y="14561"/>
                  </a:cubicBezTo>
                  <a:cubicBezTo>
                    <a:pt x="6096" y="14574"/>
                    <a:pt x="6110" y="14584"/>
                    <a:pt x="6127" y="14592"/>
                  </a:cubicBezTo>
                  <a:cubicBezTo>
                    <a:pt x="6152" y="14605"/>
                    <a:pt x="6177" y="14607"/>
                    <a:pt x="6203" y="14599"/>
                  </a:cubicBezTo>
                  <a:cubicBezTo>
                    <a:pt x="6214" y="14596"/>
                    <a:pt x="6225" y="14590"/>
                    <a:pt x="6235" y="14582"/>
                  </a:cubicBezTo>
                  <a:cubicBezTo>
                    <a:pt x="6245" y="14574"/>
                    <a:pt x="6257" y="14562"/>
                    <a:pt x="6272" y="14547"/>
                  </a:cubicBezTo>
                  <a:lnTo>
                    <a:pt x="6303" y="14513"/>
                  </a:lnTo>
                  <a:cubicBezTo>
                    <a:pt x="6340" y="14474"/>
                    <a:pt x="6376" y="14462"/>
                    <a:pt x="6410" y="14479"/>
                  </a:cubicBezTo>
                  <a:cubicBezTo>
                    <a:pt x="6433" y="14491"/>
                    <a:pt x="6448" y="14509"/>
                    <a:pt x="6452" y="14535"/>
                  </a:cubicBezTo>
                  <a:cubicBezTo>
                    <a:pt x="6455" y="14546"/>
                    <a:pt x="6455" y="14557"/>
                    <a:pt x="6453" y="14567"/>
                  </a:cubicBezTo>
                  <a:cubicBezTo>
                    <a:pt x="6451" y="14578"/>
                    <a:pt x="6446" y="14590"/>
                    <a:pt x="6439" y="14605"/>
                  </a:cubicBezTo>
                  <a:cubicBezTo>
                    <a:pt x="6429" y="14625"/>
                    <a:pt x="6418" y="14642"/>
                    <a:pt x="6404" y="14656"/>
                  </a:cubicBezTo>
                  <a:cubicBezTo>
                    <a:pt x="6390" y="14671"/>
                    <a:pt x="6374" y="14683"/>
                    <a:pt x="6354" y="14693"/>
                  </a:cubicBezTo>
                  <a:lnTo>
                    <a:pt x="6380" y="14732"/>
                  </a:lnTo>
                  <a:cubicBezTo>
                    <a:pt x="6402" y="14719"/>
                    <a:pt x="6420" y="14703"/>
                    <a:pt x="6436" y="14686"/>
                  </a:cubicBezTo>
                  <a:cubicBezTo>
                    <a:pt x="6452" y="14668"/>
                    <a:pt x="6466" y="14648"/>
                    <a:pt x="6477" y="14624"/>
                  </a:cubicBezTo>
                  <a:cubicBezTo>
                    <a:pt x="6486" y="14606"/>
                    <a:pt x="6492" y="14589"/>
                    <a:pt x="6495" y="14573"/>
                  </a:cubicBezTo>
                  <a:cubicBezTo>
                    <a:pt x="6498" y="14558"/>
                    <a:pt x="6498" y="14541"/>
                    <a:pt x="6496" y="14524"/>
                  </a:cubicBezTo>
                  <a:cubicBezTo>
                    <a:pt x="6494" y="14502"/>
                    <a:pt x="6487" y="14481"/>
                    <a:pt x="6475" y="14464"/>
                  </a:cubicBezTo>
                  <a:cubicBezTo>
                    <a:pt x="6462" y="14446"/>
                    <a:pt x="6447" y="14433"/>
                    <a:pt x="6429" y="14424"/>
                  </a:cubicBezTo>
                  <a:cubicBezTo>
                    <a:pt x="6417" y="14418"/>
                    <a:pt x="6403" y="14414"/>
                    <a:pt x="6389" y="14413"/>
                  </a:cubicBezTo>
                  <a:close/>
                  <a:moveTo>
                    <a:pt x="6306" y="13966"/>
                  </a:moveTo>
                  <a:lnTo>
                    <a:pt x="6179" y="14225"/>
                  </a:lnTo>
                  <a:lnTo>
                    <a:pt x="6218" y="14244"/>
                  </a:lnTo>
                  <a:lnTo>
                    <a:pt x="6270" y="14139"/>
                  </a:lnTo>
                  <a:lnTo>
                    <a:pt x="6621" y="14312"/>
                  </a:lnTo>
                  <a:lnTo>
                    <a:pt x="6643" y="14267"/>
                  </a:lnTo>
                  <a:lnTo>
                    <a:pt x="6292" y="14094"/>
                  </a:lnTo>
                  <a:lnTo>
                    <a:pt x="6344" y="13988"/>
                  </a:lnTo>
                  <a:lnTo>
                    <a:pt x="6306" y="13966"/>
                  </a:lnTo>
                  <a:close/>
                  <a:moveTo>
                    <a:pt x="6838" y="13872"/>
                  </a:moveTo>
                  <a:lnTo>
                    <a:pt x="6798" y="13852"/>
                  </a:lnTo>
                  <a:lnTo>
                    <a:pt x="6713" y="14024"/>
                  </a:lnTo>
                  <a:lnTo>
                    <a:pt x="6570" y="13954"/>
                  </a:lnTo>
                  <a:lnTo>
                    <a:pt x="6636" y="13820"/>
                  </a:lnTo>
                  <a:lnTo>
                    <a:pt x="6595" y="13800"/>
                  </a:lnTo>
                  <a:lnTo>
                    <a:pt x="6529" y="13934"/>
                  </a:lnTo>
                  <a:lnTo>
                    <a:pt x="6401" y="13871"/>
                  </a:lnTo>
                  <a:lnTo>
                    <a:pt x="6480" y="13711"/>
                  </a:lnTo>
                  <a:lnTo>
                    <a:pt x="6444" y="13685"/>
                  </a:lnTo>
                  <a:lnTo>
                    <a:pt x="6339" y="13899"/>
                  </a:lnTo>
                  <a:lnTo>
                    <a:pt x="6730" y="14091"/>
                  </a:lnTo>
                  <a:lnTo>
                    <a:pt x="6838" y="13872"/>
                  </a:lnTo>
                  <a:close/>
                  <a:moveTo>
                    <a:pt x="7001" y="13541"/>
                  </a:moveTo>
                  <a:lnTo>
                    <a:pt x="6965" y="13546"/>
                  </a:lnTo>
                  <a:cubicBezTo>
                    <a:pt x="6948" y="13548"/>
                    <a:pt x="6930" y="13550"/>
                    <a:pt x="6912" y="13553"/>
                  </a:cubicBezTo>
                  <a:cubicBezTo>
                    <a:pt x="6893" y="13555"/>
                    <a:pt x="6875" y="13558"/>
                    <a:pt x="6859" y="13560"/>
                  </a:cubicBezTo>
                  <a:cubicBezTo>
                    <a:pt x="6842" y="13562"/>
                    <a:pt x="6831" y="13564"/>
                    <a:pt x="6824" y="13565"/>
                  </a:cubicBezTo>
                  <a:cubicBezTo>
                    <a:pt x="6814" y="13567"/>
                    <a:pt x="6803" y="13570"/>
                    <a:pt x="6791" y="13573"/>
                  </a:cubicBezTo>
                  <a:cubicBezTo>
                    <a:pt x="6779" y="13576"/>
                    <a:pt x="6769" y="13579"/>
                    <a:pt x="6761" y="13583"/>
                  </a:cubicBezTo>
                  <a:lnTo>
                    <a:pt x="6763" y="13578"/>
                  </a:lnTo>
                  <a:cubicBezTo>
                    <a:pt x="6771" y="13562"/>
                    <a:pt x="6775" y="13547"/>
                    <a:pt x="6777" y="13531"/>
                  </a:cubicBezTo>
                  <a:cubicBezTo>
                    <a:pt x="6778" y="13516"/>
                    <a:pt x="6776" y="13502"/>
                    <a:pt x="6771" y="13488"/>
                  </a:cubicBezTo>
                  <a:cubicBezTo>
                    <a:pt x="6766" y="13474"/>
                    <a:pt x="6758" y="13462"/>
                    <a:pt x="6748" y="13450"/>
                  </a:cubicBezTo>
                  <a:cubicBezTo>
                    <a:pt x="6737" y="13439"/>
                    <a:pt x="6723" y="13429"/>
                    <a:pt x="6707" y="13421"/>
                  </a:cubicBezTo>
                  <a:cubicBezTo>
                    <a:pt x="6697" y="13416"/>
                    <a:pt x="6687" y="13413"/>
                    <a:pt x="6677" y="13411"/>
                  </a:cubicBezTo>
                  <a:cubicBezTo>
                    <a:pt x="6668" y="13409"/>
                    <a:pt x="6658" y="13408"/>
                    <a:pt x="6650" y="13409"/>
                  </a:cubicBezTo>
                  <a:cubicBezTo>
                    <a:pt x="6641" y="13409"/>
                    <a:pt x="6633" y="13410"/>
                    <a:pt x="6626" y="13412"/>
                  </a:cubicBezTo>
                  <a:cubicBezTo>
                    <a:pt x="6618" y="13414"/>
                    <a:pt x="6612" y="13417"/>
                    <a:pt x="6606" y="13419"/>
                  </a:cubicBezTo>
                  <a:cubicBezTo>
                    <a:pt x="6600" y="13422"/>
                    <a:pt x="6594" y="13426"/>
                    <a:pt x="6588" y="13430"/>
                  </a:cubicBezTo>
                  <a:cubicBezTo>
                    <a:pt x="6582" y="13434"/>
                    <a:pt x="6576" y="13440"/>
                    <a:pt x="6570" y="13447"/>
                  </a:cubicBezTo>
                  <a:cubicBezTo>
                    <a:pt x="6564" y="13453"/>
                    <a:pt x="6558" y="13462"/>
                    <a:pt x="6552" y="13471"/>
                  </a:cubicBezTo>
                  <a:cubicBezTo>
                    <a:pt x="6546" y="13481"/>
                    <a:pt x="6539" y="13492"/>
                    <a:pt x="6533" y="13506"/>
                  </a:cubicBezTo>
                  <a:lnTo>
                    <a:pt x="6488" y="13597"/>
                  </a:lnTo>
                  <a:lnTo>
                    <a:pt x="6879" y="13789"/>
                  </a:lnTo>
                  <a:lnTo>
                    <a:pt x="6901" y="13744"/>
                  </a:lnTo>
                  <a:lnTo>
                    <a:pt x="6724" y="13657"/>
                  </a:lnTo>
                  <a:cubicBezTo>
                    <a:pt x="6730" y="13647"/>
                    <a:pt x="6735" y="13640"/>
                    <a:pt x="6742" y="13635"/>
                  </a:cubicBezTo>
                  <a:cubicBezTo>
                    <a:pt x="6748" y="13631"/>
                    <a:pt x="6758" y="13627"/>
                    <a:pt x="6771" y="13625"/>
                  </a:cubicBezTo>
                  <a:cubicBezTo>
                    <a:pt x="6794" y="13620"/>
                    <a:pt x="6816" y="13616"/>
                    <a:pt x="6837" y="13612"/>
                  </a:cubicBezTo>
                  <a:cubicBezTo>
                    <a:pt x="6858" y="13609"/>
                    <a:pt x="6877" y="13606"/>
                    <a:pt x="6894" y="13604"/>
                  </a:cubicBezTo>
                  <a:cubicBezTo>
                    <a:pt x="6912" y="13602"/>
                    <a:pt x="6927" y="13601"/>
                    <a:pt x="6940" y="13600"/>
                  </a:cubicBezTo>
                  <a:cubicBezTo>
                    <a:pt x="6954" y="13600"/>
                    <a:pt x="6964" y="13599"/>
                    <a:pt x="6972" y="13599"/>
                  </a:cubicBezTo>
                  <a:lnTo>
                    <a:pt x="7001" y="13541"/>
                  </a:lnTo>
                  <a:close/>
                  <a:moveTo>
                    <a:pt x="6715" y="13492"/>
                  </a:moveTo>
                  <a:cubicBezTo>
                    <a:pt x="6723" y="13500"/>
                    <a:pt x="6729" y="13509"/>
                    <a:pt x="6732" y="13519"/>
                  </a:cubicBezTo>
                  <a:cubicBezTo>
                    <a:pt x="6735" y="13530"/>
                    <a:pt x="6735" y="13541"/>
                    <a:pt x="6733" y="13554"/>
                  </a:cubicBezTo>
                  <a:cubicBezTo>
                    <a:pt x="6731" y="13567"/>
                    <a:pt x="6725" y="13582"/>
                    <a:pt x="6717" y="13599"/>
                  </a:cubicBezTo>
                  <a:lnTo>
                    <a:pt x="6695" y="13642"/>
                  </a:lnTo>
                  <a:lnTo>
                    <a:pt x="6550" y="13571"/>
                  </a:lnTo>
                  <a:lnTo>
                    <a:pt x="6573" y="13524"/>
                  </a:lnTo>
                  <a:cubicBezTo>
                    <a:pt x="6578" y="13513"/>
                    <a:pt x="6583" y="13504"/>
                    <a:pt x="6588" y="13497"/>
                  </a:cubicBezTo>
                  <a:cubicBezTo>
                    <a:pt x="6593" y="13490"/>
                    <a:pt x="6599" y="13484"/>
                    <a:pt x="6605" y="13479"/>
                  </a:cubicBezTo>
                  <a:cubicBezTo>
                    <a:pt x="6615" y="13470"/>
                    <a:pt x="6627" y="13465"/>
                    <a:pt x="6641" y="13463"/>
                  </a:cubicBezTo>
                  <a:cubicBezTo>
                    <a:pt x="6656" y="13461"/>
                    <a:pt x="6670" y="13463"/>
                    <a:pt x="6683" y="13470"/>
                  </a:cubicBezTo>
                  <a:cubicBezTo>
                    <a:pt x="6696" y="13476"/>
                    <a:pt x="6706" y="13484"/>
                    <a:pt x="6715" y="13492"/>
                  </a:cubicBezTo>
                  <a:close/>
                  <a:moveTo>
                    <a:pt x="7213" y="13329"/>
                  </a:moveTo>
                  <a:lnTo>
                    <a:pt x="6664" y="13059"/>
                  </a:lnTo>
                  <a:lnTo>
                    <a:pt x="6645" y="13097"/>
                  </a:lnTo>
                  <a:lnTo>
                    <a:pt x="7194" y="13367"/>
                  </a:lnTo>
                  <a:lnTo>
                    <a:pt x="7213" y="13329"/>
                  </a:lnTo>
                  <a:close/>
                  <a:moveTo>
                    <a:pt x="7058" y="12438"/>
                  </a:moveTo>
                  <a:lnTo>
                    <a:pt x="7035" y="12485"/>
                  </a:lnTo>
                  <a:lnTo>
                    <a:pt x="7238" y="12645"/>
                  </a:lnTo>
                  <a:cubicBezTo>
                    <a:pt x="7251" y="12655"/>
                    <a:pt x="7264" y="12665"/>
                    <a:pt x="7276" y="12675"/>
                  </a:cubicBezTo>
                  <a:cubicBezTo>
                    <a:pt x="7289" y="12684"/>
                    <a:pt x="7300" y="12693"/>
                    <a:pt x="7311" y="12700"/>
                  </a:cubicBezTo>
                  <a:cubicBezTo>
                    <a:pt x="7321" y="12708"/>
                    <a:pt x="7329" y="12714"/>
                    <a:pt x="7336" y="12719"/>
                  </a:cubicBezTo>
                  <a:cubicBezTo>
                    <a:pt x="7341" y="12723"/>
                    <a:pt x="7345" y="12725"/>
                    <a:pt x="7346" y="12726"/>
                  </a:cubicBezTo>
                  <a:cubicBezTo>
                    <a:pt x="7344" y="12726"/>
                    <a:pt x="7341" y="12725"/>
                    <a:pt x="7336" y="12724"/>
                  </a:cubicBezTo>
                  <a:cubicBezTo>
                    <a:pt x="7330" y="12722"/>
                    <a:pt x="7322" y="12719"/>
                    <a:pt x="7312" y="12716"/>
                  </a:cubicBezTo>
                  <a:cubicBezTo>
                    <a:pt x="7302" y="12713"/>
                    <a:pt x="7290" y="12710"/>
                    <a:pt x="7277" y="12707"/>
                  </a:cubicBezTo>
                  <a:cubicBezTo>
                    <a:pt x="7264" y="12703"/>
                    <a:pt x="7249" y="12699"/>
                    <a:pt x="7233" y="12695"/>
                  </a:cubicBezTo>
                  <a:lnTo>
                    <a:pt x="6964" y="12630"/>
                  </a:lnTo>
                  <a:lnTo>
                    <a:pt x="6938" y="12683"/>
                  </a:lnTo>
                  <a:lnTo>
                    <a:pt x="7146" y="12850"/>
                  </a:lnTo>
                  <a:cubicBezTo>
                    <a:pt x="7156" y="12858"/>
                    <a:pt x="7167" y="12866"/>
                    <a:pt x="7178" y="12875"/>
                  </a:cubicBezTo>
                  <a:cubicBezTo>
                    <a:pt x="7190" y="12884"/>
                    <a:pt x="7201" y="12892"/>
                    <a:pt x="7211" y="12900"/>
                  </a:cubicBezTo>
                  <a:cubicBezTo>
                    <a:pt x="7221" y="12907"/>
                    <a:pt x="7229" y="12914"/>
                    <a:pt x="7236" y="12919"/>
                  </a:cubicBezTo>
                  <a:cubicBezTo>
                    <a:pt x="7243" y="12925"/>
                    <a:pt x="7247" y="12927"/>
                    <a:pt x="7248" y="12928"/>
                  </a:cubicBezTo>
                  <a:cubicBezTo>
                    <a:pt x="7246" y="12927"/>
                    <a:pt x="7241" y="12926"/>
                    <a:pt x="7233" y="12923"/>
                  </a:cubicBezTo>
                  <a:cubicBezTo>
                    <a:pt x="7224" y="12920"/>
                    <a:pt x="7214" y="12917"/>
                    <a:pt x="7201" y="12913"/>
                  </a:cubicBezTo>
                  <a:cubicBezTo>
                    <a:pt x="7189" y="12910"/>
                    <a:pt x="7176" y="12906"/>
                    <a:pt x="7161" y="12902"/>
                  </a:cubicBezTo>
                  <a:cubicBezTo>
                    <a:pt x="7147" y="12898"/>
                    <a:pt x="7133" y="12894"/>
                    <a:pt x="7119" y="12891"/>
                  </a:cubicBezTo>
                  <a:lnTo>
                    <a:pt x="6866" y="12828"/>
                  </a:lnTo>
                  <a:lnTo>
                    <a:pt x="6842" y="12878"/>
                  </a:lnTo>
                  <a:lnTo>
                    <a:pt x="7278" y="12978"/>
                  </a:lnTo>
                  <a:lnTo>
                    <a:pt x="7308" y="12917"/>
                  </a:lnTo>
                  <a:lnTo>
                    <a:pt x="7111" y="12761"/>
                  </a:lnTo>
                  <a:cubicBezTo>
                    <a:pt x="7099" y="12752"/>
                    <a:pt x="7088" y="12743"/>
                    <a:pt x="7077" y="12735"/>
                  </a:cubicBezTo>
                  <a:cubicBezTo>
                    <a:pt x="7065" y="12726"/>
                    <a:pt x="7055" y="12719"/>
                    <a:pt x="7046" y="12712"/>
                  </a:cubicBezTo>
                  <a:cubicBezTo>
                    <a:pt x="7037" y="12706"/>
                    <a:pt x="7030" y="12700"/>
                    <a:pt x="7024" y="12696"/>
                  </a:cubicBezTo>
                  <a:cubicBezTo>
                    <a:pt x="7018" y="12692"/>
                    <a:pt x="7015" y="12690"/>
                    <a:pt x="7014" y="12689"/>
                  </a:cubicBezTo>
                  <a:cubicBezTo>
                    <a:pt x="7015" y="12689"/>
                    <a:pt x="7020" y="12691"/>
                    <a:pt x="7026" y="12693"/>
                  </a:cubicBezTo>
                  <a:cubicBezTo>
                    <a:pt x="7033" y="12695"/>
                    <a:pt x="7042" y="12697"/>
                    <a:pt x="7052" y="12700"/>
                  </a:cubicBezTo>
                  <a:cubicBezTo>
                    <a:pt x="7063" y="12703"/>
                    <a:pt x="7075" y="12707"/>
                    <a:pt x="7089" y="12711"/>
                  </a:cubicBezTo>
                  <a:cubicBezTo>
                    <a:pt x="7103" y="12714"/>
                    <a:pt x="7118" y="12718"/>
                    <a:pt x="7134" y="12722"/>
                  </a:cubicBezTo>
                  <a:lnTo>
                    <a:pt x="7375" y="12781"/>
                  </a:lnTo>
                  <a:lnTo>
                    <a:pt x="7405" y="12720"/>
                  </a:lnTo>
                  <a:lnTo>
                    <a:pt x="7058" y="12438"/>
                  </a:lnTo>
                  <a:close/>
                  <a:moveTo>
                    <a:pt x="7595" y="12332"/>
                  </a:moveTo>
                  <a:lnTo>
                    <a:pt x="7555" y="12313"/>
                  </a:lnTo>
                  <a:lnTo>
                    <a:pt x="7470" y="12485"/>
                  </a:lnTo>
                  <a:lnTo>
                    <a:pt x="7327" y="12414"/>
                  </a:lnTo>
                  <a:lnTo>
                    <a:pt x="7393" y="12280"/>
                  </a:lnTo>
                  <a:lnTo>
                    <a:pt x="7353" y="12260"/>
                  </a:lnTo>
                  <a:lnTo>
                    <a:pt x="7287" y="12394"/>
                  </a:lnTo>
                  <a:lnTo>
                    <a:pt x="7159" y="12331"/>
                  </a:lnTo>
                  <a:lnTo>
                    <a:pt x="7237" y="12171"/>
                  </a:lnTo>
                  <a:lnTo>
                    <a:pt x="7202" y="12146"/>
                  </a:lnTo>
                  <a:lnTo>
                    <a:pt x="7097" y="12360"/>
                  </a:lnTo>
                  <a:lnTo>
                    <a:pt x="7488" y="12552"/>
                  </a:lnTo>
                  <a:lnTo>
                    <a:pt x="7595" y="12332"/>
                  </a:lnTo>
                  <a:close/>
                  <a:moveTo>
                    <a:pt x="7611" y="11928"/>
                  </a:moveTo>
                  <a:cubicBezTo>
                    <a:pt x="7597" y="11927"/>
                    <a:pt x="7583" y="11928"/>
                    <a:pt x="7570" y="11931"/>
                  </a:cubicBezTo>
                  <a:cubicBezTo>
                    <a:pt x="7557" y="11935"/>
                    <a:pt x="7545" y="11940"/>
                    <a:pt x="7534" y="11948"/>
                  </a:cubicBezTo>
                  <a:cubicBezTo>
                    <a:pt x="7523" y="11955"/>
                    <a:pt x="7511" y="11966"/>
                    <a:pt x="7497" y="11981"/>
                  </a:cubicBezTo>
                  <a:lnTo>
                    <a:pt x="7460" y="12019"/>
                  </a:lnTo>
                  <a:cubicBezTo>
                    <a:pt x="7441" y="12038"/>
                    <a:pt x="7425" y="12051"/>
                    <a:pt x="7410" y="12056"/>
                  </a:cubicBezTo>
                  <a:cubicBezTo>
                    <a:pt x="7396" y="12061"/>
                    <a:pt x="7381" y="12060"/>
                    <a:pt x="7365" y="12052"/>
                  </a:cubicBezTo>
                  <a:cubicBezTo>
                    <a:pt x="7344" y="12042"/>
                    <a:pt x="7332" y="12028"/>
                    <a:pt x="7327" y="12009"/>
                  </a:cubicBezTo>
                  <a:cubicBezTo>
                    <a:pt x="7323" y="11989"/>
                    <a:pt x="7326" y="11967"/>
                    <a:pt x="7339" y="11943"/>
                  </a:cubicBezTo>
                  <a:cubicBezTo>
                    <a:pt x="7343" y="11934"/>
                    <a:pt x="7347" y="11927"/>
                    <a:pt x="7352" y="11920"/>
                  </a:cubicBezTo>
                  <a:cubicBezTo>
                    <a:pt x="7357" y="11913"/>
                    <a:pt x="7362" y="11907"/>
                    <a:pt x="7369" y="11900"/>
                  </a:cubicBezTo>
                  <a:cubicBezTo>
                    <a:pt x="7375" y="11894"/>
                    <a:pt x="7382" y="11888"/>
                    <a:pt x="7390" y="11882"/>
                  </a:cubicBezTo>
                  <a:cubicBezTo>
                    <a:pt x="7398" y="11876"/>
                    <a:pt x="7408" y="11870"/>
                    <a:pt x="7418" y="11864"/>
                  </a:cubicBezTo>
                  <a:lnTo>
                    <a:pt x="7395" y="11827"/>
                  </a:lnTo>
                  <a:cubicBezTo>
                    <a:pt x="7352" y="11852"/>
                    <a:pt x="7320" y="11885"/>
                    <a:pt x="7299" y="11926"/>
                  </a:cubicBezTo>
                  <a:cubicBezTo>
                    <a:pt x="7290" y="11945"/>
                    <a:pt x="7284" y="11964"/>
                    <a:pt x="7282" y="11982"/>
                  </a:cubicBezTo>
                  <a:cubicBezTo>
                    <a:pt x="7280" y="12000"/>
                    <a:pt x="7281" y="12017"/>
                    <a:pt x="7286" y="12033"/>
                  </a:cubicBezTo>
                  <a:cubicBezTo>
                    <a:pt x="7290" y="12049"/>
                    <a:pt x="7298" y="12063"/>
                    <a:pt x="7308" y="12076"/>
                  </a:cubicBezTo>
                  <a:cubicBezTo>
                    <a:pt x="7319" y="12089"/>
                    <a:pt x="7333" y="12100"/>
                    <a:pt x="7349" y="12108"/>
                  </a:cubicBezTo>
                  <a:cubicBezTo>
                    <a:pt x="7374" y="12120"/>
                    <a:pt x="7400" y="12122"/>
                    <a:pt x="7425" y="12115"/>
                  </a:cubicBezTo>
                  <a:cubicBezTo>
                    <a:pt x="7437" y="12111"/>
                    <a:pt x="7448" y="12105"/>
                    <a:pt x="7458" y="12097"/>
                  </a:cubicBezTo>
                  <a:cubicBezTo>
                    <a:pt x="7468" y="12089"/>
                    <a:pt x="7480" y="12078"/>
                    <a:pt x="7494" y="12062"/>
                  </a:cubicBezTo>
                  <a:lnTo>
                    <a:pt x="7525" y="12029"/>
                  </a:lnTo>
                  <a:cubicBezTo>
                    <a:pt x="7563" y="11989"/>
                    <a:pt x="7598" y="11978"/>
                    <a:pt x="7633" y="11995"/>
                  </a:cubicBezTo>
                  <a:cubicBezTo>
                    <a:pt x="7656" y="12006"/>
                    <a:pt x="7670" y="12025"/>
                    <a:pt x="7675" y="12050"/>
                  </a:cubicBezTo>
                  <a:cubicBezTo>
                    <a:pt x="7677" y="12062"/>
                    <a:pt x="7677" y="12073"/>
                    <a:pt x="7675" y="12083"/>
                  </a:cubicBezTo>
                  <a:cubicBezTo>
                    <a:pt x="7673" y="12093"/>
                    <a:pt x="7669" y="12106"/>
                    <a:pt x="7661" y="12121"/>
                  </a:cubicBezTo>
                  <a:cubicBezTo>
                    <a:pt x="7652" y="12140"/>
                    <a:pt x="7640" y="12157"/>
                    <a:pt x="7626" y="12172"/>
                  </a:cubicBezTo>
                  <a:cubicBezTo>
                    <a:pt x="7613" y="12186"/>
                    <a:pt x="7596" y="12198"/>
                    <a:pt x="7576" y="12209"/>
                  </a:cubicBezTo>
                  <a:lnTo>
                    <a:pt x="7603" y="12247"/>
                  </a:lnTo>
                  <a:cubicBezTo>
                    <a:pt x="7624" y="12234"/>
                    <a:pt x="7643" y="12219"/>
                    <a:pt x="7659" y="12201"/>
                  </a:cubicBezTo>
                  <a:cubicBezTo>
                    <a:pt x="7674" y="12184"/>
                    <a:pt x="7688" y="12163"/>
                    <a:pt x="7700" y="12139"/>
                  </a:cubicBezTo>
                  <a:cubicBezTo>
                    <a:pt x="7709" y="12121"/>
                    <a:pt x="7715" y="12104"/>
                    <a:pt x="7718" y="12089"/>
                  </a:cubicBezTo>
                  <a:cubicBezTo>
                    <a:pt x="7720" y="12073"/>
                    <a:pt x="7721" y="12057"/>
                    <a:pt x="7719" y="12040"/>
                  </a:cubicBezTo>
                  <a:cubicBezTo>
                    <a:pt x="7716" y="12017"/>
                    <a:pt x="7709" y="11997"/>
                    <a:pt x="7697" y="11979"/>
                  </a:cubicBezTo>
                  <a:cubicBezTo>
                    <a:pt x="7685" y="11962"/>
                    <a:pt x="7670" y="11948"/>
                    <a:pt x="7652" y="11939"/>
                  </a:cubicBezTo>
                  <a:cubicBezTo>
                    <a:pt x="7639" y="11934"/>
                    <a:pt x="7626" y="11930"/>
                    <a:pt x="7611" y="11928"/>
                  </a:cubicBezTo>
                  <a:close/>
                  <a:moveTo>
                    <a:pt x="7529" y="11481"/>
                  </a:moveTo>
                  <a:lnTo>
                    <a:pt x="7401" y="11740"/>
                  </a:lnTo>
                  <a:lnTo>
                    <a:pt x="7441" y="11760"/>
                  </a:lnTo>
                  <a:lnTo>
                    <a:pt x="7492" y="11655"/>
                  </a:lnTo>
                  <a:lnTo>
                    <a:pt x="7844" y="11828"/>
                  </a:lnTo>
                  <a:lnTo>
                    <a:pt x="7866" y="11783"/>
                  </a:lnTo>
                  <a:lnTo>
                    <a:pt x="7514" y="11610"/>
                  </a:lnTo>
                  <a:lnTo>
                    <a:pt x="7567" y="11504"/>
                  </a:lnTo>
                  <a:lnTo>
                    <a:pt x="7529" y="11481"/>
                  </a:lnTo>
                  <a:close/>
                  <a:moveTo>
                    <a:pt x="7663" y="11209"/>
                  </a:moveTo>
                  <a:lnTo>
                    <a:pt x="7562" y="11414"/>
                  </a:lnTo>
                  <a:lnTo>
                    <a:pt x="7953" y="11607"/>
                  </a:lnTo>
                  <a:lnTo>
                    <a:pt x="7976" y="11559"/>
                  </a:lnTo>
                  <a:lnTo>
                    <a:pt x="7790" y="11468"/>
                  </a:lnTo>
                  <a:lnTo>
                    <a:pt x="7852" y="11343"/>
                  </a:lnTo>
                  <a:lnTo>
                    <a:pt x="7814" y="11324"/>
                  </a:lnTo>
                  <a:lnTo>
                    <a:pt x="7752" y="11449"/>
                  </a:lnTo>
                  <a:lnTo>
                    <a:pt x="7624" y="11386"/>
                  </a:lnTo>
                  <a:lnTo>
                    <a:pt x="7698" y="11235"/>
                  </a:lnTo>
                  <a:lnTo>
                    <a:pt x="7663" y="11209"/>
                  </a:lnTo>
                  <a:close/>
                  <a:moveTo>
                    <a:pt x="8210" y="11083"/>
                  </a:moveTo>
                  <a:lnTo>
                    <a:pt x="7756" y="11020"/>
                  </a:lnTo>
                  <a:lnTo>
                    <a:pt x="7726" y="11081"/>
                  </a:lnTo>
                  <a:lnTo>
                    <a:pt x="8052" y="11404"/>
                  </a:lnTo>
                  <a:lnTo>
                    <a:pt x="8076" y="11357"/>
                  </a:lnTo>
                  <a:lnTo>
                    <a:pt x="7974" y="11260"/>
                  </a:lnTo>
                  <a:lnTo>
                    <a:pt x="8046" y="11114"/>
                  </a:lnTo>
                  <a:lnTo>
                    <a:pt x="8184" y="11136"/>
                  </a:lnTo>
                  <a:lnTo>
                    <a:pt x="8210" y="11083"/>
                  </a:lnTo>
                  <a:close/>
                  <a:moveTo>
                    <a:pt x="8002" y="11107"/>
                  </a:moveTo>
                  <a:lnTo>
                    <a:pt x="7942" y="11229"/>
                  </a:lnTo>
                  <a:lnTo>
                    <a:pt x="7781" y="11073"/>
                  </a:lnTo>
                  <a:lnTo>
                    <a:pt x="8002" y="11107"/>
                  </a:lnTo>
                  <a:close/>
                  <a:moveTo>
                    <a:pt x="7648" y="11051"/>
                  </a:moveTo>
                  <a:cubicBezTo>
                    <a:pt x="7639" y="11054"/>
                    <a:pt x="7633" y="11060"/>
                    <a:pt x="7629" y="11068"/>
                  </a:cubicBezTo>
                  <a:cubicBezTo>
                    <a:pt x="7625" y="11076"/>
                    <a:pt x="7624" y="11085"/>
                    <a:pt x="7627" y="11093"/>
                  </a:cubicBezTo>
                  <a:cubicBezTo>
                    <a:pt x="7630" y="11102"/>
                    <a:pt x="7635" y="11108"/>
                    <a:pt x="7643" y="11112"/>
                  </a:cubicBezTo>
                  <a:cubicBezTo>
                    <a:pt x="7652" y="11116"/>
                    <a:pt x="7660" y="11116"/>
                    <a:pt x="7669" y="11114"/>
                  </a:cubicBezTo>
                  <a:cubicBezTo>
                    <a:pt x="7678" y="11111"/>
                    <a:pt x="7684" y="11105"/>
                    <a:pt x="7688" y="11097"/>
                  </a:cubicBezTo>
                  <a:cubicBezTo>
                    <a:pt x="7692" y="11089"/>
                    <a:pt x="7693" y="11080"/>
                    <a:pt x="7690" y="11072"/>
                  </a:cubicBezTo>
                  <a:cubicBezTo>
                    <a:pt x="7686" y="11063"/>
                    <a:pt x="7681" y="11057"/>
                    <a:pt x="7672" y="11053"/>
                  </a:cubicBezTo>
                  <a:cubicBezTo>
                    <a:pt x="7664" y="11049"/>
                    <a:pt x="7656" y="11049"/>
                    <a:pt x="7648" y="11051"/>
                  </a:cubicBezTo>
                  <a:close/>
                  <a:moveTo>
                    <a:pt x="7705" y="10934"/>
                  </a:moveTo>
                  <a:cubicBezTo>
                    <a:pt x="7697" y="10937"/>
                    <a:pt x="7691" y="10943"/>
                    <a:pt x="7686" y="10951"/>
                  </a:cubicBezTo>
                  <a:cubicBezTo>
                    <a:pt x="7683" y="10959"/>
                    <a:pt x="7682" y="10967"/>
                    <a:pt x="7685" y="10976"/>
                  </a:cubicBezTo>
                  <a:cubicBezTo>
                    <a:pt x="7688" y="10984"/>
                    <a:pt x="7693" y="10990"/>
                    <a:pt x="7701" y="10994"/>
                  </a:cubicBezTo>
                  <a:cubicBezTo>
                    <a:pt x="7710" y="10998"/>
                    <a:pt x="7718" y="10999"/>
                    <a:pt x="7727" y="10996"/>
                  </a:cubicBezTo>
                  <a:cubicBezTo>
                    <a:pt x="7736" y="10993"/>
                    <a:pt x="7742" y="10988"/>
                    <a:pt x="7746" y="10979"/>
                  </a:cubicBezTo>
                  <a:cubicBezTo>
                    <a:pt x="7750" y="10971"/>
                    <a:pt x="7751" y="10963"/>
                    <a:pt x="7747" y="10954"/>
                  </a:cubicBezTo>
                  <a:cubicBezTo>
                    <a:pt x="7744" y="10946"/>
                    <a:pt x="7738" y="10940"/>
                    <a:pt x="7730" y="10936"/>
                  </a:cubicBezTo>
                  <a:cubicBezTo>
                    <a:pt x="7722" y="10932"/>
                    <a:pt x="7714" y="10931"/>
                    <a:pt x="7705" y="10934"/>
                  </a:cubicBezTo>
                  <a:close/>
                  <a:moveTo>
                    <a:pt x="8306" y="10789"/>
                  </a:moveTo>
                  <a:lnTo>
                    <a:pt x="8230" y="10943"/>
                  </a:lnTo>
                  <a:lnTo>
                    <a:pt x="7879" y="10770"/>
                  </a:lnTo>
                  <a:lnTo>
                    <a:pt x="7856" y="10817"/>
                  </a:lnTo>
                  <a:lnTo>
                    <a:pt x="8247" y="11009"/>
                  </a:lnTo>
                  <a:lnTo>
                    <a:pt x="8342" y="10815"/>
                  </a:lnTo>
                  <a:lnTo>
                    <a:pt x="8306" y="10789"/>
                  </a:lnTo>
                  <a:close/>
                  <a:moveTo>
                    <a:pt x="8405" y="10687"/>
                  </a:moveTo>
                  <a:lnTo>
                    <a:pt x="8014" y="10495"/>
                  </a:lnTo>
                  <a:lnTo>
                    <a:pt x="7992" y="10541"/>
                  </a:lnTo>
                  <a:lnTo>
                    <a:pt x="8383" y="10733"/>
                  </a:lnTo>
                  <a:lnTo>
                    <a:pt x="8405" y="10687"/>
                  </a:lnTo>
                  <a:close/>
                  <a:moveTo>
                    <a:pt x="8429" y="10267"/>
                  </a:moveTo>
                  <a:cubicBezTo>
                    <a:pt x="8414" y="10265"/>
                    <a:pt x="8401" y="10266"/>
                    <a:pt x="8388" y="10270"/>
                  </a:cubicBezTo>
                  <a:cubicBezTo>
                    <a:pt x="8375" y="10273"/>
                    <a:pt x="8363" y="10278"/>
                    <a:pt x="8352" y="10286"/>
                  </a:cubicBezTo>
                  <a:cubicBezTo>
                    <a:pt x="8341" y="10293"/>
                    <a:pt x="8328" y="10304"/>
                    <a:pt x="8314" y="10319"/>
                  </a:cubicBezTo>
                  <a:lnTo>
                    <a:pt x="8278" y="10357"/>
                  </a:lnTo>
                  <a:cubicBezTo>
                    <a:pt x="8259" y="10377"/>
                    <a:pt x="8242" y="10389"/>
                    <a:pt x="8228" y="10394"/>
                  </a:cubicBezTo>
                  <a:cubicBezTo>
                    <a:pt x="8213" y="10400"/>
                    <a:pt x="8198" y="10399"/>
                    <a:pt x="8182" y="10391"/>
                  </a:cubicBezTo>
                  <a:cubicBezTo>
                    <a:pt x="8162" y="10381"/>
                    <a:pt x="8150" y="10366"/>
                    <a:pt x="8145" y="10347"/>
                  </a:cubicBezTo>
                  <a:cubicBezTo>
                    <a:pt x="8140" y="10328"/>
                    <a:pt x="8144" y="10306"/>
                    <a:pt x="8156" y="10281"/>
                  </a:cubicBezTo>
                  <a:cubicBezTo>
                    <a:pt x="8160" y="10273"/>
                    <a:pt x="8165" y="10265"/>
                    <a:pt x="8170" y="10258"/>
                  </a:cubicBezTo>
                  <a:cubicBezTo>
                    <a:pt x="8174" y="10251"/>
                    <a:pt x="8180" y="10245"/>
                    <a:pt x="8186" y="10239"/>
                  </a:cubicBezTo>
                  <a:cubicBezTo>
                    <a:pt x="8193" y="10233"/>
                    <a:pt x="8200" y="10227"/>
                    <a:pt x="8208" y="10221"/>
                  </a:cubicBezTo>
                  <a:cubicBezTo>
                    <a:pt x="8216" y="10215"/>
                    <a:pt x="8225" y="10209"/>
                    <a:pt x="8236" y="10202"/>
                  </a:cubicBezTo>
                  <a:lnTo>
                    <a:pt x="8213" y="10165"/>
                  </a:lnTo>
                  <a:cubicBezTo>
                    <a:pt x="8169" y="10190"/>
                    <a:pt x="8137" y="10223"/>
                    <a:pt x="8117" y="10264"/>
                  </a:cubicBezTo>
                  <a:cubicBezTo>
                    <a:pt x="8108" y="10283"/>
                    <a:pt x="8102" y="10302"/>
                    <a:pt x="8100" y="10320"/>
                  </a:cubicBezTo>
                  <a:cubicBezTo>
                    <a:pt x="8098" y="10339"/>
                    <a:pt x="8099" y="10356"/>
                    <a:pt x="8103" y="10372"/>
                  </a:cubicBezTo>
                  <a:cubicBezTo>
                    <a:pt x="8108" y="10387"/>
                    <a:pt x="8115" y="10402"/>
                    <a:pt x="8126" y="10415"/>
                  </a:cubicBezTo>
                  <a:cubicBezTo>
                    <a:pt x="8137" y="10427"/>
                    <a:pt x="8150" y="10438"/>
                    <a:pt x="8167" y="10446"/>
                  </a:cubicBezTo>
                  <a:cubicBezTo>
                    <a:pt x="8192" y="10458"/>
                    <a:pt x="8217" y="10461"/>
                    <a:pt x="8243" y="10453"/>
                  </a:cubicBezTo>
                  <a:cubicBezTo>
                    <a:pt x="8255" y="10449"/>
                    <a:pt x="8265" y="10444"/>
                    <a:pt x="8276" y="10436"/>
                  </a:cubicBezTo>
                  <a:cubicBezTo>
                    <a:pt x="8286" y="10428"/>
                    <a:pt x="8298" y="10416"/>
                    <a:pt x="8312" y="10401"/>
                  </a:cubicBezTo>
                  <a:lnTo>
                    <a:pt x="8343" y="10367"/>
                  </a:lnTo>
                  <a:cubicBezTo>
                    <a:pt x="8380" y="10327"/>
                    <a:pt x="8416" y="10316"/>
                    <a:pt x="8451" y="10333"/>
                  </a:cubicBezTo>
                  <a:cubicBezTo>
                    <a:pt x="8474" y="10344"/>
                    <a:pt x="8488" y="10363"/>
                    <a:pt x="8493" y="10388"/>
                  </a:cubicBezTo>
                  <a:cubicBezTo>
                    <a:pt x="8495" y="10400"/>
                    <a:pt x="8495" y="10411"/>
                    <a:pt x="8493" y="10421"/>
                  </a:cubicBezTo>
                  <a:cubicBezTo>
                    <a:pt x="8491" y="10432"/>
                    <a:pt x="8486" y="10444"/>
                    <a:pt x="8479" y="10459"/>
                  </a:cubicBezTo>
                  <a:cubicBezTo>
                    <a:pt x="8469" y="10479"/>
                    <a:pt x="8458" y="10496"/>
                    <a:pt x="8444" y="10510"/>
                  </a:cubicBezTo>
                  <a:cubicBezTo>
                    <a:pt x="8430" y="10524"/>
                    <a:pt x="8414" y="10537"/>
                    <a:pt x="8394" y="10547"/>
                  </a:cubicBezTo>
                  <a:lnTo>
                    <a:pt x="8420" y="10586"/>
                  </a:lnTo>
                  <a:cubicBezTo>
                    <a:pt x="8442" y="10572"/>
                    <a:pt x="8461" y="10557"/>
                    <a:pt x="8476" y="10539"/>
                  </a:cubicBezTo>
                  <a:cubicBezTo>
                    <a:pt x="8492" y="10522"/>
                    <a:pt x="8506" y="10501"/>
                    <a:pt x="8517" y="10478"/>
                  </a:cubicBezTo>
                  <a:cubicBezTo>
                    <a:pt x="8526" y="10459"/>
                    <a:pt x="8532" y="10443"/>
                    <a:pt x="8535" y="10427"/>
                  </a:cubicBezTo>
                  <a:cubicBezTo>
                    <a:pt x="8538" y="10412"/>
                    <a:pt x="8539" y="10395"/>
                    <a:pt x="8537" y="10378"/>
                  </a:cubicBezTo>
                  <a:cubicBezTo>
                    <a:pt x="8534" y="10355"/>
                    <a:pt x="8527" y="10335"/>
                    <a:pt x="8515" y="10318"/>
                  </a:cubicBezTo>
                  <a:cubicBezTo>
                    <a:pt x="8503" y="10300"/>
                    <a:pt x="8487" y="10287"/>
                    <a:pt x="8469" y="10278"/>
                  </a:cubicBezTo>
                  <a:cubicBezTo>
                    <a:pt x="8457" y="10272"/>
                    <a:pt x="8444" y="10268"/>
                    <a:pt x="8429" y="10267"/>
                  </a:cubicBezTo>
                  <a:close/>
                  <a:moveTo>
                    <a:pt x="8680" y="9984"/>
                  </a:moveTo>
                  <a:cubicBezTo>
                    <a:pt x="8683" y="10001"/>
                    <a:pt x="8683" y="10016"/>
                    <a:pt x="8681" y="10030"/>
                  </a:cubicBezTo>
                  <a:cubicBezTo>
                    <a:pt x="8679" y="10044"/>
                    <a:pt x="8675" y="10058"/>
                    <a:pt x="8668" y="10073"/>
                  </a:cubicBezTo>
                  <a:cubicBezTo>
                    <a:pt x="8657" y="10095"/>
                    <a:pt x="8641" y="10113"/>
                    <a:pt x="8619" y="10126"/>
                  </a:cubicBezTo>
                  <a:cubicBezTo>
                    <a:pt x="8598" y="10139"/>
                    <a:pt x="8573" y="10144"/>
                    <a:pt x="8543" y="10142"/>
                  </a:cubicBezTo>
                  <a:cubicBezTo>
                    <a:pt x="8530" y="10141"/>
                    <a:pt x="8516" y="10138"/>
                    <a:pt x="8503" y="10134"/>
                  </a:cubicBezTo>
                  <a:cubicBezTo>
                    <a:pt x="8490" y="10130"/>
                    <a:pt x="8473" y="10123"/>
                    <a:pt x="8454" y="10114"/>
                  </a:cubicBezTo>
                  <a:cubicBezTo>
                    <a:pt x="8431" y="10102"/>
                    <a:pt x="8412" y="10091"/>
                    <a:pt x="8397" y="10081"/>
                  </a:cubicBezTo>
                  <a:cubicBezTo>
                    <a:pt x="8382" y="10070"/>
                    <a:pt x="8369" y="10058"/>
                    <a:pt x="8359" y="10046"/>
                  </a:cubicBezTo>
                  <a:cubicBezTo>
                    <a:pt x="8341" y="10026"/>
                    <a:pt x="8331" y="10005"/>
                    <a:pt x="8327" y="9983"/>
                  </a:cubicBezTo>
                  <a:cubicBezTo>
                    <a:pt x="8324" y="9962"/>
                    <a:pt x="8328" y="9940"/>
                    <a:pt x="8339" y="9917"/>
                  </a:cubicBezTo>
                  <a:cubicBezTo>
                    <a:pt x="8346" y="9902"/>
                    <a:pt x="8354" y="9890"/>
                    <a:pt x="8364" y="9881"/>
                  </a:cubicBezTo>
                  <a:cubicBezTo>
                    <a:pt x="8373" y="9871"/>
                    <a:pt x="8385" y="9862"/>
                    <a:pt x="8400" y="9855"/>
                  </a:cubicBezTo>
                  <a:lnTo>
                    <a:pt x="8382" y="9815"/>
                  </a:lnTo>
                  <a:cubicBezTo>
                    <a:pt x="8365" y="9823"/>
                    <a:pt x="8350" y="9834"/>
                    <a:pt x="8336" y="9848"/>
                  </a:cubicBezTo>
                  <a:cubicBezTo>
                    <a:pt x="8323" y="9862"/>
                    <a:pt x="8311" y="9879"/>
                    <a:pt x="8302" y="9898"/>
                  </a:cubicBezTo>
                  <a:cubicBezTo>
                    <a:pt x="8290" y="9921"/>
                    <a:pt x="8284" y="9946"/>
                    <a:pt x="8285" y="9971"/>
                  </a:cubicBezTo>
                  <a:cubicBezTo>
                    <a:pt x="8285" y="9996"/>
                    <a:pt x="8290" y="10020"/>
                    <a:pt x="8301" y="10044"/>
                  </a:cubicBezTo>
                  <a:cubicBezTo>
                    <a:pt x="8312" y="10067"/>
                    <a:pt x="8328" y="10089"/>
                    <a:pt x="8348" y="10109"/>
                  </a:cubicBezTo>
                  <a:cubicBezTo>
                    <a:pt x="8369" y="10130"/>
                    <a:pt x="8394" y="10147"/>
                    <a:pt x="8423" y="10161"/>
                  </a:cubicBezTo>
                  <a:cubicBezTo>
                    <a:pt x="8452" y="10175"/>
                    <a:pt x="8481" y="10185"/>
                    <a:pt x="8510" y="10191"/>
                  </a:cubicBezTo>
                  <a:cubicBezTo>
                    <a:pt x="8539" y="10196"/>
                    <a:pt x="8567" y="10195"/>
                    <a:pt x="8594" y="10188"/>
                  </a:cubicBezTo>
                  <a:cubicBezTo>
                    <a:pt x="8619" y="10181"/>
                    <a:pt x="8640" y="10170"/>
                    <a:pt x="8659" y="10154"/>
                  </a:cubicBezTo>
                  <a:cubicBezTo>
                    <a:pt x="8677" y="10139"/>
                    <a:pt x="8692" y="10120"/>
                    <a:pt x="8702" y="10099"/>
                  </a:cubicBezTo>
                  <a:cubicBezTo>
                    <a:pt x="8712" y="10080"/>
                    <a:pt x="8718" y="10059"/>
                    <a:pt x="8722" y="10038"/>
                  </a:cubicBezTo>
                  <a:cubicBezTo>
                    <a:pt x="8726" y="10017"/>
                    <a:pt x="8726" y="9996"/>
                    <a:pt x="8724" y="9975"/>
                  </a:cubicBezTo>
                  <a:lnTo>
                    <a:pt x="8680" y="9984"/>
                  </a:lnTo>
                  <a:close/>
                  <a:moveTo>
                    <a:pt x="8916" y="9649"/>
                  </a:moveTo>
                  <a:lnTo>
                    <a:pt x="8525" y="9457"/>
                  </a:lnTo>
                  <a:lnTo>
                    <a:pt x="8502" y="9503"/>
                  </a:lnTo>
                  <a:lnTo>
                    <a:pt x="8666" y="9584"/>
                  </a:lnTo>
                  <a:lnTo>
                    <a:pt x="8585" y="9748"/>
                  </a:lnTo>
                  <a:lnTo>
                    <a:pt x="8421" y="9668"/>
                  </a:lnTo>
                  <a:lnTo>
                    <a:pt x="8399" y="9714"/>
                  </a:lnTo>
                  <a:lnTo>
                    <a:pt x="8789" y="9906"/>
                  </a:lnTo>
                  <a:lnTo>
                    <a:pt x="8812" y="9860"/>
                  </a:lnTo>
                  <a:lnTo>
                    <a:pt x="8623" y="9767"/>
                  </a:lnTo>
                  <a:lnTo>
                    <a:pt x="8704" y="9603"/>
                  </a:lnTo>
                  <a:lnTo>
                    <a:pt x="8893" y="9696"/>
                  </a:lnTo>
                  <a:lnTo>
                    <a:pt x="8916" y="9649"/>
                  </a:lnTo>
                  <a:close/>
                  <a:moveTo>
                    <a:pt x="5421" y="18254"/>
                  </a:moveTo>
                  <a:lnTo>
                    <a:pt x="5119" y="18105"/>
                  </a:lnTo>
                  <a:lnTo>
                    <a:pt x="5096" y="18151"/>
                  </a:lnTo>
                  <a:lnTo>
                    <a:pt x="5306" y="18254"/>
                  </a:lnTo>
                  <a:lnTo>
                    <a:pt x="5421" y="18254"/>
                  </a:lnTo>
                  <a:close/>
                  <a:moveTo>
                    <a:pt x="9002" y="10906"/>
                  </a:moveTo>
                  <a:lnTo>
                    <a:pt x="9002" y="10850"/>
                  </a:lnTo>
                  <a:lnTo>
                    <a:pt x="8789" y="10745"/>
                  </a:lnTo>
                  <a:lnTo>
                    <a:pt x="8841" y="10639"/>
                  </a:lnTo>
                  <a:lnTo>
                    <a:pt x="8803" y="10617"/>
                  </a:lnTo>
                  <a:lnTo>
                    <a:pt x="8676" y="10876"/>
                  </a:lnTo>
                  <a:lnTo>
                    <a:pt x="8715" y="10895"/>
                  </a:lnTo>
                  <a:lnTo>
                    <a:pt x="8767" y="10790"/>
                  </a:lnTo>
                  <a:lnTo>
                    <a:pt x="9002" y="10906"/>
                  </a:lnTo>
                  <a:close/>
                  <a:moveTo>
                    <a:pt x="9002" y="10631"/>
                  </a:moveTo>
                  <a:lnTo>
                    <a:pt x="9002" y="10573"/>
                  </a:lnTo>
                  <a:lnTo>
                    <a:pt x="8898" y="10522"/>
                  </a:lnTo>
                  <a:lnTo>
                    <a:pt x="8977" y="10361"/>
                  </a:lnTo>
                  <a:lnTo>
                    <a:pt x="8942" y="10336"/>
                  </a:lnTo>
                  <a:lnTo>
                    <a:pt x="8836" y="10550"/>
                  </a:lnTo>
                  <a:lnTo>
                    <a:pt x="9002" y="10631"/>
                  </a:lnTo>
                  <a:close/>
                  <a:moveTo>
                    <a:pt x="5626" y="17962"/>
                  </a:moveTo>
                  <a:lnTo>
                    <a:pt x="5550" y="18117"/>
                  </a:lnTo>
                  <a:lnTo>
                    <a:pt x="5198" y="17944"/>
                  </a:lnTo>
                  <a:lnTo>
                    <a:pt x="5175" y="17991"/>
                  </a:lnTo>
                  <a:lnTo>
                    <a:pt x="5566" y="18183"/>
                  </a:lnTo>
                  <a:lnTo>
                    <a:pt x="5662" y="17988"/>
                  </a:lnTo>
                  <a:lnTo>
                    <a:pt x="5626" y="17962"/>
                  </a:lnTo>
                  <a:close/>
                  <a:moveTo>
                    <a:pt x="5828" y="17650"/>
                  </a:moveTo>
                  <a:lnTo>
                    <a:pt x="5438" y="17457"/>
                  </a:lnTo>
                  <a:lnTo>
                    <a:pt x="5415" y="17504"/>
                  </a:lnTo>
                  <a:lnTo>
                    <a:pt x="5578" y="17584"/>
                  </a:lnTo>
                  <a:lnTo>
                    <a:pt x="5497" y="17749"/>
                  </a:lnTo>
                  <a:lnTo>
                    <a:pt x="5334" y="17669"/>
                  </a:lnTo>
                  <a:lnTo>
                    <a:pt x="5311" y="17714"/>
                  </a:lnTo>
                  <a:lnTo>
                    <a:pt x="5702" y="17906"/>
                  </a:lnTo>
                  <a:lnTo>
                    <a:pt x="5724" y="17861"/>
                  </a:lnTo>
                  <a:lnTo>
                    <a:pt x="5535" y="17768"/>
                  </a:lnTo>
                  <a:lnTo>
                    <a:pt x="5616" y="17603"/>
                  </a:lnTo>
                  <a:lnTo>
                    <a:pt x="5805" y="17696"/>
                  </a:lnTo>
                  <a:lnTo>
                    <a:pt x="5828" y="17650"/>
                  </a:lnTo>
                  <a:close/>
                  <a:moveTo>
                    <a:pt x="5993" y="17316"/>
                  </a:moveTo>
                  <a:lnTo>
                    <a:pt x="5952" y="17296"/>
                  </a:lnTo>
                  <a:lnTo>
                    <a:pt x="5868" y="17468"/>
                  </a:lnTo>
                  <a:lnTo>
                    <a:pt x="5725" y="17398"/>
                  </a:lnTo>
                  <a:lnTo>
                    <a:pt x="5790" y="17264"/>
                  </a:lnTo>
                  <a:lnTo>
                    <a:pt x="5750" y="17244"/>
                  </a:lnTo>
                  <a:lnTo>
                    <a:pt x="5684" y="17378"/>
                  </a:lnTo>
                  <a:lnTo>
                    <a:pt x="5556" y="17315"/>
                  </a:lnTo>
                  <a:lnTo>
                    <a:pt x="5635" y="17154"/>
                  </a:lnTo>
                  <a:lnTo>
                    <a:pt x="5599" y="17129"/>
                  </a:lnTo>
                  <a:lnTo>
                    <a:pt x="5494" y="17343"/>
                  </a:lnTo>
                  <a:lnTo>
                    <a:pt x="5885" y="17535"/>
                  </a:lnTo>
                  <a:lnTo>
                    <a:pt x="5993" y="17316"/>
                  </a:lnTo>
                  <a:close/>
                  <a:moveTo>
                    <a:pt x="6093" y="17013"/>
                  </a:moveTo>
                  <a:lnTo>
                    <a:pt x="6017" y="17167"/>
                  </a:lnTo>
                  <a:lnTo>
                    <a:pt x="5665" y="16994"/>
                  </a:lnTo>
                  <a:lnTo>
                    <a:pt x="5642" y="17041"/>
                  </a:lnTo>
                  <a:lnTo>
                    <a:pt x="6033" y="17233"/>
                  </a:lnTo>
                  <a:lnTo>
                    <a:pt x="6129" y="17038"/>
                  </a:lnTo>
                  <a:lnTo>
                    <a:pt x="6093" y="17013"/>
                  </a:lnTo>
                  <a:close/>
                  <a:moveTo>
                    <a:pt x="6352" y="16585"/>
                  </a:moveTo>
                  <a:lnTo>
                    <a:pt x="5945" y="16427"/>
                  </a:lnTo>
                  <a:lnTo>
                    <a:pt x="5911" y="16496"/>
                  </a:lnTo>
                  <a:lnTo>
                    <a:pt x="6134" y="16697"/>
                  </a:lnTo>
                  <a:cubicBezTo>
                    <a:pt x="6148" y="16709"/>
                    <a:pt x="6160" y="16719"/>
                    <a:pt x="6172" y="16728"/>
                  </a:cubicBezTo>
                  <a:cubicBezTo>
                    <a:pt x="6183" y="16736"/>
                    <a:pt x="6189" y="16741"/>
                    <a:pt x="6191" y="16742"/>
                  </a:cubicBezTo>
                  <a:cubicBezTo>
                    <a:pt x="6189" y="16742"/>
                    <a:pt x="6181" y="16740"/>
                    <a:pt x="6167" y="16736"/>
                  </a:cubicBezTo>
                  <a:cubicBezTo>
                    <a:pt x="6153" y="16732"/>
                    <a:pt x="6136" y="16728"/>
                    <a:pt x="6115" y="16724"/>
                  </a:cubicBezTo>
                  <a:lnTo>
                    <a:pt x="5825" y="16670"/>
                  </a:lnTo>
                  <a:lnTo>
                    <a:pt x="5791" y="16738"/>
                  </a:lnTo>
                  <a:lnTo>
                    <a:pt x="6165" y="16965"/>
                  </a:lnTo>
                  <a:lnTo>
                    <a:pt x="6187" y="16920"/>
                  </a:lnTo>
                  <a:lnTo>
                    <a:pt x="5920" y="16761"/>
                  </a:lnTo>
                  <a:cubicBezTo>
                    <a:pt x="5915" y="16758"/>
                    <a:pt x="5908" y="16754"/>
                    <a:pt x="5901" y="16750"/>
                  </a:cubicBezTo>
                  <a:cubicBezTo>
                    <a:pt x="5893" y="16746"/>
                    <a:pt x="5886" y="16741"/>
                    <a:pt x="5878" y="16737"/>
                  </a:cubicBezTo>
                  <a:cubicBezTo>
                    <a:pt x="5871" y="16733"/>
                    <a:pt x="5864" y="16729"/>
                    <a:pt x="5859" y="16726"/>
                  </a:cubicBezTo>
                  <a:cubicBezTo>
                    <a:pt x="5854" y="16723"/>
                    <a:pt x="5851" y="16722"/>
                    <a:pt x="5849" y="16721"/>
                  </a:cubicBezTo>
                  <a:cubicBezTo>
                    <a:pt x="5854" y="16722"/>
                    <a:pt x="5863" y="16724"/>
                    <a:pt x="5877" y="16727"/>
                  </a:cubicBezTo>
                  <a:cubicBezTo>
                    <a:pt x="5892" y="16730"/>
                    <a:pt x="5910" y="16733"/>
                    <a:pt x="5932" y="16738"/>
                  </a:cubicBezTo>
                  <a:lnTo>
                    <a:pt x="6248" y="16797"/>
                  </a:lnTo>
                  <a:lnTo>
                    <a:pt x="6268" y="16757"/>
                  </a:lnTo>
                  <a:lnTo>
                    <a:pt x="6017" y="16530"/>
                  </a:lnTo>
                  <a:cubicBezTo>
                    <a:pt x="6012" y="16525"/>
                    <a:pt x="6006" y="16520"/>
                    <a:pt x="6000" y="16515"/>
                  </a:cubicBezTo>
                  <a:cubicBezTo>
                    <a:pt x="5995" y="16510"/>
                    <a:pt x="5989" y="16506"/>
                    <a:pt x="5984" y="16501"/>
                  </a:cubicBezTo>
                  <a:cubicBezTo>
                    <a:pt x="5978" y="16497"/>
                    <a:pt x="5974" y="16493"/>
                    <a:pt x="5970" y="16490"/>
                  </a:cubicBezTo>
                  <a:cubicBezTo>
                    <a:pt x="5966" y="16487"/>
                    <a:pt x="5964" y="16485"/>
                    <a:pt x="5964" y="16484"/>
                  </a:cubicBezTo>
                  <a:cubicBezTo>
                    <a:pt x="5965" y="16485"/>
                    <a:pt x="5967" y="16486"/>
                    <a:pt x="5972" y="16488"/>
                  </a:cubicBezTo>
                  <a:cubicBezTo>
                    <a:pt x="5977" y="16490"/>
                    <a:pt x="5982" y="16492"/>
                    <a:pt x="5989" y="16496"/>
                  </a:cubicBezTo>
                  <a:cubicBezTo>
                    <a:pt x="5996" y="16499"/>
                    <a:pt x="6003" y="16502"/>
                    <a:pt x="6010" y="16505"/>
                  </a:cubicBezTo>
                  <a:cubicBezTo>
                    <a:pt x="6018" y="16508"/>
                    <a:pt x="6025" y="16511"/>
                    <a:pt x="6031" y="16514"/>
                  </a:cubicBezTo>
                  <a:lnTo>
                    <a:pt x="6329" y="16632"/>
                  </a:lnTo>
                  <a:lnTo>
                    <a:pt x="6352" y="16585"/>
                  </a:lnTo>
                  <a:close/>
                  <a:moveTo>
                    <a:pt x="6372" y="16174"/>
                  </a:moveTo>
                  <a:cubicBezTo>
                    <a:pt x="6357" y="16172"/>
                    <a:pt x="6343" y="16173"/>
                    <a:pt x="6330" y="16176"/>
                  </a:cubicBezTo>
                  <a:cubicBezTo>
                    <a:pt x="6317" y="16180"/>
                    <a:pt x="6305" y="16185"/>
                    <a:pt x="6294" y="16193"/>
                  </a:cubicBezTo>
                  <a:cubicBezTo>
                    <a:pt x="6283" y="16200"/>
                    <a:pt x="6271" y="16211"/>
                    <a:pt x="6257" y="16226"/>
                  </a:cubicBezTo>
                  <a:lnTo>
                    <a:pt x="6221" y="16264"/>
                  </a:lnTo>
                  <a:cubicBezTo>
                    <a:pt x="6202" y="16284"/>
                    <a:pt x="6185" y="16296"/>
                    <a:pt x="6171" y="16301"/>
                  </a:cubicBezTo>
                  <a:cubicBezTo>
                    <a:pt x="6156" y="16307"/>
                    <a:pt x="6141" y="16306"/>
                    <a:pt x="6125" y="16298"/>
                  </a:cubicBezTo>
                  <a:cubicBezTo>
                    <a:pt x="6105" y="16288"/>
                    <a:pt x="6092" y="16273"/>
                    <a:pt x="6088" y="16254"/>
                  </a:cubicBezTo>
                  <a:cubicBezTo>
                    <a:pt x="6083" y="16235"/>
                    <a:pt x="6087" y="16213"/>
                    <a:pt x="6099" y="16188"/>
                  </a:cubicBezTo>
                  <a:cubicBezTo>
                    <a:pt x="6103" y="16180"/>
                    <a:pt x="6107" y="16172"/>
                    <a:pt x="6112" y="16165"/>
                  </a:cubicBezTo>
                  <a:cubicBezTo>
                    <a:pt x="6117" y="16158"/>
                    <a:pt x="6123" y="16152"/>
                    <a:pt x="6129" y="16146"/>
                  </a:cubicBezTo>
                  <a:cubicBezTo>
                    <a:pt x="6135" y="16140"/>
                    <a:pt x="6142" y="16134"/>
                    <a:pt x="6151" y="16128"/>
                  </a:cubicBezTo>
                  <a:cubicBezTo>
                    <a:pt x="6159" y="16122"/>
                    <a:pt x="6168" y="16116"/>
                    <a:pt x="6179" y="16109"/>
                  </a:cubicBezTo>
                  <a:lnTo>
                    <a:pt x="6155" y="16072"/>
                  </a:lnTo>
                  <a:cubicBezTo>
                    <a:pt x="6112" y="16097"/>
                    <a:pt x="6080" y="16130"/>
                    <a:pt x="6060" y="16171"/>
                  </a:cubicBezTo>
                  <a:cubicBezTo>
                    <a:pt x="6050" y="16190"/>
                    <a:pt x="6045" y="16209"/>
                    <a:pt x="6042" y="16227"/>
                  </a:cubicBezTo>
                  <a:cubicBezTo>
                    <a:pt x="6040" y="16246"/>
                    <a:pt x="6041" y="16263"/>
                    <a:pt x="6046" y="16279"/>
                  </a:cubicBezTo>
                  <a:cubicBezTo>
                    <a:pt x="6050" y="16294"/>
                    <a:pt x="6058" y="16309"/>
                    <a:pt x="6069" y="16322"/>
                  </a:cubicBezTo>
                  <a:cubicBezTo>
                    <a:pt x="6079" y="16334"/>
                    <a:pt x="6093" y="16345"/>
                    <a:pt x="6110" y="16353"/>
                  </a:cubicBezTo>
                  <a:cubicBezTo>
                    <a:pt x="6135" y="16365"/>
                    <a:pt x="6160" y="16368"/>
                    <a:pt x="6186" y="16360"/>
                  </a:cubicBezTo>
                  <a:cubicBezTo>
                    <a:pt x="6197" y="16356"/>
                    <a:pt x="6208" y="16351"/>
                    <a:pt x="6218" y="16342"/>
                  </a:cubicBezTo>
                  <a:cubicBezTo>
                    <a:pt x="6228" y="16334"/>
                    <a:pt x="6240" y="16323"/>
                    <a:pt x="6254" y="16308"/>
                  </a:cubicBezTo>
                  <a:lnTo>
                    <a:pt x="6286" y="16274"/>
                  </a:lnTo>
                  <a:cubicBezTo>
                    <a:pt x="6323" y="16234"/>
                    <a:pt x="6359" y="16223"/>
                    <a:pt x="6393" y="16240"/>
                  </a:cubicBezTo>
                  <a:cubicBezTo>
                    <a:pt x="6416" y="16251"/>
                    <a:pt x="6430" y="16270"/>
                    <a:pt x="6435" y="16295"/>
                  </a:cubicBezTo>
                  <a:cubicBezTo>
                    <a:pt x="6438" y="16307"/>
                    <a:pt x="6438" y="16318"/>
                    <a:pt x="6436" y="16328"/>
                  </a:cubicBezTo>
                  <a:cubicBezTo>
                    <a:pt x="6434" y="16339"/>
                    <a:pt x="6429" y="16351"/>
                    <a:pt x="6422" y="16366"/>
                  </a:cubicBezTo>
                  <a:cubicBezTo>
                    <a:pt x="6412" y="16386"/>
                    <a:pt x="6400" y="16403"/>
                    <a:pt x="6387" y="16417"/>
                  </a:cubicBezTo>
                  <a:cubicBezTo>
                    <a:pt x="6373" y="16431"/>
                    <a:pt x="6356" y="16444"/>
                    <a:pt x="6337" y="16454"/>
                  </a:cubicBezTo>
                  <a:lnTo>
                    <a:pt x="6363" y="16493"/>
                  </a:lnTo>
                  <a:cubicBezTo>
                    <a:pt x="6385" y="16479"/>
                    <a:pt x="6403" y="16464"/>
                    <a:pt x="6419" y="16446"/>
                  </a:cubicBezTo>
                  <a:cubicBezTo>
                    <a:pt x="6435" y="16429"/>
                    <a:pt x="6448" y="16408"/>
                    <a:pt x="6460" y="16385"/>
                  </a:cubicBezTo>
                  <a:cubicBezTo>
                    <a:pt x="6469" y="16366"/>
                    <a:pt x="6475" y="16350"/>
                    <a:pt x="6478" y="16334"/>
                  </a:cubicBezTo>
                  <a:cubicBezTo>
                    <a:pt x="6481" y="16318"/>
                    <a:pt x="6481" y="16302"/>
                    <a:pt x="6479" y="16285"/>
                  </a:cubicBezTo>
                  <a:cubicBezTo>
                    <a:pt x="6477" y="16262"/>
                    <a:pt x="6470" y="16242"/>
                    <a:pt x="6457" y="16225"/>
                  </a:cubicBezTo>
                  <a:cubicBezTo>
                    <a:pt x="6445" y="16207"/>
                    <a:pt x="6430" y="16194"/>
                    <a:pt x="6412" y="16185"/>
                  </a:cubicBezTo>
                  <a:cubicBezTo>
                    <a:pt x="6400" y="16179"/>
                    <a:pt x="6386" y="16175"/>
                    <a:pt x="6372" y="16174"/>
                  </a:cubicBezTo>
                  <a:close/>
                  <a:moveTo>
                    <a:pt x="6486" y="15984"/>
                  </a:moveTo>
                  <a:lnTo>
                    <a:pt x="6443" y="15962"/>
                  </a:lnTo>
                  <a:lnTo>
                    <a:pt x="6389" y="16071"/>
                  </a:lnTo>
                  <a:lnTo>
                    <a:pt x="6433" y="16092"/>
                  </a:lnTo>
                  <a:lnTo>
                    <a:pt x="6486" y="15984"/>
                  </a:lnTo>
                  <a:close/>
                  <a:moveTo>
                    <a:pt x="6403" y="15496"/>
                  </a:moveTo>
                  <a:lnTo>
                    <a:pt x="6380" y="15542"/>
                  </a:lnTo>
                  <a:lnTo>
                    <a:pt x="6652" y="15676"/>
                  </a:lnTo>
                  <a:cubicBezTo>
                    <a:pt x="6665" y="15683"/>
                    <a:pt x="6676" y="15689"/>
                    <a:pt x="6685" y="15696"/>
                  </a:cubicBezTo>
                  <a:cubicBezTo>
                    <a:pt x="6693" y="15702"/>
                    <a:pt x="6700" y="15710"/>
                    <a:pt x="6706" y="15721"/>
                  </a:cubicBezTo>
                  <a:cubicBezTo>
                    <a:pt x="6711" y="15731"/>
                    <a:pt x="6712" y="15743"/>
                    <a:pt x="6711" y="15757"/>
                  </a:cubicBezTo>
                  <a:cubicBezTo>
                    <a:pt x="6709" y="15771"/>
                    <a:pt x="6704" y="15786"/>
                    <a:pt x="6696" y="15802"/>
                  </a:cubicBezTo>
                  <a:cubicBezTo>
                    <a:pt x="6690" y="15814"/>
                    <a:pt x="6684" y="15824"/>
                    <a:pt x="6678" y="15832"/>
                  </a:cubicBezTo>
                  <a:cubicBezTo>
                    <a:pt x="6671" y="15839"/>
                    <a:pt x="6664" y="15845"/>
                    <a:pt x="6657" y="15850"/>
                  </a:cubicBezTo>
                  <a:cubicBezTo>
                    <a:pt x="6651" y="15854"/>
                    <a:pt x="6644" y="15857"/>
                    <a:pt x="6638" y="15858"/>
                  </a:cubicBezTo>
                  <a:cubicBezTo>
                    <a:pt x="6631" y="15859"/>
                    <a:pt x="6626" y="15860"/>
                    <a:pt x="6621" y="15860"/>
                  </a:cubicBezTo>
                  <a:cubicBezTo>
                    <a:pt x="6613" y="15859"/>
                    <a:pt x="6604" y="15857"/>
                    <a:pt x="6593" y="15853"/>
                  </a:cubicBezTo>
                  <a:cubicBezTo>
                    <a:pt x="6581" y="15848"/>
                    <a:pt x="6571" y="15844"/>
                    <a:pt x="6561" y="15839"/>
                  </a:cubicBezTo>
                  <a:lnTo>
                    <a:pt x="6298" y="15709"/>
                  </a:lnTo>
                  <a:lnTo>
                    <a:pt x="6275" y="15755"/>
                  </a:lnTo>
                  <a:lnTo>
                    <a:pt x="6555" y="15893"/>
                  </a:lnTo>
                  <a:cubicBezTo>
                    <a:pt x="6564" y="15898"/>
                    <a:pt x="6574" y="15902"/>
                    <a:pt x="6586" y="15906"/>
                  </a:cubicBezTo>
                  <a:cubicBezTo>
                    <a:pt x="6598" y="15911"/>
                    <a:pt x="6610" y="15913"/>
                    <a:pt x="6622" y="15912"/>
                  </a:cubicBezTo>
                  <a:cubicBezTo>
                    <a:pt x="6646" y="15911"/>
                    <a:pt x="6668" y="15904"/>
                    <a:pt x="6686" y="15890"/>
                  </a:cubicBezTo>
                  <a:cubicBezTo>
                    <a:pt x="6704" y="15876"/>
                    <a:pt x="6720" y="15854"/>
                    <a:pt x="6735" y="15824"/>
                  </a:cubicBezTo>
                  <a:cubicBezTo>
                    <a:pt x="6747" y="15800"/>
                    <a:pt x="6754" y="15779"/>
                    <a:pt x="6757" y="15760"/>
                  </a:cubicBezTo>
                  <a:cubicBezTo>
                    <a:pt x="6760" y="15742"/>
                    <a:pt x="6760" y="15724"/>
                    <a:pt x="6755" y="15707"/>
                  </a:cubicBezTo>
                  <a:cubicBezTo>
                    <a:pt x="6751" y="15690"/>
                    <a:pt x="6744" y="15676"/>
                    <a:pt x="6733" y="15666"/>
                  </a:cubicBezTo>
                  <a:cubicBezTo>
                    <a:pt x="6721" y="15656"/>
                    <a:pt x="6704" y="15645"/>
                    <a:pt x="6681" y="15633"/>
                  </a:cubicBezTo>
                  <a:lnTo>
                    <a:pt x="6403" y="15496"/>
                  </a:lnTo>
                  <a:close/>
                  <a:moveTo>
                    <a:pt x="6977" y="15316"/>
                  </a:moveTo>
                  <a:lnTo>
                    <a:pt x="6586" y="15124"/>
                  </a:lnTo>
                  <a:lnTo>
                    <a:pt x="6563" y="15170"/>
                  </a:lnTo>
                  <a:lnTo>
                    <a:pt x="6776" y="15273"/>
                  </a:lnTo>
                  <a:cubicBezTo>
                    <a:pt x="6791" y="15280"/>
                    <a:pt x="6805" y="15286"/>
                    <a:pt x="6819" y="15293"/>
                  </a:cubicBezTo>
                  <a:cubicBezTo>
                    <a:pt x="6833" y="15299"/>
                    <a:pt x="6846" y="15305"/>
                    <a:pt x="6858" y="15309"/>
                  </a:cubicBezTo>
                  <a:cubicBezTo>
                    <a:pt x="6869" y="15314"/>
                    <a:pt x="6879" y="15318"/>
                    <a:pt x="6886" y="15321"/>
                  </a:cubicBezTo>
                  <a:cubicBezTo>
                    <a:pt x="6894" y="15324"/>
                    <a:pt x="6898" y="15326"/>
                    <a:pt x="6898" y="15326"/>
                  </a:cubicBezTo>
                  <a:cubicBezTo>
                    <a:pt x="6897" y="15326"/>
                    <a:pt x="6893" y="15326"/>
                    <a:pt x="6887" y="15325"/>
                  </a:cubicBezTo>
                  <a:cubicBezTo>
                    <a:pt x="6881" y="15325"/>
                    <a:pt x="6873" y="15324"/>
                    <a:pt x="6864" y="15324"/>
                  </a:cubicBezTo>
                  <a:cubicBezTo>
                    <a:pt x="6855" y="15323"/>
                    <a:pt x="6844" y="15323"/>
                    <a:pt x="6833" y="15322"/>
                  </a:cubicBezTo>
                  <a:cubicBezTo>
                    <a:pt x="6821" y="15322"/>
                    <a:pt x="6810" y="15322"/>
                    <a:pt x="6798" y="15322"/>
                  </a:cubicBezTo>
                  <a:lnTo>
                    <a:pt x="6485" y="15329"/>
                  </a:lnTo>
                  <a:lnTo>
                    <a:pt x="6458" y="15383"/>
                  </a:lnTo>
                  <a:lnTo>
                    <a:pt x="6849" y="15576"/>
                  </a:lnTo>
                  <a:lnTo>
                    <a:pt x="6873" y="15527"/>
                  </a:lnTo>
                  <a:lnTo>
                    <a:pt x="6645" y="15418"/>
                  </a:lnTo>
                  <a:cubicBezTo>
                    <a:pt x="6633" y="15412"/>
                    <a:pt x="6622" y="15407"/>
                    <a:pt x="6610" y="15402"/>
                  </a:cubicBezTo>
                  <a:cubicBezTo>
                    <a:pt x="6599" y="15397"/>
                    <a:pt x="6588" y="15392"/>
                    <a:pt x="6578" y="15388"/>
                  </a:cubicBezTo>
                  <a:cubicBezTo>
                    <a:pt x="6568" y="15384"/>
                    <a:pt x="6559" y="15380"/>
                    <a:pt x="6552" y="15377"/>
                  </a:cubicBezTo>
                  <a:cubicBezTo>
                    <a:pt x="6545" y="15374"/>
                    <a:pt x="6540" y="15372"/>
                    <a:pt x="6536" y="15371"/>
                  </a:cubicBezTo>
                  <a:cubicBezTo>
                    <a:pt x="6540" y="15372"/>
                    <a:pt x="6546" y="15372"/>
                    <a:pt x="6553" y="15372"/>
                  </a:cubicBezTo>
                  <a:cubicBezTo>
                    <a:pt x="6561" y="15373"/>
                    <a:pt x="6569" y="15373"/>
                    <a:pt x="6580" y="15373"/>
                  </a:cubicBezTo>
                  <a:cubicBezTo>
                    <a:pt x="6590" y="15373"/>
                    <a:pt x="6601" y="15373"/>
                    <a:pt x="6613" y="15373"/>
                  </a:cubicBezTo>
                  <a:cubicBezTo>
                    <a:pt x="6625" y="15373"/>
                    <a:pt x="6638" y="15373"/>
                    <a:pt x="6652" y="15373"/>
                  </a:cubicBezTo>
                  <a:lnTo>
                    <a:pt x="6953" y="15365"/>
                  </a:lnTo>
                  <a:lnTo>
                    <a:pt x="6977" y="15316"/>
                  </a:lnTo>
                  <a:close/>
                  <a:moveTo>
                    <a:pt x="7055" y="15156"/>
                  </a:moveTo>
                  <a:lnTo>
                    <a:pt x="6665" y="14964"/>
                  </a:lnTo>
                  <a:lnTo>
                    <a:pt x="6642" y="15009"/>
                  </a:lnTo>
                  <a:lnTo>
                    <a:pt x="7033" y="15202"/>
                  </a:lnTo>
                  <a:lnTo>
                    <a:pt x="7055" y="15156"/>
                  </a:lnTo>
                  <a:close/>
                  <a:moveTo>
                    <a:pt x="6855" y="14576"/>
                  </a:moveTo>
                  <a:lnTo>
                    <a:pt x="6832" y="14624"/>
                  </a:lnTo>
                  <a:lnTo>
                    <a:pt x="7048" y="14835"/>
                  </a:lnTo>
                  <a:cubicBezTo>
                    <a:pt x="7066" y="14852"/>
                    <a:pt x="7081" y="14866"/>
                    <a:pt x="7093" y="14877"/>
                  </a:cubicBezTo>
                  <a:cubicBezTo>
                    <a:pt x="7105" y="14888"/>
                    <a:pt x="7113" y="14895"/>
                    <a:pt x="7118" y="14899"/>
                  </a:cubicBezTo>
                  <a:cubicBezTo>
                    <a:pt x="7115" y="14898"/>
                    <a:pt x="7110" y="14896"/>
                    <a:pt x="7103" y="14895"/>
                  </a:cubicBezTo>
                  <a:cubicBezTo>
                    <a:pt x="7096" y="14893"/>
                    <a:pt x="7088" y="14891"/>
                    <a:pt x="7079" y="14889"/>
                  </a:cubicBezTo>
                  <a:cubicBezTo>
                    <a:pt x="7070" y="14887"/>
                    <a:pt x="7060" y="14885"/>
                    <a:pt x="7050" y="14884"/>
                  </a:cubicBezTo>
                  <a:cubicBezTo>
                    <a:pt x="7039" y="14882"/>
                    <a:pt x="7029" y="14880"/>
                    <a:pt x="7019" y="14879"/>
                  </a:cubicBezTo>
                  <a:lnTo>
                    <a:pt x="6727" y="14837"/>
                  </a:lnTo>
                  <a:lnTo>
                    <a:pt x="6702" y="14888"/>
                  </a:lnTo>
                  <a:lnTo>
                    <a:pt x="7157" y="14949"/>
                  </a:lnTo>
                  <a:lnTo>
                    <a:pt x="7180" y="14903"/>
                  </a:lnTo>
                  <a:lnTo>
                    <a:pt x="6855" y="14576"/>
                  </a:lnTo>
                  <a:close/>
                  <a:moveTo>
                    <a:pt x="7391" y="14474"/>
                  </a:moveTo>
                  <a:lnTo>
                    <a:pt x="7351" y="14454"/>
                  </a:lnTo>
                  <a:lnTo>
                    <a:pt x="7266" y="14626"/>
                  </a:lnTo>
                  <a:lnTo>
                    <a:pt x="7123" y="14556"/>
                  </a:lnTo>
                  <a:lnTo>
                    <a:pt x="7189" y="14422"/>
                  </a:lnTo>
                  <a:lnTo>
                    <a:pt x="7148" y="14402"/>
                  </a:lnTo>
                  <a:lnTo>
                    <a:pt x="7083" y="14536"/>
                  </a:lnTo>
                  <a:lnTo>
                    <a:pt x="6954" y="14473"/>
                  </a:lnTo>
                  <a:lnTo>
                    <a:pt x="7033" y="14312"/>
                  </a:lnTo>
                  <a:lnTo>
                    <a:pt x="6997" y="14287"/>
                  </a:lnTo>
                  <a:lnTo>
                    <a:pt x="6892" y="14501"/>
                  </a:lnTo>
                  <a:lnTo>
                    <a:pt x="7283" y="14693"/>
                  </a:lnTo>
                  <a:lnTo>
                    <a:pt x="7391" y="14474"/>
                  </a:lnTo>
                  <a:close/>
                  <a:moveTo>
                    <a:pt x="7554" y="14143"/>
                  </a:moveTo>
                  <a:lnTo>
                    <a:pt x="7518" y="14147"/>
                  </a:lnTo>
                  <a:cubicBezTo>
                    <a:pt x="7501" y="14150"/>
                    <a:pt x="7483" y="14152"/>
                    <a:pt x="7465" y="14155"/>
                  </a:cubicBezTo>
                  <a:cubicBezTo>
                    <a:pt x="7446" y="14157"/>
                    <a:pt x="7428" y="14160"/>
                    <a:pt x="7412" y="14162"/>
                  </a:cubicBezTo>
                  <a:cubicBezTo>
                    <a:pt x="7395" y="14164"/>
                    <a:pt x="7384" y="14166"/>
                    <a:pt x="7377" y="14167"/>
                  </a:cubicBezTo>
                  <a:cubicBezTo>
                    <a:pt x="7367" y="14169"/>
                    <a:pt x="7356" y="14172"/>
                    <a:pt x="7344" y="14175"/>
                  </a:cubicBezTo>
                  <a:cubicBezTo>
                    <a:pt x="7332" y="14178"/>
                    <a:pt x="7322" y="14181"/>
                    <a:pt x="7314" y="14185"/>
                  </a:cubicBezTo>
                  <a:lnTo>
                    <a:pt x="7317" y="14179"/>
                  </a:lnTo>
                  <a:cubicBezTo>
                    <a:pt x="7324" y="14164"/>
                    <a:pt x="7329" y="14148"/>
                    <a:pt x="7330" y="14133"/>
                  </a:cubicBezTo>
                  <a:cubicBezTo>
                    <a:pt x="7331" y="14118"/>
                    <a:pt x="7329" y="14103"/>
                    <a:pt x="7324" y="14090"/>
                  </a:cubicBezTo>
                  <a:cubicBezTo>
                    <a:pt x="7319" y="14076"/>
                    <a:pt x="7312" y="14063"/>
                    <a:pt x="7301" y="14052"/>
                  </a:cubicBezTo>
                  <a:cubicBezTo>
                    <a:pt x="7290" y="14040"/>
                    <a:pt x="7276" y="14031"/>
                    <a:pt x="7260" y="14023"/>
                  </a:cubicBezTo>
                  <a:cubicBezTo>
                    <a:pt x="7250" y="14018"/>
                    <a:pt x="7240" y="14015"/>
                    <a:pt x="7230" y="14013"/>
                  </a:cubicBezTo>
                  <a:cubicBezTo>
                    <a:pt x="7221" y="14011"/>
                    <a:pt x="7211" y="14010"/>
                    <a:pt x="7203" y="14011"/>
                  </a:cubicBezTo>
                  <a:cubicBezTo>
                    <a:pt x="7194" y="14011"/>
                    <a:pt x="7186" y="14012"/>
                    <a:pt x="7179" y="14014"/>
                  </a:cubicBezTo>
                  <a:cubicBezTo>
                    <a:pt x="7172" y="14016"/>
                    <a:pt x="7165" y="14018"/>
                    <a:pt x="7159" y="14021"/>
                  </a:cubicBezTo>
                  <a:cubicBezTo>
                    <a:pt x="7153" y="14024"/>
                    <a:pt x="7147" y="14028"/>
                    <a:pt x="7141" y="14032"/>
                  </a:cubicBezTo>
                  <a:cubicBezTo>
                    <a:pt x="7135" y="14036"/>
                    <a:pt x="7129" y="14042"/>
                    <a:pt x="7123" y="14049"/>
                  </a:cubicBezTo>
                  <a:cubicBezTo>
                    <a:pt x="7117" y="14055"/>
                    <a:pt x="7111" y="14063"/>
                    <a:pt x="7105" y="14073"/>
                  </a:cubicBezTo>
                  <a:cubicBezTo>
                    <a:pt x="7099" y="14083"/>
                    <a:pt x="7092" y="14094"/>
                    <a:pt x="7086" y="14108"/>
                  </a:cubicBezTo>
                  <a:lnTo>
                    <a:pt x="7041" y="14199"/>
                  </a:lnTo>
                  <a:lnTo>
                    <a:pt x="7432" y="14391"/>
                  </a:lnTo>
                  <a:lnTo>
                    <a:pt x="7454" y="14345"/>
                  </a:lnTo>
                  <a:lnTo>
                    <a:pt x="7278" y="14259"/>
                  </a:lnTo>
                  <a:cubicBezTo>
                    <a:pt x="7283" y="14249"/>
                    <a:pt x="7289" y="14242"/>
                    <a:pt x="7295" y="14237"/>
                  </a:cubicBezTo>
                  <a:cubicBezTo>
                    <a:pt x="7301" y="14233"/>
                    <a:pt x="7311" y="14229"/>
                    <a:pt x="7325" y="14226"/>
                  </a:cubicBezTo>
                  <a:cubicBezTo>
                    <a:pt x="7348" y="14222"/>
                    <a:pt x="7370" y="14218"/>
                    <a:pt x="7390" y="14214"/>
                  </a:cubicBezTo>
                  <a:cubicBezTo>
                    <a:pt x="7411" y="14211"/>
                    <a:pt x="7430" y="14208"/>
                    <a:pt x="7448" y="14206"/>
                  </a:cubicBezTo>
                  <a:cubicBezTo>
                    <a:pt x="7465" y="14204"/>
                    <a:pt x="7480" y="14203"/>
                    <a:pt x="7493" y="14202"/>
                  </a:cubicBezTo>
                  <a:cubicBezTo>
                    <a:pt x="7507" y="14201"/>
                    <a:pt x="7517" y="14201"/>
                    <a:pt x="7525" y="14201"/>
                  </a:cubicBezTo>
                  <a:lnTo>
                    <a:pt x="7554" y="14143"/>
                  </a:lnTo>
                  <a:close/>
                  <a:moveTo>
                    <a:pt x="7268" y="14094"/>
                  </a:moveTo>
                  <a:cubicBezTo>
                    <a:pt x="7276" y="14102"/>
                    <a:pt x="7282" y="14111"/>
                    <a:pt x="7285" y="14121"/>
                  </a:cubicBezTo>
                  <a:cubicBezTo>
                    <a:pt x="7288" y="14131"/>
                    <a:pt x="7288" y="14143"/>
                    <a:pt x="7286" y="14156"/>
                  </a:cubicBezTo>
                  <a:cubicBezTo>
                    <a:pt x="7284" y="14168"/>
                    <a:pt x="7278" y="14184"/>
                    <a:pt x="7270" y="14201"/>
                  </a:cubicBezTo>
                  <a:lnTo>
                    <a:pt x="7248" y="14244"/>
                  </a:lnTo>
                  <a:lnTo>
                    <a:pt x="7103" y="14173"/>
                  </a:lnTo>
                  <a:lnTo>
                    <a:pt x="7126" y="14126"/>
                  </a:lnTo>
                  <a:cubicBezTo>
                    <a:pt x="7131" y="14115"/>
                    <a:pt x="7136" y="14106"/>
                    <a:pt x="7141" y="14099"/>
                  </a:cubicBezTo>
                  <a:cubicBezTo>
                    <a:pt x="7146" y="14092"/>
                    <a:pt x="7152" y="14086"/>
                    <a:pt x="7158" y="14081"/>
                  </a:cubicBezTo>
                  <a:cubicBezTo>
                    <a:pt x="7168" y="14072"/>
                    <a:pt x="7180" y="14067"/>
                    <a:pt x="7195" y="14065"/>
                  </a:cubicBezTo>
                  <a:cubicBezTo>
                    <a:pt x="7209" y="14063"/>
                    <a:pt x="7223" y="14065"/>
                    <a:pt x="7236" y="14072"/>
                  </a:cubicBezTo>
                  <a:cubicBezTo>
                    <a:pt x="7249" y="14078"/>
                    <a:pt x="7259" y="14085"/>
                    <a:pt x="7268" y="14094"/>
                  </a:cubicBezTo>
                  <a:close/>
                  <a:moveTo>
                    <a:pt x="7565" y="13749"/>
                  </a:moveTo>
                  <a:cubicBezTo>
                    <a:pt x="7550" y="13747"/>
                    <a:pt x="7537" y="13748"/>
                    <a:pt x="7523" y="13752"/>
                  </a:cubicBezTo>
                  <a:cubicBezTo>
                    <a:pt x="7510" y="13755"/>
                    <a:pt x="7498" y="13761"/>
                    <a:pt x="7488" y="13768"/>
                  </a:cubicBezTo>
                  <a:cubicBezTo>
                    <a:pt x="7477" y="13775"/>
                    <a:pt x="7464" y="13786"/>
                    <a:pt x="7450" y="13801"/>
                  </a:cubicBezTo>
                  <a:lnTo>
                    <a:pt x="7414" y="13839"/>
                  </a:lnTo>
                  <a:cubicBezTo>
                    <a:pt x="7395" y="13859"/>
                    <a:pt x="7378" y="13871"/>
                    <a:pt x="7364" y="13876"/>
                  </a:cubicBezTo>
                  <a:cubicBezTo>
                    <a:pt x="7349" y="13882"/>
                    <a:pt x="7334" y="13881"/>
                    <a:pt x="7318" y="13873"/>
                  </a:cubicBezTo>
                  <a:cubicBezTo>
                    <a:pt x="7298" y="13863"/>
                    <a:pt x="7286" y="13848"/>
                    <a:pt x="7281" y="13829"/>
                  </a:cubicBezTo>
                  <a:cubicBezTo>
                    <a:pt x="7276" y="13810"/>
                    <a:pt x="7280" y="13788"/>
                    <a:pt x="7292" y="13763"/>
                  </a:cubicBezTo>
                  <a:cubicBezTo>
                    <a:pt x="7296" y="13755"/>
                    <a:pt x="7301" y="13747"/>
                    <a:pt x="7305" y="13740"/>
                  </a:cubicBezTo>
                  <a:cubicBezTo>
                    <a:pt x="7310" y="13733"/>
                    <a:pt x="7316" y="13727"/>
                    <a:pt x="7322" y="13721"/>
                  </a:cubicBezTo>
                  <a:cubicBezTo>
                    <a:pt x="7328" y="13715"/>
                    <a:pt x="7336" y="13709"/>
                    <a:pt x="7344" y="13703"/>
                  </a:cubicBezTo>
                  <a:cubicBezTo>
                    <a:pt x="7352" y="13697"/>
                    <a:pt x="7361" y="13691"/>
                    <a:pt x="7372" y="13684"/>
                  </a:cubicBezTo>
                  <a:lnTo>
                    <a:pt x="7348" y="13647"/>
                  </a:lnTo>
                  <a:cubicBezTo>
                    <a:pt x="7305" y="13672"/>
                    <a:pt x="7273" y="13705"/>
                    <a:pt x="7253" y="13747"/>
                  </a:cubicBezTo>
                  <a:cubicBezTo>
                    <a:pt x="7243" y="13766"/>
                    <a:pt x="7238" y="13784"/>
                    <a:pt x="7236" y="13802"/>
                  </a:cubicBezTo>
                  <a:cubicBezTo>
                    <a:pt x="7233" y="13821"/>
                    <a:pt x="7235" y="13838"/>
                    <a:pt x="7239" y="13854"/>
                  </a:cubicBezTo>
                  <a:cubicBezTo>
                    <a:pt x="7243" y="13870"/>
                    <a:pt x="7251" y="13884"/>
                    <a:pt x="7262" y="13897"/>
                  </a:cubicBezTo>
                  <a:cubicBezTo>
                    <a:pt x="7272" y="13910"/>
                    <a:pt x="7286" y="13920"/>
                    <a:pt x="7303" y="13928"/>
                  </a:cubicBezTo>
                  <a:cubicBezTo>
                    <a:pt x="7328" y="13941"/>
                    <a:pt x="7353" y="13943"/>
                    <a:pt x="7379" y="13935"/>
                  </a:cubicBezTo>
                  <a:cubicBezTo>
                    <a:pt x="7390" y="13931"/>
                    <a:pt x="7401" y="13926"/>
                    <a:pt x="7411" y="13918"/>
                  </a:cubicBezTo>
                  <a:cubicBezTo>
                    <a:pt x="7421" y="13910"/>
                    <a:pt x="7434" y="13898"/>
                    <a:pt x="7448" y="13883"/>
                  </a:cubicBezTo>
                  <a:lnTo>
                    <a:pt x="7479" y="13849"/>
                  </a:lnTo>
                  <a:cubicBezTo>
                    <a:pt x="7516" y="13810"/>
                    <a:pt x="7552" y="13798"/>
                    <a:pt x="7586" y="13815"/>
                  </a:cubicBezTo>
                  <a:cubicBezTo>
                    <a:pt x="7610" y="13827"/>
                    <a:pt x="7624" y="13845"/>
                    <a:pt x="7628" y="13871"/>
                  </a:cubicBezTo>
                  <a:cubicBezTo>
                    <a:pt x="7631" y="13882"/>
                    <a:pt x="7631" y="13893"/>
                    <a:pt x="7629" y="13903"/>
                  </a:cubicBezTo>
                  <a:cubicBezTo>
                    <a:pt x="7627" y="13914"/>
                    <a:pt x="7622" y="13926"/>
                    <a:pt x="7615" y="13941"/>
                  </a:cubicBezTo>
                  <a:cubicBezTo>
                    <a:pt x="7605" y="13961"/>
                    <a:pt x="7594" y="13978"/>
                    <a:pt x="7580" y="13992"/>
                  </a:cubicBezTo>
                  <a:cubicBezTo>
                    <a:pt x="7566" y="14006"/>
                    <a:pt x="7550" y="14019"/>
                    <a:pt x="7530" y="14029"/>
                  </a:cubicBezTo>
                  <a:lnTo>
                    <a:pt x="7556" y="14068"/>
                  </a:lnTo>
                  <a:cubicBezTo>
                    <a:pt x="7578" y="14054"/>
                    <a:pt x="7597" y="14039"/>
                    <a:pt x="7612" y="14021"/>
                  </a:cubicBezTo>
                  <a:cubicBezTo>
                    <a:pt x="7628" y="14004"/>
                    <a:pt x="7642" y="13983"/>
                    <a:pt x="7653" y="13960"/>
                  </a:cubicBezTo>
                  <a:cubicBezTo>
                    <a:pt x="7662" y="13942"/>
                    <a:pt x="7668" y="13925"/>
                    <a:pt x="7671" y="13909"/>
                  </a:cubicBezTo>
                  <a:cubicBezTo>
                    <a:pt x="7674" y="13894"/>
                    <a:pt x="7674" y="13877"/>
                    <a:pt x="7672" y="13860"/>
                  </a:cubicBezTo>
                  <a:cubicBezTo>
                    <a:pt x="7670" y="13837"/>
                    <a:pt x="7663" y="13817"/>
                    <a:pt x="7651" y="13800"/>
                  </a:cubicBezTo>
                  <a:cubicBezTo>
                    <a:pt x="7638" y="13782"/>
                    <a:pt x="7623" y="13769"/>
                    <a:pt x="7605" y="13760"/>
                  </a:cubicBezTo>
                  <a:cubicBezTo>
                    <a:pt x="7593" y="13754"/>
                    <a:pt x="7580" y="13750"/>
                    <a:pt x="7565" y="13749"/>
                  </a:cubicBezTo>
                  <a:close/>
                  <a:moveTo>
                    <a:pt x="7783" y="13678"/>
                  </a:moveTo>
                  <a:lnTo>
                    <a:pt x="7392" y="13486"/>
                  </a:lnTo>
                  <a:lnTo>
                    <a:pt x="7369" y="13532"/>
                  </a:lnTo>
                  <a:lnTo>
                    <a:pt x="7760" y="13724"/>
                  </a:lnTo>
                  <a:lnTo>
                    <a:pt x="7783" y="13678"/>
                  </a:lnTo>
                  <a:close/>
                  <a:moveTo>
                    <a:pt x="7558" y="13149"/>
                  </a:moveTo>
                  <a:lnTo>
                    <a:pt x="7430" y="13407"/>
                  </a:lnTo>
                  <a:lnTo>
                    <a:pt x="7470" y="13427"/>
                  </a:lnTo>
                  <a:lnTo>
                    <a:pt x="7521" y="13322"/>
                  </a:lnTo>
                  <a:lnTo>
                    <a:pt x="7873" y="13495"/>
                  </a:lnTo>
                  <a:lnTo>
                    <a:pt x="7895" y="13450"/>
                  </a:lnTo>
                  <a:lnTo>
                    <a:pt x="7543" y="13277"/>
                  </a:lnTo>
                  <a:lnTo>
                    <a:pt x="7595" y="13171"/>
                  </a:lnTo>
                  <a:lnTo>
                    <a:pt x="7558" y="13149"/>
                  </a:lnTo>
                  <a:close/>
                  <a:moveTo>
                    <a:pt x="8100" y="13032"/>
                  </a:moveTo>
                  <a:lnTo>
                    <a:pt x="7646" y="12969"/>
                  </a:lnTo>
                  <a:lnTo>
                    <a:pt x="7616" y="13030"/>
                  </a:lnTo>
                  <a:lnTo>
                    <a:pt x="7943" y="13353"/>
                  </a:lnTo>
                  <a:lnTo>
                    <a:pt x="7966" y="13306"/>
                  </a:lnTo>
                  <a:lnTo>
                    <a:pt x="7864" y="13209"/>
                  </a:lnTo>
                  <a:lnTo>
                    <a:pt x="7936" y="13063"/>
                  </a:lnTo>
                  <a:lnTo>
                    <a:pt x="8074" y="13085"/>
                  </a:lnTo>
                  <a:lnTo>
                    <a:pt x="8100" y="13032"/>
                  </a:lnTo>
                  <a:close/>
                  <a:moveTo>
                    <a:pt x="7892" y="13056"/>
                  </a:moveTo>
                  <a:lnTo>
                    <a:pt x="7832" y="13178"/>
                  </a:lnTo>
                  <a:lnTo>
                    <a:pt x="7671" y="13022"/>
                  </a:lnTo>
                  <a:lnTo>
                    <a:pt x="7892" y="13056"/>
                  </a:lnTo>
                  <a:close/>
                  <a:moveTo>
                    <a:pt x="7538" y="13000"/>
                  </a:moveTo>
                  <a:cubicBezTo>
                    <a:pt x="7529" y="13003"/>
                    <a:pt x="7523" y="13009"/>
                    <a:pt x="7519" y="13017"/>
                  </a:cubicBezTo>
                  <a:cubicBezTo>
                    <a:pt x="7515" y="13025"/>
                    <a:pt x="7515" y="13033"/>
                    <a:pt x="7517" y="13042"/>
                  </a:cubicBezTo>
                  <a:cubicBezTo>
                    <a:pt x="7520" y="13050"/>
                    <a:pt x="7526" y="13057"/>
                    <a:pt x="7534" y="13060"/>
                  </a:cubicBezTo>
                  <a:cubicBezTo>
                    <a:pt x="7542" y="13065"/>
                    <a:pt x="7551" y="13065"/>
                    <a:pt x="7559" y="13062"/>
                  </a:cubicBezTo>
                  <a:cubicBezTo>
                    <a:pt x="7568" y="13060"/>
                    <a:pt x="7574" y="13054"/>
                    <a:pt x="7579" y="13046"/>
                  </a:cubicBezTo>
                  <a:cubicBezTo>
                    <a:pt x="7583" y="13037"/>
                    <a:pt x="7583" y="13029"/>
                    <a:pt x="7580" y="13021"/>
                  </a:cubicBezTo>
                  <a:cubicBezTo>
                    <a:pt x="7577" y="13012"/>
                    <a:pt x="7571" y="13006"/>
                    <a:pt x="7563" y="13002"/>
                  </a:cubicBezTo>
                  <a:cubicBezTo>
                    <a:pt x="7555" y="12998"/>
                    <a:pt x="7546" y="12997"/>
                    <a:pt x="7538" y="13000"/>
                  </a:cubicBezTo>
                  <a:close/>
                  <a:moveTo>
                    <a:pt x="7596" y="12883"/>
                  </a:moveTo>
                  <a:cubicBezTo>
                    <a:pt x="7587" y="12886"/>
                    <a:pt x="7581" y="12891"/>
                    <a:pt x="7577" y="12900"/>
                  </a:cubicBezTo>
                  <a:cubicBezTo>
                    <a:pt x="7573" y="12908"/>
                    <a:pt x="7572" y="12916"/>
                    <a:pt x="7575" y="12924"/>
                  </a:cubicBezTo>
                  <a:cubicBezTo>
                    <a:pt x="7578" y="12933"/>
                    <a:pt x="7584" y="12939"/>
                    <a:pt x="7592" y="12943"/>
                  </a:cubicBezTo>
                  <a:cubicBezTo>
                    <a:pt x="7600" y="12947"/>
                    <a:pt x="7608" y="12948"/>
                    <a:pt x="7617" y="12945"/>
                  </a:cubicBezTo>
                  <a:cubicBezTo>
                    <a:pt x="7626" y="12942"/>
                    <a:pt x="7632" y="12937"/>
                    <a:pt x="7636" y="12928"/>
                  </a:cubicBezTo>
                  <a:cubicBezTo>
                    <a:pt x="7640" y="12920"/>
                    <a:pt x="7641" y="12912"/>
                    <a:pt x="7638" y="12903"/>
                  </a:cubicBezTo>
                  <a:cubicBezTo>
                    <a:pt x="7635" y="12895"/>
                    <a:pt x="7629" y="12889"/>
                    <a:pt x="7620" y="12884"/>
                  </a:cubicBezTo>
                  <a:cubicBezTo>
                    <a:pt x="7612" y="12880"/>
                    <a:pt x="7604" y="12880"/>
                    <a:pt x="7596" y="12883"/>
                  </a:cubicBezTo>
                  <a:close/>
                  <a:moveTo>
                    <a:pt x="7837" y="12580"/>
                  </a:moveTo>
                  <a:lnTo>
                    <a:pt x="7710" y="12839"/>
                  </a:lnTo>
                  <a:lnTo>
                    <a:pt x="7750" y="12858"/>
                  </a:lnTo>
                  <a:lnTo>
                    <a:pt x="7801" y="12753"/>
                  </a:lnTo>
                  <a:lnTo>
                    <a:pt x="8153" y="12926"/>
                  </a:lnTo>
                  <a:lnTo>
                    <a:pt x="8175" y="12881"/>
                  </a:lnTo>
                  <a:lnTo>
                    <a:pt x="7823" y="12708"/>
                  </a:lnTo>
                  <a:lnTo>
                    <a:pt x="7875" y="12602"/>
                  </a:lnTo>
                  <a:lnTo>
                    <a:pt x="7837" y="12580"/>
                  </a:lnTo>
                  <a:close/>
                  <a:moveTo>
                    <a:pt x="8503" y="12213"/>
                  </a:moveTo>
                  <a:lnTo>
                    <a:pt x="8096" y="12055"/>
                  </a:lnTo>
                  <a:lnTo>
                    <a:pt x="8062" y="12124"/>
                  </a:lnTo>
                  <a:lnTo>
                    <a:pt x="8286" y="12325"/>
                  </a:lnTo>
                  <a:cubicBezTo>
                    <a:pt x="8299" y="12337"/>
                    <a:pt x="8312" y="12347"/>
                    <a:pt x="8323" y="12356"/>
                  </a:cubicBezTo>
                  <a:cubicBezTo>
                    <a:pt x="8334" y="12364"/>
                    <a:pt x="8341" y="12369"/>
                    <a:pt x="8342" y="12370"/>
                  </a:cubicBezTo>
                  <a:cubicBezTo>
                    <a:pt x="8340" y="12370"/>
                    <a:pt x="8332" y="12368"/>
                    <a:pt x="8318" y="12364"/>
                  </a:cubicBezTo>
                  <a:cubicBezTo>
                    <a:pt x="8304" y="12360"/>
                    <a:pt x="8287" y="12356"/>
                    <a:pt x="8267" y="12352"/>
                  </a:cubicBezTo>
                  <a:lnTo>
                    <a:pt x="7976" y="12298"/>
                  </a:lnTo>
                  <a:lnTo>
                    <a:pt x="7943" y="12366"/>
                  </a:lnTo>
                  <a:lnTo>
                    <a:pt x="8317" y="12593"/>
                  </a:lnTo>
                  <a:lnTo>
                    <a:pt x="8339" y="12548"/>
                  </a:lnTo>
                  <a:lnTo>
                    <a:pt x="8071" y="12389"/>
                  </a:lnTo>
                  <a:cubicBezTo>
                    <a:pt x="8066" y="12386"/>
                    <a:pt x="8059" y="12382"/>
                    <a:pt x="8052" y="12378"/>
                  </a:cubicBezTo>
                  <a:cubicBezTo>
                    <a:pt x="8044" y="12374"/>
                    <a:pt x="8037" y="12369"/>
                    <a:pt x="8030" y="12365"/>
                  </a:cubicBezTo>
                  <a:cubicBezTo>
                    <a:pt x="8022" y="12361"/>
                    <a:pt x="8016" y="12357"/>
                    <a:pt x="8010" y="12354"/>
                  </a:cubicBezTo>
                  <a:cubicBezTo>
                    <a:pt x="8005" y="12351"/>
                    <a:pt x="8002" y="12350"/>
                    <a:pt x="8001" y="12349"/>
                  </a:cubicBezTo>
                  <a:cubicBezTo>
                    <a:pt x="8005" y="12350"/>
                    <a:pt x="8014" y="12352"/>
                    <a:pt x="8028" y="12355"/>
                  </a:cubicBezTo>
                  <a:cubicBezTo>
                    <a:pt x="8043" y="12358"/>
                    <a:pt x="8062" y="12361"/>
                    <a:pt x="8084" y="12366"/>
                  </a:cubicBezTo>
                  <a:lnTo>
                    <a:pt x="8399" y="12425"/>
                  </a:lnTo>
                  <a:lnTo>
                    <a:pt x="8419" y="12385"/>
                  </a:lnTo>
                  <a:lnTo>
                    <a:pt x="8168" y="12158"/>
                  </a:lnTo>
                  <a:cubicBezTo>
                    <a:pt x="8163" y="12153"/>
                    <a:pt x="8158" y="12148"/>
                    <a:pt x="8152" y="12143"/>
                  </a:cubicBezTo>
                  <a:cubicBezTo>
                    <a:pt x="8146" y="12138"/>
                    <a:pt x="8140" y="12134"/>
                    <a:pt x="8135" y="12129"/>
                  </a:cubicBezTo>
                  <a:cubicBezTo>
                    <a:pt x="8130" y="12125"/>
                    <a:pt x="8125" y="12121"/>
                    <a:pt x="8122" y="12118"/>
                  </a:cubicBezTo>
                  <a:cubicBezTo>
                    <a:pt x="8118" y="12115"/>
                    <a:pt x="8116" y="12113"/>
                    <a:pt x="8115" y="12112"/>
                  </a:cubicBezTo>
                  <a:cubicBezTo>
                    <a:pt x="8116" y="12112"/>
                    <a:pt x="8119" y="12114"/>
                    <a:pt x="8123" y="12116"/>
                  </a:cubicBezTo>
                  <a:cubicBezTo>
                    <a:pt x="8128" y="12118"/>
                    <a:pt x="8134" y="12120"/>
                    <a:pt x="8140" y="12123"/>
                  </a:cubicBezTo>
                  <a:cubicBezTo>
                    <a:pt x="8147" y="12127"/>
                    <a:pt x="8154" y="12130"/>
                    <a:pt x="8162" y="12133"/>
                  </a:cubicBezTo>
                  <a:cubicBezTo>
                    <a:pt x="8169" y="12136"/>
                    <a:pt x="8176" y="12139"/>
                    <a:pt x="8183" y="12142"/>
                  </a:cubicBezTo>
                  <a:lnTo>
                    <a:pt x="8480" y="12260"/>
                  </a:lnTo>
                  <a:lnTo>
                    <a:pt x="8503" y="12213"/>
                  </a:lnTo>
                  <a:close/>
                  <a:moveTo>
                    <a:pt x="8288" y="11665"/>
                  </a:moveTo>
                  <a:lnTo>
                    <a:pt x="8265" y="11711"/>
                  </a:lnTo>
                  <a:lnTo>
                    <a:pt x="8537" y="11845"/>
                  </a:lnTo>
                  <a:cubicBezTo>
                    <a:pt x="8551" y="11851"/>
                    <a:pt x="8562" y="11858"/>
                    <a:pt x="8570" y="11864"/>
                  </a:cubicBezTo>
                  <a:cubicBezTo>
                    <a:pt x="8579" y="11870"/>
                    <a:pt x="8586" y="11879"/>
                    <a:pt x="8591" y="11890"/>
                  </a:cubicBezTo>
                  <a:cubicBezTo>
                    <a:pt x="8596" y="11900"/>
                    <a:pt x="8598" y="11912"/>
                    <a:pt x="8596" y="11925"/>
                  </a:cubicBezTo>
                  <a:cubicBezTo>
                    <a:pt x="8595" y="11939"/>
                    <a:pt x="8590" y="11954"/>
                    <a:pt x="8582" y="11971"/>
                  </a:cubicBezTo>
                  <a:cubicBezTo>
                    <a:pt x="8576" y="11983"/>
                    <a:pt x="8569" y="11993"/>
                    <a:pt x="8563" y="12000"/>
                  </a:cubicBezTo>
                  <a:cubicBezTo>
                    <a:pt x="8556" y="12008"/>
                    <a:pt x="8550" y="12014"/>
                    <a:pt x="8543" y="12018"/>
                  </a:cubicBezTo>
                  <a:cubicBezTo>
                    <a:pt x="8536" y="12022"/>
                    <a:pt x="8529" y="12025"/>
                    <a:pt x="8523" y="12026"/>
                  </a:cubicBezTo>
                  <a:cubicBezTo>
                    <a:pt x="8517" y="12028"/>
                    <a:pt x="8511" y="12028"/>
                    <a:pt x="8506" y="12028"/>
                  </a:cubicBezTo>
                  <a:cubicBezTo>
                    <a:pt x="8499" y="12028"/>
                    <a:pt x="8489" y="12026"/>
                    <a:pt x="8478" y="12021"/>
                  </a:cubicBezTo>
                  <a:cubicBezTo>
                    <a:pt x="8467" y="12017"/>
                    <a:pt x="8456" y="12012"/>
                    <a:pt x="8446" y="12007"/>
                  </a:cubicBezTo>
                  <a:lnTo>
                    <a:pt x="8183" y="11878"/>
                  </a:lnTo>
                  <a:lnTo>
                    <a:pt x="8160" y="11924"/>
                  </a:lnTo>
                  <a:lnTo>
                    <a:pt x="8441" y="12062"/>
                  </a:lnTo>
                  <a:cubicBezTo>
                    <a:pt x="8449" y="12066"/>
                    <a:pt x="8460" y="12071"/>
                    <a:pt x="8471" y="12075"/>
                  </a:cubicBezTo>
                  <a:cubicBezTo>
                    <a:pt x="8483" y="12079"/>
                    <a:pt x="8495" y="12081"/>
                    <a:pt x="8507" y="12081"/>
                  </a:cubicBezTo>
                  <a:cubicBezTo>
                    <a:pt x="8532" y="12079"/>
                    <a:pt x="8553" y="12072"/>
                    <a:pt x="8571" y="12059"/>
                  </a:cubicBezTo>
                  <a:cubicBezTo>
                    <a:pt x="8589" y="12045"/>
                    <a:pt x="8605" y="12023"/>
                    <a:pt x="8620" y="11993"/>
                  </a:cubicBezTo>
                  <a:cubicBezTo>
                    <a:pt x="8632" y="11969"/>
                    <a:pt x="8640" y="11947"/>
                    <a:pt x="8643" y="11929"/>
                  </a:cubicBezTo>
                  <a:cubicBezTo>
                    <a:pt x="8646" y="11910"/>
                    <a:pt x="8645" y="11892"/>
                    <a:pt x="8641" y="11875"/>
                  </a:cubicBezTo>
                  <a:cubicBezTo>
                    <a:pt x="8637" y="11859"/>
                    <a:pt x="8629" y="11845"/>
                    <a:pt x="8618" y="11835"/>
                  </a:cubicBezTo>
                  <a:cubicBezTo>
                    <a:pt x="8607" y="11824"/>
                    <a:pt x="8589" y="11813"/>
                    <a:pt x="8566" y="11802"/>
                  </a:cubicBezTo>
                  <a:lnTo>
                    <a:pt x="8288" y="11665"/>
                  </a:lnTo>
                  <a:close/>
                  <a:moveTo>
                    <a:pt x="8131" y="11796"/>
                  </a:moveTo>
                  <a:cubicBezTo>
                    <a:pt x="8122" y="11798"/>
                    <a:pt x="8116" y="11804"/>
                    <a:pt x="8112" y="11812"/>
                  </a:cubicBezTo>
                  <a:cubicBezTo>
                    <a:pt x="8108" y="11820"/>
                    <a:pt x="8107" y="11829"/>
                    <a:pt x="8110" y="11837"/>
                  </a:cubicBezTo>
                  <a:cubicBezTo>
                    <a:pt x="8113" y="11846"/>
                    <a:pt x="8119" y="11852"/>
                    <a:pt x="8127" y="11856"/>
                  </a:cubicBezTo>
                  <a:cubicBezTo>
                    <a:pt x="8135" y="11860"/>
                    <a:pt x="8143" y="11861"/>
                    <a:pt x="8152" y="11858"/>
                  </a:cubicBezTo>
                  <a:cubicBezTo>
                    <a:pt x="8161" y="11855"/>
                    <a:pt x="8167" y="11849"/>
                    <a:pt x="8171" y="11841"/>
                  </a:cubicBezTo>
                  <a:cubicBezTo>
                    <a:pt x="8175" y="11833"/>
                    <a:pt x="8176" y="11824"/>
                    <a:pt x="8173" y="11816"/>
                  </a:cubicBezTo>
                  <a:cubicBezTo>
                    <a:pt x="8170" y="11807"/>
                    <a:pt x="8164" y="11801"/>
                    <a:pt x="8155" y="11797"/>
                  </a:cubicBezTo>
                  <a:cubicBezTo>
                    <a:pt x="8147" y="11793"/>
                    <a:pt x="8139" y="11793"/>
                    <a:pt x="8131" y="11796"/>
                  </a:cubicBezTo>
                  <a:close/>
                  <a:moveTo>
                    <a:pt x="8188" y="11679"/>
                  </a:moveTo>
                  <a:cubicBezTo>
                    <a:pt x="8180" y="11682"/>
                    <a:pt x="8173" y="11687"/>
                    <a:pt x="8169" y="11696"/>
                  </a:cubicBezTo>
                  <a:cubicBezTo>
                    <a:pt x="8165" y="11704"/>
                    <a:pt x="8165" y="11712"/>
                    <a:pt x="8168" y="11720"/>
                  </a:cubicBezTo>
                  <a:cubicBezTo>
                    <a:pt x="8171" y="11729"/>
                    <a:pt x="8176" y="11735"/>
                    <a:pt x="8184" y="11739"/>
                  </a:cubicBezTo>
                  <a:cubicBezTo>
                    <a:pt x="8192" y="11743"/>
                    <a:pt x="8201" y="11744"/>
                    <a:pt x="8210" y="11741"/>
                  </a:cubicBezTo>
                  <a:cubicBezTo>
                    <a:pt x="8218" y="11738"/>
                    <a:pt x="8225" y="11733"/>
                    <a:pt x="8229" y="11724"/>
                  </a:cubicBezTo>
                  <a:cubicBezTo>
                    <a:pt x="8233" y="11716"/>
                    <a:pt x="8233" y="11707"/>
                    <a:pt x="8230" y="11699"/>
                  </a:cubicBezTo>
                  <a:cubicBezTo>
                    <a:pt x="8227" y="11691"/>
                    <a:pt x="8221" y="11684"/>
                    <a:pt x="8213" y="11680"/>
                  </a:cubicBezTo>
                  <a:cubicBezTo>
                    <a:pt x="8205" y="11676"/>
                    <a:pt x="8197" y="11676"/>
                    <a:pt x="8188" y="11679"/>
                  </a:cubicBezTo>
                  <a:close/>
                  <a:moveTo>
                    <a:pt x="8862" y="11485"/>
                  </a:moveTo>
                  <a:lnTo>
                    <a:pt x="8471" y="11292"/>
                  </a:lnTo>
                  <a:lnTo>
                    <a:pt x="8448" y="11338"/>
                  </a:lnTo>
                  <a:lnTo>
                    <a:pt x="8662" y="11441"/>
                  </a:lnTo>
                  <a:cubicBezTo>
                    <a:pt x="8676" y="11448"/>
                    <a:pt x="8690" y="11455"/>
                    <a:pt x="8704" y="11461"/>
                  </a:cubicBezTo>
                  <a:cubicBezTo>
                    <a:pt x="8719" y="11467"/>
                    <a:pt x="8732" y="11473"/>
                    <a:pt x="8743" y="11478"/>
                  </a:cubicBezTo>
                  <a:cubicBezTo>
                    <a:pt x="8755" y="11483"/>
                    <a:pt x="8764" y="11487"/>
                    <a:pt x="8772" y="11490"/>
                  </a:cubicBezTo>
                  <a:cubicBezTo>
                    <a:pt x="8779" y="11493"/>
                    <a:pt x="8783" y="11495"/>
                    <a:pt x="8783" y="11495"/>
                  </a:cubicBezTo>
                  <a:cubicBezTo>
                    <a:pt x="8782" y="11495"/>
                    <a:pt x="8778" y="11494"/>
                    <a:pt x="8772" y="11494"/>
                  </a:cubicBezTo>
                  <a:cubicBezTo>
                    <a:pt x="8766" y="11493"/>
                    <a:pt x="8758" y="11493"/>
                    <a:pt x="8749" y="11492"/>
                  </a:cubicBezTo>
                  <a:cubicBezTo>
                    <a:pt x="8740" y="11492"/>
                    <a:pt x="8730" y="11491"/>
                    <a:pt x="8718" y="11491"/>
                  </a:cubicBezTo>
                  <a:cubicBezTo>
                    <a:pt x="8706" y="11490"/>
                    <a:pt x="8695" y="11490"/>
                    <a:pt x="8683" y="11491"/>
                  </a:cubicBezTo>
                  <a:lnTo>
                    <a:pt x="8370" y="11498"/>
                  </a:lnTo>
                  <a:lnTo>
                    <a:pt x="8343" y="11552"/>
                  </a:lnTo>
                  <a:lnTo>
                    <a:pt x="8734" y="11744"/>
                  </a:lnTo>
                  <a:lnTo>
                    <a:pt x="8758" y="11696"/>
                  </a:lnTo>
                  <a:lnTo>
                    <a:pt x="8530" y="11587"/>
                  </a:lnTo>
                  <a:cubicBezTo>
                    <a:pt x="8519" y="11581"/>
                    <a:pt x="8507" y="11576"/>
                    <a:pt x="8495" y="11571"/>
                  </a:cubicBezTo>
                  <a:cubicBezTo>
                    <a:pt x="8484" y="11566"/>
                    <a:pt x="8473" y="11561"/>
                    <a:pt x="8463" y="11557"/>
                  </a:cubicBezTo>
                  <a:cubicBezTo>
                    <a:pt x="8453" y="11553"/>
                    <a:pt x="8444" y="11549"/>
                    <a:pt x="8437" y="11546"/>
                  </a:cubicBezTo>
                  <a:cubicBezTo>
                    <a:pt x="8430" y="11543"/>
                    <a:pt x="8425" y="11541"/>
                    <a:pt x="8422" y="11540"/>
                  </a:cubicBezTo>
                  <a:cubicBezTo>
                    <a:pt x="8426" y="11540"/>
                    <a:pt x="8431" y="11541"/>
                    <a:pt x="8439" y="11541"/>
                  </a:cubicBezTo>
                  <a:cubicBezTo>
                    <a:pt x="8446" y="11541"/>
                    <a:pt x="8455" y="11541"/>
                    <a:pt x="8465" y="11541"/>
                  </a:cubicBezTo>
                  <a:cubicBezTo>
                    <a:pt x="8475" y="11541"/>
                    <a:pt x="8486" y="11542"/>
                    <a:pt x="8498" y="11542"/>
                  </a:cubicBezTo>
                  <a:cubicBezTo>
                    <a:pt x="8511" y="11542"/>
                    <a:pt x="8523" y="11542"/>
                    <a:pt x="8537" y="11541"/>
                  </a:cubicBezTo>
                  <a:lnTo>
                    <a:pt x="8838" y="11534"/>
                  </a:lnTo>
                  <a:lnTo>
                    <a:pt x="8862" y="11485"/>
                  </a:lnTo>
                  <a:close/>
                  <a:moveTo>
                    <a:pt x="8886" y="11064"/>
                  </a:moveTo>
                  <a:cubicBezTo>
                    <a:pt x="8872" y="11062"/>
                    <a:pt x="8858" y="11063"/>
                    <a:pt x="8845" y="11067"/>
                  </a:cubicBezTo>
                  <a:cubicBezTo>
                    <a:pt x="8832" y="11070"/>
                    <a:pt x="8820" y="11076"/>
                    <a:pt x="8809" y="11083"/>
                  </a:cubicBezTo>
                  <a:cubicBezTo>
                    <a:pt x="8798" y="11090"/>
                    <a:pt x="8785" y="11101"/>
                    <a:pt x="8771" y="11116"/>
                  </a:cubicBezTo>
                  <a:lnTo>
                    <a:pt x="8735" y="11154"/>
                  </a:lnTo>
                  <a:cubicBezTo>
                    <a:pt x="8716" y="11174"/>
                    <a:pt x="8699" y="11186"/>
                    <a:pt x="8685" y="11192"/>
                  </a:cubicBezTo>
                  <a:cubicBezTo>
                    <a:pt x="8670" y="11197"/>
                    <a:pt x="8655" y="11196"/>
                    <a:pt x="8639" y="11188"/>
                  </a:cubicBezTo>
                  <a:cubicBezTo>
                    <a:pt x="8619" y="11178"/>
                    <a:pt x="8607" y="11163"/>
                    <a:pt x="8602" y="11144"/>
                  </a:cubicBezTo>
                  <a:cubicBezTo>
                    <a:pt x="8597" y="11125"/>
                    <a:pt x="8601" y="11103"/>
                    <a:pt x="8613" y="11078"/>
                  </a:cubicBezTo>
                  <a:cubicBezTo>
                    <a:pt x="8617" y="11070"/>
                    <a:pt x="8622" y="11062"/>
                    <a:pt x="8627" y="11055"/>
                  </a:cubicBezTo>
                  <a:cubicBezTo>
                    <a:pt x="8631" y="11048"/>
                    <a:pt x="8637" y="11042"/>
                    <a:pt x="8643" y="11036"/>
                  </a:cubicBezTo>
                  <a:cubicBezTo>
                    <a:pt x="8650" y="11030"/>
                    <a:pt x="8657" y="11024"/>
                    <a:pt x="8665" y="11018"/>
                  </a:cubicBezTo>
                  <a:cubicBezTo>
                    <a:pt x="8673" y="11012"/>
                    <a:pt x="8682" y="11006"/>
                    <a:pt x="8693" y="10999"/>
                  </a:cubicBezTo>
                  <a:lnTo>
                    <a:pt x="8670" y="10962"/>
                  </a:lnTo>
                  <a:cubicBezTo>
                    <a:pt x="8626" y="10987"/>
                    <a:pt x="8594" y="11020"/>
                    <a:pt x="8574" y="11062"/>
                  </a:cubicBezTo>
                  <a:cubicBezTo>
                    <a:pt x="8565" y="11081"/>
                    <a:pt x="8559" y="11099"/>
                    <a:pt x="8557" y="11117"/>
                  </a:cubicBezTo>
                  <a:cubicBezTo>
                    <a:pt x="8555" y="11136"/>
                    <a:pt x="8556" y="11153"/>
                    <a:pt x="8560" y="11169"/>
                  </a:cubicBezTo>
                  <a:cubicBezTo>
                    <a:pt x="8565" y="11185"/>
                    <a:pt x="8572" y="11199"/>
                    <a:pt x="8583" y="11212"/>
                  </a:cubicBezTo>
                  <a:cubicBezTo>
                    <a:pt x="8594" y="11225"/>
                    <a:pt x="8607" y="11235"/>
                    <a:pt x="8624" y="11243"/>
                  </a:cubicBezTo>
                  <a:cubicBezTo>
                    <a:pt x="8649" y="11256"/>
                    <a:pt x="8674" y="11258"/>
                    <a:pt x="8700" y="11250"/>
                  </a:cubicBezTo>
                  <a:cubicBezTo>
                    <a:pt x="8712" y="11247"/>
                    <a:pt x="8722" y="11241"/>
                    <a:pt x="8733" y="11233"/>
                  </a:cubicBezTo>
                  <a:cubicBezTo>
                    <a:pt x="8743" y="11225"/>
                    <a:pt x="8755" y="11213"/>
                    <a:pt x="8769" y="11198"/>
                  </a:cubicBezTo>
                  <a:lnTo>
                    <a:pt x="8800" y="11164"/>
                  </a:lnTo>
                  <a:cubicBezTo>
                    <a:pt x="8837" y="11125"/>
                    <a:pt x="8873" y="11113"/>
                    <a:pt x="8908" y="11130"/>
                  </a:cubicBezTo>
                  <a:cubicBezTo>
                    <a:pt x="8931" y="11142"/>
                    <a:pt x="8945" y="11160"/>
                    <a:pt x="8950" y="11186"/>
                  </a:cubicBezTo>
                  <a:cubicBezTo>
                    <a:pt x="8952" y="11197"/>
                    <a:pt x="8952" y="11208"/>
                    <a:pt x="8950" y="11218"/>
                  </a:cubicBezTo>
                  <a:cubicBezTo>
                    <a:pt x="8948" y="11229"/>
                    <a:pt x="8943" y="11241"/>
                    <a:pt x="8936" y="11256"/>
                  </a:cubicBezTo>
                  <a:cubicBezTo>
                    <a:pt x="8926" y="11276"/>
                    <a:pt x="8915" y="11293"/>
                    <a:pt x="8901" y="11307"/>
                  </a:cubicBezTo>
                  <a:cubicBezTo>
                    <a:pt x="8888" y="11321"/>
                    <a:pt x="8871" y="11334"/>
                    <a:pt x="8851" y="11344"/>
                  </a:cubicBezTo>
                  <a:lnTo>
                    <a:pt x="8877" y="11383"/>
                  </a:lnTo>
                  <a:cubicBezTo>
                    <a:pt x="8899" y="11369"/>
                    <a:pt x="8918" y="11354"/>
                    <a:pt x="8933" y="11336"/>
                  </a:cubicBezTo>
                  <a:cubicBezTo>
                    <a:pt x="8949" y="11319"/>
                    <a:pt x="8963" y="11298"/>
                    <a:pt x="8974" y="11275"/>
                  </a:cubicBezTo>
                  <a:cubicBezTo>
                    <a:pt x="8983" y="11257"/>
                    <a:pt x="8989" y="11240"/>
                    <a:pt x="8992" y="11224"/>
                  </a:cubicBezTo>
                  <a:cubicBezTo>
                    <a:pt x="8995" y="11209"/>
                    <a:pt x="8996" y="11192"/>
                    <a:pt x="8994" y="11175"/>
                  </a:cubicBezTo>
                  <a:cubicBezTo>
                    <a:pt x="8991" y="11152"/>
                    <a:pt x="8984" y="11132"/>
                    <a:pt x="8972" y="11115"/>
                  </a:cubicBezTo>
                  <a:cubicBezTo>
                    <a:pt x="8960" y="11097"/>
                    <a:pt x="8944" y="11084"/>
                    <a:pt x="8926" y="11075"/>
                  </a:cubicBezTo>
                  <a:cubicBezTo>
                    <a:pt x="8914" y="11069"/>
                    <a:pt x="8901" y="11065"/>
                    <a:pt x="8886" y="11064"/>
                  </a:cubicBezTo>
                  <a:close/>
                  <a:moveTo>
                    <a:pt x="6440" y="18132"/>
                  </a:moveTo>
                  <a:lnTo>
                    <a:pt x="6404" y="18137"/>
                  </a:lnTo>
                  <a:cubicBezTo>
                    <a:pt x="6387" y="18139"/>
                    <a:pt x="6370" y="18141"/>
                    <a:pt x="6351" y="18144"/>
                  </a:cubicBezTo>
                  <a:cubicBezTo>
                    <a:pt x="6332" y="18147"/>
                    <a:pt x="6315" y="18149"/>
                    <a:pt x="6298" y="18151"/>
                  </a:cubicBezTo>
                  <a:cubicBezTo>
                    <a:pt x="6282" y="18154"/>
                    <a:pt x="6270" y="18155"/>
                    <a:pt x="6263" y="18157"/>
                  </a:cubicBezTo>
                  <a:cubicBezTo>
                    <a:pt x="6253" y="18159"/>
                    <a:pt x="6242" y="18161"/>
                    <a:pt x="6231" y="18164"/>
                  </a:cubicBezTo>
                  <a:cubicBezTo>
                    <a:pt x="6219" y="18167"/>
                    <a:pt x="6208" y="18171"/>
                    <a:pt x="6200" y="18175"/>
                  </a:cubicBezTo>
                  <a:lnTo>
                    <a:pt x="6203" y="18169"/>
                  </a:lnTo>
                  <a:cubicBezTo>
                    <a:pt x="6210" y="18153"/>
                    <a:pt x="6215" y="18138"/>
                    <a:pt x="6216" y="18123"/>
                  </a:cubicBezTo>
                  <a:cubicBezTo>
                    <a:pt x="6217" y="18107"/>
                    <a:pt x="6215" y="18093"/>
                    <a:pt x="6210" y="18079"/>
                  </a:cubicBezTo>
                  <a:cubicBezTo>
                    <a:pt x="6206" y="18065"/>
                    <a:pt x="6198" y="18053"/>
                    <a:pt x="6187" y="18041"/>
                  </a:cubicBezTo>
                  <a:cubicBezTo>
                    <a:pt x="6176" y="18030"/>
                    <a:pt x="6163" y="18020"/>
                    <a:pt x="6147" y="18012"/>
                  </a:cubicBezTo>
                  <a:cubicBezTo>
                    <a:pt x="6136" y="18007"/>
                    <a:pt x="6126" y="18004"/>
                    <a:pt x="6117" y="18002"/>
                  </a:cubicBezTo>
                  <a:cubicBezTo>
                    <a:pt x="6107" y="18001"/>
                    <a:pt x="6098" y="18000"/>
                    <a:pt x="6089" y="18000"/>
                  </a:cubicBezTo>
                  <a:cubicBezTo>
                    <a:pt x="6080" y="18000"/>
                    <a:pt x="6072" y="18001"/>
                    <a:pt x="6065" y="18003"/>
                  </a:cubicBezTo>
                  <a:cubicBezTo>
                    <a:pt x="6058" y="18005"/>
                    <a:pt x="6051" y="18008"/>
                    <a:pt x="6046" y="18011"/>
                  </a:cubicBezTo>
                  <a:cubicBezTo>
                    <a:pt x="6039" y="18013"/>
                    <a:pt x="6034" y="18017"/>
                    <a:pt x="6028" y="18021"/>
                  </a:cubicBezTo>
                  <a:cubicBezTo>
                    <a:pt x="6022" y="18026"/>
                    <a:pt x="6016" y="18031"/>
                    <a:pt x="6010" y="18038"/>
                  </a:cubicBezTo>
                  <a:cubicBezTo>
                    <a:pt x="6003" y="18045"/>
                    <a:pt x="5997" y="18053"/>
                    <a:pt x="5991" y="18063"/>
                  </a:cubicBezTo>
                  <a:cubicBezTo>
                    <a:pt x="5985" y="18072"/>
                    <a:pt x="5978" y="18084"/>
                    <a:pt x="5972" y="18097"/>
                  </a:cubicBezTo>
                  <a:lnTo>
                    <a:pt x="5927" y="18188"/>
                  </a:lnTo>
                  <a:lnTo>
                    <a:pt x="6061" y="18254"/>
                  </a:lnTo>
                  <a:lnTo>
                    <a:pt x="6176" y="18254"/>
                  </a:lnTo>
                  <a:lnTo>
                    <a:pt x="6164" y="18248"/>
                  </a:lnTo>
                  <a:cubicBezTo>
                    <a:pt x="6169" y="18238"/>
                    <a:pt x="6175" y="18231"/>
                    <a:pt x="6181" y="18227"/>
                  </a:cubicBezTo>
                  <a:cubicBezTo>
                    <a:pt x="6187" y="18222"/>
                    <a:pt x="6197" y="18219"/>
                    <a:pt x="6211" y="18216"/>
                  </a:cubicBezTo>
                  <a:cubicBezTo>
                    <a:pt x="6234" y="18211"/>
                    <a:pt x="6256" y="18207"/>
                    <a:pt x="6277" y="18204"/>
                  </a:cubicBezTo>
                  <a:cubicBezTo>
                    <a:pt x="6297" y="18200"/>
                    <a:pt x="6316" y="18197"/>
                    <a:pt x="6334" y="18195"/>
                  </a:cubicBezTo>
                  <a:cubicBezTo>
                    <a:pt x="6351" y="18193"/>
                    <a:pt x="6366" y="18192"/>
                    <a:pt x="6380" y="18191"/>
                  </a:cubicBezTo>
                  <a:cubicBezTo>
                    <a:pt x="6393" y="18191"/>
                    <a:pt x="6403" y="18191"/>
                    <a:pt x="6411" y="18191"/>
                  </a:cubicBezTo>
                  <a:lnTo>
                    <a:pt x="6440" y="18132"/>
                  </a:lnTo>
                  <a:close/>
                  <a:moveTo>
                    <a:pt x="9002" y="12831"/>
                  </a:moveTo>
                  <a:lnTo>
                    <a:pt x="9002" y="12772"/>
                  </a:lnTo>
                  <a:lnTo>
                    <a:pt x="8835" y="12692"/>
                  </a:lnTo>
                  <a:cubicBezTo>
                    <a:pt x="8824" y="12686"/>
                    <a:pt x="8813" y="12681"/>
                    <a:pt x="8801" y="12676"/>
                  </a:cubicBezTo>
                  <a:cubicBezTo>
                    <a:pt x="8789" y="12671"/>
                    <a:pt x="8778" y="12666"/>
                    <a:pt x="8768" y="12662"/>
                  </a:cubicBezTo>
                  <a:cubicBezTo>
                    <a:pt x="8758" y="12658"/>
                    <a:pt x="8750" y="12654"/>
                    <a:pt x="8742" y="12651"/>
                  </a:cubicBezTo>
                  <a:cubicBezTo>
                    <a:pt x="8735" y="12648"/>
                    <a:pt x="8730" y="12646"/>
                    <a:pt x="8727" y="12645"/>
                  </a:cubicBezTo>
                  <a:cubicBezTo>
                    <a:pt x="8731" y="12645"/>
                    <a:pt x="8737" y="12646"/>
                    <a:pt x="8744" y="12646"/>
                  </a:cubicBezTo>
                  <a:cubicBezTo>
                    <a:pt x="8751" y="12647"/>
                    <a:pt x="8760" y="12647"/>
                    <a:pt x="8770" y="12647"/>
                  </a:cubicBezTo>
                  <a:cubicBezTo>
                    <a:pt x="8780" y="12647"/>
                    <a:pt x="8792" y="12647"/>
                    <a:pt x="8804" y="12647"/>
                  </a:cubicBezTo>
                  <a:cubicBezTo>
                    <a:pt x="8816" y="12647"/>
                    <a:pt x="8829" y="12647"/>
                    <a:pt x="8842" y="12646"/>
                  </a:cubicBezTo>
                  <a:lnTo>
                    <a:pt x="9002" y="12642"/>
                  </a:lnTo>
                  <a:lnTo>
                    <a:pt x="9002" y="12596"/>
                  </a:lnTo>
                  <a:cubicBezTo>
                    <a:pt x="8998" y="12596"/>
                    <a:pt x="8993" y="12596"/>
                    <a:pt x="8989" y="12596"/>
                  </a:cubicBezTo>
                  <a:lnTo>
                    <a:pt x="8675" y="12603"/>
                  </a:lnTo>
                  <a:lnTo>
                    <a:pt x="8649" y="12657"/>
                  </a:lnTo>
                  <a:lnTo>
                    <a:pt x="9002" y="12831"/>
                  </a:lnTo>
                  <a:close/>
                  <a:moveTo>
                    <a:pt x="9002" y="12563"/>
                  </a:moveTo>
                  <a:lnTo>
                    <a:pt x="9002" y="12508"/>
                  </a:lnTo>
                  <a:lnTo>
                    <a:pt x="8776" y="12398"/>
                  </a:lnTo>
                  <a:lnTo>
                    <a:pt x="8754" y="12444"/>
                  </a:lnTo>
                  <a:lnTo>
                    <a:pt x="8967" y="12547"/>
                  </a:lnTo>
                  <a:cubicBezTo>
                    <a:pt x="8979" y="12552"/>
                    <a:pt x="8990" y="12558"/>
                    <a:pt x="9002" y="12563"/>
                  </a:cubicBezTo>
                  <a:close/>
                  <a:moveTo>
                    <a:pt x="9002" y="12356"/>
                  </a:moveTo>
                  <a:lnTo>
                    <a:pt x="9002" y="12291"/>
                  </a:lnTo>
                  <a:cubicBezTo>
                    <a:pt x="8998" y="12294"/>
                    <a:pt x="8994" y="12295"/>
                    <a:pt x="8990" y="12297"/>
                  </a:cubicBezTo>
                  <a:cubicBezTo>
                    <a:pt x="8976" y="12302"/>
                    <a:pt x="8961" y="12301"/>
                    <a:pt x="8945" y="12293"/>
                  </a:cubicBezTo>
                  <a:cubicBezTo>
                    <a:pt x="8925" y="12283"/>
                    <a:pt x="8912" y="12269"/>
                    <a:pt x="8907" y="12249"/>
                  </a:cubicBezTo>
                  <a:cubicBezTo>
                    <a:pt x="8903" y="12230"/>
                    <a:pt x="8906" y="12208"/>
                    <a:pt x="8919" y="12183"/>
                  </a:cubicBezTo>
                  <a:cubicBezTo>
                    <a:pt x="8923" y="12175"/>
                    <a:pt x="8927" y="12167"/>
                    <a:pt x="8932" y="12161"/>
                  </a:cubicBezTo>
                  <a:cubicBezTo>
                    <a:pt x="8937" y="12154"/>
                    <a:pt x="8942" y="12147"/>
                    <a:pt x="8949" y="12141"/>
                  </a:cubicBezTo>
                  <a:cubicBezTo>
                    <a:pt x="8955" y="12135"/>
                    <a:pt x="8962" y="12129"/>
                    <a:pt x="8970" y="12123"/>
                  </a:cubicBezTo>
                  <a:cubicBezTo>
                    <a:pt x="8978" y="12117"/>
                    <a:pt x="8988" y="12111"/>
                    <a:pt x="8999" y="12104"/>
                  </a:cubicBezTo>
                  <a:lnTo>
                    <a:pt x="8975" y="12067"/>
                  </a:lnTo>
                  <a:cubicBezTo>
                    <a:pt x="8932" y="12092"/>
                    <a:pt x="8900" y="12125"/>
                    <a:pt x="8879" y="12167"/>
                  </a:cubicBezTo>
                  <a:cubicBezTo>
                    <a:pt x="8870" y="12186"/>
                    <a:pt x="8864" y="12205"/>
                    <a:pt x="8862" y="12223"/>
                  </a:cubicBezTo>
                  <a:cubicBezTo>
                    <a:pt x="8860" y="12241"/>
                    <a:pt x="8861" y="12258"/>
                    <a:pt x="8866" y="12274"/>
                  </a:cubicBezTo>
                  <a:cubicBezTo>
                    <a:pt x="8870" y="12290"/>
                    <a:pt x="8878" y="12304"/>
                    <a:pt x="8888" y="12317"/>
                  </a:cubicBezTo>
                  <a:cubicBezTo>
                    <a:pt x="8899" y="12330"/>
                    <a:pt x="8913" y="12340"/>
                    <a:pt x="8929" y="12349"/>
                  </a:cubicBezTo>
                  <a:cubicBezTo>
                    <a:pt x="8953" y="12360"/>
                    <a:pt x="8978" y="12363"/>
                    <a:pt x="9002" y="12356"/>
                  </a:cubicBezTo>
                  <a:close/>
                  <a:moveTo>
                    <a:pt x="6154" y="18083"/>
                  </a:moveTo>
                  <a:cubicBezTo>
                    <a:pt x="6162" y="18092"/>
                    <a:pt x="6168" y="18101"/>
                    <a:pt x="6171" y="18110"/>
                  </a:cubicBezTo>
                  <a:cubicBezTo>
                    <a:pt x="6174" y="18121"/>
                    <a:pt x="6174" y="18133"/>
                    <a:pt x="6172" y="18145"/>
                  </a:cubicBezTo>
                  <a:cubicBezTo>
                    <a:pt x="6170" y="18158"/>
                    <a:pt x="6165" y="18173"/>
                    <a:pt x="6156" y="18190"/>
                  </a:cubicBezTo>
                  <a:lnTo>
                    <a:pt x="6135" y="18234"/>
                  </a:lnTo>
                  <a:lnTo>
                    <a:pt x="5989" y="18162"/>
                  </a:lnTo>
                  <a:lnTo>
                    <a:pt x="6012" y="18115"/>
                  </a:lnTo>
                  <a:cubicBezTo>
                    <a:pt x="6017" y="18105"/>
                    <a:pt x="6022" y="18096"/>
                    <a:pt x="6027" y="18089"/>
                  </a:cubicBezTo>
                  <a:cubicBezTo>
                    <a:pt x="6033" y="18081"/>
                    <a:pt x="6038" y="18075"/>
                    <a:pt x="6044" y="18070"/>
                  </a:cubicBezTo>
                  <a:cubicBezTo>
                    <a:pt x="6054" y="18061"/>
                    <a:pt x="6066" y="18056"/>
                    <a:pt x="6081" y="18054"/>
                  </a:cubicBezTo>
                  <a:cubicBezTo>
                    <a:pt x="6095" y="18053"/>
                    <a:pt x="6109" y="18055"/>
                    <a:pt x="6122" y="18061"/>
                  </a:cubicBezTo>
                  <a:cubicBezTo>
                    <a:pt x="6135" y="18067"/>
                    <a:pt x="6146" y="18075"/>
                    <a:pt x="6154" y="18083"/>
                  </a:cubicBezTo>
                  <a:close/>
                  <a:moveTo>
                    <a:pt x="6652" y="17921"/>
                  </a:moveTo>
                  <a:lnTo>
                    <a:pt x="6103" y="17650"/>
                  </a:lnTo>
                  <a:lnTo>
                    <a:pt x="6084" y="17688"/>
                  </a:lnTo>
                  <a:lnTo>
                    <a:pt x="6634" y="17958"/>
                  </a:lnTo>
                  <a:lnTo>
                    <a:pt x="6652" y="17921"/>
                  </a:lnTo>
                  <a:close/>
                  <a:moveTo>
                    <a:pt x="6427" y="17173"/>
                  </a:moveTo>
                  <a:lnTo>
                    <a:pt x="6404" y="17219"/>
                  </a:lnTo>
                  <a:lnTo>
                    <a:pt x="6676" y="17353"/>
                  </a:lnTo>
                  <a:cubicBezTo>
                    <a:pt x="6690" y="17360"/>
                    <a:pt x="6701" y="17366"/>
                    <a:pt x="6709" y="17372"/>
                  </a:cubicBezTo>
                  <a:cubicBezTo>
                    <a:pt x="6717" y="17379"/>
                    <a:pt x="6724" y="17387"/>
                    <a:pt x="6730" y="17398"/>
                  </a:cubicBezTo>
                  <a:cubicBezTo>
                    <a:pt x="6735" y="17408"/>
                    <a:pt x="6737" y="17420"/>
                    <a:pt x="6735" y="17434"/>
                  </a:cubicBezTo>
                  <a:cubicBezTo>
                    <a:pt x="6733" y="17447"/>
                    <a:pt x="6729" y="17463"/>
                    <a:pt x="6721" y="17479"/>
                  </a:cubicBezTo>
                  <a:cubicBezTo>
                    <a:pt x="6715" y="17491"/>
                    <a:pt x="6708" y="17501"/>
                    <a:pt x="6702" y="17509"/>
                  </a:cubicBezTo>
                  <a:cubicBezTo>
                    <a:pt x="6695" y="17516"/>
                    <a:pt x="6688" y="17522"/>
                    <a:pt x="6682" y="17526"/>
                  </a:cubicBezTo>
                  <a:cubicBezTo>
                    <a:pt x="6675" y="17530"/>
                    <a:pt x="6668" y="17533"/>
                    <a:pt x="6662" y="17535"/>
                  </a:cubicBezTo>
                  <a:cubicBezTo>
                    <a:pt x="6656" y="17536"/>
                    <a:pt x="6650" y="17537"/>
                    <a:pt x="6645" y="17536"/>
                  </a:cubicBezTo>
                  <a:cubicBezTo>
                    <a:pt x="6637" y="17536"/>
                    <a:pt x="6628" y="17534"/>
                    <a:pt x="6617" y="17529"/>
                  </a:cubicBezTo>
                  <a:cubicBezTo>
                    <a:pt x="6606" y="17525"/>
                    <a:pt x="6595" y="17520"/>
                    <a:pt x="6585" y="17516"/>
                  </a:cubicBezTo>
                  <a:lnTo>
                    <a:pt x="6322" y="17386"/>
                  </a:lnTo>
                  <a:lnTo>
                    <a:pt x="6299" y="17432"/>
                  </a:lnTo>
                  <a:lnTo>
                    <a:pt x="6579" y="17570"/>
                  </a:lnTo>
                  <a:cubicBezTo>
                    <a:pt x="6588" y="17574"/>
                    <a:pt x="6598" y="17579"/>
                    <a:pt x="6610" y="17583"/>
                  </a:cubicBezTo>
                  <a:cubicBezTo>
                    <a:pt x="6622" y="17587"/>
                    <a:pt x="6634" y="17589"/>
                    <a:pt x="6646" y="17589"/>
                  </a:cubicBezTo>
                  <a:cubicBezTo>
                    <a:pt x="6671" y="17588"/>
                    <a:pt x="6692" y="17580"/>
                    <a:pt x="6710" y="17567"/>
                  </a:cubicBezTo>
                  <a:cubicBezTo>
                    <a:pt x="6728" y="17553"/>
                    <a:pt x="6744" y="17531"/>
                    <a:pt x="6759" y="17501"/>
                  </a:cubicBezTo>
                  <a:cubicBezTo>
                    <a:pt x="6771" y="17477"/>
                    <a:pt x="6779" y="17456"/>
                    <a:pt x="6782" y="17437"/>
                  </a:cubicBezTo>
                  <a:cubicBezTo>
                    <a:pt x="6785" y="17418"/>
                    <a:pt x="6784" y="17401"/>
                    <a:pt x="6780" y="17383"/>
                  </a:cubicBezTo>
                  <a:cubicBezTo>
                    <a:pt x="6776" y="17367"/>
                    <a:pt x="6768" y="17353"/>
                    <a:pt x="6757" y="17343"/>
                  </a:cubicBezTo>
                  <a:cubicBezTo>
                    <a:pt x="6746" y="17332"/>
                    <a:pt x="6728" y="17321"/>
                    <a:pt x="6705" y="17310"/>
                  </a:cubicBezTo>
                  <a:lnTo>
                    <a:pt x="6427" y="17173"/>
                  </a:lnTo>
                  <a:close/>
                  <a:moveTo>
                    <a:pt x="7001" y="16993"/>
                  </a:moveTo>
                  <a:lnTo>
                    <a:pt x="6610" y="16800"/>
                  </a:lnTo>
                  <a:lnTo>
                    <a:pt x="6587" y="16846"/>
                  </a:lnTo>
                  <a:lnTo>
                    <a:pt x="6801" y="16949"/>
                  </a:lnTo>
                  <a:cubicBezTo>
                    <a:pt x="6815" y="16956"/>
                    <a:pt x="6829" y="16963"/>
                    <a:pt x="6843" y="16969"/>
                  </a:cubicBezTo>
                  <a:cubicBezTo>
                    <a:pt x="6858" y="16976"/>
                    <a:pt x="6871" y="16981"/>
                    <a:pt x="6882" y="16986"/>
                  </a:cubicBezTo>
                  <a:cubicBezTo>
                    <a:pt x="6893" y="16991"/>
                    <a:pt x="6903" y="16995"/>
                    <a:pt x="6910" y="16998"/>
                  </a:cubicBezTo>
                  <a:cubicBezTo>
                    <a:pt x="6918" y="17001"/>
                    <a:pt x="6922" y="17003"/>
                    <a:pt x="6922" y="17003"/>
                  </a:cubicBezTo>
                  <a:cubicBezTo>
                    <a:pt x="6921" y="17003"/>
                    <a:pt x="6917" y="17002"/>
                    <a:pt x="6911" y="17002"/>
                  </a:cubicBezTo>
                  <a:cubicBezTo>
                    <a:pt x="6905" y="17001"/>
                    <a:pt x="6897" y="17001"/>
                    <a:pt x="6888" y="17000"/>
                  </a:cubicBezTo>
                  <a:cubicBezTo>
                    <a:pt x="6879" y="17000"/>
                    <a:pt x="6868" y="16999"/>
                    <a:pt x="6857" y="16999"/>
                  </a:cubicBezTo>
                  <a:cubicBezTo>
                    <a:pt x="6845" y="16998"/>
                    <a:pt x="6834" y="16998"/>
                    <a:pt x="6822" y="16999"/>
                  </a:cubicBezTo>
                  <a:lnTo>
                    <a:pt x="6509" y="17006"/>
                  </a:lnTo>
                  <a:lnTo>
                    <a:pt x="6482" y="17060"/>
                  </a:lnTo>
                  <a:lnTo>
                    <a:pt x="6873" y="17252"/>
                  </a:lnTo>
                  <a:lnTo>
                    <a:pt x="6897" y="17204"/>
                  </a:lnTo>
                  <a:lnTo>
                    <a:pt x="6669" y="17095"/>
                  </a:lnTo>
                  <a:cubicBezTo>
                    <a:pt x="6658" y="17089"/>
                    <a:pt x="6646" y="17084"/>
                    <a:pt x="6634" y="17079"/>
                  </a:cubicBezTo>
                  <a:cubicBezTo>
                    <a:pt x="6623" y="17074"/>
                    <a:pt x="6612" y="17069"/>
                    <a:pt x="6602" y="17065"/>
                  </a:cubicBezTo>
                  <a:cubicBezTo>
                    <a:pt x="6592" y="17061"/>
                    <a:pt x="6583" y="17057"/>
                    <a:pt x="6576" y="17054"/>
                  </a:cubicBezTo>
                  <a:cubicBezTo>
                    <a:pt x="6569" y="17051"/>
                    <a:pt x="6564" y="17049"/>
                    <a:pt x="6560" y="17048"/>
                  </a:cubicBezTo>
                  <a:cubicBezTo>
                    <a:pt x="6564" y="17048"/>
                    <a:pt x="6570" y="17049"/>
                    <a:pt x="6578" y="17049"/>
                  </a:cubicBezTo>
                  <a:cubicBezTo>
                    <a:pt x="6585" y="17049"/>
                    <a:pt x="6594" y="17050"/>
                    <a:pt x="6604" y="17050"/>
                  </a:cubicBezTo>
                  <a:cubicBezTo>
                    <a:pt x="6614" y="17050"/>
                    <a:pt x="6625" y="17050"/>
                    <a:pt x="6637" y="17050"/>
                  </a:cubicBezTo>
                  <a:cubicBezTo>
                    <a:pt x="6650" y="17050"/>
                    <a:pt x="6662" y="17050"/>
                    <a:pt x="6676" y="17049"/>
                  </a:cubicBezTo>
                  <a:lnTo>
                    <a:pt x="6977" y="17042"/>
                  </a:lnTo>
                  <a:lnTo>
                    <a:pt x="7001" y="16993"/>
                  </a:lnTo>
                  <a:close/>
                  <a:moveTo>
                    <a:pt x="7080" y="16833"/>
                  </a:moveTo>
                  <a:lnTo>
                    <a:pt x="6689" y="16640"/>
                  </a:lnTo>
                  <a:lnTo>
                    <a:pt x="6666" y="16686"/>
                  </a:lnTo>
                  <a:lnTo>
                    <a:pt x="7057" y="16878"/>
                  </a:lnTo>
                  <a:lnTo>
                    <a:pt x="7080" y="16833"/>
                  </a:lnTo>
                  <a:close/>
                  <a:moveTo>
                    <a:pt x="6879" y="16253"/>
                  </a:moveTo>
                  <a:lnTo>
                    <a:pt x="6856" y="16301"/>
                  </a:lnTo>
                  <a:lnTo>
                    <a:pt x="7072" y="16511"/>
                  </a:lnTo>
                  <a:cubicBezTo>
                    <a:pt x="7090" y="16529"/>
                    <a:pt x="7105" y="16543"/>
                    <a:pt x="7117" y="16554"/>
                  </a:cubicBezTo>
                  <a:cubicBezTo>
                    <a:pt x="7129" y="16565"/>
                    <a:pt x="7137" y="16572"/>
                    <a:pt x="7142" y="16575"/>
                  </a:cubicBezTo>
                  <a:cubicBezTo>
                    <a:pt x="7139" y="16575"/>
                    <a:pt x="7134" y="16573"/>
                    <a:pt x="7127" y="16571"/>
                  </a:cubicBezTo>
                  <a:cubicBezTo>
                    <a:pt x="7120" y="16570"/>
                    <a:pt x="7112" y="16568"/>
                    <a:pt x="7103" y="16566"/>
                  </a:cubicBezTo>
                  <a:cubicBezTo>
                    <a:pt x="7094" y="16564"/>
                    <a:pt x="7084" y="16562"/>
                    <a:pt x="7074" y="16560"/>
                  </a:cubicBezTo>
                  <a:cubicBezTo>
                    <a:pt x="7064" y="16559"/>
                    <a:pt x="7053" y="16557"/>
                    <a:pt x="7043" y="16555"/>
                  </a:cubicBezTo>
                  <a:lnTo>
                    <a:pt x="6751" y="16514"/>
                  </a:lnTo>
                  <a:lnTo>
                    <a:pt x="6726" y="16565"/>
                  </a:lnTo>
                  <a:lnTo>
                    <a:pt x="7182" y="16625"/>
                  </a:lnTo>
                  <a:lnTo>
                    <a:pt x="7204" y="16579"/>
                  </a:lnTo>
                  <a:lnTo>
                    <a:pt x="6879" y="16253"/>
                  </a:lnTo>
                  <a:close/>
                  <a:moveTo>
                    <a:pt x="7415" y="16150"/>
                  </a:moveTo>
                  <a:lnTo>
                    <a:pt x="7375" y="16131"/>
                  </a:lnTo>
                  <a:lnTo>
                    <a:pt x="7290" y="16303"/>
                  </a:lnTo>
                  <a:lnTo>
                    <a:pt x="7147" y="16232"/>
                  </a:lnTo>
                  <a:lnTo>
                    <a:pt x="7213" y="16098"/>
                  </a:lnTo>
                  <a:lnTo>
                    <a:pt x="7173" y="16078"/>
                  </a:lnTo>
                  <a:lnTo>
                    <a:pt x="7107" y="16212"/>
                  </a:lnTo>
                  <a:lnTo>
                    <a:pt x="6979" y="16149"/>
                  </a:lnTo>
                  <a:lnTo>
                    <a:pt x="7057" y="15989"/>
                  </a:lnTo>
                  <a:lnTo>
                    <a:pt x="7022" y="15964"/>
                  </a:lnTo>
                  <a:lnTo>
                    <a:pt x="6916" y="16177"/>
                  </a:lnTo>
                  <a:lnTo>
                    <a:pt x="7307" y="16370"/>
                  </a:lnTo>
                  <a:lnTo>
                    <a:pt x="7415" y="16150"/>
                  </a:lnTo>
                  <a:close/>
                  <a:moveTo>
                    <a:pt x="7578" y="15819"/>
                  </a:moveTo>
                  <a:lnTo>
                    <a:pt x="7542" y="15824"/>
                  </a:lnTo>
                  <a:cubicBezTo>
                    <a:pt x="7525" y="15826"/>
                    <a:pt x="7508" y="15829"/>
                    <a:pt x="7489" y="15831"/>
                  </a:cubicBezTo>
                  <a:cubicBezTo>
                    <a:pt x="7470" y="15834"/>
                    <a:pt x="7453" y="15836"/>
                    <a:pt x="7436" y="15839"/>
                  </a:cubicBezTo>
                  <a:cubicBezTo>
                    <a:pt x="7420" y="15841"/>
                    <a:pt x="7408" y="15843"/>
                    <a:pt x="7401" y="15844"/>
                  </a:cubicBezTo>
                  <a:cubicBezTo>
                    <a:pt x="7391" y="15846"/>
                    <a:pt x="7380" y="15848"/>
                    <a:pt x="7369" y="15851"/>
                  </a:cubicBezTo>
                  <a:cubicBezTo>
                    <a:pt x="7357" y="15854"/>
                    <a:pt x="7346" y="15858"/>
                    <a:pt x="7338" y="15862"/>
                  </a:cubicBezTo>
                  <a:lnTo>
                    <a:pt x="7341" y="15856"/>
                  </a:lnTo>
                  <a:cubicBezTo>
                    <a:pt x="7348" y="15841"/>
                    <a:pt x="7353" y="15825"/>
                    <a:pt x="7354" y="15810"/>
                  </a:cubicBezTo>
                  <a:cubicBezTo>
                    <a:pt x="7355" y="15795"/>
                    <a:pt x="7353" y="15780"/>
                    <a:pt x="7348" y="15766"/>
                  </a:cubicBezTo>
                  <a:cubicBezTo>
                    <a:pt x="7344" y="15753"/>
                    <a:pt x="7336" y="15740"/>
                    <a:pt x="7325" y="15729"/>
                  </a:cubicBezTo>
                  <a:cubicBezTo>
                    <a:pt x="7314" y="15717"/>
                    <a:pt x="7301" y="15708"/>
                    <a:pt x="7285" y="15700"/>
                  </a:cubicBezTo>
                  <a:cubicBezTo>
                    <a:pt x="7274" y="15695"/>
                    <a:pt x="7264" y="15691"/>
                    <a:pt x="7255" y="15690"/>
                  </a:cubicBezTo>
                  <a:cubicBezTo>
                    <a:pt x="7245" y="15688"/>
                    <a:pt x="7236" y="15687"/>
                    <a:pt x="7227" y="15687"/>
                  </a:cubicBezTo>
                  <a:cubicBezTo>
                    <a:pt x="7218" y="15688"/>
                    <a:pt x="7210" y="15689"/>
                    <a:pt x="7203" y="15691"/>
                  </a:cubicBezTo>
                  <a:cubicBezTo>
                    <a:pt x="7196" y="15693"/>
                    <a:pt x="7189" y="15695"/>
                    <a:pt x="7184" y="15698"/>
                  </a:cubicBezTo>
                  <a:cubicBezTo>
                    <a:pt x="7178" y="15701"/>
                    <a:pt x="7172" y="15704"/>
                    <a:pt x="7166" y="15709"/>
                  </a:cubicBezTo>
                  <a:cubicBezTo>
                    <a:pt x="7160" y="15713"/>
                    <a:pt x="7154" y="15719"/>
                    <a:pt x="7148" y="15725"/>
                  </a:cubicBezTo>
                  <a:cubicBezTo>
                    <a:pt x="7141" y="15732"/>
                    <a:pt x="7135" y="15740"/>
                    <a:pt x="7129" y="15750"/>
                  </a:cubicBezTo>
                  <a:cubicBezTo>
                    <a:pt x="7123" y="15760"/>
                    <a:pt x="7117" y="15771"/>
                    <a:pt x="7110" y="15784"/>
                  </a:cubicBezTo>
                  <a:lnTo>
                    <a:pt x="7065" y="15875"/>
                  </a:lnTo>
                  <a:lnTo>
                    <a:pt x="7456" y="16068"/>
                  </a:lnTo>
                  <a:lnTo>
                    <a:pt x="7478" y="16022"/>
                  </a:lnTo>
                  <a:lnTo>
                    <a:pt x="7302" y="15935"/>
                  </a:lnTo>
                  <a:cubicBezTo>
                    <a:pt x="7307" y="15926"/>
                    <a:pt x="7313" y="15919"/>
                    <a:pt x="7319" y="15914"/>
                  </a:cubicBezTo>
                  <a:cubicBezTo>
                    <a:pt x="7325" y="15910"/>
                    <a:pt x="7335" y="15906"/>
                    <a:pt x="7349" y="15903"/>
                  </a:cubicBezTo>
                  <a:cubicBezTo>
                    <a:pt x="7372" y="15899"/>
                    <a:pt x="7394" y="15894"/>
                    <a:pt x="7415" y="15891"/>
                  </a:cubicBezTo>
                  <a:cubicBezTo>
                    <a:pt x="7435" y="15888"/>
                    <a:pt x="7454" y="15885"/>
                    <a:pt x="7472" y="15883"/>
                  </a:cubicBezTo>
                  <a:cubicBezTo>
                    <a:pt x="7489" y="15881"/>
                    <a:pt x="7504" y="15879"/>
                    <a:pt x="7518" y="15879"/>
                  </a:cubicBezTo>
                  <a:cubicBezTo>
                    <a:pt x="7531" y="15878"/>
                    <a:pt x="7541" y="15878"/>
                    <a:pt x="7549" y="15878"/>
                  </a:cubicBezTo>
                  <a:lnTo>
                    <a:pt x="7578" y="15819"/>
                  </a:lnTo>
                  <a:close/>
                  <a:moveTo>
                    <a:pt x="7292" y="15770"/>
                  </a:moveTo>
                  <a:cubicBezTo>
                    <a:pt x="7300" y="15779"/>
                    <a:pt x="7306" y="15788"/>
                    <a:pt x="7309" y="15797"/>
                  </a:cubicBezTo>
                  <a:cubicBezTo>
                    <a:pt x="7312" y="15808"/>
                    <a:pt x="7312" y="15820"/>
                    <a:pt x="7310" y="15833"/>
                  </a:cubicBezTo>
                  <a:cubicBezTo>
                    <a:pt x="7308" y="15845"/>
                    <a:pt x="7303" y="15860"/>
                    <a:pt x="7294" y="15878"/>
                  </a:cubicBezTo>
                  <a:lnTo>
                    <a:pt x="7273" y="15921"/>
                  </a:lnTo>
                  <a:lnTo>
                    <a:pt x="7127" y="15849"/>
                  </a:lnTo>
                  <a:lnTo>
                    <a:pt x="7150" y="15802"/>
                  </a:lnTo>
                  <a:cubicBezTo>
                    <a:pt x="7155" y="15792"/>
                    <a:pt x="7160" y="15783"/>
                    <a:pt x="7165" y="15776"/>
                  </a:cubicBezTo>
                  <a:cubicBezTo>
                    <a:pt x="7171" y="15769"/>
                    <a:pt x="7176" y="15763"/>
                    <a:pt x="7182" y="15757"/>
                  </a:cubicBezTo>
                  <a:cubicBezTo>
                    <a:pt x="7192" y="15749"/>
                    <a:pt x="7204" y="15743"/>
                    <a:pt x="7219" y="15742"/>
                  </a:cubicBezTo>
                  <a:cubicBezTo>
                    <a:pt x="7233" y="15740"/>
                    <a:pt x="7247" y="15742"/>
                    <a:pt x="7260" y="15748"/>
                  </a:cubicBezTo>
                  <a:cubicBezTo>
                    <a:pt x="7273" y="15755"/>
                    <a:pt x="7284" y="15762"/>
                    <a:pt x="7292" y="15770"/>
                  </a:cubicBezTo>
                  <a:close/>
                  <a:moveTo>
                    <a:pt x="7589" y="15425"/>
                  </a:moveTo>
                  <a:cubicBezTo>
                    <a:pt x="7575" y="15424"/>
                    <a:pt x="7561" y="15425"/>
                    <a:pt x="7548" y="15428"/>
                  </a:cubicBezTo>
                  <a:cubicBezTo>
                    <a:pt x="7535" y="15432"/>
                    <a:pt x="7523" y="15437"/>
                    <a:pt x="7512" y="15445"/>
                  </a:cubicBezTo>
                  <a:cubicBezTo>
                    <a:pt x="7501" y="15452"/>
                    <a:pt x="7488" y="15463"/>
                    <a:pt x="7474" y="15478"/>
                  </a:cubicBezTo>
                  <a:lnTo>
                    <a:pt x="7438" y="15516"/>
                  </a:lnTo>
                  <a:cubicBezTo>
                    <a:pt x="7419" y="15535"/>
                    <a:pt x="7402" y="15548"/>
                    <a:pt x="7388" y="15553"/>
                  </a:cubicBezTo>
                  <a:cubicBezTo>
                    <a:pt x="7373" y="15559"/>
                    <a:pt x="7358" y="15557"/>
                    <a:pt x="7342" y="15550"/>
                  </a:cubicBezTo>
                  <a:cubicBezTo>
                    <a:pt x="7322" y="15540"/>
                    <a:pt x="7310" y="15525"/>
                    <a:pt x="7305" y="15506"/>
                  </a:cubicBezTo>
                  <a:cubicBezTo>
                    <a:pt x="7300" y="15486"/>
                    <a:pt x="7304" y="15464"/>
                    <a:pt x="7316" y="15440"/>
                  </a:cubicBezTo>
                  <a:cubicBezTo>
                    <a:pt x="7320" y="15431"/>
                    <a:pt x="7325" y="15424"/>
                    <a:pt x="7330" y="15417"/>
                  </a:cubicBezTo>
                  <a:cubicBezTo>
                    <a:pt x="7334" y="15410"/>
                    <a:pt x="7340" y="15404"/>
                    <a:pt x="7346" y="15398"/>
                  </a:cubicBezTo>
                  <a:cubicBezTo>
                    <a:pt x="7353" y="15391"/>
                    <a:pt x="7360" y="15385"/>
                    <a:pt x="7368" y="15380"/>
                  </a:cubicBezTo>
                  <a:cubicBezTo>
                    <a:pt x="7376" y="15374"/>
                    <a:pt x="7385" y="15367"/>
                    <a:pt x="7396" y="15361"/>
                  </a:cubicBezTo>
                  <a:lnTo>
                    <a:pt x="7373" y="15324"/>
                  </a:lnTo>
                  <a:cubicBezTo>
                    <a:pt x="7329" y="15349"/>
                    <a:pt x="7297" y="15382"/>
                    <a:pt x="7277" y="15423"/>
                  </a:cubicBezTo>
                  <a:cubicBezTo>
                    <a:pt x="7268" y="15442"/>
                    <a:pt x="7262" y="15461"/>
                    <a:pt x="7260" y="15479"/>
                  </a:cubicBezTo>
                  <a:cubicBezTo>
                    <a:pt x="7258" y="15497"/>
                    <a:pt x="7259" y="15515"/>
                    <a:pt x="7263" y="15530"/>
                  </a:cubicBezTo>
                  <a:cubicBezTo>
                    <a:pt x="7268" y="15546"/>
                    <a:pt x="7275" y="15561"/>
                    <a:pt x="7286" y="15573"/>
                  </a:cubicBezTo>
                  <a:cubicBezTo>
                    <a:pt x="7297" y="15586"/>
                    <a:pt x="7310" y="15597"/>
                    <a:pt x="7327" y="15605"/>
                  </a:cubicBezTo>
                  <a:cubicBezTo>
                    <a:pt x="7352" y="15617"/>
                    <a:pt x="7377" y="15620"/>
                    <a:pt x="7403" y="15612"/>
                  </a:cubicBezTo>
                  <a:cubicBezTo>
                    <a:pt x="7415" y="15608"/>
                    <a:pt x="7426" y="15602"/>
                    <a:pt x="7436" y="15594"/>
                  </a:cubicBezTo>
                  <a:cubicBezTo>
                    <a:pt x="7446" y="15586"/>
                    <a:pt x="7458" y="15575"/>
                    <a:pt x="7472" y="15559"/>
                  </a:cubicBezTo>
                  <a:lnTo>
                    <a:pt x="7503" y="15526"/>
                  </a:lnTo>
                  <a:cubicBezTo>
                    <a:pt x="7540" y="15486"/>
                    <a:pt x="7576" y="15475"/>
                    <a:pt x="7611" y="15492"/>
                  </a:cubicBezTo>
                  <a:cubicBezTo>
                    <a:pt x="7634" y="15503"/>
                    <a:pt x="7648" y="15522"/>
                    <a:pt x="7653" y="15547"/>
                  </a:cubicBezTo>
                  <a:cubicBezTo>
                    <a:pt x="7655" y="15559"/>
                    <a:pt x="7655" y="15570"/>
                    <a:pt x="7653" y="15580"/>
                  </a:cubicBezTo>
                  <a:cubicBezTo>
                    <a:pt x="7651" y="15590"/>
                    <a:pt x="7647" y="15603"/>
                    <a:pt x="7639" y="15618"/>
                  </a:cubicBezTo>
                  <a:cubicBezTo>
                    <a:pt x="7629" y="15637"/>
                    <a:pt x="7618" y="15655"/>
                    <a:pt x="7604" y="15669"/>
                  </a:cubicBezTo>
                  <a:cubicBezTo>
                    <a:pt x="7591" y="15683"/>
                    <a:pt x="7574" y="15696"/>
                    <a:pt x="7554" y="15706"/>
                  </a:cubicBezTo>
                  <a:lnTo>
                    <a:pt x="7580" y="15744"/>
                  </a:lnTo>
                  <a:cubicBezTo>
                    <a:pt x="7602" y="15731"/>
                    <a:pt x="7621" y="15716"/>
                    <a:pt x="7636" y="15698"/>
                  </a:cubicBezTo>
                  <a:cubicBezTo>
                    <a:pt x="7652" y="15681"/>
                    <a:pt x="7666" y="15660"/>
                    <a:pt x="7677" y="15637"/>
                  </a:cubicBezTo>
                  <a:cubicBezTo>
                    <a:pt x="7686" y="15618"/>
                    <a:pt x="7692" y="15601"/>
                    <a:pt x="7695" y="15586"/>
                  </a:cubicBezTo>
                  <a:cubicBezTo>
                    <a:pt x="7698" y="15570"/>
                    <a:pt x="7699" y="15554"/>
                    <a:pt x="7697" y="15537"/>
                  </a:cubicBezTo>
                  <a:cubicBezTo>
                    <a:pt x="7694" y="15514"/>
                    <a:pt x="7687" y="15494"/>
                    <a:pt x="7675" y="15476"/>
                  </a:cubicBezTo>
                  <a:cubicBezTo>
                    <a:pt x="7663" y="15459"/>
                    <a:pt x="7647" y="15446"/>
                    <a:pt x="7629" y="15437"/>
                  </a:cubicBezTo>
                  <a:cubicBezTo>
                    <a:pt x="7617" y="15431"/>
                    <a:pt x="7604" y="15427"/>
                    <a:pt x="7589" y="15425"/>
                  </a:cubicBezTo>
                  <a:close/>
                  <a:moveTo>
                    <a:pt x="7807" y="15355"/>
                  </a:moveTo>
                  <a:lnTo>
                    <a:pt x="7416" y="15163"/>
                  </a:lnTo>
                  <a:lnTo>
                    <a:pt x="7393" y="15208"/>
                  </a:lnTo>
                  <a:lnTo>
                    <a:pt x="7784" y="15401"/>
                  </a:lnTo>
                  <a:lnTo>
                    <a:pt x="7807" y="15355"/>
                  </a:lnTo>
                  <a:close/>
                  <a:moveTo>
                    <a:pt x="7582" y="14826"/>
                  </a:moveTo>
                  <a:lnTo>
                    <a:pt x="7454" y="15084"/>
                  </a:lnTo>
                  <a:lnTo>
                    <a:pt x="7494" y="15104"/>
                  </a:lnTo>
                  <a:lnTo>
                    <a:pt x="7545" y="14999"/>
                  </a:lnTo>
                  <a:lnTo>
                    <a:pt x="7897" y="15172"/>
                  </a:lnTo>
                  <a:lnTo>
                    <a:pt x="7919" y="15127"/>
                  </a:lnTo>
                  <a:lnTo>
                    <a:pt x="7568" y="14954"/>
                  </a:lnTo>
                  <a:lnTo>
                    <a:pt x="7620" y="14848"/>
                  </a:lnTo>
                  <a:lnTo>
                    <a:pt x="7582" y="14826"/>
                  </a:lnTo>
                  <a:close/>
                  <a:moveTo>
                    <a:pt x="7749" y="14485"/>
                  </a:moveTo>
                  <a:lnTo>
                    <a:pt x="7723" y="14539"/>
                  </a:lnTo>
                  <a:lnTo>
                    <a:pt x="7835" y="14687"/>
                  </a:lnTo>
                  <a:cubicBezTo>
                    <a:pt x="7842" y="14698"/>
                    <a:pt x="7849" y="14707"/>
                    <a:pt x="7856" y="14715"/>
                  </a:cubicBezTo>
                  <a:cubicBezTo>
                    <a:pt x="7863" y="14723"/>
                    <a:pt x="7867" y="14728"/>
                    <a:pt x="7869" y="14730"/>
                  </a:cubicBezTo>
                  <a:cubicBezTo>
                    <a:pt x="7859" y="14730"/>
                    <a:pt x="7850" y="14729"/>
                    <a:pt x="7842" y="14729"/>
                  </a:cubicBezTo>
                  <a:cubicBezTo>
                    <a:pt x="7833" y="14729"/>
                    <a:pt x="7824" y="14728"/>
                    <a:pt x="7815" y="14728"/>
                  </a:cubicBezTo>
                  <a:lnTo>
                    <a:pt x="7629" y="14729"/>
                  </a:lnTo>
                  <a:lnTo>
                    <a:pt x="7601" y="14787"/>
                  </a:lnTo>
                  <a:lnTo>
                    <a:pt x="7899" y="14777"/>
                  </a:lnTo>
                  <a:lnTo>
                    <a:pt x="8054" y="14853"/>
                  </a:lnTo>
                  <a:lnTo>
                    <a:pt x="8078" y="14805"/>
                  </a:lnTo>
                  <a:lnTo>
                    <a:pt x="7925" y="14730"/>
                  </a:lnTo>
                  <a:lnTo>
                    <a:pt x="7749" y="14485"/>
                  </a:lnTo>
                  <a:close/>
                  <a:moveTo>
                    <a:pt x="8109" y="14056"/>
                  </a:moveTo>
                  <a:cubicBezTo>
                    <a:pt x="8082" y="14050"/>
                    <a:pt x="8057" y="14049"/>
                    <a:pt x="8033" y="14052"/>
                  </a:cubicBezTo>
                  <a:cubicBezTo>
                    <a:pt x="8024" y="14053"/>
                    <a:pt x="8014" y="14056"/>
                    <a:pt x="8003" y="14059"/>
                  </a:cubicBezTo>
                  <a:cubicBezTo>
                    <a:pt x="7992" y="14063"/>
                    <a:pt x="7980" y="14068"/>
                    <a:pt x="7969" y="14075"/>
                  </a:cubicBezTo>
                  <a:cubicBezTo>
                    <a:pt x="7958" y="14081"/>
                    <a:pt x="7947" y="14090"/>
                    <a:pt x="7937" y="14102"/>
                  </a:cubicBezTo>
                  <a:cubicBezTo>
                    <a:pt x="7927" y="14113"/>
                    <a:pt x="7917" y="14127"/>
                    <a:pt x="7909" y="14144"/>
                  </a:cubicBezTo>
                  <a:cubicBezTo>
                    <a:pt x="7897" y="14168"/>
                    <a:pt x="7891" y="14192"/>
                    <a:pt x="7891" y="14216"/>
                  </a:cubicBezTo>
                  <a:cubicBezTo>
                    <a:pt x="7890" y="14240"/>
                    <a:pt x="7896" y="14263"/>
                    <a:pt x="7906" y="14284"/>
                  </a:cubicBezTo>
                  <a:cubicBezTo>
                    <a:pt x="7917" y="14306"/>
                    <a:pt x="7933" y="14327"/>
                    <a:pt x="7954" y="14346"/>
                  </a:cubicBezTo>
                  <a:cubicBezTo>
                    <a:pt x="7975" y="14365"/>
                    <a:pt x="8002" y="14383"/>
                    <a:pt x="8033" y="14398"/>
                  </a:cubicBezTo>
                  <a:cubicBezTo>
                    <a:pt x="8100" y="14431"/>
                    <a:pt x="8160" y="14441"/>
                    <a:pt x="8211" y="14428"/>
                  </a:cubicBezTo>
                  <a:cubicBezTo>
                    <a:pt x="8232" y="14422"/>
                    <a:pt x="8252" y="14412"/>
                    <a:pt x="8270" y="14398"/>
                  </a:cubicBezTo>
                  <a:cubicBezTo>
                    <a:pt x="8288" y="14384"/>
                    <a:pt x="8303" y="14365"/>
                    <a:pt x="8315" y="14341"/>
                  </a:cubicBezTo>
                  <a:cubicBezTo>
                    <a:pt x="8325" y="14320"/>
                    <a:pt x="8331" y="14301"/>
                    <a:pt x="8333" y="14283"/>
                  </a:cubicBezTo>
                  <a:cubicBezTo>
                    <a:pt x="8334" y="14264"/>
                    <a:pt x="8332" y="14244"/>
                    <a:pt x="8326" y="14223"/>
                  </a:cubicBezTo>
                  <a:cubicBezTo>
                    <a:pt x="8318" y="14195"/>
                    <a:pt x="8303" y="14170"/>
                    <a:pt x="8282" y="14148"/>
                  </a:cubicBezTo>
                  <a:cubicBezTo>
                    <a:pt x="8262" y="14127"/>
                    <a:pt x="8233" y="14107"/>
                    <a:pt x="8195" y="14088"/>
                  </a:cubicBezTo>
                  <a:cubicBezTo>
                    <a:pt x="8164" y="14073"/>
                    <a:pt x="8135" y="14062"/>
                    <a:pt x="8109" y="14056"/>
                  </a:cubicBezTo>
                  <a:close/>
                  <a:moveTo>
                    <a:pt x="8218" y="14167"/>
                  </a:moveTo>
                  <a:cubicBezTo>
                    <a:pt x="8230" y="14174"/>
                    <a:pt x="8240" y="14181"/>
                    <a:pt x="8248" y="14188"/>
                  </a:cubicBezTo>
                  <a:cubicBezTo>
                    <a:pt x="8256" y="14195"/>
                    <a:pt x="8263" y="14202"/>
                    <a:pt x="8269" y="14209"/>
                  </a:cubicBezTo>
                  <a:cubicBezTo>
                    <a:pt x="8274" y="14216"/>
                    <a:pt x="8279" y="14224"/>
                    <a:pt x="8282" y="14232"/>
                  </a:cubicBezTo>
                  <a:cubicBezTo>
                    <a:pt x="8289" y="14246"/>
                    <a:pt x="8292" y="14260"/>
                    <a:pt x="8292" y="14275"/>
                  </a:cubicBezTo>
                  <a:cubicBezTo>
                    <a:pt x="8292" y="14290"/>
                    <a:pt x="8288" y="14305"/>
                    <a:pt x="8280" y="14321"/>
                  </a:cubicBezTo>
                  <a:cubicBezTo>
                    <a:pt x="8276" y="14329"/>
                    <a:pt x="8271" y="14337"/>
                    <a:pt x="8265" y="14344"/>
                  </a:cubicBezTo>
                  <a:cubicBezTo>
                    <a:pt x="8259" y="14351"/>
                    <a:pt x="8252" y="14358"/>
                    <a:pt x="8245" y="14363"/>
                  </a:cubicBezTo>
                  <a:cubicBezTo>
                    <a:pt x="8237" y="14369"/>
                    <a:pt x="8230" y="14374"/>
                    <a:pt x="8222" y="14377"/>
                  </a:cubicBezTo>
                  <a:cubicBezTo>
                    <a:pt x="8214" y="14381"/>
                    <a:pt x="8205" y="14383"/>
                    <a:pt x="8197" y="14383"/>
                  </a:cubicBezTo>
                  <a:cubicBezTo>
                    <a:pt x="8180" y="14385"/>
                    <a:pt x="8158" y="14381"/>
                    <a:pt x="8132" y="14374"/>
                  </a:cubicBezTo>
                  <a:cubicBezTo>
                    <a:pt x="8106" y="14367"/>
                    <a:pt x="8078" y="14356"/>
                    <a:pt x="8048" y="14342"/>
                  </a:cubicBezTo>
                  <a:cubicBezTo>
                    <a:pt x="8024" y="14330"/>
                    <a:pt x="8004" y="14318"/>
                    <a:pt x="7988" y="14306"/>
                  </a:cubicBezTo>
                  <a:cubicBezTo>
                    <a:pt x="7973" y="14294"/>
                    <a:pt x="7960" y="14282"/>
                    <a:pt x="7951" y="14269"/>
                  </a:cubicBezTo>
                  <a:cubicBezTo>
                    <a:pt x="7940" y="14254"/>
                    <a:pt x="7935" y="14237"/>
                    <a:pt x="7934" y="14218"/>
                  </a:cubicBezTo>
                  <a:cubicBezTo>
                    <a:pt x="7933" y="14199"/>
                    <a:pt x="7937" y="14181"/>
                    <a:pt x="7946" y="14162"/>
                  </a:cubicBezTo>
                  <a:cubicBezTo>
                    <a:pt x="7957" y="14140"/>
                    <a:pt x="7972" y="14124"/>
                    <a:pt x="7990" y="14115"/>
                  </a:cubicBezTo>
                  <a:cubicBezTo>
                    <a:pt x="8007" y="14106"/>
                    <a:pt x="8025" y="14101"/>
                    <a:pt x="8043" y="14102"/>
                  </a:cubicBezTo>
                  <a:cubicBezTo>
                    <a:pt x="8060" y="14102"/>
                    <a:pt x="8079" y="14105"/>
                    <a:pt x="8100" y="14112"/>
                  </a:cubicBezTo>
                  <a:cubicBezTo>
                    <a:pt x="8122" y="14119"/>
                    <a:pt x="8147" y="14130"/>
                    <a:pt x="8176" y="14144"/>
                  </a:cubicBezTo>
                  <a:cubicBezTo>
                    <a:pt x="8192" y="14152"/>
                    <a:pt x="8206" y="14159"/>
                    <a:pt x="8218" y="14167"/>
                  </a:cubicBezTo>
                  <a:close/>
                  <a:moveTo>
                    <a:pt x="8143" y="13685"/>
                  </a:moveTo>
                  <a:lnTo>
                    <a:pt x="8042" y="13891"/>
                  </a:lnTo>
                  <a:lnTo>
                    <a:pt x="8432" y="14083"/>
                  </a:lnTo>
                  <a:lnTo>
                    <a:pt x="8456" y="14036"/>
                  </a:lnTo>
                  <a:lnTo>
                    <a:pt x="8270" y="13945"/>
                  </a:lnTo>
                  <a:lnTo>
                    <a:pt x="8332" y="13819"/>
                  </a:lnTo>
                  <a:lnTo>
                    <a:pt x="8294" y="13800"/>
                  </a:lnTo>
                  <a:lnTo>
                    <a:pt x="8232" y="13926"/>
                  </a:lnTo>
                  <a:lnTo>
                    <a:pt x="8104" y="13863"/>
                  </a:lnTo>
                  <a:lnTo>
                    <a:pt x="8178" y="13712"/>
                  </a:lnTo>
                  <a:lnTo>
                    <a:pt x="8143" y="13685"/>
                  </a:lnTo>
                  <a:close/>
                  <a:moveTo>
                    <a:pt x="8809" y="13319"/>
                  </a:moveTo>
                  <a:lnTo>
                    <a:pt x="8401" y="13160"/>
                  </a:lnTo>
                  <a:lnTo>
                    <a:pt x="8367" y="13229"/>
                  </a:lnTo>
                  <a:lnTo>
                    <a:pt x="8591" y="13430"/>
                  </a:lnTo>
                  <a:cubicBezTo>
                    <a:pt x="8605" y="13442"/>
                    <a:pt x="8617" y="13452"/>
                    <a:pt x="8628" y="13461"/>
                  </a:cubicBezTo>
                  <a:cubicBezTo>
                    <a:pt x="8640" y="13470"/>
                    <a:pt x="8646" y="13474"/>
                    <a:pt x="8647" y="13476"/>
                  </a:cubicBezTo>
                  <a:cubicBezTo>
                    <a:pt x="8645" y="13475"/>
                    <a:pt x="8637" y="13473"/>
                    <a:pt x="8624" y="13469"/>
                  </a:cubicBezTo>
                  <a:cubicBezTo>
                    <a:pt x="8610" y="13465"/>
                    <a:pt x="8593" y="13462"/>
                    <a:pt x="8572" y="13458"/>
                  </a:cubicBezTo>
                  <a:lnTo>
                    <a:pt x="8282" y="13403"/>
                  </a:lnTo>
                  <a:lnTo>
                    <a:pt x="8248" y="13472"/>
                  </a:lnTo>
                  <a:lnTo>
                    <a:pt x="8622" y="13698"/>
                  </a:lnTo>
                  <a:lnTo>
                    <a:pt x="8644" y="13653"/>
                  </a:lnTo>
                  <a:lnTo>
                    <a:pt x="8377" y="13495"/>
                  </a:lnTo>
                  <a:cubicBezTo>
                    <a:pt x="8371" y="13491"/>
                    <a:pt x="8365" y="13488"/>
                    <a:pt x="8357" y="13483"/>
                  </a:cubicBezTo>
                  <a:cubicBezTo>
                    <a:pt x="8350" y="13479"/>
                    <a:pt x="8342" y="13475"/>
                    <a:pt x="8335" y="13470"/>
                  </a:cubicBezTo>
                  <a:cubicBezTo>
                    <a:pt x="8327" y="13466"/>
                    <a:pt x="8321" y="13463"/>
                    <a:pt x="8316" y="13459"/>
                  </a:cubicBezTo>
                  <a:cubicBezTo>
                    <a:pt x="8311" y="13457"/>
                    <a:pt x="8308" y="13455"/>
                    <a:pt x="8306" y="13454"/>
                  </a:cubicBezTo>
                  <a:cubicBezTo>
                    <a:pt x="8311" y="13455"/>
                    <a:pt x="8320" y="13457"/>
                    <a:pt x="8334" y="13460"/>
                  </a:cubicBezTo>
                  <a:cubicBezTo>
                    <a:pt x="8349" y="13463"/>
                    <a:pt x="8367" y="13467"/>
                    <a:pt x="8389" y="13471"/>
                  </a:cubicBezTo>
                  <a:lnTo>
                    <a:pt x="8705" y="13530"/>
                  </a:lnTo>
                  <a:lnTo>
                    <a:pt x="8724" y="13490"/>
                  </a:lnTo>
                  <a:lnTo>
                    <a:pt x="8474" y="13263"/>
                  </a:lnTo>
                  <a:cubicBezTo>
                    <a:pt x="8469" y="13258"/>
                    <a:pt x="8463" y="13254"/>
                    <a:pt x="8457" y="13249"/>
                  </a:cubicBezTo>
                  <a:cubicBezTo>
                    <a:pt x="8451" y="13244"/>
                    <a:pt x="8446" y="13239"/>
                    <a:pt x="8440" y="13234"/>
                  </a:cubicBezTo>
                  <a:cubicBezTo>
                    <a:pt x="8435" y="13230"/>
                    <a:pt x="8431" y="13226"/>
                    <a:pt x="8427" y="13223"/>
                  </a:cubicBezTo>
                  <a:cubicBezTo>
                    <a:pt x="8423" y="13220"/>
                    <a:pt x="8421" y="13218"/>
                    <a:pt x="8420" y="13217"/>
                  </a:cubicBezTo>
                  <a:cubicBezTo>
                    <a:pt x="8421" y="13218"/>
                    <a:pt x="8424" y="13219"/>
                    <a:pt x="8429" y="13221"/>
                  </a:cubicBezTo>
                  <a:cubicBezTo>
                    <a:pt x="8433" y="13223"/>
                    <a:pt x="8439" y="13226"/>
                    <a:pt x="8446" y="13229"/>
                  </a:cubicBezTo>
                  <a:cubicBezTo>
                    <a:pt x="8452" y="13232"/>
                    <a:pt x="8460" y="13235"/>
                    <a:pt x="8467" y="13238"/>
                  </a:cubicBezTo>
                  <a:cubicBezTo>
                    <a:pt x="8475" y="13242"/>
                    <a:pt x="8482" y="13244"/>
                    <a:pt x="8488" y="13247"/>
                  </a:cubicBezTo>
                  <a:lnTo>
                    <a:pt x="8786" y="13365"/>
                  </a:lnTo>
                  <a:lnTo>
                    <a:pt x="8809" y="13319"/>
                  </a:lnTo>
                  <a:close/>
                  <a:moveTo>
                    <a:pt x="8593" y="12770"/>
                  </a:moveTo>
                  <a:lnTo>
                    <a:pt x="8570" y="12816"/>
                  </a:lnTo>
                  <a:lnTo>
                    <a:pt x="8843" y="12950"/>
                  </a:lnTo>
                  <a:cubicBezTo>
                    <a:pt x="8856" y="12957"/>
                    <a:pt x="8867" y="12963"/>
                    <a:pt x="8875" y="12969"/>
                  </a:cubicBezTo>
                  <a:cubicBezTo>
                    <a:pt x="8884" y="12976"/>
                    <a:pt x="8891" y="12984"/>
                    <a:pt x="8896" y="12995"/>
                  </a:cubicBezTo>
                  <a:cubicBezTo>
                    <a:pt x="8901" y="13005"/>
                    <a:pt x="8903" y="13017"/>
                    <a:pt x="8902" y="13031"/>
                  </a:cubicBezTo>
                  <a:cubicBezTo>
                    <a:pt x="8900" y="13045"/>
                    <a:pt x="8895" y="13060"/>
                    <a:pt x="8887" y="13076"/>
                  </a:cubicBezTo>
                  <a:cubicBezTo>
                    <a:pt x="8881" y="13088"/>
                    <a:pt x="8875" y="13098"/>
                    <a:pt x="8868" y="13106"/>
                  </a:cubicBezTo>
                  <a:cubicBezTo>
                    <a:pt x="8862" y="13113"/>
                    <a:pt x="8855" y="13119"/>
                    <a:pt x="8848" y="13123"/>
                  </a:cubicBezTo>
                  <a:cubicBezTo>
                    <a:pt x="8841" y="13128"/>
                    <a:pt x="8835" y="13130"/>
                    <a:pt x="8828" y="13132"/>
                  </a:cubicBezTo>
                  <a:cubicBezTo>
                    <a:pt x="8822" y="13133"/>
                    <a:pt x="8816" y="13134"/>
                    <a:pt x="8811" y="13134"/>
                  </a:cubicBezTo>
                  <a:cubicBezTo>
                    <a:pt x="8804" y="13133"/>
                    <a:pt x="8795" y="13131"/>
                    <a:pt x="8783" y="13127"/>
                  </a:cubicBezTo>
                  <a:cubicBezTo>
                    <a:pt x="8772" y="13122"/>
                    <a:pt x="8761" y="13118"/>
                    <a:pt x="8752" y="13113"/>
                  </a:cubicBezTo>
                  <a:lnTo>
                    <a:pt x="8488" y="12983"/>
                  </a:lnTo>
                  <a:lnTo>
                    <a:pt x="8466" y="13029"/>
                  </a:lnTo>
                  <a:lnTo>
                    <a:pt x="8746" y="13167"/>
                  </a:lnTo>
                  <a:cubicBezTo>
                    <a:pt x="8755" y="13172"/>
                    <a:pt x="8765" y="13176"/>
                    <a:pt x="8777" y="13180"/>
                  </a:cubicBezTo>
                  <a:cubicBezTo>
                    <a:pt x="8788" y="13185"/>
                    <a:pt x="8800" y="13186"/>
                    <a:pt x="8813" y="13186"/>
                  </a:cubicBezTo>
                  <a:cubicBezTo>
                    <a:pt x="8837" y="13185"/>
                    <a:pt x="8858" y="13177"/>
                    <a:pt x="8876" y="13164"/>
                  </a:cubicBezTo>
                  <a:cubicBezTo>
                    <a:pt x="8894" y="13150"/>
                    <a:pt x="8911" y="13128"/>
                    <a:pt x="8926" y="13098"/>
                  </a:cubicBezTo>
                  <a:cubicBezTo>
                    <a:pt x="8938" y="13074"/>
                    <a:pt x="8945" y="13053"/>
                    <a:pt x="8948" y="13034"/>
                  </a:cubicBezTo>
                  <a:cubicBezTo>
                    <a:pt x="8951" y="13016"/>
                    <a:pt x="8950" y="12998"/>
                    <a:pt x="8946" y="12981"/>
                  </a:cubicBezTo>
                  <a:cubicBezTo>
                    <a:pt x="8942" y="12964"/>
                    <a:pt x="8934" y="12950"/>
                    <a:pt x="8923" y="12940"/>
                  </a:cubicBezTo>
                  <a:cubicBezTo>
                    <a:pt x="8912" y="12929"/>
                    <a:pt x="8895" y="12918"/>
                    <a:pt x="8871" y="12907"/>
                  </a:cubicBezTo>
                  <a:lnTo>
                    <a:pt x="8593" y="12770"/>
                  </a:lnTo>
                  <a:close/>
                  <a:moveTo>
                    <a:pt x="8436" y="12901"/>
                  </a:moveTo>
                  <a:cubicBezTo>
                    <a:pt x="8428" y="12904"/>
                    <a:pt x="8421" y="12909"/>
                    <a:pt x="8417" y="12918"/>
                  </a:cubicBezTo>
                  <a:cubicBezTo>
                    <a:pt x="8413" y="12926"/>
                    <a:pt x="8413" y="12934"/>
                    <a:pt x="8416" y="12942"/>
                  </a:cubicBezTo>
                  <a:cubicBezTo>
                    <a:pt x="8419" y="12951"/>
                    <a:pt x="8424" y="12957"/>
                    <a:pt x="8432" y="12961"/>
                  </a:cubicBezTo>
                  <a:cubicBezTo>
                    <a:pt x="8440" y="12965"/>
                    <a:pt x="8449" y="12966"/>
                    <a:pt x="8458" y="12963"/>
                  </a:cubicBezTo>
                  <a:cubicBezTo>
                    <a:pt x="8466" y="12960"/>
                    <a:pt x="8473" y="12955"/>
                    <a:pt x="8477" y="12946"/>
                  </a:cubicBezTo>
                  <a:cubicBezTo>
                    <a:pt x="8481" y="12938"/>
                    <a:pt x="8481" y="12930"/>
                    <a:pt x="8478" y="12921"/>
                  </a:cubicBezTo>
                  <a:cubicBezTo>
                    <a:pt x="8475" y="12913"/>
                    <a:pt x="8469" y="12906"/>
                    <a:pt x="8461" y="12902"/>
                  </a:cubicBezTo>
                  <a:cubicBezTo>
                    <a:pt x="8453" y="12898"/>
                    <a:pt x="8445" y="12898"/>
                    <a:pt x="8436" y="12901"/>
                  </a:cubicBezTo>
                  <a:close/>
                  <a:moveTo>
                    <a:pt x="8494" y="12784"/>
                  </a:moveTo>
                  <a:cubicBezTo>
                    <a:pt x="8485" y="12787"/>
                    <a:pt x="8479" y="12793"/>
                    <a:pt x="8475" y="12801"/>
                  </a:cubicBezTo>
                  <a:cubicBezTo>
                    <a:pt x="8471" y="12809"/>
                    <a:pt x="8470" y="12817"/>
                    <a:pt x="8473" y="12826"/>
                  </a:cubicBezTo>
                  <a:cubicBezTo>
                    <a:pt x="8476" y="12834"/>
                    <a:pt x="8481" y="12840"/>
                    <a:pt x="8489" y="12844"/>
                  </a:cubicBezTo>
                  <a:cubicBezTo>
                    <a:pt x="8498" y="12848"/>
                    <a:pt x="8506" y="12849"/>
                    <a:pt x="8515" y="12846"/>
                  </a:cubicBezTo>
                  <a:cubicBezTo>
                    <a:pt x="8524" y="12843"/>
                    <a:pt x="8530" y="12838"/>
                    <a:pt x="8534" y="12830"/>
                  </a:cubicBezTo>
                  <a:cubicBezTo>
                    <a:pt x="8538" y="12821"/>
                    <a:pt x="8539" y="12813"/>
                    <a:pt x="8536" y="12804"/>
                  </a:cubicBezTo>
                  <a:cubicBezTo>
                    <a:pt x="8532" y="12796"/>
                    <a:pt x="8527" y="12790"/>
                    <a:pt x="8518" y="12786"/>
                  </a:cubicBezTo>
                  <a:cubicBezTo>
                    <a:pt x="8510" y="12782"/>
                    <a:pt x="8502" y="12781"/>
                    <a:pt x="8494" y="12784"/>
                  </a:cubicBezTo>
                  <a:close/>
                  <a:moveTo>
                    <a:pt x="6885" y="17967"/>
                  </a:moveTo>
                  <a:lnTo>
                    <a:pt x="6758" y="18226"/>
                  </a:lnTo>
                  <a:lnTo>
                    <a:pt x="6797" y="18245"/>
                  </a:lnTo>
                  <a:lnTo>
                    <a:pt x="6849" y="18140"/>
                  </a:lnTo>
                  <a:lnTo>
                    <a:pt x="7081" y="18254"/>
                  </a:lnTo>
                  <a:lnTo>
                    <a:pt x="7194" y="18254"/>
                  </a:lnTo>
                  <a:lnTo>
                    <a:pt x="6871" y="18095"/>
                  </a:lnTo>
                  <a:lnTo>
                    <a:pt x="6923" y="17989"/>
                  </a:lnTo>
                  <a:lnTo>
                    <a:pt x="6885" y="17967"/>
                  </a:lnTo>
                  <a:close/>
                  <a:moveTo>
                    <a:pt x="9002" y="14585"/>
                  </a:moveTo>
                  <a:lnTo>
                    <a:pt x="9002" y="14530"/>
                  </a:lnTo>
                  <a:cubicBezTo>
                    <a:pt x="8993" y="14536"/>
                    <a:pt x="8984" y="14542"/>
                    <a:pt x="8973" y="14548"/>
                  </a:cubicBezTo>
                  <a:lnTo>
                    <a:pt x="8999" y="14586"/>
                  </a:lnTo>
                  <a:lnTo>
                    <a:pt x="9002" y="14585"/>
                  </a:lnTo>
                  <a:close/>
                  <a:moveTo>
                    <a:pt x="9002" y="14326"/>
                  </a:moveTo>
                  <a:lnTo>
                    <a:pt x="9002" y="14267"/>
                  </a:lnTo>
                  <a:cubicBezTo>
                    <a:pt x="8990" y="14266"/>
                    <a:pt x="8978" y="14267"/>
                    <a:pt x="8967" y="14270"/>
                  </a:cubicBezTo>
                  <a:cubicBezTo>
                    <a:pt x="8954" y="14274"/>
                    <a:pt x="8942" y="14279"/>
                    <a:pt x="8931" y="14287"/>
                  </a:cubicBezTo>
                  <a:cubicBezTo>
                    <a:pt x="8920" y="14294"/>
                    <a:pt x="8907" y="14305"/>
                    <a:pt x="8894" y="14320"/>
                  </a:cubicBezTo>
                  <a:lnTo>
                    <a:pt x="8857" y="14358"/>
                  </a:lnTo>
                  <a:cubicBezTo>
                    <a:pt x="8838" y="14377"/>
                    <a:pt x="8821" y="14390"/>
                    <a:pt x="8807" y="14395"/>
                  </a:cubicBezTo>
                  <a:cubicBezTo>
                    <a:pt x="8793" y="14401"/>
                    <a:pt x="8777" y="14399"/>
                    <a:pt x="8761" y="14391"/>
                  </a:cubicBezTo>
                  <a:cubicBezTo>
                    <a:pt x="8741" y="14382"/>
                    <a:pt x="8729" y="14367"/>
                    <a:pt x="8724" y="14348"/>
                  </a:cubicBezTo>
                  <a:cubicBezTo>
                    <a:pt x="8720" y="14328"/>
                    <a:pt x="8723" y="14306"/>
                    <a:pt x="8735" y="14282"/>
                  </a:cubicBezTo>
                  <a:cubicBezTo>
                    <a:pt x="8739" y="14273"/>
                    <a:pt x="8744" y="14266"/>
                    <a:pt x="8749" y="14259"/>
                  </a:cubicBezTo>
                  <a:cubicBezTo>
                    <a:pt x="8754" y="14252"/>
                    <a:pt x="8759" y="14246"/>
                    <a:pt x="8765" y="14240"/>
                  </a:cubicBezTo>
                  <a:cubicBezTo>
                    <a:pt x="8772" y="14233"/>
                    <a:pt x="8779" y="14227"/>
                    <a:pt x="8787" y="14221"/>
                  </a:cubicBezTo>
                  <a:cubicBezTo>
                    <a:pt x="8795" y="14216"/>
                    <a:pt x="8804" y="14209"/>
                    <a:pt x="8815" y="14203"/>
                  </a:cubicBezTo>
                  <a:lnTo>
                    <a:pt x="8792" y="14166"/>
                  </a:lnTo>
                  <a:cubicBezTo>
                    <a:pt x="8748" y="14191"/>
                    <a:pt x="8716" y="14224"/>
                    <a:pt x="8696" y="14265"/>
                  </a:cubicBezTo>
                  <a:cubicBezTo>
                    <a:pt x="8687" y="14284"/>
                    <a:pt x="8681" y="14303"/>
                    <a:pt x="8679" y="14321"/>
                  </a:cubicBezTo>
                  <a:cubicBezTo>
                    <a:pt x="8677" y="14339"/>
                    <a:pt x="8678" y="14357"/>
                    <a:pt x="8682" y="14372"/>
                  </a:cubicBezTo>
                  <a:cubicBezTo>
                    <a:pt x="8687" y="14388"/>
                    <a:pt x="8694" y="14403"/>
                    <a:pt x="8705" y="14415"/>
                  </a:cubicBezTo>
                  <a:cubicBezTo>
                    <a:pt x="8716" y="14428"/>
                    <a:pt x="8729" y="14439"/>
                    <a:pt x="8746" y="14447"/>
                  </a:cubicBezTo>
                  <a:cubicBezTo>
                    <a:pt x="8771" y="14459"/>
                    <a:pt x="8796" y="14462"/>
                    <a:pt x="8822" y="14454"/>
                  </a:cubicBezTo>
                  <a:cubicBezTo>
                    <a:pt x="8834" y="14450"/>
                    <a:pt x="8845" y="14444"/>
                    <a:pt x="8855" y="14436"/>
                  </a:cubicBezTo>
                  <a:cubicBezTo>
                    <a:pt x="8865" y="14428"/>
                    <a:pt x="8877" y="14417"/>
                    <a:pt x="8891" y="14401"/>
                  </a:cubicBezTo>
                  <a:lnTo>
                    <a:pt x="8922" y="14368"/>
                  </a:lnTo>
                  <a:cubicBezTo>
                    <a:pt x="8949" y="14339"/>
                    <a:pt x="8976" y="14325"/>
                    <a:pt x="9002" y="14326"/>
                  </a:cubicBezTo>
                  <a:close/>
                  <a:moveTo>
                    <a:pt x="9002" y="14162"/>
                  </a:moveTo>
                  <a:lnTo>
                    <a:pt x="9002" y="14098"/>
                  </a:lnTo>
                  <a:cubicBezTo>
                    <a:pt x="8992" y="14092"/>
                    <a:pt x="8984" y="14087"/>
                    <a:pt x="8976" y="14081"/>
                  </a:cubicBezTo>
                  <a:cubicBezTo>
                    <a:pt x="8961" y="14071"/>
                    <a:pt x="8948" y="14059"/>
                    <a:pt x="8938" y="14047"/>
                  </a:cubicBezTo>
                  <a:cubicBezTo>
                    <a:pt x="8921" y="14027"/>
                    <a:pt x="8910" y="14006"/>
                    <a:pt x="8907" y="13984"/>
                  </a:cubicBezTo>
                  <a:cubicBezTo>
                    <a:pt x="8903" y="13963"/>
                    <a:pt x="8907" y="13940"/>
                    <a:pt x="8918" y="13918"/>
                  </a:cubicBezTo>
                  <a:cubicBezTo>
                    <a:pt x="8925" y="13903"/>
                    <a:pt x="8934" y="13891"/>
                    <a:pt x="8943" y="13881"/>
                  </a:cubicBezTo>
                  <a:cubicBezTo>
                    <a:pt x="8953" y="13872"/>
                    <a:pt x="8965" y="13863"/>
                    <a:pt x="8979" y="13856"/>
                  </a:cubicBezTo>
                  <a:lnTo>
                    <a:pt x="8961" y="13816"/>
                  </a:lnTo>
                  <a:cubicBezTo>
                    <a:pt x="8944" y="13824"/>
                    <a:pt x="8929" y="13835"/>
                    <a:pt x="8915" y="13849"/>
                  </a:cubicBezTo>
                  <a:cubicBezTo>
                    <a:pt x="8902" y="13863"/>
                    <a:pt x="8890" y="13880"/>
                    <a:pt x="8881" y="13899"/>
                  </a:cubicBezTo>
                  <a:cubicBezTo>
                    <a:pt x="8869" y="13922"/>
                    <a:pt x="8863" y="13946"/>
                    <a:pt x="8864" y="13971"/>
                  </a:cubicBezTo>
                  <a:cubicBezTo>
                    <a:pt x="8864" y="13997"/>
                    <a:pt x="8869" y="14021"/>
                    <a:pt x="8880" y="14044"/>
                  </a:cubicBezTo>
                  <a:cubicBezTo>
                    <a:pt x="8891" y="14068"/>
                    <a:pt x="8907" y="14090"/>
                    <a:pt x="8927" y="14110"/>
                  </a:cubicBezTo>
                  <a:cubicBezTo>
                    <a:pt x="8948" y="14130"/>
                    <a:pt x="8973" y="14148"/>
                    <a:pt x="9002" y="14162"/>
                  </a:cubicBezTo>
                  <a:close/>
                  <a:moveTo>
                    <a:pt x="7417" y="17873"/>
                  </a:moveTo>
                  <a:lnTo>
                    <a:pt x="7377" y="17853"/>
                  </a:lnTo>
                  <a:lnTo>
                    <a:pt x="7292" y="18025"/>
                  </a:lnTo>
                  <a:lnTo>
                    <a:pt x="7149" y="17954"/>
                  </a:lnTo>
                  <a:lnTo>
                    <a:pt x="7215" y="17821"/>
                  </a:lnTo>
                  <a:lnTo>
                    <a:pt x="7174" y="17801"/>
                  </a:lnTo>
                  <a:lnTo>
                    <a:pt x="7109" y="17935"/>
                  </a:lnTo>
                  <a:lnTo>
                    <a:pt x="6980" y="17871"/>
                  </a:lnTo>
                  <a:lnTo>
                    <a:pt x="7059" y="17711"/>
                  </a:lnTo>
                  <a:lnTo>
                    <a:pt x="7023" y="17686"/>
                  </a:lnTo>
                  <a:lnTo>
                    <a:pt x="6918" y="17900"/>
                  </a:lnTo>
                  <a:lnTo>
                    <a:pt x="7309" y="18092"/>
                  </a:lnTo>
                  <a:lnTo>
                    <a:pt x="7417" y="17873"/>
                  </a:lnTo>
                  <a:close/>
                  <a:moveTo>
                    <a:pt x="7580" y="17542"/>
                  </a:moveTo>
                  <a:lnTo>
                    <a:pt x="7544" y="17546"/>
                  </a:lnTo>
                  <a:cubicBezTo>
                    <a:pt x="7527" y="17549"/>
                    <a:pt x="7509" y="17551"/>
                    <a:pt x="7491" y="17553"/>
                  </a:cubicBezTo>
                  <a:cubicBezTo>
                    <a:pt x="7472" y="17556"/>
                    <a:pt x="7454" y="17559"/>
                    <a:pt x="7438" y="17561"/>
                  </a:cubicBezTo>
                  <a:cubicBezTo>
                    <a:pt x="7421" y="17563"/>
                    <a:pt x="7410" y="17565"/>
                    <a:pt x="7403" y="17566"/>
                  </a:cubicBezTo>
                  <a:cubicBezTo>
                    <a:pt x="7393" y="17568"/>
                    <a:pt x="7382" y="17570"/>
                    <a:pt x="7370" y="17574"/>
                  </a:cubicBezTo>
                  <a:cubicBezTo>
                    <a:pt x="7358" y="17577"/>
                    <a:pt x="7348" y="17580"/>
                    <a:pt x="7340" y="17584"/>
                  </a:cubicBezTo>
                  <a:lnTo>
                    <a:pt x="7343" y="17578"/>
                  </a:lnTo>
                  <a:cubicBezTo>
                    <a:pt x="7350" y="17563"/>
                    <a:pt x="7355" y="17547"/>
                    <a:pt x="7356" y="17532"/>
                  </a:cubicBezTo>
                  <a:cubicBezTo>
                    <a:pt x="7357" y="17517"/>
                    <a:pt x="7355" y="17502"/>
                    <a:pt x="7350" y="17489"/>
                  </a:cubicBezTo>
                  <a:cubicBezTo>
                    <a:pt x="7345" y="17475"/>
                    <a:pt x="7338" y="17462"/>
                    <a:pt x="7327" y="17451"/>
                  </a:cubicBezTo>
                  <a:cubicBezTo>
                    <a:pt x="7316" y="17439"/>
                    <a:pt x="7302" y="17430"/>
                    <a:pt x="7286" y="17422"/>
                  </a:cubicBezTo>
                  <a:cubicBezTo>
                    <a:pt x="7276" y="17417"/>
                    <a:pt x="7266" y="17413"/>
                    <a:pt x="7256" y="17412"/>
                  </a:cubicBezTo>
                  <a:cubicBezTo>
                    <a:pt x="7247" y="17410"/>
                    <a:pt x="7238" y="17409"/>
                    <a:pt x="7229" y="17409"/>
                  </a:cubicBezTo>
                  <a:cubicBezTo>
                    <a:pt x="7220" y="17410"/>
                    <a:pt x="7212" y="17411"/>
                    <a:pt x="7205" y="17413"/>
                  </a:cubicBezTo>
                  <a:cubicBezTo>
                    <a:pt x="7198" y="17415"/>
                    <a:pt x="7191" y="17417"/>
                    <a:pt x="7185" y="17420"/>
                  </a:cubicBezTo>
                  <a:cubicBezTo>
                    <a:pt x="7179" y="17423"/>
                    <a:pt x="7173" y="17426"/>
                    <a:pt x="7167" y="17431"/>
                  </a:cubicBezTo>
                  <a:cubicBezTo>
                    <a:pt x="7161" y="17435"/>
                    <a:pt x="7155" y="17441"/>
                    <a:pt x="7149" y="17447"/>
                  </a:cubicBezTo>
                  <a:cubicBezTo>
                    <a:pt x="7143" y="17454"/>
                    <a:pt x="7137" y="17462"/>
                    <a:pt x="7131" y="17472"/>
                  </a:cubicBezTo>
                  <a:cubicBezTo>
                    <a:pt x="7125" y="17482"/>
                    <a:pt x="7118" y="17493"/>
                    <a:pt x="7112" y="17506"/>
                  </a:cubicBezTo>
                  <a:lnTo>
                    <a:pt x="7067" y="17598"/>
                  </a:lnTo>
                  <a:lnTo>
                    <a:pt x="7458" y="17790"/>
                  </a:lnTo>
                  <a:lnTo>
                    <a:pt x="7480" y="17744"/>
                  </a:lnTo>
                  <a:lnTo>
                    <a:pt x="7304" y="17657"/>
                  </a:lnTo>
                  <a:cubicBezTo>
                    <a:pt x="7309" y="17648"/>
                    <a:pt x="7315" y="17641"/>
                    <a:pt x="7321" y="17636"/>
                  </a:cubicBezTo>
                  <a:cubicBezTo>
                    <a:pt x="7327" y="17632"/>
                    <a:pt x="7337" y="17628"/>
                    <a:pt x="7351" y="17625"/>
                  </a:cubicBezTo>
                  <a:cubicBezTo>
                    <a:pt x="7374" y="17621"/>
                    <a:pt x="7396" y="17617"/>
                    <a:pt x="7416" y="17613"/>
                  </a:cubicBezTo>
                  <a:cubicBezTo>
                    <a:pt x="7437" y="17610"/>
                    <a:pt x="7456" y="17607"/>
                    <a:pt x="7474" y="17605"/>
                  </a:cubicBezTo>
                  <a:cubicBezTo>
                    <a:pt x="7491" y="17603"/>
                    <a:pt x="7506" y="17601"/>
                    <a:pt x="7519" y="17601"/>
                  </a:cubicBezTo>
                  <a:cubicBezTo>
                    <a:pt x="7533" y="17600"/>
                    <a:pt x="7543" y="17600"/>
                    <a:pt x="7551" y="17600"/>
                  </a:cubicBezTo>
                  <a:lnTo>
                    <a:pt x="7580" y="17542"/>
                  </a:lnTo>
                  <a:close/>
                  <a:moveTo>
                    <a:pt x="7294" y="17493"/>
                  </a:moveTo>
                  <a:cubicBezTo>
                    <a:pt x="7302" y="17501"/>
                    <a:pt x="7308" y="17510"/>
                    <a:pt x="7311" y="17519"/>
                  </a:cubicBezTo>
                  <a:cubicBezTo>
                    <a:pt x="7314" y="17530"/>
                    <a:pt x="7314" y="17542"/>
                    <a:pt x="7312" y="17555"/>
                  </a:cubicBezTo>
                  <a:cubicBezTo>
                    <a:pt x="7310" y="17567"/>
                    <a:pt x="7304" y="17582"/>
                    <a:pt x="7296" y="17600"/>
                  </a:cubicBezTo>
                  <a:lnTo>
                    <a:pt x="7275" y="17643"/>
                  </a:lnTo>
                  <a:lnTo>
                    <a:pt x="7129" y="17571"/>
                  </a:lnTo>
                  <a:lnTo>
                    <a:pt x="7152" y="17525"/>
                  </a:lnTo>
                  <a:cubicBezTo>
                    <a:pt x="7157" y="17514"/>
                    <a:pt x="7162" y="17505"/>
                    <a:pt x="7167" y="17498"/>
                  </a:cubicBezTo>
                  <a:cubicBezTo>
                    <a:pt x="7172" y="17491"/>
                    <a:pt x="7178" y="17485"/>
                    <a:pt x="7184" y="17480"/>
                  </a:cubicBezTo>
                  <a:cubicBezTo>
                    <a:pt x="7194" y="17471"/>
                    <a:pt x="7206" y="17466"/>
                    <a:pt x="7221" y="17464"/>
                  </a:cubicBezTo>
                  <a:cubicBezTo>
                    <a:pt x="7235" y="17462"/>
                    <a:pt x="7249" y="17464"/>
                    <a:pt x="7262" y="17471"/>
                  </a:cubicBezTo>
                  <a:cubicBezTo>
                    <a:pt x="7275" y="17477"/>
                    <a:pt x="7285" y="17484"/>
                    <a:pt x="7294" y="17493"/>
                  </a:cubicBezTo>
                  <a:close/>
                  <a:moveTo>
                    <a:pt x="7792" y="17330"/>
                  </a:moveTo>
                  <a:lnTo>
                    <a:pt x="7243" y="17060"/>
                  </a:lnTo>
                  <a:lnTo>
                    <a:pt x="7224" y="17098"/>
                  </a:lnTo>
                  <a:lnTo>
                    <a:pt x="7773" y="17368"/>
                  </a:lnTo>
                  <a:lnTo>
                    <a:pt x="7792" y="17330"/>
                  </a:lnTo>
                  <a:close/>
                  <a:moveTo>
                    <a:pt x="7637" y="16439"/>
                  </a:moveTo>
                  <a:lnTo>
                    <a:pt x="7614" y="16485"/>
                  </a:lnTo>
                  <a:lnTo>
                    <a:pt x="7817" y="16645"/>
                  </a:lnTo>
                  <a:cubicBezTo>
                    <a:pt x="7830" y="16656"/>
                    <a:pt x="7843" y="16666"/>
                    <a:pt x="7856" y="16675"/>
                  </a:cubicBezTo>
                  <a:cubicBezTo>
                    <a:pt x="7868" y="16685"/>
                    <a:pt x="7880" y="16694"/>
                    <a:pt x="7890" y="16701"/>
                  </a:cubicBezTo>
                  <a:cubicBezTo>
                    <a:pt x="7900" y="16709"/>
                    <a:pt x="7909" y="16715"/>
                    <a:pt x="7915" y="16720"/>
                  </a:cubicBezTo>
                  <a:cubicBezTo>
                    <a:pt x="7920" y="16723"/>
                    <a:pt x="7924" y="16726"/>
                    <a:pt x="7925" y="16727"/>
                  </a:cubicBezTo>
                  <a:cubicBezTo>
                    <a:pt x="7923" y="16727"/>
                    <a:pt x="7920" y="16726"/>
                    <a:pt x="7916" y="16724"/>
                  </a:cubicBezTo>
                  <a:cubicBezTo>
                    <a:pt x="7910" y="16722"/>
                    <a:pt x="7901" y="16720"/>
                    <a:pt x="7891" y="16717"/>
                  </a:cubicBezTo>
                  <a:cubicBezTo>
                    <a:pt x="7881" y="16714"/>
                    <a:pt x="7869" y="16711"/>
                    <a:pt x="7856" y="16707"/>
                  </a:cubicBezTo>
                  <a:cubicBezTo>
                    <a:pt x="7843" y="16704"/>
                    <a:pt x="7828" y="16700"/>
                    <a:pt x="7812" y="16696"/>
                  </a:cubicBezTo>
                  <a:lnTo>
                    <a:pt x="7543" y="16631"/>
                  </a:lnTo>
                  <a:lnTo>
                    <a:pt x="7517" y="16684"/>
                  </a:lnTo>
                  <a:lnTo>
                    <a:pt x="7725" y="16851"/>
                  </a:lnTo>
                  <a:cubicBezTo>
                    <a:pt x="7735" y="16859"/>
                    <a:pt x="7746" y="16867"/>
                    <a:pt x="7758" y="16876"/>
                  </a:cubicBezTo>
                  <a:cubicBezTo>
                    <a:pt x="7769" y="16885"/>
                    <a:pt x="7780" y="16893"/>
                    <a:pt x="7790" y="16901"/>
                  </a:cubicBezTo>
                  <a:cubicBezTo>
                    <a:pt x="7800" y="16908"/>
                    <a:pt x="7808" y="16915"/>
                    <a:pt x="7815" y="16920"/>
                  </a:cubicBezTo>
                  <a:cubicBezTo>
                    <a:pt x="7823" y="16925"/>
                    <a:pt x="7826" y="16928"/>
                    <a:pt x="7827" y="16929"/>
                  </a:cubicBezTo>
                  <a:cubicBezTo>
                    <a:pt x="7825" y="16928"/>
                    <a:pt x="7820" y="16927"/>
                    <a:pt x="7812" y="16924"/>
                  </a:cubicBezTo>
                  <a:cubicBezTo>
                    <a:pt x="7803" y="16921"/>
                    <a:pt x="7793" y="16918"/>
                    <a:pt x="7781" y="16914"/>
                  </a:cubicBezTo>
                  <a:cubicBezTo>
                    <a:pt x="7768" y="16910"/>
                    <a:pt x="7755" y="16907"/>
                    <a:pt x="7740" y="16902"/>
                  </a:cubicBezTo>
                  <a:cubicBezTo>
                    <a:pt x="7726" y="16898"/>
                    <a:pt x="7712" y="16895"/>
                    <a:pt x="7698" y="16891"/>
                  </a:cubicBezTo>
                  <a:lnTo>
                    <a:pt x="7445" y="16828"/>
                  </a:lnTo>
                  <a:lnTo>
                    <a:pt x="7421" y="16879"/>
                  </a:lnTo>
                  <a:lnTo>
                    <a:pt x="7857" y="16979"/>
                  </a:lnTo>
                  <a:lnTo>
                    <a:pt x="7887" y="16918"/>
                  </a:lnTo>
                  <a:lnTo>
                    <a:pt x="7690" y="16762"/>
                  </a:lnTo>
                  <a:cubicBezTo>
                    <a:pt x="7678" y="16753"/>
                    <a:pt x="7667" y="16744"/>
                    <a:pt x="7656" y="16736"/>
                  </a:cubicBezTo>
                  <a:cubicBezTo>
                    <a:pt x="7645" y="16727"/>
                    <a:pt x="7635" y="16719"/>
                    <a:pt x="7625" y="16713"/>
                  </a:cubicBezTo>
                  <a:cubicBezTo>
                    <a:pt x="7616" y="16706"/>
                    <a:pt x="7609" y="16701"/>
                    <a:pt x="7603" y="16697"/>
                  </a:cubicBezTo>
                  <a:cubicBezTo>
                    <a:pt x="7597" y="16693"/>
                    <a:pt x="7594" y="16690"/>
                    <a:pt x="7593" y="16690"/>
                  </a:cubicBezTo>
                  <a:cubicBezTo>
                    <a:pt x="7595" y="16690"/>
                    <a:pt x="7599" y="16692"/>
                    <a:pt x="7606" y="16694"/>
                  </a:cubicBezTo>
                  <a:cubicBezTo>
                    <a:pt x="7612" y="16696"/>
                    <a:pt x="7621" y="16698"/>
                    <a:pt x="7632" y="16701"/>
                  </a:cubicBezTo>
                  <a:cubicBezTo>
                    <a:pt x="7642" y="16704"/>
                    <a:pt x="7654" y="16708"/>
                    <a:pt x="7668" y="16711"/>
                  </a:cubicBezTo>
                  <a:cubicBezTo>
                    <a:pt x="7682" y="16715"/>
                    <a:pt x="7697" y="16719"/>
                    <a:pt x="7713" y="16723"/>
                  </a:cubicBezTo>
                  <a:lnTo>
                    <a:pt x="7954" y="16782"/>
                  </a:lnTo>
                  <a:lnTo>
                    <a:pt x="7984" y="16721"/>
                  </a:lnTo>
                  <a:lnTo>
                    <a:pt x="7637" y="16439"/>
                  </a:lnTo>
                  <a:close/>
                  <a:moveTo>
                    <a:pt x="8175" y="16333"/>
                  </a:moveTo>
                  <a:lnTo>
                    <a:pt x="8134" y="16313"/>
                  </a:lnTo>
                  <a:lnTo>
                    <a:pt x="8049" y="16485"/>
                  </a:lnTo>
                  <a:lnTo>
                    <a:pt x="7906" y="16415"/>
                  </a:lnTo>
                  <a:lnTo>
                    <a:pt x="7972" y="16281"/>
                  </a:lnTo>
                  <a:lnTo>
                    <a:pt x="7932" y="16261"/>
                  </a:lnTo>
                  <a:lnTo>
                    <a:pt x="7866" y="16395"/>
                  </a:lnTo>
                  <a:lnTo>
                    <a:pt x="7738" y="16332"/>
                  </a:lnTo>
                  <a:lnTo>
                    <a:pt x="7817" y="16172"/>
                  </a:lnTo>
                  <a:lnTo>
                    <a:pt x="7781" y="16147"/>
                  </a:lnTo>
                  <a:lnTo>
                    <a:pt x="7676" y="16360"/>
                  </a:lnTo>
                  <a:lnTo>
                    <a:pt x="8067" y="16553"/>
                  </a:lnTo>
                  <a:lnTo>
                    <a:pt x="8175" y="16333"/>
                  </a:lnTo>
                  <a:close/>
                  <a:moveTo>
                    <a:pt x="8191" y="15929"/>
                  </a:moveTo>
                  <a:cubicBezTo>
                    <a:pt x="8176" y="15928"/>
                    <a:pt x="8162" y="15929"/>
                    <a:pt x="8149" y="15932"/>
                  </a:cubicBezTo>
                  <a:cubicBezTo>
                    <a:pt x="8136" y="15935"/>
                    <a:pt x="8124" y="15941"/>
                    <a:pt x="8113" y="15948"/>
                  </a:cubicBezTo>
                  <a:cubicBezTo>
                    <a:pt x="8102" y="15956"/>
                    <a:pt x="8090" y="15967"/>
                    <a:pt x="8076" y="15982"/>
                  </a:cubicBezTo>
                  <a:lnTo>
                    <a:pt x="8039" y="16020"/>
                  </a:lnTo>
                  <a:cubicBezTo>
                    <a:pt x="8020" y="16039"/>
                    <a:pt x="8004" y="16051"/>
                    <a:pt x="7989" y="16057"/>
                  </a:cubicBezTo>
                  <a:cubicBezTo>
                    <a:pt x="7975" y="16062"/>
                    <a:pt x="7960" y="16061"/>
                    <a:pt x="7944" y="16053"/>
                  </a:cubicBezTo>
                  <a:cubicBezTo>
                    <a:pt x="7924" y="16043"/>
                    <a:pt x="7911" y="16029"/>
                    <a:pt x="7906" y="16009"/>
                  </a:cubicBezTo>
                  <a:cubicBezTo>
                    <a:pt x="7902" y="15990"/>
                    <a:pt x="7906" y="15968"/>
                    <a:pt x="7918" y="15943"/>
                  </a:cubicBezTo>
                  <a:cubicBezTo>
                    <a:pt x="7922" y="15935"/>
                    <a:pt x="7926" y="15927"/>
                    <a:pt x="7931" y="15921"/>
                  </a:cubicBezTo>
                  <a:cubicBezTo>
                    <a:pt x="7936" y="15914"/>
                    <a:pt x="7941" y="15907"/>
                    <a:pt x="7948" y="15901"/>
                  </a:cubicBezTo>
                  <a:cubicBezTo>
                    <a:pt x="7954" y="15895"/>
                    <a:pt x="7961" y="15889"/>
                    <a:pt x="7969" y="15883"/>
                  </a:cubicBezTo>
                  <a:cubicBezTo>
                    <a:pt x="7977" y="15877"/>
                    <a:pt x="7987" y="15871"/>
                    <a:pt x="7998" y="15865"/>
                  </a:cubicBezTo>
                  <a:lnTo>
                    <a:pt x="7974" y="15827"/>
                  </a:lnTo>
                  <a:cubicBezTo>
                    <a:pt x="7931" y="15852"/>
                    <a:pt x="7899" y="15886"/>
                    <a:pt x="7878" y="15927"/>
                  </a:cubicBezTo>
                  <a:cubicBezTo>
                    <a:pt x="7869" y="15946"/>
                    <a:pt x="7863" y="15965"/>
                    <a:pt x="7861" y="15983"/>
                  </a:cubicBezTo>
                  <a:cubicBezTo>
                    <a:pt x="7859" y="16001"/>
                    <a:pt x="7860" y="16018"/>
                    <a:pt x="7865" y="16034"/>
                  </a:cubicBezTo>
                  <a:cubicBezTo>
                    <a:pt x="7869" y="16050"/>
                    <a:pt x="7877" y="16064"/>
                    <a:pt x="7887" y="16077"/>
                  </a:cubicBezTo>
                  <a:cubicBezTo>
                    <a:pt x="7898" y="16090"/>
                    <a:pt x="7912" y="16100"/>
                    <a:pt x="7928" y="16109"/>
                  </a:cubicBezTo>
                  <a:cubicBezTo>
                    <a:pt x="7954" y="16121"/>
                    <a:pt x="7979" y="16123"/>
                    <a:pt x="8004" y="16116"/>
                  </a:cubicBezTo>
                  <a:cubicBezTo>
                    <a:pt x="8016" y="16112"/>
                    <a:pt x="8027" y="16106"/>
                    <a:pt x="8037" y="16098"/>
                  </a:cubicBezTo>
                  <a:cubicBezTo>
                    <a:pt x="8047" y="16090"/>
                    <a:pt x="8059" y="16078"/>
                    <a:pt x="8073" y="16063"/>
                  </a:cubicBezTo>
                  <a:lnTo>
                    <a:pt x="8105" y="16030"/>
                  </a:lnTo>
                  <a:cubicBezTo>
                    <a:pt x="8142" y="15990"/>
                    <a:pt x="8177" y="15978"/>
                    <a:pt x="8212" y="15995"/>
                  </a:cubicBezTo>
                  <a:cubicBezTo>
                    <a:pt x="8235" y="16007"/>
                    <a:pt x="8249" y="16025"/>
                    <a:pt x="8254" y="16051"/>
                  </a:cubicBezTo>
                  <a:cubicBezTo>
                    <a:pt x="8256" y="16062"/>
                    <a:pt x="8257" y="16073"/>
                    <a:pt x="8255" y="16084"/>
                  </a:cubicBezTo>
                  <a:cubicBezTo>
                    <a:pt x="8253" y="16094"/>
                    <a:pt x="8248" y="16107"/>
                    <a:pt x="8241" y="16121"/>
                  </a:cubicBezTo>
                  <a:cubicBezTo>
                    <a:pt x="8231" y="16141"/>
                    <a:pt x="8219" y="16158"/>
                    <a:pt x="8206" y="16172"/>
                  </a:cubicBezTo>
                  <a:cubicBezTo>
                    <a:pt x="8192" y="16187"/>
                    <a:pt x="8175" y="16199"/>
                    <a:pt x="8155" y="16210"/>
                  </a:cubicBezTo>
                  <a:lnTo>
                    <a:pt x="8182" y="16248"/>
                  </a:lnTo>
                  <a:cubicBezTo>
                    <a:pt x="8204" y="16235"/>
                    <a:pt x="8222" y="16219"/>
                    <a:pt x="8238" y="16202"/>
                  </a:cubicBezTo>
                  <a:cubicBezTo>
                    <a:pt x="8254" y="16184"/>
                    <a:pt x="8267" y="16164"/>
                    <a:pt x="8279" y="16140"/>
                  </a:cubicBezTo>
                  <a:cubicBezTo>
                    <a:pt x="8288" y="16122"/>
                    <a:pt x="8294" y="16105"/>
                    <a:pt x="8297" y="16090"/>
                  </a:cubicBezTo>
                  <a:cubicBezTo>
                    <a:pt x="8300" y="16074"/>
                    <a:pt x="8300" y="16058"/>
                    <a:pt x="8298" y="16041"/>
                  </a:cubicBezTo>
                  <a:cubicBezTo>
                    <a:pt x="8296" y="16018"/>
                    <a:pt x="8288" y="15998"/>
                    <a:pt x="8276" y="15980"/>
                  </a:cubicBezTo>
                  <a:cubicBezTo>
                    <a:pt x="8264" y="15963"/>
                    <a:pt x="8249" y="15949"/>
                    <a:pt x="8231" y="15940"/>
                  </a:cubicBezTo>
                  <a:cubicBezTo>
                    <a:pt x="8219" y="15934"/>
                    <a:pt x="8205" y="15931"/>
                    <a:pt x="8191" y="15929"/>
                  </a:cubicBezTo>
                  <a:close/>
                  <a:moveTo>
                    <a:pt x="8108" y="15482"/>
                  </a:moveTo>
                  <a:lnTo>
                    <a:pt x="7981" y="15741"/>
                  </a:lnTo>
                  <a:lnTo>
                    <a:pt x="8020" y="15760"/>
                  </a:lnTo>
                  <a:lnTo>
                    <a:pt x="8071" y="15655"/>
                  </a:lnTo>
                  <a:lnTo>
                    <a:pt x="8423" y="15828"/>
                  </a:lnTo>
                  <a:lnTo>
                    <a:pt x="8445" y="15783"/>
                  </a:lnTo>
                  <a:lnTo>
                    <a:pt x="8094" y="15610"/>
                  </a:lnTo>
                  <a:lnTo>
                    <a:pt x="8146" y="15504"/>
                  </a:lnTo>
                  <a:lnTo>
                    <a:pt x="8108" y="15482"/>
                  </a:lnTo>
                  <a:close/>
                  <a:moveTo>
                    <a:pt x="8242" y="15209"/>
                  </a:moveTo>
                  <a:lnTo>
                    <a:pt x="8141" y="15415"/>
                  </a:lnTo>
                  <a:lnTo>
                    <a:pt x="8532" y="15607"/>
                  </a:lnTo>
                  <a:lnTo>
                    <a:pt x="8555" y="15560"/>
                  </a:lnTo>
                  <a:lnTo>
                    <a:pt x="8369" y="15469"/>
                  </a:lnTo>
                  <a:lnTo>
                    <a:pt x="8431" y="15343"/>
                  </a:lnTo>
                  <a:lnTo>
                    <a:pt x="8393" y="15325"/>
                  </a:lnTo>
                  <a:lnTo>
                    <a:pt x="8331" y="15450"/>
                  </a:lnTo>
                  <a:lnTo>
                    <a:pt x="8203" y="15387"/>
                  </a:lnTo>
                  <a:lnTo>
                    <a:pt x="8277" y="15236"/>
                  </a:lnTo>
                  <a:lnTo>
                    <a:pt x="8242" y="15209"/>
                  </a:lnTo>
                  <a:close/>
                  <a:moveTo>
                    <a:pt x="8789" y="15084"/>
                  </a:moveTo>
                  <a:lnTo>
                    <a:pt x="8335" y="15021"/>
                  </a:lnTo>
                  <a:lnTo>
                    <a:pt x="8305" y="15082"/>
                  </a:lnTo>
                  <a:lnTo>
                    <a:pt x="8631" y="15405"/>
                  </a:lnTo>
                  <a:lnTo>
                    <a:pt x="8655" y="15358"/>
                  </a:lnTo>
                  <a:lnTo>
                    <a:pt x="8553" y="15261"/>
                  </a:lnTo>
                  <a:lnTo>
                    <a:pt x="8625" y="15115"/>
                  </a:lnTo>
                  <a:lnTo>
                    <a:pt x="8763" y="15137"/>
                  </a:lnTo>
                  <a:lnTo>
                    <a:pt x="8789" y="15084"/>
                  </a:lnTo>
                  <a:close/>
                  <a:moveTo>
                    <a:pt x="8581" y="15108"/>
                  </a:moveTo>
                  <a:lnTo>
                    <a:pt x="8521" y="15230"/>
                  </a:lnTo>
                  <a:lnTo>
                    <a:pt x="8360" y="15074"/>
                  </a:lnTo>
                  <a:lnTo>
                    <a:pt x="8581" y="15108"/>
                  </a:lnTo>
                  <a:close/>
                  <a:moveTo>
                    <a:pt x="8227" y="15052"/>
                  </a:moveTo>
                  <a:cubicBezTo>
                    <a:pt x="8218" y="15055"/>
                    <a:pt x="8212" y="15061"/>
                    <a:pt x="8208" y="15069"/>
                  </a:cubicBezTo>
                  <a:cubicBezTo>
                    <a:pt x="8204" y="15077"/>
                    <a:pt x="8203" y="15085"/>
                    <a:pt x="8206" y="15094"/>
                  </a:cubicBezTo>
                  <a:cubicBezTo>
                    <a:pt x="8209" y="15102"/>
                    <a:pt x="8215" y="15108"/>
                    <a:pt x="8223" y="15112"/>
                  </a:cubicBezTo>
                  <a:cubicBezTo>
                    <a:pt x="8231" y="15117"/>
                    <a:pt x="8239" y="15117"/>
                    <a:pt x="8248" y="15114"/>
                  </a:cubicBezTo>
                  <a:cubicBezTo>
                    <a:pt x="8257" y="15112"/>
                    <a:pt x="8263" y="15106"/>
                    <a:pt x="8267" y="15098"/>
                  </a:cubicBezTo>
                  <a:cubicBezTo>
                    <a:pt x="8271" y="15089"/>
                    <a:pt x="8272" y="15081"/>
                    <a:pt x="8269" y="15073"/>
                  </a:cubicBezTo>
                  <a:cubicBezTo>
                    <a:pt x="8266" y="15064"/>
                    <a:pt x="8260" y="15058"/>
                    <a:pt x="8251" y="15054"/>
                  </a:cubicBezTo>
                  <a:cubicBezTo>
                    <a:pt x="8244" y="15050"/>
                    <a:pt x="8235" y="15049"/>
                    <a:pt x="8227" y="15052"/>
                  </a:cubicBezTo>
                  <a:close/>
                  <a:moveTo>
                    <a:pt x="8285" y="14935"/>
                  </a:moveTo>
                  <a:cubicBezTo>
                    <a:pt x="8276" y="14938"/>
                    <a:pt x="8270" y="14943"/>
                    <a:pt x="8266" y="14952"/>
                  </a:cubicBezTo>
                  <a:cubicBezTo>
                    <a:pt x="8262" y="14960"/>
                    <a:pt x="8261" y="14968"/>
                    <a:pt x="8264" y="14976"/>
                  </a:cubicBezTo>
                  <a:cubicBezTo>
                    <a:pt x="8267" y="14985"/>
                    <a:pt x="8272" y="14991"/>
                    <a:pt x="8280" y="14995"/>
                  </a:cubicBezTo>
                  <a:cubicBezTo>
                    <a:pt x="8289" y="14999"/>
                    <a:pt x="8297" y="15000"/>
                    <a:pt x="8306" y="14997"/>
                  </a:cubicBezTo>
                  <a:cubicBezTo>
                    <a:pt x="8315" y="14994"/>
                    <a:pt x="8321" y="14989"/>
                    <a:pt x="8325" y="14980"/>
                  </a:cubicBezTo>
                  <a:cubicBezTo>
                    <a:pt x="8329" y="14972"/>
                    <a:pt x="8330" y="14964"/>
                    <a:pt x="8327" y="14955"/>
                  </a:cubicBezTo>
                  <a:cubicBezTo>
                    <a:pt x="8323" y="14947"/>
                    <a:pt x="8318" y="14940"/>
                    <a:pt x="8309" y="14936"/>
                  </a:cubicBezTo>
                  <a:cubicBezTo>
                    <a:pt x="8301" y="14932"/>
                    <a:pt x="8293" y="14932"/>
                    <a:pt x="8285" y="14935"/>
                  </a:cubicBezTo>
                  <a:close/>
                  <a:moveTo>
                    <a:pt x="8885" y="14790"/>
                  </a:moveTo>
                  <a:lnTo>
                    <a:pt x="8809" y="14944"/>
                  </a:lnTo>
                  <a:lnTo>
                    <a:pt x="8458" y="14771"/>
                  </a:lnTo>
                  <a:lnTo>
                    <a:pt x="8435" y="14818"/>
                  </a:lnTo>
                  <a:lnTo>
                    <a:pt x="8826" y="15010"/>
                  </a:lnTo>
                  <a:lnTo>
                    <a:pt x="8922" y="14815"/>
                  </a:lnTo>
                  <a:lnTo>
                    <a:pt x="8885" y="14790"/>
                  </a:lnTo>
                  <a:close/>
                  <a:moveTo>
                    <a:pt x="8984" y="14688"/>
                  </a:moveTo>
                  <a:lnTo>
                    <a:pt x="8593" y="14496"/>
                  </a:lnTo>
                  <a:lnTo>
                    <a:pt x="8571" y="14541"/>
                  </a:lnTo>
                  <a:lnTo>
                    <a:pt x="8962" y="14734"/>
                  </a:lnTo>
                  <a:lnTo>
                    <a:pt x="8984" y="14688"/>
                  </a:lnTo>
                  <a:close/>
                  <a:moveTo>
                    <a:pt x="8151" y="18107"/>
                  </a:moveTo>
                  <a:lnTo>
                    <a:pt x="7760" y="17915"/>
                  </a:lnTo>
                  <a:lnTo>
                    <a:pt x="7737" y="17961"/>
                  </a:lnTo>
                  <a:lnTo>
                    <a:pt x="7901" y="18042"/>
                  </a:lnTo>
                  <a:lnTo>
                    <a:pt x="7820" y="18207"/>
                  </a:lnTo>
                  <a:lnTo>
                    <a:pt x="7656" y="18126"/>
                  </a:lnTo>
                  <a:lnTo>
                    <a:pt x="7634" y="18172"/>
                  </a:lnTo>
                  <a:lnTo>
                    <a:pt x="7801" y="18254"/>
                  </a:lnTo>
                  <a:lnTo>
                    <a:pt x="7916" y="18254"/>
                  </a:lnTo>
                  <a:lnTo>
                    <a:pt x="7858" y="18225"/>
                  </a:lnTo>
                  <a:lnTo>
                    <a:pt x="7939" y="18061"/>
                  </a:lnTo>
                  <a:lnTo>
                    <a:pt x="8128" y="18154"/>
                  </a:lnTo>
                  <a:lnTo>
                    <a:pt x="8151" y="18107"/>
                  </a:lnTo>
                  <a:close/>
                  <a:moveTo>
                    <a:pt x="9002" y="16378"/>
                  </a:moveTo>
                  <a:lnTo>
                    <a:pt x="9002" y="16376"/>
                  </a:lnTo>
                  <a:lnTo>
                    <a:pt x="8612" y="16184"/>
                  </a:lnTo>
                  <a:lnTo>
                    <a:pt x="8589" y="16230"/>
                  </a:lnTo>
                  <a:lnTo>
                    <a:pt x="8752" y="16311"/>
                  </a:lnTo>
                  <a:lnTo>
                    <a:pt x="8671" y="16476"/>
                  </a:lnTo>
                  <a:lnTo>
                    <a:pt x="8508" y="16395"/>
                  </a:lnTo>
                  <a:lnTo>
                    <a:pt x="8486" y="16441"/>
                  </a:lnTo>
                  <a:lnTo>
                    <a:pt x="8876" y="16633"/>
                  </a:lnTo>
                  <a:lnTo>
                    <a:pt x="8899" y="16587"/>
                  </a:lnTo>
                  <a:lnTo>
                    <a:pt x="8710" y="16494"/>
                  </a:lnTo>
                  <a:lnTo>
                    <a:pt x="8791" y="16330"/>
                  </a:lnTo>
                  <a:lnTo>
                    <a:pt x="8980" y="16423"/>
                  </a:lnTo>
                  <a:lnTo>
                    <a:pt x="9002" y="16378"/>
                  </a:lnTo>
                  <a:close/>
                  <a:moveTo>
                    <a:pt x="9002" y="16233"/>
                  </a:moveTo>
                  <a:lnTo>
                    <a:pt x="9002" y="16175"/>
                  </a:lnTo>
                  <a:lnTo>
                    <a:pt x="8899" y="16124"/>
                  </a:lnTo>
                  <a:lnTo>
                    <a:pt x="8965" y="15990"/>
                  </a:lnTo>
                  <a:lnTo>
                    <a:pt x="8924" y="15970"/>
                  </a:lnTo>
                  <a:lnTo>
                    <a:pt x="8858" y="16104"/>
                  </a:lnTo>
                  <a:lnTo>
                    <a:pt x="8730" y="16041"/>
                  </a:lnTo>
                  <a:lnTo>
                    <a:pt x="8809" y="15881"/>
                  </a:lnTo>
                  <a:lnTo>
                    <a:pt x="8773" y="15856"/>
                  </a:lnTo>
                  <a:lnTo>
                    <a:pt x="8668" y="16069"/>
                  </a:lnTo>
                  <a:lnTo>
                    <a:pt x="9002" y="16233"/>
                  </a:lnTo>
                  <a:close/>
                  <a:moveTo>
                    <a:pt x="9002" y="15858"/>
                  </a:moveTo>
                  <a:lnTo>
                    <a:pt x="9002" y="15800"/>
                  </a:lnTo>
                  <a:lnTo>
                    <a:pt x="8840" y="15721"/>
                  </a:lnTo>
                  <a:lnTo>
                    <a:pt x="8817" y="15767"/>
                  </a:lnTo>
                  <a:lnTo>
                    <a:pt x="9002" y="15858"/>
                  </a:lnTo>
                  <a:close/>
                  <a:moveTo>
                    <a:pt x="8315" y="17773"/>
                  </a:moveTo>
                  <a:lnTo>
                    <a:pt x="8275" y="17753"/>
                  </a:lnTo>
                  <a:lnTo>
                    <a:pt x="8190" y="17925"/>
                  </a:lnTo>
                  <a:lnTo>
                    <a:pt x="8047" y="17855"/>
                  </a:lnTo>
                  <a:lnTo>
                    <a:pt x="8113" y="17721"/>
                  </a:lnTo>
                  <a:lnTo>
                    <a:pt x="8073" y="17701"/>
                  </a:lnTo>
                  <a:lnTo>
                    <a:pt x="8007" y="17835"/>
                  </a:lnTo>
                  <a:lnTo>
                    <a:pt x="7879" y="17772"/>
                  </a:lnTo>
                  <a:lnTo>
                    <a:pt x="7957" y="17612"/>
                  </a:lnTo>
                  <a:lnTo>
                    <a:pt x="7922" y="17587"/>
                  </a:lnTo>
                  <a:lnTo>
                    <a:pt x="7817" y="17800"/>
                  </a:lnTo>
                  <a:lnTo>
                    <a:pt x="8207" y="17993"/>
                  </a:lnTo>
                  <a:lnTo>
                    <a:pt x="8315" y="17773"/>
                  </a:lnTo>
                  <a:close/>
                  <a:moveTo>
                    <a:pt x="8232" y="16956"/>
                  </a:moveTo>
                  <a:lnTo>
                    <a:pt x="8209" y="17003"/>
                  </a:lnTo>
                  <a:lnTo>
                    <a:pt x="8412" y="17163"/>
                  </a:lnTo>
                  <a:cubicBezTo>
                    <a:pt x="8425" y="17173"/>
                    <a:pt x="8438" y="17183"/>
                    <a:pt x="8450" y="17192"/>
                  </a:cubicBezTo>
                  <a:cubicBezTo>
                    <a:pt x="8463" y="17202"/>
                    <a:pt x="8474" y="17211"/>
                    <a:pt x="8485" y="17218"/>
                  </a:cubicBezTo>
                  <a:cubicBezTo>
                    <a:pt x="8495" y="17226"/>
                    <a:pt x="8503" y="17232"/>
                    <a:pt x="8510" y="17237"/>
                  </a:cubicBezTo>
                  <a:cubicBezTo>
                    <a:pt x="8515" y="17241"/>
                    <a:pt x="8518" y="17243"/>
                    <a:pt x="8520" y="17244"/>
                  </a:cubicBezTo>
                  <a:cubicBezTo>
                    <a:pt x="8518" y="17244"/>
                    <a:pt x="8515" y="17243"/>
                    <a:pt x="8510" y="17241"/>
                  </a:cubicBezTo>
                  <a:cubicBezTo>
                    <a:pt x="8504" y="17239"/>
                    <a:pt x="8496" y="17237"/>
                    <a:pt x="8486" y="17234"/>
                  </a:cubicBezTo>
                  <a:cubicBezTo>
                    <a:pt x="8476" y="17231"/>
                    <a:pt x="8464" y="17228"/>
                    <a:pt x="8451" y="17225"/>
                  </a:cubicBezTo>
                  <a:cubicBezTo>
                    <a:pt x="8437" y="17221"/>
                    <a:pt x="8423" y="17217"/>
                    <a:pt x="8407" y="17213"/>
                  </a:cubicBezTo>
                  <a:lnTo>
                    <a:pt x="8138" y="17148"/>
                  </a:lnTo>
                  <a:lnTo>
                    <a:pt x="8111" y="17201"/>
                  </a:lnTo>
                  <a:lnTo>
                    <a:pt x="8320" y="17368"/>
                  </a:lnTo>
                  <a:cubicBezTo>
                    <a:pt x="8330" y="17376"/>
                    <a:pt x="8341" y="17384"/>
                    <a:pt x="8352" y="17393"/>
                  </a:cubicBezTo>
                  <a:cubicBezTo>
                    <a:pt x="8364" y="17402"/>
                    <a:pt x="8375" y="17410"/>
                    <a:pt x="8385" y="17418"/>
                  </a:cubicBezTo>
                  <a:cubicBezTo>
                    <a:pt x="8395" y="17425"/>
                    <a:pt x="8403" y="17432"/>
                    <a:pt x="8410" y="17437"/>
                  </a:cubicBezTo>
                  <a:cubicBezTo>
                    <a:pt x="8417" y="17442"/>
                    <a:pt x="8421" y="17445"/>
                    <a:pt x="8422" y="17446"/>
                  </a:cubicBezTo>
                  <a:cubicBezTo>
                    <a:pt x="8420" y="17445"/>
                    <a:pt x="8415" y="17444"/>
                    <a:pt x="8407" y="17441"/>
                  </a:cubicBezTo>
                  <a:cubicBezTo>
                    <a:pt x="8398" y="17438"/>
                    <a:pt x="8388" y="17435"/>
                    <a:pt x="8375" y="17431"/>
                  </a:cubicBezTo>
                  <a:cubicBezTo>
                    <a:pt x="8363" y="17427"/>
                    <a:pt x="8350" y="17424"/>
                    <a:pt x="8335" y="17420"/>
                  </a:cubicBezTo>
                  <a:cubicBezTo>
                    <a:pt x="8321" y="17415"/>
                    <a:pt x="8307" y="17412"/>
                    <a:pt x="8293" y="17408"/>
                  </a:cubicBezTo>
                  <a:lnTo>
                    <a:pt x="8040" y="17346"/>
                  </a:lnTo>
                  <a:lnTo>
                    <a:pt x="8016" y="17396"/>
                  </a:lnTo>
                  <a:lnTo>
                    <a:pt x="8452" y="17496"/>
                  </a:lnTo>
                  <a:lnTo>
                    <a:pt x="8482" y="17435"/>
                  </a:lnTo>
                  <a:lnTo>
                    <a:pt x="8285" y="17279"/>
                  </a:lnTo>
                  <a:cubicBezTo>
                    <a:pt x="8273" y="17270"/>
                    <a:pt x="8262" y="17261"/>
                    <a:pt x="8250" y="17253"/>
                  </a:cubicBezTo>
                  <a:cubicBezTo>
                    <a:pt x="8239" y="17244"/>
                    <a:pt x="8229" y="17237"/>
                    <a:pt x="8220" y="17230"/>
                  </a:cubicBezTo>
                  <a:cubicBezTo>
                    <a:pt x="8211" y="17223"/>
                    <a:pt x="8204" y="17218"/>
                    <a:pt x="8198" y="17214"/>
                  </a:cubicBezTo>
                  <a:cubicBezTo>
                    <a:pt x="8192" y="17210"/>
                    <a:pt x="8189" y="17208"/>
                    <a:pt x="8188" y="17207"/>
                  </a:cubicBezTo>
                  <a:cubicBezTo>
                    <a:pt x="8189" y="17207"/>
                    <a:pt x="8194" y="17209"/>
                    <a:pt x="8200" y="17211"/>
                  </a:cubicBezTo>
                  <a:cubicBezTo>
                    <a:pt x="8207" y="17213"/>
                    <a:pt x="8216" y="17215"/>
                    <a:pt x="8226" y="17218"/>
                  </a:cubicBezTo>
                  <a:cubicBezTo>
                    <a:pt x="8237" y="17221"/>
                    <a:pt x="8249" y="17225"/>
                    <a:pt x="8263" y="17228"/>
                  </a:cubicBezTo>
                  <a:cubicBezTo>
                    <a:pt x="8277" y="17232"/>
                    <a:pt x="8292" y="17236"/>
                    <a:pt x="8308" y="17240"/>
                  </a:cubicBezTo>
                  <a:lnTo>
                    <a:pt x="8549" y="17299"/>
                  </a:lnTo>
                  <a:lnTo>
                    <a:pt x="8579" y="17238"/>
                  </a:lnTo>
                  <a:lnTo>
                    <a:pt x="8232" y="16956"/>
                  </a:lnTo>
                  <a:close/>
                  <a:moveTo>
                    <a:pt x="8684" y="17024"/>
                  </a:moveTo>
                  <a:lnTo>
                    <a:pt x="8293" y="16832"/>
                  </a:lnTo>
                  <a:lnTo>
                    <a:pt x="8271" y="16877"/>
                  </a:lnTo>
                  <a:lnTo>
                    <a:pt x="8661" y="17070"/>
                  </a:lnTo>
                  <a:lnTo>
                    <a:pt x="8684" y="17024"/>
                  </a:lnTo>
                  <a:close/>
                  <a:moveTo>
                    <a:pt x="8800" y="16689"/>
                  </a:moveTo>
                  <a:lnTo>
                    <a:pt x="8724" y="16843"/>
                  </a:lnTo>
                  <a:lnTo>
                    <a:pt x="8372" y="16670"/>
                  </a:lnTo>
                  <a:lnTo>
                    <a:pt x="8349" y="16717"/>
                  </a:lnTo>
                  <a:lnTo>
                    <a:pt x="8740" y="16909"/>
                  </a:lnTo>
                  <a:lnTo>
                    <a:pt x="8836" y="16715"/>
                  </a:lnTo>
                  <a:lnTo>
                    <a:pt x="8800" y="16689"/>
                  </a:lnTo>
                  <a:close/>
                  <a:moveTo>
                    <a:pt x="9002" y="17661"/>
                  </a:moveTo>
                  <a:lnTo>
                    <a:pt x="9002" y="17587"/>
                  </a:lnTo>
                  <a:cubicBezTo>
                    <a:pt x="8992" y="17594"/>
                    <a:pt x="8982" y="17604"/>
                    <a:pt x="8970" y="17617"/>
                  </a:cubicBezTo>
                  <a:lnTo>
                    <a:pt x="8933" y="17655"/>
                  </a:lnTo>
                  <a:cubicBezTo>
                    <a:pt x="8914" y="17674"/>
                    <a:pt x="8898" y="17687"/>
                    <a:pt x="8883" y="17692"/>
                  </a:cubicBezTo>
                  <a:cubicBezTo>
                    <a:pt x="8869" y="17698"/>
                    <a:pt x="8853" y="17696"/>
                    <a:pt x="8838" y="17689"/>
                  </a:cubicBezTo>
                  <a:cubicBezTo>
                    <a:pt x="8817" y="17679"/>
                    <a:pt x="8805" y="17664"/>
                    <a:pt x="8800" y="17645"/>
                  </a:cubicBezTo>
                  <a:cubicBezTo>
                    <a:pt x="8796" y="17625"/>
                    <a:pt x="8799" y="17603"/>
                    <a:pt x="8812" y="17579"/>
                  </a:cubicBezTo>
                  <a:cubicBezTo>
                    <a:pt x="8816" y="17570"/>
                    <a:pt x="8820" y="17563"/>
                    <a:pt x="8825" y="17556"/>
                  </a:cubicBezTo>
                  <a:cubicBezTo>
                    <a:pt x="8830" y="17549"/>
                    <a:pt x="8835" y="17543"/>
                    <a:pt x="8842" y="17537"/>
                  </a:cubicBezTo>
                  <a:cubicBezTo>
                    <a:pt x="8848" y="17530"/>
                    <a:pt x="8855" y="17524"/>
                    <a:pt x="8863" y="17519"/>
                  </a:cubicBezTo>
                  <a:cubicBezTo>
                    <a:pt x="8871" y="17513"/>
                    <a:pt x="8881" y="17506"/>
                    <a:pt x="8891" y="17500"/>
                  </a:cubicBezTo>
                  <a:lnTo>
                    <a:pt x="8868" y="17463"/>
                  </a:lnTo>
                  <a:cubicBezTo>
                    <a:pt x="8824" y="17488"/>
                    <a:pt x="8793" y="17521"/>
                    <a:pt x="8772" y="17562"/>
                  </a:cubicBezTo>
                  <a:cubicBezTo>
                    <a:pt x="8763" y="17581"/>
                    <a:pt x="8757" y="17600"/>
                    <a:pt x="8755" y="17618"/>
                  </a:cubicBezTo>
                  <a:cubicBezTo>
                    <a:pt x="8753" y="17637"/>
                    <a:pt x="8754" y="17654"/>
                    <a:pt x="8758" y="17669"/>
                  </a:cubicBezTo>
                  <a:cubicBezTo>
                    <a:pt x="8763" y="17685"/>
                    <a:pt x="8770" y="17700"/>
                    <a:pt x="8781" y="17712"/>
                  </a:cubicBezTo>
                  <a:cubicBezTo>
                    <a:pt x="8792" y="17725"/>
                    <a:pt x="8806" y="17736"/>
                    <a:pt x="8822" y="17744"/>
                  </a:cubicBezTo>
                  <a:cubicBezTo>
                    <a:pt x="8847" y="17756"/>
                    <a:pt x="8873" y="17759"/>
                    <a:pt x="8898" y="17751"/>
                  </a:cubicBezTo>
                  <a:cubicBezTo>
                    <a:pt x="8910" y="17747"/>
                    <a:pt x="8921" y="17741"/>
                    <a:pt x="8931" y="17733"/>
                  </a:cubicBezTo>
                  <a:cubicBezTo>
                    <a:pt x="8941" y="17725"/>
                    <a:pt x="8953" y="17714"/>
                    <a:pt x="8967" y="17699"/>
                  </a:cubicBezTo>
                  <a:lnTo>
                    <a:pt x="8998" y="17665"/>
                  </a:lnTo>
                  <a:lnTo>
                    <a:pt x="9002" y="1766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</p:grpSp>
      <p:sp>
        <p:nvSpPr>
          <p:cNvPr id="21" name="livng.knowledge">
            <a:extLst>
              <a:ext uri="{FF2B5EF4-FFF2-40B4-BE49-F238E27FC236}">
                <a16:creationId xmlns:a16="http://schemas.microsoft.com/office/drawing/2014/main" id="{B7AED09D-D872-F34F-B764-A4039FDCE91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E894909E-E2BC-9CE0-6436-C1C8699283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7111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intergrundbild"/>
          <p:cNvPicPr>
            <a:picLocks noChangeAspect="1"/>
          </p:cNvPicPr>
          <p:nvPr/>
        </p:nvPicPr>
        <p:blipFill rotWithShape="1">
          <a:blip r:embed="rId2"/>
          <a:srcRect t="300" b="5222"/>
          <a:stretch/>
        </p:blipFill>
        <p:spPr>
          <a:xfrm>
            <a:off x="0" y="2"/>
            <a:ext cx="12192000" cy="56699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80001" y="1962075"/>
            <a:ext cx="5036816" cy="498598"/>
          </a:xfrm>
          <a:solidFill>
            <a:schemeClr val="bg2"/>
          </a:solidFill>
        </p:spPr>
        <p:txBody>
          <a:bodyPr wrap="none" lIns="90000" tIns="0" rIns="9000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der Präsentation auf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80000" y="3590925"/>
            <a:ext cx="2688000" cy="18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</a:p>
          <a:p>
            <a:pPr lvl="0"/>
            <a:r>
              <a:rPr lang="de-DE" dirty="0"/>
              <a:t>Name: der Referentin / des Referenten</a:t>
            </a:r>
          </a:p>
        </p:txBody>
      </p:sp>
      <p:sp>
        <p:nvSpPr>
          <p:cNvPr id="10" name="Logo"/>
          <p:cNvSpPr>
            <a:spLocks noChangeAspect="1" noEditPoints="1"/>
          </p:cNvSpPr>
          <p:nvPr/>
        </p:nvSpPr>
        <p:spPr bwMode="auto">
          <a:xfrm>
            <a:off x="480000" y="304199"/>
            <a:ext cx="3600000" cy="779760"/>
          </a:xfrm>
          <a:custGeom>
            <a:avLst/>
            <a:gdLst>
              <a:gd name="T0" fmla="*/ 6185 w 6233"/>
              <a:gd name="T1" fmla="*/ 1609 h 1800"/>
              <a:gd name="T2" fmla="*/ 6094 w 6233"/>
              <a:gd name="T3" fmla="*/ 1565 h 1800"/>
              <a:gd name="T4" fmla="*/ 6094 w 6233"/>
              <a:gd name="T5" fmla="*/ 1795 h 1800"/>
              <a:gd name="T6" fmla="*/ 6233 w 6233"/>
              <a:gd name="T7" fmla="*/ 1795 h 1800"/>
              <a:gd name="T8" fmla="*/ 6219 w 6233"/>
              <a:gd name="T9" fmla="*/ 1609 h 1800"/>
              <a:gd name="T10" fmla="*/ 5799 w 6233"/>
              <a:gd name="T11" fmla="*/ 1539 h 1800"/>
              <a:gd name="T12" fmla="*/ 5831 w 6233"/>
              <a:gd name="T13" fmla="*/ 1769 h 1800"/>
              <a:gd name="T14" fmla="*/ 5831 w 6233"/>
              <a:gd name="T15" fmla="*/ 1648 h 1800"/>
              <a:gd name="T16" fmla="*/ 5698 w 6233"/>
              <a:gd name="T17" fmla="*/ 1539 h 1800"/>
              <a:gd name="T18" fmla="*/ 5592 w 6233"/>
              <a:gd name="T19" fmla="*/ 1795 h 1800"/>
              <a:gd name="T20" fmla="*/ 5698 w 6233"/>
              <a:gd name="T21" fmla="*/ 1539 h 1800"/>
              <a:gd name="T22" fmla="*/ 5385 w 6233"/>
              <a:gd name="T23" fmla="*/ 1784 h 1800"/>
              <a:gd name="T24" fmla="*/ 5326 w 6233"/>
              <a:gd name="T25" fmla="*/ 1642 h 1800"/>
              <a:gd name="T26" fmla="*/ 5415 w 6233"/>
              <a:gd name="T27" fmla="*/ 1558 h 1800"/>
              <a:gd name="T28" fmla="*/ 5311 w 6233"/>
              <a:gd name="T29" fmla="*/ 1672 h 1800"/>
              <a:gd name="T30" fmla="*/ 5324 w 6233"/>
              <a:gd name="T31" fmla="*/ 1775 h 1800"/>
              <a:gd name="T32" fmla="*/ 4632 w 6233"/>
              <a:gd name="T33" fmla="*/ 1723 h 1800"/>
              <a:gd name="T34" fmla="*/ 4811 w 6233"/>
              <a:gd name="T35" fmla="*/ 1721 h 1800"/>
              <a:gd name="T36" fmla="*/ 4769 w 6233"/>
              <a:gd name="T37" fmla="*/ 1757 h 1800"/>
              <a:gd name="T38" fmla="*/ 4664 w 6233"/>
              <a:gd name="T39" fmla="*/ 1539 h 1800"/>
              <a:gd name="T40" fmla="*/ 4762 w 6233"/>
              <a:gd name="T41" fmla="*/ 1523 h 1800"/>
              <a:gd name="T42" fmla="*/ 4681 w 6233"/>
              <a:gd name="T43" fmla="*/ 1484 h 1800"/>
              <a:gd name="T44" fmla="*/ 4256 w 6233"/>
              <a:gd name="T45" fmla="*/ 1795 h 1800"/>
              <a:gd name="T46" fmla="*/ 4318 w 6233"/>
              <a:gd name="T47" fmla="*/ 1613 h 1800"/>
              <a:gd name="T48" fmla="*/ 4467 w 6233"/>
              <a:gd name="T49" fmla="*/ 1564 h 1800"/>
              <a:gd name="T50" fmla="*/ 4494 w 6233"/>
              <a:gd name="T51" fmla="*/ 1539 h 1800"/>
              <a:gd name="T52" fmla="*/ 4375 w 6233"/>
              <a:gd name="T53" fmla="*/ 1706 h 1800"/>
              <a:gd name="T54" fmla="*/ 0 w 6233"/>
              <a:gd name="T55" fmla="*/ 1662 h 1800"/>
              <a:gd name="T56" fmla="*/ 3798 w 6233"/>
              <a:gd name="T57" fmla="*/ 1103 h 1800"/>
              <a:gd name="T58" fmla="*/ 3798 w 6233"/>
              <a:gd name="T59" fmla="*/ 1103 h 1800"/>
              <a:gd name="T60" fmla="*/ 0 w 6233"/>
              <a:gd name="T61" fmla="*/ 727 h 1800"/>
              <a:gd name="T62" fmla="*/ 1929 w 6233"/>
              <a:gd name="T63" fmla="*/ 0 h 1800"/>
              <a:gd name="T64" fmla="*/ 2026 w 6233"/>
              <a:gd name="T65" fmla="*/ 254 h 1800"/>
              <a:gd name="T66" fmla="*/ 1685 w 6233"/>
              <a:gd name="T67" fmla="*/ 598 h 1800"/>
              <a:gd name="T68" fmla="*/ 1685 w 6233"/>
              <a:gd name="T69" fmla="*/ 598 h 1800"/>
              <a:gd name="T70" fmla="*/ 2323 w 6233"/>
              <a:gd name="T71" fmla="*/ 727 h 1800"/>
              <a:gd name="T72" fmla="*/ 4779 w 6233"/>
              <a:gd name="T73" fmla="*/ 727 h 1800"/>
              <a:gd name="T74" fmla="*/ 4609 w 6233"/>
              <a:gd name="T75" fmla="*/ 727 h 1800"/>
              <a:gd name="T76" fmla="*/ 4351 w 6233"/>
              <a:gd name="T77" fmla="*/ 973 h 1800"/>
              <a:gd name="T78" fmla="*/ 4456 w 6233"/>
              <a:gd name="T79" fmla="*/ 1356 h 1800"/>
              <a:gd name="T80" fmla="*/ 4623 w 6233"/>
              <a:gd name="T81" fmla="*/ 1356 h 1800"/>
              <a:gd name="T82" fmla="*/ 4943 w 6233"/>
              <a:gd name="T83" fmla="*/ 1795 h 1800"/>
              <a:gd name="T84" fmla="*/ 5002 w 6233"/>
              <a:gd name="T85" fmla="*/ 1638 h 1800"/>
              <a:gd name="T86" fmla="*/ 5090 w 6233"/>
              <a:gd name="T87" fmla="*/ 1539 h 1800"/>
              <a:gd name="T88" fmla="*/ 4980 w 6233"/>
              <a:gd name="T89" fmla="*/ 1539 h 1800"/>
              <a:gd name="T90" fmla="*/ 5523 w 6233"/>
              <a:gd name="T91" fmla="*/ 964 h 1800"/>
              <a:gd name="T92" fmla="*/ 5268 w 6233"/>
              <a:gd name="T93" fmla="*/ 727 h 1800"/>
              <a:gd name="T94" fmla="*/ 5093 w 6233"/>
              <a:gd name="T95" fmla="*/ 727 h 1800"/>
              <a:gd name="T96" fmla="*/ 5304 w 6233"/>
              <a:gd name="T97" fmla="*/ 1100 h 1800"/>
              <a:gd name="T98" fmla="*/ 5556 w 6233"/>
              <a:gd name="T99" fmla="*/ 1356 h 1800"/>
              <a:gd name="T100" fmla="*/ 6106 w 6233"/>
              <a:gd name="T101" fmla="*/ 1126 h 1800"/>
              <a:gd name="T102" fmla="*/ 5913 w 6233"/>
              <a:gd name="T103" fmla="*/ 1137 h 1800"/>
              <a:gd name="T104" fmla="*/ 5812 w 6233"/>
              <a:gd name="T105" fmla="*/ 1279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33" h="1800">
                <a:moveTo>
                  <a:pt x="6094" y="1565"/>
                </a:moveTo>
                <a:lnTo>
                  <a:pt x="6125" y="1565"/>
                </a:lnTo>
                <a:cubicBezTo>
                  <a:pt x="6140" y="1565"/>
                  <a:pt x="6150" y="1567"/>
                  <a:pt x="6159" y="1570"/>
                </a:cubicBezTo>
                <a:cubicBezTo>
                  <a:pt x="6174" y="1576"/>
                  <a:pt x="6185" y="1592"/>
                  <a:pt x="6185" y="1609"/>
                </a:cubicBezTo>
                <a:cubicBezTo>
                  <a:pt x="6185" y="1626"/>
                  <a:pt x="6181" y="1639"/>
                  <a:pt x="6172" y="1647"/>
                </a:cubicBezTo>
                <a:cubicBezTo>
                  <a:pt x="6161" y="1656"/>
                  <a:pt x="6147" y="1660"/>
                  <a:pt x="6123" y="1660"/>
                </a:cubicBezTo>
                <a:lnTo>
                  <a:pt x="6094" y="1660"/>
                </a:lnTo>
                <a:lnTo>
                  <a:pt x="6094" y="1565"/>
                </a:lnTo>
                <a:close/>
                <a:moveTo>
                  <a:pt x="6124" y="1539"/>
                </a:moveTo>
                <a:lnTo>
                  <a:pt x="6062" y="1539"/>
                </a:lnTo>
                <a:lnTo>
                  <a:pt x="6062" y="1795"/>
                </a:lnTo>
                <a:lnTo>
                  <a:pt x="6094" y="1795"/>
                </a:lnTo>
                <a:lnTo>
                  <a:pt x="6094" y="1679"/>
                </a:lnTo>
                <a:cubicBezTo>
                  <a:pt x="6107" y="1680"/>
                  <a:pt x="6113" y="1683"/>
                  <a:pt x="6124" y="1696"/>
                </a:cubicBezTo>
                <a:cubicBezTo>
                  <a:pt x="6159" y="1739"/>
                  <a:pt x="6185" y="1778"/>
                  <a:pt x="6193" y="1795"/>
                </a:cubicBezTo>
                <a:lnTo>
                  <a:pt x="6233" y="1795"/>
                </a:lnTo>
                <a:cubicBezTo>
                  <a:pt x="6233" y="1795"/>
                  <a:pt x="6182" y="1723"/>
                  <a:pt x="6171" y="1708"/>
                </a:cubicBezTo>
                <a:cubicBezTo>
                  <a:pt x="6165" y="1701"/>
                  <a:pt x="6156" y="1689"/>
                  <a:pt x="6144" y="1679"/>
                </a:cubicBezTo>
                <a:lnTo>
                  <a:pt x="6148" y="1679"/>
                </a:lnTo>
                <a:cubicBezTo>
                  <a:pt x="6191" y="1679"/>
                  <a:pt x="6219" y="1651"/>
                  <a:pt x="6219" y="1609"/>
                </a:cubicBezTo>
                <a:cubicBezTo>
                  <a:pt x="6219" y="1582"/>
                  <a:pt x="6205" y="1565"/>
                  <a:pt x="6193" y="1555"/>
                </a:cubicBezTo>
                <a:cubicBezTo>
                  <a:pt x="6180" y="1545"/>
                  <a:pt x="6161" y="1539"/>
                  <a:pt x="6124" y="1539"/>
                </a:cubicBezTo>
                <a:close/>
                <a:moveTo>
                  <a:pt x="5946" y="1539"/>
                </a:moveTo>
                <a:lnTo>
                  <a:pt x="5799" y="1539"/>
                </a:lnTo>
                <a:lnTo>
                  <a:pt x="5799" y="1795"/>
                </a:lnTo>
                <a:lnTo>
                  <a:pt x="5950" y="1795"/>
                </a:lnTo>
                <a:lnTo>
                  <a:pt x="5950" y="1769"/>
                </a:lnTo>
                <a:lnTo>
                  <a:pt x="5831" y="1769"/>
                </a:lnTo>
                <a:lnTo>
                  <a:pt x="5831" y="1675"/>
                </a:lnTo>
                <a:lnTo>
                  <a:pt x="5924" y="1675"/>
                </a:lnTo>
                <a:lnTo>
                  <a:pt x="5924" y="1648"/>
                </a:lnTo>
                <a:lnTo>
                  <a:pt x="5831" y="1648"/>
                </a:lnTo>
                <a:lnTo>
                  <a:pt x="5831" y="1564"/>
                </a:lnTo>
                <a:lnTo>
                  <a:pt x="5942" y="1564"/>
                </a:lnTo>
                <a:lnTo>
                  <a:pt x="5946" y="1539"/>
                </a:lnTo>
                <a:close/>
                <a:moveTo>
                  <a:pt x="5698" y="1539"/>
                </a:moveTo>
                <a:lnTo>
                  <a:pt x="5519" y="1539"/>
                </a:lnTo>
                <a:lnTo>
                  <a:pt x="5519" y="1565"/>
                </a:lnTo>
                <a:lnTo>
                  <a:pt x="5592" y="1565"/>
                </a:lnTo>
                <a:lnTo>
                  <a:pt x="5592" y="1795"/>
                </a:lnTo>
                <a:lnTo>
                  <a:pt x="5623" y="1795"/>
                </a:lnTo>
                <a:lnTo>
                  <a:pt x="5623" y="1565"/>
                </a:lnTo>
                <a:lnTo>
                  <a:pt x="5696" y="1565"/>
                </a:lnTo>
                <a:lnTo>
                  <a:pt x="5698" y="1539"/>
                </a:lnTo>
                <a:close/>
                <a:moveTo>
                  <a:pt x="5252" y="1753"/>
                </a:moveTo>
                <a:lnTo>
                  <a:pt x="5238" y="1777"/>
                </a:lnTo>
                <a:cubicBezTo>
                  <a:pt x="5264" y="1793"/>
                  <a:pt x="5292" y="1800"/>
                  <a:pt x="5324" y="1800"/>
                </a:cubicBezTo>
                <a:cubicBezTo>
                  <a:pt x="5349" y="1800"/>
                  <a:pt x="5367" y="1795"/>
                  <a:pt x="5385" y="1784"/>
                </a:cubicBezTo>
                <a:cubicBezTo>
                  <a:pt x="5409" y="1770"/>
                  <a:pt x="5422" y="1747"/>
                  <a:pt x="5422" y="1723"/>
                </a:cubicBezTo>
                <a:cubicBezTo>
                  <a:pt x="5422" y="1707"/>
                  <a:pt x="5415" y="1689"/>
                  <a:pt x="5404" y="1678"/>
                </a:cubicBezTo>
                <a:cubicBezTo>
                  <a:pt x="5393" y="1666"/>
                  <a:pt x="5381" y="1659"/>
                  <a:pt x="5357" y="1652"/>
                </a:cubicBezTo>
                <a:lnTo>
                  <a:pt x="5326" y="1642"/>
                </a:lnTo>
                <a:cubicBezTo>
                  <a:pt x="5294" y="1633"/>
                  <a:pt x="5281" y="1621"/>
                  <a:pt x="5281" y="1601"/>
                </a:cubicBezTo>
                <a:cubicBezTo>
                  <a:pt x="5281" y="1574"/>
                  <a:pt x="5301" y="1558"/>
                  <a:pt x="5335" y="1558"/>
                </a:cubicBezTo>
                <a:cubicBezTo>
                  <a:pt x="5358" y="1558"/>
                  <a:pt x="5375" y="1564"/>
                  <a:pt x="5400" y="1580"/>
                </a:cubicBezTo>
                <a:lnTo>
                  <a:pt x="5415" y="1558"/>
                </a:lnTo>
                <a:cubicBezTo>
                  <a:pt x="5389" y="1542"/>
                  <a:pt x="5362" y="1533"/>
                  <a:pt x="5333" y="1533"/>
                </a:cubicBezTo>
                <a:cubicBezTo>
                  <a:pt x="5281" y="1533"/>
                  <a:pt x="5246" y="1563"/>
                  <a:pt x="5246" y="1607"/>
                </a:cubicBezTo>
                <a:cubicBezTo>
                  <a:pt x="5246" y="1623"/>
                  <a:pt x="5252" y="1638"/>
                  <a:pt x="5263" y="1649"/>
                </a:cubicBezTo>
                <a:cubicBezTo>
                  <a:pt x="5274" y="1659"/>
                  <a:pt x="5286" y="1664"/>
                  <a:pt x="5311" y="1672"/>
                </a:cubicBezTo>
                <a:lnTo>
                  <a:pt x="5338" y="1679"/>
                </a:lnTo>
                <a:cubicBezTo>
                  <a:pt x="5371" y="1689"/>
                  <a:pt x="5386" y="1704"/>
                  <a:pt x="5386" y="1727"/>
                </a:cubicBezTo>
                <a:cubicBezTo>
                  <a:pt x="5386" y="1742"/>
                  <a:pt x="5380" y="1754"/>
                  <a:pt x="5367" y="1764"/>
                </a:cubicBezTo>
                <a:cubicBezTo>
                  <a:pt x="5356" y="1772"/>
                  <a:pt x="5345" y="1775"/>
                  <a:pt x="5324" y="1775"/>
                </a:cubicBezTo>
                <a:cubicBezTo>
                  <a:pt x="5297" y="1775"/>
                  <a:pt x="5274" y="1768"/>
                  <a:pt x="5252" y="1753"/>
                </a:cubicBezTo>
                <a:close/>
                <a:moveTo>
                  <a:pt x="4664" y="1539"/>
                </a:moveTo>
                <a:lnTo>
                  <a:pt x="4632" y="1539"/>
                </a:lnTo>
                <a:lnTo>
                  <a:pt x="4632" y="1723"/>
                </a:lnTo>
                <a:cubicBezTo>
                  <a:pt x="4632" y="1734"/>
                  <a:pt x="4633" y="1750"/>
                  <a:pt x="4640" y="1763"/>
                </a:cubicBezTo>
                <a:cubicBezTo>
                  <a:pt x="4655" y="1788"/>
                  <a:pt x="4678" y="1800"/>
                  <a:pt x="4720" y="1800"/>
                </a:cubicBezTo>
                <a:cubicBezTo>
                  <a:pt x="4753" y="1800"/>
                  <a:pt x="4774" y="1793"/>
                  <a:pt x="4791" y="1780"/>
                </a:cubicBezTo>
                <a:cubicBezTo>
                  <a:pt x="4807" y="1767"/>
                  <a:pt x="4811" y="1752"/>
                  <a:pt x="4811" y="1721"/>
                </a:cubicBezTo>
                <a:lnTo>
                  <a:pt x="4811" y="1539"/>
                </a:lnTo>
                <a:lnTo>
                  <a:pt x="4779" y="1539"/>
                </a:lnTo>
                <a:lnTo>
                  <a:pt x="4779" y="1717"/>
                </a:lnTo>
                <a:cubicBezTo>
                  <a:pt x="4779" y="1735"/>
                  <a:pt x="4778" y="1746"/>
                  <a:pt x="4769" y="1757"/>
                </a:cubicBezTo>
                <a:cubicBezTo>
                  <a:pt x="4761" y="1768"/>
                  <a:pt x="4744" y="1774"/>
                  <a:pt x="4722" y="1774"/>
                </a:cubicBezTo>
                <a:cubicBezTo>
                  <a:pt x="4689" y="1774"/>
                  <a:pt x="4674" y="1760"/>
                  <a:pt x="4669" y="1749"/>
                </a:cubicBezTo>
                <a:cubicBezTo>
                  <a:pt x="4665" y="1741"/>
                  <a:pt x="4664" y="1724"/>
                  <a:pt x="4664" y="1712"/>
                </a:cubicBezTo>
                <a:lnTo>
                  <a:pt x="4664" y="1539"/>
                </a:lnTo>
                <a:close/>
                <a:moveTo>
                  <a:pt x="4782" y="1503"/>
                </a:moveTo>
                <a:cubicBezTo>
                  <a:pt x="4782" y="1493"/>
                  <a:pt x="4773" y="1484"/>
                  <a:pt x="4762" y="1484"/>
                </a:cubicBezTo>
                <a:cubicBezTo>
                  <a:pt x="4751" y="1484"/>
                  <a:pt x="4742" y="1493"/>
                  <a:pt x="4742" y="1503"/>
                </a:cubicBezTo>
                <a:cubicBezTo>
                  <a:pt x="4742" y="1514"/>
                  <a:pt x="4751" y="1523"/>
                  <a:pt x="4762" y="1523"/>
                </a:cubicBezTo>
                <a:cubicBezTo>
                  <a:pt x="4774" y="1523"/>
                  <a:pt x="4782" y="1514"/>
                  <a:pt x="4782" y="1503"/>
                </a:cubicBezTo>
                <a:close/>
                <a:moveTo>
                  <a:pt x="4681" y="1523"/>
                </a:moveTo>
                <a:cubicBezTo>
                  <a:pt x="4693" y="1523"/>
                  <a:pt x="4701" y="1514"/>
                  <a:pt x="4701" y="1503"/>
                </a:cubicBezTo>
                <a:cubicBezTo>
                  <a:pt x="4701" y="1493"/>
                  <a:pt x="4692" y="1484"/>
                  <a:pt x="4681" y="1484"/>
                </a:cubicBezTo>
                <a:cubicBezTo>
                  <a:pt x="4670" y="1484"/>
                  <a:pt x="4661" y="1493"/>
                  <a:pt x="4661" y="1503"/>
                </a:cubicBezTo>
                <a:cubicBezTo>
                  <a:pt x="4661" y="1514"/>
                  <a:pt x="4670" y="1523"/>
                  <a:pt x="4681" y="1523"/>
                </a:cubicBezTo>
                <a:close/>
                <a:moveTo>
                  <a:pt x="4279" y="1539"/>
                </a:moveTo>
                <a:lnTo>
                  <a:pt x="4256" y="1795"/>
                </a:lnTo>
                <a:lnTo>
                  <a:pt x="4287" y="1795"/>
                </a:lnTo>
                <a:lnTo>
                  <a:pt x="4302" y="1613"/>
                </a:lnTo>
                <a:cubicBezTo>
                  <a:pt x="4303" y="1598"/>
                  <a:pt x="4304" y="1568"/>
                  <a:pt x="4305" y="1564"/>
                </a:cubicBezTo>
                <a:cubicBezTo>
                  <a:pt x="4306" y="1569"/>
                  <a:pt x="4310" y="1588"/>
                  <a:pt x="4318" y="1613"/>
                </a:cubicBezTo>
                <a:lnTo>
                  <a:pt x="4372" y="1795"/>
                </a:lnTo>
                <a:lnTo>
                  <a:pt x="4399" y="1795"/>
                </a:lnTo>
                <a:lnTo>
                  <a:pt x="4457" y="1604"/>
                </a:lnTo>
                <a:cubicBezTo>
                  <a:pt x="4462" y="1588"/>
                  <a:pt x="4467" y="1566"/>
                  <a:pt x="4467" y="1564"/>
                </a:cubicBezTo>
                <a:cubicBezTo>
                  <a:pt x="4467" y="1566"/>
                  <a:pt x="4468" y="1591"/>
                  <a:pt x="4469" y="1607"/>
                </a:cubicBezTo>
                <a:lnTo>
                  <a:pt x="4485" y="1795"/>
                </a:lnTo>
                <a:lnTo>
                  <a:pt x="4517" y="1795"/>
                </a:lnTo>
                <a:lnTo>
                  <a:pt x="4494" y="1539"/>
                </a:lnTo>
                <a:lnTo>
                  <a:pt x="4447" y="1539"/>
                </a:lnTo>
                <a:lnTo>
                  <a:pt x="4396" y="1709"/>
                </a:lnTo>
                <a:cubicBezTo>
                  <a:pt x="4390" y="1729"/>
                  <a:pt x="4387" y="1749"/>
                  <a:pt x="4386" y="1751"/>
                </a:cubicBezTo>
                <a:cubicBezTo>
                  <a:pt x="4386" y="1748"/>
                  <a:pt x="4382" y="1730"/>
                  <a:pt x="4375" y="1706"/>
                </a:cubicBezTo>
                <a:lnTo>
                  <a:pt x="4326" y="1539"/>
                </a:lnTo>
                <a:lnTo>
                  <a:pt x="4279" y="1539"/>
                </a:lnTo>
                <a:close/>
                <a:moveTo>
                  <a:pt x="3798" y="1662"/>
                </a:moveTo>
                <a:lnTo>
                  <a:pt x="0" y="1662"/>
                </a:lnTo>
                <a:lnTo>
                  <a:pt x="0" y="1796"/>
                </a:lnTo>
                <a:lnTo>
                  <a:pt x="3798" y="1796"/>
                </a:lnTo>
                <a:lnTo>
                  <a:pt x="3798" y="1662"/>
                </a:lnTo>
                <a:close/>
                <a:moveTo>
                  <a:pt x="3798" y="1103"/>
                </a:moveTo>
                <a:lnTo>
                  <a:pt x="0" y="1103"/>
                </a:lnTo>
                <a:lnTo>
                  <a:pt x="0" y="1166"/>
                </a:lnTo>
                <a:lnTo>
                  <a:pt x="3798" y="1166"/>
                </a:lnTo>
                <a:lnTo>
                  <a:pt x="3798" y="1103"/>
                </a:lnTo>
                <a:close/>
                <a:moveTo>
                  <a:pt x="0" y="862"/>
                </a:moveTo>
                <a:lnTo>
                  <a:pt x="1475" y="862"/>
                </a:lnTo>
                <a:lnTo>
                  <a:pt x="1475" y="727"/>
                </a:lnTo>
                <a:lnTo>
                  <a:pt x="0" y="727"/>
                </a:lnTo>
                <a:lnTo>
                  <a:pt x="0" y="862"/>
                </a:lnTo>
                <a:close/>
                <a:moveTo>
                  <a:pt x="1869" y="135"/>
                </a:moveTo>
                <a:lnTo>
                  <a:pt x="1929" y="135"/>
                </a:lnTo>
                <a:lnTo>
                  <a:pt x="1929" y="0"/>
                </a:lnTo>
                <a:lnTo>
                  <a:pt x="1869" y="0"/>
                </a:lnTo>
                <a:lnTo>
                  <a:pt x="1869" y="135"/>
                </a:lnTo>
                <a:close/>
                <a:moveTo>
                  <a:pt x="1772" y="254"/>
                </a:moveTo>
                <a:lnTo>
                  <a:pt x="2026" y="254"/>
                </a:lnTo>
                <a:lnTo>
                  <a:pt x="2026" y="191"/>
                </a:lnTo>
                <a:lnTo>
                  <a:pt x="1772" y="191"/>
                </a:lnTo>
                <a:lnTo>
                  <a:pt x="1772" y="254"/>
                </a:lnTo>
                <a:close/>
                <a:moveTo>
                  <a:pt x="1685" y="598"/>
                </a:moveTo>
                <a:lnTo>
                  <a:pt x="2116" y="598"/>
                </a:lnTo>
                <a:lnTo>
                  <a:pt x="2116" y="463"/>
                </a:lnTo>
                <a:lnTo>
                  <a:pt x="1685" y="463"/>
                </a:lnTo>
                <a:lnTo>
                  <a:pt x="1685" y="598"/>
                </a:lnTo>
                <a:close/>
                <a:moveTo>
                  <a:pt x="2323" y="862"/>
                </a:moveTo>
                <a:lnTo>
                  <a:pt x="3799" y="862"/>
                </a:lnTo>
                <a:lnTo>
                  <a:pt x="3799" y="727"/>
                </a:lnTo>
                <a:lnTo>
                  <a:pt x="2323" y="727"/>
                </a:lnTo>
                <a:lnTo>
                  <a:pt x="2323" y="862"/>
                </a:lnTo>
                <a:close/>
                <a:moveTo>
                  <a:pt x="4760" y="1356"/>
                </a:moveTo>
                <a:lnTo>
                  <a:pt x="4911" y="727"/>
                </a:lnTo>
                <a:lnTo>
                  <a:pt x="4779" y="727"/>
                </a:lnTo>
                <a:lnTo>
                  <a:pt x="4728" y="964"/>
                </a:lnTo>
                <a:cubicBezTo>
                  <a:pt x="4714" y="1025"/>
                  <a:pt x="4696" y="1151"/>
                  <a:pt x="4694" y="1171"/>
                </a:cubicBezTo>
                <a:cubicBezTo>
                  <a:pt x="4694" y="1171"/>
                  <a:pt x="4679" y="1064"/>
                  <a:pt x="4667" y="1006"/>
                </a:cubicBezTo>
                <a:lnTo>
                  <a:pt x="4609" y="727"/>
                </a:lnTo>
                <a:lnTo>
                  <a:pt x="4472" y="727"/>
                </a:lnTo>
                <a:lnTo>
                  <a:pt x="4417" y="979"/>
                </a:lnTo>
                <a:cubicBezTo>
                  <a:pt x="4398" y="1065"/>
                  <a:pt x="4387" y="1154"/>
                  <a:pt x="4384" y="1178"/>
                </a:cubicBezTo>
                <a:cubicBezTo>
                  <a:pt x="4384" y="1178"/>
                  <a:pt x="4376" y="1089"/>
                  <a:pt x="4351" y="973"/>
                </a:cubicBezTo>
                <a:lnTo>
                  <a:pt x="4297" y="727"/>
                </a:lnTo>
                <a:lnTo>
                  <a:pt x="4164" y="727"/>
                </a:lnTo>
                <a:lnTo>
                  <a:pt x="4313" y="1356"/>
                </a:lnTo>
                <a:lnTo>
                  <a:pt x="4456" y="1356"/>
                </a:lnTo>
                <a:lnTo>
                  <a:pt x="4508" y="1100"/>
                </a:lnTo>
                <a:cubicBezTo>
                  <a:pt x="4525" y="1018"/>
                  <a:pt x="4536" y="939"/>
                  <a:pt x="4538" y="924"/>
                </a:cubicBezTo>
                <a:cubicBezTo>
                  <a:pt x="4539" y="947"/>
                  <a:pt x="4549" y="1024"/>
                  <a:pt x="4567" y="1102"/>
                </a:cubicBezTo>
                <a:lnTo>
                  <a:pt x="4623" y="1356"/>
                </a:lnTo>
                <a:lnTo>
                  <a:pt x="4760" y="1356"/>
                </a:lnTo>
                <a:close/>
                <a:moveTo>
                  <a:pt x="4980" y="1539"/>
                </a:moveTo>
                <a:lnTo>
                  <a:pt x="4943" y="1539"/>
                </a:lnTo>
                <a:lnTo>
                  <a:pt x="4943" y="1795"/>
                </a:lnTo>
                <a:lnTo>
                  <a:pt x="4976" y="1795"/>
                </a:lnTo>
                <a:lnTo>
                  <a:pt x="4975" y="1647"/>
                </a:lnTo>
                <a:cubicBezTo>
                  <a:pt x="4974" y="1613"/>
                  <a:pt x="4971" y="1577"/>
                  <a:pt x="4971" y="1577"/>
                </a:cubicBezTo>
                <a:cubicBezTo>
                  <a:pt x="4971" y="1577"/>
                  <a:pt x="4985" y="1607"/>
                  <a:pt x="5002" y="1638"/>
                </a:cubicBezTo>
                <a:lnTo>
                  <a:pt x="5088" y="1795"/>
                </a:lnTo>
                <a:lnTo>
                  <a:pt x="5122" y="1795"/>
                </a:lnTo>
                <a:lnTo>
                  <a:pt x="5122" y="1539"/>
                </a:lnTo>
                <a:lnTo>
                  <a:pt x="5090" y="1539"/>
                </a:lnTo>
                <a:lnTo>
                  <a:pt x="5092" y="1678"/>
                </a:lnTo>
                <a:cubicBezTo>
                  <a:pt x="5092" y="1715"/>
                  <a:pt x="5095" y="1756"/>
                  <a:pt x="5095" y="1756"/>
                </a:cubicBezTo>
                <a:cubicBezTo>
                  <a:pt x="5094" y="1754"/>
                  <a:pt x="5083" y="1727"/>
                  <a:pt x="5070" y="1703"/>
                </a:cubicBezTo>
                <a:lnTo>
                  <a:pt x="4980" y="1539"/>
                </a:lnTo>
                <a:close/>
                <a:moveTo>
                  <a:pt x="5556" y="1356"/>
                </a:moveTo>
                <a:lnTo>
                  <a:pt x="5706" y="727"/>
                </a:lnTo>
                <a:lnTo>
                  <a:pt x="5575" y="727"/>
                </a:lnTo>
                <a:lnTo>
                  <a:pt x="5523" y="964"/>
                </a:lnTo>
                <a:cubicBezTo>
                  <a:pt x="5510" y="1025"/>
                  <a:pt x="5491" y="1151"/>
                  <a:pt x="5489" y="1171"/>
                </a:cubicBezTo>
                <a:cubicBezTo>
                  <a:pt x="5489" y="1171"/>
                  <a:pt x="5474" y="1064"/>
                  <a:pt x="5462" y="1006"/>
                </a:cubicBezTo>
                <a:lnTo>
                  <a:pt x="5405" y="727"/>
                </a:lnTo>
                <a:lnTo>
                  <a:pt x="5268" y="727"/>
                </a:lnTo>
                <a:lnTo>
                  <a:pt x="5212" y="979"/>
                </a:lnTo>
                <a:cubicBezTo>
                  <a:pt x="5193" y="1065"/>
                  <a:pt x="5182" y="1154"/>
                  <a:pt x="5180" y="1178"/>
                </a:cubicBezTo>
                <a:cubicBezTo>
                  <a:pt x="5180" y="1178"/>
                  <a:pt x="5172" y="1089"/>
                  <a:pt x="5147" y="973"/>
                </a:cubicBezTo>
                <a:lnTo>
                  <a:pt x="5093" y="727"/>
                </a:lnTo>
                <a:lnTo>
                  <a:pt x="4960" y="727"/>
                </a:lnTo>
                <a:lnTo>
                  <a:pt x="5109" y="1356"/>
                </a:lnTo>
                <a:lnTo>
                  <a:pt x="5252" y="1356"/>
                </a:lnTo>
                <a:lnTo>
                  <a:pt x="5304" y="1100"/>
                </a:lnTo>
                <a:cubicBezTo>
                  <a:pt x="5321" y="1018"/>
                  <a:pt x="5331" y="939"/>
                  <a:pt x="5333" y="924"/>
                </a:cubicBezTo>
                <a:cubicBezTo>
                  <a:pt x="5335" y="947"/>
                  <a:pt x="5345" y="1024"/>
                  <a:pt x="5363" y="1102"/>
                </a:cubicBezTo>
                <a:lnTo>
                  <a:pt x="5418" y="1356"/>
                </a:lnTo>
                <a:lnTo>
                  <a:pt x="5556" y="1356"/>
                </a:lnTo>
                <a:close/>
                <a:moveTo>
                  <a:pt x="6233" y="1147"/>
                </a:moveTo>
                <a:lnTo>
                  <a:pt x="6233" y="727"/>
                </a:lnTo>
                <a:lnTo>
                  <a:pt x="6106" y="727"/>
                </a:lnTo>
                <a:lnTo>
                  <a:pt x="6106" y="1126"/>
                </a:lnTo>
                <a:cubicBezTo>
                  <a:pt x="6106" y="1159"/>
                  <a:pt x="6106" y="1168"/>
                  <a:pt x="6104" y="1182"/>
                </a:cubicBezTo>
                <a:cubicBezTo>
                  <a:pt x="6099" y="1228"/>
                  <a:pt x="6064" y="1255"/>
                  <a:pt x="6009" y="1255"/>
                </a:cubicBezTo>
                <a:cubicBezTo>
                  <a:pt x="5968" y="1255"/>
                  <a:pt x="5938" y="1239"/>
                  <a:pt x="5924" y="1211"/>
                </a:cubicBezTo>
                <a:cubicBezTo>
                  <a:pt x="5917" y="1198"/>
                  <a:pt x="5913" y="1176"/>
                  <a:pt x="5913" y="1137"/>
                </a:cubicBezTo>
                <a:lnTo>
                  <a:pt x="5913" y="727"/>
                </a:lnTo>
                <a:lnTo>
                  <a:pt x="5785" y="727"/>
                </a:lnTo>
                <a:lnTo>
                  <a:pt x="5785" y="1161"/>
                </a:lnTo>
                <a:cubicBezTo>
                  <a:pt x="5785" y="1221"/>
                  <a:pt x="5791" y="1246"/>
                  <a:pt x="5812" y="1279"/>
                </a:cubicBezTo>
                <a:cubicBezTo>
                  <a:pt x="5847" y="1333"/>
                  <a:pt x="5917" y="1362"/>
                  <a:pt x="6012" y="1362"/>
                </a:cubicBezTo>
                <a:cubicBezTo>
                  <a:pt x="6146" y="1362"/>
                  <a:pt x="6207" y="1294"/>
                  <a:pt x="6224" y="1245"/>
                </a:cubicBezTo>
                <a:cubicBezTo>
                  <a:pt x="6233" y="1218"/>
                  <a:pt x="6233" y="1206"/>
                  <a:pt x="6233" y="1147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 dirty="0"/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6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478368" y="2484439"/>
            <a:ext cx="4251137" cy="498598"/>
          </a:xfrm>
          <a:solidFill>
            <a:schemeClr val="bg2"/>
          </a:solidFill>
        </p:spPr>
        <p:txBody>
          <a:bodyPr vert="horz" wrap="none" lIns="90000" rIns="90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zwei Zeilen einfügen</a:t>
            </a:r>
          </a:p>
        </p:txBody>
      </p:sp>
      <p:sp>
        <p:nvSpPr>
          <p:cNvPr id="2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769229" y="6028843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pic>
        <p:nvPicPr>
          <p:cNvPr id="24" name="Hintergrundbild">
            <a:extLst>
              <a:ext uri="{FF2B5EF4-FFF2-40B4-BE49-F238E27FC236}">
                <a16:creationId xmlns:a16="http://schemas.microsoft.com/office/drawing/2014/main" id="{BA571F12-9FBB-F444-8324-06D41A365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82"/>
            <a:ext cx="12192000" cy="5654051"/>
          </a:xfrm>
          <a:prstGeom prst="rect">
            <a:avLst/>
          </a:prstGeom>
        </p:spPr>
      </p:pic>
      <p:sp>
        <p:nvSpPr>
          <p:cNvPr id="25" name="Linie">
            <a:extLst>
              <a:ext uri="{FF2B5EF4-FFF2-40B4-BE49-F238E27FC236}">
                <a16:creationId xmlns:a16="http://schemas.microsoft.com/office/drawing/2014/main" id="{77CF79E4-663F-5B48-89C0-26073481A6A8}"/>
              </a:ext>
            </a:extLst>
          </p:cNvPr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28" name="Regieanweisungen">
            <a:extLst>
              <a:ext uri="{FF2B5EF4-FFF2-40B4-BE49-F238E27FC236}">
                <a16:creationId xmlns:a16="http://schemas.microsoft.com/office/drawing/2014/main" id="{712B8235-5A53-9945-8D5D-3510A4AA4400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2" name="Linie">
              <a:extLst>
                <a:ext uri="{FF2B5EF4-FFF2-40B4-BE49-F238E27FC236}">
                  <a16:creationId xmlns:a16="http://schemas.microsoft.com/office/drawing/2014/main" id="{9F75CF44-58E0-CF49-9E1C-463536DD6D92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7A362EBF-CD5A-4142-8441-D4957096E564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218FBFDE-7BFD-DB4F-883E-BEF6AD66B75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A6889172-AEB2-4B49-ABBB-14A5EC539A77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Linie">
              <a:extLst>
                <a:ext uri="{FF2B5EF4-FFF2-40B4-BE49-F238E27FC236}">
                  <a16:creationId xmlns:a16="http://schemas.microsoft.com/office/drawing/2014/main" id="{E7812F82-53CA-9C4F-BE00-FB80E6A90998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CE45FCEA-1E45-1343-8C1C-A3BEC099F383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B6E18050-9C35-304A-9775-60B2821E1D4C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5221AB02-FC2F-414A-94B6-B8F74B382375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BE156E55-54A9-F549-AA7E-7C3CABBE8937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8C93632-B41D-164C-8A56-30C5204E38F2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itel 1">
            <a:extLst>
              <a:ext uri="{FF2B5EF4-FFF2-40B4-BE49-F238E27FC236}">
                <a16:creationId xmlns:a16="http://schemas.microsoft.com/office/drawing/2014/main" id="{85805F51-5C97-E345-958F-2F1F3E4046D2}"/>
              </a:ext>
            </a:extLst>
          </p:cNvPr>
          <p:cNvSpPr txBox="1">
            <a:spLocks/>
          </p:cNvSpPr>
          <p:nvPr/>
        </p:nvSpPr>
        <p:spPr>
          <a:xfrm>
            <a:off x="359626" y="1962075"/>
            <a:ext cx="5036816" cy="498598"/>
          </a:xfrm>
          <a:prstGeom prst="rect">
            <a:avLst/>
          </a:prstGeom>
          <a:solidFill>
            <a:schemeClr val="bg2"/>
          </a:solidFill>
        </p:spPr>
        <p:txBody>
          <a:bodyPr vert="horz" wrap="none" lIns="89906" tIns="0" rIns="89906" bIns="0" rtlCol="0" anchor="t" anchorCtr="0">
            <a:sp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596"/>
              <a:t>Titel der Präsentation auf</a:t>
            </a:r>
            <a:endParaRPr lang="de-DE" sz="3596" dirty="0"/>
          </a:p>
        </p:txBody>
      </p:sp>
      <p:sp>
        <p:nvSpPr>
          <p:cNvPr id="59" name="Untertitel 2">
            <a:extLst>
              <a:ext uri="{FF2B5EF4-FFF2-40B4-BE49-F238E27FC236}">
                <a16:creationId xmlns:a16="http://schemas.microsoft.com/office/drawing/2014/main" id="{21FA039B-FF8C-CC43-A7B1-3587AB2B0425}"/>
              </a:ext>
            </a:extLst>
          </p:cNvPr>
          <p:cNvSpPr txBox="1">
            <a:spLocks/>
          </p:cNvSpPr>
          <p:nvPr/>
        </p:nvSpPr>
        <p:spPr>
          <a:xfrm>
            <a:off x="359625" y="3590925"/>
            <a:ext cx="2013902" cy="18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de-DE" sz="18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en-GB" sz="1798"/>
              <a:t>Untertitel bzw. Kurzbeschreibung der Präsentation</a:t>
            </a:r>
          </a:p>
          <a:p>
            <a:r>
              <a:rPr lang="en-GB" sz="1798"/>
              <a:t>Name: der Referentin / des Referenten</a:t>
            </a:r>
            <a:endParaRPr lang="en-GB" sz="1798" dirty="0"/>
          </a:p>
        </p:txBody>
      </p:sp>
      <p:sp>
        <p:nvSpPr>
          <p:cNvPr id="60" name="Vertikaler Textplatzhalter 2">
            <a:extLst>
              <a:ext uri="{FF2B5EF4-FFF2-40B4-BE49-F238E27FC236}">
                <a16:creationId xmlns:a16="http://schemas.microsoft.com/office/drawing/2014/main" id="{757A8D0F-1525-5440-90DB-24F909E2470A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358402" y="2484439"/>
            <a:ext cx="4089403" cy="498598"/>
          </a:xfrm>
          <a:solidFill>
            <a:schemeClr val="bg2"/>
          </a:solidFill>
        </p:spPr>
        <p:txBody>
          <a:bodyPr vert="horz" wrap="none" lIns="90000" rIns="90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zwei Zeilen einfügen</a:t>
            </a:r>
          </a:p>
        </p:txBody>
      </p:sp>
      <p:sp>
        <p:nvSpPr>
          <p:cNvPr id="27" name="livng.knowledge">
            <a:extLst>
              <a:ext uri="{FF2B5EF4-FFF2-40B4-BE49-F238E27FC236}">
                <a16:creationId xmlns:a16="http://schemas.microsoft.com/office/drawing/2014/main" id="{066467CB-860E-B94F-9269-FA8017D3238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928005D7-52D0-42FE-4CE2-FCB5BF3976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3745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6" orient="horz" pos="1236">
          <p15:clr>
            <a:srgbClr val="FBAE40"/>
          </p15:clr>
        </p15:guide>
        <p15:guide id="7" orient="horz" pos="2262">
          <p15:clr>
            <a:srgbClr val="FBAE40"/>
          </p15:clr>
        </p15:guide>
        <p15:guide id="8" pos="227">
          <p15:clr>
            <a:srgbClr val="FBAE40"/>
          </p15:clr>
        </p15:guide>
        <p15:guide id="9" pos="7461">
          <p15:clr>
            <a:srgbClr val="FBAE40"/>
          </p15:clr>
        </p15:guide>
        <p15:guide id="10" orient="horz" pos="15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de-DE" dirty="0"/>
              <a:t>Headline einfügen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9625" y="1665066"/>
            <a:ext cx="11472051" cy="4240848"/>
          </a:xfrm>
        </p:spPr>
        <p:txBody>
          <a:bodyPr/>
          <a:lstStyle>
            <a:lvl1pPr marL="274363" marR="0" indent="-274363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539210" marR="0" indent="-280707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2pPr>
            <a:lvl3pPr marL="802472" marR="0" indent="-269605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3pPr>
            <a:lvl4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4pPr>
            <a:lvl5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5pPr>
            <a:lvl6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6pPr>
            <a:lvl7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7pPr>
            <a:lvl8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8pPr>
            <a:lvl9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9pPr>
          </a:lstStyle>
          <a:p>
            <a:pPr marL="274363" marR="0" lvl="0" indent="-274363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Fließtext auf erster Ebene // für weitere Aufzählungen </a:t>
            </a:r>
            <a:b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&gt;&gt; Menü &gt; Start &gt; Absatz &gt; Listenebne erhöhen </a:t>
            </a:r>
          </a:p>
          <a:p>
            <a:pPr marL="539210" marR="0" lvl="1" indent="-280707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1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Zweite Ebene</a:t>
            </a:r>
          </a:p>
          <a:p>
            <a:pPr marL="802472" marR="0" lvl="2" indent="-269605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9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Dritte Ebene</a:t>
            </a:r>
          </a:p>
          <a:p>
            <a:pPr marL="1067320" marR="0" lvl="3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Vierte Ebene</a:t>
            </a:r>
          </a:p>
          <a:p>
            <a:pPr marL="1067320" marR="0" lvl="4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Fünfte Ebene</a:t>
            </a:r>
          </a:p>
          <a:p>
            <a:pPr marL="1067320" marR="0" lvl="5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Sechste Ebene</a:t>
            </a:r>
          </a:p>
          <a:p>
            <a:pPr marL="1067320" marR="0" lvl="6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Siebte Ebene</a:t>
            </a:r>
          </a:p>
          <a:p>
            <a:pPr marL="1067320" marR="0" lvl="7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Achte Ebene</a:t>
            </a:r>
          </a:p>
          <a:p>
            <a:pPr marL="1067320" marR="0" lvl="8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Neunte Ebene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1BA5F8B6-9755-B049-B5EE-24C8818A39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PRMs</a:t>
            </a:r>
            <a:endParaRPr lang="en-US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7BA8AF51-BD09-E140-B970-8F7D15CD2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AE209590-B7E9-864F-8E23-D8E66B67E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Linie">
            <a:extLst>
              <a:ext uri="{FF2B5EF4-FFF2-40B4-BE49-F238E27FC236}">
                <a16:creationId xmlns:a16="http://schemas.microsoft.com/office/drawing/2014/main" id="{74E4E7DF-5D97-5A48-92FB-8CDE15E71AB3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3615112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1463">
          <p15:clr>
            <a:srgbClr val="FBAE40"/>
          </p15:clr>
        </p15:guide>
        <p15:guide id="12" orient="horz" pos="3618">
          <p15:clr>
            <a:srgbClr val="FBAE40"/>
          </p15:clr>
        </p15:guide>
        <p15:guide id="13" orient="horz" pos="85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962" y="1666800"/>
            <a:ext cx="5452008" cy="4239112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842" y="1666800"/>
            <a:ext cx="5573833" cy="4239112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D891D81-850B-104A-8882-3B4FE65D2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PRMs</a:t>
            </a:r>
            <a:endParaRPr lang="en-US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C3E01FC-4088-3E4B-A987-3CBED1C47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1227048F-4499-5747-BBA5-477A08D6E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Linie">
            <a:extLst>
              <a:ext uri="{FF2B5EF4-FFF2-40B4-BE49-F238E27FC236}">
                <a16:creationId xmlns:a16="http://schemas.microsoft.com/office/drawing/2014/main" id="{B3105BE5-7E5E-0845-B3F4-48E9C5D4B19D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83977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826" y="2615519"/>
            <a:ext cx="5572334" cy="3290393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843" y="2615519"/>
            <a:ext cx="5573833" cy="3290393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951C31-C6BD-824C-BF6E-8C71F39EAA7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9624" y="1666800"/>
            <a:ext cx="5574533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770AB22-F3E9-294E-99D4-9AB1D452A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840" y="1666800"/>
            <a:ext cx="5573834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7C6A65A7-1CBA-0D4F-B9D8-6D61E7871B6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PRMs</a:t>
            </a:r>
            <a:endParaRPr lang="en-US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B6433E5C-9FED-DA4C-8DE8-B99B9F3001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AFD26347-1A0A-784C-8CCF-ACBD59383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Linie">
            <a:extLst>
              <a:ext uri="{FF2B5EF4-FFF2-40B4-BE49-F238E27FC236}">
                <a16:creationId xmlns:a16="http://schemas.microsoft.com/office/drawing/2014/main" id="{5D1988EE-945D-DC4D-B6FF-84072DB78E01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3229977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de-DE" dirty="0"/>
              <a:t>Headline einfügen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E86D8077-4372-5146-B398-83C6882281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PRMs</a:t>
            </a:r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D1D1C23-05DC-0441-B5B6-BAAFF83BB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2DC22DA-6370-FE48-9C40-D6A00D459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9" name="Linie">
            <a:extLst>
              <a:ext uri="{FF2B5EF4-FFF2-40B4-BE49-F238E27FC236}">
                <a16:creationId xmlns:a16="http://schemas.microsoft.com/office/drawing/2014/main" id="{9885FC69-7E8B-8346-A374-037CEFCE3D22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4190578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1463">
          <p15:clr>
            <a:srgbClr val="FBAE40"/>
          </p15:clr>
        </p15:guide>
        <p15:guide id="12" orient="horz" pos="3618">
          <p15:clr>
            <a:srgbClr val="FBAE40"/>
          </p15:clr>
        </p15:guide>
        <p15:guide id="13" orient="horz" pos="85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8F6EC800-7BF9-D54E-995A-94C9F9BAD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6E503AAE-E423-DB45-AD86-48BA80EA3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C952AEFA-84D8-9443-9CEB-F8F56C994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Linie">
            <a:extLst>
              <a:ext uri="{FF2B5EF4-FFF2-40B4-BE49-F238E27FC236}">
                <a16:creationId xmlns:a16="http://schemas.microsoft.com/office/drawing/2014/main" id="{9EE9B35D-3696-2543-AF9A-6BB5766D66BB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3086284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463">
          <p15:clr>
            <a:srgbClr val="FBAE40"/>
          </p15:clr>
        </p15:guide>
        <p15:guide id="7" orient="horz" pos="3618">
          <p15:clr>
            <a:srgbClr val="FBAE40"/>
          </p15:clr>
        </p15:guide>
        <p15:guide id="8" orient="horz" pos="851">
          <p15:clr>
            <a:srgbClr val="FBAE40"/>
          </p15:clr>
        </p15:guide>
        <p15:guide id="9" pos="301">
          <p15:clr>
            <a:srgbClr val="FBAE40"/>
          </p15:clr>
        </p15:guide>
        <p15:guide id="10" pos="737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anz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9995DF37-38DF-074D-8192-E1A584FD7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E1DC7D-227B-E4B8-B03E-633258849192}"/>
              </a:ext>
            </a:extLst>
          </p:cNvPr>
          <p:cNvSpPr/>
          <p:nvPr/>
        </p:nvSpPr>
        <p:spPr>
          <a:xfrm>
            <a:off x="268941" y="228600"/>
            <a:ext cx="2277035" cy="5378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487947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463">
          <p15:clr>
            <a:srgbClr val="FBAE40"/>
          </p15:clr>
        </p15:guide>
        <p15:guide id="7" orient="horz" pos="3618">
          <p15:clr>
            <a:srgbClr val="FBAE40"/>
          </p15:clr>
        </p15:guide>
        <p15:guide id="8" orient="horz" pos="851">
          <p15:clr>
            <a:srgbClr val="FBAE40"/>
          </p15:clr>
        </p15:guide>
        <p15:guide id="9" pos="301">
          <p15:clr>
            <a:srgbClr val="FBAE40"/>
          </p15:clr>
        </p15:guide>
        <p15:guide id="10" pos="737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// 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70412" y="1019190"/>
            <a:ext cx="5494742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  <a:br>
              <a:rPr lang="de-DE" dirty="0"/>
            </a:br>
            <a:r>
              <a:rPr lang="de-DE" dirty="0"/>
              <a:t>über zwei Zeilen</a:t>
            </a:r>
          </a:p>
        </p:txBody>
      </p:sp>
      <p:sp>
        <p:nvSpPr>
          <p:cNvPr id="6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359625" y="2369580"/>
            <a:ext cx="5494742" cy="3373994"/>
          </a:xfrm>
        </p:spPr>
        <p:txBody>
          <a:bodyPr vert="horz"/>
          <a:lstStyle>
            <a:lvl1pPr>
              <a:defRPr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auf erster Ebene // für weitere Aufzählungen </a:t>
            </a:r>
            <a:br>
              <a:rPr lang="de-DE" dirty="0"/>
            </a:br>
            <a:r>
              <a:rPr lang="de-DE" dirty="0"/>
              <a:t>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3" hasCustomPrompt="1"/>
          </p:nvPr>
        </p:nvSpPr>
        <p:spPr>
          <a:xfrm>
            <a:off x="6313152" y="1512000"/>
            <a:ext cx="5518523" cy="302868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1199"/>
            </a:lvl1pPr>
          </a:lstStyle>
          <a:p>
            <a:r>
              <a:rPr lang="de-DE" dirty="0"/>
              <a:t>Platzhalter für ein Bild (Format: 4:3)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13" name="Vertikaler Textplatzhalter 2"/>
          <p:cNvSpPr>
            <a:spLocks noGrp="1"/>
          </p:cNvSpPr>
          <p:nvPr>
            <p:ph type="body" orient="vert" idx="14" hasCustomPrompt="1"/>
          </p:nvPr>
        </p:nvSpPr>
        <p:spPr>
          <a:xfrm>
            <a:off x="6313152" y="4680002"/>
            <a:ext cx="5518726" cy="1063575"/>
          </a:xfrm>
        </p:spPr>
        <p:txBody>
          <a:bodyPr vert="horz"/>
          <a:lstStyle>
            <a:lvl1pPr marL="0" indent="0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2pPr>
            <a:lvl3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3pPr>
            <a:lvl4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4pPr>
            <a:lvl5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5pPr>
            <a:lvl6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6pPr>
            <a:lvl7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7pPr>
            <a:lvl8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8pPr>
            <a:lvl9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9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6D58E90-194C-274B-8399-616475266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PRMs</a:t>
            </a:r>
            <a:endParaRPr lang="en-US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9644BF75-828E-C94C-A7AA-0D73825FE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42F02FE4-B132-6944-915C-2BF6E9BC0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Linie">
            <a:extLst>
              <a:ext uri="{FF2B5EF4-FFF2-40B4-BE49-F238E27FC236}">
                <a16:creationId xmlns:a16="http://schemas.microsoft.com/office/drawing/2014/main" id="{139920B9-F07E-8246-B59F-A38AA9EC7E83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636811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3618">
          <p15:clr>
            <a:srgbClr val="FBAE40"/>
          </p15:clr>
        </p15:guide>
        <p15:guide id="12" orient="horz" pos="851">
          <p15:clr>
            <a:srgbClr val="FBAE40"/>
          </p15:clr>
        </p15:guide>
        <p15:guide id="13" orient="horz" pos="178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25" y="1709741"/>
            <a:ext cx="10987826" cy="2852737"/>
          </a:xfrm>
        </p:spPr>
        <p:txBody>
          <a:bodyPr anchor="b"/>
          <a:lstStyle>
            <a:lvl1pPr>
              <a:defRPr sz="599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625" y="4589466"/>
            <a:ext cx="10987826" cy="1316447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/>
                </a:solidFill>
              </a:defRPr>
            </a:lvl1pPr>
            <a:lvl2pPr marL="456743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486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228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6971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3714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40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720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394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D08DBF21-BE4C-BC4D-82F0-6FB793792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PRMs</a:t>
            </a:r>
            <a:endParaRPr lang="en-US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F00B39BD-4F22-0941-BFB8-4356F415D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8D7BF1C4-105C-CF45-9C87-83CAFBF72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Linie">
            <a:extLst>
              <a:ext uri="{FF2B5EF4-FFF2-40B4-BE49-F238E27FC236}">
                <a16:creationId xmlns:a16="http://schemas.microsoft.com/office/drawing/2014/main" id="{D8637B26-F5B6-5C41-822F-05994CF18C64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790878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29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9625" y="904869"/>
            <a:ext cx="11472051" cy="57532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de-DE" dirty="0"/>
              <a:t>Headline einfügen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9625" y="1665065"/>
            <a:ext cx="11472051" cy="42408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Fließtext auf erster Ebene // für weitere Aufzählungen </a:t>
            </a:r>
            <a:br>
              <a:rPr lang="de-DE" dirty="0"/>
            </a:br>
            <a:r>
              <a:rPr lang="de-DE" dirty="0"/>
              <a:t>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grpSp>
        <p:nvGrpSpPr>
          <p:cNvPr id="76" name="Regieanweisungen">
            <a:extLst>
              <a:ext uri="{FF2B5EF4-FFF2-40B4-BE49-F238E27FC236}">
                <a16:creationId xmlns:a16="http://schemas.microsoft.com/office/drawing/2014/main" id="{D1E7AB19-6326-F842-B55D-602CEE998E58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81" name="Linie">
              <a:extLst>
                <a:ext uri="{FF2B5EF4-FFF2-40B4-BE49-F238E27FC236}">
                  <a16:creationId xmlns:a16="http://schemas.microsoft.com/office/drawing/2014/main" id="{E83804AF-E342-CE4F-B1EC-DEAF381D56D0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nie">
              <a:extLst>
                <a:ext uri="{FF2B5EF4-FFF2-40B4-BE49-F238E27FC236}">
                  <a16:creationId xmlns:a16="http://schemas.microsoft.com/office/drawing/2014/main" id="{424FF1AA-1F85-0349-8AC7-B8DE428B8B2E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Linie">
              <a:extLst>
                <a:ext uri="{FF2B5EF4-FFF2-40B4-BE49-F238E27FC236}">
                  <a16:creationId xmlns:a16="http://schemas.microsoft.com/office/drawing/2014/main" id="{D3816368-3ED9-E949-869E-C138AEA477E6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Linie">
              <a:extLst>
                <a:ext uri="{FF2B5EF4-FFF2-40B4-BE49-F238E27FC236}">
                  <a16:creationId xmlns:a16="http://schemas.microsoft.com/office/drawing/2014/main" id="{A35BC36B-DBB2-8D43-8FC8-61482A66030E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Linie">
              <a:extLst>
                <a:ext uri="{FF2B5EF4-FFF2-40B4-BE49-F238E27FC236}">
                  <a16:creationId xmlns:a16="http://schemas.microsoft.com/office/drawing/2014/main" id="{1D0BC4A0-12DF-0742-991C-E85484A0CF65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Linie">
              <a:extLst>
                <a:ext uri="{FF2B5EF4-FFF2-40B4-BE49-F238E27FC236}">
                  <a16:creationId xmlns:a16="http://schemas.microsoft.com/office/drawing/2014/main" id="{28E5A8EC-4E8D-2243-AAA2-E0CA46623482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Linie">
              <a:extLst>
                <a:ext uri="{FF2B5EF4-FFF2-40B4-BE49-F238E27FC236}">
                  <a16:creationId xmlns:a16="http://schemas.microsoft.com/office/drawing/2014/main" id="{89CA6780-65ED-624F-AF8E-E86F7BC6A566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Linie">
              <a:extLst>
                <a:ext uri="{FF2B5EF4-FFF2-40B4-BE49-F238E27FC236}">
                  <a16:creationId xmlns:a16="http://schemas.microsoft.com/office/drawing/2014/main" id="{5C0C5252-6141-8542-B72D-C99EAD621600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Linie">
              <a:extLst>
                <a:ext uri="{FF2B5EF4-FFF2-40B4-BE49-F238E27FC236}">
                  <a16:creationId xmlns:a16="http://schemas.microsoft.com/office/drawing/2014/main" id="{B5AFC2EF-7146-F64A-AFFE-05B78978B34C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Linie">
              <a:extLst>
                <a:ext uri="{FF2B5EF4-FFF2-40B4-BE49-F238E27FC236}">
                  <a16:creationId xmlns:a16="http://schemas.microsoft.com/office/drawing/2014/main" id="{03D06505-86C7-C14B-8902-B14251A25389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Datumsplatzhalter 3">
            <a:extLst>
              <a:ext uri="{FF2B5EF4-FFF2-40B4-BE49-F238E27FC236}">
                <a16:creationId xmlns:a16="http://schemas.microsoft.com/office/drawing/2014/main" id="{BBC00DD8-CEB4-714C-9F21-1C97522ED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PRMs</a:t>
            </a:r>
            <a:endParaRPr lang="en-US" dirty="0"/>
          </a:p>
        </p:txBody>
      </p:sp>
      <p:sp>
        <p:nvSpPr>
          <p:cNvPr id="99" name="Fußzeilenplatzhalter 4">
            <a:extLst>
              <a:ext uri="{FF2B5EF4-FFF2-40B4-BE49-F238E27FC236}">
                <a16:creationId xmlns:a16="http://schemas.microsoft.com/office/drawing/2014/main" id="{20C08151-2A10-7E40-AD9E-0C6B1986F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00" name="Foliennummernplatzhalter 5">
            <a:extLst>
              <a:ext uri="{FF2B5EF4-FFF2-40B4-BE49-F238E27FC236}">
                <a16:creationId xmlns:a16="http://schemas.microsoft.com/office/drawing/2014/main" id="{B9FBCA1B-1C8C-194C-82E1-B0AC47CED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02" name="Linie">
            <a:extLst>
              <a:ext uri="{FF2B5EF4-FFF2-40B4-BE49-F238E27FC236}">
                <a16:creationId xmlns:a16="http://schemas.microsoft.com/office/drawing/2014/main" id="{60B90A70-D8B1-A04E-AE50-1F02457FB929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pic>
        <p:nvPicPr>
          <p:cNvPr id="5" name="Grafik 3">
            <a:extLst>
              <a:ext uri="{FF2B5EF4-FFF2-40B4-BE49-F238E27FC236}">
                <a16:creationId xmlns:a16="http://schemas.microsoft.com/office/drawing/2014/main" id="{D1FA1C16-9242-3325-D975-73234123843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78" b="-78"/>
          <a:stretch/>
        </p:blipFill>
        <p:spPr>
          <a:xfrm>
            <a:off x="350838" y="267118"/>
            <a:ext cx="1632338" cy="45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1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hf hdr="0"/>
  <p:txStyles>
    <p:titleStyle>
      <a:lvl1pPr marL="0" indent="0" algn="l" defTabSz="9134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797" b="1" i="0" kern="1200" baseline="0">
          <a:solidFill>
            <a:schemeClr val="bg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74363" indent="-274363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lang="de-DE" sz="2398" b="0" i="0" u="none" strike="noStrike" kern="1200" baseline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39210" indent="-280707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21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02472" indent="-269605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9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6pPr>
      <a:lvl7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7pPr>
      <a:lvl8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8pPr>
      <a:lvl9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9pPr>
    </p:bodyStyle>
    <p:otherStyle>
      <a:defPPr>
        <a:defRPr lang="de-DE"/>
      </a:defPPr>
      <a:lvl1pPr marL="0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32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463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194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25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657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388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120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851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22.png"/><Relationship Id="rId18" Type="http://schemas.openxmlformats.org/officeDocument/2006/relationships/image" Target="../media/image137.png"/><Relationship Id="rId3" Type="http://schemas.openxmlformats.org/officeDocument/2006/relationships/image" Target="../media/image16.png"/><Relationship Id="rId21" Type="http://schemas.openxmlformats.org/officeDocument/2006/relationships/image" Target="../media/image14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3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5.png"/><Relationship Id="rId20" Type="http://schemas.openxmlformats.org/officeDocument/2006/relationships/image" Target="../media/image51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24" Type="http://schemas.openxmlformats.org/officeDocument/2006/relationships/image" Target="../media/image91.png"/><Relationship Id="rId5" Type="http://schemas.openxmlformats.org/officeDocument/2006/relationships/image" Target="../media/image92.png"/><Relationship Id="rId15" Type="http://schemas.openxmlformats.org/officeDocument/2006/relationships/image" Target="../media/image134.png"/><Relationship Id="rId23" Type="http://schemas.openxmlformats.org/officeDocument/2006/relationships/image" Target="../media/image142.png"/><Relationship Id="rId10" Type="http://schemas.openxmlformats.org/officeDocument/2006/relationships/image" Target="../media/image97.png"/><Relationship Id="rId19" Type="http://schemas.openxmlformats.org/officeDocument/2006/relationships/image" Target="../media/image138.png"/><Relationship Id="rId9" Type="http://schemas.openxmlformats.org/officeDocument/2006/relationships/image" Target="../media/image96.png"/><Relationship Id="rId14" Type="http://schemas.openxmlformats.org/officeDocument/2006/relationships/image" Target="../media/image411.png"/><Relationship Id="rId22" Type="http://schemas.openxmlformats.org/officeDocument/2006/relationships/image" Target="../media/image1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0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1110.png"/><Relationship Id="rId12" Type="http://schemas.openxmlformats.org/officeDocument/2006/relationships/image" Target="../media/image1610.png"/><Relationship Id="rId17" Type="http://schemas.openxmlformats.org/officeDocument/2006/relationships/image" Target="../media/image25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11" Type="http://schemas.openxmlformats.org/officeDocument/2006/relationships/image" Target="../media/image1510.png"/><Relationship Id="rId5" Type="http://schemas.openxmlformats.org/officeDocument/2006/relationships/image" Target="../media/image911.png"/><Relationship Id="rId15" Type="http://schemas.openxmlformats.org/officeDocument/2006/relationships/image" Target="../media/image23.png"/><Relationship Id="rId10" Type="http://schemas.openxmlformats.org/officeDocument/2006/relationships/image" Target="../media/image1410.png"/><Relationship Id="rId19" Type="http://schemas.openxmlformats.org/officeDocument/2006/relationships/image" Target="../media/image27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18" Type="http://schemas.openxmlformats.org/officeDocument/2006/relationships/image" Target="../media/image710.png"/><Relationship Id="rId26" Type="http://schemas.openxmlformats.org/officeDocument/2006/relationships/image" Target="../media/image1510.png"/><Relationship Id="rId3" Type="http://schemas.openxmlformats.org/officeDocument/2006/relationships/image" Target="../media/image28.png"/><Relationship Id="rId21" Type="http://schemas.openxmlformats.org/officeDocument/2006/relationships/image" Target="../media/image19.png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141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0.png"/><Relationship Id="rId11" Type="http://schemas.openxmlformats.org/officeDocument/2006/relationships/image" Target="../media/image320.png"/><Relationship Id="rId24" Type="http://schemas.openxmlformats.org/officeDocument/2006/relationships/image" Target="../media/image20.png"/><Relationship Id="rId32" Type="http://schemas.openxmlformats.org/officeDocument/2006/relationships/image" Target="../media/image44.png"/><Relationship Id="rId5" Type="http://schemas.openxmlformats.org/officeDocument/2006/relationships/image" Target="../media/image260.png"/><Relationship Id="rId15" Type="http://schemas.openxmlformats.org/officeDocument/2006/relationships/image" Target="../media/image36.png"/><Relationship Id="rId23" Type="http://schemas.openxmlformats.org/officeDocument/2006/relationships/image" Target="../media/image1210.png"/><Relationship Id="rId28" Type="http://schemas.openxmlformats.org/officeDocument/2006/relationships/image" Target="../media/image40.png"/><Relationship Id="rId10" Type="http://schemas.openxmlformats.org/officeDocument/2006/relationships/image" Target="../media/image32.png"/><Relationship Id="rId19" Type="http://schemas.openxmlformats.org/officeDocument/2006/relationships/image" Target="../media/image810.png"/><Relationship Id="rId31" Type="http://schemas.openxmlformats.org/officeDocument/2006/relationships/image" Target="../media/image43.png"/><Relationship Id="rId4" Type="http://schemas.openxmlformats.org/officeDocument/2006/relationships/image" Target="../media/image250.png"/><Relationship Id="rId9" Type="http://schemas.openxmlformats.org/officeDocument/2006/relationships/image" Target="../media/image31.png"/><Relationship Id="rId14" Type="http://schemas.openxmlformats.org/officeDocument/2006/relationships/image" Target="../media/image35.png"/><Relationship Id="rId22" Type="http://schemas.openxmlformats.org/officeDocument/2006/relationships/image" Target="../media/image1110.png"/><Relationship Id="rId27" Type="http://schemas.openxmlformats.org/officeDocument/2006/relationships/image" Target="../media/image1610.png"/><Relationship Id="rId30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26" Type="http://schemas.openxmlformats.org/officeDocument/2006/relationships/image" Target="../media/image67.png"/><Relationship Id="rId3" Type="http://schemas.openxmlformats.org/officeDocument/2006/relationships/image" Target="../media/image45.png"/><Relationship Id="rId21" Type="http://schemas.openxmlformats.org/officeDocument/2006/relationships/image" Target="../media/image1110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5" Type="http://schemas.openxmlformats.org/officeDocument/2006/relationships/image" Target="../media/image66.png"/><Relationship Id="rId3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29" Type="http://schemas.openxmlformats.org/officeDocument/2006/relationships/image" Target="../media/image7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24" Type="http://schemas.openxmlformats.org/officeDocument/2006/relationships/image" Target="../media/image65.png"/><Relationship Id="rId32" Type="http://schemas.openxmlformats.org/officeDocument/2006/relationships/image" Target="../media/image72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31" Type="http://schemas.openxmlformats.org/officeDocument/2006/relationships/image" Target="../media/image25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3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Relationship Id="rId8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420.png"/><Relationship Id="rId7" Type="http://schemas.openxmlformats.org/officeDocument/2006/relationships/image" Target="../media/image46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0.png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420.png"/><Relationship Id="rId7" Type="http://schemas.openxmlformats.org/officeDocument/2006/relationships/image" Target="../media/image46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0.png"/><Relationship Id="rId5" Type="http://schemas.openxmlformats.org/officeDocument/2006/relationships/image" Target="../media/image440.png"/><Relationship Id="rId4" Type="http://schemas.openxmlformats.org/officeDocument/2006/relationships/image" Target="../media/image430.png"/><Relationship Id="rId9" Type="http://schemas.openxmlformats.org/officeDocument/2006/relationships/image" Target="../media/image8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87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0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0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8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170.png"/><Relationship Id="rId7" Type="http://schemas.openxmlformats.org/officeDocument/2006/relationships/image" Target="../media/image440.png"/><Relationship Id="rId12" Type="http://schemas.openxmlformats.org/officeDocument/2006/relationships/image" Target="../media/image160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11" Type="http://schemas.openxmlformats.org/officeDocument/2006/relationships/image" Target="../media/image151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144.png"/><Relationship Id="rId9" Type="http://schemas.openxmlformats.org/officeDocument/2006/relationships/image" Target="../media/image460.png"/><Relationship Id="rId14" Type="http://schemas.openxmlformats.org/officeDocument/2006/relationships/image" Target="../media/image110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170.png"/><Relationship Id="rId7" Type="http://schemas.openxmlformats.org/officeDocument/2006/relationships/image" Target="../media/image440.png"/><Relationship Id="rId12" Type="http://schemas.openxmlformats.org/officeDocument/2006/relationships/image" Target="../media/image160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11" Type="http://schemas.openxmlformats.org/officeDocument/2006/relationships/image" Target="../media/image151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144.png"/><Relationship Id="rId9" Type="http://schemas.openxmlformats.org/officeDocument/2006/relationships/image" Target="../media/image460.png"/><Relationship Id="rId14" Type="http://schemas.openxmlformats.org/officeDocument/2006/relationships/image" Target="../media/image11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170.png"/><Relationship Id="rId7" Type="http://schemas.openxmlformats.org/officeDocument/2006/relationships/image" Target="../media/image440.png"/><Relationship Id="rId12" Type="http://schemas.openxmlformats.org/officeDocument/2006/relationships/image" Target="../media/image16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11" Type="http://schemas.openxmlformats.org/officeDocument/2006/relationships/image" Target="../media/image151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144.png"/><Relationship Id="rId9" Type="http://schemas.openxmlformats.org/officeDocument/2006/relationships/image" Target="../media/image4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18" Type="http://schemas.openxmlformats.org/officeDocument/2006/relationships/image" Target="../media/image710.png"/><Relationship Id="rId26" Type="http://schemas.openxmlformats.org/officeDocument/2006/relationships/image" Target="../media/image1510.png"/><Relationship Id="rId21" Type="http://schemas.openxmlformats.org/officeDocument/2006/relationships/image" Target="../media/image19.png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1410.png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0.png"/><Relationship Id="rId11" Type="http://schemas.openxmlformats.org/officeDocument/2006/relationships/image" Target="../media/image320.png"/><Relationship Id="rId24" Type="http://schemas.openxmlformats.org/officeDocument/2006/relationships/image" Target="../media/image20.png"/><Relationship Id="rId32" Type="http://schemas.openxmlformats.org/officeDocument/2006/relationships/image" Target="../media/image44.png"/><Relationship Id="rId5" Type="http://schemas.openxmlformats.org/officeDocument/2006/relationships/image" Target="../media/image260.png"/><Relationship Id="rId15" Type="http://schemas.openxmlformats.org/officeDocument/2006/relationships/image" Target="../media/image36.png"/><Relationship Id="rId23" Type="http://schemas.openxmlformats.org/officeDocument/2006/relationships/image" Target="../media/image1210.png"/><Relationship Id="rId28" Type="http://schemas.openxmlformats.org/officeDocument/2006/relationships/image" Target="../media/image40.png"/><Relationship Id="rId10" Type="http://schemas.openxmlformats.org/officeDocument/2006/relationships/image" Target="../media/image32.png"/><Relationship Id="rId19" Type="http://schemas.openxmlformats.org/officeDocument/2006/relationships/image" Target="../media/image810.png"/><Relationship Id="rId31" Type="http://schemas.openxmlformats.org/officeDocument/2006/relationships/image" Target="../media/image43.png"/><Relationship Id="rId4" Type="http://schemas.openxmlformats.org/officeDocument/2006/relationships/image" Target="../media/image250.png"/><Relationship Id="rId9" Type="http://schemas.openxmlformats.org/officeDocument/2006/relationships/image" Target="../media/image31.png"/><Relationship Id="rId14" Type="http://schemas.openxmlformats.org/officeDocument/2006/relationships/image" Target="../media/image35.png"/><Relationship Id="rId22" Type="http://schemas.openxmlformats.org/officeDocument/2006/relationships/image" Target="../media/image1110.png"/><Relationship Id="rId27" Type="http://schemas.openxmlformats.org/officeDocument/2006/relationships/image" Target="../media/image1610.png"/><Relationship Id="rId30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170.png"/><Relationship Id="rId7" Type="http://schemas.openxmlformats.org/officeDocument/2006/relationships/image" Target="../media/image440.png"/><Relationship Id="rId12" Type="http://schemas.openxmlformats.org/officeDocument/2006/relationships/image" Target="../media/image160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11" Type="http://schemas.openxmlformats.org/officeDocument/2006/relationships/image" Target="../media/image151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144.png"/><Relationship Id="rId9" Type="http://schemas.openxmlformats.org/officeDocument/2006/relationships/image" Target="../media/image4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160.png"/><Relationship Id="rId3" Type="http://schemas.openxmlformats.org/officeDocument/2006/relationships/image" Target="../media/image115.png"/><Relationship Id="rId7" Type="http://schemas.openxmlformats.org/officeDocument/2006/relationships/image" Target="../media/image430.png"/><Relationship Id="rId12" Type="http://schemas.openxmlformats.org/officeDocument/2006/relationships/image" Target="../media/image1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0.png"/><Relationship Id="rId11" Type="http://schemas.openxmlformats.org/officeDocument/2006/relationships/image" Target="../media/image470.png"/><Relationship Id="rId5" Type="http://schemas.openxmlformats.org/officeDocument/2006/relationships/image" Target="../media/image144.png"/><Relationship Id="rId10" Type="http://schemas.openxmlformats.org/officeDocument/2006/relationships/image" Target="../media/image460.png"/><Relationship Id="rId4" Type="http://schemas.openxmlformats.org/officeDocument/2006/relationships/image" Target="../media/image116.png"/><Relationship Id="rId9" Type="http://schemas.openxmlformats.org/officeDocument/2006/relationships/image" Target="../media/image450.png"/><Relationship Id="rId14" Type="http://schemas.openxmlformats.org/officeDocument/2006/relationships/image" Target="../media/image1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170.png"/><Relationship Id="rId7" Type="http://schemas.openxmlformats.org/officeDocument/2006/relationships/image" Target="../media/image440.png"/><Relationship Id="rId12" Type="http://schemas.openxmlformats.org/officeDocument/2006/relationships/image" Target="../media/image16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11" Type="http://schemas.openxmlformats.org/officeDocument/2006/relationships/image" Target="../media/image151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144.png"/><Relationship Id="rId9" Type="http://schemas.openxmlformats.org/officeDocument/2006/relationships/image" Target="../media/image46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160.png"/><Relationship Id="rId18" Type="http://schemas.openxmlformats.org/officeDocument/2006/relationships/image" Target="../media/image1190.png"/><Relationship Id="rId3" Type="http://schemas.openxmlformats.org/officeDocument/2006/relationships/image" Target="../media/image119.png"/><Relationship Id="rId7" Type="http://schemas.openxmlformats.org/officeDocument/2006/relationships/image" Target="../media/image430.png"/><Relationship Id="rId12" Type="http://schemas.openxmlformats.org/officeDocument/2006/relationships/image" Target="../media/image151.png"/><Relationship Id="rId17" Type="http://schemas.openxmlformats.org/officeDocument/2006/relationships/image" Target="../media/image1180.png"/><Relationship Id="rId2" Type="http://schemas.openxmlformats.org/officeDocument/2006/relationships/image" Target="../media/image118.png"/><Relationship Id="rId16" Type="http://schemas.openxmlformats.org/officeDocument/2006/relationships/image" Target="../media/image117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0.png"/><Relationship Id="rId11" Type="http://schemas.openxmlformats.org/officeDocument/2006/relationships/image" Target="../media/image470.png"/><Relationship Id="rId5" Type="http://schemas.openxmlformats.org/officeDocument/2006/relationships/image" Target="../media/image144.png"/><Relationship Id="rId15" Type="http://schemas.openxmlformats.org/officeDocument/2006/relationships/image" Target="../media/image121.png"/><Relationship Id="rId10" Type="http://schemas.openxmlformats.org/officeDocument/2006/relationships/image" Target="../media/image460.png"/><Relationship Id="rId4" Type="http://schemas.openxmlformats.org/officeDocument/2006/relationships/image" Target="../media/image120.png"/><Relationship Id="rId9" Type="http://schemas.openxmlformats.org/officeDocument/2006/relationships/image" Target="../media/image450.png"/><Relationship Id="rId14" Type="http://schemas.openxmlformats.org/officeDocument/2006/relationships/image" Target="../media/image1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170.png"/><Relationship Id="rId7" Type="http://schemas.openxmlformats.org/officeDocument/2006/relationships/image" Target="../media/image440.png"/><Relationship Id="rId12" Type="http://schemas.openxmlformats.org/officeDocument/2006/relationships/image" Target="../media/image160.png"/><Relationship Id="rId2" Type="http://schemas.openxmlformats.org/officeDocument/2006/relationships/image" Target="../media/image123.png"/><Relationship Id="rId16" Type="http://schemas.openxmlformats.org/officeDocument/2006/relationships/image" Target="../media/image118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11" Type="http://schemas.openxmlformats.org/officeDocument/2006/relationships/image" Target="../media/image151.png"/><Relationship Id="rId5" Type="http://schemas.openxmlformats.org/officeDocument/2006/relationships/image" Target="../media/image420.png"/><Relationship Id="rId15" Type="http://schemas.openxmlformats.org/officeDocument/2006/relationships/image" Target="../media/image1170.png"/><Relationship Id="rId10" Type="http://schemas.openxmlformats.org/officeDocument/2006/relationships/image" Target="../media/image470.png"/><Relationship Id="rId4" Type="http://schemas.openxmlformats.org/officeDocument/2006/relationships/image" Target="../media/image144.png"/><Relationship Id="rId9" Type="http://schemas.openxmlformats.org/officeDocument/2006/relationships/image" Target="../media/image460.png"/><Relationship Id="rId14" Type="http://schemas.openxmlformats.org/officeDocument/2006/relationships/image" Target="../media/image12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0.png"/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50.png"/><Relationship Id="rId4" Type="http://schemas.openxmlformats.org/officeDocument/2006/relationships/image" Target="../media/image11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1.png"/><Relationship Id="rId2" Type="http://schemas.openxmlformats.org/officeDocument/2006/relationships/image" Target="../media/image12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50.png"/><Relationship Id="rId4" Type="http://schemas.openxmlformats.org/officeDocument/2006/relationships/image" Target="../media/image12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0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50.png"/><Relationship Id="rId4" Type="http://schemas.openxmlformats.org/officeDocument/2006/relationships/image" Target="../media/image11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6.png"/><Relationship Id="rId5" Type="http://schemas.openxmlformats.org/officeDocument/2006/relationships/image" Target="../media/image1140.png"/><Relationship Id="rId4" Type="http://schemas.openxmlformats.org/officeDocument/2006/relationships/image" Target="../media/image12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46.png"/><Relationship Id="rId3" Type="http://schemas.openxmlformats.org/officeDocument/2006/relationships/image" Target="../media/image1140.png"/><Relationship Id="rId7" Type="http://schemas.openxmlformats.org/officeDocument/2006/relationships/image" Target="../media/image130.png"/><Relationship Id="rId12" Type="http://schemas.openxmlformats.org/officeDocument/2006/relationships/image" Target="../media/image145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9.png"/><Relationship Id="rId11" Type="http://schemas.openxmlformats.org/officeDocument/2006/relationships/image" Target="../media/image143.png"/><Relationship Id="rId5" Type="http://schemas.openxmlformats.org/officeDocument/2006/relationships/image" Target="../media/image128.png"/><Relationship Id="rId10" Type="http://schemas.openxmlformats.org/officeDocument/2006/relationships/image" Target="../media/image139.png"/><Relationship Id="rId4" Type="http://schemas.openxmlformats.org/officeDocument/2006/relationships/image" Target="../media/image127.png"/><Relationship Id="rId9" Type="http://schemas.openxmlformats.org/officeDocument/2006/relationships/image" Target="../media/image13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50.png"/><Relationship Id="rId7" Type="http://schemas.openxmlformats.org/officeDocument/2006/relationships/image" Target="../media/image155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46.png"/><Relationship Id="rId3" Type="http://schemas.openxmlformats.org/officeDocument/2006/relationships/image" Target="../media/image1140.png"/><Relationship Id="rId7" Type="http://schemas.openxmlformats.org/officeDocument/2006/relationships/image" Target="../media/image130.png"/><Relationship Id="rId12" Type="http://schemas.openxmlformats.org/officeDocument/2006/relationships/image" Target="../media/image145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9.png"/><Relationship Id="rId11" Type="http://schemas.openxmlformats.org/officeDocument/2006/relationships/image" Target="../media/image143.png"/><Relationship Id="rId5" Type="http://schemas.openxmlformats.org/officeDocument/2006/relationships/image" Target="../media/image128.png"/><Relationship Id="rId10" Type="http://schemas.openxmlformats.org/officeDocument/2006/relationships/image" Target="../media/image139.png"/><Relationship Id="rId4" Type="http://schemas.openxmlformats.org/officeDocument/2006/relationships/image" Target="../media/image127.png"/><Relationship Id="rId9" Type="http://schemas.openxmlformats.org/officeDocument/2006/relationships/image" Target="../media/image13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45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12" Type="http://schemas.openxmlformats.org/officeDocument/2006/relationships/image" Target="../media/image143.png"/><Relationship Id="rId2" Type="http://schemas.openxmlformats.org/officeDocument/2006/relationships/image" Target="../media/image147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8.png"/><Relationship Id="rId11" Type="http://schemas.openxmlformats.org/officeDocument/2006/relationships/image" Target="../media/image139.png"/><Relationship Id="rId5" Type="http://schemas.openxmlformats.org/officeDocument/2006/relationships/image" Target="../media/image127.png"/><Relationship Id="rId10" Type="http://schemas.openxmlformats.org/officeDocument/2006/relationships/image" Target="../media/image133.png"/><Relationship Id="rId4" Type="http://schemas.openxmlformats.org/officeDocument/2006/relationships/image" Target="../media/image1140.png"/><Relationship Id="rId9" Type="http://schemas.openxmlformats.org/officeDocument/2006/relationships/image" Target="../media/image132.png"/><Relationship Id="rId14" Type="http://schemas.openxmlformats.org/officeDocument/2006/relationships/image" Target="../media/image14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0.png"/><Relationship Id="rId13" Type="http://schemas.openxmlformats.org/officeDocument/2006/relationships/image" Target="../media/image159.png"/><Relationship Id="rId3" Type="http://schemas.openxmlformats.org/officeDocument/2006/relationships/image" Target="../media/image1490.png"/><Relationship Id="rId7" Type="http://schemas.openxmlformats.org/officeDocument/2006/relationships/image" Target="../media/image1140.png"/><Relationship Id="rId12" Type="http://schemas.openxmlformats.org/officeDocument/2006/relationships/image" Target="../media/image158.png"/><Relationship Id="rId2" Type="http://schemas.openxmlformats.org/officeDocument/2006/relationships/image" Target="../media/image148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30.png"/><Relationship Id="rId11" Type="http://schemas.openxmlformats.org/officeDocument/2006/relationships/image" Target="../media/image1570.png"/><Relationship Id="rId5" Type="http://schemas.openxmlformats.org/officeDocument/2006/relationships/image" Target="../media/image1520.png"/><Relationship Id="rId10" Type="http://schemas.openxmlformats.org/officeDocument/2006/relationships/image" Target="../media/image1560.png"/><Relationship Id="rId4" Type="http://schemas.openxmlformats.org/officeDocument/2006/relationships/image" Target="../media/image1500.png"/><Relationship Id="rId9" Type="http://schemas.openxmlformats.org/officeDocument/2006/relationships/image" Target="../media/image1550.png"/><Relationship Id="rId14" Type="http://schemas.openxmlformats.org/officeDocument/2006/relationships/image" Target="../media/image16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0.png"/><Relationship Id="rId13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6.png"/><Relationship Id="rId12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5.png"/><Relationship Id="rId11" Type="http://schemas.openxmlformats.org/officeDocument/2006/relationships/image" Target="../media/image1570.png"/><Relationship Id="rId5" Type="http://schemas.openxmlformats.org/officeDocument/2006/relationships/image" Target="../media/image165.png"/><Relationship Id="rId10" Type="http://schemas.openxmlformats.org/officeDocument/2006/relationships/image" Target="../media/image1560.png"/><Relationship Id="rId4" Type="http://schemas.openxmlformats.org/officeDocument/2006/relationships/image" Target="../media/image164.png"/><Relationship Id="rId9" Type="http://schemas.openxmlformats.org/officeDocument/2006/relationships/image" Target="../media/image1550.png"/><Relationship Id="rId14" Type="http://schemas.openxmlformats.org/officeDocument/2006/relationships/image" Target="../media/image1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6.png"/><Relationship Id="rId11" Type="http://schemas.openxmlformats.org/officeDocument/2006/relationships/image" Target="../media/image181.png"/><Relationship Id="rId5" Type="http://schemas.openxmlformats.org/officeDocument/2006/relationships/image" Target="../media/image175.png"/><Relationship Id="rId10" Type="http://schemas.openxmlformats.org/officeDocument/2006/relationships/image" Target="../media/image180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5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12" Type="http://schemas.openxmlformats.org/officeDocument/2006/relationships/image" Target="../media/image18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5" Type="http://schemas.openxmlformats.org/officeDocument/2006/relationships/image" Target="../media/image176.png"/><Relationship Id="rId10" Type="http://schemas.openxmlformats.org/officeDocument/2006/relationships/image" Target="../media/image181.png"/><Relationship Id="rId4" Type="http://schemas.openxmlformats.org/officeDocument/2006/relationships/image" Target="../media/image183.png"/><Relationship Id="rId9" Type="http://schemas.openxmlformats.org/officeDocument/2006/relationships/image" Target="../media/image18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5.png"/><Relationship Id="rId18" Type="http://schemas.openxmlformats.org/officeDocument/2006/relationships/image" Target="../media/image199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12" Type="http://schemas.openxmlformats.org/officeDocument/2006/relationships/image" Target="../media/image194.png"/><Relationship Id="rId17" Type="http://schemas.openxmlformats.org/officeDocument/2006/relationships/image" Target="../media/image198.png"/><Relationship Id="rId2" Type="http://schemas.openxmlformats.org/officeDocument/2006/relationships/image" Target="../media/image184.png"/><Relationship Id="rId16" Type="http://schemas.openxmlformats.org/officeDocument/2006/relationships/image" Target="../media/image197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5" Type="http://schemas.openxmlformats.org/officeDocument/2006/relationships/image" Target="../media/image187.png"/><Relationship Id="rId15" Type="http://schemas.openxmlformats.org/officeDocument/2006/relationships/image" Target="../media/image197.png"/><Relationship Id="rId10" Type="http://schemas.openxmlformats.org/officeDocument/2006/relationships/image" Target="../media/image192.png"/><Relationship Id="rId19" Type="http://schemas.openxmlformats.org/officeDocument/2006/relationships/image" Target="../media/image200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Relationship Id="rId14" Type="http://schemas.openxmlformats.org/officeDocument/2006/relationships/image" Target="../media/image19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1530.png"/><Relationship Id="rId7" Type="http://schemas.openxmlformats.org/officeDocument/2006/relationships/image" Target="../media/image211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0.png"/><Relationship Id="rId11" Type="http://schemas.openxmlformats.org/officeDocument/2006/relationships/image" Target="../media/image215.png"/><Relationship Id="rId5" Type="http://schemas.openxmlformats.org/officeDocument/2006/relationships/image" Target="../media/image207.png"/><Relationship Id="rId10" Type="http://schemas.openxmlformats.org/officeDocument/2006/relationships/image" Target="../media/image214.png"/><Relationship Id="rId4" Type="http://schemas.openxmlformats.org/officeDocument/2006/relationships/image" Target="../media/image2080.png"/><Relationship Id="rId9" Type="http://schemas.openxmlformats.org/officeDocument/2006/relationships/image" Target="../media/image21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25.png"/><Relationship Id="rId7" Type="http://schemas.openxmlformats.org/officeDocument/2006/relationships/image" Target="../media/image219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8.png"/><Relationship Id="rId11" Type="http://schemas.openxmlformats.org/officeDocument/2006/relationships/image" Target="../media/image216.png"/><Relationship Id="rId5" Type="http://schemas.openxmlformats.org/officeDocument/2006/relationships/image" Target="../media/image2170.png"/><Relationship Id="rId10" Type="http://schemas.openxmlformats.org/officeDocument/2006/relationships/image" Target="../media/image168.png"/><Relationship Id="rId4" Type="http://schemas.openxmlformats.org/officeDocument/2006/relationships/image" Target="../media/image217.png"/><Relationship Id="rId9" Type="http://schemas.openxmlformats.org/officeDocument/2006/relationships/image" Target="../media/image22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13" Type="http://schemas.openxmlformats.org/officeDocument/2006/relationships/image" Target="../media/image170.png"/><Relationship Id="rId7" Type="http://schemas.openxmlformats.org/officeDocument/2006/relationships/image" Target="../media/image440.png"/><Relationship Id="rId12" Type="http://schemas.openxmlformats.org/officeDocument/2006/relationships/image" Target="../media/image160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0.png"/><Relationship Id="rId11" Type="http://schemas.openxmlformats.org/officeDocument/2006/relationships/image" Target="../media/image151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144.png"/><Relationship Id="rId9" Type="http://schemas.openxmlformats.org/officeDocument/2006/relationships/image" Target="../media/image46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psl.linqs.org/" TargetMode="External"/><Relationship Id="rId2" Type="http://schemas.openxmlformats.org/officeDocument/2006/relationships/hyperlink" Target="http://people.cs.aau.dk/~jaeger/Primula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0.png"/><Relationship Id="rId4" Type="http://schemas.openxmlformats.org/officeDocument/2006/relationships/hyperlink" Target="https://dtai.cs.kuleuven.be/problog/" TargetMode="Externa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BF17F61-A7FB-B745-8223-54F817907F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Modelling Formalisms:</a:t>
            </a:r>
            <a:br>
              <a:rPr lang="en-GB" dirty="0"/>
            </a:br>
            <a:r>
              <a:rPr lang="en-GB" dirty="0"/>
              <a:t>Probabilistic Relational Models </a:t>
            </a:r>
            <a:br>
              <a:rPr lang="en-GB" dirty="0"/>
            </a:br>
            <a:r>
              <a:rPr lang="en-GB" dirty="0"/>
              <a:t>(PRMs)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84F53-43C7-8041-BB5E-42EFDC745B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Statistical Relational Artificial Intelligence </a:t>
            </a:r>
            <a:br>
              <a:rPr lang="en-GB" dirty="0"/>
            </a:br>
            <a:r>
              <a:rPr lang="en-GB" dirty="0"/>
              <a:t>(StaRAI)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C149E-328F-5146-8520-C7F601EE3733}"/>
              </a:ext>
            </a:extLst>
          </p:cNvPr>
          <p:cNvSpPr>
            <a:spLocks noGrp="1"/>
          </p:cNvSpPr>
          <p:nvPr>
            <p:ph type="body" orient="vert" idx="13"/>
          </p:nvPr>
        </p:nvSpPr>
        <p:spPr/>
        <p:txBody>
          <a:bodyPr/>
          <a:lstStyle/>
          <a:p>
            <a:r>
              <a:rPr lang="en-GB"/>
              <a:t>Tanya Braun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723535E-C79D-CB40-A189-FCF9D301630D}"/>
              </a:ext>
            </a:extLst>
          </p:cNvPr>
          <p:cNvGrpSpPr/>
          <p:nvPr/>
        </p:nvGrpSpPr>
        <p:grpSpPr>
          <a:xfrm>
            <a:off x="8807917" y="3210687"/>
            <a:ext cx="2905716" cy="1227033"/>
            <a:chOff x="6907622" y="3834819"/>
            <a:chExt cx="4886495" cy="206348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B22076B-3D16-1E42-BC57-9AA3A286B3E8}"/>
                </a:ext>
              </a:extLst>
            </p:cNvPr>
            <p:cNvGrpSpPr/>
            <p:nvPr/>
          </p:nvGrpSpPr>
          <p:grpSpPr>
            <a:xfrm>
              <a:off x="8221516" y="3918239"/>
              <a:ext cx="2218549" cy="490296"/>
              <a:chOff x="8634941" y="2902693"/>
              <a:chExt cx="2218549" cy="490296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59C86B03-5B24-B343-BFDA-B66170874E0F}"/>
                  </a:ext>
                </a:extLst>
              </p:cNvPr>
              <p:cNvCxnSpPr>
                <a:cxnSpLocks/>
                <a:stCxn id="9" idx="6"/>
                <a:endCxn id="41" idx="1"/>
              </p:cNvCxnSpPr>
              <p:nvPr/>
            </p:nvCxnSpPr>
            <p:spPr>
              <a:xfrm>
                <a:off x="8634941" y="3010326"/>
                <a:ext cx="942743" cy="32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EC6613B2-4595-684E-901C-29BE0A1A6EC8}"/>
                  </a:ext>
                </a:extLst>
              </p:cNvPr>
              <p:cNvCxnSpPr>
                <a:cxnSpLocks/>
                <a:stCxn id="10" idx="2"/>
                <a:endCxn id="41" idx="3"/>
              </p:cNvCxnSpPr>
              <p:nvPr/>
            </p:nvCxnSpPr>
            <p:spPr>
              <a:xfrm flipH="1">
                <a:off x="9721685" y="3010326"/>
                <a:ext cx="1131805" cy="32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498B8B7-58C3-9A4C-B4AD-7400C87C474D}"/>
                  </a:ext>
                </a:extLst>
              </p:cNvPr>
              <p:cNvCxnSpPr>
                <a:cxnSpLocks/>
                <a:stCxn id="13" idx="0"/>
                <a:endCxn id="41" idx="2"/>
              </p:cNvCxnSpPr>
              <p:nvPr/>
            </p:nvCxnSpPr>
            <p:spPr>
              <a:xfrm flipV="1">
                <a:off x="9646963" y="3085608"/>
                <a:ext cx="2723" cy="30738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DA0C211-C97D-5047-B179-2955D6CE8BE9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11601" cy="386938"/>
                <a:chOff x="9540595" y="2902693"/>
                <a:chExt cx="511601" cy="386938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88092A31-7449-4D4E-9AAA-33D781164965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EF29752A-54DB-3640-960D-66944B0E6695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1B6A1E8-1DE1-3D48-A60D-9ECE592E5C18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C3DE3556-BB52-5742-B9DC-12BC3F75804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79386" cy="27173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05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050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sz="1050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050" dirty="0"/>
                    </a:p>
                  </p:txBody>
                </p:sp>
              </mc:Choice>
              <mc:Fallback xmlns=""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C3DE3556-BB52-5742-B9DC-12BC3F75804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79386" cy="271731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14286" r="-7143" b="-1428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5ED6E398-37C8-2141-86AD-75F6521FE4F0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11744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5ED6E398-37C8-2141-86AD-75F6521FE4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11744" cy="382105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526FA664-C3E9-2E4E-86CC-2B92C80D1872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74672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526FA664-C3E9-2E4E-86CC-2B92C80D18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74672" cy="382105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B4C69355-F2CC-A741-A4A7-07799EB57D10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49651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B4C69355-F2CC-A741-A4A7-07799EB57D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49651" cy="382105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EDBBBD4C-253A-C847-8048-1761E924CBF0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14319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EDBBBD4C-253A-C847-8048-1761E924CB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14319" cy="382105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718322F-86F4-CC46-B5C1-7FAD4067693B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45561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718322F-86F4-CC46-B5C1-7FAD406769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45561" cy="382105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A7505EF8-8814-0745-AFDB-CCB8992F593E}"/>
                    </a:ext>
                  </a:extLst>
                </p:cNvPr>
                <p:cNvSpPr/>
                <p:nvPr/>
              </p:nvSpPr>
              <p:spPr>
                <a:xfrm>
                  <a:off x="10039465" y="4943648"/>
                  <a:ext cx="1754652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A7505EF8-8814-0745-AFDB-CCB8992F593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5" y="4943648"/>
                  <a:ext cx="1754652" cy="382105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4ED2EC9-D7E0-864A-9495-F41FF4FBE375}"/>
                </a:ext>
              </a:extLst>
            </p:cNvPr>
            <p:cNvCxnSpPr>
              <a:cxnSpLocks/>
              <a:stCxn id="12" idx="6"/>
              <a:endCxn id="33" idx="1"/>
            </p:cNvCxnSpPr>
            <p:nvPr/>
          </p:nvCxnSpPr>
          <p:spPr>
            <a:xfrm>
              <a:off x="8421941" y="5134701"/>
              <a:ext cx="477290" cy="91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9CD4B02-8DFE-0C41-BA82-E3CA74D5BCD6}"/>
                </a:ext>
              </a:extLst>
            </p:cNvPr>
            <p:cNvCxnSpPr>
              <a:cxnSpLocks/>
              <a:stCxn id="13" idx="4"/>
              <a:endCxn id="33" idx="0"/>
            </p:cNvCxnSpPr>
            <p:nvPr/>
          </p:nvCxnSpPr>
          <p:spPr>
            <a:xfrm flipH="1">
              <a:off x="8971231" y="4790640"/>
              <a:ext cx="262307" cy="281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12F3904-49D1-1249-9EAA-0FD046169DC1}"/>
                </a:ext>
              </a:extLst>
            </p:cNvPr>
            <p:cNvCxnSpPr>
              <a:cxnSpLocks/>
              <a:stCxn id="11" idx="0"/>
              <a:endCxn id="33" idx="2"/>
            </p:cNvCxnSpPr>
            <p:nvPr/>
          </p:nvCxnSpPr>
          <p:spPr>
            <a:xfrm flipH="1" flipV="1">
              <a:off x="8971231" y="5215849"/>
              <a:ext cx="244855" cy="3003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B766A42-C3F0-A848-BA6B-7503C48D93D9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86442"/>
              <a:chOff x="9288700" y="2902693"/>
              <a:chExt cx="474503" cy="386442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A052A53-7E1E-C04E-B781-3CF03A1136C0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AF1B0577-D086-4B43-8CAE-58132E7A9721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63644EC-4BBB-DA44-A711-BFEEFBBE6267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47E6D96C-C3D8-C74A-8923-7DE4527A0E9B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84671" cy="2717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050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47E6D96C-C3D8-C74A-8923-7DE4527A0E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84671" cy="271731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3333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144A47-6559-9749-B3B1-28DBF70433FD}"/>
                </a:ext>
              </a:extLst>
            </p:cNvPr>
            <p:cNvCxnSpPr>
              <a:cxnSpLocks/>
              <a:stCxn id="13" idx="4"/>
              <a:endCxn id="29" idx="0"/>
            </p:cNvCxnSpPr>
            <p:nvPr/>
          </p:nvCxnSpPr>
          <p:spPr>
            <a:xfrm>
              <a:off x="9233538" y="4790640"/>
              <a:ext cx="268568" cy="281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6730C35-8D09-3B46-9114-50049F55566A}"/>
                </a:ext>
              </a:extLst>
            </p:cNvPr>
            <p:cNvCxnSpPr>
              <a:cxnSpLocks/>
              <a:stCxn id="14" idx="2"/>
              <a:endCxn id="29" idx="3"/>
            </p:cNvCxnSpPr>
            <p:nvPr/>
          </p:nvCxnSpPr>
          <p:spPr>
            <a:xfrm flipH="1">
              <a:off x="9574105" y="5134701"/>
              <a:ext cx="465361" cy="91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13A9F6-820A-2446-9739-3C80D09B0F62}"/>
                </a:ext>
              </a:extLst>
            </p:cNvPr>
            <p:cNvCxnSpPr>
              <a:cxnSpLocks/>
              <a:stCxn id="11" idx="0"/>
              <a:endCxn id="29" idx="2"/>
            </p:cNvCxnSpPr>
            <p:nvPr/>
          </p:nvCxnSpPr>
          <p:spPr>
            <a:xfrm flipV="1">
              <a:off x="9216086" y="5215849"/>
              <a:ext cx="286021" cy="3003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5041C6D-3BE0-224C-A3B0-C7BAB4AEB4E9}"/>
                </a:ext>
              </a:extLst>
            </p:cNvPr>
            <p:cNvGrpSpPr/>
            <p:nvPr/>
          </p:nvGrpSpPr>
          <p:grpSpPr>
            <a:xfrm>
              <a:off x="9393015" y="5032933"/>
              <a:ext cx="516885" cy="386938"/>
              <a:chOff x="9540595" y="2902693"/>
              <a:chExt cx="516885" cy="386938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B9F249-224E-014D-88D1-3C59C95BC664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E8E47F8-4FB8-1C45-91EA-8B0C780CBBEA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7BE14BF-EEE0-8544-9E7B-8B92D8A8151C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CE386B3A-FF3B-FC46-8D71-4689C8544AF1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84670" cy="2717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050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sz="105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CE386B3A-FF3B-FC46-8D71-4689C8544A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84670" cy="27173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4286" r="-7143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1F43C43-7A76-0C42-BF96-E02D06B537B4}"/>
                </a:ext>
              </a:extLst>
            </p:cNvPr>
            <p:cNvGrpSpPr/>
            <p:nvPr/>
          </p:nvGrpSpPr>
          <p:grpSpPr>
            <a:xfrm>
              <a:off x="9606318" y="4531291"/>
              <a:ext cx="762466" cy="343730"/>
              <a:chOff x="8623684" y="2952819"/>
              <a:chExt cx="762466" cy="34373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191EFE3-B810-9E4B-8C30-9F477613521E}"/>
                  </a:ext>
                </a:extLst>
              </p:cNvPr>
              <p:cNvCxnSpPr>
                <a:cxnSpLocks/>
                <a:stCxn id="13" idx="6"/>
                <a:endCxn id="26" idx="1"/>
              </p:cNvCxnSpPr>
              <p:nvPr/>
            </p:nvCxnSpPr>
            <p:spPr>
              <a:xfrm>
                <a:off x="8623684" y="3021115"/>
                <a:ext cx="333797" cy="370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765A9F2-3D25-B14C-BF28-AD2D70B94A8B}"/>
                  </a:ext>
                </a:extLst>
              </p:cNvPr>
              <p:cNvGrpSpPr/>
              <p:nvPr/>
            </p:nvGrpSpPr>
            <p:grpSpPr>
              <a:xfrm>
                <a:off x="8957481" y="2952819"/>
                <a:ext cx="428669" cy="343730"/>
                <a:chOff x="8957481" y="2952819"/>
                <a:chExt cx="428669" cy="343730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79537F-6CB8-CF4B-81B5-7A756936D254}"/>
                    </a:ext>
                  </a:extLst>
                </p:cNvPr>
                <p:cNvSpPr/>
                <p:nvPr/>
              </p:nvSpPr>
              <p:spPr>
                <a:xfrm>
                  <a:off x="895748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333F2B77-980F-D74E-9FA7-FB1902868E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0" y="3024818"/>
                      <a:ext cx="284670" cy="27173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050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sz="105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050" dirty="0"/>
                    </a:p>
                  </p:txBody>
                </p:sp>
              </mc:Choice>
              <mc:Fallback xmlns="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333F2B77-980F-D74E-9FA7-FB1902868E3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0" y="3024818"/>
                      <a:ext cx="284670" cy="271731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13333" b="-1428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05252CA-3C20-FD48-8E0E-780D3CC52393}"/>
              </a:ext>
            </a:extLst>
          </p:cNvPr>
          <p:cNvGrpSpPr/>
          <p:nvPr/>
        </p:nvGrpSpPr>
        <p:grpSpPr>
          <a:xfrm>
            <a:off x="7654358" y="4644913"/>
            <a:ext cx="4059275" cy="721655"/>
            <a:chOff x="6257842" y="3886414"/>
            <a:chExt cx="5573833" cy="9909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0DF340D5-0E1A-BF47-A847-25BCAA39CB78}"/>
                    </a:ext>
                  </a:extLst>
                </p:cNvPr>
                <p:cNvSpPr txBox="1"/>
                <p:nvPr/>
              </p:nvSpPr>
              <p:spPr>
                <a:xfrm>
                  <a:off x="7903029" y="3886414"/>
                  <a:ext cx="3928645" cy="38035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0DF340D5-0E1A-BF47-A847-25BCAA39CB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4"/>
                  <a:ext cx="3928645" cy="38035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3541F8F1-543F-0845-A97B-8FCB2FD5A185}"/>
                    </a:ext>
                  </a:extLst>
                </p:cNvPr>
                <p:cNvSpPr txBox="1"/>
                <p:nvPr/>
              </p:nvSpPr>
              <p:spPr>
                <a:xfrm>
                  <a:off x="6257842" y="4496976"/>
                  <a:ext cx="5573833" cy="38035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sz="1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3541F8F1-543F-0845-A97B-8FCB2FD5A1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6"/>
                  <a:ext cx="5573833" cy="38035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58413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5DD1-E576-A147-A98B-E4346EEB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662435-5C18-7546-8378-6068FFC70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456743" indent="-456743">
              <a:buFont typeface="+mj-lt"/>
              <a:buAutoNum type="arabicPeriod"/>
            </a:pPr>
            <a:r>
              <a:rPr lang="en-GB" b="1" dirty="0"/>
              <a:t>Introduction</a:t>
            </a:r>
          </a:p>
          <a:p>
            <a:pPr lvl="1"/>
            <a:r>
              <a:rPr lang="en-GB" dirty="0"/>
              <a:t>Notions of AI, agents, StaRAI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>
                <a:solidFill>
                  <a:schemeClr val="accent1"/>
                </a:solidFill>
              </a:rPr>
              <a:t>Modelling Formalisms</a:t>
            </a:r>
            <a:endParaRPr lang="en-GB" dirty="0">
              <a:solidFill>
                <a:schemeClr val="accent1"/>
              </a:solidFill>
            </a:endParaRP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Logic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Probabilistic Graphical Models (PGMs)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Probabilistic Relational Models (PRMs)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Syntax, semantics, inference tasks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Inference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Exact Inference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(Weighted) Model Counting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Variable Elimination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Lifted Inference</a:t>
            </a:r>
          </a:p>
          <a:p>
            <a:pPr marL="1035856" lvl="2" indent="-514350">
              <a:buFont typeface="+mj-lt"/>
              <a:buAutoNum type="romanLcPeriod"/>
            </a:pPr>
            <a:endParaRPr lang="en-GB" dirty="0"/>
          </a:p>
          <a:p>
            <a:pPr marL="1035856" lvl="2" indent="-514350">
              <a:buFont typeface="+mj-lt"/>
              <a:buAutoNum type="romanLcPeriod"/>
            </a:pPr>
            <a:endParaRPr lang="en-GB" dirty="0"/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Approximate Inference</a:t>
            </a:r>
          </a:p>
          <a:p>
            <a:pPr lvl="1"/>
            <a:r>
              <a:rPr lang="en-GB" dirty="0"/>
              <a:t>Inference algorithms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Learning</a:t>
            </a:r>
          </a:p>
          <a:p>
            <a:pPr lvl="1"/>
            <a:r>
              <a:rPr lang="en-GB" dirty="0"/>
              <a:t>Relation learning in logic</a:t>
            </a:r>
          </a:p>
          <a:p>
            <a:pPr lvl="1"/>
            <a:r>
              <a:rPr lang="en-GB" dirty="0"/>
              <a:t>Parameter / structure learning for PGMs</a:t>
            </a:r>
          </a:p>
          <a:p>
            <a:pPr lvl="1"/>
            <a:r>
              <a:rPr lang="en-GB" dirty="0"/>
              <a:t>From PGMs to PRMs, PRM learning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Sequential Models and Inference</a:t>
            </a:r>
          </a:p>
          <a:p>
            <a:pPr lvl="1"/>
            <a:r>
              <a:rPr lang="en-GB" dirty="0"/>
              <a:t>Syntax, semantics, inference tasks, algorithms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Decision-theoretic Models and Inference</a:t>
            </a:r>
          </a:p>
          <a:p>
            <a:pPr lvl="1"/>
            <a:r>
              <a:rPr lang="en-GB" dirty="0"/>
              <a:t>Preferences, utility</a:t>
            </a:r>
          </a:p>
          <a:p>
            <a:pPr lvl="1"/>
            <a:r>
              <a:rPr lang="en-GB" dirty="0"/>
              <a:t>Syntax, semantics, inference task, algorithm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B3926-3935-EE4C-8611-136A0CE8EB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PRMs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BA801-DFF4-BA4A-AD4D-D0181FCDA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E7B7F-E39C-F547-A554-A1791B120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r>
              <a:rPr lang="en-GB"/>
              <a:t> </a:t>
            </a:r>
            <a:endParaRPr lang="en-GB" sz="1399"/>
          </a:p>
        </p:txBody>
      </p:sp>
    </p:spTree>
    <p:extLst>
      <p:ext uri="{BB962C8B-B14F-4D97-AF65-F5344CB8AC3E}">
        <p14:creationId xmlns:p14="http://schemas.microsoft.com/office/powerpoint/2010/main" val="149564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2BC03D-1E24-384C-A179-E9D64F349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Overview: 2. Modelling Formalisms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B8E2AE-0831-9E40-A231-5543B35B2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GB" i="1" dirty="0"/>
              <a:t>Logic</a:t>
            </a:r>
          </a:p>
          <a:p>
            <a:pPr lvl="1"/>
            <a:r>
              <a:rPr lang="en-GB" dirty="0"/>
              <a:t>Propositional logic: alphabet, grammar, normal forms, rules</a:t>
            </a:r>
          </a:p>
          <a:p>
            <a:pPr lvl="1"/>
            <a:r>
              <a:rPr lang="en-GB" dirty="0"/>
              <a:t>First-order logic: introducing quantifiers, domain constraints</a:t>
            </a:r>
          </a:p>
          <a:p>
            <a:pPr marL="457200" indent="-457200">
              <a:buFont typeface="+mj-lt"/>
              <a:buAutoNum type="alphaLcPeriod"/>
            </a:pPr>
            <a:r>
              <a:rPr lang="en-GB" i="1" dirty="0"/>
              <a:t>Probabilistic Graphical Models (PGMs)</a:t>
            </a:r>
          </a:p>
          <a:p>
            <a:pPr lvl="1"/>
            <a:r>
              <a:rPr lang="en-GB" dirty="0"/>
              <a:t>Syntax, semantics, inference problems</a:t>
            </a:r>
          </a:p>
          <a:p>
            <a:pPr lvl="1"/>
            <a:r>
              <a:rPr lang="en-GB" dirty="0"/>
              <a:t>Correctness</a:t>
            </a:r>
          </a:p>
          <a:p>
            <a:pPr marL="457200" indent="-457200">
              <a:buFont typeface="+mj-lt"/>
              <a:buAutoNum type="alphaLcPeriod"/>
            </a:pPr>
            <a:r>
              <a:rPr lang="en-GB" b="1" i="1" dirty="0">
                <a:solidFill>
                  <a:schemeClr val="accent1"/>
                </a:solidFill>
              </a:rPr>
              <a:t>Probabilistic Relational Models (PRMs)</a:t>
            </a:r>
          </a:p>
          <a:p>
            <a:pPr lvl="1"/>
            <a:r>
              <a:rPr lang="en-GB" dirty="0" err="1">
                <a:solidFill>
                  <a:schemeClr val="accent1"/>
                </a:solidFill>
              </a:rPr>
              <a:t>Parfactor</a:t>
            </a:r>
            <a:r>
              <a:rPr lang="en-GB" dirty="0">
                <a:solidFill>
                  <a:schemeClr val="accent1"/>
                </a:solidFill>
              </a:rPr>
              <a:t> models (PMs) 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Markov logic networks (MLNs) 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Turning MLNs into PMs and vice versa, comparison</a:t>
            </a:r>
          </a:p>
          <a:p>
            <a:pPr lvl="1"/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764F03-C43E-564B-8211-13F743D2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E0E0BE-6116-B74E-ABC3-0AB72E855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852C7-6A02-FB4C-9032-2A2FF375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018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D51E9-A1D3-F25C-AB0A-67C2F8E68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Parfactor models (PMs)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8A7817-58D5-F6D0-8259-F45F37A87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Motivation</a:t>
            </a:r>
          </a:p>
          <a:p>
            <a:r>
              <a:rPr lang="en-DE" dirty="0"/>
              <a:t>Syntax, semantics, graphical representation</a:t>
            </a:r>
          </a:p>
          <a:p>
            <a:r>
              <a:rPr lang="en-DE" dirty="0"/>
              <a:t>Inference tasks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8116A-6E88-B56B-1221-B586545034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740B4-D900-F4D6-3B1E-3AE5E2DB3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5C847-DC40-75F4-93F9-62BB39932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4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5D41EF2-4148-204A-736A-920B6317FCBE}"/>
              </a:ext>
            </a:extLst>
          </p:cNvPr>
          <p:cNvGrpSpPr/>
          <p:nvPr/>
        </p:nvGrpSpPr>
        <p:grpSpPr>
          <a:xfrm>
            <a:off x="8771593" y="1682753"/>
            <a:ext cx="2905716" cy="1227033"/>
            <a:chOff x="6907622" y="3834819"/>
            <a:chExt cx="4886495" cy="206348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BF8EBA6-1E3F-5D60-4CAF-BBFDD39FAAFF}"/>
                </a:ext>
              </a:extLst>
            </p:cNvPr>
            <p:cNvGrpSpPr/>
            <p:nvPr/>
          </p:nvGrpSpPr>
          <p:grpSpPr>
            <a:xfrm>
              <a:off x="8221516" y="3918239"/>
              <a:ext cx="2218549" cy="490296"/>
              <a:chOff x="8634941" y="2902693"/>
              <a:chExt cx="2218549" cy="490296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3425658F-4537-658B-2CCD-AB67B1E37C31}"/>
                  </a:ext>
                </a:extLst>
              </p:cNvPr>
              <p:cNvCxnSpPr>
                <a:cxnSpLocks/>
                <a:stCxn id="9" idx="6"/>
                <a:endCxn id="41" idx="1"/>
              </p:cNvCxnSpPr>
              <p:nvPr/>
            </p:nvCxnSpPr>
            <p:spPr>
              <a:xfrm>
                <a:off x="8634941" y="3010326"/>
                <a:ext cx="942743" cy="32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0B9E0BB-43BD-B49B-47C4-795914198F52}"/>
                  </a:ext>
                </a:extLst>
              </p:cNvPr>
              <p:cNvCxnSpPr>
                <a:cxnSpLocks/>
                <a:stCxn id="10" idx="2"/>
                <a:endCxn id="41" idx="3"/>
              </p:cNvCxnSpPr>
              <p:nvPr/>
            </p:nvCxnSpPr>
            <p:spPr>
              <a:xfrm flipH="1">
                <a:off x="9721685" y="3010326"/>
                <a:ext cx="1131805" cy="32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690C40F6-3E41-8280-BA5F-738C163ED746}"/>
                  </a:ext>
                </a:extLst>
              </p:cNvPr>
              <p:cNvCxnSpPr>
                <a:cxnSpLocks/>
                <a:stCxn id="13" idx="0"/>
                <a:endCxn id="41" idx="2"/>
              </p:cNvCxnSpPr>
              <p:nvPr/>
            </p:nvCxnSpPr>
            <p:spPr>
              <a:xfrm flipV="1">
                <a:off x="9646963" y="3085608"/>
                <a:ext cx="2723" cy="30738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1E9B6AAF-0BBF-7895-CC0F-EC3E69CA09C6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11601" cy="386938"/>
                <a:chOff x="9540595" y="2902693"/>
                <a:chExt cx="511601" cy="386938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414A574E-3444-2880-C014-FEFBFD9204D1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F0E16067-0857-56A9-4997-E08CCFCB422A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6DB676D-1613-4610-C552-8BC0B095D738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D56C559F-279C-07BB-9CF2-DC4B855779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79386" cy="27173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05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050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sz="1050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050" dirty="0"/>
                    </a:p>
                  </p:txBody>
                </p:sp>
              </mc:Choice>
              <mc:Fallback xmlns=""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C3DE3556-BB52-5742-B9DC-12BC3F75804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79386" cy="271731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14286" r="-7143" b="-1428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F676D5D3-D545-C696-E761-C0DA97A15942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11744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5ED6E398-37C8-2141-86AD-75F6521FE4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11744" cy="382105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9EACBEAD-0EBD-1C32-7BB9-5D74EB16925F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74672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526FA664-C3E9-2E4E-86CC-2B92C80D18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74672" cy="382105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9B9023C8-B756-39E2-9ECE-BD77791FD561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49651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B4C69355-F2CC-A741-A4A7-07799EB57D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49651" cy="382105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620B53C-C9F3-24C6-24BB-1904FF7A0CC2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14319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EDBBBD4C-253A-C847-8048-1761E924CB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14319" cy="382105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FF9FD40-090C-D62B-9B81-EECC6883845B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45561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718322F-86F4-CC46-B5C1-7FAD406769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45561" cy="382105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FD17285C-3B31-EC0D-DE42-3C47DF793CCB}"/>
                    </a:ext>
                  </a:extLst>
                </p:cNvPr>
                <p:cNvSpPr/>
                <p:nvPr/>
              </p:nvSpPr>
              <p:spPr>
                <a:xfrm>
                  <a:off x="10039465" y="4943648"/>
                  <a:ext cx="1754652" cy="38210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050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sz="105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sz="1050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A7505EF8-8814-0745-AFDB-CCB8992F593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5" y="4943648"/>
                  <a:ext cx="1754652" cy="382105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2FDC4B6-26E5-409C-EF92-E9137C4B9180}"/>
                </a:ext>
              </a:extLst>
            </p:cNvPr>
            <p:cNvCxnSpPr>
              <a:cxnSpLocks/>
              <a:stCxn id="12" idx="6"/>
              <a:endCxn id="33" idx="1"/>
            </p:cNvCxnSpPr>
            <p:nvPr/>
          </p:nvCxnSpPr>
          <p:spPr>
            <a:xfrm>
              <a:off x="8421941" y="5134701"/>
              <a:ext cx="477290" cy="91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E8BB899-15E5-8D9A-E4AA-A7AD4A1FBA51}"/>
                </a:ext>
              </a:extLst>
            </p:cNvPr>
            <p:cNvCxnSpPr>
              <a:cxnSpLocks/>
              <a:stCxn id="13" idx="4"/>
              <a:endCxn id="33" idx="0"/>
            </p:cNvCxnSpPr>
            <p:nvPr/>
          </p:nvCxnSpPr>
          <p:spPr>
            <a:xfrm flipH="1">
              <a:off x="8971231" y="4790640"/>
              <a:ext cx="262307" cy="281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AE89215-2D39-D230-C1A8-91702CAE3E2E}"/>
                </a:ext>
              </a:extLst>
            </p:cNvPr>
            <p:cNvCxnSpPr>
              <a:cxnSpLocks/>
              <a:stCxn id="11" idx="0"/>
              <a:endCxn id="33" idx="2"/>
            </p:cNvCxnSpPr>
            <p:nvPr/>
          </p:nvCxnSpPr>
          <p:spPr>
            <a:xfrm flipH="1" flipV="1">
              <a:off x="8971231" y="5215849"/>
              <a:ext cx="244855" cy="3003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CF75290-ADF4-2644-4E34-1EBB77158985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86442"/>
              <a:chOff x="9288700" y="2902693"/>
              <a:chExt cx="474503" cy="386442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BBDBA269-4FB8-C02E-8A04-2DC82D05A4AF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969DBB4-36B1-70F5-D395-5C8BC3C14DDE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FB3941D-A45E-45FE-C5E7-FC534D36F62B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51CA608-7A42-65BB-046F-3191364AAAC0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84671" cy="2717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050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sz="105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47E6D96C-C3D8-C74A-8923-7DE4527A0E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84671" cy="271731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3333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2A8C287-1A9E-B2E8-942D-EABFCD58B45B}"/>
                </a:ext>
              </a:extLst>
            </p:cNvPr>
            <p:cNvCxnSpPr>
              <a:cxnSpLocks/>
              <a:stCxn id="13" idx="4"/>
              <a:endCxn id="29" idx="0"/>
            </p:cNvCxnSpPr>
            <p:nvPr/>
          </p:nvCxnSpPr>
          <p:spPr>
            <a:xfrm>
              <a:off x="9233538" y="4790640"/>
              <a:ext cx="268568" cy="2812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A506A44-179E-6A9A-EDC7-7D98E349B3B7}"/>
                </a:ext>
              </a:extLst>
            </p:cNvPr>
            <p:cNvCxnSpPr>
              <a:cxnSpLocks/>
              <a:stCxn id="14" idx="2"/>
              <a:endCxn id="29" idx="3"/>
            </p:cNvCxnSpPr>
            <p:nvPr/>
          </p:nvCxnSpPr>
          <p:spPr>
            <a:xfrm flipH="1">
              <a:off x="9574105" y="5134701"/>
              <a:ext cx="465361" cy="91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BFCEFCF-8388-A260-23AE-203FCA2BED51}"/>
                </a:ext>
              </a:extLst>
            </p:cNvPr>
            <p:cNvCxnSpPr>
              <a:cxnSpLocks/>
              <a:stCxn id="11" idx="0"/>
              <a:endCxn id="29" idx="2"/>
            </p:cNvCxnSpPr>
            <p:nvPr/>
          </p:nvCxnSpPr>
          <p:spPr>
            <a:xfrm flipV="1">
              <a:off x="9216086" y="5215849"/>
              <a:ext cx="286021" cy="3003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3C8B387-7772-F9E3-4E9C-985A8F552A37}"/>
                </a:ext>
              </a:extLst>
            </p:cNvPr>
            <p:cNvGrpSpPr/>
            <p:nvPr/>
          </p:nvGrpSpPr>
          <p:grpSpPr>
            <a:xfrm>
              <a:off x="9393015" y="5032933"/>
              <a:ext cx="516885" cy="386938"/>
              <a:chOff x="9540595" y="2902693"/>
              <a:chExt cx="516885" cy="386938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54F359B-FCD3-BB61-2058-65676B6AEEB0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D2E1C22-0E16-EFF5-7D14-A62918FB4F64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E018083-C0D3-9592-066D-D45BDC8CF62F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B3DEE930-D144-1F1F-A1BB-1FD8318BAA45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84670" cy="27173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050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sz="105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CE386B3A-FF3B-FC46-8D71-4689C8544A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84670" cy="27173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4286" r="-7143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4C07BF8-2B8B-51F3-53C8-7A735A3C369C}"/>
                </a:ext>
              </a:extLst>
            </p:cNvPr>
            <p:cNvGrpSpPr/>
            <p:nvPr/>
          </p:nvGrpSpPr>
          <p:grpSpPr>
            <a:xfrm>
              <a:off x="9606318" y="4531291"/>
              <a:ext cx="762466" cy="343730"/>
              <a:chOff x="8623684" y="2952819"/>
              <a:chExt cx="762466" cy="34373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801018B-8768-7262-8AE3-B9E56C466E35}"/>
                  </a:ext>
                </a:extLst>
              </p:cNvPr>
              <p:cNvCxnSpPr>
                <a:cxnSpLocks/>
                <a:stCxn id="13" idx="6"/>
                <a:endCxn id="26" idx="1"/>
              </p:cNvCxnSpPr>
              <p:nvPr/>
            </p:nvCxnSpPr>
            <p:spPr>
              <a:xfrm>
                <a:off x="8623684" y="3021115"/>
                <a:ext cx="333797" cy="370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43886A34-21E6-21F2-7F03-E8592D8D0A63}"/>
                  </a:ext>
                </a:extLst>
              </p:cNvPr>
              <p:cNvGrpSpPr/>
              <p:nvPr/>
            </p:nvGrpSpPr>
            <p:grpSpPr>
              <a:xfrm>
                <a:off x="8957481" y="2952819"/>
                <a:ext cx="428669" cy="343730"/>
                <a:chOff x="8957481" y="2952819"/>
                <a:chExt cx="428669" cy="343730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1CE6F59-E9A9-9C94-9DE0-D30608887B64}"/>
                    </a:ext>
                  </a:extLst>
                </p:cNvPr>
                <p:cNvSpPr/>
                <p:nvPr/>
              </p:nvSpPr>
              <p:spPr>
                <a:xfrm>
                  <a:off x="895748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FD312805-DD24-B862-3B6F-0378A487387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0" y="3024818"/>
                      <a:ext cx="284670" cy="271731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05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050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sz="105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050" dirty="0"/>
                    </a:p>
                  </p:txBody>
                </p:sp>
              </mc:Choice>
              <mc:Fallback xmlns=""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333F2B77-980F-D74E-9FA7-FB1902868E3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0" y="3024818"/>
                      <a:ext cx="284670" cy="271731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13333" b="-1428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1868006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Blowup!</a:t>
            </a:r>
            <a:r>
              <a:rPr lang="en-US" dirty="0">
                <a:solidFill>
                  <a:schemeClr val="accent2"/>
                </a:solidFill>
              </a:rPr>
              <a:t> ➝ Sparse Encoding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EB7AB81-1368-8442-B933-91A8A38E03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9945F8-5FCA-0E41-A34C-145C88C5B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pPr/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7BA94398-204A-714D-92A5-D74724ED71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0807314"/>
                  </p:ext>
                </p:extLst>
              </p:nvPr>
            </p:nvGraphicFramePr>
            <p:xfrm>
              <a:off x="365694" y="1772443"/>
              <a:ext cx="5006849" cy="40233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914291454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1582805298"/>
                        </a:ext>
                      </a:extLst>
                    </a:gridCol>
                    <a:gridCol w="724091">
                      <a:extLst>
                        <a:ext uri="{9D8B030D-6E8A-4147-A177-3AD203B41FA5}">
                          <a16:colId xmlns:a16="http://schemas.microsoft.com/office/drawing/2014/main" val="4243086082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</a:rPr>
                                  <m:t>𝐴𝑐𝑐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𝑁𝑎𝑡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𝑇𝑟𝑒𝑎𝑡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0.012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0.017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0.003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48755584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128179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7BA94398-204A-714D-92A5-D74724ED71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0807314"/>
                  </p:ext>
                </p:extLst>
              </p:nvPr>
            </p:nvGraphicFramePr>
            <p:xfrm>
              <a:off x="365694" y="1772443"/>
              <a:ext cx="5006849" cy="40233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914291454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1582805298"/>
                        </a:ext>
                      </a:extLst>
                    </a:gridCol>
                    <a:gridCol w="724091">
                      <a:extLst>
                        <a:ext uri="{9D8B030D-6E8A-4147-A177-3AD203B41FA5}">
                          <a16:colId xmlns:a16="http://schemas.microsoft.com/office/drawing/2014/main" val="4243086082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3448" r="-635185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3448" r="-523636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3448" r="-405263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3448" r="-32000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3448" r="-170769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3448" r="-101818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3448" r="-1818" b="-10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103448" r="-635185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103448" r="-523636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103448" r="-405263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103448" r="-32000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103448" r="-170769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103448" r="-101818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103448" r="-1818" b="-9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203448" r="-63518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203448" r="-52363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203448" r="-405263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203448" r="-32000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203448" r="-170769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203448" r="-101818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203448" r="-1818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303448" r="-63518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303448" r="-52363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303448" r="-405263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303448" r="-32000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303448" r="-170769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303448" r="-10181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303448" r="-1818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403448" r="-63518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403448" r="-52363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403448" r="-405263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403448" r="-32000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403448" r="-170769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403448" r="-101818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403448" r="-1818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521429" r="-635185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521429" r="-523636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521429" r="-405263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521429" r="-320000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521429" r="-170769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521429" r="-101818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521429" r="-1818" b="-5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600000" r="-635185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600000" r="-523636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600000" r="-405263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600000" r="-320000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600000" r="-17076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600000" r="-101818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600000" r="-1818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700000" r="-63518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700000" r="-52363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700000" r="-40526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700000" r="-32000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700000" r="-17076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700000" r="-101818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700000" r="-1818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800000" r="-63518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800000" r="-52363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800000" r="-40526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800000" r="-32000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800000" r="-17076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800000" r="-101818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800000" r="-1818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900000" r="-63518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900000" r="-52363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900000" r="-405263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900000" r="-32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900000" r="-170769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900000" r="-101818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900000" r="-1818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8755584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1000000" r="-63518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1000000" r="-52363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1000000" r="-40526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1000000" r="-32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1000000" r="-17076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1000000" r="-101818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1000000" r="-1818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81791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7D07C057-7097-4147-AA71-298C5DD9AF8C}"/>
              </a:ext>
            </a:extLst>
          </p:cNvPr>
          <p:cNvSpPr/>
          <p:nvPr/>
        </p:nvSpPr>
        <p:spPr>
          <a:xfrm>
            <a:off x="361836" y="2151652"/>
            <a:ext cx="5150047" cy="372854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9A42E95-352F-3D41-BF98-8F2D3853EBDC}"/>
              </a:ext>
            </a:extLst>
          </p:cNvPr>
          <p:cNvGrpSpPr/>
          <p:nvPr/>
        </p:nvGrpSpPr>
        <p:grpSpPr>
          <a:xfrm>
            <a:off x="8661011" y="1772443"/>
            <a:ext cx="3007463" cy="2596101"/>
            <a:chOff x="8777020" y="1524917"/>
            <a:chExt cx="3007463" cy="25961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79B18E6F-AEFE-AC46-8CB7-E366DC2052D2}"/>
                    </a:ext>
                  </a:extLst>
                </p:cNvPr>
                <p:cNvSpPr/>
                <p:nvPr/>
              </p:nvSpPr>
              <p:spPr>
                <a:xfrm>
                  <a:off x="9950924" y="2991073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79B18E6F-AEFE-AC46-8CB7-E366DC2052D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50924" y="2991073"/>
                  <a:ext cx="685704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9421519C-A86B-0242-9363-1E7CAE0C1C36}"/>
                    </a:ext>
                  </a:extLst>
                </p:cNvPr>
                <p:cNvSpPr/>
                <p:nvPr/>
              </p:nvSpPr>
              <p:spPr>
                <a:xfrm>
                  <a:off x="8777020" y="290322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9421519C-A86B-0242-9363-1E7CAE0C1C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7020" y="2903224"/>
                  <a:ext cx="1049430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B6B20DB9-2E9A-4245-8361-81DC2BC1A779}"/>
                    </a:ext>
                  </a:extLst>
                </p:cNvPr>
                <p:cNvSpPr/>
                <p:nvPr/>
              </p:nvSpPr>
              <p:spPr>
                <a:xfrm>
                  <a:off x="9128363" y="239775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B6B20DB9-2E9A-4245-8361-81DC2BC1A7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8363" y="2397755"/>
                  <a:ext cx="758649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FE5EF97C-3BEC-044F-8F22-11855082E4FD}"/>
                </a:ext>
              </a:extLst>
            </p:cNvPr>
            <p:cNvCxnSpPr>
              <a:cxnSpLocks/>
              <a:stCxn id="96" idx="7"/>
              <a:endCxn id="114" idx="2"/>
            </p:cNvCxnSpPr>
            <p:nvPr/>
          </p:nvCxnSpPr>
          <p:spPr>
            <a:xfrm flipV="1">
              <a:off x="9672765" y="2428767"/>
              <a:ext cx="1809527" cy="531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1EACCEBA-280E-D64A-9B55-4A56F0084E32}"/>
                    </a:ext>
                  </a:extLst>
                </p:cNvPr>
                <p:cNvSpPr/>
                <p:nvPr/>
              </p:nvSpPr>
              <p:spPr>
                <a:xfrm>
                  <a:off x="9770683" y="3731505"/>
                  <a:ext cx="1443723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1EACCEBA-280E-D64A-9B55-4A56F0084E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70683" y="3731505"/>
                  <a:ext cx="1443723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D9E77DD-EAE1-AE42-A324-ADFA62982D4E}"/>
                </a:ext>
              </a:extLst>
            </p:cNvPr>
            <p:cNvCxnSpPr>
              <a:cxnSpLocks/>
              <a:stCxn id="95" idx="7"/>
              <a:endCxn id="114" idx="2"/>
            </p:cNvCxnSpPr>
            <p:nvPr/>
          </p:nvCxnSpPr>
          <p:spPr>
            <a:xfrm flipV="1">
              <a:off x="10536209" y="2428767"/>
              <a:ext cx="946083" cy="619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9904D8F7-94EC-AD40-A04D-55398F449D6A}"/>
                </a:ext>
              </a:extLst>
            </p:cNvPr>
            <p:cNvCxnSpPr>
              <a:cxnSpLocks/>
              <a:stCxn id="101" idx="0"/>
              <a:endCxn id="114" idx="2"/>
            </p:cNvCxnSpPr>
            <p:nvPr/>
          </p:nvCxnSpPr>
          <p:spPr>
            <a:xfrm flipV="1">
              <a:off x="10492545" y="2428767"/>
              <a:ext cx="989747" cy="13027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FDD92C8F-BC87-C141-BB37-3396D61E2F26}"/>
                    </a:ext>
                  </a:extLst>
                </p:cNvPr>
                <p:cNvSpPr/>
                <p:nvPr/>
              </p:nvSpPr>
              <p:spPr>
                <a:xfrm>
                  <a:off x="9644602" y="1897482"/>
                  <a:ext cx="62781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𝑁𝑎𝑡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FDD92C8F-BC87-C141-BB37-3396D61E2F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4602" y="1897482"/>
                  <a:ext cx="627818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9719FB71-9954-E14B-B27E-1C1857FEBA93}"/>
                </a:ext>
              </a:extLst>
            </p:cNvPr>
            <p:cNvCxnSpPr>
              <a:cxnSpLocks/>
              <a:stCxn id="106" idx="6"/>
              <a:endCxn id="114" idx="1"/>
            </p:cNvCxnSpPr>
            <p:nvPr/>
          </p:nvCxnSpPr>
          <p:spPr>
            <a:xfrm>
              <a:off x="10272420" y="2092239"/>
              <a:ext cx="1137872" cy="2645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31454C89-98F6-2F4E-A34F-C2E204C56AB5}"/>
                    </a:ext>
                  </a:extLst>
                </p:cNvPr>
                <p:cNvSpPr/>
                <p:nvPr/>
              </p:nvSpPr>
              <p:spPr>
                <a:xfrm>
                  <a:off x="10198876" y="1524917"/>
                  <a:ext cx="58733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31454C89-98F6-2F4E-A34F-C2E204C56A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8876" y="1524917"/>
                  <a:ext cx="587335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2EAE953-EFA4-6B4E-B206-AF6F92F15826}"/>
                </a:ext>
              </a:extLst>
            </p:cNvPr>
            <p:cNvCxnSpPr>
              <a:cxnSpLocks/>
              <a:stCxn id="108" idx="5"/>
              <a:endCxn id="114" idx="0"/>
            </p:cNvCxnSpPr>
            <p:nvPr/>
          </p:nvCxnSpPr>
          <p:spPr>
            <a:xfrm>
              <a:off x="10700198" y="1857387"/>
              <a:ext cx="782094" cy="4273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B788105-16C4-A74C-AF42-8AD49A7F0C9A}"/>
                </a:ext>
              </a:extLst>
            </p:cNvPr>
            <p:cNvCxnSpPr>
              <a:cxnSpLocks/>
              <a:stCxn id="97" idx="6"/>
              <a:endCxn id="114" idx="2"/>
            </p:cNvCxnSpPr>
            <p:nvPr/>
          </p:nvCxnSpPr>
          <p:spPr>
            <a:xfrm flipV="1">
              <a:off x="9887012" y="2428767"/>
              <a:ext cx="1595280" cy="1637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F4876A76-2CCD-6A4E-942F-251564E98C68}"/>
                </a:ext>
              </a:extLst>
            </p:cNvPr>
            <p:cNvGrpSpPr/>
            <p:nvPr/>
          </p:nvGrpSpPr>
          <p:grpSpPr>
            <a:xfrm>
              <a:off x="11410292" y="2284767"/>
              <a:ext cx="374191" cy="361404"/>
              <a:chOff x="9846969" y="2741408"/>
              <a:chExt cx="374191" cy="361404"/>
            </a:xfrm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4B4D9F0A-551D-1945-8A26-3501C266A643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A24C3F59-2BC9-FF46-9317-C8B9C5BED326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7368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A24C3F59-2BC9-FF46-9317-C8B9C5BED3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7368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3937152-ADE0-3B4D-A8A3-C7B216144C1C}"/>
                  </a:ext>
                </a:extLst>
              </p:cNvPr>
              <p:cNvSpPr txBox="1"/>
              <p:nvPr/>
            </p:nvSpPr>
            <p:spPr>
              <a:xfrm>
                <a:off x="4520242" y="5168876"/>
                <a:ext cx="73114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srgbClr val="FFC000"/>
                    </a:solidFill>
                  </a:rPr>
                  <a:t>Adding relations means adding </a:t>
                </a:r>
                <a14:m>
                  <m:oMath xmlns:m="http://schemas.openxmlformats.org/officeDocument/2006/math">
                    <m:r>
                      <a:rPr lang="de-DE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𝒊𝒄𝒌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de-DE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𝒓𝒆𝒂𝒕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de-DE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𝒓𝒂𝒗𝒆𝒍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 variables for each person, blowing up the model further</a:t>
                </a: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3937152-ADE0-3B4D-A8A3-C7B216144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242" y="5168876"/>
                <a:ext cx="7311433" cy="830997"/>
              </a:xfrm>
              <a:prstGeom prst="rect">
                <a:avLst/>
              </a:prstGeom>
              <a:blipFill>
                <a:blip r:embed="rId12"/>
                <a:stretch>
                  <a:fillRect l="-347" t="-3030" r="-1040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D931B0B3-6B65-C04B-9B14-E24916A4FCF0}"/>
              </a:ext>
            </a:extLst>
          </p:cNvPr>
          <p:cNvGrpSpPr/>
          <p:nvPr/>
        </p:nvGrpSpPr>
        <p:grpSpPr>
          <a:xfrm>
            <a:off x="5644801" y="1772443"/>
            <a:ext cx="2702170" cy="3448322"/>
            <a:chOff x="5666115" y="1829593"/>
            <a:chExt cx="2702170" cy="344832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CAE28EB-A8F5-B644-9181-E3A53A7BC811}"/>
                </a:ext>
              </a:extLst>
            </p:cNvPr>
            <p:cNvSpPr/>
            <p:nvPr/>
          </p:nvSpPr>
          <p:spPr>
            <a:xfrm>
              <a:off x="5666115" y="1829593"/>
              <a:ext cx="2702170" cy="344832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E9974A7-D75A-7D4D-998A-75B94DCCEC9C}"/>
                    </a:ext>
                  </a:extLst>
                </p:cNvPr>
                <p:cNvSpPr txBox="1"/>
                <p:nvPr/>
              </p:nvSpPr>
              <p:spPr>
                <a:xfrm>
                  <a:off x="6086262" y="4438583"/>
                  <a:ext cx="1919482" cy="83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2400" b="1" i="1" smtClean="0">
                            <a:solidFill>
                              <a:schemeClr val="accent3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de-DE" sz="2400" b="1" i="1">
                            <a:solidFill>
                              <a:schemeClr val="accent3">
                                <a:lumMod val="40000"/>
                                <a:lumOff val="6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∙</m:t>
                        </m:r>
                        <m:sSup>
                          <m:sSupPr>
                            <m:ctrlPr>
                              <a:rPr lang="de-DE" sz="2400" b="1" i="1">
                                <a:solidFill>
                                  <a:schemeClr val="accent3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2400" b="1" i="1">
                                <a:solidFill>
                                  <a:schemeClr val="accent3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de-DE" sz="2400" b="1" i="1">
                                <a:solidFill>
                                  <a:schemeClr val="accent3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charset="0"/>
                              </a:rPr>
                              <m:t>𝟑</m:t>
                            </m:r>
                          </m:sup>
                        </m:sSup>
                        <m:r>
                          <a:rPr lang="de-DE" sz="2400" b="1" i="1" smtClean="0">
                            <a:solidFill>
                              <a:schemeClr val="accent3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e-DE" sz="2400" b="1" i="1" smtClean="0">
                            <a:solidFill>
                              <a:schemeClr val="accent3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br>
                    <a:rPr lang="de-DE" sz="2400" b="1" i="1" dirty="0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atin typeface="Cambria Math" panose="02040503050406030204" pitchFamily="18" charset="0"/>
                    </a:rPr>
                  </a:br>
                  <a14:m>
                    <m:oMath xmlns:m="http://schemas.openxmlformats.org/officeDocument/2006/math">
                      <m:r>
                        <a:rPr lang="de-DE" sz="2400" b="1" i="1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de-DE" sz="2400" b="1" i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</m:oMath>
                  </a14:m>
                  <a:r>
                    <a:rPr lang="en-US" sz="2400" b="1" dirty="0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</a:rPr>
                    <a:t> entries</a:t>
                  </a: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E9974A7-D75A-7D4D-998A-75B94DCCEC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6262" y="4438583"/>
                  <a:ext cx="1919482" cy="839332"/>
                </a:xfrm>
                <a:prstGeom prst="rect">
                  <a:avLst/>
                </a:prstGeom>
                <a:blipFill>
                  <a:blip r:embed="rId13"/>
                  <a:stretch>
                    <a:fillRect r="-4605" b="-1492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086C98F-6F38-5F4C-BCD6-BD07EBD61512}"/>
                </a:ext>
              </a:extLst>
            </p:cNvPr>
            <p:cNvGrpSpPr/>
            <p:nvPr/>
          </p:nvGrpSpPr>
          <p:grpSpPr>
            <a:xfrm>
              <a:off x="5746998" y="1855393"/>
              <a:ext cx="2577623" cy="2588388"/>
              <a:chOff x="5901425" y="2314993"/>
              <a:chExt cx="2580308" cy="2591084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216D1B0-A225-F44F-B173-8F838FFA2B7C}"/>
                  </a:ext>
                </a:extLst>
              </p:cNvPr>
              <p:cNvGrpSpPr/>
              <p:nvPr/>
            </p:nvGrpSpPr>
            <p:grpSpPr>
              <a:xfrm>
                <a:off x="5901425" y="2314993"/>
                <a:ext cx="2580308" cy="2591084"/>
                <a:chOff x="5863640" y="2314993"/>
                <a:chExt cx="2580308" cy="259108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D5A01693-DEC2-4540-B5BD-F1151EFE7A4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74644" y="2315730"/>
                      <a:ext cx="972000" cy="389513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bg1"/>
                      </a:solidFill>
                    </a:ln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15859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798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𝑁𝑎𝑡</m:t>
                            </m:r>
                          </m:oMath>
                        </m:oMathPara>
                      </a14:m>
                      <a:endParaRPr lang="en-GB" sz="1798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D5A01693-DEC2-4540-B5BD-F1151EFE7A4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874644" y="2315730"/>
                      <a:ext cx="972000" cy="389513"/>
                    </a:xfrm>
                    <a:prstGeom prst="ellipse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  <a:ln>
                      <a:solidFill>
                        <a:schemeClr val="bg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38ECCBFB-B993-ED42-8B64-A4858B6349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63640" y="3638434"/>
                      <a:ext cx="972000" cy="389513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bg1"/>
                      </a:solidFill>
                    </a:ln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798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𝑇𝑟𝑎𝑣𝑒𝑙</m:t>
                            </m:r>
                          </m:oMath>
                        </m:oMathPara>
                      </a14:m>
                      <a:endParaRPr lang="en-GB" sz="1798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38ECCBFB-B993-ED42-8B64-A4858B6349A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863640" y="3638434"/>
                      <a:ext cx="972000" cy="389513"/>
                    </a:xfrm>
                    <a:prstGeom prst="ellipse">
                      <a:avLst/>
                    </a:prstGeom>
                    <a:blipFill>
                      <a:blip r:embed="rId15"/>
                      <a:stretch>
                        <a:fillRect/>
                      </a:stretch>
                    </a:blipFill>
                    <a:ln>
                      <a:solidFill>
                        <a:schemeClr val="bg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AF643F35-AAD4-324E-80A2-3D310B4241DE}"/>
                    </a:ext>
                  </a:extLst>
                </p:cNvPr>
                <p:cNvCxnSpPr>
                  <a:cxnSpLocks/>
                  <a:stCxn id="31" idx="5"/>
                  <a:endCxn id="55" idx="1"/>
                </p:cNvCxnSpPr>
                <p:nvPr/>
              </p:nvCxnSpPr>
              <p:spPr>
                <a:xfrm>
                  <a:off x="6693294" y="3970904"/>
                  <a:ext cx="226213" cy="213683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46676D0A-88D3-2E45-B335-E89C604295A9}"/>
                    </a:ext>
                  </a:extLst>
                </p:cNvPr>
                <p:cNvCxnSpPr>
                  <a:cxnSpLocks/>
                  <a:stCxn id="55" idx="0"/>
                  <a:endCxn id="47" idx="4"/>
                </p:cNvCxnSpPr>
                <p:nvPr/>
              </p:nvCxnSpPr>
              <p:spPr>
                <a:xfrm flipV="1">
                  <a:off x="6991507" y="3638434"/>
                  <a:ext cx="173688" cy="474153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89DF492B-5308-DB45-9B66-CEE000D12D57}"/>
                    </a:ext>
                  </a:extLst>
                </p:cNvPr>
                <p:cNvGrpSpPr/>
                <p:nvPr/>
              </p:nvGrpSpPr>
              <p:grpSpPr>
                <a:xfrm>
                  <a:off x="7061843" y="2615881"/>
                  <a:ext cx="963251" cy="902756"/>
                  <a:chOff x="7061843" y="2615881"/>
                  <a:chExt cx="963251" cy="902756"/>
                </a:xfrm>
              </p:grpSpPr>
              <p:sp>
                <p:nvSpPr>
                  <p:cNvPr id="57" name="Rectangle 56">
                    <a:extLst>
                      <a:ext uri="{FF2B5EF4-FFF2-40B4-BE49-F238E27FC236}">
                        <a16:creationId xmlns:a16="http://schemas.microsoft.com/office/drawing/2014/main" id="{27A6ECD6-A163-5243-9B29-36523A9F118E}"/>
                      </a:ext>
                    </a:extLst>
                  </p:cNvPr>
                  <p:cNvSpPr/>
                  <p:nvPr/>
                </p:nvSpPr>
                <p:spPr>
                  <a:xfrm>
                    <a:off x="7881094" y="3374637"/>
                    <a:ext cx="144000" cy="144000"/>
                  </a:xfrm>
                  <a:prstGeom prst="rect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798">
                      <a:solidFill>
                        <a:schemeClr val="bg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TextBox 57">
                        <a:extLst>
                          <a:ext uri="{FF2B5EF4-FFF2-40B4-BE49-F238E27FC236}">
                            <a16:creationId xmlns:a16="http://schemas.microsoft.com/office/drawing/2014/main" id="{E6DF162E-D201-9E45-ABBA-15B62231F45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061843" y="2615881"/>
                        <a:ext cx="190052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e-DE" sz="1399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399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de-DE" sz="1399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GB" sz="1399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58" name="TextBox 57">
                        <a:extLst>
                          <a:ext uri="{FF2B5EF4-FFF2-40B4-BE49-F238E27FC236}">
                            <a16:creationId xmlns:a16="http://schemas.microsoft.com/office/drawing/2014/main" id="{E6DF162E-D201-9E45-ABBA-15B62231F45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061843" y="2615881"/>
                        <a:ext cx="190052" cy="215444"/>
                      </a:xfrm>
                      <a:prstGeom prst="rect">
                        <a:avLst/>
                      </a:prstGeom>
                      <a:blipFill>
                        <a:blip r:embed="rId16"/>
                        <a:stretch>
                          <a:fillRect l="-31250" r="-6250" b="-27778"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4D2D94AF-FC47-9D48-A9B2-ACBDAC58709F}"/>
                    </a:ext>
                  </a:extLst>
                </p:cNvPr>
                <p:cNvGrpSpPr/>
                <p:nvPr/>
              </p:nvGrpSpPr>
              <p:grpSpPr>
                <a:xfrm>
                  <a:off x="6704298" y="4112587"/>
                  <a:ext cx="359209" cy="358866"/>
                  <a:chOff x="6704298" y="4112587"/>
                  <a:chExt cx="359209" cy="358866"/>
                </a:xfrm>
              </p:grpSpPr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E92F93BD-B88B-CC4F-8F21-FB3A6C2E83D6}"/>
                      </a:ext>
                    </a:extLst>
                  </p:cNvPr>
                  <p:cNvSpPr/>
                  <p:nvPr/>
                </p:nvSpPr>
                <p:spPr>
                  <a:xfrm>
                    <a:off x="6919507" y="4112587"/>
                    <a:ext cx="144000" cy="144000"/>
                  </a:xfrm>
                  <a:prstGeom prst="rect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798">
                      <a:solidFill>
                        <a:schemeClr val="bg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6" name="TextBox 55">
                        <a:extLst>
                          <a:ext uri="{FF2B5EF4-FFF2-40B4-BE49-F238E27FC236}">
                            <a16:creationId xmlns:a16="http://schemas.microsoft.com/office/drawing/2014/main" id="{855110CB-58E6-EA4B-A454-B70CBC7410F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704298" y="4256009"/>
                        <a:ext cx="194220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e-DE" sz="1399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399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de-DE" sz="1399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GB" sz="1399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56" name="TextBox 55">
                        <a:extLst>
                          <a:ext uri="{FF2B5EF4-FFF2-40B4-BE49-F238E27FC236}">
                            <a16:creationId xmlns:a16="http://schemas.microsoft.com/office/drawing/2014/main" id="{855110CB-58E6-EA4B-A454-B70CBC7410F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704298" y="4256009"/>
                        <a:ext cx="194220" cy="215444"/>
                      </a:xfrm>
                      <a:prstGeom prst="rect">
                        <a:avLst/>
                      </a:prstGeom>
                      <a:blipFill>
                        <a:blip r:embed="rId17"/>
                        <a:stretch>
                          <a:fillRect l="-31250" b="-27778"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EE76A157-84E0-724C-9095-A69DA56B855A}"/>
                    </a:ext>
                  </a:extLst>
                </p:cNvPr>
                <p:cNvCxnSpPr>
                  <a:cxnSpLocks/>
                  <a:stCxn id="47" idx="0"/>
                  <a:endCxn id="53" idx="2"/>
                </p:cNvCxnSpPr>
                <p:nvPr/>
              </p:nvCxnSpPr>
              <p:spPr>
                <a:xfrm flipV="1">
                  <a:off x="7165195" y="3016120"/>
                  <a:ext cx="0" cy="23280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F358E584-432B-8540-A970-1203783AAD81}"/>
                    </a:ext>
                  </a:extLst>
                </p:cNvPr>
                <p:cNvCxnSpPr>
                  <a:cxnSpLocks/>
                  <a:stCxn id="53" idx="1"/>
                  <a:endCxn id="30" idx="5"/>
                </p:cNvCxnSpPr>
                <p:nvPr/>
              </p:nvCxnSpPr>
              <p:spPr>
                <a:xfrm flipH="1" flipV="1">
                  <a:off x="6704298" y="2648200"/>
                  <a:ext cx="388897" cy="29592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A6BF0C8D-E69B-674B-8732-81511DBC5F55}"/>
                    </a:ext>
                  </a:extLst>
                </p:cNvPr>
                <p:cNvCxnSpPr>
                  <a:cxnSpLocks/>
                  <a:stCxn id="45" idx="3"/>
                  <a:endCxn id="53" idx="3"/>
                </p:cNvCxnSpPr>
                <p:nvPr/>
              </p:nvCxnSpPr>
              <p:spPr>
                <a:xfrm flipH="1">
                  <a:off x="7237195" y="2647463"/>
                  <a:ext cx="372245" cy="296657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9C29238-19F3-D648-8E6B-87DDB8E7DF67}"/>
                    </a:ext>
                  </a:extLst>
                </p:cNvPr>
                <p:cNvCxnSpPr>
                  <a:cxnSpLocks/>
                  <a:stCxn id="47" idx="4"/>
                  <a:endCxn id="51" idx="0"/>
                </p:cNvCxnSpPr>
                <p:nvPr/>
              </p:nvCxnSpPr>
              <p:spPr>
                <a:xfrm>
                  <a:off x="7165195" y="3638434"/>
                  <a:ext cx="148650" cy="474153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58DA359C-897C-8640-94BB-BA3ED5F6D1D4}"/>
                    </a:ext>
                  </a:extLst>
                </p:cNvPr>
                <p:cNvCxnSpPr>
                  <a:cxnSpLocks/>
                  <a:stCxn id="48" idx="0"/>
                  <a:endCxn id="51" idx="2"/>
                </p:cNvCxnSpPr>
                <p:nvPr/>
              </p:nvCxnSpPr>
              <p:spPr>
                <a:xfrm flipV="1">
                  <a:off x="7163998" y="4256587"/>
                  <a:ext cx="149847" cy="259977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FAFFFA58-4B0A-F54F-B95B-D0656D61F2AC}"/>
                    </a:ext>
                  </a:extLst>
                </p:cNvPr>
                <p:cNvCxnSpPr>
                  <a:cxnSpLocks/>
                  <a:stCxn id="51" idx="3"/>
                  <a:endCxn id="46" idx="3"/>
                </p:cNvCxnSpPr>
                <p:nvPr/>
              </p:nvCxnSpPr>
              <p:spPr>
                <a:xfrm flipV="1">
                  <a:off x="7385845" y="3970904"/>
                  <a:ext cx="228449" cy="213683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DCABDAA9-99AC-F54B-8243-41795EF83729}"/>
                    </a:ext>
                  </a:extLst>
                </p:cNvPr>
                <p:cNvGrpSpPr/>
                <p:nvPr/>
              </p:nvGrpSpPr>
              <p:grpSpPr>
                <a:xfrm>
                  <a:off x="7093195" y="2872120"/>
                  <a:ext cx="1196348" cy="676957"/>
                  <a:chOff x="7093195" y="2872120"/>
                  <a:chExt cx="1196348" cy="676957"/>
                </a:xfrm>
              </p:grpSpPr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D6C358C7-9370-B348-B1CD-9A7DA298A4CA}"/>
                      </a:ext>
                    </a:extLst>
                  </p:cNvPr>
                  <p:cNvSpPr/>
                  <p:nvPr/>
                </p:nvSpPr>
                <p:spPr>
                  <a:xfrm>
                    <a:off x="7093195" y="2872120"/>
                    <a:ext cx="144000" cy="144000"/>
                  </a:xfrm>
                  <a:prstGeom prst="rect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798">
                      <a:solidFill>
                        <a:schemeClr val="bg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4" name="TextBox 53">
                        <a:extLst>
                          <a:ext uri="{FF2B5EF4-FFF2-40B4-BE49-F238E27FC236}">
                            <a16:creationId xmlns:a16="http://schemas.microsoft.com/office/drawing/2014/main" id="{46E0A6F5-F2B5-214B-89C6-A0318AAA3CD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095324" y="3333633"/>
                        <a:ext cx="194219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e-DE" sz="1399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399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de-DE" sz="1399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GB" sz="1399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54" name="TextBox 53">
                        <a:extLst>
                          <a:ext uri="{FF2B5EF4-FFF2-40B4-BE49-F238E27FC236}">
                            <a16:creationId xmlns:a16="http://schemas.microsoft.com/office/drawing/2014/main" id="{46E0A6F5-F2B5-214B-89C6-A0318AAA3CD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095324" y="3333633"/>
                        <a:ext cx="194219" cy="215444"/>
                      </a:xfrm>
                      <a:prstGeom prst="rect">
                        <a:avLst/>
                      </a:prstGeom>
                      <a:blipFill>
                        <a:blip r:embed="rId18"/>
                        <a:stretch>
                          <a:fillRect l="-25000" r="-6250" b="-33333"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8B1E4F72-8C53-CE48-984C-DA0E9AFCA311}"/>
                    </a:ext>
                  </a:extLst>
                </p:cNvPr>
                <p:cNvGrpSpPr/>
                <p:nvPr/>
              </p:nvGrpSpPr>
              <p:grpSpPr>
                <a:xfrm>
                  <a:off x="7241845" y="4112587"/>
                  <a:ext cx="355334" cy="358866"/>
                  <a:chOff x="7241845" y="4112587"/>
                  <a:chExt cx="355334" cy="358866"/>
                </a:xfrm>
              </p:grpSpPr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C0494D11-B2CB-7E4A-9743-0CBC169EB36B}"/>
                      </a:ext>
                    </a:extLst>
                  </p:cNvPr>
                  <p:cNvSpPr/>
                  <p:nvPr/>
                </p:nvSpPr>
                <p:spPr>
                  <a:xfrm>
                    <a:off x="7241845" y="4112587"/>
                    <a:ext cx="144000" cy="144000"/>
                  </a:xfrm>
                  <a:prstGeom prst="rect">
                    <a:avLst/>
                  </a:prstGeom>
                  <a:solidFill>
                    <a:schemeClr val="tx2">
                      <a:lumMod val="90000"/>
                    </a:schemeClr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798">
                      <a:solidFill>
                        <a:schemeClr val="bg1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2" name="TextBox 51">
                        <a:extLst>
                          <a:ext uri="{FF2B5EF4-FFF2-40B4-BE49-F238E27FC236}">
                            <a16:creationId xmlns:a16="http://schemas.microsoft.com/office/drawing/2014/main" id="{7660E1F0-EFB1-1A4E-B221-C76348C6D87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402960" y="4256009"/>
                        <a:ext cx="194219" cy="2154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e-DE" sz="1399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1399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de-DE" sz="1399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GB" sz="1399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52" name="TextBox 51">
                        <a:extLst>
                          <a:ext uri="{FF2B5EF4-FFF2-40B4-BE49-F238E27FC236}">
                            <a16:creationId xmlns:a16="http://schemas.microsoft.com/office/drawing/2014/main" id="{7660E1F0-EFB1-1A4E-B221-C76348C6D87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402960" y="4256009"/>
                        <a:ext cx="194219" cy="215444"/>
                      </a:xfrm>
                      <a:prstGeom prst="rect">
                        <a:avLst/>
                      </a:prstGeom>
                      <a:blipFill>
                        <a:blip r:embed="rId19"/>
                        <a:stretch>
                          <a:fillRect l="-31250" b="-27778"/>
                        </a:stretch>
                      </a:blipFill>
                      <a:ln>
                        <a:noFill/>
                      </a:ln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445D5BA7-F552-0D40-9C3C-1E27DEE63F6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67094" y="2314993"/>
                      <a:ext cx="972000" cy="389513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bg1"/>
                      </a:solidFill>
                    </a:ln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798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𝐴𝑐𝑐</m:t>
                            </m:r>
                          </m:oMath>
                        </m:oMathPara>
                      </a14:m>
                      <a:endParaRPr lang="en-GB" sz="1798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5" name="TextBox 44">
                      <a:extLst>
                        <a:ext uri="{FF2B5EF4-FFF2-40B4-BE49-F238E27FC236}">
                          <a16:creationId xmlns:a16="http://schemas.microsoft.com/office/drawing/2014/main" id="{445D5BA7-F552-0D40-9C3C-1E27DEE63F6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67094" y="2314993"/>
                      <a:ext cx="972000" cy="389513"/>
                    </a:xfrm>
                    <a:prstGeom prst="ellipse">
                      <a:avLst/>
                    </a:prstGeom>
                    <a:blipFill>
                      <a:blip r:embed="rId20"/>
                      <a:stretch>
                        <a:fillRect/>
                      </a:stretch>
                    </a:blipFill>
                    <a:ln>
                      <a:solidFill>
                        <a:schemeClr val="bg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4C0AA0EC-23F9-5247-9083-C36393035AD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71948" y="3638434"/>
                      <a:ext cx="972000" cy="389513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bg1"/>
                      </a:solidFill>
                    </a:ln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798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𝑇𝑟𝑒𝑎𝑡</m:t>
                            </m:r>
                          </m:oMath>
                        </m:oMathPara>
                      </a14:m>
                      <a:endParaRPr lang="en-GB" sz="1798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6" name="TextBox 45">
                      <a:extLst>
                        <a:ext uri="{FF2B5EF4-FFF2-40B4-BE49-F238E27FC236}">
                          <a16:creationId xmlns:a16="http://schemas.microsoft.com/office/drawing/2014/main" id="{4C0AA0EC-23F9-5247-9083-C36393035AD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71948" y="3638434"/>
                      <a:ext cx="972000" cy="389513"/>
                    </a:xfrm>
                    <a:prstGeom prst="ellipse">
                      <a:avLst/>
                    </a:prstGeom>
                    <a:blipFill>
                      <a:blip r:embed="rId21"/>
                      <a:stretch>
                        <a:fillRect/>
                      </a:stretch>
                    </a:blipFill>
                    <a:ln>
                      <a:solidFill>
                        <a:schemeClr val="bg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2EE5AE0D-5410-474D-AF43-FAD4E722EAF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79195" y="3248921"/>
                      <a:ext cx="972000" cy="389513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bg1"/>
                      </a:solidFill>
                    </a:ln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798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𝐸𝑝𝑖𝑑</m:t>
                            </m:r>
                          </m:oMath>
                        </m:oMathPara>
                      </a14:m>
                      <a:endParaRPr lang="en-GB" sz="1798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2EE5AE0D-5410-474D-AF43-FAD4E722EAF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79195" y="3248921"/>
                      <a:ext cx="972000" cy="389513"/>
                    </a:xfrm>
                    <a:prstGeom prst="ellipse">
                      <a:avLst/>
                    </a:prstGeom>
                    <a:blipFill>
                      <a:blip r:embed="rId22"/>
                      <a:stretch>
                        <a:fillRect b="-6250"/>
                      </a:stretch>
                    </a:blipFill>
                    <a:ln>
                      <a:solidFill>
                        <a:schemeClr val="bg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5486BC37-5969-3F4D-B775-8B63D869B0B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77998" y="4516564"/>
                      <a:ext cx="972000" cy="389513"/>
                    </a:xfrm>
                    <a:prstGeom prst="ellipse">
                      <a:avLst/>
                    </a:prstGeom>
                    <a:noFill/>
                    <a:ln>
                      <a:solidFill>
                        <a:schemeClr val="bg1"/>
                      </a:solidFill>
                    </a:ln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de-DE" sz="1798" i="1" smtClean="0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𝑆𝑖</m:t>
                            </m:r>
                            <m:r>
                              <a:rPr lang="de-DE" sz="1798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de-DE" sz="1798" i="1">
                                <a:solidFill>
                                  <a:schemeClr val="bg1"/>
                                </a:solidFill>
                                <a:latin typeface="Cambria Math" charset="0"/>
                              </a:rPr>
                              <m:t>𝑘</m:t>
                            </m:r>
                          </m:oMath>
                        </m:oMathPara>
                      </a14:m>
                      <a:endParaRPr lang="en-GB" sz="1798" dirty="0">
                        <a:solidFill>
                          <a:schemeClr val="bg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5486BC37-5969-3F4D-B775-8B63D869B0B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677998" y="4516564"/>
                      <a:ext cx="972000" cy="389513"/>
                    </a:xfrm>
                    <a:prstGeom prst="ellipse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  <a:ln>
                      <a:solidFill>
                        <a:schemeClr val="bg1"/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B410985A-9136-1B46-ABA5-E34B247AC385}"/>
                    </a:ext>
                  </a:extLst>
                </p:cNvPr>
                <p:cNvCxnSpPr>
                  <a:cxnSpLocks/>
                  <a:stCxn id="55" idx="2"/>
                  <a:endCxn id="48" idx="0"/>
                </p:cNvCxnSpPr>
                <p:nvPr/>
              </p:nvCxnSpPr>
              <p:spPr>
                <a:xfrm>
                  <a:off x="6991507" y="4256587"/>
                  <a:ext cx="172491" cy="259977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E078A73-7023-874C-8639-C472EC9CC7DA}"/>
                  </a:ext>
                </a:extLst>
              </p:cNvPr>
              <p:cNvCxnSpPr>
                <a:cxnSpLocks/>
                <a:stCxn id="47" idx="6"/>
                <a:endCxn id="57" idx="1"/>
              </p:cNvCxnSpPr>
              <p:nvPr/>
            </p:nvCxnSpPr>
            <p:spPr>
              <a:xfrm>
                <a:off x="7688980" y="3443678"/>
                <a:ext cx="229899" cy="295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DF2A790-B864-3941-9CD4-67F369C1F6E0}"/>
                  </a:ext>
                </a:extLst>
              </p:cNvPr>
              <p:cNvSpPr txBox="1"/>
              <p:nvPr/>
            </p:nvSpPr>
            <p:spPr>
              <a:xfrm>
                <a:off x="8523858" y="4510590"/>
                <a:ext cx="330781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de-DE" sz="24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b="1" i="1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𝟐</m:t>
                        </m:r>
                      </m:e>
                      <m:sup>
                        <m:r>
                          <a:rPr lang="de-DE" sz="24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sup>
                    </m:sSup>
                    <m:r>
                      <a:rPr lang="de-DE" sz="2400" b="1" i="1">
                        <a:solidFill>
                          <a:srgbClr val="FFC000"/>
                        </a:solidFill>
                        <a:latin typeface="Cambria Math" charset="0"/>
                      </a:rPr>
                      <m:t>=</m:t>
                    </m:r>
                    <m:r>
                      <a:rPr lang="de-DE" sz="2400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𝟔𝟒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 possible worlds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DF2A790-B864-3941-9CD4-67F369C1F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3858" y="4510590"/>
                <a:ext cx="3307817" cy="470000"/>
              </a:xfrm>
              <a:prstGeom prst="rect">
                <a:avLst/>
              </a:prstGeom>
              <a:blipFill>
                <a:blip r:embed="rId24"/>
                <a:stretch>
                  <a:fillRect t="-5263" r="-2290" b="-2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3761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Problem: Adding Objects and Relations in Propositional Formalisms Clunky…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562CE-4127-7442-B487-B39A56F44B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E059F-ABEE-3C4C-96F4-430A5F6ED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GB" smtClean="0"/>
              <a:t>6</a:t>
            </a:fld>
            <a:endParaRPr lang="en-GB" dirty="0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013E597-4BD9-D745-89BE-393F8A92419A}"/>
              </a:ext>
            </a:extLst>
          </p:cNvPr>
          <p:cNvGrpSpPr/>
          <p:nvPr/>
        </p:nvGrpSpPr>
        <p:grpSpPr>
          <a:xfrm>
            <a:off x="3847952" y="1640772"/>
            <a:ext cx="4350529" cy="3904757"/>
            <a:chOff x="3847952" y="1640772"/>
            <a:chExt cx="4350529" cy="39047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24BCC21-6E26-EA47-A5D9-895F0530B965}"/>
                    </a:ext>
                  </a:extLst>
                </p:cNvPr>
                <p:cNvSpPr txBox="1"/>
                <p:nvPr/>
              </p:nvSpPr>
              <p:spPr>
                <a:xfrm>
                  <a:off x="4196621" y="2661917"/>
                  <a:ext cx="153406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15875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𝑁𝑎𝑡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𝑓𝑙𝑜𝑜𝑑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24BCC21-6E26-EA47-A5D9-895F0530B9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6621" y="2661917"/>
                  <a:ext cx="1534068" cy="389513"/>
                </a:xfrm>
                <a:prstGeom prst="ellipse">
                  <a:avLst/>
                </a:prstGeom>
                <a:blipFill>
                  <a:blip r:embed="rId3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1F6E279-80E3-584F-B451-24BFFE41D7DC}"/>
                    </a:ext>
                  </a:extLst>
                </p:cNvPr>
                <p:cNvSpPr txBox="1"/>
                <p:nvPr/>
              </p:nvSpPr>
              <p:spPr>
                <a:xfrm>
                  <a:off x="6514831" y="2661917"/>
                  <a:ext cx="12897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panose="02040503050406030204" pitchFamily="18" charset="0"/>
                          </a:rPr>
                          <m:t>𝑁𝑎𝑡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𝑓𝑖𝑟𝑒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1F6E279-80E3-584F-B451-24BFFE41D7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4831" y="2661917"/>
                  <a:ext cx="1289721" cy="389513"/>
                </a:xfrm>
                <a:prstGeom prst="ellipse">
                  <a:avLst/>
                </a:prstGeom>
                <a:blipFill>
                  <a:blip r:embed="rId4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8C1A666-8C98-0C46-824C-CCF314DFAD1E}"/>
                    </a:ext>
                  </a:extLst>
                </p:cNvPr>
                <p:cNvSpPr txBox="1"/>
                <p:nvPr/>
              </p:nvSpPr>
              <p:spPr>
                <a:xfrm>
                  <a:off x="3944884" y="5150919"/>
                  <a:ext cx="1609807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𝑇𝑟𝑎𝑣𝑒𝑙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>
                            <a:latin typeface="Cambria Math" charset="0"/>
                          </a:rPr>
                          <m:t>𝑒𝑣𝑒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8C1A666-8C98-0C46-824C-CCF314DFAD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4884" y="5150919"/>
                  <a:ext cx="1609807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612AF96-BC13-D147-B5F3-97A2AC0FF79B}"/>
                </a:ext>
              </a:extLst>
            </p:cNvPr>
            <p:cNvCxnSpPr>
              <a:cxnSpLocks/>
              <a:stCxn id="75" idx="1"/>
              <a:endCxn id="12" idx="6"/>
            </p:cNvCxnSpPr>
            <p:nvPr/>
          </p:nvCxnSpPr>
          <p:spPr>
            <a:xfrm flipH="1">
              <a:off x="5730689" y="2856673"/>
              <a:ext cx="139616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0DC65A4-74FF-6B40-B3A1-376776ED12D8}"/>
                </a:ext>
              </a:extLst>
            </p:cNvPr>
            <p:cNvCxnSpPr>
              <a:cxnSpLocks/>
              <a:stCxn id="14" idx="0"/>
              <a:endCxn id="73" idx="2"/>
            </p:cNvCxnSpPr>
            <p:nvPr/>
          </p:nvCxnSpPr>
          <p:spPr>
            <a:xfrm flipV="1">
              <a:off x="4749788" y="4737872"/>
              <a:ext cx="4946" cy="4130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C730206-841E-D843-90CB-CA1C6307D61E}"/>
                </a:ext>
              </a:extLst>
            </p:cNvPr>
            <p:cNvCxnSpPr>
              <a:cxnSpLocks/>
              <a:stCxn id="53" idx="4"/>
              <a:endCxn id="71" idx="0"/>
            </p:cNvCxnSpPr>
            <p:nvPr/>
          </p:nvCxnSpPr>
          <p:spPr>
            <a:xfrm flipH="1">
              <a:off x="5205145" y="3862567"/>
              <a:ext cx="884440" cy="7329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F99B1FE-D475-B145-B41B-641EC8C1A418}"/>
                </a:ext>
              </a:extLst>
            </p:cNvPr>
            <p:cNvCxnSpPr>
              <a:cxnSpLocks/>
              <a:stCxn id="55" idx="2"/>
              <a:endCxn id="71" idx="3"/>
            </p:cNvCxnSpPr>
            <p:nvPr/>
          </p:nvCxnSpPr>
          <p:spPr>
            <a:xfrm flipH="1">
              <a:off x="5277145" y="4665872"/>
              <a:ext cx="350009" cy="1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661A78B-293C-7F48-8102-026148F69E0B}"/>
                </a:ext>
              </a:extLst>
            </p:cNvPr>
            <p:cNvCxnSpPr>
              <a:cxnSpLocks/>
              <a:stCxn id="73" idx="0"/>
              <a:endCxn id="53" idx="4"/>
            </p:cNvCxnSpPr>
            <p:nvPr/>
          </p:nvCxnSpPr>
          <p:spPr>
            <a:xfrm flipV="1">
              <a:off x="4754734" y="3862567"/>
              <a:ext cx="1334851" cy="7313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B4249C0-B445-824A-AEE1-E9D06F15D6E3}"/>
                </a:ext>
              </a:extLst>
            </p:cNvPr>
            <p:cNvGrpSpPr/>
            <p:nvPr/>
          </p:nvGrpSpPr>
          <p:grpSpPr>
            <a:xfrm>
              <a:off x="5852909" y="2560892"/>
              <a:ext cx="190052" cy="367781"/>
              <a:chOff x="6667403" y="2704840"/>
              <a:chExt cx="190052" cy="367781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585A024E-E4B9-7241-9B49-436D8446B641}"/>
                  </a:ext>
                </a:extLst>
              </p:cNvPr>
              <p:cNvSpPr/>
              <p:nvPr/>
            </p:nvSpPr>
            <p:spPr>
              <a:xfrm>
                <a:off x="6684799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731ADEF9-61A4-A74F-8C2F-89810865FD0E}"/>
                      </a:ext>
                    </a:extLst>
                  </p:cNvPr>
                  <p:cNvSpPr txBox="1"/>
                  <p:nvPr/>
                </p:nvSpPr>
                <p:spPr>
                  <a:xfrm>
                    <a:off x="6667403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731ADEF9-61A4-A74F-8C2F-89810865FD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67403" y="2704840"/>
                    <a:ext cx="190052" cy="21544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E2FC485-861D-424B-8DD2-CFCD27708FCB}"/>
                </a:ext>
              </a:extLst>
            </p:cNvPr>
            <p:cNvGrpSpPr/>
            <p:nvPr/>
          </p:nvGrpSpPr>
          <p:grpSpPr>
            <a:xfrm>
              <a:off x="4652677" y="4361728"/>
              <a:ext cx="194219" cy="376144"/>
              <a:chOff x="5467171" y="4505676"/>
              <a:chExt cx="194219" cy="376144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2DDE445-8B00-6140-B299-AA4B64DE1512}"/>
                  </a:ext>
                </a:extLst>
              </p:cNvPr>
              <p:cNvSpPr/>
              <p:nvPr/>
            </p:nvSpPr>
            <p:spPr>
              <a:xfrm>
                <a:off x="5497228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4E94406F-0346-7E44-AAD6-6115D2F26F4A}"/>
                      </a:ext>
                    </a:extLst>
                  </p:cNvPr>
                  <p:cNvSpPr txBox="1"/>
                  <p:nvPr/>
                </p:nvSpPr>
                <p:spPr>
                  <a:xfrm>
                    <a:off x="5467171" y="4505676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4E94406F-0346-7E44-AAD6-6115D2F26F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67171" y="4505676"/>
                    <a:ext cx="194219" cy="21544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35294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7FF33BE-FBCB-594A-94DA-FED9BF814B01}"/>
                </a:ext>
              </a:extLst>
            </p:cNvPr>
            <p:cNvGrpSpPr/>
            <p:nvPr/>
          </p:nvGrpSpPr>
          <p:grpSpPr>
            <a:xfrm>
              <a:off x="5113863" y="4362082"/>
              <a:ext cx="194219" cy="377457"/>
              <a:chOff x="5928357" y="4506030"/>
              <a:chExt cx="194219" cy="377457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E21B4187-55F7-414F-A7BC-A7502B6F613B}"/>
                  </a:ext>
                </a:extLst>
              </p:cNvPr>
              <p:cNvSpPr/>
              <p:nvPr/>
            </p:nvSpPr>
            <p:spPr>
              <a:xfrm>
                <a:off x="5947639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DA81C451-E79E-9D4F-9E14-CEFD99F027E9}"/>
                      </a:ext>
                    </a:extLst>
                  </p:cNvPr>
                  <p:cNvSpPr txBox="1"/>
                  <p:nvPr/>
                </p:nvSpPr>
                <p:spPr>
                  <a:xfrm>
                    <a:off x="5928357" y="4506030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DA81C451-E79E-9D4F-9E14-CEFD99F027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28357" y="4506030"/>
                    <a:ext cx="194219" cy="21544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750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1FB0280-1D8D-FF48-80F6-07BDE954FE07}"/>
                </a:ext>
              </a:extLst>
            </p:cNvPr>
            <p:cNvCxnSpPr>
              <a:cxnSpLocks/>
              <a:stCxn id="13" idx="2"/>
              <a:endCxn id="69" idx="3"/>
            </p:cNvCxnSpPr>
            <p:nvPr/>
          </p:nvCxnSpPr>
          <p:spPr>
            <a:xfrm flipH="1" flipV="1">
              <a:off x="6306202" y="2856673"/>
              <a:ext cx="20862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7014AD3-B450-9646-8611-C7B075C854E9}"/>
                </a:ext>
              </a:extLst>
            </p:cNvPr>
            <p:cNvCxnSpPr>
              <a:cxnSpLocks/>
              <a:stCxn id="53" idx="0"/>
              <a:endCxn id="69" idx="2"/>
            </p:cNvCxnSpPr>
            <p:nvPr/>
          </p:nvCxnSpPr>
          <p:spPr>
            <a:xfrm flipV="1">
              <a:off x="6089585" y="2928673"/>
              <a:ext cx="144617" cy="544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0D5F5B-9F83-ED42-86FE-72D5A69A15B4}"/>
                </a:ext>
              </a:extLst>
            </p:cNvPr>
            <p:cNvCxnSpPr>
              <a:cxnSpLocks/>
              <a:stCxn id="67" idx="3"/>
              <a:endCxn id="12" idx="2"/>
            </p:cNvCxnSpPr>
            <p:nvPr/>
          </p:nvCxnSpPr>
          <p:spPr>
            <a:xfrm>
              <a:off x="4011827" y="2856673"/>
              <a:ext cx="1847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E4D7FD2-4C2F-B549-AC4A-5A3FE97E6CF2}"/>
                </a:ext>
              </a:extLst>
            </p:cNvPr>
            <p:cNvCxnSpPr>
              <a:cxnSpLocks/>
              <a:stCxn id="13" idx="6"/>
              <a:endCxn id="65" idx="1"/>
            </p:cNvCxnSpPr>
            <p:nvPr/>
          </p:nvCxnSpPr>
          <p:spPr>
            <a:xfrm flipV="1">
              <a:off x="7804552" y="2856673"/>
              <a:ext cx="1847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29F2C77-7DF1-0248-A908-502A5210F922}"/>
                </a:ext>
              </a:extLst>
            </p:cNvPr>
            <p:cNvCxnSpPr>
              <a:cxnSpLocks/>
              <a:stCxn id="61" idx="4"/>
              <a:endCxn id="75" idx="0"/>
            </p:cNvCxnSpPr>
            <p:nvPr/>
          </p:nvCxnSpPr>
          <p:spPr>
            <a:xfrm flipH="1">
              <a:off x="5942305" y="2488892"/>
              <a:ext cx="153253" cy="2957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D22C540-6133-5E45-9E7C-946AA41A4198}"/>
                </a:ext>
              </a:extLst>
            </p:cNvPr>
            <p:cNvCxnSpPr>
              <a:cxnSpLocks/>
              <a:stCxn id="61" idx="4"/>
              <a:endCxn id="69" idx="0"/>
            </p:cNvCxnSpPr>
            <p:nvPr/>
          </p:nvCxnSpPr>
          <p:spPr>
            <a:xfrm>
              <a:off x="6095558" y="2488892"/>
              <a:ext cx="138644" cy="2957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BE31E40-F83C-C24C-BA2A-26D144CEE6FC}"/>
                </a:ext>
              </a:extLst>
            </p:cNvPr>
            <p:cNvCxnSpPr>
              <a:cxnSpLocks/>
              <a:stCxn id="67" idx="3"/>
              <a:endCxn id="59" idx="3"/>
            </p:cNvCxnSpPr>
            <p:nvPr/>
          </p:nvCxnSpPr>
          <p:spPr>
            <a:xfrm flipV="1">
              <a:off x="4011827" y="1973242"/>
              <a:ext cx="1578483" cy="8834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6B57575-603C-9240-83F2-4A95E7A1F4F5}"/>
                </a:ext>
              </a:extLst>
            </p:cNvPr>
            <p:cNvCxnSpPr>
              <a:cxnSpLocks/>
              <a:stCxn id="59" idx="5"/>
              <a:endCxn id="65" idx="1"/>
            </p:cNvCxnSpPr>
            <p:nvPr/>
          </p:nvCxnSpPr>
          <p:spPr>
            <a:xfrm>
              <a:off x="6588861" y="1973242"/>
              <a:ext cx="1400485" cy="8834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A80BE71-8CDE-344B-9B3D-F1CF5EA0F9AF}"/>
                </a:ext>
              </a:extLst>
            </p:cNvPr>
            <p:cNvCxnSpPr>
              <a:cxnSpLocks/>
              <a:stCxn id="67" idx="3"/>
              <a:endCxn id="53" idx="2"/>
            </p:cNvCxnSpPr>
            <p:nvPr/>
          </p:nvCxnSpPr>
          <p:spPr>
            <a:xfrm>
              <a:off x="4011827" y="2856673"/>
              <a:ext cx="1698433" cy="811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AA50ED0-A876-C14C-859B-9F279F11BEAD}"/>
                </a:ext>
              </a:extLst>
            </p:cNvPr>
            <p:cNvCxnSpPr>
              <a:cxnSpLocks/>
              <a:stCxn id="65" idx="1"/>
              <a:endCxn id="53" idx="6"/>
            </p:cNvCxnSpPr>
            <p:nvPr/>
          </p:nvCxnSpPr>
          <p:spPr>
            <a:xfrm flipH="1">
              <a:off x="6468909" y="2856673"/>
              <a:ext cx="1520437" cy="811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CD1BDFB-98ED-7348-84D5-3E0A9D9856AB}"/>
                </a:ext>
              </a:extLst>
            </p:cNvPr>
            <p:cNvCxnSpPr>
              <a:cxnSpLocks/>
              <a:stCxn id="71" idx="2"/>
              <a:endCxn id="51" idx="1"/>
            </p:cNvCxnSpPr>
            <p:nvPr/>
          </p:nvCxnSpPr>
          <p:spPr>
            <a:xfrm>
              <a:off x="5205145" y="4739539"/>
              <a:ext cx="582466" cy="262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3E5573C-8C10-7043-9433-208219FAFBBD}"/>
                </a:ext>
              </a:extLst>
            </p:cNvPr>
            <p:cNvCxnSpPr>
              <a:cxnSpLocks/>
              <a:stCxn id="53" idx="4"/>
              <a:endCxn id="63" idx="3"/>
            </p:cNvCxnSpPr>
            <p:nvPr/>
          </p:nvCxnSpPr>
          <p:spPr>
            <a:xfrm>
              <a:off x="6089585" y="3862567"/>
              <a:ext cx="1497515" cy="7912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D279EDF-10AB-1E48-A431-CB7F90A8DCAB}"/>
                </a:ext>
              </a:extLst>
            </p:cNvPr>
            <p:cNvCxnSpPr>
              <a:cxnSpLocks/>
              <a:stCxn id="51" idx="7"/>
              <a:endCxn id="63" idx="2"/>
            </p:cNvCxnSpPr>
            <p:nvPr/>
          </p:nvCxnSpPr>
          <p:spPr>
            <a:xfrm flipV="1">
              <a:off x="6272477" y="4725832"/>
              <a:ext cx="1242623" cy="275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68B668A-848B-3441-816E-04CBF2F8AE6A}"/>
                </a:ext>
              </a:extLst>
            </p:cNvPr>
            <p:cNvCxnSpPr>
              <a:cxnSpLocks/>
              <a:stCxn id="63" idx="2"/>
              <a:endCxn id="57" idx="0"/>
            </p:cNvCxnSpPr>
            <p:nvPr/>
          </p:nvCxnSpPr>
          <p:spPr>
            <a:xfrm flipH="1">
              <a:off x="7507637" y="4725832"/>
              <a:ext cx="7463" cy="4301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C0A9125-2A0B-4541-A789-BCF6140C5126}"/>
                </a:ext>
              </a:extLst>
            </p:cNvPr>
            <p:cNvGrpSpPr/>
            <p:nvPr/>
          </p:nvGrpSpPr>
          <p:grpSpPr>
            <a:xfrm>
              <a:off x="6136182" y="2560892"/>
              <a:ext cx="190052" cy="367781"/>
              <a:chOff x="6950676" y="2704840"/>
              <a:chExt cx="190052" cy="367781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5D90B50F-6616-B047-866A-99E36ACA2489}"/>
                  </a:ext>
                </a:extLst>
              </p:cNvPr>
              <p:cNvSpPr/>
              <p:nvPr/>
            </p:nvSpPr>
            <p:spPr>
              <a:xfrm>
                <a:off x="6976696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7C867840-7AB0-AC44-BA4B-FE4229E0BFBD}"/>
                      </a:ext>
                    </a:extLst>
                  </p:cNvPr>
                  <p:cNvSpPr txBox="1"/>
                  <p:nvPr/>
                </p:nvSpPr>
                <p:spPr>
                  <a:xfrm>
                    <a:off x="6950676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7C867840-7AB0-AC44-BA4B-FE4229E0BFB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50676" y="2704840"/>
                    <a:ext cx="190052" cy="21544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DEF4B18-338F-0A42-B2AE-E5F1B83FBB09}"/>
                </a:ext>
              </a:extLst>
            </p:cNvPr>
            <p:cNvGrpSpPr/>
            <p:nvPr/>
          </p:nvGrpSpPr>
          <p:grpSpPr>
            <a:xfrm>
              <a:off x="3847952" y="2560892"/>
              <a:ext cx="190052" cy="367781"/>
              <a:chOff x="4662446" y="2704840"/>
              <a:chExt cx="190052" cy="367781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5F60D63-0EF0-1D4D-A401-188B136D5C99}"/>
                  </a:ext>
                </a:extLst>
              </p:cNvPr>
              <p:cNvSpPr/>
              <p:nvPr/>
            </p:nvSpPr>
            <p:spPr>
              <a:xfrm>
                <a:off x="4682321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2C84EBCD-28B5-CF40-89B7-0841003239BE}"/>
                      </a:ext>
                    </a:extLst>
                  </p:cNvPr>
                  <p:cNvSpPr txBox="1"/>
                  <p:nvPr/>
                </p:nvSpPr>
                <p:spPr>
                  <a:xfrm>
                    <a:off x="4662446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2C84EBCD-28B5-CF40-89B7-0841003239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62446" y="2704840"/>
                    <a:ext cx="190052" cy="21544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167BA87-D18A-4A4C-8E6F-0E8AAD06FF20}"/>
                </a:ext>
              </a:extLst>
            </p:cNvPr>
            <p:cNvGrpSpPr/>
            <p:nvPr/>
          </p:nvGrpSpPr>
          <p:grpSpPr>
            <a:xfrm>
              <a:off x="7966320" y="2560892"/>
              <a:ext cx="190052" cy="367781"/>
              <a:chOff x="8780814" y="2704840"/>
              <a:chExt cx="190052" cy="367781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6727DCC-E8BB-9949-B776-652960AADA23}"/>
                  </a:ext>
                </a:extLst>
              </p:cNvPr>
              <p:cNvSpPr/>
              <p:nvPr/>
            </p:nvSpPr>
            <p:spPr>
              <a:xfrm>
                <a:off x="8803840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9C711483-E76E-F04C-85DF-49A081FA0E16}"/>
                      </a:ext>
                    </a:extLst>
                  </p:cNvPr>
                  <p:cNvSpPr txBox="1"/>
                  <p:nvPr/>
                </p:nvSpPr>
                <p:spPr>
                  <a:xfrm>
                    <a:off x="8780814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9C711483-E76E-F04C-85DF-49A081FA0E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80814" y="2704840"/>
                    <a:ext cx="190052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A414697-8EEF-9646-BEB5-BAF184F73BA4}"/>
                </a:ext>
              </a:extLst>
            </p:cNvPr>
            <p:cNvGrpSpPr/>
            <p:nvPr/>
          </p:nvGrpSpPr>
          <p:grpSpPr>
            <a:xfrm>
              <a:off x="7417990" y="4362082"/>
              <a:ext cx="194219" cy="363750"/>
              <a:chOff x="8232484" y="4506030"/>
              <a:chExt cx="194219" cy="36375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05751910-8C9F-4D4E-ABB8-26146D182828}"/>
                  </a:ext>
                </a:extLst>
              </p:cNvPr>
              <p:cNvSpPr/>
              <p:nvPr/>
            </p:nvSpPr>
            <p:spPr>
              <a:xfrm>
                <a:off x="8257594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65BEA312-1820-4D44-90EE-368A35BF3543}"/>
                      </a:ext>
                    </a:extLst>
                  </p:cNvPr>
                  <p:cNvSpPr txBox="1"/>
                  <p:nvPr/>
                </p:nvSpPr>
                <p:spPr>
                  <a:xfrm>
                    <a:off x="8232484" y="4506030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65BEA312-1820-4D44-90EE-368A35BF35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32484" y="4506030"/>
                    <a:ext cx="194219" cy="21544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3750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6C0A573E-0C14-6D46-9DF4-E6B4CECF7A88}"/>
                    </a:ext>
                  </a:extLst>
                </p:cNvPr>
                <p:cNvSpPr txBox="1"/>
                <p:nvPr/>
              </p:nvSpPr>
              <p:spPr>
                <a:xfrm>
                  <a:off x="5455882" y="2099379"/>
                  <a:ext cx="1279352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de-DE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𝑛𝑢𝑐𝑙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6C0A573E-0C14-6D46-9DF4-E6B4CECF7A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5882" y="2099379"/>
                  <a:ext cx="1279352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623F37A2-4CB3-BC4E-8DF8-57F1CA5DCBAC}"/>
                    </a:ext>
                  </a:extLst>
                </p:cNvPr>
                <p:cNvSpPr txBox="1"/>
                <p:nvPr/>
              </p:nvSpPr>
              <p:spPr>
                <a:xfrm>
                  <a:off x="5383503" y="1640772"/>
                  <a:ext cx="141216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</a:rPr>
                          <m:t>𝐴𝑐𝑐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𝑐h𝑒𝑚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623F37A2-4CB3-BC4E-8DF8-57F1CA5DCB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3503" y="1640772"/>
                  <a:ext cx="1412165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341D436-D173-4143-8556-1FAC48F81907}"/>
                    </a:ext>
                  </a:extLst>
                </p:cNvPr>
                <p:cNvSpPr txBox="1"/>
                <p:nvPr/>
              </p:nvSpPr>
              <p:spPr>
                <a:xfrm>
                  <a:off x="6816792" y="5156016"/>
                  <a:ext cx="138168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en-GB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FFC000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341D436-D173-4143-8556-1FAC48F819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6792" y="5156016"/>
                  <a:ext cx="1381689" cy="389513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CDE81548-FCAC-E143-99EA-E8C0D0E885F8}"/>
                    </a:ext>
                  </a:extLst>
                </p:cNvPr>
                <p:cNvSpPr txBox="1"/>
                <p:nvPr/>
              </p:nvSpPr>
              <p:spPr>
                <a:xfrm>
                  <a:off x="5627154" y="4471115"/>
                  <a:ext cx="137420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en-GB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rgbClr val="FFC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CDE81548-FCAC-E143-99EA-E8C0D0E885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7154" y="4471115"/>
                  <a:ext cx="1374205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95B01B05-4390-3E44-A13A-7FED315C6F4F}"/>
                    </a:ext>
                  </a:extLst>
                </p:cNvPr>
                <p:cNvSpPr txBox="1"/>
                <p:nvPr/>
              </p:nvSpPr>
              <p:spPr>
                <a:xfrm>
                  <a:off x="5710260" y="3473054"/>
                  <a:ext cx="75864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95B01B05-4390-3E44-A13A-7FED315C6F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0260" y="3473054"/>
                  <a:ext cx="758649" cy="389513"/>
                </a:xfrm>
                <a:prstGeom prst="ellipse">
                  <a:avLst/>
                </a:prstGeom>
                <a:blipFill>
                  <a:blip r:embed="rId17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1A505C1-0F22-F44C-BF69-55F9BE8D2CBF}"/>
                    </a:ext>
                  </a:extLst>
                </p:cNvPr>
                <p:cNvSpPr txBox="1"/>
                <p:nvPr/>
              </p:nvSpPr>
              <p:spPr>
                <a:xfrm>
                  <a:off x="5687192" y="4944528"/>
                  <a:ext cx="685704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1A505C1-0F22-F44C-BF69-55F9BE8D2C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7192" y="4944528"/>
                  <a:ext cx="685704" cy="389513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3DA82E0-5344-804A-A9ED-19622CAACA3B}"/>
                </a:ext>
              </a:extLst>
            </p:cNvPr>
            <p:cNvCxnSpPr>
              <a:cxnSpLocks/>
              <a:stCxn id="73" idx="2"/>
              <a:endCxn id="51" idx="2"/>
            </p:cNvCxnSpPr>
            <p:nvPr/>
          </p:nvCxnSpPr>
          <p:spPr>
            <a:xfrm>
              <a:off x="4754734" y="4737872"/>
              <a:ext cx="932458" cy="4014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E9A4DC1-C3D4-EC4B-ACAC-EBF545703E94}"/>
                </a:ext>
              </a:extLst>
            </p:cNvPr>
            <p:cNvCxnSpPr>
              <a:cxnSpLocks/>
              <a:stCxn id="53" idx="0"/>
              <a:endCxn id="75" idx="2"/>
            </p:cNvCxnSpPr>
            <p:nvPr/>
          </p:nvCxnSpPr>
          <p:spPr>
            <a:xfrm flipH="1" flipV="1">
              <a:off x="5942305" y="2928673"/>
              <a:ext cx="147280" cy="544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9EE75149-0915-4C48-A5CC-7FCD34C636BF}"/>
                </a:ext>
              </a:extLst>
            </p:cNvPr>
            <p:cNvCxnSpPr>
              <a:cxnSpLocks/>
              <a:stCxn id="135" idx="1"/>
              <a:endCxn id="53" idx="6"/>
            </p:cNvCxnSpPr>
            <p:nvPr/>
          </p:nvCxnSpPr>
          <p:spPr>
            <a:xfrm flipH="1">
              <a:off x="6468909" y="3667811"/>
              <a:ext cx="55988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EFA2DB8B-8C81-1E44-9488-C0FC9EBF9765}"/>
                </a:ext>
              </a:extLst>
            </p:cNvPr>
            <p:cNvGrpSpPr/>
            <p:nvPr/>
          </p:nvGrpSpPr>
          <p:grpSpPr>
            <a:xfrm>
              <a:off x="7005769" y="3379583"/>
              <a:ext cx="190052" cy="360228"/>
              <a:chOff x="7005769" y="3379583"/>
              <a:chExt cx="190052" cy="360228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0AC3AF25-3CC1-CC4A-AA7E-552914E1D06D}"/>
                  </a:ext>
                </a:extLst>
              </p:cNvPr>
              <p:cNvSpPr/>
              <p:nvPr/>
            </p:nvSpPr>
            <p:spPr>
              <a:xfrm>
                <a:off x="7028795" y="359581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AAC67A8A-6DA5-174A-93DD-B47C420CCDE5}"/>
                      </a:ext>
                    </a:extLst>
                  </p:cNvPr>
                  <p:cNvSpPr txBox="1"/>
                  <p:nvPr/>
                </p:nvSpPr>
                <p:spPr>
                  <a:xfrm>
                    <a:off x="7005769" y="3379583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36" name="TextBox 135">
                    <a:extLst>
                      <a:ext uri="{FF2B5EF4-FFF2-40B4-BE49-F238E27FC236}">
                        <a16:creationId xmlns:a16="http://schemas.microsoft.com/office/drawing/2014/main" id="{AAC67A8A-6DA5-174A-93DD-B47C420CCDE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05769" y="3379583"/>
                    <a:ext cx="190052" cy="215444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53333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72627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Problem: … and Models Explode with Them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4E85A-9C8E-4944-87FA-69503D84A9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4E8B4-D6F7-5F43-B663-F4DE1E823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74697" y="5593359"/>
                <a:ext cx="6829773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e-DE" sz="24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b="1" i="1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𝟏𝟑</m:t>
                        </m:r>
                        <m:r>
                          <a:rPr lang="de-DE" sz="2400" b="1" i="1">
                            <a:solidFill>
                              <a:srgbClr val="FFC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∙</m:t>
                        </m:r>
                        <m:r>
                          <a:rPr lang="de-DE" sz="2400" b="1" i="1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𝟐</m:t>
                        </m:r>
                      </m:e>
                      <m:sup>
                        <m:r>
                          <a:rPr lang="de-DE" sz="2400" b="1" i="1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𝟑</m:t>
                        </m:r>
                      </m:sup>
                    </m:sSup>
                    <m:r>
                      <a:rPr lang="de-DE" sz="2400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sz="2400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de-DE" sz="2400" b="1" i="1">
                        <a:solidFill>
                          <a:srgbClr val="FFC000"/>
                        </a:solidFill>
                        <a:latin typeface="Cambria Math" charset="0"/>
                      </a:rPr>
                      <m:t>=</m:t>
                    </m:r>
                    <m:r>
                      <a:rPr lang="de-DE" sz="2400" b="1" i="1">
                        <a:solidFill>
                          <a:srgbClr val="FFC000"/>
                        </a:solidFill>
                        <a:latin typeface="Cambria Math" charset="0"/>
                      </a:rPr>
                      <m:t>𝟏𝟎𝟒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 entries in 14 factors, 17 variables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4697" y="5593359"/>
                <a:ext cx="6829773" cy="470000"/>
              </a:xfrm>
              <a:prstGeom prst="rect">
                <a:avLst/>
              </a:prstGeom>
              <a:blipFill>
                <a:blip r:embed="rId3"/>
                <a:stretch>
                  <a:fillRect l="-186" t="-5263" r="-1115" b="-2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2" name="Group 131">
            <a:extLst>
              <a:ext uri="{FF2B5EF4-FFF2-40B4-BE49-F238E27FC236}">
                <a16:creationId xmlns:a16="http://schemas.microsoft.com/office/drawing/2014/main" id="{D26E84EB-7995-7C4A-A569-45EE0FB543D9}"/>
              </a:ext>
            </a:extLst>
          </p:cNvPr>
          <p:cNvGrpSpPr/>
          <p:nvPr/>
        </p:nvGrpSpPr>
        <p:grpSpPr>
          <a:xfrm>
            <a:off x="214975" y="3467006"/>
            <a:ext cx="5606387" cy="2078523"/>
            <a:chOff x="214975" y="3467006"/>
            <a:chExt cx="5606387" cy="2078523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FE23255-B95A-864C-9C75-567894EA43AA}"/>
                </a:ext>
              </a:extLst>
            </p:cNvPr>
            <p:cNvCxnSpPr>
              <a:cxnSpLocks/>
              <a:stCxn id="85" idx="0"/>
              <a:endCxn id="89" idx="2"/>
            </p:cNvCxnSpPr>
            <p:nvPr/>
          </p:nvCxnSpPr>
          <p:spPr>
            <a:xfrm flipV="1">
              <a:off x="1119060" y="3861424"/>
              <a:ext cx="537714" cy="4561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060BB97-7720-5747-A886-3441ED547662}"/>
                </a:ext>
              </a:extLst>
            </p:cNvPr>
            <p:cNvCxnSpPr>
              <a:cxnSpLocks/>
              <a:stCxn id="105" idx="2"/>
              <a:endCxn id="92" idx="3"/>
            </p:cNvCxnSpPr>
            <p:nvPr/>
          </p:nvCxnSpPr>
          <p:spPr>
            <a:xfrm flipH="1" flipV="1">
              <a:off x="2265050" y="4124451"/>
              <a:ext cx="96393" cy="1412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379482CF-7653-2C41-ACDF-BD051AA31896}"/>
                </a:ext>
              </a:extLst>
            </p:cNvPr>
            <p:cNvGrpSpPr/>
            <p:nvPr/>
          </p:nvGrpSpPr>
          <p:grpSpPr>
            <a:xfrm>
              <a:off x="1559665" y="3467006"/>
              <a:ext cx="194219" cy="394418"/>
              <a:chOff x="5586931" y="4487402"/>
              <a:chExt cx="194219" cy="394418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1324260D-05BC-3849-890D-DCAA03B1B85D}"/>
                  </a:ext>
                </a:extLst>
              </p:cNvPr>
              <p:cNvSpPr/>
              <p:nvPr/>
            </p:nvSpPr>
            <p:spPr>
              <a:xfrm>
                <a:off x="5612040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D271EBF1-B10C-A446-9786-1314BB9DC53B}"/>
                      </a:ext>
                    </a:extLst>
                  </p:cNvPr>
                  <p:cNvSpPr txBox="1"/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D271EBF1-B10C-A446-9786-1314BB9DC5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4253AF1-98A5-C243-9C8A-2EEBE21FD748}"/>
                </a:ext>
              </a:extLst>
            </p:cNvPr>
            <p:cNvGrpSpPr/>
            <p:nvPr/>
          </p:nvGrpSpPr>
          <p:grpSpPr>
            <a:xfrm>
              <a:off x="2095941" y="3818510"/>
              <a:ext cx="194219" cy="377941"/>
              <a:chOff x="5974097" y="4505546"/>
              <a:chExt cx="194219" cy="377941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F732EE0A-C0D4-9D42-B0FF-C5AC1959CD41}"/>
                  </a:ext>
                </a:extLst>
              </p:cNvPr>
              <p:cNvSpPr/>
              <p:nvPr/>
            </p:nvSpPr>
            <p:spPr>
              <a:xfrm>
                <a:off x="5999206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D40BB5-0B06-EE4E-B6F0-860378A690D8}"/>
                      </a:ext>
                    </a:extLst>
                  </p:cNvPr>
                  <p:cNvSpPr txBox="1"/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D40BB5-0B06-EE4E-B6F0-860378A690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7EED85F-93B4-6940-AEB9-DD9764CEE85A}"/>
                </a:ext>
              </a:extLst>
            </p:cNvPr>
            <p:cNvCxnSpPr>
              <a:cxnSpLocks/>
              <a:stCxn id="92" idx="2"/>
              <a:endCxn id="108" idx="0"/>
            </p:cNvCxnSpPr>
            <p:nvPr/>
          </p:nvCxnSpPr>
          <p:spPr>
            <a:xfrm flipH="1">
              <a:off x="2184974" y="4196451"/>
              <a:ext cx="8076" cy="468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79F6A8E-3738-CC46-BC61-EE007046E706}"/>
                </a:ext>
              </a:extLst>
            </p:cNvPr>
            <p:cNvCxnSpPr>
              <a:cxnSpLocks/>
              <a:stCxn id="108" idx="6"/>
              <a:endCxn id="98" idx="1"/>
            </p:cNvCxnSpPr>
            <p:nvPr/>
          </p:nvCxnSpPr>
          <p:spPr>
            <a:xfrm>
              <a:off x="2907602" y="4860084"/>
              <a:ext cx="245239" cy="6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AF3287E-7BDD-4B44-917F-A14BE91644B4}"/>
                </a:ext>
              </a:extLst>
            </p:cNvPr>
            <p:cNvCxnSpPr>
              <a:cxnSpLocks/>
              <a:stCxn id="98" idx="2"/>
              <a:endCxn id="102" idx="0"/>
            </p:cNvCxnSpPr>
            <p:nvPr/>
          </p:nvCxnSpPr>
          <p:spPr>
            <a:xfrm flipH="1">
              <a:off x="2684470" y="4932754"/>
              <a:ext cx="540371" cy="2232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73EE71E-7F0B-C841-8A12-C92E201D17A6}"/>
                </a:ext>
              </a:extLst>
            </p:cNvPr>
            <p:cNvGrpSpPr/>
            <p:nvPr/>
          </p:nvGrpSpPr>
          <p:grpSpPr>
            <a:xfrm>
              <a:off x="3127732" y="4545259"/>
              <a:ext cx="194219" cy="387495"/>
              <a:chOff x="7895512" y="4482285"/>
              <a:chExt cx="194219" cy="387495"/>
            </a:xfrm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64DED08-46C8-4944-AB37-F1FF97AC4A52}"/>
                  </a:ext>
                </a:extLst>
              </p:cNvPr>
              <p:cNvSpPr/>
              <p:nvPr/>
            </p:nvSpPr>
            <p:spPr>
              <a:xfrm>
                <a:off x="7920621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437D0CAF-6C76-0240-B4B8-0AC88643786F}"/>
                      </a:ext>
                    </a:extLst>
                  </p:cNvPr>
                  <p:cNvSpPr txBox="1"/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437D0CAF-6C76-0240-B4B8-0AC88643786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5294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CA35B6C7-2B27-2E44-821A-9B3F5745A595}"/>
                    </a:ext>
                  </a:extLst>
                </p:cNvPr>
                <p:cNvSpPr txBox="1"/>
                <p:nvPr/>
              </p:nvSpPr>
              <p:spPr>
                <a:xfrm>
                  <a:off x="214975" y="4317572"/>
                  <a:ext cx="180817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charset="0"/>
                          </a:rPr>
                          <m:t>𝑇𝑟𝑎𝑣𝑒𝑙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CA35B6C7-2B27-2E44-821A-9B3F5745A5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975" y="4317572"/>
                  <a:ext cx="1808170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89B40D99-9F9F-1A48-A53D-1F7375655B47}"/>
                    </a:ext>
                  </a:extLst>
                </p:cNvPr>
                <p:cNvSpPr txBox="1"/>
                <p:nvPr/>
              </p:nvSpPr>
              <p:spPr>
                <a:xfrm>
                  <a:off x="1612678" y="5156016"/>
                  <a:ext cx="2143584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89B40D99-9F9F-1A48-A53D-1F7375655B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2678" y="5156016"/>
                  <a:ext cx="2143584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221C8275-D2D0-A344-8DE3-BB5EC831CD37}"/>
                    </a:ext>
                  </a:extLst>
                </p:cNvPr>
                <p:cNvSpPr txBox="1"/>
                <p:nvPr/>
              </p:nvSpPr>
              <p:spPr>
                <a:xfrm>
                  <a:off x="2361443" y="4070920"/>
                  <a:ext cx="213610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221C8275-D2D0-A344-8DE3-BB5EC831CD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1443" y="4070920"/>
                  <a:ext cx="2136101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C42A488-50EC-BE4C-B133-2DAC12BCFECC}"/>
                    </a:ext>
                  </a:extLst>
                </p:cNvPr>
                <p:cNvSpPr txBox="1"/>
                <p:nvPr/>
              </p:nvSpPr>
              <p:spPr>
                <a:xfrm>
                  <a:off x="1462346" y="4665327"/>
                  <a:ext cx="144525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C42A488-50EC-BE4C-B133-2DAC12BCFE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2346" y="4665327"/>
                  <a:ext cx="1445256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5A19F52-7E1A-B748-9983-4D927B962588}"/>
                </a:ext>
              </a:extLst>
            </p:cNvPr>
            <p:cNvCxnSpPr>
              <a:cxnSpLocks/>
              <a:stCxn id="89" idx="2"/>
              <a:endCxn id="108" idx="0"/>
            </p:cNvCxnSpPr>
            <p:nvPr/>
          </p:nvCxnSpPr>
          <p:spPr>
            <a:xfrm>
              <a:off x="1656774" y="3861424"/>
              <a:ext cx="528200" cy="8039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A30E4AD-6543-2749-891F-594CBE9D3281}"/>
                </a:ext>
              </a:extLst>
            </p:cNvPr>
            <p:cNvCxnSpPr>
              <a:cxnSpLocks/>
              <a:stCxn id="89" idx="3"/>
              <a:endCxn id="172" idx="3"/>
            </p:cNvCxnSpPr>
            <p:nvPr/>
          </p:nvCxnSpPr>
          <p:spPr>
            <a:xfrm>
              <a:off x="1728774" y="3789424"/>
              <a:ext cx="4092588" cy="16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C1DCFFD-3C40-4643-85AE-4A22EA8F0156}"/>
                </a:ext>
              </a:extLst>
            </p:cNvPr>
            <p:cNvCxnSpPr>
              <a:cxnSpLocks/>
              <a:stCxn id="98" idx="3"/>
              <a:endCxn id="172" idx="3"/>
            </p:cNvCxnSpPr>
            <p:nvPr/>
          </p:nvCxnSpPr>
          <p:spPr>
            <a:xfrm flipV="1">
              <a:off x="3296841" y="3805524"/>
              <a:ext cx="2524521" cy="10552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26909053-982F-9D4F-8979-72777346C69D}"/>
                </a:ext>
              </a:extLst>
            </p:cNvPr>
            <p:cNvCxnSpPr>
              <a:cxnSpLocks/>
              <a:stCxn id="92" idx="3"/>
              <a:endCxn id="172" idx="3"/>
            </p:cNvCxnSpPr>
            <p:nvPr/>
          </p:nvCxnSpPr>
          <p:spPr>
            <a:xfrm flipV="1">
              <a:off x="2265050" y="3805524"/>
              <a:ext cx="3556312" cy="31892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B2425B2A-0BD1-EC42-8C4E-C37EC1FF7405}"/>
              </a:ext>
            </a:extLst>
          </p:cNvPr>
          <p:cNvGrpSpPr/>
          <p:nvPr/>
        </p:nvGrpSpPr>
        <p:grpSpPr>
          <a:xfrm>
            <a:off x="6357807" y="3466474"/>
            <a:ext cx="5673226" cy="2073958"/>
            <a:chOff x="6357807" y="3466474"/>
            <a:chExt cx="5673226" cy="2073958"/>
          </a:xfrm>
        </p:grpSpPr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E6716D71-3302-EA45-8715-9EDA250A5752}"/>
                </a:ext>
              </a:extLst>
            </p:cNvPr>
            <p:cNvCxnSpPr>
              <a:cxnSpLocks/>
              <a:stCxn id="150" idx="0"/>
              <a:endCxn id="138" idx="2"/>
            </p:cNvCxnSpPr>
            <p:nvPr/>
          </p:nvCxnSpPr>
          <p:spPr>
            <a:xfrm flipH="1" flipV="1">
              <a:off x="10733506" y="3860892"/>
              <a:ext cx="445783" cy="441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7067159F-2DAF-2F47-BCC0-42C5A5552BAC}"/>
                </a:ext>
              </a:extLst>
            </p:cNvPr>
            <p:cNvCxnSpPr>
              <a:cxnSpLocks/>
              <a:stCxn id="156" idx="6"/>
              <a:endCxn id="141" idx="1"/>
            </p:cNvCxnSpPr>
            <p:nvPr/>
          </p:nvCxnSpPr>
          <p:spPr>
            <a:xfrm flipV="1">
              <a:off x="9934876" y="4105357"/>
              <a:ext cx="93316" cy="1603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89A3745B-7049-5D4A-9607-EA65B410EDBB}"/>
                </a:ext>
              </a:extLst>
            </p:cNvPr>
            <p:cNvGrpSpPr/>
            <p:nvPr/>
          </p:nvGrpSpPr>
          <p:grpSpPr>
            <a:xfrm>
              <a:off x="10636397" y="3466474"/>
              <a:ext cx="194219" cy="394418"/>
              <a:chOff x="5586931" y="4487402"/>
              <a:chExt cx="194219" cy="394418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77C258B2-4737-7B4E-B5CC-22521F149571}"/>
                  </a:ext>
                </a:extLst>
              </p:cNvPr>
              <p:cNvSpPr/>
              <p:nvPr/>
            </p:nvSpPr>
            <p:spPr>
              <a:xfrm>
                <a:off x="5612040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B672734D-0E9B-FD41-8458-9221C222F7A7}"/>
                      </a:ext>
                    </a:extLst>
                  </p:cNvPr>
                  <p:cNvSpPr txBox="1"/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B672734D-0E9B-FD41-8458-9221C222F7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4375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4F657B13-3AAB-EB48-B9C8-D845E3A9DC2E}"/>
                </a:ext>
              </a:extLst>
            </p:cNvPr>
            <p:cNvGrpSpPr/>
            <p:nvPr/>
          </p:nvGrpSpPr>
          <p:grpSpPr>
            <a:xfrm>
              <a:off x="10003083" y="3799416"/>
              <a:ext cx="194219" cy="377941"/>
              <a:chOff x="5974097" y="4505546"/>
              <a:chExt cx="194219" cy="377941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3982D070-922F-E746-9B70-7D02E9287449}"/>
                  </a:ext>
                </a:extLst>
              </p:cNvPr>
              <p:cNvSpPr/>
              <p:nvPr/>
            </p:nvSpPr>
            <p:spPr>
              <a:xfrm>
                <a:off x="5999206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2" name="TextBox 141">
                    <a:extLst>
                      <a:ext uri="{FF2B5EF4-FFF2-40B4-BE49-F238E27FC236}">
                        <a16:creationId xmlns:a16="http://schemas.microsoft.com/office/drawing/2014/main" id="{E2AE91EC-59FA-CB4F-ACB4-BC036CC52661}"/>
                      </a:ext>
                    </a:extLst>
                  </p:cNvPr>
                  <p:cNvSpPr txBox="1"/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42" name="TextBox 141">
                    <a:extLst>
                      <a:ext uri="{FF2B5EF4-FFF2-40B4-BE49-F238E27FC236}">
                        <a16:creationId xmlns:a16="http://schemas.microsoft.com/office/drawing/2014/main" id="{E2AE91EC-59FA-CB4F-ACB4-BC036CC5266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4375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D0C321EE-3BAD-EB47-A814-35DCB30E665F}"/>
                </a:ext>
              </a:extLst>
            </p:cNvPr>
            <p:cNvCxnSpPr>
              <a:cxnSpLocks/>
              <a:stCxn id="141" idx="2"/>
              <a:endCxn id="159" idx="0"/>
            </p:cNvCxnSpPr>
            <p:nvPr/>
          </p:nvCxnSpPr>
          <p:spPr>
            <a:xfrm flipH="1">
              <a:off x="10095409" y="4177357"/>
              <a:ext cx="4783" cy="4908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C6BAF04-99A4-784B-ADFB-30C5D2AAA818}"/>
                </a:ext>
              </a:extLst>
            </p:cNvPr>
            <p:cNvCxnSpPr>
              <a:cxnSpLocks/>
              <a:stCxn id="159" idx="2"/>
              <a:endCxn id="147" idx="1"/>
            </p:cNvCxnSpPr>
            <p:nvPr/>
          </p:nvCxnSpPr>
          <p:spPr>
            <a:xfrm flipH="1" flipV="1">
              <a:off x="9147151" y="4862952"/>
              <a:ext cx="310160" cy="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B9998607-A86D-AA41-A437-F07C44176FD2}"/>
                </a:ext>
              </a:extLst>
            </p:cNvPr>
            <p:cNvCxnSpPr>
              <a:cxnSpLocks/>
              <a:stCxn id="147" idx="2"/>
              <a:endCxn id="153" idx="0"/>
            </p:cNvCxnSpPr>
            <p:nvPr/>
          </p:nvCxnSpPr>
          <p:spPr>
            <a:xfrm>
              <a:off x="9219151" y="4934952"/>
              <a:ext cx="459679" cy="2159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638EDB44-0714-774A-A2F8-A7642FACC30B}"/>
                </a:ext>
              </a:extLst>
            </p:cNvPr>
            <p:cNvGrpSpPr/>
            <p:nvPr/>
          </p:nvGrpSpPr>
          <p:grpSpPr>
            <a:xfrm>
              <a:off x="9122042" y="4547457"/>
              <a:ext cx="194219" cy="387495"/>
              <a:chOff x="7895512" y="4482285"/>
              <a:chExt cx="194219" cy="387495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A2B6C0AA-51D3-0A44-822E-E34F8383F79C}"/>
                  </a:ext>
                </a:extLst>
              </p:cNvPr>
              <p:cNvSpPr/>
              <p:nvPr/>
            </p:nvSpPr>
            <p:spPr>
              <a:xfrm>
                <a:off x="7920621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1D786ECA-F667-9B43-B18E-A4E5A626B727}"/>
                      </a:ext>
                    </a:extLst>
                  </p:cNvPr>
                  <p:cNvSpPr txBox="1"/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1D786ECA-F667-9B43-B18E-A4E5A626B7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35294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49D36800-94D4-DE4C-9656-B1B4754F2E28}"/>
                    </a:ext>
                  </a:extLst>
                </p:cNvPr>
                <p:cNvSpPr txBox="1"/>
                <p:nvPr/>
              </p:nvSpPr>
              <p:spPr>
                <a:xfrm>
                  <a:off x="10327544" y="4302449"/>
                  <a:ext cx="170348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charset="0"/>
                          </a:rPr>
                          <m:t>𝑇𝑟𝑎𝑣𝑒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49D36800-94D4-DE4C-9656-B1B4754F2E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27544" y="4302449"/>
                  <a:ext cx="1703489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B5ADAD06-9A59-9640-AC08-EF42C6D93217}"/>
                    </a:ext>
                  </a:extLst>
                </p:cNvPr>
                <p:cNvSpPr txBox="1"/>
                <p:nvPr/>
              </p:nvSpPr>
              <p:spPr>
                <a:xfrm>
                  <a:off x="8691567" y="5150919"/>
                  <a:ext cx="197452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B5ADAD06-9A59-9640-AC08-EF42C6D93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1567" y="5150919"/>
                  <a:ext cx="1974525" cy="389513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07BAB3CF-8E82-D949-8D96-CC9325F01C3F}"/>
                    </a:ext>
                  </a:extLst>
                </p:cNvPr>
                <p:cNvSpPr txBox="1"/>
                <p:nvPr/>
              </p:nvSpPr>
              <p:spPr>
                <a:xfrm>
                  <a:off x="7967836" y="4070920"/>
                  <a:ext cx="196704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07BAB3CF-8E82-D949-8D96-CC9325F01C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7836" y="4070920"/>
                  <a:ext cx="1967040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A1116957-38E1-CA47-BFDA-75363FAD8864}"/>
                    </a:ext>
                  </a:extLst>
                </p:cNvPr>
                <p:cNvSpPr txBox="1"/>
                <p:nvPr/>
              </p:nvSpPr>
              <p:spPr>
                <a:xfrm>
                  <a:off x="9457311" y="4668235"/>
                  <a:ext cx="127619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de-DE"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A1116957-38E1-CA47-BFDA-75363FAD88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7311" y="4668235"/>
                  <a:ext cx="1276196" cy="389513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7D2A2359-7BC6-AF4D-860E-70DEDB325F53}"/>
                </a:ext>
              </a:extLst>
            </p:cNvPr>
            <p:cNvCxnSpPr>
              <a:cxnSpLocks/>
              <a:stCxn id="138" idx="2"/>
              <a:endCxn id="159" idx="0"/>
            </p:cNvCxnSpPr>
            <p:nvPr/>
          </p:nvCxnSpPr>
          <p:spPr>
            <a:xfrm flipH="1">
              <a:off x="10095409" y="3860892"/>
              <a:ext cx="638097" cy="807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3B232925-C133-5149-A223-01C9D8386E2E}"/>
                </a:ext>
              </a:extLst>
            </p:cNvPr>
            <p:cNvCxnSpPr>
              <a:cxnSpLocks/>
              <a:stCxn id="138" idx="1"/>
              <a:endCxn id="172" idx="5"/>
            </p:cNvCxnSpPr>
            <p:nvPr/>
          </p:nvCxnSpPr>
          <p:spPr>
            <a:xfrm flipH="1">
              <a:off x="6357807" y="3788892"/>
              <a:ext cx="4303699" cy="166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7D07C477-848B-FA43-9BDE-7E0AFB171748}"/>
                </a:ext>
              </a:extLst>
            </p:cNvPr>
            <p:cNvCxnSpPr>
              <a:cxnSpLocks/>
              <a:stCxn id="147" idx="1"/>
              <a:endCxn id="172" idx="5"/>
            </p:cNvCxnSpPr>
            <p:nvPr/>
          </p:nvCxnSpPr>
          <p:spPr>
            <a:xfrm flipH="1" flipV="1">
              <a:off x="6357807" y="3805524"/>
              <a:ext cx="2789344" cy="10574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9177C54-84D9-644C-A1BB-5ABEE64BE812}"/>
                </a:ext>
              </a:extLst>
            </p:cNvPr>
            <p:cNvCxnSpPr>
              <a:cxnSpLocks/>
              <a:stCxn id="141" idx="1"/>
              <a:endCxn id="172" idx="5"/>
            </p:cNvCxnSpPr>
            <p:nvPr/>
          </p:nvCxnSpPr>
          <p:spPr>
            <a:xfrm flipH="1" flipV="1">
              <a:off x="6357807" y="3805524"/>
              <a:ext cx="3670385" cy="2998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13EAA0E-7F0A-2B40-B1CD-BD7F5D61B341}"/>
              </a:ext>
            </a:extLst>
          </p:cNvPr>
          <p:cNvGrpSpPr/>
          <p:nvPr/>
        </p:nvGrpSpPr>
        <p:grpSpPr>
          <a:xfrm>
            <a:off x="3847952" y="1640772"/>
            <a:ext cx="4639759" cy="3904757"/>
            <a:chOff x="3847952" y="1640772"/>
            <a:chExt cx="4639759" cy="39047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94B789EA-1C24-EC4C-9795-2B34122F5801}"/>
                    </a:ext>
                  </a:extLst>
                </p:cNvPr>
                <p:cNvSpPr txBox="1"/>
                <p:nvPr/>
              </p:nvSpPr>
              <p:spPr>
                <a:xfrm>
                  <a:off x="4196621" y="2661917"/>
                  <a:ext cx="153406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15875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𝑁𝑎𝑡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𝑓𝑙𝑜𝑜𝑑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24BCC21-6E26-EA47-A5D9-895F0530B9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6621" y="2661917"/>
                  <a:ext cx="1534068" cy="389513"/>
                </a:xfrm>
                <a:prstGeom prst="ellipse">
                  <a:avLst/>
                </a:prstGeom>
                <a:blipFill>
                  <a:blip r:embed="rId18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6B1F7BEB-6A02-324D-B071-ED9A61E8872D}"/>
                    </a:ext>
                  </a:extLst>
                </p:cNvPr>
                <p:cNvSpPr txBox="1"/>
                <p:nvPr/>
              </p:nvSpPr>
              <p:spPr>
                <a:xfrm>
                  <a:off x="6514831" y="2661917"/>
                  <a:ext cx="12897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panose="02040503050406030204" pitchFamily="18" charset="0"/>
                          </a:rPr>
                          <m:t>𝑁𝑎𝑡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𝑓𝑖𝑟𝑒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1F6E279-80E3-584F-B451-24BFFE41D7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4831" y="2661917"/>
                  <a:ext cx="1289721" cy="389513"/>
                </a:xfrm>
                <a:prstGeom prst="ellipse">
                  <a:avLst/>
                </a:prstGeom>
                <a:blipFill>
                  <a:blip r:embed="rId19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8778975E-729D-FB4D-BE2A-17550B40F6A0}"/>
                    </a:ext>
                  </a:extLst>
                </p:cNvPr>
                <p:cNvSpPr txBox="1"/>
                <p:nvPr/>
              </p:nvSpPr>
              <p:spPr>
                <a:xfrm>
                  <a:off x="3944884" y="5150919"/>
                  <a:ext cx="1609807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𝑇𝑟𝑎𝑣𝑒𝑙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𝑒𝑣𝑒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8778975E-729D-FB4D-BE2A-17550B40F6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4884" y="5150919"/>
                  <a:ext cx="1609807" cy="389513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E565925-600D-1946-9BA5-2A6384FDEFFC}"/>
                </a:ext>
              </a:extLst>
            </p:cNvPr>
            <p:cNvCxnSpPr>
              <a:cxnSpLocks/>
              <a:stCxn id="192" idx="1"/>
              <a:endCxn id="112" idx="6"/>
            </p:cNvCxnSpPr>
            <p:nvPr/>
          </p:nvCxnSpPr>
          <p:spPr>
            <a:xfrm flipH="1">
              <a:off x="5730689" y="2856673"/>
              <a:ext cx="139616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3EF3CFC7-BE71-2044-ABD1-9315B66B6569}"/>
                </a:ext>
              </a:extLst>
            </p:cNvPr>
            <p:cNvCxnSpPr>
              <a:cxnSpLocks/>
              <a:stCxn id="114" idx="0"/>
              <a:endCxn id="190" idx="2"/>
            </p:cNvCxnSpPr>
            <p:nvPr/>
          </p:nvCxnSpPr>
          <p:spPr>
            <a:xfrm flipV="1">
              <a:off x="4749788" y="4737872"/>
              <a:ext cx="4946" cy="4130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76DCEC4E-EFD4-9845-A4DD-95F597474ADD}"/>
                </a:ext>
              </a:extLst>
            </p:cNvPr>
            <p:cNvCxnSpPr>
              <a:cxnSpLocks/>
              <a:stCxn id="172" idx="4"/>
              <a:endCxn id="188" idx="0"/>
            </p:cNvCxnSpPr>
            <p:nvPr/>
          </p:nvCxnSpPr>
          <p:spPr>
            <a:xfrm flipH="1">
              <a:off x="5205145" y="3862567"/>
              <a:ext cx="884440" cy="7329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026075E-387F-6C42-9C51-A88782A0B091}"/>
                </a:ext>
              </a:extLst>
            </p:cNvPr>
            <p:cNvCxnSpPr>
              <a:cxnSpLocks/>
              <a:stCxn id="171" idx="2"/>
              <a:endCxn id="188" idx="3"/>
            </p:cNvCxnSpPr>
            <p:nvPr/>
          </p:nvCxnSpPr>
          <p:spPr>
            <a:xfrm flipH="1">
              <a:off x="5277145" y="4665872"/>
              <a:ext cx="141017" cy="1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0464B1FA-785B-B041-B5A9-B61A391A37AC}"/>
                </a:ext>
              </a:extLst>
            </p:cNvPr>
            <p:cNvCxnSpPr>
              <a:cxnSpLocks/>
              <a:stCxn id="190" idx="0"/>
              <a:endCxn id="172" idx="4"/>
            </p:cNvCxnSpPr>
            <p:nvPr/>
          </p:nvCxnSpPr>
          <p:spPr>
            <a:xfrm flipV="1">
              <a:off x="4754734" y="3862567"/>
              <a:ext cx="1334851" cy="7313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D6D9F300-4F3B-9A46-B072-0CDED1C52140}"/>
                </a:ext>
              </a:extLst>
            </p:cNvPr>
            <p:cNvGrpSpPr/>
            <p:nvPr/>
          </p:nvGrpSpPr>
          <p:grpSpPr>
            <a:xfrm>
              <a:off x="5852909" y="2560892"/>
              <a:ext cx="190052" cy="367781"/>
              <a:chOff x="6667403" y="2704840"/>
              <a:chExt cx="190052" cy="367781"/>
            </a:xfrm>
          </p:grpSpPr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62A4A83F-9594-FE4F-BDDC-7E78D83A18E4}"/>
                  </a:ext>
                </a:extLst>
              </p:cNvPr>
              <p:cNvSpPr/>
              <p:nvPr/>
            </p:nvSpPr>
            <p:spPr>
              <a:xfrm>
                <a:off x="6684799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6F0ACABE-84EF-5A4E-B40B-DEA96BC87685}"/>
                      </a:ext>
                    </a:extLst>
                  </p:cNvPr>
                  <p:cNvSpPr txBox="1"/>
                  <p:nvPr/>
                </p:nvSpPr>
                <p:spPr>
                  <a:xfrm>
                    <a:off x="6667403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6F0ACABE-84EF-5A4E-B40B-DEA96BC8768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67403" y="2704840"/>
                    <a:ext cx="190052" cy="215444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CDE92DE1-A46B-3748-A318-BE03B9C02102}"/>
                </a:ext>
              </a:extLst>
            </p:cNvPr>
            <p:cNvGrpSpPr/>
            <p:nvPr/>
          </p:nvGrpSpPr>
          <p:grpSpPr>
            <a:xfrm>
              <a:off x="4652677" y="4361728"/>
              <a:ext cx="194219" cy="376144"/>
              <a:chOff x="5467171" y="4505676"/>
              <a:chExt cx="194219" cy="376144"/>
            </a:xfrm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7960B118-45CB-6C4F-8A17-BF4D4A1A8875}"/>
                  </a:ext>
                </a:extLst>
              </p:cNvPr>
              <p:cNvSpPr/>
              <p:nvPr/>
            </p:nvSpPr>
            <p:spPr>
              <a:xfrm>
                <a:off x="5497228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1" name="TextBox 190">
                    <a:extLst>
                      <a:ext uri="{FF2B5EF4-FFF2-40B4-BE49-F238E27FC236}">
                        <a16:creationId xmlns:a16="http://schemas.microsoft.com/office/drawing/2014/main" id="{22582BEA-231E-A340-9425-6A94D7FDA77F}"/>
                      </a:ext>
                    </a:extLst>
                  </p:cNvPr>
                  <p:cNvSpPr txBox="1"/>
                  <p:nvPr/>
                </p:nvSpPr>
                <p:spPr>
                  <a:xfrm>
                    <a:off x="5467171" y="4505676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4E94406F-0346-7E44-AAD6-6115D2F26F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67171" y="4505676"/>
                    <a:ext cx="194219" cy="215444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35294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5F32ABA0-7C0E-DF49-A12D-D9F3C21A009E}"/>
                </a:ext>
              </a:extLst>
            </p:cNvPr>
            <p:cNvGrpSpPr/>
            <p:nvPr/>
          </p:nvGrpSpPr>
          <p:grpSpPr>
            <a:xfrm>
              <a:off x="5113863" y="4362082"/>
              <a:ext cx="194219" cy="377457"/>
              <a:chOff x="5928357" y="4506030"/>
              <a:chExt cx="194219" cy="377457"/>
            </a:xfrm>
          </p:grpSpPr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52F25096-ED4C-E041-A56E-19DBE925536C}"/>
                  </a:ext>
                </a:extLst>
              </p:cNvPr>
              <p:cNvSpPr/>
              <p:nvPr/>
            </p:nvSpPr>
            <p:spPr>
              <a:xfrm>
                <a:off x="5947639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9" name="TextBox 188">
                    <a:extLst>
                      <a:ext uri="{FF2B5EF4-FFF2-40B4-BE49-F238E27FC236}">
                        <a16:creationId xmlns:a16="http://schemas.microsoft.com/office/drawing/2014/main" id="{76FDF33F-7D2B-9247-A353-EC19E5232E30}"/>
                      </a:ext>
                    </a:extLst>
                  </p:cNvPr>
                  <p:cNvSpPr txBox="1"/>
                  <p:nvPr/>
                </p:nvSpPr>
                <p:spPr>
                  <a:xfrm>
                    <a:off x="5928357" y="4506030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DA81C451-E79E-9D4F-9E14-CEFD99F027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28357" y="4506030"/>
                    <a:ext cx="194219" cy="215444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3750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6A3974DA-978A-C243-A16E-4D0E4D1EDF73}"/>
                </a:ext>
              </a:extLst>
            </p:cNvPr>
            <p:cNvCxnSpPr>
              <a:cxnSpLocks/>
              <a:stCxn id="113" idx="2"/>
              <a:endCxn id="186" idx="3"/>
            </p:cNvCxnSpPr>
            <p:nvPr/>
          </p:nvCxnSpPr>
          <p:spPr>
            <a:xfrm flipH="1" flipV="1">
              <a:off x="6306202" y="2856673"/>
              <a:ext cx="20862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B6AC2F02-D972-5E4A-B4C0-BC9E6D02F642}"/>
                </a:ext>
              </a:extLst>
            </p:cNvPr>
            <p:cNvCxnSpPr>
              <a:cxnSpLocks/>
              <a:stCxn id="172" idx="0"/>
              <a:endCxn id="186" idx="2"/>
            </p:cNvCxnSpPr>
            <p:nvPr/>
          </p:nvCxnSpPr>
          <p:spPr>
            <a:xfrm flipV="1">
              <a:off x="6089585" y="2928673"/>
              <a:ext cx="144617" cy="544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4BE91A3-D1C9-9443-BC14-6A1E59FEFC4E}"/>
                </a:ext>
              </a:extLst>
            </p:cNvPr>
            <p:cNvCxnSpPr>
              <a:cxnSpLocks/>
              <a:stCxn id="184" idx="3"/>
              <a:endCxn id="112" idx="2"/>
            </p:cNvCxnSpPr>
            <p:nvPr/>
          </p:nvCxnSpPr>
          <p:spPr>
            <a:xfrm>
              <a:off x="4011827" y="2856673"/>
              <a:ext cx="1847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C0E4B777-94D9-C243-A7D1-4AD783562C56}"/>
                </a:ext>
              </a:extLst>
            </p:cNvPr>
            <p:cNvCxnSpPr>
              <a:cxnSpLocks/>
              <a:stCxn id="113" idx="6"/>
              <a:endCxn id="182" idx="1"/>
            </p:cNvCxnSpPr>
            <p:nvPr/>
          </p:nvCxnSpPr>
          <p:spPr>
            <a:xfrm flipV="1">
              <a:off x="7804552" y="2856673"/>
              <a:ext cx="1847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D61D55A5-F2FE-EA46-8D80-8F8591EBB04C}"/>
                </a:ext>
              </a:extLst>
            </p:cNvPr>
            <p:cNvCxnSpPr>
              <a:cxnSpLocks/>
              <a:stCxn id="168" idx="4"/>
              <a:endCxn id="192" idx="0"/>
            </p:cNvCxnSpPr>
            <p:nvPr/>
          </p:nvCxnSpPr>
          <p:spPr>
            <a:xfrm flipH="1">
              <a:off x="5942305" y="2488892"/>
              <a:ext cx="153253" cy="2957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1AAB007-FD69-0B45-ADBD-5F85E989E78C}"/>
                </a:ext>
              </a:extLst>
            </p:cNvPr>
            <p:cNvCxnSpPr>
              <a:cxnSpLocks/>
              <a:stCxn id="168" idx="4"/>
              <a:endCxn id="186" idx="0"/>
            </p:cNvCxnSpPr>
            <p:nvPr/>
          </p:nvCxnSpPr>
          <p:spPr>
            <a:xfrm>
              <a:off x="6095558" y="2488892"/>
              <a:ext cx="138644" cy="2957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E156242-8A8B-7348-8365-329E77C4A02E}"/>
                </a:ext>
              </a:extLst>
            </p:cNvPr>
            <p:cNvCxnSpPr>
              <a:cxnSpLocks/>
              <a:stCxn id="184" idx="3"/>
              <a:endCxn id="169" idx="3"/>
            </p:cNvCxnSpPr>
            <p:nvPr/>
          </p:nvCxnSpPr>
          <p:spPr>
            <a:xfrm flipV="1">
              <a:off x="4011827" y="1973242"/>
              <a:ext cx="1578483" cy="8834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FC66D83D-9FE1-BE41-98BC-787B991FE66E}"/>
                </a:ext>
              </a:extLst>
            </p:cNvPr>
            <p:cNvCxnSpPr>
              <a:cxnSpLocks/>
              <a:stCxn id="169" idx="5"/>
              <a:endCxn id="182" idx="1"/>
            </p:cNvCxnSpPr>
            <p:nvPr/>
          </p:nvCxnSpPr>
          <p:spPr>
            <a:xfrm>
              <a:off x="6588861" y="1973242"/>
              <a:ext cx="1400485" cy="8834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BD64CE79-EE33-2142-B60C-F34B1B29A078}"/>
                </a:ext>
              </a:extLst>
            </p:cNvPr>
            <p:cNvCxnSpPr>
              <a:cxnSpLocks/>
              <a:stCxn id="184" idx="3"/>
              <a:endCxn id="172" idx="2"/>
            </p:cNvCxnSpPr>
            <p:nvPr/>
          </p:nvCxnSpPr>
          <p:spPr>
            <a:xfrm>
              <a:off x="4011827" y="2856673"/>
              <a:ext cx="1698433" cy="811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10FB6CAA-538C-0347-9648-534BF4DE47D5}"/>
                </a:ext>
              </a:extLst>
            </p:cNvPr>
            <p:cNvCxnSpPr>
              <a:cxnSpLocks/>
              <a:stCxn id="182" idx="1"/>
              <a:endCxn id="172" idx="6"/>
            </p:cNvCxnSpPr>
            <p:nvPr/>
          </p:nvCxnSpPr>
          <p:spPr>
            <a:xfrm flipH="1">
              <a:off x="6468909" y="2856673"/>
              <a:ext cx="1520437" cy="811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55AC7B6-08DC-5140-8369-CFE6802FA566}"/>
                </a:ext>
              </a:extLst>
            </p:cNvPr>
            <p:cNvCxnSpPr>
              <a:cxnSpLocks/>
              <a:stCxn id="188" idx="2"/>
              <a:endCxn id="173" idx="1"/>
            </p:cNvCxnSpPr>
            <p:nvPr/>
          </p:nvCxnSpPr>
          <p:spPr>
            <a:xfrm>
              <a:off x="5205145" y="4739539"/>
              <a:ext cx="455658" cy="262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FDAFD586-1F6B-6F45-9123-3BAC23C1F755}"/>
                </a:ext>
              </a:extLst>
            </p:cNvPr>
            <p:cNvCxnSpPr>
              <a:cxnSpLocks/>
              <a:stCxn id="172" idx="4"/>
              <a:endCxn id="180" idx="3"/>
            </p:cNvCxnSpPr>
            <p:nvPr/>
          </p:nvCxnSpPr>
          <p:spPr>
            <a:xfrm>
              <a:off x="6089585" y="3862567"/>
              <a:ext cx="1497515" cy="7912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6B96A3E8-F55E-014B-AB19-0AA6DCCF9D9A}"/>
                </a:ext>
              </a:extLst>
            </p:cNvPr>
            <p:cNvCxnSpPr>
              <a:cxnSpLocks/>
              <a:stCxn id="173" idx="7"/>
              <a:endCxn id="180" idx="2"/>
            </p:cNvCxnSpPr>
            <p:nvPr/>
          </p:nvCxnSpPr>
          <p:spPr>
            <a:xfrm flipV="1">
              <a:off x="6542490" y="4725832"/>
              <a:ext cx="972610" cy="275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CED376DA-7366-564A-A4AF-757B3D5CC2EF}"/>
                </a:ext>
              </a:extLst>
            </p:cNvPr>
            <p:cNvCxnSpPr>
              <a:cxnSpLocks/>
              <a:stCxn id="180" idx="2"/>
              <a:endCxn id="170" idx="0"/>
            </p:cNvCxnSpPr>
            <p:nvPr/>
          </p:nvCxnSpPr>
          <p:spPr>
            <a:xfrm>
              <a:off x="7515100" y="4725832"/>
              <a:ext cx="1" cy="4301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6B7AF5C0-950E-7048-A960-804B657782C2}"/>
                </a:ext>
              </a:extLst>
            </p:cNvPr>
            <p:cNvGrpSpPr/>
            <p:nvPr/>
          </p:nvGrpSpPr>
          <p:grpSpPr>
            <a:xfrm>
              <a:off x="6136182" y="2560892"/>
              <a:ext cx="190052" cy="367781"/>
              <a:chOff x="6950676" y="2704840"/>
              <a:chExt cx="190052" cy="367781"/>
            </a:xfrm>
          </p:grpSpPr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E3E62ADE-B23B-1247-BE32-F0E65F4DB105}"/>
                  </a:ext>
                </a:extLst>
              </p:cNvPr>
              <p:cNvSpPr/>
              <p:nvPr/>
            </p:nvSpPr>
            <p:spPr>
              <a:xfrm>
                <a:off x="6976696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CAD7B5D5-BD07-1C43-8A51-00A153632509}"/>
                      </a:ext>
                    </a:extLst>
                  </p:cNvPr>
                  <p:cNvSpPr txBox="1"/>
                  <p:nvPr/>
                </p:nvSpPr>
                <p:spPr>
                  <a:xfrm>
                    <a:off x="6950676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CAD7B5D5-BD07-1C43-8A51-00A1536325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50676" y="2704840"/>
                    <a:ext cx="190052" cy="215444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1D4C6C76-0950-8642-889A-0EB32C3B902B}"/>
                </a:ext>
              </a:extLst>
            </p:cNvPr>
            <p:cNvGrpSpPr/>
            <p:nvPr/>
          </p:nvGrpSpPr>
          <p:grpSpPr>
            <a:xfrm>
              <a:off x="3847952" y="2560892"/>
              <a:ext cx="190052" cy="367781"/>
              <a:chOff x="4662446" y="2704840"/>
              <a:chExt cx="190052" cy="367781"/>
            </a:xfrm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61C3E71-EA0F-C749-B93B-E52DD5203E56}"/>
                  </a:ext>
                </a:extLst>
              </p:cNvPr>
              <p:cNvSpPr/>
              <p:nvPr/>
            </p:nvSpPr>
            <p:spPr>
              <a:xfrm>
                <a:off x="4682321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5" name="TextBox 184">
                    <a:extLst>
                      <a:ext uri="{FF2B5EF4-FFF2-40B4-BE49-F238E27FC236}">
                        <a16:creationId xmlns:a16="http://schemas.microsoft.com/office/drawing/2014/main" id="{3C93D633-877F-D748-960E-708A3F6015D0}"/>
                      </a:ext>
                    </a:extLst>
                  </p:cNvPr>
                  <p:cNvSpPr txBox="1"/>
                  <p:nvPr/>
                </p:nvSpPr>
                <p:spPr>
                  <a:xfrm>
                    <a:off x="4662446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2C84EBCD-28B5-CF40-89B7-0841003239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62446" y="2704840"/>
                    <a:ext cx="190052" cy="215444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243FD1F2-082C-0C47-92A0-52D5FAEA5E9A}"/>
                </a:ext>
              </a:extLst>
            </p:cNvPr>
            <p:cNvGrpSpPr/>
            <p:nvPr/>
          </p:nvGrpSpPr>
          <p:grpSpPr>
            <a:xfrm>
              <a:off x="7966320" y="2560892"/>
              <a:ext cx="190052" cy="367781"/>
              <a:chOff x="8780814" y="2704840"/>
              <a:chExt cx="190052" cy="367781"/>
            </a:xfrm>
          </p:grpSpPr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82DA077A-00C0-504B-B824-41BCBFDBD8B9}"/>
                  </a:ext>
                </a:extLst>
              </p:cNvPr>
              <p:cNvSpPr/>
              <p:nvPr/>
            </p:nvSpPr>
            <p:spPr>
              <a:xfrm>
                <a:off x="8803840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AD4EEF00-65CE-E74F-A28D-2DB402FD6DD3}"/>
                      </a:ext>
                    </a:extLst>
                  </p:cNvPr>
                  <p:cNvSpPr txBox="1"/>
                  <p:nvPr/>
                </p:nvSpPr>
                <p:spPr>
                  <a:xfrm>
                    <a:off x="8780814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9C711483-E76E-F04C-85DF-49A081FA0E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80814" y="2704840"/>
                    <a:ext cx="190052" cy="215444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889D3660-A3F0-9D4D-B350-92CA44093D48}"/>
                </a:ext>
              </a:extLst>
            </p:cNvPr>
            <p:cNvGrpSpPr/>
            <p:nvPr/>
          </p:nvGrpSpPr>
          <p:grpSpPr>
            <a:xfrm>
              <a:off x="7417990" y="4362082"/>
              <a:ext cx="194219" cy="363750"/>
              <a:chOff x="8232484" y="4506030"/>
              <a:chExt cx="194219" cy="363750"/>
            </a:xfrm>
          </p:grpSpPr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5B3DD393-7A8D-794B-94DC-A8FFAB812B36}"/>
                  </a:ext>
                </a:extLst>
              </p:cNvPr>
              <p:cNvSpPr/>
              <p:nvPr/>
            </p:nvSpPr>
            <p:spPr>
              <a:xfrm>
                <a:off x="8257594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1" name="TextBox 180">
                    <a:extLst>
                      <a:ext uri="{FF2B5EF4-FFF2-40B4-BE49-F238E27FC236}">
                        <a16:creationId xmlns:a16="http://schemas.microsoft.com/office/drawing/2014/main" id="{64A7E0CF-EF21-8A42-A381-11CF6F8E5593}"/>
                      </a:ext>
                    </a:extLst>
                  </p:cNvPr>
                  <p:cNvSpPr txBox="1"/>
                  <p:nvPr/>
                </p:nvSpPr>
                <p:spPr>
                  <a:xfrm>
                    <a:off x="8232484" y="4506030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65BEA312-1820-4D44-90EE-368A35BF35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32484" y="4506030"/>
                    <a:ext cx="194219" cy="215444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3750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EAE7C7D4-373A-334A-A336-5212E728664F}"/>
                    </a:ext>
                  </a:extLst>
                </p:cNvPr>
                <p:cNvSpPr txBox="1"/>
                <p:nvPr/>
              </p:nvSpPr>
              <p:spPr>
                <a:xfrm>
                  <a:off x="5455882" y="2099379"/>
                  <a:ext cx="1279352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𝑛𝑢𝑐𝑙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EAE7C7D4-373A-334A-A336-5212E72866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5882" y="2099379"/>
                  <a:ext cx="1279352" cy="389513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C91663E4-F4F6-404B-918D-82FBCEBFA6ED}"/>
                    </a:ext>
                  </a:extLst>
                </p:cNvPr>
                <p:cNvSpPr txBox="1"/>
                <p:nvPr/>
              </p:nvSpPr>
              <p:spPr>
                <a:xfrm>
                  <a:off x="5383503" y="1640772"/>
                  <a:ext cx="141216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</a:rPr>
                          <m:t>𝐴𝑐𝑐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𝑐h𝑒𝑚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C91663E4-F4F6-404B-918D-82FBCEBFA6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3503" y="1640772"/>
                  <a:ext cx="1412165" cy="389513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D39E5183-6C91-924F-BCA6-7B87E42976E3}"/>
                    </a:ext>
                  </a:extLst>
                </p:cNvPr>
                <p:cNvSpPr txBox="1"/>
                <p:nvPr/>
              </p:nvSpPr>
              <p:spPr>
                <a:xfrm>
                  <a:off x="6542490" y="5156016"/>
                  <a:ext cx="19452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𝑒𝑣𝑒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i="1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D39E5183-6C91-924F-BCA6-7B87E42976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2490" y="5156016"/>
                  <a:ext cx="1945221" cy="389513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3DC6D6D5-49D1-4842-9CE8-8B9404F3EE1B}"/>
                    </a:ext>
                  </a:extLst>
                </p:cNvPr>
                <p:cNvSpPr txBox="1"/>
                <p:nvPr/>
              </p:nvSpPr>
              <p:spPr>
                <a:xfrm>
                  <a:off x="5418162" y="4471115"/>
                  <a:ext cx="193773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𝑒𝑣𝑒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3DC6D6D5-49D1-4842-9CE8-8B9404F3EE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162" y="4471115"/>
                  <a:ext cx="1937738" cy="389513"/>
                </a:xfrm>
                <a:prstGeom prst="ellipse">
                  <a:avLst/>
                </a:prstGeom>
                <a:blipFill>
                  <a:blip r:embed="rId3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7E59FA4A-62CD-C647-B57B-AD5C0D0BCBD1}"/>
                    </a:ext>
                  </a:extLst>
                </p:cNvPr>
                <p:cNvSpPr txBox="1"/>
                <p:nvPr/>
              </p:nvSpPr>
              <p:spPr>
                <a:xfrm>
                  <a:off x="5710260" y="3473054"/>
                  <a:ext cx="75864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7E59FA4A-62CD-C647-B57B-AD5C0D0BCB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0260" y="3473054"/>
                  <a:ext cx="758649" cy="389513"/>
                </a:xfrm>
                <a:prstGeom prst="ellipse">
                  <a:avLst/>
                </a:prstGeom>
                <a:blipFill>
                  <a:blip r:embed="rId4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CB592ED5-93E8-EA42-9CF3-A128CA355190}"/>
                    </a:ext>
                  </a:extLst>
                </p:cNvPr>
                <p:cNvSpPr txBox="1"/>
                <p:nvPr/>
              </p:nvSpPr>
              <p:spPr>
                <a:xfrm>
                  <a:off x="5478200" y="4944528"/>
                  <a:ext cx="1246893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en-GB"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𝑒𝑣𝑒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CB592ED5-93E8-EA42-9CF3-A128CA3551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8200" y="4944528"/>
                  <a:ext cx="1246893" cy="389513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77BFFDB4-8267-BD47-A088-9797C271D9DC}"/>
                </a:ext>
              </a:extLst>
            </p:cNvPr>
            <p:cNvCxnSpPr>
              <a:cxnSpLocks/>
              <a:stCxn id="190" idx="2"/>
              <a:endCxn id="173" idx="2"/>
            </p:cNvCxnSpPr>
            <p:nvPr/>
          </p:nvCxnSpPr>
          <p:spPr>
            <a:xfrm>
              <a:off x="4754734" y="4737872"/>
              <a:ext cx="723466" cy="4014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7AEAEB85-98E6-BB48-90E6-A2A4B8F946A0}"/>
                </a:ext>
              </a:extLst>
            </p:cNvPr>
            <p:cNvCxnSpPr>
              <a:cxnSpLocks/>
              <a:stCxn id="172" idx="0"/>
              <a:endCxn id="192" idx="2"/>
            </p:cNvCxnSpPr>
            <p:nvPr/>
          </p:nvCxnSpPr>
          <p:spPr>
            <a:xfrm flipH="1" flipV="1">
              <a:off x="5942305" y="2928673"/>
              <a:ext cx="147280" cy="544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27ED4BDA-3D96-1B4E-948D-E53097997BF0}"/>
                </a:ext>
              </a:extLst>
            </p:cNvPr>
            <p:cNvCxnSpPr>
              <a:cxnSpLocks/>
              <a:stCxn id="178" idx="1"/>
              <a:endCxn id="172" idx="6"/>
            </p:cNvCxnSpPr>
            <p:nvPr/>
          </p:nvCxnSpPr>
          <p:spPr>
            <a:xfrm flipH="1">
              <a:off x="6468909" y="3667811"/>
              <a:ext cx="55988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8C3087A9-234E-124F-B08D-8166C0ADBFAE}"/>
                </a:ext>
              </a:extLst>
            </p:cNvPr>
            <p:cNvGrpSpPr/>
            <p:nvPr/>
          </p:nvGrpSpPr>
          <p:grpSpPr>
            <a:xfrm>
              <a:off x="7005769" y="3379583"/>
              <a:ext cx="190052" cy="360228"/>
              <a:chOff x="7005769" y="3379583"/>
              <a:chExt cx="190052" cy="360228"/>
            </a:xfrm>
          </p:grpSpPr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548DE9F5-09B6-4A44-B4CD-47DEE496FDD8}"/>
                  </a:ext>
                </a:extLst>
              </p:cNvPr>
              <p:cNvSpPr/>
              <p:nvPr/>
            </p:nvSpPr>
            <p:spPr>
              <a:xfrm>
                <a:off x="7028795" y="359581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0BFFA5F9-8435-A042-B22C-519B84C0191F}"/>
                      </a:ext>
                    </a:extLst>
                  </p:cNvPr>
                  <p:cNvSpPr txBox="1"/>
                  <p:nvPr/>
                </p:nvSpPr>
                <p:spPr>
                  <a:xfrm>
                    <a:off x="7005769" y="3379583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0BFFA5F9-8435-A042-B22C-519B84C0191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05769" y="3379583"/>
                    <a:ext cx="190052" cy="21544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53333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FED33C3-9D2C-494B-B773-373A1B5D858C}"/>
              </a:ext>
            </a:extLst>
          </p:cNvPr>
          <p:cNvSpPr txBox="1"/>
          <p:nvPr/>
        </p:nvSpPr>
        <p:spPr>
          <a:xfrm>
            <a:off x="9046030" y="1641582"/>
            <a:ext cx="2785645" cy="1200329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And an epidemic depends on more than three people. One would want to have populations of millions…</a:t>
            </a:r>
          </a:p>
        </p:txBody>
      </p:sp>
    </p:spTree>
    <p:extLst>
      <p:ext uri="{BB962C8B-B14F-4D97-AF65-F5344CB8AC3E}">
        <p14:creationId xmlns:p14="http://schemas.microsoft.com/office/powerpoint/2010/main" val="318238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Propositional ➝ First-order View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67157-7AED-B241-ADC8-CFDC0A91AD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21271-704C-FD43-8C0C-321FAD956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54655" y="5555086"/>
            <a:ext cx="6282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Symmetries in graph / relations in scenario</a:t>
            </a: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DC89A92-C1FE-B449-AFA6-94BB20EFBA73}"/>
              </a:ext>
            </a:extLst>
          </p:cNvPr>
          <p:cNvGrpSpPr/>
          <p:nvPr/>
        </p:nvGrpSpPr>
        <p:grpSpPr>
          <a:xfrm>
            <a:off x="214975" y="3467006"/>
            <a:ext cx="5606387" cy="2078523"/>
            <a:chOff x="214975" y="3467006"/>
            <a:chExt cx="5606387" cy="2078523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551BC956-9C40-2943-BA73-810588A1E907}"/>
                </a:ext>
              </a:extLst>
            </p:cNvPr>
            <p:cNvCxnSpPr>
              <a:cxnSpLocks/>
              <a:stCxn id="174" idx="0"/>
              <a:endCxn id="187" idx="2"/>
            </p:cNvCxnSpPr>
            <p:nvPr/>
          </p:nvCxnSpPr>
          <p:spPr>
            <a:xfrm flipV="1">
              <a:off x="1119060" y="3861424"/>
              <a:ext cx="537714" cy="45614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A8230E4B-A36D-D44D-8F6F-F621E67FE823}"/>
                </a:ext>
              </a:extLst>
            </p:cNvPr>
            <p:cNvCxnSpPr>
              <a:cxnSpLocks/>
              <a:stCxn id="176" idx="2"/>
              <a:endCxn id="185" idx="3"/>
            </p:cNvCxnSpPr>
            <p:nvPr/>
          </p:nvCxnSpPr>
          <p:spPr>
            <a:xfrm flipH="1" flipV="1">
              <a:off x="2265050" y="4124451"/>
              <a:ext cx="96393" cy="14122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B1491296-AEAE-4F40-85B3-A0C0A92A20FB}"/>
                </a:ext>
              </a:extLst>
            </p:cNvPr>
            <p:cNvGrpSpPr/>
            <p:nvPr/>
          </p:nvGrpSpPr>
          <p:grpSpPr>
            <a:xfrm>
              <a:off x="1559665" y="3467006"/>
              <a:ext cx="194219" cy="394418"/>
              <a:chOff x="5586931" y="4487402"/>
              <a:chExt cx="194219" cy="394418"/>
            </a:xfrm>
          </p:grpSpPr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BA69364F-361A-274B-BBDD-6C96CFC30F0B}"/>
                  </a:ext>
                </a:extLst>
              </p:cNvPr>
              <p:cNvSpPr/>
              <p:nvPr/>
            </p:nvSpPr>
            <p:spPr>
              <a:xfrm>
                <a:off x="5612040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8" name="TextBox 187">
                    <a:extLst>
                      <a:ext uri="{FF2B5EF4-FFF2-40B4-BE49-F238E27FC236}">
                        <a16:creationId xmlns:a16="http://schemas.microsoft.com/office/drawing/2014/main" id="{F110B8AD-52E8-3348-813E-060CCC36CEDC}"/>
                      </a:ext>
                    </a:extLst>
                  </p:cNvPr>
                  <p:cNvSpPr txBox="1"/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8" name="TextBox 187">
                    <a:extLst>
                      <a:ext uri="{FF2B5EF4-FFF2-40B4-BE49-F238E27FC236}">
                        <a16:creationId xmlns:a16="http://schemas.microsoft.com/office/drawing/2014/main" id="{F110B8AD-52E8-3348-813E-060CCC36CED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7500" b="-2777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444E0ABA-FC4F-384B-AAB2-A081B8590E06}"/>
                </a:ext>
              </a:extLst>
            </p:cNvPr>
            <p:cNvGrpSpPr/>
            <p:nvPr/>
          </p:nvGrpSpPr>
          <p:grpSpPr>
            <a:xfrm>
              <a:off x="2095941" y="3818510"/>
              <a:ext cx="194219" cy="377941"/>
              <a:chOff x="5974097" y="4505546"/>
              <a:chExt cx="194219" cy="377941"/>
            </a:xfrm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F9C99C84-B5FD-684C-A8D1-C85E42FB3173}"/>
                  </a:ext>
                </a:extLst>
              </p:cNvPr>
              <p:cNvSpPr/>
              <p:nvPr/>
            </p:nvSpPr>
            <p:spPr>
              <a:xfrm>
                <a:off x="5999206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6" name="TextBox 185">
                    <a:extLst>
                      <a:ext uri="{FF2B5EF4-FFF2-40B4-BE49-F238E27FC236}">
                        <a16:creationId xmlns:a16="http://schemas.microsoft.com/office/drawing/2014/main" id="{8F0C3613-07E3-FD40-B577-18867B5010D7}"/>
                      </a:ext>
                    </a:extLst>
                  </p:cNvPr>
                  <p:cNvSpPr txBox="1"/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6" name="TextBox 185">
                    <a:extLst>
                      <a:ext uri="{FF2B5EF4-FFF2-40B4-BE49-F238E27FC236}">
                        <a16:creationId xmlns:a16="http://schemas.microsoft.com/office/drawing/2014/main" id="{8F0C3613-07E3-FD40-B577-18867B5010D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7500" b="-2777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6EB79430-9551-284E-B190-18FE081B0E29}"/>
                </a:ext>
              </a:extLst>
            </p:cNvPr>
            <p:cNvCxnSpPr>
              <a:cxnSpLocks/>
              <a:stCxn id="185" idx="2"/>
              <a:endCxn id="177" idx="0"/>
            </p:cNvCxnSpPr>
            <p:nvPr/>
          </p:nvCxnSpPr>
          <p:spPr>
            <a:xfrm flipH="1">
              <a:off x="2184974" y="4196451"/>
              <a:ext cx="8076" cy="468876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0C7599EC-CE2A-5D46-8BE9-2CC60663083E}"/>
                </a:ext>
              </a:extLst>
            </p:cNvPr>
            <p:cNvCxnSpPr>
              <a:cxnSpLocks/>
              <a:stCxn id="177" idx="6"/>
              <a:endCxn id="182" idx="1"/>
            </p:cNvCxnSpPr>
            <p:nvPr/>
          </p:nvCxnSpPr>
          <p:spPr>
            <a:xfrm>
              <a:off x="2907602" y="4860084"/>
              <a:ext cx="245239" cy="67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35F0CB9-C4B3-2B4C-BCD5-4659B1245367}"/>
                </a:ext>
              </a:extLst>
            </p:cNvPr>
            <p:cNvCxnSpPr>
              <a:cxnSpLocks/>
              <a:stCxn id="182" idx="2"/>
              <a:endCxn id="175" idx="0"/>
            </p:cNvCxnSpPr>
            <p:nvPr/>
          </p:nvCxnSpPr>
          <p:spPr>
            <a:xfrm flipH="1">
              <a:off x="2684470" y="4932754"/>
              <a:ext cx="540371" cy="22326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20AD3AAC-25FA-184E-B0A4-F7BB7AAED091}"/>
                </a:ext>
              </a:extLst>
            </p:cNvPr>
            <p:cNvGrpSpPr/>
            <p:nvPr/>
          </p:nvGrpSpPr>
          <p:grpSpPr>
            <a:xfrm>
              <a:off x="3127732" y="4545259"/>
              <a:ext cx="194219" cy="387495"/>
              <a:chOff x="7895512" y="4482285"/>
              <a:chExt cx="194219" cy="387495"/>
            </a:xfrm>
          </p:grpSpPr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FCB787F0-7D01-324C-AF3C-7B5E0820DC2D}"/>
                  </a:ext>
                </a:extLst>
              </p:cNvPr>
              <p:cNvSpPr/>
              <p:nvPr/>
            </p:nvSpPr>
            <p:spPr>
              <a:xfrm>
                <a:off x="7920621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7E2D642A-53AD-F746-BF96-117B947302A9}"/>
                      </a:ext>
                    </a:extLst>
                  </p:cNvPr>
                  <p:cNvSpPr txBox="1"/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3" name="TextBox 182">
                    <a:extLst>
                      <a:ext uri="{FF2B5EF4-FFF2-40B4-BE49-F238E27FC236}">
                        <a16:creationId xmlns:a16="http://schemas.microsoft.com/office/drawing/2014/main" id="{7E2D642A-53AD-F746-BF96-117B947302A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5294" b="-2777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93D70B36-2EDF-FD45-ADB8-665732A70F19}"/>
                    </a:ext>
                  </a:extLst>
                </p:cNvPr>
                <p:cNvSpPr txBox="1"/>
                <p:nvPr/>
              </p:nvSpPr>
              <p:spPr>
                <a:xfrm>
                  <a:off x="214975" y="4317572"/>
                  <a:ext cx="1808170" cy="389513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𝑇𝑟𝑎𝑣𝑒𝑙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93D70B36-2EDF-FD45-ADB8-665732A70F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975" y="4317572"/>
                  <a:ext cx="1808170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4330ACDF-A559-504C-8B17-3C71E08274B8}"/>
                    </a:ext>
                  </a:extLst>
                </p:cNvPr>
                <p:cNvSpPr txBox="1"/>
                <p:nvPr/>
              </p:nvSpPr>
              <p:spPr>
                <a:xfrm>
                  <a:off x="1612678" y="5156016"/>
                  <a:ext cx="2143584" cy="389513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4330ACDF-A559-504C-8B17-3C71E08274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2678" y="5156016"/>
                  <a:ext cx="2143584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EA818B6-B71F-B44A-887D-753AD032278F}"/>
                    </a:ext>
                  </a:extLst>
                </p:cNvPr>
                <p:cNvSpPr txBox="1"/>
                <p:nvPr/>
              </p:nvSpPr>
              <p:spPr>
                <a:xfrm>
                  <a:off x="2361443" y="4070920"/>
                  <a:ext cx="2136101" cy="389513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BEA818B6-B71F-B44A-887D-753AD03227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1443" y="4070920"/>
                  <a:ext cx="2136101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E8ED1AE2-4500-B448-A7DB-E25AE8A0807E}"/>
                    </a:ext>
                  </a:extLst>
                </p:cNvPr>
                <p:cNvSpPr txBox="1"/>
                <p:nvPr/>
              </p:nvSpPr>
              <p:spPr>
                <a:xfrm>
                  <a:off x="1462346" y="4665327"/>
                  <a:ext cx="1445256" cy="389513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E8ED1AE2-4500-B448-A7DB-E25AE8A08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2346" y="4665327"/>
                  <a:ext cx="1445256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A0F4E672-CC4C-6347-A9E9-0AA20CDC1FD8}"/>
                </a:ext>
              </a:extLst>
            </p:cNvPr>
            <p:cNvCxnSpPr>
              <a:cxnSpLocks/>
              <a:stCxn id="187" idx="2"/>
              <a:endCxn id="177" idx="0"/>
            </p:cNvCxnSpPr>
            <p:nvPr/>
          </p:nvCxnSpPr>
          <p:spPr>
            <a:xfrm>
              <a:off x="1656774" y="3861424"/>
              <a:ext cx="528200" cy="80390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805A870E-4A3F-7C48-969C-B84EDC155668}"/>
                </a:ext>
              </a:extLst>
            </p:cNvPr>
            <p:cNvCxnSpPr>
              <a:cxnSpLocks/>
              <a:stCxn id="187" idx="3"/>
              <a:endCxn id="246" idx="3"/>
            </p:cNvCxnSpPr>
            <p:nvPr/>
          </p:nvCxnSpPr>
          <p:spPr>
            <a:xfrm>
              <a:off x="1728774" y="3789424"/>
              <a:ext cx="4092588" cy="1610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2BDA33DC-3050-C040-A549-A2838099AFEF}"/>
                </a:ext>
              </a:extLst>
            </p:cNvPr>
            <p:cNvCxnSpPr>
              <a:cxnSpLocks/>
              <a:stCxn id="182" idx="3"/>
              <a:endCxn id="246" idx="3"/>
            </p:cNvCxnSpPr>
            <p:nvPr/>
          </p:nvCxnSpPr>
          <p:spPr>
            <a:xfrm flipV="1">
              <a:off x="3296841" y="3805524"/>
              <a:ext cx="2524521" cy="105523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E7E0C7F3-3BC0-4041-9E2C-D0CDAA2C5EE4}"/>
                </a:ext>
              </a:extLst>
            </p:cNvPr>
            <p:cNvCxnSpPr>
              <a:cxnSpLocks/>
              <a:stCxn id="185" idx="3"/>
              <a:endCxn id="246" idx="3"/>
            </p:cNvCxnSpPr>
            <p:nvPr/>
          </p:nvCxnSpPr>
          <p:spPr>
            <a:xfrm flipV="1">
              <a:off x="2265050" y="3805524"/>
              <a:ext cx="3556312" cy="31892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38A17DB6-448F-1246-A717-004868023BEB}"/>
              </a:ext>
            </a:extLst>
          </p:cNvPr>
          <p:cNvGrpSpPr/>
          <p:nvPr/>
        </p:nvGrpSpPr>
        <p:grpSpPr>
          <a:xfrm>
            <a:off x="6357807" y="3466474"/>
            <a:ext cx="5673226" cy="2073958"/>
            <a:chOff x="6357807" y="3466474"/>
            <a:chExt cx="5673226" cy="2073958"/>
          </a:xfrm>
        </p:grpSpPr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6AA928F4-C7A8-5243-BF79-46F16098952E}"/>
                </a:ext>
              </a:extLst>
            </p:cNvPr>
            <p:cNvCxnSpPr>
              <a:cxnSpLocks/>
              <a:stCxn id="198" idx="0"/>
              <a:endCxn id="210" idx="2"/>
            </p:cNvCxnSpPr>
            <p:nvPr/>
          </p:nvCxnSpPr>
          <p:spPr>
            <a:xfrm flipH="1" flipV="1">
              <a:off x="10733506" y="3860892"/>
              <a:ext cx="445783" cy="44155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D2547888-05FE-CE42-96BA-91377F42F7C1}"/>
                </a:ext>
              </a:extLst>
            </p:cNvPr>
            <p:cNvCxnSpPr>
              <a:cxnSpLocks/>
              <a:stCxn id="200" idx="6"/>
              <a:endCxn id="208" idx="1"/>
            </p:cNvCxnSpPr>
            <p:nvPr/>
          </p:nvCxnSpPr>
          <p:spPr>
            <a:xfrm flipV="1">
              <a:off x="9934876" y="4105357"/>
              <a:ext cx="93316" cy="16032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5F8C0822-E840-C04D-950C-3BF5AD75C19B}"/>
                </a:ext>
              </a:extLst>
            </p:cNvPr>
            <p:cNvGrpSpPr/>
            <p:nvPr/>
          </p:nvGrpSpPr>
          <p:grpSpPr>
            <a:xfrm>
              <a:off x="10636397" y="3466474"/>
              <a:ext cx="194219" cy="394418"/>
              <a:chOff x="5586931" y="4487402"/>
              <a:chExt cx="194219" cy="394418"/>
            </a:xfrm>
          </p:grpSpPr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478D946C-4957-5A43-9537-6307CE229899}"/>
                  </a:ext>
                </a:extLst>
              </p:cNvPr>
              <p:cNvSpPr/>
              <p:nvPr/>
            </p:nvSpPr>
            <p:spPr>
              <a:xfrm>
                <a:off x="5612040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1" name="TextBox 210">
                    <a:extLst>
                      <a:ext uri="{FF2B5EF4-FFF2-40B4-BE49-F238E27FC236}">
                        <a16:creationId xmlns:a16="http://schemas.microsoft.com/office/drawing/2014/main" id="{83F15E89-B20F-2841-A751-B6F10909EAF7}"/>
                      </a:ext>
                    </a:extLst>
                  </p:cNvPr>
                  <p:cNvSpPr txBox="1"/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1" name="TextBox 210">
                    <a:extLst>
                      <a:ext uri="{FF2B5EF4-FFF2-40B4-BE49-F238E27FC236}">
                        <a16:creationId xmlns:a16="http://schemas.microsoft.com/office/drawing/2014/main" id="{83F15E89-B20F-2841-A751-B6F10909EAF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43750" b="-27778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60F0D210-EE50-B648-BDA2-902E1E2CF68D}"/>
                </a:ext>
              </a:extLst>
            </p:cNvPr>
            <p:cNvGrpSpPr/>
            <p:nvPr/>
          </p:nvGrpSpPr>
          <p:grpSpPr>
            <a:xfrm>
              <a:off x="10003083" y="3799416"/>
              <a:ext cx="194219" cy="377941"/>
              <a:chOff x="5974097" y="4505546"/>
              <a:chExt cx="194219" cy="377941"/>
            </a:xfrm>
          </p:grpSpPr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A71E5BB8-632D-F64A-87C7-7705C01FCEE9}"/>
                  </a:ext>
                </a:extLst>
              </p:cNvPr>
              <p:cNvSpPr/>
              <p:nvPr/>
            </p:nvSpPr>
            <p:spPr>
              <a:xfrm>
                <a:off x="5999206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9" name="TextBox 208">
                    <a:extLst>
                      <a:ext uri="{FF2B5EF4-FFF2-40B4-BE49-F238E27FC236}">
                        <a16:creationId xmlns:a16="http://schemas.microsoft.com/office/drawing/2014/main" id="{392211C2-3AEC-B342-A7E5-944617C70D04}"/>
                      </a:ext>
                    </a:extLst>
                  </p:cNvPr>
                  <p:cNvSpPr txBox="1"/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9" name="TextBox 208">
                    <a:extLst>
                      <a:ext uri="{FF2B5EF4-FFF2-40B4-BE49-F238E27FC236}">
                        <a16:creationId xmlns:a16="http://schemas.microsoft.com/office/drawing/2014/main" id="{392211C2-3AEC-B342-A7E5-944617C70D0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43750" b="-3333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E6EBB14C-8BEA-5E4A-B079-6691780C2B38}"/>
                </a:ext>
              </a:extLst>
            </p:cNvPr>
            <p:cNvCxnSpPr>
              <a:cxnSpLocks/>
              <a:stCxn id="208" idx="2"/>
              <a:endCxn id="201" idx="0"/>
            </p:cNvCxnSpPr>
            <p:nvPr/>
          </p:nvCxnSpPr>
          <p:spPr>
            <a:xfrm flipH="1">
              <a:off x="10095409" y="4177357"/>
              <a:ext cx="4783" cy="49087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BA81C7A0-91CE-C04C-BC1E-38635E0C56F4}"/>
                </a:ext>
              </a:extLst>
            </p:cNvPr>
            <p:cNvCxnSpPr>
              <a:cxnSpLocks/>
              <a:stCxn id="201" idx="2"/>
              <a:endCxn id="206" idx="1"/>
            </p:cNvCxnSpPr>
            <p:nvPr/>
          </p:nvCxnSpPr>
          <p:spPr>
            <a:xfrm flipH="1" flipV="1">
              <a:off x="9147151" y="4862952"/>
              <a:ext cx="310160" cy="4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F05ADA4E-4D35-CD42-9FB4-11FF700DB857}"/>
                </a:ext>
              </a:extLst>
            </p:cNvPr>
            <p:cNvCxnSpPr>
              <a:cxnSpLocks/>
              <a:stCxn id="206" idx="2"/>
              <a:endCxn id="199" idx="0"/>
            </p:cNvCxnSpPr>
            <p:nvPr/>
          </p:nvCxnSpPr>
          <p:spPr>
            <a:xfrm>
              <a:off x="9219151" y="4934952"/>
              <a:ext cx="459679" cy="215967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55066927-4E86-B944-A22F-AEBDE450F2C6}"/>
                </a:ext>
              </a:extLst>
            </p:cNvPr>
            <p:cNvGrpSpPr/>
            <p:nvPr/>
          </p:nvGrpSpPr>
          <p:grpSpPr>
            <a:xfrm>
              <a:off x="9122042" y="4547457"/>
              <a:ext cx="194219" cy="387495"/>
              <a:chOff x="7895512" y="4482285"/>
              <a:chExt cx="194219" cy="387495"/>
            </a:xfrm>
          </p:grpSpPr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982464FA-66BA-CA44-A476-B199B4F33B59}"/>
                  </a:ext>
                </a:extLst>
              </p:cNvPr>
              <p:cNvSpPr/>
              <p:nvPr/>
            </p:nvSpPr>
            <p:spPr>
              <a:xfrm>
                <a:off x="7920621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7" name="TextBox 206">
                    <a:extLst>
                      <a:ext uri="{FF2B5EF4-FFF2-40B4-BE49-F238E27FC236}">
                        <a16:creationId xmlns:a16="http://schemas.microsoft.com/office/drawing/2014/main" id="{28B4FC78-70EB-E845-B4AF-FFF8328A0A3F}"/>
                      </a:ext>
                    </a:extLst>
                  </p:cNvPr>
                  <p:cNvSpPr txBox="1"/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7" name="TextBox 206">
                    <a:extLst>
                      <a:ext uri="{FF2B5EF4-FFF2-40B4-BE49-F238E27FC236}">
                        <a16:creationId xmlns:a16="http://schemas.microsoft.com/office/drawing/2014/main" id="{28B4FC78-70EB-E845-B4AF-FFF8328A0A3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35294" b="-3333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DEC10FBE-A764-CE4D-8DE6-5E36666A0401}"/>
                    </a:ext>
                  </a:extLst>
                </p:cNvPr>
                <p:cNvSpPr txBox="1"/>
                <p:nvPr/>
              </p:nvSpPr>
              <p:spPr>
                <a:xfrm>
                  <a:off x="10327544" y="4302449"/>
                  <a:ext cx="1703489" cy="389513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𝑇𝑟𝑎𝑣𝑒</m:t>
                        </m:r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DEC10FBE-A764-CE4D-8DE6-5E36666A04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27544" y="4302449"/>
                  <a:ext cx="1703489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331F00B0-7335-A844-AAAF-46B1191666A7}"/>
                    </a:ext>
                  </a:extLst>
                </p:cNvPr>
                <p:cNvSpPr txBox="1"/>
                <p:nvPr/>
              </p:nvSpPr>
              <p:spPr>
                <a:xfrm>
                  <a:off x="8691567" y="5150919"/>
                  <a:ext cx="1974525" cy="389513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99" name="TextBox 198">
                  <a:extLst>
                    <a:ext uri="{FF2B5EF4-FFF2-40B4-BE49-F238E27FC236}">
                      <a16:creationId xmlns:a16="http://schemas.microsoft.com/office/drawing/2014/main" id="{331F00B0-7335-A844-AAAF-46B1191666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1567" y="5150919"/>
                  <a:ext cx="1974525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TextBox 199">
                  <a:extLst>
                    <a:ext uri="{FF2B5EF4-FFF2-40B4-BE49-F238E27FC236}">
                      <a16:creationId xmlns:a16="http://schemas.microsoft.com/office/drawing/2014/main" id="{904C78CD-95F1-334F-8D6E-5A08ADD27292}"/>
                    </a:ext>
                  </a:extLst>
                </p:cNvPr>
                <p:cNvSpPr txBox="1"/>
                <p:nvPr/>
              </p:nvSpPr>
              <p:spPr>
                <a:xfrm>
                  <a:off x="7967836" y="4070920"/>
                  <a:ext cx="1967040" cy="389513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200" name="TextBox 199">
                  <a:extLst>
                    <a:ext uri="{FF2B5EF4-FFF2-40B4-BE49-F238E27FC236}">
                      <a16:creationId xmlns:a16="http://schemas.microsoft.com/office/drawing/2014/main" id="{904C78CD-95F1-334F-8D6E-5A08ADD272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7836" y="4070920"/>
                  <a:ext cx="1967040" cy="389513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FA44ABB1-E3FE-1F49-A66A-EEEE1FE632C3}"/>
                    </a:ext>
                  </a:extLst>
                </p:cNvPr>
                <p:cNvSpPr txBox="1"/>
                <p:nvPr/>
              </p:nvSpPr>
              <p:spPr>
                <a:xfrm>
                  <a:off x="9457311" y="4668235"/>
                  <a:ext cx="1276196" cy="389513"/>
                </a:xfrm>
                <a:prstGeom prst="ellipse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01" name="TextBox 200">
                  <a:extLst>
                    <a:ext uri="{FF2B5EF4-FFF2-40B4-BE49-F238E27FC236}">
                      <a16:creationId xmlns:a16="http://schemas.microsoft.com/office/drawing/2014/main" id="{FA44ABB1-E3FE-1F49-A66A-EEEE1FE632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7311" y="4668235"/>
                  <a:ext cx="1276196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5F8A070C-6B6C-4447-9FE1-E8F45A4507E4}"/>
                </a:ext>
              </a:extLst>
            </p:cNvPr>
            <p:cNvCxnSpPr>
              <a:cxnSpLocks/>
              <a:stCxn id="210" idx="2"/>
              <a:endCxn id="201" idx="0"/>
            </p:cNvCxnSpPr>
            <p:nvPr/>
          </p:nvCxnSpPr>
          <p:spPr>
            <a:xfrm flipH="1">
              <a:off x="10095409" y="3860892"/>
              <a:ext cx="638097" cy="80734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95566959-A788-2B42-98D2-E1515DBDCB0F}"/>
                </a:ext>
              </a:extLst>
            </p:cNvPr>
            <p:cNvCxnSpPr>
              <a:cxnSpLocks/>
              <a:stCxn id="210" idx="1"/>
              <a:endCxn id="246" idx="5"/>
            </p:cNvCxnSpPr>
            <p:nvPr/>
          </p:nvCxnSpPr>
          <p:spPr>
            <a:xfrm flipH="1">
              <a:off x="6357807" y="3788892"/>
              <a:ext cx="4303699" cy="1663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D1D5E44-E09A-8C4C-A8AD-F0B4915BBC2B}"/>
                </a:ext>
              </a:extLst>
            </p:cNvPr>
            <p:cNvCxnSpPr>
              <a:cxnSpLocks/>
              <a:stCxn id="206" idx="1"/>
              <a:endCxn id="246" idx="5"/>
            </p:cNvCxnSpPr>
            <p:nvPr/>
          </p:nvCxnSpPr>
          <p:spPr>
            <a:xfrm flipH="1" flipV="1">
              <a:off x="6357807" y="3805524"/>
              <a:ext cx="2789344" cy="1057428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3955C2BD-524D-E444-9FCF-71BFA630674C}"/>
                </a:ext>
              </a:extLst>
            </p:cNvPr>
            <p:cNvCxnSpPr>
              <a:cxnSpLocks/>
              <a:stCxn id="208" idx="1"/>
              <a:endCxn id="246" idx="5"/>
            </p:cNvCxnSpPr>
            <p:nvPr/>
          </p:nvCxnSpPr>
          <p:spPr>
            <a:xfrm flipH="1" flipV="1">
              <a:off x="6357807" y="3805524"/>
              <a:ext cx="3670385" cy="29983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FE03891D-95A9-4F4D-92F0-07DB4247C148}"/>
              </a:ext>
            </a:extLst>
          </p:cNvPr>
          <p:cNvGrpSpPr/>
          <p:nvPr/>
        </p:nvGrpSpPr>
        <p:grpSpPr>
          <a:xfrm>
            <a:off x="3847952" y="1640772"/>
            <a:ext cx="4639759" cy="3904757"/>
            <a:chOff x="3847952" y="1640772"/>
            <a:chExt cx="4639759" cy="39047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746B74DE-9AF5-334A-BCAA-D66F699E6DC4}"/>
                    </a:ext>
                  </a:extLst>
                </p:cNvPr>
                <p:cNvSpPr txBox="1"/>
                <p:nvPr/>
              </p:nvSpPr>
              <p:spPr>
                <a:xfrm>
                  <a:off x="4196621" y="2661917"/>
                  <a:ext cx="153406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15875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𝑁𝑎𝑡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𝑓𝑙𝑜𝑜𝑑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746B74DE-9AF5-334A-BCAA-D66F699E6D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6621" y="2661917"/>
                  <a:ext cx="1534068" cy="389513"/>
                </a:xfrm>
                <a:prstGeom prst="ellipse">
                  <a:avLst/>
                </a:prstGeom>
                <a:blipFill>
                  <a:blip r:embed="rId17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3168C36D-4701-C74A-9D6A-4F64FB49B55B}"/>
                    </a:ext>
                  </a:extLst>
                </p:cNvPr>
                <p:cNvSpPr txBox="1"/>
                <p:nvPr/>
              </p:nvSpPr>
              <p:spPr>
                <a:xfrm>
                  <a:off x="6514831" y="2661917"/>
                  <a:ext cx="12897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𝑁𝑎𝑡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𝑓𝑖𝑟𝑒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14" name="TextBox 213">
                  <a:extLst>
                    <a:ext uri="{FF2B5EF4-FFF2-40B4-BE49-F238E27FC236}">
                      <a16:creationId xmlns:a16="http://schemas.microsoft.com/office/drawing/2014/main" id="{3168C36D-4701-C74A-9D6A-4F64FB49B5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4831" y="2661917"/>
                  <a:ext cx="1289721" cy="389513"/>
                </a:xfrm>
                <a:prstGeom prst="ellipse">
                  <a:avLst/>
                </a:prstGeom>
                <a:blipFill>
                  <a:blip r:embed="rId18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5" name="TextBox 214">
                  <a:extLst>
                    <a:ext uri="{FF2B5EF4-FFF2-40B4-BE49-F238E27FC236}">
                      <a16:creationId xmlns:a16="http://schemas.microsoft.com/office/drawing/2014/main" id="{6F9F8A54-3B17-0D4B-83A1-EECDB1D3A225}"/>
                    </a:ext>
                  </a:extLst>
                </p:cNvPr>
                <p:cNvSpPr txBox="1"/>
                <p:nvPr/>
              </p:nvSpPr>
              <p:spPr>
                <a:xfrm>
                  <a:off x="3944884" y="5150919"/>
                  <a:ext cx="1609807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𝑇𝑟𝑎𝑣𝑒𝑙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𝑒𝑣𝑒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5" name="TextBox 214">
                  <a:extLst>
                    <a:ext uri="{FF2B5EF4-FFF2-40B4-BE49-F238E27FC236}">
                      <a16:creationId xmlns:a16="http://schemas.microsoft.com/office/drawing/2014/main" id="{6F9F8A54-3B17-0D4B-83A1-EECDB1D3A2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4884" y="5150919"/>
                  <a:ext cx="1609807" cy="389513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049DECC4-7423-AF45-B276-5B7AC503B21B}"/>
                </a:ext>
              </a:extLst>
            </p:cNvPr>
            <p:cNvCxnSpPr>
              <a:cxnSpLocks/>
              <a:stCxn id="266" idx="1"/>
              <a:endCxn id="213" idx="6"/>
            </p:cNvCxnSpPr>
            <p:nvPr/>
          </p:nvCxnSpPr>
          <p:spPr>
            <a:xfrm flipH="1">
              <a:off x="5730689" y="2856673"/>
              <a:ext cx="139616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9E8BAC9E-506E-E540-979F-2DD76E6218D8}"/>
                </a:ext>
              </a:extLst>
            </p:cNvPr>
            <p:cNvCxnSpPr>
              <a:cxnSpLocks/>
              <a:stCxn id="215" idx="0"/>
              <a:endCxn id="264" idx="2"/>
            </p:cNvCxnSpPr>
            <p:nvPr/>
          </p:nvCxnSpPr>
          <p:spPr>
            <a:xfrm flipV="1">
              <a:off x="4749788" y="4737872"/>
              <a:ext cx="4946" cy="4130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D2EF513A-0EB7-E044-9CB7-F2E9859AE2D9}"/>
                </a:ext>
              </a:extLst>
            </p:cNvPr>
            <p:cNvCxnSpPr>
              <a:cxnSpLocks/>
              <a:stCxn id="246" idx="4"/>
              <a:endCxn id="262" idx="0"/>
            </p:cNvCxnSpPr>
            <p:nvPr/>
          </p:nvCxnSpPr>
          <p:spPr>
            <a:xfrm flipH="1">
              <a:off x="5205145" y="3862567"/>
              <a:ext cx="884440" cy="7329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8A1279B6-E2B3-F04C-B3A7-E878E760CDB8}"/>
                </a:ext>
              </a:extLst>
            </p:cNvPr>
            <p:cNvCxnSpPr>
              <a:cxnSpLocks/>
              <a:stCxn id="245" idx="2"/>
              <a:endCxn id="262" idx="3"/>
            </p:cNvCxnSpPr>
            <p:nvPr/>
          </p:nvCxnSpPr>
          <p:spPr>
            <a:xfrm flipH="1">
              <a:off x="5277145" y="4665872"/>
              <a:ext cx="141017" cy="1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0A9350D-68A2-5F42-876F-C549CA36C5B2}"/>
                </a:ext>
              </a:extLst>
            </p:cNvPr>
            <p:cNvCxnSpPr>
              <a:cxnSpLocks/>
              <a:stCxn id="264" idx="0"/>
              <a:endCxn id="246" idx="4"/>
            </p:cNvCxnSpPr>
            <p:nvPr/>
          </p:nvCxnSpPr>
          <p:spPr>
            <a:xfrm flipV="1">
              <a:off x="4754734" y="3862567"/>
              <a:ext cx="1334851" cy="7313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8551B403-7639-DC44-A7C9-0E35FACEE208}"/>
                </a:ext>
              </a:extLst>
            </p:cNvPr>
            <p:cNvGrpSpPr/>
            <p:nvPr/>
          </p:nvGrpSpPr>
          <p:grpSpPr>
            <a:xfrm>
              <a:off x="5852909" y="2560892"/>
              <a:ext cx="190052" cy="367781"/>
              <a:chOff x="6667403" y="2704840"/>
              <a:chExt cx="190052" cy="367781"/>
            </a:xfrm>
          </p:grpSpPr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11E49E06-AF1B-A945-8D4D-D151808A0569}"/>
                  </a:ext>
                </a:extLst>
              </p:cNvPr>
              <p:cNvSpPr/>
              <p:nvPr/>
            </p:nvSpPr>
            <p:spPr>
              <a:xfrm>
                <a:off x="6684799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7" name="TextBox 266">
                    <a:extLst>
                      <a:ext uri="{FF2B5EF4-FFF2-40B4-BE49-F238E27FC236}">
                        <a16:creationId xmlns:a16="http://schemas.microsoft.com/office/drawing/2014/main" id="{66E917A8-C2D0-E742-BB96-04CF96E9D427}"/>
                      </a:ext>
                    </a:extLst>
                  </p:cNvPr>
                  <p:cNvSpPr txBox="1"/>
                  <p:nvPr/>
                </p:nvSpPr>
                <p:spPr>
                  <a:xfrm>
                    <a:off x="6667403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7" name="TextBox 266">
                    <a:extLst>
                      <a:ext uri="{FF2B5EF4-FFF2-40B4-BE49-F238E27FC236}">
                        <a16:creationId xmlns:a16="http://schemas.microsoft.com/office/drawing/2014/main" id="{66E917A8-C2D0-E742-BB96-04CF96E9D4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67403" y="2704840"/>
                    <a:ext cx="190052" cy="215444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197C199F-95E0-0047-8353-B501E61DD8FB}"/>
                </a:ext>
              </a:extLst>
            </p:cNvPr>
            <p:cNvGrpSpPr/>
            <p:nvPr/>
          </p:nvGrpSpPr>
          <p:grpSpPr>
            <a:xfrm>
              <a:off x="4652677" y="4361728"/>
              <a:ext cx="194219" cy="376144"/>
              <a:chOff x="5467171" y="4505676"/>
              <a:chExt cx="194219" cy="376144"/>
            </a:xfrm>
          </p:grpSpPr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2D872F40-9A5E-3547-A560-7A7648E45C99}"/>
                  </a:ext>
                </a:extLst>
              </p:cNvPr>
              <p:cNvSpPr/>
              <p:nvPr/>
            </p:nvSpPr>
            <p:spPr>
              <a:xfrm>
                <a:off x="5497228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5" name="TextBox 264">
                    <a:extLst>
                      <a:ext uri="{FF2B5EF4-FFF2-40B4-BE49-F238E27FC236}">
                        <a16:creationId xmlns:a16="http://schemas.microsoft.com/office/drawing/2014/main" id="{75B89298-4604-EF45-B2B4-60914194ACC9}"/>
                      </a:ext>
                    </a:extLst>
                  </p:cNvPr>
                  <p:cNvSpPr txBox="1"/>
                  <p:nvPr/>
                </p:nvSpPr>
                <p:spPr>
                  <a:xfrm>
                    <a:off x="5467171" y="4505676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4E94406F-0346-7E44-AAD6-6115D2F26F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67171" y="4505676"/>
                    <a:ext cx="194219" cy="215444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35294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56409991-05AA-854C-843B-94104765E23B}"/>
                </a:ext>
              </a:extLst>
            </p:cNvPr>
            <p:cNvGrpSpPr/>
            <p:nvPr/>
          </p:nvGrpSpPr>
          <p:grpSpPr>
            <a:xfrm>
              <a:off x="5113863" y="4362082"/>
              <a:ext cx="194219" cy="377457"/>
              <a:chOff x="5928357" y="4506030"/>
              <a:chExt cx="194219" cy="377457"/>
            </a:xfrm>
          </p:grpSpPr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80036CCA-8EC5-6B41-AAD6-58D9C55BC7A7}"/>
                  </a:ext>
                </a:extLst>
              </p:cNvPr>
              <p:cNvSpPr/>
              <p:nvPr/>
            </p:nvSpPr>
            <p:spPr>
              <a:xfrm>
                <a:off x="5947639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3" name="TextBox 262">
                    <a:extLst>
                      <a:ext uri="{FF2B5EF4-FFF2-40B4-BE49-F238E27FC236}">
                        <a16:creationId xmlns:a16="http://schemas.microsoft.com/office/drawing/2014/main" id="{63E665DF-D1AB-E04D-BF11-AB460EB0358A}"/>
                      </a:ext>
                    </a:extLst>
                  </p:cNvPr>
                  <p:cNvSpPr txBox="1"/>
                  <p:nvPr/>
                </p:nvSpPr>
                <p:spPr>
                  <a:xfrm>
                    <a:off x="5928357" y="4506030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3" name="TextBox 262">
                    <a:extLst>
                      <a:ext uri="{FF2B5EF4-FFF2-40B4-BE49-F238E27FC236}">
                        <a16:creationId xmlns:a16="http://schemas.microsoft.com/office/drawing/2014/main" id="{63E665DF-D1AB-E04D-BF11-AB460EB0358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28357" y="4506030"/>
                    <a:ext cx="194219" cy="215444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3750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7FC0F694-3E17-E844-86A6-5BDA27F563DF}"/>
                </a:ext>
              </a:extLst>
            </p:cNvPr>
            <p:cNvCxnSpPr>
              <a:cxnSpLocks/>
              <a:stCxn id="214" idx="2"/>
              <a:endCxn id="260" idx="3"/>
            </p:cNvCxnSpPr>
            <p:nvPr/>
          </p:nvCxnSpPr>
          <p:spPr>
            <a:xfrm flipH="1" flipV="1">
              <a:off x="6306202" y="2856673"/>
              <a:ext cx="20862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829130A9-9D9C-EB49-B5ED-BCF34FB4EA72}"/>
                </a:ext>
              </a:extLst>
            </p:cNvPr>
            <p:cNvCxnSpPr>
              <a:cxnSpLocks/>
              <a:stCxn id="246" idx="0"/>
              <a:endCxn id="260" idx="2"/>
            </p:cNvCxnSpPr>
            <p:nvPr/>
          </p:nvCxnSpPr>
          <p:spPr>
            <a:xfrm flipV="1">
              <a:off x="6089585" y="2928673"/>
              <a:ext cx="144617" cy="544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57E05627-51C8-0945-9F55-2FD69B7F914B}"/>
                </a:ext>
              </a:extLst>
            </p:cNvPr>
            <p:cNvCxnSpPr>
              <a:cxnSpLocks/>
              <a:stCxn id="258" idx="3"/>
              <a:endCxn id="213" idx="2"/>
            </p:cNvCxnSpPr>
            <p:nvPr/>
          </p:nvCxnSpPr>
          <p:spPr>
            <a:xfrm>
              <a:off x="4011827" y="2856673"/>
              <a:ext cx="1847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0ADD934D-104B-6A46-AB5F-FE98298D9933}"/>
                </a:ext>
              </a:extLst>
            </p:cNvPr>
            <p:cNvCxnSpPr>
              <a:cxnSpLocks/>
              <a:stCxn id="214" idx="6"/>
              <a:endCxn id="256" idx="1"/>
            </p:cNvCxnSpPr>
            <p:nvPr/>
          </p:nvCxnSpPr>
          <p:spPr>
            <a:xfrm flipV="1">
              <a:off x="7804552" y="2856673"/>
              <a:ext cx="1847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14969037-FA50-BB40-8DCF-ADEF07F5B32C}"/>
                </a:ext>
              </a:extLst>
            </p:cNvPr>
            <p:cNvCxnSpPr>
              <a:cxnSpLocks/>
              <a:stCxn id="242" idx="4"/>
              <a:endCxn id="266" idx="0"/>
            </p:cNvCxnSpPr>
            <p:nvPr/>
          </p:nvCxnSpPr>
          <p:spPr>
            <a:xfrm flipH="1">
              <a:off x="5942305" y="2488892"/>
              <a:ext cx="153253" cy="2957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CA820B2B-747A-1845-ADFA-3AF9C9333ACD}"/>
                </a:ext>
              </a:extLst>
            </p:cNvPr>
            <p:cNvCxnSpPr>
              <a:cxnSpLocks/>
              <a:stCxn id="242" idx="4"/>
              <a:endCxn id="260" idx="0"/>
            </p:cNvCxnSpPr>
            <p:nvPr/>
          </p:nvCxnSpPr>
          <p:spPr>
            <a:xfrm>
              <a:off x="6095558" y="2488892"/>
              <a:ext cx="138644" cy="2957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D968AC59-587C-524F-8711-A45BEC04E640}"/>
                </a:ext>
              </a:extLst>
            </p:cNvPr>
            <p:cNvCxnSpPr>
              <a:cxnSpLocks/>
              <a:stCxn id="258" idx="3"/>
              <a:endCxn id="243" idx="3"/>
            </p:cNvCxnSpPr>
            <p:nvPr/>
          </p:nvCxnSpPr>
          <p:spPr>
            <a:xfrm flipV="1">
              <a:off x="4011827" y="1973242"/>
              <a:ext cx="1578483" cy="8834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A82548C3-5A62-9A49-8719-4D92B7C0E1D4}"/>
                </a:ext>
              </a:extLst>
            </p:cNvPr>
            <p:cNvCxnSpPr>
              <a:cxnSpLocks/>
              <a:stCxn id="243" idx="5"/>
              <a:endCxn id="256" idx="1"/>
            </p:cNvCxnSpPr>
            <p:nvPr/>
          </p:nvCxnSpPr>
          <p:spPr>
            <a:xfrm>
              <a:off x="6588861" y="1973242"/>
              <a:ext cx="1400485" cy="8834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53CE09A7-F599-7341-AE8E-CD6BEDAB26BC}"/>
                </a:ext>
              </a:extLst>
            </p:cNvPr>
            <p:cNvCxnSpPr>
              <a:cxnSpLocks/>
              <a:stCxn id="258" idx="3"/>
              <a:endCxn id="246" idx="2"/>
            </p:cNvCxnSpPr>
            <p:nvPr/>
          </p:nvCxnSpPr>
          <p:spPr>
            <a:xfrm>
              <a:off x="4011827" y="2856673"/>
              <a:ext cx="1698433" cy="811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5F3298DA-58AD-F244-BAE5-522517060F7B}"/>
                </a:ext>
              </a:extLst>
            </p:cNvPr>
            <p:cNvCxnSpPr>
              <a:cxnSpLocks/>
              <a:stCxn id="256" idx="1"/>
              <a:endCxn id="246" idx="6"/>
            </p:cNvCxnSpPr>
            <p:nvPr/>
          </p:nvCxnSpPr>
          <p:spPr>
            <a:xfrm flipH="1">
              <a:off x="6468909" y="2856673"/>
              <a:ext cx="1520437" cy="811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4FF84233-FD87-5E4B-A69D-8BE8DAF5AEAA}"/>
                </a:ext>
              </a:extLst>
            </p:cNvPr>
            <p:cNvCxnSpPr>
              <a:cxnSpLocks/>
              <a:stCxn id="262" idx="2"/>
              <a:endCxn id="247" idx="1"/>
            </p:cNvCxnSpPr>
            <p:nvPr/>
          </p:nvCxnSpPr>
          <p:spPr>
            <a:xfrm>
              <a:off x="5205145" y="4739539"/>
              <a:ext cx="455658" cy="262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7C3C9EF-F5A1-C144-A64B-C8FBBB4EC791}"/>
                </a:ext>
              </a:extLst>
            </p:cNvPr>
            <p:cNvCxnSpPr>
              <a:cxnSpLocks/>
              <a:stCxn id="246" idx="4"/>
              <a:endCxn id="254" idx="3"/>
            </p:cNvCxnSpPr>
            <p:nvPr/>
          </p:nvCxnSpPr>
          <p:spPr>
            <a:xfrm>
              <a:off x="6089585" y="3862567"/>
              <a:ext cx="1497515" cy="7912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165D2F9D-103A-9344-88A5-C7FA5655BFEC}"/>
                </a:ext>
              </a:extLst>
            </p:cNvPr>
            <p:cNvCxnSpPr>
              <a:cxnSpLocks/>
              <a:stCxn id="247" idx="7"/>
              <a:endCxn id="254" idx="2"/>
            </p:cNvCxnSpPr>
            <p:nvPr/>
          </p:nvCxnSpPr>
          <p:spPr>
            <a:xfrm flipV="1">
              <a:off x="6542490" y="4725832"/>
              <a:ext cx="972610" cy="275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9AA4C9EE-7B35-8D48-BECC-FD6216F87E0D}"/>
                </a:ext>
              </a:extLst>
            </p:cNvPr>
            <p:cNvCxnSpPr>
              <a:cxnSpLocks/>
              <a:stCxn id="254" idx="2"/>
              <a:endCxn id="244" idx="0"/>
            </p:cNvCxnSpPr>
            <p:nvPr/>
          </p:nvCxnSpPr>
          <p:spPr>
            <a:xfrm>
              <a:off x="7515100" y="4725832"/>
              <a:ext cx="1" cy="4301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B878E65C-3F69-994A-AFA2-95C7A31EED2B}"/>
                </a:ext>
              </a:extLst>
            </p:cNvPr>
            <p:cNvGrpSpPr/>
            <p:nvPr/>
          </p:nvGrpSpPr>
          <p:grpSpPr>
            <a:xfrm>
              <a:off x="6136182" y="2560892"/>
              <a:ext cx="190052" cy="367781"/>
              <a:chOff x="6950676" y="2704840"/>
              <a:chExt cx="190052" cy="367781"/>
            </a:xfrm>
          </p:grpSpPr>
          <p:sp>
            <p:nvSpPr>
              <p:cNvPr id="260" name="Rectangle 259">
                <a:extLst>
                  <a:ext uri="{FF2B5EF4-FFF2-40B4-BE49-F238E27FC236}">
                    <a16:creationId xmlns:a16="http://schemas.microsoft.com/office/drawing/2014/main" id="{9079AD42-DEB8-1E41-A36F-037DA7B7C183}"/>
                  </a:ext>
                </a:extLst>
              </p:cNvPr>
              <p:cNvSpPr/>
              <p:nvPr/>
            </p:nvSpPr>
            <p:spPr>
              <a:xfrm>
                <a:off x="6976696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1" name="TextBox 260">
                    <a:extLst>
                      <a:ext uri="{FF2B5EF4-FFF2-40B4-BE49-F238E27FC236}">
                        <a16:creationId xmlns:a16="http://schemas.microsoft.com/office/drawing/2014/main" id="{7106CFAF-29B5-7B4D-B781-5A607887623D}"/>
                      </a:ext>
                    </a:extLst>
                  </p:cNvPr>
                  <p:cNvSpPr txBox="1"/>
                  <p:nvPr/>
                </p:nvSpPr>
                <p:spPr>
                  <a:xfrm>
                    <a:off x="6950676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1" name="TextBox 260">
                    <a:extLst>
                      <a:ext uri="{FF2B5EF4-FFF2-40B4-BE49-F238E27FC236}">
                        <a16:creationId xmlns:a16="http://schemas.microsoft.com/office/drawing/2014/main" id="{7106CFAF-29B5-7B4D-B781-5A607887623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50676" y="2704840"/>
                    <a:ext cx="190052" cy="215444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E45AE4A8-7106-264C-80CD-5F1B4846C23B}"/>
                </a:ext>
              </a:extLst>
            </p:cNvPr>
            <p:cNvGrpSpPr/>
            <p:nvPr/>
          </p:nvGrpSpPr>
          <p:grpSpPr>
            <a:xfrm>
              <a:off x="3847952" y="2560892"/>
              <a:ext cx="190052" cy="367781"/>
              <a:chOff x="4662446" y="2704840"/>
              <a:chExt cx="190052" cy="367781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1BFEC8B7-8040-E14A-804E-B544DF57226B}"/>
                  </a:ext>
                </a:extLst>
              </p:cNvPr>
              <p:cNvSpPr/>
              <p:nvPr/>
            </p:nvSpPr>
            <p:spPr>
              <a:xfrm>
                <a:off x="4682321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9" name="TextBox 258">
                    <a:extLst>
                      <a:ext uri="{FF2B5EF4-FFF2-40B4-BE49-F238E27FC236}">
                        <a16:creationId xmlns:a16="http://schemas.microsoft.com/office/drawing/2014/main" id="{F90ECFBA-A111-484F-98BC-0B61B89102B2}"/>
                      </a:ext>
                    </a:extLst>
                  </p:cNvPr>
                  <p:cNvSpPr txBox="1"/>
                  <p:nvPr/>
                </p:nvSpPr>
                <p:spPr>
                  <a:xfrm>
                    <a:off x="4662446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9" name="TextBox 258">
                    <a:extLst>
                      <a:ext uri="{FF2B5EF4-FFF2-40B4-BE49-F238E27FC236}">
                        <a16:creationId xmlns:a16="http://schemas.microsoft.com/office/drawing/2014/main" id="{F90ECFBA-A111-484F-98BC-0B61B89102B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62446" y="2704840"/>
                    <a:ext cx="190052" cy="215444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FE02072C-7DE5-2B4A-92AD-198A6CB2B2AC}"/>
                </a:ext>
              </a:extLst>
            </p:cNvPr>
            <p:cNvGrpSpPr/>
            <p:nvPr/>
          </p:nvGrpSpPr>
          <p:grpSpPr>
            <a:xfrm>
              <a:off x="7966320" y="2560892"/>
              <a:ext cx="190052" cy="367781"/>
              <a:chOff x="8780814" y="2704840"/>
              <a:chExt cx="190052" cy="367781"/>
            </a:xfrm>
          </p:grpSpPr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E00E0DC7-A873-BA40-A49F-8898EA6D6459}"/>
                  </a:ext>
                </a:extLst>
              </p:cNvPr>
              <p:cNvSpPr/>
              <p:nvPr/>
            </p:nvSpPr>
            <p:spPr>
              <a:xfrm>
                <a:off x="8803840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7" name="TextBox 256">
                    <a:extLst>
                      <a:ext uri="{FF2B5EF4-FFF2-40B4-BE49-F238E27FC236}">
                        <a16:creationId xmlns:a16="http://schemas.microsoft.com/office/drawing/2014/main" id="{6DAD29F4-3D40-254E-B359-0690E70A87DE}"/>
                      </a:ext>
                    </a:extLst>
                  </p:cNvPr>
                  <p:cNvSpPr txBox="1"/>
                  <p:nvPr/>
                </p:nvSpPr>
                <p:spPr>
                  <a:xfrm>
                    <a:off x="8780814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7" name="TextBox 256">
                    <a:extLst>
                      <a:ext uri="{FF2B5EF4-FFF2-40B4-BE49-F238E27FC236}">
                        <a16:creationId xmlns:a16="http://schemas.microsoft.com/office/drawing/2014/main" id="{6DAD29F4-3D40-254E-B359-0690E70A87D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80814" y="2704840"/>
                    <a:ext cx="190052" cy="215444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C24728C2-7231-D641-9FEC-C4C29604A745}"/>
                </a:ext>
              </a:extLst>
            </p:cNvPr>
            <p:cNvGrpSpPr/>
            <p:nvPr/>
          </p:nvGrpSpPr>
          <p:grpSpPr>
            <a:xfrm>
              <a:off x="7417990" y="4362082"/>
              <a:ext cx="194219" cy="363750"/>
              <a:chOff x="8232484" y="4506030"/>
              <a:chExt cx="194219" cy="363750"/>
            </a:xfrm>
          </p:grpSpPr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2E555C5F-73C7-1A46-9E6D-8E669C6A0491}"/>
                  </a:ext>
                </a:extLst>
              </p:cNvPr>
              <p:cNvSpPr/>
              <p:nvPr/>
            </p:nvSpPr>
            <p:spPr>
              <a:xfrm>
                <a:off x="8257594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5" name="TextBox 254">
                    <a:extLst>
                      <a:ext uri="{FF2B5EF4-FFF2-40B4-BE49-F238E27FC236}">
                        <a16:creationId xmlns:a16="http://schemas.microsoft.com/office/drawing/2014/main" id="{AA1C6707-A737-264E-B89F-1D3182F5465E}"/>
                      </a:ext>
                    </a:extLst>
                  </p:cNvPr>
                  <p:cNvSpPr txBox="1"/>
                  <p:nvPr/>
                </p:nvSpPr>
                <p:spPr>
                  <a:xfrm>
                    <a:off x="8232484" y="4506030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5" name="TextBox 254">
                    <a:extLst>
                      <a:ext uri="{FF2B5EF4-FFF2-40B4-BE49-F238E27FC236}">
                        <a16:creationId xmlns:a16="http://schemas.microsoft.com/office/drawing/2014/main" id="{AA1C6707-A737-264E-B89F-1D3182F546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32484" y="4506030"/>
                    <a:ext cx="194219" cy="215444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3750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F212901E-F2DC-6D42-8143-E64EAC884774}"/>
                    </a:ext>
                  </a:extLst>
                </p:cNvPr>
                <p:cNvSpPr txBox="1"/>
                <p:nvPr/>
              </p:nvSpPr>
              <p:spPr>
                <a:xfrm>
                  <a:off x="5455882" y="2099379"/>
                  <a:ext cx="1279352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𝐴𝑐𝑐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𝑛𝑢𝑐𝑙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F212901E-F2DC-6D42-8143-E64EAC8847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5882" y="2099379"/>
                  <a:ext cx="1279352" cy="389513"/>
                </a:xfrm>
                <a:prstGeom prst="ellipse">
                  <a:avLst/>
                </a:prstGeom>
                <a:blipFill>
                  <a:blip r:embed="rId2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3" name="TextBox 242">
                  <a:extLst>
                    <a:ext uri="{FF2B5EF4-FFF2-40B4-BE49-F238E27FC236}">
                      <a16:creationId xmlns:a16="http://schemas.microsoft.com/office/drawing/2014/main" id="{AA45890B-649D-1142-BF06-436C09D152A2}"/>
                    </a:ext>
                  </a:extLst>
                </p:cNvPr>
                <p:cNvSpPr txBox="1"/>
                <p:nvPr/>
              </p:nvSpPr>
              <p:spPr>
                <a:xfrm>
                  <a:off x="5383503" y="1640772"/>
                  <a:ext cx="141216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𝐴𝑐𝑐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𝑐h𝑒𝑚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43" name="TextBox 242">
                  <a:extLst>
                    <a:ext uri="{FF2B5EF4-FFF2-40B4-BE49-F238E27FC236}">
                      <a16:creationId xmlns:a16="http://schemas.microsoft.com/office/drawing/2014/main" id="{AA45890B-649D-1142-BF06-436C09D152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3503" y="1640772"/>
                  <a:ext cx="1412165" cy="389513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BFC8A345-EFD1-0A41-B820-22ABF056F3E2}"/>
                    </a:ext>
                  </a:extLst>
                </p:cNvPr>
                <p:cNvSpPr txBox="1"/>
                <p:nvPr/>
              </p:nvSpPr>
              <p:spPr>
                <a:xfrm>
                  <a:off x="6542490" y="5156016"/>
                  <a:ext cx="19452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𝑒𝑣𝑒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BFC8A345-EFD1-0A41-B820-22ABF056F3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2490" y="5156016"/>
                  <a:ext cx="1945221" cy="389513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DDA696C3-F4D5-BB4A-84C2-85BE8DB8F56F}"/>
                    </a:ext>
                  </a:extLst>
                </p:cNvPr>
                <p:cNvSpPr txBox="1"/>
                <p:nvPr/>
              </p:nvSpPr>
              <p:spPr>
                <a:xfrm>
                  <a:off x="5418162" y="4471115"/>
                  <a:ext cx="193773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𝑒𝑣𝑒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accent2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DDA696C3-F4D5-BB4A-84C2-85BE8DB8F5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162" y="4471115"/>
                  <a:ext cx="1937738" cy="389513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>
                  <a:extLst>
                    <a:ext uri="{FF2B5EF4-FFF2-40B4-BE49-F238E27FC236}">
                      <a16:creationId xmlns:a16="http://schemas.microsoft.com/office/drawing/2014/main" id="{7B0FD324-DBC1-5741-8DC5-088EB524CEDB}"/>
                    </a:ext>
                  </a:extLst>
                </p:cNvPr>
                <p:cNvSpPr txBox="1"/>
                <p:nvPr/>
              </p:nvSpPr>
              <p:spPr>
                <a:xfrm>
                  <a:off x="5710260" y="3473054"/>
                  <a:ext cx="75864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6" name="TextBox 245">
                  <a:extLst>
                    <a:ext uri="{FF2B5EF4-FFF2-40B4-BE49-F238E27FC236}">
                      <a16:creationId xmlns:a16="http://schemas.microsoft.com/office/drawing/2014/main" id="{7B0FD324-DBC1-5741-8DC5-088EB524CE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0260" y="3473054"/>
                  <a:ext cx="758649" cy="389513"/>
                </a:xfrm>
                <a:prstGeom prst="ellipse">
                  <a:avLst/>
                </a:prstGeom>
                <a:blipFill>
                  <a:blip r:embed="rId31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7" name="TextBox 246">
                  <a:extLst>
                    <a:ext uri="{FF2B5EF4-FFF2-40B4-BE49-F238E27FC236}">
                      <a16:creationId xmlns:a16="http://schemas.microsoft.com/office/drawing/2014/main" id="{70459784-C4F5-2E49-AF50-5A9F0FBF334E}"/>
                    </a:ext>
                  </a:extLst>
                </p:cNvPr>
                <p:cNvSpPr txBox="1"/>
                <p:nvPr/>
              </p:nvSpPr>
              <p:spPr>
                <a:xfrm>
                  <a:off x="5478200" y="4944528"/>
                  <a:ext cx="1246893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𝑒𝑣𝑒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7" name="TextBox 246">
                  <a:extLst>
                    <a:ext uri="{FF2B5EF4-FFF2-40B4-BE49-F238E27FC236}">
                      <a16:creationId xmlns:a16="http://schemas.microsoft.com/office/drawing/2014/main" id="{70459784-C4F5-2E49-AF50-5A9F0FBF33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8200" y="4944528"/>
                  <a:ext cx="1246893" cy="389513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08187FE5-05EC-694C-8251-12D7328181F6}"/>
                </a:ext>
              </a:extLst>
            </p:cNvPr>
            <p:cNvCxnSpPr>
              <a:cxnSpLocks/>
              <a:stCxn id="264" idx="2"/>
              <a:endCxn id="247" idx="2"/>
            </p:cNvCxnSpPr>
            <p:nvPr/>
          </p:nvCxnSpPr>
          <p:spPr>
            <a:xfrm>
              <a:off x="4754734" y="4737872"/>
              <a:ext cx="723466" cy="4014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E6844ECE-2C1A-1040-B0DC-35660A0FD4DB}"/>
                </a:ext>
              </a:extLst>
            </p:cNvPr>
            <p:cNvCxnSpPr>
              <a:cxnSpLocks/>
              <a:stCxn id="246" idx="0"/>
              <a:endCxn id="266" idx="2"/>
            </p:cNvCxnSpPr>
            <p:nvPr/>
          </p:nvCxnSpPr>
          <p:spPr>
            <a:xfrm flipH="1" flipV="1">
              <a:off x="5942305" y="2928673"/>
              <a:ext cx="147280" cy="544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23180AB6-09B4-3843-AA6F-E2E112C301C7}"/>
                </a:ext>
              </a:extLst>
            </p:cNvPr>
            <p:cNvCxnSpPr>
              <a:cxnSpLocks/>
              <a:stCxn id="252" idx="1"/>
              <a:endCxn id="246" idx="6"/>
            </p:cNvCxnSpPr>
            <p:nvPr/>
          </p:nvCxnSpPr>
          <p:spPr>
            <a:xfrm flipH="1">
              <a:off x="6468909" y="3667811"/>
              <a:ext cx="55988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5F3D023C-F7B7-6947-A007-15E3EF2D7CC9}"/>
                </a:ext>
              </a:extLst>
            </p:cNvPr>
            <p:cNvGrpSpPr/>
            <p:nvPr/>
          </p:nvGrpSpPr>
          <p:grpSpPr>
            <a:xfrm>
              <a:off x="7005769" y="3379583"/>
              <a:ext cx="190052" cy="360228"/>
              <a:chOff x="7005769" y="3379583"/>
              <a:chExt cx="190052" cy="360228"/>
            </a:xfrm>
          </p:grpSpPr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2426C423-91E1-8348-B2F6-E05ECE692184}"/>
                  </a:ext>
                </a:extLst>
              </p:cNvPr>
              <p:cNvSpPr/>
              <p:nvPr/>
            </p:nvSpPr>
            <p:spPr>
              <a:xfrm>
                <a:off x="7028795" y="359581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3" name="TextBox 252">
                    <a:extLst>
                      <a:ext uri="{FF2B5EF4-FFF2-40B4-BE49-F238E27FC236}">
                        <a16:creationId xmlns:a16="http://schemas.microsoft.com/office/drawing/2014/main" id="{CEE9EFF0-7063-CD4B-A6A3-F5966D305A5E}"/>
                      </a:ext>
                    </a:extLst>
                  </p:cNvPr>
                  <p:cNvSpPr txBox="1"/>
                  <p:nvPr/>
                </p:nvSpPr>
                <p:spPr>
                  <a:xfrm>
                    <a:off x="7005769" y="3379583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253" name="TextBox 252">
                    <a:extLst>
                      <a:ext uri="{FF2B5EF4-FFF2-40B4-BE49-F238E27FC236}">
                        <a16:creationId xmlns:a16="http://schemas.microsoft.com/office/drawing/2014/main" id="{CEE9EFF0-7063-CD4B-A6A3-F5966D305A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05769" y="3379583"/>
                    <a:ext cx="190052" cy="215444"/>
                  </a:xfrm>
                  <a:prstGeom prst="rect">
                    <a:avLst/>
                  </a:prstGeom>
                  <a:blipFill>
                    <a:blip r:embed="rId33"/>
                    <a:stretch>
                      <a:fillRect l="-53333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670012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Propositional ➝ First-order View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40B007-B339-9C4B-A651-D9A042E264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/>
            <a:r>
              <a:rPr lang="en-GB" dirty="0"/>
              <a:t>Instead of </a:t>
            </a:r>
            <a:r>
              <a:rPr lang="en-GB" i="1" dirty="0">
                <a:solidFill>
                  <a:srgbClr val="FFC000"/>
                </a:solidFill>
              </a:rPr>
              <a:t>propositional</a:t>
            </a:r>
            <a:r>
              <a:rPr lang="en-GB" dirty="0"/>
              <a:t> constraints, </a:t>
            </a:r>
            <a:r>
              <a:rPr lang="en-GB" dirty="0">
                <a:ea typeface="Cambria Math" panose="02040503050406030204" pitchFamily="18" charset="0"/>
              </a:rPr>
              <a:t>we have </a:t>
            </a:r>
            <a:r>
              <a:rPr lang="en-GB" i="1" dirty="0">
                <a:solidFill>
                  <a:schemeClr val="accent1"/>
                </a:solidFill>
                <a:ea typeface="Cambria Math" panose="02040503050406030204" pitchFamily="18" charset="0"/>
              </a:rPr>
              <a:t>first-order</a:t>
            </a:r>
            <a:r>
              <a:rPr lang="en-GB" dirty="0">
                <a:ea typeface="Cambria Math" panose="02040503050406030204" pitchFamily="18" charset="0"/>
              </a:rPr>
              <a:t> constraints:</a:t>
            </a:r>
          </a:p>
          <a:p>
            <a:pPr marL="285750" indent="-285750"/>
            <a:endParaRPr lang="en-GB" dirty="0"/>
          </a:p>
          <a:p>
            <a:pPr marL="285750" indent="-285750"/>
            <a:endParaRPr lang="en-GB" dirty="0"/>
          </a:p>
          <a:p>
            <a:pPr marL="285750" indent="-285750"/>
            <a:endParaRPr lang="en-GB" dirty="0"/>
          </a:p>
          <a:p>
            <a:pPr marL="285750" indent="-285750"/>
            <a:endParaRPr lang="en-GB" dirty="0"/>
          </a:p>
          <a:p>
            <a:pPr marL="285750" indent="-285750"/>
            <a:endParaRPr lang="en-GB" dirty="0"/>
          </a:p>
          <a:p>
            <a:pPr marL="285750" indent="-285750"/>
            <a:r>
              <a:rPr lang="en-GB" dirty="0"/>
              <a:t>But probabilistic perspective allows soft constraints with a probability assigned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7A4C07-0DC1-5241-9D69-2A0ABB9A3A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Add </a:t>
            </a:r>
            <a:r>
              <a:rPr lang="en-GB" i="1" dirty="0">
                <a:solidFill>
                  <a:schemeClr val="accent1"/>
                </a:solidFill>
              </a:rPr>
              <a:t>logical variables</a:t>
            </a:r>
            <a:r>
              <a:rPr lang="en-GB" dirty="0"/>
              <a:t> to random variables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69E079E-EA83-C24B-AFA0-14DD452F130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From logic perspective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E0990B-BBFB-6349-AC34-5E13306B0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From probabilistic perspective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67157-7AED-B241-ADC8-CFDC0A91ADB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21271-704C-FD43-8C0C-321FAD9567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2" name="Table 111">
                <a:extLst>
                  <a:ext uri="{FF2B5EF4-FFF2-40B4-BE49-F238E27FC236}">
                    <a16:creationId xmlns:a16="http://schemas.microsoft.com/office/drawing/2014/main" id="{A30E9C03-2041-7B4B-8594-EAB7721EC7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2350045"/>
                  </p:ext>
                </p:extLst>
              </p:nvPr>
            </p:nvGraphicFramePr>
            <p:xfrm>
              <a:off x="6885455" y="2979414"/>
              <a:ext cx="1987677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43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2" name="Table 111">
                <a:extLst>
                  <a:ext uri="{FF2B5EF4-FFF2-40B4-BE49-F238E27FC236}">
                    <a16:creationId xmlns:a16="http://schemas.microsoft.com/office/drawing/2014/main" id="{A30E9C03-2041-7B4B-8594-EAB7721EC7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22350045"/>
                  </p:ext>
                </p:extLst>
              </p:nvPr>
            </p:nvGraphicFramePr>
            <p:xfrm>
              <a:off x="6885455" y="2979414"/>
              <a:ext cx="1987677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43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1" t="-3448" r="-22244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493" t="-3448" r="-49315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1429" t="-3448" r="-2857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1" t="-103448" r="-22244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493" t="-103448" r="-4931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1429" t="-103448" r="-2857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1" t="-203448" r="-22244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493" t="-203448" r="-4931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1429" t="-203448" r="-2857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1" t="-303448" r="-222449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493" t="-303448" r="-4931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1429" t="-303448" r="-2857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1" t="-403448" r="-22244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493" t="-403448" r="-4931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1429" t="-403448" r="-2857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3" name="Table 112">
                <a:extLst>
                  <a:ext uri="{FF2B5EF4-FFF2-40B4-BE49-F238E27FC236}">
                    <a16:creationId xmlns:a16="http://schemas.microsoft.com/office/drawing/2014/main" id="{58CB5727-2A84-8B4D-A720-2DB59C39A7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4750636"/>
                  </p:ext>
                </p:extLst>
              </p:nvPr>
            </p:nvGraphicFramePr>
            <p:xfrm>
              <a:off x="9543681" y="3542786"/>
              <a:ext cx="1928368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0" dirty="0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3" name="Table 112">
                <a:extLst>
                  <a:ext uri="{FF2B5EF4-FFF2-40B4-BE49-F238E27FC236}">
                    <a16:creationId xmlns:a16="http://schemas.microsoft.com/office/drawing/2014/main" id="{58CB5727-2A84-8B4D-A720-2DB59C39A7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4750636"/>
                  </p:ext>
                </p:extLst>
              </p:nvPr>
            </p:nvGraphicFramePr>
            <p:xfrm>
              <a:off x="9543681" y="3542786"/>
              <a:ext cx="1928368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000" r="-208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70833" r="-44444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6774" r="-3226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000" t="-100000" r="-208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70833" t="-100000" r="-44444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6774" t="-100000" r="-3226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000" t="-200000" r="-208000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70833" t="-200000" r="-44444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6774" t="-200000" r="-3226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000" t="-300000" r="-208000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70833" t="-300000" r="-44444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6774" t="-300000" r="-3226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000" t="-400000" r="-208000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70833" t="-400000" r="-44444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6774" t="-400000" r="-3226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DC259D5-5E1F-7B4E-8943-1566437F0D45}"/>
                  </a:ext>
                </a:extLst>
              </p:cNvPr>
              <p:cNvSpPr/>
              <p:nvPr/>
            </p:nvSpPr>
            <p:spPr>
              <a:xfrm>
                <a:off x="1051953" y="3198993"/>
                <a:ext cx="4189873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𝑒𝑝𝑖𝑑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𝑠𝑖𝑐𝑘</m:t>
                      </m:r>
                    </m:oMath>
                  </m:oMathPara>
                </a14:m>
                <a:endParaRPr lang="en-GB" i="1" dirty="0">
                  <a:solidFill>
                    <a:srgbClr val="FFC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𝑒𝑝𝑖𝑑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𝑠𝑖𝑐𝑘</m:t>
                      </m:r>
                      <m:r>
                        <a:rPr lang="de-DE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de-DE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</m:t>
                      </m:r>
                    </m:oMath>
                  </m:oMathPara>
                </a14:m>
                <a:endParaRPr lang="en-GB" i="1" dirty="0">
                  <a:solidFill>
                    <a:srgbClr val="FFC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𝑚𝑒𝑡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𝑎𝑙𝑖𝑐𝑒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𝑠𝑖𝑐𝑘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𝑠𝑖𝑐𝑘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𝑎𝑙𝑖𝑐𝑒</m:t>
                      </m:r>
                    </m:oMath>
                  </m:oMathPara>
                </a14:m>
                <a:endParaRPr lang="en-GB" i="1" dirty="0">
                  <a:solidFill>
                    <a:srgbClr val="FFC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𝑚𝑒𝑡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𝑎𝑙𝑖𝑐𝑒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𝑠𝑖𝑐𝑘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𝑎𝑙𝑖𝑐𝑒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𝑠𝑖𝑐𝑘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</m:t>
                      </m:r>
                    </m:oMath>
                  </m:oMathPara>
                </a14:m>
                <a:br>
                  <a:rPr lang="en-GB" i="1" dirty="0">
                    <a:solidFill>
                      <a:srgbClr val="FFC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n-GB" i="1" dirty="0">
                  <a:solidFill>
                    <a:srgbClr val="FFC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GB" i="1" dirty="0">
                  <a:solidFill>
                    <a:srgbClr val="FFC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DC259D5-5E1F-7B4E-8943-1566437F0D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953" y="3198993"/>
                <a:ext cx="4189873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023B63A-2B73-2D4D-BE89-D4B842472038}"/>
                  </a:ext>
                </a:extLst>
              </p:cNvPr>
              <p:cNvSpPr/>
              <p:nvPr/>
            </p:nvSpPr>
            <p:spPr>
              <a:xfrm>
                <a:off x="98890" y="4599735"/>
                <a:ext cx="6096000" cy="6819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𝑒𝑝𝑖𝑑</m:t>
                      </m:r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∃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𝑚𝑒𝑡</m:t>
                          </m:r>
                          <m:d>
                            <m:d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𝑠𝑖𝑐𝑘</m:t>
                          </m:r>
                          <m:d>
                            <m:d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𝑠𝑖𝑐𝑘</m:t>
                          </m:r>
                          <m:d>
                            <m:d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023B63A-2B73-2D4D-BE89-D4B8424720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90" y="4599735"/>
                <a:ext cx="6096000" cy="6819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4EBF2F-5833-EA4B-BA67-6E8BEB88CCD7}"/>
              </a:ext>
            </a:extLst>
          </p:cNvPr>
          <p:cNvCxnSpPr/>
          <p:nvPr/>
        </p:nvCxnSpPr>
        <p:spPr>
          <a:xfrm>
            <a:off x="1815737" y="3542786"/>
            <a:ext cx="27643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2" name="Table 121">
                <a:extLst>
                  <a:ext uri="{FF2B5EF4-FFF2-40B4-BE49-F238E27FC236}">
                    <a16:creationId xmlns:a16="http://schemas.microsoft.com/office/drawing/2014/main" id="{2386AF72-3C61-D74D-B2EA-01635841E7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6206557"/>
                  </p:ext>
                </p:extLst>
              </p:nvPr>
            </p:nvGraphicFramePr>
            <p:xfrm>
              <a:off x="6805889" y="4887325"/>
              <a:ext cx="2146808" cy="109728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43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𝑒𝑣𝑒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2" name="Table 121">
                <a:extLst>
                  <a:ext uri="{FF2B5EF4-FFF2-40B4-BE49-F238E27FC236}">
                    <a16:creationId xmlns:a16="http://schemas.microsoft.com/office/drawing/2014/main" id="{2386AF72-3C61-D74D-B2EA-01635841E7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36206557"/>
                  </p:ext>
                </p:extLst>
              </p:nvPr>
            </p:nvGraphicFramePr>
            <p:xfrm>
              <a:off x="6805889" y="4887325"/>
              <a:ext cx="2146808" cy="109728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43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r="-212727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8750" r="-46250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85714" r="-5714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t="-96667" r="-21272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8750" t="-96667" r="-4625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C000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t="-203448" r="-21272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8750" t="-203448" r="-4625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R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02E57F3C-4EB6-B24F-BE4A-3657592289B4}"/>
              </a:ext>
            </a:extLst>
          </p:cNvPr>
          <p:cNvCxnSpPr>
            <a:cxnSpLocks/>
          </p:cNvCxnSpPr>
          <p:nvPr/>
        </p:nvCxnSpPr>
        <p:spPr>
          <a:xfrm>
            <a:off x="6399047" y="4847769"/>
            <a:ext cx="29604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798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F39DF-2525-D54F-B619-15E7FBFD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Encoding Relations and Symmetries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4506E-4993-1B4D-AAEA-F1416BBC4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Logical variables</a:t>
            </a:r>
            <a:r>
              <a:rPr lang="en-GB" dirty="0"/>
              <a:t> to encode </a:t>
            </a:r>
          </a:p>
          <a:p>
            <a:pPr lvl="1"/>
            <a:r>
              <a:rPr lang="en-GB" dirty="0"/>
              <a:t>Recurring structures in graphs</a:t>
            </a:r>
          </a:p>
          <a:p>
            <a:pPr lvl="1"/>
            <a:r>
              <a:rPr lang="en-GB" dirty="0"/>
              <a:t>Relational structures in data</a:t>
            </a:r>
          </a:p>
          <a:p>
            <a:r>
              <a:rPr lang="en-GB" dirty="0"/>
              <a:t>By parameterising random variables with logical variables</a:t>
            </a:r>
          </a:p>
          <a:p>
            <a:r>
              <a:rPr lang="en-GB" dirty="0"/>
              <a:t>And using those parameterised random variables (</a:t>
            </a:r>
            <a:r>
              <a:rPr lang="en-GB" dirty="0">
                <a:solidFill>
                  <a:schemeClr val="accent1"/>
                </a:solidFill>
              </a:rPr>
              <a:t>PRVs</a:t>
            </a:r>
            <a:r>
              <a:rPr lang="en-GB" dirty="0"/>
              <a:t>) as inputs to factors</a:t>
            </a:r>
          </a:p>
          <a:p>
            <a:pPr lvl="1"/>
            <a:r>
              <a:rPr lang="en-GB" dirty="0"/>
              <a:t>Forming parametric factors (</a:t>
            </a:r>
            <a:r>
              <a:rPr lang="en-GB" dirty="0">
                <a:solidFill>
                  <a:schemeClr val="accent1"/>
                </a:solidFill>
              </a:rPr>
              <a:t>parfactors</a:t>
            </a:r>
            <a:r>
              <a:rPr lang="en-GB" dirty="0"/>
              <a:t>)</a:t>
            </a:r>
          </a:p>
          <a:p>
            <a:r>
              <a:rPr lang="en-GB" dirty="0"/>
              <a:t>Allowing to encode </a:t>
            </a:r>
          </a:p>
          <a:p>
            <a:pPr lvl="1"/>
            <a:r>
              <a:rPr lang="en-GB" dirty="0"/>
              <a:t>Duplicate factors only once</a:t>
            </a:r>
          </a:p>
          <a:p>
            <a:pPr lvl="1"/>
            <a:r>
              <a:rPr lang="en-GB" dirty="0"/>
              <a:t>That factors apply to multiple individuals (constants)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9EA767-C089-D747-AFEC-6BD0A879FC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DF13B27-6435-1141-BEA8-2B2C2DFF9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65816-179D-BD45-8410-5638CAAA4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10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A7E336-FA7B-594E-AC53-E9ACF02DA088}"/>
              </a:ext>
            </a:extLst>
          </p:cNvPr>
          <p:cNvSpPr/>
          <p:nvPr/>
        </p:nvSpPr>
        <p:spPr>
          <a:xfrm>
            <a:off x="2434662" y="6039549"/>
            <a:ext cx="82145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David Poole: First-order Probabilistic Inference. In </a:t>
            </a:r>
            <a:r>
              <a:rPr lang="en-GB" sz="10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IJCAI-03 Proceedings of the 18th International Joint Conference on Artificial Intelligence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2003.</a:t>
            </a:r>
          </a:p>
          <a:p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Brian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Milch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Luke S.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Zettelmoyer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Kristian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Kersting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Michael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Haimes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and Leslie Pack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Kaelbling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. Lifted Probabilistic Inference with Counting Formulas AAAI-08 Proceedings of the 23rd Conference on Artificial Intelligence, 2008.</a:t>
            </a:r>
          </a:p>
          <a:p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Nima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Taghipour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Lifted Probabilistic Inference by Variable Elimination. KU Leuven, 2013.</a:t>
            </a:r>
          </a:p>
          <a:p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Tanya B: Rescued from a Sea of Queries: Exact Inference in Probabilistic Relational Models.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UzL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2020.</a:t>
            </a:r>
          </a:p>
        </p:txBody>
      </p:sp>
    </p:spTree>
    <p:extLst>
      <p:ext uri="{BB962C8B-B14F-4D97-AF65-F5344CB8AC3E}">
        <p14:creationId xmlns:p14="http://schemas.microsoft.com/office/powerpoint/2010/main" val="10037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3A36F-3343-0C40-B7A0-D0A7C1448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8D156A-7717-E240-8077-85C9035B88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285750" indent="-285750"/>
                <a:r>
                  <a:rPr lang="en-GB" dirty="0"/>
                  <a:t>Variable: capitalised character/string</a:t>
                </a:r>
              </a:p>
              <a:p>
                <a:pPr marL="550597" lvl="1" indent="-285750"/>
                <a:r>
                  <a:rPr lang="en-GB" dirty="0"/>
                  <a:t>Propositional random variable: speaking names or if abstract: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(default)</a:t>
                </a:r>
              </a:p>
              <a:p>
                <a:pPr marL="550597" lvl="1" indent="-285750"/>
                <a:r>
                  <a:rPr lang="en-GB" dirty="0"/>
                  <a:t>PRV: speaking names or if abstract: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de-DE" b="0" dirty="0"/>
                  <a:t> </a:t>
                </a:r>
                <a:r>
                  <a:rPr lang="en-GB" dirty="0"/>
                  <a:t>(default)</a:t>
                </a:r>
                <a:endParaRPr lang="de-DE" b="0" dirty="0"/>
              </a:p>
              <a:p>
                <a:pPr marL="550597" lvl="1" indent="-285750"/>
                <a:r>
                  <a:rPr lang="en-GB" dirty="0"/>
                  <a:t>Logical variable: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(default)</a:t>
                </a:r>
              </a:p>
              <a:p>
                <a:pPr marL="550597" lvl="1" indent="-285750"/>
                <a:r>
                  <a:rPr lang="en-GB" dirty="0"/>
                  <a:t>Value: lowercase character/string of corresponding variable</a:t>
                </a:r>
              </a:p>
              <a:p>
                <a:pPr marL="285750" indent="-285750"/>
                <a:r>
                  <a:rPr lang="en-GB" dirty="0"/>
                  <a:t>Set: </a:t>
                </a:r>
                <a:r>
                  <a:rPr lang="en-GB" b="1" dirty="0"/>
                  <a:t>boldface</a:t>
                </a:r>
                <a:endParaRPr lang="en-GB" b="1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de-DE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GB" b="1" dirty="0"/>
              </a:p>
              <a:p>
                <a:pPr lvl="1"/>
                <a:r>
                  <a:rPr lang="en-GB" dirty="0"/>
                  <a:t>Exception to the rule: model (set of factors)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, relational model (set of parfactors)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GB" dirty="0"/>
              </a:p>
              <a:p>
                <a:pPr marL="285750" indent="-285750"/>
                <a:r>
                  <a:rPr lang="en-GB" dirty="0"/>
                  <a:t>Sequence: </a:t>
                </a:r>
                <a:r>
                  <a:rPr lang="en-GB" sz="1800" dirty="0">
                    <a:latin typeface="Lucida Calligraphy" panose="03010101010101010101" pitchFamily="66" charset="77"/>
                  </a:rPr>
                  <a:t>calligraphy-face</a:t>
                </a: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𝒱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𝓋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In abuse of notation, we use set relations (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⊇</m:t>
                    </m:r>
                  </m:oMath>
                </a14:m>
                <a:r>
                  <a:rPr lang="en-GB" dirty="0"/>
                  <a:t>) and operations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</m:oMath>
                </a14:m>
                <a:r>
                  <a:rPr lang="en-GB" dirty="0"/>
                  <a:t>) on sequences, assuming a matching order or if not given, a reasonable reordering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8D156A-7717-E240-8077-85C9035B88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b="-62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A819C-D088-B848-B68A-597A8C31333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3CBE0-3073-B649-A768-83F91E44FD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9A196-F117-F343-BB88-8C36E50BE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573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Logical Variables, Domains, Universe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Logical variable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dirty="0">
                    <a:solidFill>
                      <a:schemeClr val="accent1"/>
                    </a:solidFill>
                    <a:ea typeface="Cambria Math" panose="02040503050406030204" pitchFamily="18" charset="0"/>
                  </a:rPr>
                  <a:t> </a:t>
                </a:r>
              </a:p>
              <a:p>
                <a:pPr lvl="1"/>
                <a:r>
                  <a:rPr lang="en-GB" dirty="0"/>
                  <a:t>to encode patterns or relations (first-order constructs)</a:t>
                </a:r>
                <a:endParaRPr lang="en-GB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dirty="0"/>
                  <a:t>Possible values (</a:t>
                </a:r>
                <a:r>
                  <a:rPr lang="en-GB" dirty="0">
                    <a:solidFill>
                      <a:schemeClr val="accent1"/>
                    </a:solidFill>
                  </a:rPr>
                  <a:t>constants</a:t>
                </a:r>
                <a:r>
                  <a:rPr lang="en-GB" dirty="0"/>
                  <a:t>) of logical variables = </a:t>
                </a:r>
                <a:r>
                  <a:rPr lang="en-GB" dirty="0">
                    <a:solidFill>
                      <a:schemeClr val="accent1"/>
                    </a:solidFill>
                  </a:rPr>
                  <a:t>domain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GB" i="1" smtClean="0">
                        <a:solidFill>
                          <a:schemeClr val="accent1"/>
                        </a:solidFill>
                        <a:latin typeface="Cambria Math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r>
                  <a:rPr lang="en-GB" dirty="0"/>
                  <a:t>E.g., </a:t>
                </a:r>
                <a:endParaRPr lang="en-GB" b="0" i="1" dirty="0">
                  <a:latin typeface="Cambria Math" charset="0"/>
                </a:endParaRPr>
              </a:p>
              <a:p>
                <a:pPr lvl="1"/>
                <a:r>
                  <a:rPr lang="en-GB" b="0" dirty="0"/>
                  <a:t>Logical variables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smtClean="0">
                        <a:latin typeface="Cambria Math" charset="0"/>
                      </a:rPr>
                      <m:t>𝑋</m:t>
                    </m:r>
                  </m:oMath>
                </a14:m>
                <a:r>
                  <a:rPr lang="en-GB" b="0" dirty="0"/>
                  <a:t> with domains</a:t>
                </a: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GB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fire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flood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GB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en-GB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GB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chem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nucl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charset="0"/>
                          </a:rPr>
                          <m:t>𝑋</m:t>
                        </m:r>
                      </m:e>
                    </m:d>
                    <m:r>
                      <a:rPr lang="en-GB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 smtClean="0">
                            <a:latin typeface="Cambria Math" charset="0"/>
                          </a:rPr>
                          <m:t>alice</m:t>
                        </m:r>
                        <m:r>
                          <a:rPr lang="en-GB" i="1" smtClean="0">
                            <a:latin typeface="Cambria Math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GB" i="0" smtClean="0">
                            <a:latin typeface="Cambria Math" charset="0"/>
                          </a:rPr>
                          <m:t>eve</m:t>
                        </m:r>
                        <m:r>
                          <a:rPr lang="en-GB" i="1" smtClean="0">
                            <a:latin typeface="Cambria Math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GB" i="0" smtClean="0">
                            <a:latin typeface="Cambria Math" charset="0"/>
                          </a:rPr>
                          <m:t>bob</m:t>
                        </m:r>
                      </m:e>
                    </m:d>
                  </m:oMath>
                </a14:m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Universe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de-DE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𝑫</m:t>
                    </m:r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de-DE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All constants occurring in a scenario, i.e.,</a:t>
                </a:r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de-DE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</m:oMath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C39C94-0DDE-EF4E-B60B-F2500305D2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E6968-B156-4044-BD0F-12CD5BFB4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68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66A09-1194-5D44-8DA1-2EC3EDE4EC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8896917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To restrict applicability of domain constants:</a:t>
                </a:r>
                <a:r>
                  <a:rPr lang="en-GB" dirty="0">
                    <a:solidFill>
                      <a:schemeClr val="accent1"/>
                    </a:solidFill>
                  </a:rPr>
                  <a:t> Constraint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𝒳</m:t>
                            </m:r>
                          </m:sub>
                        </m:sSub>
                      </m:e>
                    </m:d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b="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 </a:t>
                </a:r>
                <a:r>
                  <a:rPr lang="en-GB" dirty="0">
                    <a:ea typeface="Cambria Math" panose="02040503050406030204" pitchFamily="18" charset="0"/>
                  </a:rPr>
                  <a:t>sequence of logical variables</a:t>
                </a:r>
                <a:endParaRPr lang="en-GB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</m:sub>
                    </m:sSub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Sup>
                      <m:sSubSupPr>
                        <m:ctrlP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dom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a subset of domain combinations</a:t>
                </a:r>
              </a:p>
              <a:p>
                <a:pPr lvl="2"/>
                <a:r>
                  <a:rPr lang="en-GB" dirty="0"/>
                  <a:t>Set of sequences of constants in the order given by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no restrictions apply,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dom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de-DE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⊤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Can be omitted</a:t>
                </a:r>
              </a:p>
              <a:p>
                <a:r>
                  <a:rPr lang="en-GB" dirty="0"/>
                  <a:t>E.g.,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alice</m:t>
                                </m:r>
                              </m:e>
                            </m:d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eve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br>
                  <a:rPr lang="de-DE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 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alice</m:t>
                        </m:r>
                        <m:r>
                          <a:rPr lang="de-D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alice</m:t>
                        </m:r>
                        <m:r>
                          <a:rPr lang="de-D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de-DE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eve</m:t>
                        </m:r>
                        <m:r>
                          <a:rPr lang="de-D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eve</m:t>
                        </m:r>
                        <m:r>
                          <a:rPr lang="de-D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de-DE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bob</m:t>
                        </m:r>
                        <m:r>
                          <a:rPr lang="de-D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bob</m:t>
                        </m:r>
                        <m:r>
                          <a:rPr lang="de-DE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})=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⊤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66A09-1194-5D44-8DA1-2EC3EDE4EC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8896917" cy="4240848"/>
              </a:xfrm>
              <a:blipFill>
                <a:blip r:embed="rId2"/>
                <a:stretch>
                  <a:fillRect l="-1997" t="-2985" b="-299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EAE7E42-FCAA-CE4C-886C-9BDE20917A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F35876B-2733-A04D-BB71-7D2FBDC159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79A4FE-64E7-0D46-983E-1BBC995F5E63}"/>
              </a:ext>
            </a:extLst>
          </p:cNvPr>
          <p:cNvSpPr txBox="1"/>
          <p:nvPr/>
        </p:nvSpPr>
        <p:spPr>
          <a:xfrm>
            <a:off x="8659551" y="2489984"/>
            <a:ext cx="2587235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Constraints =</a:t>
            </a:r>
          </a:p>
          <a:p>
            <a:pPr algn="ctr"/>
            <a:r>
              <a:rPr lang="en-GB" dirty="0"/>
              <a:t>Abstraction of a database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3C34B0-7270-734B-B6A0-0ACF4D52A3FC}"/>
              </a:ext>
            </a:extLst>
          </p:cNvPr>
          <p:cNvSpPr txBox="1"/>
          <p:nvPr/>
        </p:nvSpPr>
        <p:spPr>
          <a:xfrm>
            <a:off x="8143962" y="3606506"/>
            <a:ext cx="3618411" cy="14773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The constraint apparatus appears overwhelming but it just tells you for which constants something applies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Necessary for proofs but not for general understanding</a:t>
            </a:r>
          </a:p>
        </p:txBody>
      </p:sp>
    </p:spTree>
    <p:extLst>
      <p:ext uri="{BB962C8B-B14F-4D97-AF65-F5344CB8AC3E}">
        <p14:creationId xmlns:p14="http://schemas.microsoft.com/office/powerpoint/2010/main" val="188589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PRVs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9471633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Random variable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/>
                  <a:t> parameterised with</a:t>
                </a:r>
                <a:r>
                  <a:rPr lang="en-GB" dirty="0">
                    <a:solidFill>
                      <a:schemeClr val="accent1"/>
                    </a:solidFill>
                  </a:rPr>
                  <a:t> </a:t>
                </a:r>
                <a:r>
                  <a:rPr lang="en-GB" dirty="0"/>
                  <a:t>logical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/>
                  <a:t> </a:t>
                </a:r>
                <a:br>
                  <a:rPr lang="en-GB" dirty="0"/>
                </a:br>
                <a:r>
                  <a:rPr lang="en-GB" dirty="0"/>
                  <a:t>= </a:t>
                </a:r>
                <a:r>
                  <a:rPr lang="en-GB" dirty="0">
                    <a:solidFill>
                      <a:schemeClr val="accent1"/>
                    </a:solidFill>
                  </a:rPr>
                  <a:t>PRV</a:t>
                </a: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b="0" dirty="0">
                  <a:solidFill>
                    <a:schemeClr val="accent1"/>
                  </a:solidFill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>
                    <a:ea typeface="Cambria Math" panose="02040503050406030204" pitchFamily="18" charset="0"/>
                  </a:rPr>
                  <a:t>if</a:t>
                </a:r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b="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b="0" dirty="0">
                    <a:ea typeface="Cambria Math" panose="02040503050406030204" pitchFamily="18" charset="0"/>
                  </a:rPr>
                  <a:t> a propositional random variable</a:t>
                </a:r>
              </a:p>
              <a:p>
                <a:r>
                  <a:rPr lang="en-GB" dirty="0"/>
                  <a:t>Range as before: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E.g.,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𝑇𝑟𝑒𝑎𝑡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charset="0"/>
                      </a:rPr>
                      <m:t>𝐸𝑝𝑖𝑑</m:t>
                    </m:r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𝑇𝑟𝑒𝑎𝑡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𝑇𝑟𝑎𝑣𝑒𝑙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br>
                  <a:rPr lang="de-DE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GB" dirty="0"/>
                  <a:t> sharing the </a:t>
                </a:r>
                <a:br>
                  <a:rPr lang="en-GB" dirty="0"/>
                </a:br>
                <a:r>
                  <a:rPr lang="en-GB" dirty="0"/>
                  <a:t>same logical variable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9471633" cy="4240848"/>
              </a:xfrm>
              <a:blipFill>
                <a:blip r:embed="rId2"/>
                <a:stretch>
                  <a:fillRect l="-1874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8D8615-8F73-154B-BF59-5E32742C414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C00E8-CB50-F644-A6F8-557804EBE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14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BE4D025-6B0C-8149-B5B7-7A2285A7136B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BDB06CC7-3B4C-D04A-9A57-DACB184DFC3E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BDB06CC7-3B4C-D04A-9A57-DACB184DFC3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D06CA8CA-18E7-9643-B5BE-83AB698A0A72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D06CA8CA-18E7-9643-B5BE-83AB698A0A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FBB1A674-C4D8-B149-9A65-80688FFB3FA0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FBB1A674-C4D8-B149-9A65-80688FFB3F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6CFEF077-79D4-2443-A06D-F0EA7A31A7ED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6CFEF077-79D4-2443-A06D-F0EA7A31A7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D8D9F8D-8CA7-6444-AF16-E0CD7E9F5460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ED8D9F8D-8CA7-6444-AF16-E0CD7E9F54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5C369CDA-818F-084E-A00A-46E5B743A0A7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5C369CDA-818F-084E-A00A-46E5B743A0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63500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Restricting PRVs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882259" cy="4240848"/>
              </a:xfrm>
            </p:spPr>
            <p:txBody>
              <a:bodyPr>
                <a:noAutofit/>
              </a:bodyPr>
              <a:lstStyle/>
              <a:p>
                <a:r>
                  <a:rPr lang="en-GB" dirty="0"/>
                  <a:t>PRV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under constraint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dirty="0"/>
                  <a:t> written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𝒳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⊇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lv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lv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referring to the logical variables of the given input</a:t>
                </a: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Represents a set of propositional random variables</a:t>
                </a:r>
              </a:p>
              <a:p>
                <a:r>
                  <a:rPr lang="en-GB" dirty="0"/>
                  <a:t>E.g.,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𝑆𝑖𝑐𝑘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GB" b="0" dirty="0">
                    <a:latin typeface="+mn-lt"/>
                  </a:rPr>
                  <a:t>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𝑎𝑙𝑖𝑐𝑒</m:t>
                                </m:r>
                              </m:e>
                            </m:d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𝑒𝑣𝑒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GB" b="0" dirty="0"/>
              </a:p>
              <a:p>
                <a:pPr lvl="2"/>
                <a:r>
                  <a:rPr lang="en-GB" dirty="0"/>
                  <a:t>Represents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𝑎𝑙𝑖𝑐𝑒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𝑒𝑣𝑒</m:t>
                        </m:r>
                      </m:e>
                    </m:d>
                  </m:oMath>
                </a14:m>
                <a:endParaRPr lang="en-GB" b="0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𝑇𝑟𝑒𝑎𝑡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|⊤</m:t>
                        </m:r>
                      </m:sub>
                    </m:sSub>
                  </m:oMath>
                </a14:m>
                <a:r>
                  <a:rPr lang="en-GB" dirty="0">
                    <a:latin typeface="+mn-lt"/>
                  </a:rPr>
                  <a:t>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⊤=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dom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dom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Represents</a:t>
                </a:r>
                <a:endParaRPr lang="de-DE" b="0" i="0" dirty="0">
                  <a:latin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𝑇𝑟𝑒𝑎𝑡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𝑎𝑙𝑖𝑐𝑒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𝑇𝑟𝑒𝑎𝑡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𝑎𝑙𝑖𝑐𝑒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𝑇𝑟𝑒𝑎𝑡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𝑒𝑣𝑒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𝑇𝑟𝑒𝑎𝑡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𝑒𝑣𝑒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𝑇𝑟𝑒𝑎𝑡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𝑏𝑜𝑏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𝑇𝑟𝑒𝑎𝑡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𝑏𝑜𝑏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dirty="0"/>
              </a:p>
              <a:p>
                <a:pPr lvl="1"/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882259" cy="4240848"/>
              </a:xfrm>
              <a:blipFill>
                <a:blip r:embed="rId2"/>
                <a:stretch>
                  <a:fillRect l="-2254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73720A-1766-5B45-BCAB-6488FABEC7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838DB-6E86-E948-8B30-E893B9FC7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15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EEB6448-B060-2F4C-81EB-9AB2C6070B9E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248A095C-03CE-5B47-90FE-C2AB0F736161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248A095C-03CE-5B47-90FE-C2AB0F7361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1A46A9B-C7E0-D64C-A598-5D8E811CB09C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31A46A9B-C7E0-D64C-A598-5D8E811CB0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86ABF1AC-EFCC-2B49-99DF-494CCC5D7FA8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86ABF1AC-EFCC-2B49-99DF-494CCC5D7F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C4D94EB-EA5E-D54C-BED7-2304C1EFABDD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C4D94EB-EA5E-D54C-BED7-2304C1EFAB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6CE439B-E4DB-CB43-A60D-3257CAC72BF6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6CE439B-E4DB-CB43-A60D-3257CAC72B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0B35E1EC-764A-4549-B591-00B26ADB74A9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0B35E1EC-764A-4549-B591-00B26ADB74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5C400F-66B6-7D4A-B823-11793328DD0E}"/>
                  </a:ext>
                </a:extLst>
              </p:cNvPr>
              <p:cNvSpPr txBox="1"/>
              <p:nvPr/>
            </p:nvSpPr>
            <p:spPr>
              <a:xfrm>
                <a:off x="7109772" y="1665066"/>
                <a:ext cx="4721903" cy="1891865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/>
                  <a:t>It may happen that a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𝒳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talks about more logical variables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GB" dirty="0"/>
                  <a:t> than the thing it applies to with logical variables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𝒴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</m:oMath>
                </a14:m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To restrict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dirty="0"/>
                  <a:t> to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GB" dirty="0"/>
                  <a:t>, we use the projection operation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dirty="0"/>
                  <a:t> from relational algebra: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dirty="0"/>
                        <m:t>if</m:t>
                      </m:r>
                      <m:r>
                        <m:rPr>
                          <m:nor/>
                        </m:rPr>
                        <a:rPr lang="en-GB" dirty="0"/>
                        <m:t> 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𝒴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𝒳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𝒴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:=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𝒴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𝒴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𝒳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75C400F-66B6-7D4A-B823-11793328D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9772" y="1665066"/>
                <a:ext cx="4721903" cy="18918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425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Parfactors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10752799" cy="424084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dirty="0"/>
                  <a:t>Factor with PRVs as arguments = </a:t>
                </a:r>
                <a:r>
                  <a:rPr lang="en-GB" dirty="0">
                    <a:solidFill>
                      <a:schemeClr val="accent1"/>
                    </a:solidFill>
                  </a:rPr>
                  <a:t>parfactor</a:t>
                </a: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=∀</m:t>
                      </m:r>
                      <m:r>
                        <a:rPr lang="en-GB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𝒳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𝒜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𝒳</m:t>
                              </m:r>
                              <m: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GB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𝒳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</m:oMath>
                  </m:oMathPara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sequence of PRVs containing logical variables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as before: </a:t>
                </a: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sSubSup>
                        <m:sSubSup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e>
                        <m:sub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ran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  <a:p>
                <a:pPr lvl="2"/>
                <a:r>
                  <a:rPr lang="en-GB" dirty="0"/>
                  <a:t>At least one potential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Shorthand:</a:t>
                </a:r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sSub>
                      <m:sSub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𝒜</m:t>
                            </m:r>
                          </m:e>
                        </m:d>
                      </m:e>
                      <m:sub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=⊤</m:t>
                    </m:r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dirty="0"/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𝒳</m:t>
                          </m:r>
                        </m:sub>
                      </m:sSub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𝑇𝑟𝑎𝑣𝑒𝑙</m:t>
                              </m:r>
                              <m:d>
                                <m:d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𝐸𝑝𝑖𝑑</m:t>
                              </m:r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𝑆𝑖𝑐𝑘</m:t>
                              </m:r>
                              <m:d>
                                <m:d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alice</m:t>
                                      </m:r>
                                    </m:e>
                                  </m:d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d>
                                    <m:dPr>
                                      <m:ctrlP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eve</m:t>
                                      </m:r>
                                    </m:e>
                                  </m:d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d>
                                    <m:dPr>
                                      <m:ctrlP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bob</m:t>
                                      </m:r>
                                    </m:e>
                                  </m:d>
                                </m:e>
                              </m:d>
                            </m:e>
                          </m:d>
                        </m:sub>
                      </m:sSub>
                    </m:oMath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</m:t>
                      </m:r>
                      <m:r>
                        <m:rPr>
                          <m:aln/>
                        </m:rP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𝑇𝑟𝑎𝑣𝑒𝑙</m:t>
                              </m:r>
                              <m:d>
                                <m:d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𝐸𝑝𝑖𝑑</m:t>
                              </m:r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𝑆𝑖𝑐𝑘</m:t>
                              </m:r>
                              <m:d>
                                <m:d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|⊤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</m:t>
                      </m:r>
                      <m:r>
                        <m:rPr>
                          <m:aln/>
                        </m:rP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10752799" cy="4240848"/>
              </a:xfrm>
              <a:blipFill>
                <a:blip r:embed="rId2"/>
                <a:stretch>
                  <a:fillRect l="-1651" t="-3881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69E77-4FFE-5B45-BC89-8A2C1105D5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EC107-66CA-C941-8C83-01DA22AAF6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GB" smtClean="0"/>
              <a:t>16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Table 42">
                <a:extLst>
                  <a:ext uri="{FF2B5EF4-FFF2-40B4-BE49-F238E27FC236}">
                    <a16:creationId xmlns:a16="http://schemas.microsoft.com/office/drawing/2014/main" id="{800CE934-68CE-1347-A967-B0D7AE09B1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2135047"/>
                  </p:ext>
                </p:extLst>
              </p:nvPr>
            </p:nvGraphicFramePr>
            <p:xfrm>
              <a:off x="8729065" y="1665066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Table 42">
                <a:extLst>
                  <a:ext uri="{FF2B5EF4-FFF2-40B4-BE49-F238E27FC236}">
                    <a16:creationId xmlns:a16="http://schemas.microsoft.com/office/drawing/2014/main" id="{800CE934-68CE-1347-A967-B0D7AE09B1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2135047"/>
                  </p:ext>
                </p:extLst>
              </p:nvPr>
            </p:nvGraphicFramePr>
            <p:xfrm>
              <a:off x="8729065" y="1665066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3448" r="-16451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3448" r="-21224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3448" r="-4246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3448" r="-3333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103448" r="-16451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103448" r="-21224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103448" r="-4246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103448" r="-3333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203448" r="-16451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203448" r="-21224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203448" r="-4246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203448" r="-3333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303448" r="-16451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303448" r="-21224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303448" r="-4246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303448" r="-3333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417857" r="-16451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417857" r="-212245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417857" r="-4246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417857" r="-3333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500000" r="-16451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500000" r="-21224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500000" r="-4246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500000" r="-3333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600000" r="-16451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600000" r="-21224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600000" r="-4246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600000" r="-3333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700000" r="-16451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700000" r="-21224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700000" r="-4246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700000" r="-3333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800000" r="-16451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800000" r="-21224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800000" r="-4246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800000" r="-3333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72765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Grounding of Parfactors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8369440" cy="4240848"/>
              </a:xfrm>
            </p:spPr>
            <p:txBody>
              <a:bodyPr/>
              <a:lstStyle/>
              <a:p>
                <a:r>
                  <a:rPr lang="en-GB" dirty="0"/>
                  <a:t>Grounding of parfactor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gr</m:t>
                    </m:r>
                    <m:d>
                      <m:dPr>
                        <m:ctrlP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Obtain set of factors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en-GB" dirty="0"/>
                  <a:t> that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dirty="0"/>
                  <a:t> represents</a:t>
                </a:r>
              </a:p>
              <a:p>
                <a:pPr lvl="1"/>
                <a:r>
                  <a:rPr lang="en-GB" dirty="0"/>
                  <a:t>Replace logical variables in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dirty="0"/>
                  <a:t> with constants in constraint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dirty="0"/>
                  <a:t>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gr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𝒜</m:t>
                                  </m:r>
                                </m:e>
                              </m:d>
                            </m:e>
                            <m:sub>
                              <m:r>
                                <a:rPr lang="en-GB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GB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GB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𝒳</m:t>
                                  </m:r>
                                  <m:r>
                                    <a:rPr lang="en-GB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GB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GB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𝒳</m:t>
                                  </m:r>
                                </m:sub>
                              </m:sSub>
                              <m:r>
                                <a:rPr lang="en-GB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</m:e>
                      </m:d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⋃"/>
                          <m:supHide m:val="on"/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sub>
                          </m:sSub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𝜽</m:t>
                          </m:r>
                        </m:sub>
                        <m:sup/>
                        <m:e>
                          <m:r>
                            <a:rPr lang="en-GB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𝒜</m:t>
                              </m:r>
                              <m:sSub>
                                <m:sSubPr>
                                  <m:ctrlPr>
                                    <a:rPr lang="en-GB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⋃"/>
                          <m:supHide m:val="on"/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𝒳</m:t>
                              </m:r>
                            </m:sub>
                          </m:sSub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⋃"/>
                                  <m:supHide m:val="on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a:rPr lang="en-GB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sub>
                                <m:sup/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→</m:t>
                                      </m:r>
                                      <m:r>
                                        <a:rPr lang="en-GB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</m:oMath>
                  </m:oMathPara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GB" dirty="0"/>
                  <a:t> set of all possible substitutions</a:t>
                </a:r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GB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en-GB" dirty="0"/>
                  <a:t> to apply to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GB" dirty="0"/>
                  <a:t> in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gr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latin typeface="Cambria Math" charset="0"/>
                          </a:rPr>
                          <m:t>𝑔</m:t>
                        </m:r>
                      </m:e>
                      <m:sub>
                        <m:r>
                          <a:rPr lang="en-GB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e>
                    </m:d>
                  </m:oMath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𝑇𝑟𝑎𝑣𝑒𝑙</m:t>
                            </m:r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𝐸𝑝𝑖𝑑</m:t>
                            </m:r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𝑆𝑖𝑐𝑘</m:t>
                            </m:r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|⊤</m:t>
                        </m:r>
                      </m:sub>
                    </m:sSub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:endParaRPr lang="en-GB" b="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8369440" cy="4240848"/>
              </a:xfrm>
              <a:blipFill>
                <a:blip r:embed="rId2"/>
                <a:stretch>
                  <a:fillRect l="-2121" t="-5970" b="-2388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50AC5F-40E6-0E4B-B5CF-EB855A085B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B9C00-233C-1C41-8724-3B77D5A87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GB" smtClean="0"/>
              <a:t>17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41">
                <a:extLst>
                  <a:ext uri="{FF2B5EF4-FFF2-40B4-BE49-F238E27FC236}">
                    <a16:creationId xmlns:a16="http://schemas.microsoft.com/office/drawing/2014/main" id="{CB8BACFD-C26D-E541-A77A-7745C58F9D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3497502"/>
                  </p:ext>
                </p:extLst>
              </p:nvPr>
            </p:nvGraphicFramePr>
            <p:xfrm>
              <a:off x="8729065" y="1665066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41">
                <a:extLst>
                  <a:ext uri="{FF2B5EF4-FFF2-40B4-BE49-F238E27FC236}">
                    <a16:creationId xmlns:a16="http://schemas.microsoft.com/office/drawing/2014/main" id="{CB8BACFD-C26D-E541-A77A-7745C58F9D2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3497502"/>
                  </p:ext>
                </p:extLst>
              </p:nvPr>
            </p:nvGraphicFramePr>
            <p:xfrm>
              <a:off x="8729065" y="1665066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3448" r="-16451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3448" r="-21224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3448" r="-4246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3448" r="-3333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103448" r="-16451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103448" r="-21224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103448" r="-4246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103448" r="-3333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203448" r="-16451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203448" r="-21224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203448" r="-4246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203448" r="-3333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303448" r="-16451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303448" r="-21224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303448" r="-4246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303448" r="-3333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417857" r="-16451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417857" r="-212245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417857" r="-4246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417857" r="-3333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500000" r="-16451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500000" r="-21224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500000" r="-4246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500000" r="-3333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600000" r="-16451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600000" r="-21224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600000" r="-4246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600000" r="-3333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700000" r="-16451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700000" r="-21224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700000" r="-4246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700000" r="-3333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800000" r="-16451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800000" r="-21224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800000" r="-4246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800000" r="-3333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20018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45ACB0BB-1A80-814F-8AC0-D8B1BB40C3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5208557"/>
                  </p:ext>
                </p:extLst>
              </p:nvPr>
            </p:nvGraphicFramePr>
            <p:xfrm>
              <a:off x="8729065" y="1664373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45ACB0BB-1A80-814F-8AC0-D8B1BB40C3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75208557"/>
                  </p:ext>
                </p:extLst>
              </p:nvPr>
            </p:nvGraphicFramePr>
            <p:xfrm>
              <a:off x="8729065" y="1664373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3448" r="-16451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3448" r="-21224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3448" r="-4246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3448" r="-3333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103448" r="-16451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103448" r="-21224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103448" r="-4246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103448" r="-3333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203448" r="-16451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203448" r="-21224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203448" r="-4246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203448" r="-3333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303448" r="-16451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303448" r="-21224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303448" r="-4246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303448" r="-3333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417857" r="-16451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417857" r="-212245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417857" r="-4246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417857" r="-3333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500000" r="-16451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500000" r="-21224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500000" r="-4246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500000" r="-3333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600000" r="-16451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600000" r="-21224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600000" r="-4246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600000" r="-3333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700000" r="-16451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700000" r="-21224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700000" r="-4246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700000" r="-3333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075" t="-800000" r="-16451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1837" t="-800000" r="-21224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95890" t="-800000" r="-4246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720000" t="-800000" r="-3333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Grounding: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gr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i="1">
                            <a:latin typeface="Cambria Math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e>
                    </m:d>
                  </m:oMath>
                </a14:m>
                <a:endParaRPr lang="de-DE" b="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B6A3D6-D0E0-F34D-BA23-556E7C67E4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D8CBA-0178-E94F-95B9-F5108E0851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1" name="Table 40">
                <a:extLst>
                  <a:ext uri="{FF2B5EF4-FFF2-40B4-BE49-F238E27FC236}">
                    <a16:creationId xmlns:a16="http://schemas.microsoft.com/office/drawing/2014/main" id="{65EBDB4E-AABD-734E-B1EF-E6DC9A5C67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4401215"/>
                  </p:ext>
                </p:extLst>
              </p:nvPr>
            </p:nvGraphicFramePr>
            <p:xfrm>
              <a:off x="359625" y="2524940"/>
              <a:ext cx="3784092" cy="3295523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5149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5882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𝑎𝑙𝑖𝑐𝑒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𝑎𝑙𝑖𝑐𝑒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9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1" name="Table 40">
                <a:extLst>
                  <a:ext uri="{FF2B5EF4-FFF2-40B4-BE49-F238E27FC236}">
                    <a16:creationId xmlns:a16="http://schemas.microsoft.com/office/drawing/2014/main" id="{65EBDB4E-AABD-734E-B1EF-E6DC9A5C67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4401215"/>
                  </p:ext>
                </p:extLst>
              </p:nvPr>
            </p:nvGraphicFramePr>
            <p:xfrm>
              <a:off x="359625" y="2524940"/>
              <a:ext cx="3784092" cy="3295523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5149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5882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9443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r="-150000" b="-8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r="-267347" b="-8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r="-31000" b="-8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900000" r="-3333" b="-8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t="-100000" r="-150000" b="-7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t="-100000" r="-267347" b="-7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t="-100000" r="-31000" b="-7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t="-200000" r="-150000" b="-6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t="-200000" r="-267347" b="-6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t="-200000" r="-31000" b="-6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t="-300000" r="-150000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t="-300000" r="-267347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t="-300000" r="-31000" b="-5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t="-400000" r="-150000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t="-400000" r="-267347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t="-400000" r="-31000" b="-4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t="-500000" r="-150000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t="-500000" r="-267347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t="-500000" r="-31000" b="-3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t="-600000" r="-150000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t="-600000" r="-267347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t="-600000" r="-31000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t="-700000" r="-150000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t="-700000" r="-267347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t="-700000" r="-31000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33" t="-800000" r="-15000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46939" t="-800000" r="-267347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70000" t="-800000" r="-3100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9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Table 42">
                <a:extLst>
                  <a:ext uri="{FF2B5EF4-FFF2-40B4-BE49-F238E27FC236}">
                    <a16:creationId xmlns:a16="http://schemas.microsoft.com/office/drawing/2014/main" id="{7CDC43EC-50F0-634A-8821-A13BF94F16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5419984"/>
                  </p:ext>
                </p:extLst>
              </p:nvPr>
            </p:nvGraphicFramePr>
            <p:xfrm>
              <a:off x="4167997" y="2339863"/>
              <a:ext cx="3545967" cy="329692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3959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3976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𝑏𝑜𝑏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𝑏𝑜𝑏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9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Table 42">
                <a:extLst>
                  <a:ext uri="{FF2B5EF4-FFF2-40B4-BE49-F238E27FC236}">
                    <a16:creationId xmlns:a16="http://schemas.microsoft.com/office/drawing/2014/main" id="{7CDC43EC-50F0-634A-8821-A13BF94F16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5419984"/>
                  </p:ext>
                </p:extLst>
              </p:nvPr>
            </p:nvGraphicFramePr>
            <p:xfrm>
              <a:off x="4167997" y="2339863"/>
              <a:ext cx="3545967" cy="329692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3959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3976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3448" r="-155455" b="-8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3448" r="-242000" b="-8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3448" r="-34444" b="-8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6667" t="-3448" r="-3333" b="-8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103448" r="-155455" b="-7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103448" r="-242000" b="-7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103448" r="-34444" b="-7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203448" r="-155455" b="-6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203448" r="-242000" b="-6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203448" r="-34444" b="-6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303448" r="-15545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303448" r="-242000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303448" r="-34444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403448" r="-155455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403448" r="-242000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403448" r="-34444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521429" r="-155455" b="-33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521429" r="-242000" b="-33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521429" r="-34444" b="-33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600000" r="-155455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600000" r="-242000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600000" r="-34444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700000" r="-155455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700000" r="-242000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700000" r="-34444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909" t="-800000" r="-155455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2000" t="-800000" r="-242000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78889" t="-800000" r="-34444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9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4312D736-03B4-1E41-9543-74C74B1198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9554376"/>
                  </p:ext>
                </p:extLst>
              </p:nvPr>
            </p:nvGraphicFramePr>
            <p:xfrm>
              <a:off x="1951594" y="2138010"/>
              <a:ext cx="3504692" cy="3294952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13752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912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  <m:d>
                                  <m:dPr>
                                    <m:ctrlPr>
                                      <a:rPr lang="de-DE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smtClean="0">
                                        <a:latin typeface="Cambria Math" panose="02040503050406030204" pitchFamily="18" charset="0"/>
                                      </a:rPr>
                                      <m:t>𝑒𝑣𝑒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smtClean="0">
                                        <a:latin typeface="Cambria Math" panose="02040503050406030204" pitchFamily="18" charset="0"/>
                                      </a:rPr>
                                      <m:t>𝑒𝑣𝑒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8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de-DE" sz="18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9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4312D736-03B4-1E41-9543-74C74B1198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9554376"/>
                  </p:ext>
                </p:extLst>
              </p:nvPr>
            </p:nvGraphicFramePr>
            <p:xfrm>
              <a:off x="1951594" y="2138010"/>
              <a:ext cx="3504692" cy="3294952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137528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912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887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3448" r="-155963" b="-8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3448" r="-246939" b="-8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3448" r="-35955" b="-8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823333" t="-3448" r="-6667" b="-8241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103448" r="-155963" b="-7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103448" r="-246939" b="-7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103448" r="-35955" b="-7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203448" r="-155963" b="-6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203448" r="-246939" b="-6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203448" r="-35955" b="-6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303448" r="-155963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303448" r="-246939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303448" r="-35955" b="-5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403448" r="-155963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403448" r="-246939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403448" r="-35955" b="-4241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521429" r="-155963" b="-33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521429" r="-246939" b="-33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521429" r="-35955" b="-339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600000" r="-155963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600000" r="-246939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600000" r="-35955" b="-2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700000" r="-155963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700000" r="-246939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700000" r="-35955" b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800000" r="-155963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2449" t="-800000" r="-246939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7528" t="-800000" r="-35955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9</a:t>
                          </a:r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3A213B79-EBE9-0F47-B8D5-CE4F43505D35}"/>
              </a:ext>
            </a:extLst>
          </p:cNvPr>
          <p:cNvSpPr/>
          <p:nvPr/>
        </p:nvSpPr>
        <p:spPr>
          <a:xfrm>
            <a:off x="254726" y="2024740"/>
            <a:ext cx="7556863" cy="3920360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2421FD-2E2E-A649-9CCD-CAE798153AC9}"/>
              </a:ext>
            </a:extLst>
          </p:cNvPr>
          <p:cNvSpPr/>
          <p:nvPr/>
        </p:nvSpPr>
        <p:spPr>
          <a:xfrm>
            <a:off x="8621486" y="1567000"/>
            <a:ext cx="3315089" cy="3501389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6EB1893-0148-464D-8B22-3B1E76B26688}"/>
                  </a:ext>
                </a:extLst>
              </p:cNvPr>
              <p:cNvSpPr txBox="1"/>
              <p:nvPr/>
            </p:nvSpPr>
            <p:spPr>
              <a:xfrm>
                <a:off x="7949477" y="2524940"/>
                <a:ext cx="53412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6EB1893-0148-464D-8B22-3B1E76B26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9477" y="2524940"/>
                <a:ext cx="53412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980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B8964B-A2BA-C249-AD44-CDCC245E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Symmetries Within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335403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Assume four epidemics with identical characteristics</a:t>
                </a:r>
              </a:p>
              <a:p>
                <a:pPr lvl="1" fontAlgn="t"/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Reasonable to model the epidemics such that it does not matter which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𝐸𝑝𝑖𝑑</m:t>
                    </m:r>
                  </m:oMath>
                </a14:m>
                <a:r>
                  <a:rPr lang="en-GB" dirty="0"/>
                  <a:t> variables specifically are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true</m:t>
                    </m:r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false</m:t>
                    </m:r>
                  </m:oMath>
                </a14:m>
                <a:r>
                  <a:rPr lang="en-GB" dirty="0"/>
                  <a:t>, i.e., they are </a:t>
                </a:r>
                <a:r>
                  <a:rPr lang="en-GB" dirty="0">
                    <a:solidFill>
                      <a:schemeClr val="accent1"/>
                    </a:solidFill>
                  </a:rPr>
                  <a:t>interchangeable</a:t>
                </a:r>
              </a:p>
              <a:p>
                <a:pPr lvl="1"/>
                <a:endParaRPr lang="en-GB" dirty="0"/>
              </a:p>
              <a:p>
                <a:pPr lvl="2"/>
                <a:r>
                  <a:rPr lang="en-GB" dirty="0"/>
                  <a:t>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false</m:t>
                    </m:r>
                  </m:oMath>
                </a14:m>
                <a:r>
                  <a:rPr lang="en-GB" dirty="0"/>
                  <a:t> maps to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de-DE" dirty="0"/>
              </a:p>
              <a:p>
                <a:pPr lvl="2"/>
                <a:r>
                  <a:rPr lang="en-GB" dirty="0"/>
                  <a:t>1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true</m:t>
                    </m:r>
                  </m:oMath>
                </a14:m>
                <a:r>
                  <a:rPr lang="en-GB" dirty="0"/>
                  <a:t>, 3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fals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en-GB" dirty="0"/>
                  <a:t> maps to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de-DE" dirty="0"/>
              </a:p>
              <a:p>
                <a:pPr lvl="2"/>
                <a:r>
                  <a:rPr lang="en-GB" dirty="0"/>
                  <a:t>2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true</m:t>
                    </m:r>
                  </m:oMath>
                </a14:m>
                <a:r>
                  <a:rPr lang="en-GB" dirty="0"/>
                  <a:t>, 2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false</m:t>
                    </m:r>
                  </m:oMath>
                </a14:m>
                <a:r>
                  <a:rPr lang="en-GB" dirty="0"/>
                  <a:t> maps to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3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true</m:t>
                    </m:r>
                  </m:oMath>
                </a14:m>
                <a:r>
                  <a:rPr lang="en-GB" dirty="0"/>
                  <a:t>, 1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false</m:t>
                    </m:r>
                  </m:oMath>
                </a14:m>
                <a:r>
                  <a:rPr lang="en-GB" dirty="0"/>
                  <a:t> maps to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de-DE" b="0" dirty="0"/>
              </a:p>
              <a:p>
                <a:pPr lvl="2"/>
                <a:r>
                  <a:rPr lang="en-GB" dirty="0"/>
                  <a:t>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true</m:t>
                    </m:r>
                  </m:oMath>
                </a14:m>
                <a:r>
                  <a:rPr lang="en-GB" dirty="0"/>
                  <a:t> maps to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de-DE" dirty="0"/>
              </a:p>
              <a:p>
                <a:pPr marL="914400" lvl="2" indent="0">
                  <a:buNone/>
                </a:pPr>
                <a:r>
                  <a:rPr lang="en-GB" dirty="0"/>
                  <a:t>➝ Five lines enough to describe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335403" cy="4240848"/>
              </a:xfrm>
              <a:blipFill>
                <a:blip r:embed="rId2"/>
                <a:stretch>
                  <a:fillRect l="-2422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ED38C-3CA7-634C-8BB6-D0B8AEC1AD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755084F-F5FF-AF4C-99B3-2D922983F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90E49-69A5-EC48-AA9E-6974D5856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63547F3-B7BB-A240-8738-E7A31F727BD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7462969"/>
                  </p:ext>
                </p:extLst>
              </p:nvPr>
            </p:nvGraphicFramePr>
            <p:xfrm>
              <a:off x="3998009" y="3612249"/>
              <a:ext cx="985901" cy="1828800"/>
            </p:xfrm>
            <a:graphic>
              <a:graphicData uri="http://schemas.openxmlformats.org/drawingml/2006/table">
                <a:tbl>
                  <a:tblPr bandRow="1">
                    <a:tableStyleId>{7E9639D4-E3E2-4D34-9284-5A2195B3D0D7}</a:tableStyleId>
                  </a:tblPr>
                  <a:tblGrid>
                    <a:gridCol w="603885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de-DE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de-DE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de-DE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de-DE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263547F3-B7BB-A240-8738-E7A31F727BD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7462969"/>
                  </p:ext>
                </p:extLst>
              </p:nvPr>
            </p:nvGraphicFramePr>
            <p:xfrm>
              <a:off x="3998009" y="3612249"/>
              <a:ext cx="985901" cy="1828800"/>
            </p:xfrm>
            <a:graphic>
              <a:graphicData uri="http://schemas.openxmlformats.org/drawingml/2006/table">
                <a:tbl>
                  <a:tblPr bandRow="1">
                    <a:tableStyleId>{7E9639D4-E3E2-4D34-9284-5A2195B3D0D7}</a:tableStyleId>
                  </a:tblPr>
                  <a:tblGrid>
                    <a:gridCol w="603885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r="-64583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4839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100000" r="-6458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4839" t="-10000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200000" r="-6458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4839" t="-20000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300000" r="-6458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4839" t="-300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400000" r="-645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4839" t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000F5C54-2E4B-574F-B426-147527E6334B}"/>
              </a:ext>
            </a:extLst>
          </p:cNvPr>
          <p:cNvGrpSpPr/>
          <p:nvPr/>
        </p:nvGrpSpPr>
        <p:grpSpPr>
          <a:xfrm>
            <a:off x="3343758" y="3113869"/>
            <a:ext cx="1651467" cy="613099"/>
            <a:chOff x="-313360" y="3785332"/>
            <a:chExt cx="1651467" cy="613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>
                  <a:extLst>
                    <a:ext uri="{FF2B5EF4-FFF2-40B4-BE49-F238E27FC236}">
                      <a16:creationId xmlns:a16="http://schemas.microsoft.com/office/drawing/2014/main" id="{48E5DFAB-DB0A-E948-B939-45632BBBA930}"/>
                    </a:ext>
                  </a:extLst>
                </p:cNvPr>
                <p:cNvSpPr/>
                <p:nvPr/>
              </p:nvSpPr>
              <p:spPr>
                <a:xfrm>
                  <a:off x="568409" y="3785332"/>
                  <a:ext cx="7696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i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false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Rectangle 1">
                  <a:extLst>
                    <a:ext uri="{FF2B5EF4-FFF2-40B4-BE49-F238E27FC236}">
                      <a16:creationId xmlns:a16="http://schemas.microsoft.com/office/drawing/2014/main" id="{48E5DFAB-DB0A-E948-B939-45632BBBA9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409" y="3785332"/>
                  <a:ext cx="76969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0A82C935-DCF3-874E-9176-551B8427B43C}"/>
                    </a:ext>
                  </a:extLst>
                </p:cNvPr>
                <p:cNvSpPr/>
                <p:nvPr/>
              </p:nvSpPr>
              <p:spPr>
                <a:xfrm>
                  <a:off x="-313360" y="3914178"/>
                  <a:ext cx="7587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#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i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true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0A82C935-DCF3-874E-9176-551B8427B4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13360" y="3914178"/>
                  <a:ext cx="75873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924A346-782D-8448-9EA3-31E048259F2C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>
              <a:off x="66007" y="4283510"/>
              <a:ext cx="377085" cy="1149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CE2BAB9-2C87-ED47-9C8F-189C2C2399DC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 flipH="1">
              <a:off x="717976" y="4154664"/>
              <a:ext cx="235282" cy="2071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2CB3AA9C-3017-2D4E-8D10-24B4BE8994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7595915"/>
                  </p:ext>
                </p:extLst>
              </p:nvPr>
            </p:nvGraphicFramePr>
            <p:xfrm>
              <a:off x="7836522" y="388800"/>
              <a:ext cx="3275902" cy="621792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724789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7195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478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478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𝐸𝑝𝑖</m:t>
                                    </m:r>
                                    <m:r>
                                      <a:rPr lang="de-DE" sz="1800" b="0" i="1" smtClean="0"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64178154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70774232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60258227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54987287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17325213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15596719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4113404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6085055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2CB3AA9C-3017-2D4E-8D10-24B4BE8994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7595915"/>
                  </p:ext>
                </p:extLst>
              </p:nvPr>
            </p:nvGraphicFramePr>
            <p:xfrm>
              <a:off x="7836522" y="388800"/>
              <a:ext cx="3275902" cy="621792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724789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7195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478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478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3448" r="-356140" b="-1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3448" r="-256140" b="-1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3448" r="-156140" b="-1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3448" r="-56140" b="-1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3448" r="-6667" b="-15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103448" r="-356140" b="-14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103448" r="-256140" b="-14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103448" r="-156140" b="-14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103448" r="-56140" b="-14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103448" r="-6667" b="-14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203448" r="-356140" b="-13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203448" r="-256140" b="-13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203448" r="-156140" b="-13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203448" r="-56140" b="-13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203448" r="-6667" b="-13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303448" r="-356140" b="-12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303448" r="-256140" b="-12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303448" r="-156140" b="-12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303448" r="-56140" b="-12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303448" r="-6667" b="-12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417857" r="-356140" b="-124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417857" r="-256140" b="-124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417857" r="-156140" b="-124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417857" r="-56140" b="-124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417857" r="-6667" b="-124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500000" r="-356140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500000" r="-256140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500000" r="-156140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500000" r="-56140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500000" r="-6667" b="-1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600000" r="-35614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600000" r="-25614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600000" r="-15614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600000" r="-5614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600000" r="-6667" b="-10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700000" r="-35614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700000" r="-25614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700000" r="-15614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700000" r="-5614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700000" r="-6667" b="-9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800000" r="-35614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800000" r="-25614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800000" r="-15614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800000" r="-5614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64178154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900000" r="-35614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900000" r="-25614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900000" r="-15614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900000" r="-5614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900000" r="-6667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1000000" r="-35614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1000000" r="-25614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1000000" r="-15614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1000000" r="-5614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1000000" r="-6667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774232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1100000" r="-35614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1100000" r="-25614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1100000" r="-15614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1100000" r="-5614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1100000" r="-6667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58227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1242857" r="-35614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1242857" r="-25614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1242857" r="-15614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1242857" r="-5614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1242857" r="-6667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87287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1296552" r="-35614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1296552" r="-25614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1296552" r="-15614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1296552" r="-5614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1296552" r="-6667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325213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1396552" r="-35614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1396552" r="-25614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1396552" r="-15614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1396552" r="-5614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1396552" r="-6667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96719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1496552" r="-35614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1496552" r="-25614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1496552" r="-15614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1496552" r="-5614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1496552" r="-6667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13404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754" t="-1596552" r="-35614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01754" t="-1596552" r="-25614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1754" t="-1596552" r="-15614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1754" t="-1596552" r="-5614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63333" t="-1596552" r="-6667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850555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965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B8964B-A2BA-C249-AD44-CDCC245E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Counting Random Variable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New PRV type:</a:t>
                </a:r>
                <a:br>
                  <a:rPr lang="en-GB" dirty="0"/>
                </a:br>
                <a:r>
                  <a:rPr lang="en-GB" dirty="0"/>
                  <a:t>(Parameterised) counting random variable ((</a:t>
                </a:r>
                <a:r>
                  <a:rPr lang="en-GB" dirty="0">
                    <a:solidFill>
                      <a:schemeClr val="accent1"/>
                    </a:solidFill>
                  </a:rPr>
                  <a:t>P</a:t>
                </a:r>
                <a:r>
                  <a:rPr lang="en-GB" dirty="0"/>
                  <a:t>)</a:t>
                </a:r>
                <a:r>
                  <a:rPr lang="en-GB" dirty="0">
                    <a:solidFill>
                      <a:schemeClr val="accent1"/>
                    </a:solidFill>
                  </a:rPr>
                  <a:t>CRV</a:t>
                </a:r>
                <a:r>
                  <a:rPr lang="en-GB" dirty="0"/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GB" dirty="0"/>
                  <a:t> a PRV under constraint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i="0" smtClean="0">
                        <a:latin typeface="Cambria Math" panose="02040503050406030204" pitchFamily="18" charset="0"/>
                      </a:rPr>
                      <m:t>lv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s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Range values: </a:t>
                </a:r>
                <a:r>
                  <a:rPr lang="en-GB" dirty="0">
                    <a:solidFill>
                      <a:schemeClr val="accent1"/>
                    </a:solidFill>
                  </a:rPr>
                  <a:t>Histogram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GB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GB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ran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d>
                  </m:oMath>
                </a14:m>
                <a:r>
                  <a:rPr lang="en-GB" b="0" dirty="0">
                    <a:latin typeface="+mn-lt"/>
                  </a:rPr>
                  <a:t> </a:t>
                </a:r>
                <a:r>
                  <a:rPr lang="en-GB" b="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latin typeface="+mn-lt"/>
                  </a:rPr>
                  <a:t>(number of buckets)</a:t>
                </a:r>
                <a:endParaRPr lang="en-GB" b="0" i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gr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de-DE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de-DE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de-DE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</m:d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(number of instances to distribute into buckets)</a:t>
                </a:r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GB" b="0" dirty="0">
                    <a:ea typeface="Cambria Math" panose="02040503050406030204" pitchFamily="18" charset="0"/>
                  </a:rPr>
                  <a:t> </a:t>
                </a:r>
                <a:r>
                  <a:rPr lang="en-GB" b="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(buckets)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GB" b="0" dirty="0">
                    <a:latin typeface="+mn-lt"/>
                    <a:ea typeface="Cambria Math" panose="02040503050406030204" pitchFamily="18" charset="0"/>
                  </a:rPr>
                  <a:t> 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(number of instances in bucket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tx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chemeClr val="tx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tx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)</a:t>
                </a:r>
                <a:endParaRPr lang="en-GB" b="0" dirty="0">
                  <a:latin typeface="+mn-lt"/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/>
                  <a:t>Shorthand: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GB" b="0" dirty="0">
                  <a:solidFill>
                    <a:schemeClr val="accent1"/>
                  </a:solidFill>
                </a:endParaRP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256" t="-2985" b="-1791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9F73A74-2E21-E84B-A27E-5C78C83020C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Range of a (P)CRV = space of histograms fulfilling the conditions on the histograms</a:t>
                </a:r>
              </a:p>
              <a:p>
                <a:pPr lvl="1"/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(All possible ways of distributing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 interchangeable instances into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 buckets)</a:t>
                </a:r>
                <a:endParaRPr lang="en-GB" dirty="0"/>
              </a:p>
              <a:p>
                <a:r>
                  <a:rPr lang="en-GB" dirty="0"/>
                  <a:t>Single histogram encodes several interchangeable assignments at once</a:t>
                </a:r>
              </a:p>
              <a:p>
                <a:pPr lvl="1"/>
                <a:r>
                  <a:rPr lang="en-GB" dirty="0"/>
                  <a:t>Given by multinomial coefficient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</a:rPr>
                      <m:t>Mul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</a:p>
              <a:p>
                <a:pPr marL="84349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i="0">
                          <a:latin typeface="Cambria Math" panose="02040503050406030204" pitchFamily="18" charset="0"/>
                        </a:rPr>
                        <m:t>Mul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nary>
                            <m:naryPr>
                              <m:chr m:val="∏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dirty="0"/>
              </a:p>
              <a:p>
                <a:pPr lvl="2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/>
                  <a:t>, binomial coefficient: </a:t>
                </a: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9F73A74-2E21-E84B-A27E-5C78C83020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985" r="-45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2E64DF-3345-AA41-A884-265ECB50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F50C9-281C-864E-83F1-93EC39C7F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90E49-69A5-EC48-AA9E-6974D5856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985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B8964B-A2BA-C249-AD44-CDCC245E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CRV: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(</a:t>
                </a:r>
                <a:r>
                  <a:rPr lang="en-GB" dirty="0">
                    <a:solidFill>
                      <a:schemeClr val="accent1"/>
                    </a:solidFill>
                  </a:rPr>
                  <a:t>P</a:t>
                </a:r>
                <a:r>
                  <a:rPr lang="en-GB" dirty="0"/>
                  <a:t>)</a:t>
                </a:r>
                <a:r>
                  <a:rPr lang="en-GB" dirty="0">
                    <a:solidFill>
                      <a:schemeClr val="accent1"/>
                    </a:solidFill>
                  </a:rPr>
                  <a:t>CRV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Range values: </a:t>
                </a:r>
                <a:r>
                  <a:rPr lang="en-GB" dirty="0">
                    <a:solidFill>
                      <a:schemeClr val="accent1"/>
                    </a:solidFill>
                  </a:rPr>
                  <a:t>Histogram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GB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</m:oMath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ran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/>
                  <a:t> 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(number of buckets)</a:t>
                </a:r>
                <a:endParaRPr lang="en-GB" i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gr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|</m:t>
                                    </m:r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(number of instances to distribute into buckets)</a:t>
                </a:r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(buckets)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(number of instances in bucket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tx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i="1">
                            <a:solidFill>
                              <a:schemeClr val="tx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)</a:t>
                </a:r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/>
                  <a:t>Shorthand: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GB" dirty="0"/>
                  <a:t>Single histogram encodes several interchangeable assignments at once:</a:t>
                </a:r>
              </a:p>
              <a:p>
                <a:pPr marL="84349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i="0">
                          <a:latin typeface="Cambria Math" panose="02040503050406030204" pitchFamily="18" charset="0"/>
                        </a:rPr>
                        <m:t>Mul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nary>
                            <m:naryPr>
                              <m:chr m:val="∏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256" t="-2388" b="-16418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92187526-CA93-424F-B3D9-FA124373935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E.g., CRV: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𝐸𝑝𝑖𝑑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𝑟𝑎𝑛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𝐸𝑝𝑖𝑑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</a:rPr>
                          <m:t>true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</a:rPr>
                          <m:t>false</m:t>
                        </m:r>
                      </m:e>
                    </m:d>
                  </m:oMath>
                </a14:m>
                <a:r>
                  <a:rPr lang="en-GB" dirty="0"/>
                  <a:t> ➝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𝑑𝑜𝑚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</m:oMath>
                </a14:m>
                <a:r>
                  <a:rPr lang="de-DE" dirty="0"/>
                  <a:t> ➝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Range values and multiplicities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92187526-CA93-424F-B3D9-FA12437393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3071E-3536-4740-9968-C16DE0ADE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470001-7043-504D-A001-54FF2BBD2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90E49-69A5-EC48-AA9E-6974D5856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21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338D156-16D7-6147-987D-1774DEA234A7}"/>
                  </a:ext>
                </a:extLst>
              </p:cNvPr>
              <p:cNvSpPr/>
              <p:nvPr/>
            </p:nvSpPr>
            <p:spPr>
              <a:xfrm>
                <a:off x="6181396" y="3209698"/>
                <a:ext cx="5726724" cy="2147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tabLst>
                    <a:tab pos="3105150" algn="l"/>
                  </a:tabLst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true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,0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false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,4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0,4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</a:rPr>
                      <m:t>Mul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0,4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4!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0!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∙4!</m:t>
                        </m:r>
                      </m:den>
                    </m:f>
                    <m:r>
                      <a:rPr lang="de-DE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>
                  <a:tabLst>
                    <a:tab pos="3105150" algn="l"/>
                  </a:tabLst>
                </a:pPr>
                <a:br>
                  <a:rPr lang="de-DE" sz="1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true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,1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false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,3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1,3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</a:rPr>
                      <m:t>Mul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1,3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4!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1!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∙3!</m:t>
                        </m:r>
                      </m:den>
                    </m:f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>
                  <a:tabLst>
                    <a:tab pos="3105150" algn="l"/>
                  </a:tabLst>
                </a:pPr>
                <a:br>
                  <a:rPr lang="de-DE" sz="1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true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,2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false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,2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</a:rPr>
                      <m:t>Mul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2,2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4!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2!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∙2!</m:t>
                        </m:r>
                      </m:den>
                    </m:f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</m:t>
                    </m:r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>
                  <a:tabLst>
                    <a:tab pos="3105150" algn="l"/>
                  </a:tabLst>
                </a:pPr>
                <a:br>
                  <a:rPr lang="de-DE" sz="1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true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,3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false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,1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3,1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</a:rPr>
                      <m:t>Mul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3,1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4!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3!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∙1!</m:t>
                        </m:r>
                      </m:den>
                    </m:f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br>
                  <a:rPr lang="de-DE" i="1" dirty="0">
                    <a:latin typeface="Cambria Math" panose="02040503050406030204" pitchFamily="18" charset="0"/>
                  </a:rPr>
                </a:br>
                <a:endParaRPr lang="de-DE" sz="100" i="1" dirty="0">
                  <a:latin typeface="Cambria Math" panose="02040503050406030204" pitchFamily="18" charset="0"/>
                </a:endParaRPr>
              </a:p>
              <a:p>
                <a:pPr>
                  <a:tabLst>
                    <a:tab pos="3105150" algn="l"/>
                  </a:tabLst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true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,4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false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,0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4,0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</a:rPr>
                      <m:t>Mul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4,0</m:t>
                            </m:r>
                          </m:e>
                        </m:d>
                      </m:e>
                    </m:d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4!</m:t>
                        </m:r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4!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∙0!</m:t>
                        </m:r>
                      </m:den>
                    </m:f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338D156-16D7-6147-987D-1774DEA234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396" y="3209698"/>
                <a:ext cx="5726724" cy="21475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0716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B8964B-A2BA-C249-AD44-CDCC245E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CRV: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476897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E.g., (continued)</a:t>
                </a:r>
              </a:p>
              <a:p>
                <a:pPr lvl="1"/>
                <a:r>
                  <a:rPr lang="en-GB" dirty="0"/>
                  <a:t>CRV: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</m:d>
                  </m:oMath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pPr lvl="2"/>
                <a:r>
                  <a:rPr lang="en-GB" dirty="0"/>
                  <a:t>Range values</a:t>
                </a:r>
                <a:br>
                  <a:rPr lang="en-GB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0,4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1,3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3,1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4,0</m:t>
                        </m:r>
                      </m:e>
                    </m:d>
                  </m:oMath>
                </a14:m>
                <a:br>
                  <a:rPr lang="en-GB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   1         </m:t>
                    </m:r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en-GB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a:rPr lang="en-GB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        1</m:t>
                    </m:r>
                  </m:oMath>
                </a14:m>
                <a:br>
                  <a:rPr lang="en-GB" dirty="0"/>
                </a:br>
                <a:r>
                  <a:rPr lang="en-GB" dirty="0"/>
                  <a:t>how many assignments encoded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</a:rPr>
                              <m:t>#</m:t>
                            </m:r>
                          </m:e>
                          <m:sub>
                            <m:r>
                              <a:rPr lang="en-GB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</a:rPr>
                              <m:t>𝐸𝑝𝑖𝑑</m:t>
                            </m:r>
                            <m:d>
                              <m:d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476897" cy="4240848"/>
              </a:xfrm>
              <a:blipFill>
                <a:blip r:embed="rId2"/>
                <a:stretch>
                  <a:fillRect l="-2203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2DB6DA-D0E8-C647-8BD5-9C98EAD9D57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63E11-D893-094E-ADA2-D91361D8D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90E49-69A5-EC48-AA9E-6974D5856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51D96220-2174-E14C-8441-87C12E50B4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039913"/>
                  </p:ext>
                </p:extLst>
              </p:nvPr>
            </p:nvGraphicFramePr>
            <p:xfrm>
              <a:off x="7836522" y="388800"/>
              <a:ext cx="3275902" cy="621792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724789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7195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478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478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𝐸𝑝𝑖</m:t>
                                    </m:r>
                                    <m:r>
                                      <a:rPr lang="de-DE" sz="1800" b="0" i="1" smtClean="0"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64178154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70774232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60258227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54987287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17325213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15596719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4113404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6085055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51D96220-2174-E14C-8441-87C12E50B4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1039913"/>
                  </p:ext>
                </p:extLst>
              </p:nvPr>
            </p:nvGraphicFramePr>
            <p:xfrm>
              <a:off x="7836522" y="388800"/>
              <a:ext cx="3275902" cy="621792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724789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7195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478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2478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3448" r="-356140" b="-1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3448" r="-256140" b="-1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3448" r="-156140" b="-1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3448" r="-56140" b="-1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3448" r="-6667" b="-15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103448" r="-356140" b="-14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103448" r="-256140" b="-14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103448" r="-156140" b="-14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103448" r="-56140" b="-14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103448" r="-6667" b="-14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203448" r="-356140" b="-13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203448" r="-256140" b="-13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203448" r="-156140" b="-13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203448" r="-56140" b="-13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203448" r="-6667" b="-13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303448" r="-356140" b="-12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303448" r="-256140" b="-12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303448" r="-156140" b="-12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303448" r="-56140" b="-12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303448" r="-6667" b="-12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417857" r="-356140" b="-124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417857" r="-256140" b="-124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417857" r="-156140" b="-124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417857" r="-56140" b="-124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417857" r="-6667" b="-124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500000" r="-356140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500000" r="-256140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500000" r="-156140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500000" r="-56140" b="-1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500000" r="-6667" b="-1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600000" r="-35614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600000" r="-25614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600000" r="-15614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600000" r="-5614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600000" r="-6667" b="-10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700000" r="-35614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700000" r="-25614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700000" r="-15614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700000" r="-5614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700000" r="-6667" b="-9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800000" r="-35614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800000" r="-25614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800000" r="-15614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800000" r="-5614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</a:t>
                          </a: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64178154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900000" r="-35614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900000" r="-25614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900000" r="-15614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900000" r="-5614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900000" r="-6667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1000000" r="-35614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1000000" r="-25614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1000000" r="-15614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1000000" r="-5614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1000000" r="-6667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774232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1100000" r="-35614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1100000" r="-25614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1100000" r="-15614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1100000" r="-5614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1100000" r="-6667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0258227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1242857" r="-35614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1242857" r="-25614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1242857" r="-15614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1242857" r="-5614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1242857" r="-6667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987287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1296552" r="-35614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1296552" r="-25614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1296552" r="-15614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1296552" r="-5614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1296552" r="-6667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325213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1396552" r="-35614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1396552" r="-25614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1396552" r="-15614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1396552" r="-5614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1396552" r="-6667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5596719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1496552" r="-35614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1496552" r="-25614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1496552" r="-15614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1496552" r="-5614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1496552" r="-6667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13404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754" t="-1596552" r="-35614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1754" t="-1596552" r="-25614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1754" t="-1596552" r="-15614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754" t="-1596552" r="-5614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3333" t="-1596552" r="-6667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850555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6471633E-2929-E74C-AE30-97FE1309B4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8208235"/>
                  </p:ext>
                </p:extLst>
              </p:nvPr>
            </p:nvGraphicFramePr>
            <p:xfrm>
              <a:off x="3681394" y="3601763"/>
              <a:ext cx="1772920" cy="21945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390904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#</m:t>
                                    </m:r>
                                  </m:e>
                                  <m:sub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  <m:d>
                                      <m:dPr>
                                        <m:ctrlPr>
                                          <a:rPr lang="de-D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de-DE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p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0,4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de-DE" i="1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de-DE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de-DE" i="1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6471633E-2929-E74C-AE30-97FE1309B4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8208235"/>
                  </p:ext>
                </p:extLst>
              </p:nvPr>
            </p:nvGraphicFramePr>
            <p:xfrm>
              <a:off x="3681394" y="3601763"/>
              <a:ext cx="1772920" cy="21945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390904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901" t="-3448" r="-27027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73333" t="-3448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901" t="-103448" r="-2702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73333" t="-103448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901" t="-203448" r="-27027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73333" t="-203448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901" t="-303448" r="-2702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73333" t="-30344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901" t="-403448" r="-2702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73333" t="-40344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901" t="-503448" r="-27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73333" t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58652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B8964B-A2BA-C249-AD44-CDCC245E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CRVs Continued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6419998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</a:rPr>
                  <a:t>(P)CRV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</m:e>
                      <m:sub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with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ran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/>
                  <a:t> 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(number of buckets)</a:t>
                </a:r>
                <a:endParaRPr lang="en-GB" i="1" dirty="0">
                  <a:solidFill>
                    <a:schemeClr val="tx1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gr</m:t>
                            </m:r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|</m:t>
                                    </m:r>
                                    <m:sSub>
                                      <m:sSubPr>
                                        <m:ctrlPr>
                                          <a:rPr lang="de-DE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de-DE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de-DE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</m:d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a typeface="Cambria Math" panose="02040503050406030204" pitchFamily="18" charset="0"/>
                  </a:rPr>
                  <a:t>(number of instances to distribute into buckets)</a:t>
                </a:r>
                <a:endParaRPr lang="en-GB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Instead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de-DE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rgbClr val="FFC000"/>
                    </a:solidFill>
                  </a:rPr>
                  <a:t> </a:t>
                </a:r>
                <a:r>
                  <a:rPr lang="en-GB" dirty="0"/>
                  <a:t>mappings in the ground factor, </a:t>
                </a:r>
                <a:br>
                  <a:rPr lang="en-GB" dirty="0"/>
                </a:br>
                <a:r>
                  <a:rPr lang="en-GB" dirty="0"/>
                  <a:t>the counted factor has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dirty="0"/>
              </a:p>
              <a:p>
                <a:pPr marL="223838" indent="0">
                  <a:buNone/>
                </a:pPr>
                <a:r>
                  <a:rPr lang="en-GB" dirty="0"/>
                  <a:t>mappings</a:t>
                </a:r>
              </a:p>
              <a:p>
                <a:pPr lvl="1"/>
                <a:r>
                  <a:rPr lang="en-GB" dirty="0"/>
                  <a:t>Upper bound of range size of a CRV: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eqArr>
                        </m:e>
                      </m:d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de-D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de-D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6419998" cy="4240848"/>
              </a:xfrm>
              <a:blipFill>
                <a:blip r:embed="rId2"/>
                <a:stretch>
                  <a:fillRect l="-2767" t="-2388" r="-791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98FA8-9204-3B44-82DC-77139565DC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0F3B3B-49F2-2740-8C10-F9766CBB5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90E49-69A5-EC48-AA9E-6974D5856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23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4DCB37-9011-DF46-968D-F66BD49DE864}"/>
                  </a:ext>
                </a:extLst>
              </p:cNvPr>
              <p:cNvSpPr txBox="1"/>
              <p:nvPr/>
            </p:nvSpPr>
            <p:spPr>
              <a:xfrm>
                <a:off x="6353382" y="3154960"/>
                <a:ext cx="24227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rgbClr val="FFC000"/>
                    </a:solidFill>
                  </a:rPr>
                  <a:t>Exponential in number of random variables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4DCB37-9011-DF46-968D-F66BD49DE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82" y="3154960"/>
                <a:ext cx="2422701" cy="646331"/>
              </a:xfrm>
              <a:prstGeom prst="rect">
                <a:avLst/>
              </a:prstGeom>
              <a:blipFill>
                <a:blip r:embed="rId3"/>
                <a:stretch>
                  <a:fillRect t="-1923" r="-1563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6DA7E4-3316-6A4C-92F2-4F9C1CFBB2E0}"/>
                  </a:ext>
                </a:extLst>
              </p:cNvPr>
              <p:cNvSpPr txBox="1"/>
              <p:nvPr/>
            </p:nvSpPr>
            <p:spPr>
              <a:xfrm>
                <a:off x="6353382" y="4794718"/>
                <a:ext cx="24227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accent1"/>
                    </a:solidFill>
                  </a:rPr>
                  <a:t>Polynomial in number of random variables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C6DA7E4-3316-6A4C-92F2-4F9C1CFBB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382" y="4794718"/>
                <a:ext cx="2422701" cy="646331"/>
              </a:xfrm>
              <a:prstGeom prst="rect">
                <a:avLst/>
              </a:prstGeom>
              <a:blipFill>
                <a:blip r:embed="rId4"/>
                <a:stretch>
                  <a:fillRect t="-3922" b="-156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8D1BCDA-54BD-E84A-A693-3F0521AE16AD}"/>
              </a:ext>
            </a:extLst>
          </p:cNvPr>
          <p:cNvCxnSpPr>
            <a:stCxn id="4" idx="2"/>
            <a:endCxn id="8" idx="0"/>
          </p:cNvCxnSpPr>
          <p:nvPr/>
        </p:nvCxnSpPr>
        <p:spPr>
          <a:xfrm>
            <a:off x="7564733" y="3801291"/>
            <a:ext cx="0" cy="9934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196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2B8964B-A2BA-C249-AD44-CDCC245E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CRVs Continued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Counting binds a logical variable, i.e., </a:t>
                </a:r>
                <a:endParaRPr lang="de-DE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lv</m:t>
                      </m:r>
                      <m:r>
                        <m:rPr>
                          <m:sty m:val="p"/>
                        </m:rPr>
                        <a:rPr lang="de-D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d>
                        <m:dPr>
                          <m:ctrlP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#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de-DE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de-D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lv</m:t>
                      </m:r>
                      <m:r>
                        <m:rPr>
                          <m:sty m:val="p"/>
                        </m:rPr>
                        <a:rPr lang="de-D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d>
                        <m:dPr>
                          <m:ctrlP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de-DE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∖</m:t>
                      </m:r>
                      <m:d>
                        <m:dPr>
                          <m:begChr m:val="{"/>
                          <m:endChr m:val="}"/>
                          <m:ctrlPr>
                            <a:rPr lang="de-DE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lvl="1"/>
                <a:r>
                  <a:rPr lang="en-GB" dirty="0"/>
                  <a:t>Constants that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dirty="0"/>
                  <a:t> represents made explicit through counts in histograms</a:t>
                </a:r>
              </a:p>
              <a:p>
                <a:pPr lvl="1"/>
                <a:r>
                  <a:rPr lang="en-GB" dirty="0"/>
                  <a:t>Compare the examples on the right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/>
                  <a:t> is a representative for the factors behind all groundings of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#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𝐸𝑝𝑖𝑑</m:t>
                            </m:r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r>
                  <a:rPr lang="en-GB" dirty="0"/>
                  <a:t> already references all groundings of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dirty="0"/>
                  <a:t> in histograms</a:t>
                </a:r>
              </a:p>
              <a:p>
                <a:pPr lvl="2"/>
                <a:endParaRPr lang="en-GB" dirty="0"/>
              </a:p>
              <a:p>
                <a:r>
                  <a:rPr lang="en-GB" dirty="0">
                    <a:solidFill>
                      <a:srgbClr val="FFC000"/>
                    </a:solidFill>
                  </a:rPr>
                  <a:t>Restriction: </a:t>
                </a:r>
                <a:br>
                  <a:rPr lang="en-GB" dirty="0">
                    <a:solidFill>
                      <a:srgbClr val="FFC000"/>
                    </a:solidFill>
                  </a:rPr>
                </a:br>
                <a:r>
                  <a:rPr lang="en-GB" dirty="0">
                    <a:solidFill>
                      <a:srgbClr val="FFC000"/>
                    </a:solidFill>
                  </a:rPr>
                  <a:t>Only one logical variable can be counted at a time in a PRV!</a:t>
                </a:r>
              </a:p>
              <a:p>
                <a:pPr lvl="1"/>
                <a:r>
                  <a:rPr lang="en-GB" dirty="0"/>
                  <a:t>In the current formalisation</a:t>
                </a:r>
                <a:br>
                  <a:rPr lang="en-GB" dirty="0"/>
                </a:br>
                <a:r>
                  <a:rPr lang="en-GB" dirty="0"/>
                  <a:t>(it is possible to define more complex counting operations)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039E80D8-0689-8641-A02C-EDC13393A4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318F1D-0989-B746-A4AE-DF0C49CA903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79EB7B-42C8-314F-B8C2-7902146B3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90E49-69A5-EC48-AA9E-6974D5856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24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0E0FC23-BF0B-B84E-960B-325AF3D10B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0410506"/>
                  </p:ext>
                </p:extLst>
              </p:nvPr>
            </p:nvGraphicFramePr>
            <p:xfrm>
              <a:off x="10058755" y="3634420"/>
              <a:ext cx="1772920" cy="21945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390904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#</m:t>
                                    </m:r>
                                  </m:e>
                                  <m:sub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  <m:d>
                                      <m:dPr>
                                        <m:ctrlPr>
                                          <a:rPr lang="de-D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de-DE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p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0,4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de-DE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de-DE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de-DE" i="1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0E0FC23-BF0B-B84E-960B-325AF3D10B9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20410506"/>
                  </p:ext>
                </p:extLst>
              </p:nvPr>
            </p:nvGraphicFramePr>
            <p:xfrm>
              <a:off x="10058755" y="3634420"/>
              <a:ext cx="1772920" cy="21945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390904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38201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09" t="-3448" r="-27273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0000" t="-3448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09" t="-103448" r="-27273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0000" t="-103448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09" t="-203448" r="-2727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0000" t="-203448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09" t="-314286" r="-27273" b="-2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0000" t="-314286" b="-2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09" t="-400000" r="-27273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0000" t="-400000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09" t="-500000" r="-2727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0000" t="-500000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853970EA-7A31-6B41-81C7-57C45B17DA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296360"/>
                  </p:ext>
                </p:extLst>
              </p:nvPr>
            </p:nvGraphicFramePr>
            <p:xfrm>
              <a:off x="9903307" y="1480198"/>
              <a:ext cx="1928368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0" dirty="0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0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0" dirty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853970EA-7A31-6B41-81C7-57C45B17DA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296360"/>
                  </p:ext>
                </p:extLst>
              </p:nvPr>
            </p:nvGraphicFramePr>
            <p:xfrm>
              <a:off x="9903307" y="1480198"/>
              <a:ext cx="1928368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3448" r="-208000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9444" t="-3448" r="-44444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3548" t="-3448" r="-3226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103448" r="-20800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9444" t="-103448" r="-44444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3548" t="-103448" r="-3226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203448" r="-20800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9444" t="-203448" r="-44444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3548" t="-203448" r="-3226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303448" r="-208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9444" t="-303448" r="-44444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3548" t="-303448" r="-3226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403448" r="-208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9444" t="-403448" r="-4444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93548" t="-403448" r="-3226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25115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Parfactors Revisited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8753106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Factor with PRVs as arguments = </a:t>
                </a:r>
                <a:r>
                  <a:rPr lang="en-GB" dirty="0">
                    <a:solidFill>
                      <a:schemeClr val="tx1"/>
                    </a:solidFill>
                  </a:rPr>
                  <a:t>parfactors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=∀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𝒳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: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𝒜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GB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𝒳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GB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𝒳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</m:oMath>
                  </m:oMathPara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sequence of </a:t>
                </a:r>
                <a:r>
                  <a:rPr lang="en-GB" dirty="0">
                    <a:solidFill>
                      <a:schemeClr val="accent1"/>
                    </a:solidFill>
                  </a:rPr>
                  <a:t>P(C)RVs</a:t>
                </a:r>
                <a:r>
                  <a:rPr lang="en-GB" dirty="0"/>
                  <a:t> containing logical variables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as before: </a:t>
                </a: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sSubSup>
                        <m:sSubSup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e>
                        <m:sub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ran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⟶</m:t>
                      </m:r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0,+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  <a:p>
                <a:pPr lvl="2"/>
                <a:r>
                  <a:rPr lang="en-GB" dirty="0"/>
                  <a:t>At least one potential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Shorthand</a:t>
                </a:r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sSub>
                      <m:sSub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𝒜</m:t>
                            </m:r>
                          </m:e>
                        </m:d>
                      </m:e>
                      <m:sub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=⊤</m:t>
                    </m:r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E.g.,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aln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aln/>
                        </m:rP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#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𝐸𝑝𝑖𝑑</m:t>
                              </m:r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aln/>
                        </m:rP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#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𝐸𝑝𝑖𝑑</m:t>
                              </m:r>
                              <m:d>
                                <m:d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8753106" cy="4240848"/>
              </a:xfrm>
              <a:blipFill>
                <a:blip r:embed="rId2"/>
                <a:stretch>
                  <a:fillRect l="-202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E85C63-125E-B942-B8EF-B1E95E226B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AC15A-69AE-204F-88DE-E944EC592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GB" smtClean="0"/>
              <a:t>25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F620B1-E17B-7749-B168-FC436D334220}"/>
                  </a:ext>
                </a:extLst>
              </p:cNvPr>
              <p:cNvSpPr txBox="1"/>
              <p:nvPr/>
            </p:nvSpPr>
            <p:spPr>
              <a:xfrm>
                <a:off x="5343151" y="2801144"/>
                <a:ext cx="3111665" cy="646331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/>
                  <a:t>may contain ground random variables, PRVs, CRVs, PCRVs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F620B1-E17B-7749-B168-FC436D334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151" y="2801144"/>
                <a:ext cx="3111665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39E1380B-5DFD-8144-B215-172C76D46FC8}"/>
              </a:ext>
            </a:extLst>
          </p:cNvPr>
          <p:cNvSpPr/>
          <p:nvPr/>
        </p:nvSpPr>
        <p:spPr>
          <a:xfrm rot="5400000">
            <a:off x="2083486" y="2148928"/>
            <a:ext cx="191588" cy="122472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973F0E-3384-954E-8B73-688E5F0A1494}"/>
              </a:ext>
            </a:extLst>
          </p:cNvPr>
          <p:cNvCxnSpPr>
            <a:cxnSpLocks/>
            <a:stCxn id="12" idx="1"/>
            <a:endCxn id="6" idx="1"/>
          </p:cNvCxnSpPr>
          <p:nvPr/>
        </p:nvCxnSpPr>
        <p:spPr>
          <a:xfrm>
            <a:off x="2179280" y="2857087"/>
            <a:ext cx="3163871" cy="2672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4CC50146-21AA-9B4F-A81F-1C4CEA232C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1582812"/>
                  </p:ext>
                </p:extLst>
              </p:nvPr>
            </p:nvGraphicFramePr>
            <p:xfrm>
              <a:off x="9112731" y="1882871"/>
              <a:ext cx="2718944" cy="4023043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915734">
                      <a:extLst>
                        <a:ext uri="{9D8B030D-6E8A-4147-A177-3AD203B41FA5}">
                          <a16:colId xmlns:a16="http://schemas.microsoft.com/office/drawing/2014/main" val="2287695403"/>
                        </a:ext>
                      </a:extLst>
                    </a:gridCol>
                    <a:gridCol w="1390396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41281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#</m:t>
                                    </m:r>
                                  </m:e>
                                  <m:sub>
                                    <m:r>
                                      <a:rPr lang="de-DE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𝑬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𝐸𝑝𝑖𝑑</m:t>
                                    </m:r>
                                    <m:d>
                                      <m:dPr>
                                        <m:ctrlPr>
                                          <a:rPr lang="de-DE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de-DE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p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761792529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0,4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39759473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49719455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7756071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402881103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de-DE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39565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4CC50146-21AA-9B4F-A81F-1C4CEA232C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1582812"/>
                  </p:ext>
                </p:extLst>
              </p:nvPr>
            </p:nvGraphicFramePr>
            <p:xfrm>
              <a:off x="9112731" y="1882871"/>
              <a:ext cx="2718944" cy="4023043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915734">
                      <a:extLst>
                        <a:ext uri="{9D8B030D-6E8A-4147-A177-3AD203B41FA5}">
                          <a16:colId xmlns:a16="http://schemas.microsoft.com/office/drawing/2014/main" val="2287695403"/>
                        </a:ext>
                      </a:extLst>
                    </a:gridCol>
                    <a:gridCol w="1390396">
                      <a:extLst>
                        <a:ext uri="{9D8B030D-6E8A-4147-A177-3AD203B41FA5}">
                          <a16:colId xmlns:a16="http://schemas.microsoft.com/office/drawing/2014/main" val="3704949614"/>
                        </a:ext>
                      </a:extLst>
                    </a:gridCol>
                    <a:gridCol w="41281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44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3448" r="-198611" b="-9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3448" r="-30000" b="-9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3448" b="-9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6179252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103448" r="-198611" b="-8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103448" r="-30000" b="-8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103448" b="-8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203448" r="-198611" b="-7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203448" r="-30000" b="-7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203448" b="-7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303448" r="-198611" b="-6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303448" r="-30000" b="-6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303448" b="-6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403448" r="-198611" b="-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403448" r="-30000" b="-596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403448" b="-5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521429" r="-198611" b="-5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521429" r="-30000" b="-5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521429" b="-5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600000" r="-19861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600000" r="-3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600000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759473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700000" r="-19861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700000" r="-3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70000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719455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800000" r="-19861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800000" r="-3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80000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56071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900000" r="-19861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900000" r="-3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900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881103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89" t="-1000000" r="-1986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66364" t="-1000000" r="-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54545" t="-10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956500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703403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Parfactor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191347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Set of parfactors = </a:t>
                </a:r>
                <a:r>
                  <a:rPr lang="en-GB" dirty="0">
                    <a:solidFill>
                      <a:schemeClr val="accent1"/>
                    </a:solidFill>
                  </a:rPr>
                  <a:t>model</a:t>
                </a:r>
                <a:r>
                  <a:rPr lang="en-GB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GB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GB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</m:oMath>
                  </m:oMathPara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GB" dirty="0"/>
                  <a:t>Given the definitions of PRVs, it is possible to form a parfactor model that is completely propositional</a:t>
                </a:r>
              </a:p>
              <a:p>
                <a:pPr lvl="2"/>
                <a:r>
                  <a:rPr lang="en-GB" dirty="0"/>
                  <a:t>If no logical variables used or domains of size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 smtClean="0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Plus full specifications of potential functions 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𝟑</m:t>
                        </m:r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∙</m:t>
                        </m:r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𝟐</m:t>
                        </m:r>
                      </m:e>
                      <m:sup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𝟑</m:t>
                        </m:r>
                      </m:sup>
                    </m:sSup>
                    <m:r>
                      <a:rPr lang="de-DE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smtClean="0">
                        <a:solidFill>
                          <a:schemeClr val="accent1"/>
                        </a:solidFill>
                        <a:latin typeface="Cambria Math" charset="0"/>
                      </a:rPr>
                      <m:t>=</m:t>
                    </m:r>
                    <m:r>
                      <a:rPr lang="en-GB" b="1" i="1" smtClean="0">
                        <a:solidFill>
                          <a:schemeClr val="accent1"/>
                        </a:solidFill>
                        <a:latin typeface="Cambria Math" charset="0"/>
                      </a:rPr>
                      <m:t>𝟐𝟔</m:t>
                    </m:r>
                  </m:oMath>
                </a14:m>
                <a:r>
                  <a:rPr lang="en-GB" b="1" dirty="0">
                    <a:solidFill>
                      <a:schemeClr val="accent1"/>
                    </a:solidFill>
                  </a:rPr>
                  <a:t> entries </a:t>
                </a:r>
                <a:r>
                  <a:rPr lang="en-GB" dirty="0">
                    <a:solidFill>
                      <a:schemeClr val="accent1"/>
                    </a:solidFill>
                  </a:rPr>
                  <a:t>independent of domain sizes!</a:t>
                </a:r>
              </a:p>
              <a:p>
                <a:pPr lvl="2"/>
                <a:r>
                  <a:rPr lang="en-GB" dirty="0"/>
                  <a:t>Instead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  <m:r>
                          <a:rPr lang="en-GB" b="1" i="1" smtClean="0">
                            <a:solidFill>
                              <a:srgbClr val="FFC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∙</m:t>
                        </m:r>
                        <m:r>
                          <a:rPr lang="en-GB" b="1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𝟐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𝟑</m:t>
                        </m:r>
                      </m:sup>
                    </m:sSup>
                    <m:r>
                      <a:rPr lang="de-DE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de-DE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 smtClean="0">
                        <a:solidFill>
                          <a:srgbClr val="FFC000"/>
                        </a:solidFill>
                        <a:latin typeface="Cambria Math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de-DE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b="1" dirty="0">
                    <a:solidFill>
                      <a:srgbClr val="FFC000"/>
                    </a:solidFill>
                  </a:rPr>
                  <a:t> entries</a:t>
                </a:r>
                <a:r>
                  <a:rPr lang="en-GB" dirty="0">
                    <a:solidFill>
                      <a:srgbClr val="FFC000"/>
                    </a:solidFill>
                  </a:rPr>
                  <a:t> </a:t>
                </a:r>
                <a:r>
                  <a:rPr lang="en-GB" dirty="0"/>
                  <a:t>with</a:t>
                </a:r>
                <a:r>
                  <a:rPr lang="en-GB" dirty="0">
                    <a:solidFill>
                      <a:schemeClr val="tx1"/>
                    </a:solidFill>
                  </a:rPr>
                  <a:t> domains</a:t>
                </a: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𝑑𝑜𝑚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m:rPr>
                          <m:aln/>
                        </m:rPr>
                        <a:rPr lang="en-GB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>
                              <a:latin typeface="Cambria Math" panose="02040503050406030204" pitchFamily="18" charset="0"/>
                            </a:rPr>
                            <m:t>fire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GB" i="0">
                              <a:latin typeface="Cambria Math" panose="02040503050406030204" pitchFamily="18" charset="0"/>
                            </a:rPr>
                            <m:t>flood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dom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r>
                        <a:rPr lang="en-GB" i="1">
                          <a:latin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𝑑𝑜𝑚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m:rPr>
                          <m:aln/>
                        </m:rPr>
                        <a:rPr lang="en-GB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dom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en-GB" i="1">
                          <a:latin typeface="Cambria Math" charset="0"/>
                        </a:rPr>
                        <m:t>=</m:t>
                      </m:r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𝑑𝑜𝑚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m:rPr>
                          <m:aln/>
                        </m:rPr>
                        <a:rPr lang="en-GB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chem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nucl</m:t>
                          </m:r>
                        </m:e>
                      </m:d>
                      <m:r>
                        <a:rPr lang="en-GB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dom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d>
                        </m:e>
                      </m:d>
                      <m:r>
                        <a:rPr lang="en-GB" i="1">
                          <a:latin typeface="Cambria Math" charset="0"/>
                        </a:rPr>
                        <m:t>=</m:t>
                      </m:r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𝑑𝑜𝑚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charset="0"/>
                            </a:rPr>
                            <m:t>𝑋</m:t>
                          </m:r>
                        </m:e>
                      </m:d>
                      <m:r>
                        <m:rPr>
                          <m:aln/>
                        </m:rPr>
                        <a:rPr lang="en-GB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GB" i="0">
                              <a:latin typeface="Cambria Math" charset="0"/>
                            </a:rPr>
                            <m:t>alice</m:t>
                          </m:r>
                          <m:r>
                            <a:rPr lang="en-GB" i="1">
                              <a:latin typeface="Cambria Math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GB" i="0">
                              <a:latin typeface="Cambria Math" charset="0"/>
                            </a:rPr>
                            <m:t>eve</m:t>
                          </m:r>
                          <m:r>
                            <a:rPr lang="en-GB" i="1">
                              <a:latin typeface="Cambria Math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GB" i="0">
                              <a:latin typeface="Cambria Math" charset="0"/>
                            </a:rPr>
                            <m:t>bob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dom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</m:e>
                      </m:d>
                      <m:r>
                        <a:rPr lang="en-GB" i="1">
                          <a:latin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191347" cy="4240848"/>
              </a:xfrm>
              <a:blipFill>
                <a:blip r:embed="rId2"/>
                <a:stretch>
                  <a:fillRect l="-246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6AD90F-8DB6-614D-9235-5A734014D8C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21EC4-1BAF-594E-B291-680675B55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GB" smtClean="0"/>
              <a:t>26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AE2874F-96C5-DB41-BEE0-C59E0A999884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E9997C9-8A2D-F046-A1FF-E57199C543FF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D81CEB8F-836F-DE4B-9406-DCDBBED09A6E}"/>
                  </a:ext>
                </a:extLst>
              </p:cNvPr>
              <p:cNvCxnSpPr>
                <a:cxnSpLocks/>
                <a:stCxn id="10" idx="6"/>
                <a:endCxn id="42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5233E0F4-9A50-6142-AD7A-2D45493AEF68}"/>
                  </a:ext>
                </a:extLst>
              </p:cNvPr>
              <p:cNvCxnSpPr>
                <a:cxnSpLocks/>
                <a:stCxn id="11" idx="2"/>
                <a:endCxn id="42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A5F6F709-33E6-274B-9721-AC977C0AEE93}"/>
                  </a:ext>
                </a:extLst>
              </p:cNvPr>
              <p:cNvCxnSpPr>
                <a:cxnSpLocks/>
                <a:stCxn id="14" idx="0"/>
                <a:endCxn id="42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B5B26993-374A-934C-83DB-1A33EDA58C87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619A0649-36FD-CD42-A2ED-327E41554FEB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2D73FB9-0FA5-E345-8A96-E44D3491D287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DAEE746D-3C24-DE41-A216-0AC6C1D17C49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E052186A-D57C-7E4C-9C0C-9D732E13FC1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57983F7-F41D-9147-B240-89745846E06F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57983F7-F41D-9147-B240-89745846E0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34D9F0CB-D159-4042-8DE3-209CA360DB14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34D9F0CB-D159-4042-8DE3-209CA360DB1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681FF1E0-36DC-B142-934B-F24C8E692FC5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681FF1E0-36DC-B142-934B-F24C8E692F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3CB3D8A-F301-C94E-869B-F5F71F0A0C58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3CB3D8A-F301-C94E-869B-F5F71F0A0C5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BF1659B1-0ADC-3C43-A858-F11426ACD39E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BF1659B1-0ADC-3C43-A858-F11426ACD3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9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A4C28CC7-AF45-8F41-8290-D8C1E454E999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A4C28CC7-AF45-8F41-8290-D8C1E454E99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3243491-C6C7-1248-9B7E-7CF938509C4C}"/>
                </a:ext>
              </a:extLst>
            </p:cNvPr>
            <p:cNvCxnSpPr>
              <a:cxnSpLocks/>
              <a:stCxn id="13" idx="6"/>
              <a:endCxn id="34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87DABA-9FE9-6A40-8AF6-39DBF615FDE5}"/>
                </a:ext>
              </a:extLst>
            </p:cNvPr>
            <p:cNvCxnSpPr>
              <a:cxnSpLocks/>
              <a:stCxn id="14" idx="4"/>
              <a:endCxn id="34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EC3F361-D971-804B-88AE-EA2D8C121281}"/>
                </a:ext>
              </a:extLst>
            </p:cNvPr>
            <p:cNvCxnSpPr>
              <a:cxnSpLocks/>
              <a:stCxn id="12" idx="0"/>
              <a:endCxn id="34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01A4A8D-061C-B949-9C1C-61D885935B72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665C843-031D-5F4D-8381-8BFD1F702BFC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93F856B-3C33-8A4C-90E9-AAE81C989077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920BB6C-B57C-EB4F-99F2-C0015F4709FA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AE111A7B-54D2-2A43-BEF3-C04EBEDAC5A5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ACFB8A0-D04A-8647-B720-F4333A6C5B55}"/>
                </a:ext>
              </a:extLst>
            </p:cNvPr>
            <p:cNvCxnSpPr>
              <a:cxnSpLocks/>
              <a:stCxn id="14" idx="4"/>
              <a:endCxn id="30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2C6C6A2-D408-8744-A5D8-4CD7531F3588}"/>
                </a:ext>
              </a:extLst>
            </p:cNvPr>
            <p:cNvCxnSpPr>
              <a:cxnSpLocks/>
              <a:stCxn id="15" idx="2"/>
              <a:endCxn id="30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3195AD7-A503-FC43-B658-1B8BA8E31E92}"/>
                </a:ext>
              </a:extLst>
            </p:cNvPr>
            <p:cNvCxnSpPr>
              <a:cxnSpLocks/>
              <a:stCxn id="12" idx="0"/>
              <a:endCxn id="30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1FF2DB5-7280-B24F-A412-6E1767C110D4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E0A065F-25B0-C64F-AFD0-0B787B874C8A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8A96D01-97A2-7E42-A86E-FB2806A53CDA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5C5F7F5-8FE8-C14F-9DBC-31D7420EBDCC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1A07293F-AB19-DF48-A6C1-41F972799C61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9349B95-F996-EF46-9968-3062126C1119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846A58D-201B-314F-AE47-5C62CE005861}"/>
                  </a:ext>
                </a:extLst>
              </p:cNvPr>
              <p:cNvCxnSpPr>
                <a:cxnSpLocks/>
                <a:stCxn id="14" idx="6"/>
                <a:endCxn id="27" idx="1"/>
              </p:cNvCxnSpPr>
              <p:nvPr/>
            </p:nvCxnSpPr>
            <p:spPr>
              <a:xfrm flipV="1">
                <a:off x="8636773" y="3024819"/>
                <a:ext cx="320708" cy="1235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6DB64A3-17DA-A94F-8924-D6F90FDC0E90}"/>
                  </a:ext>
                </a:extLst>
              </p:cNvPr>
              <p:cNvGrpSpPr/>
              <p:nvPr/>
            </p:nvGrpSpPr>
            <p:grpSpPr>
              <a:xfrm>
                <a:off x="8957481" y="2952819"/>
                <a:ext cx="437414" cy="348999"/>
                <a:chOff x="8957481" y="2952819"/>
                <a:chExt cx="437414" cy="348999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CDBAEF8-C5C3-6C44-B74F-124E21631149}"/>
                    </a:ext>
                  </a:extLst>
                </p:cNvPr>
                <p:cNvSpPr/>
                <p:nvPr/>
              </p:nvSpPr>
              <p:spPr>
                <a:xfrm>
                  <a:off x="895748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42142348-1764-B246-84D0-736F2BE5B4E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27175E7-A3B0-DA4F-B036-0C1375617A1F}"/>
                  </a:ext>
                </a:extLst>
              </p:cNvPr>
              <p:cNvSpPr/>
              <p:nvPr/>
            </p:nvSpPr>
            <p:spPr>
              <a:xfrm>
                <a:off x="7036157" y="1973123"/>
                <a:ext cx="4382298" cy="1307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270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1270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𝑁𝑎𝑡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𝐴𝑐𝑐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marL="1270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marL="1270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𝑇𝑟𝑒𝑎𝑡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27175E7-A3B0-DA4F-B036-0C1375617A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157" y="1973123"/>
                <a:ext cx="4382298" cy="1307281"/>
              </a:xfrm>
              <a:prstGeom prst="rect">
                <a:avLst/>
              </a:prstGeom>
              <a:blipFill>
                <a:blip r:embed="rId14"/>
                <a:stretch>
                  <a:fillRect b="-1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1459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Parfactor Graphs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6403997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Graphical representation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de-DE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de-DE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a:rPr lang="de-DE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: </a:t>
                </a:r>
                <a:br>
                  <a:rPr lang="en-GB" dirty="0"/>
                </a:br>
                <a:r>
                  <a:rPr lang="en-GB" dirty="0">
                    <a:solidFill>
                      <a:schemeClr val="accent1"/>
                    </a:solidFill>
                  </a:rPr>
                  <a:t>Parfactor graph</a:t>
                </a:r>
              </a:p>
              <a:p>
                <a:pPr lvl="1"/>
                <a:r>
                  <a:rPr lang="en-GB" dirty="0"/>
                  <a:t>Analogous to factor graph</a:t>
                </a:r>
              </a:p>
              <a:p>
                <a:pPr lvl="1"/>
                <a:r>
                  <a:rPr lang="en-GB" dirty="0"/>
                  <a:t>Each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rv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dirty="0"/>
                  <a:t>: variable node in graph (ellipse)</a:t>
                </a: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rvs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</m:e>
                    </m:d>
                  </m:oMath>
                </a14:m>
                <a:r>
                  <a:rPr lang="en-GB" dirty="0"/>
                  <a:t> refers to the PRVs in its input</a:t>
                </a:r>
              </a:p>
              <a:p>
                <a:pPr lvl="1"/>
                <a:r>
                  <a:rPr lang="en-GB" dirty="0"/>
                  <a:t>Each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dirty="0"/>
                  <a:t>: factor node in graph (box)</a:t>
                </a:r>
              </a:p>
              <a:p>
                <a:pPr lvl="2"/>
                <a:r>
                  <a:rPr lang="en-GB" dirty="0"/>
                  <a:t>Layered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lvs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≠∅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For each argument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in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dirty="0"/>
                  <a:t>: edge between variable node for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and factor node for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endParaRPr lang="en-GB" dirty="0"/>
              </a:p>
              <a:p>
                <a:pPr lvl="1"/>
                <a:r>
                  <a:rPr lang="en-US" dirty="0"/>
                  <a:t>Constraints are not depicted </a:t>
                </a:r>
              </a:p>
              <a:p>
                <a:pPr lvl="1"/>
                <a:r>
                  <a:rPr lang="en-US" dirty="0"/>
                  <a:t>Example: Six variable nodes; f</a:t>
                </a:r>
                <a:r>
                  <a:rPr lang="en-US" sz="2000" dirty="0">
                    <a:latin typeface="+mn-lt"/>
                    <a:ea typeface="Cambria Math" panose="02040503050406030204" pitchFamily="18" charset="0"/>
                  </a:rPr>
                  <a:t>our factor nodes, three of them layered</a:t>
                </a:r>
                <a:endParaRPr lang="de-DE" sz="2000" dirty="0">
                  <a:latin typeface="+mn-lt"/>
                  <a:ea typeface="Cambria Math" panose="02040503050406030204" pitchFamily="18" charset="0"/>
                </a:endParaRP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6403997" cy="4240848"/>
              </a:xfrm>
              <a:blipFill>
                <a:blip r:embed="rId2"/>
                <a:stretch>
                  <a:fillRect l="-2772" t="-2985" r="-1188" b="-299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A9058-0F2C-2941-9B00-0640BD69C1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5EDB63-0046-F04D-9273-E5E5B33E7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27</a:t>
            </a:fld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57D2C96-1F28-B54D-8658-B3E80E087215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FC76B69A-CE2B-8640-A8AA-341882AF5D1C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BF3A1EE8-3DCB-0E47-918F-C960FBD0B6F9}"/>
                  </a:ext>
                </a:extLst>
              </p:cNvPr>
              <p:cNvCxnSpPr>
                <a:cxnSpLocks/>
                <a:stCxn id="113" idx="6"/>
                <a:endCxn id="145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E44B222B-8860-754E-896A-D008D1AE6FD2}"/>
                  </a:ext>
                </a:extLst>
              </p:cNvPr>
              <p:cNvCxnSpPr>
                <a:cxnSpLocks/>
                <a:stCxn id="114" idx="2"/>
                <a:endCxn id="145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C56FB073-BA3A-E64D-BE1D-9BC42FE17708}"/>
                  </a:ext>
                </a:extLst>
              </p:cNvPr>
              <p:cNvCxnSpPr>
                <a:cxnSpLocks/>
                <a:stCxn id="117" idx="0"/>
                <a:endCxn id="145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359BC3ED-534A-3245-AE3A-0D1302093D00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85A290D7-9287-EB4C-BC36-7479F97E86C8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AED9CDAF-5B86-D54B-AAD7-571118AA23A1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3C8D0515-CA7F-834C-B2E0-B629D08AD9DA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7" name="TextBox 146">
                      <a:extLst>
                        <a:ext uri="{FF2B5EF4-FFF2-40B4-BE49-F238E27FC236}">
                          <a16:creationId xmlns:a16="http://schemas.microsoft.com/office/drawing/2014/main" id="{6A886328-F150-4E47-BB1E-FA8616E4F9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9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0B8CBAD-42F5-1544-BE39-DFA781F9F3C3}"/>
                </a:ext>
              </a:extLst>
            </p:cNvPr>
            <p:cNvCxnSpPr>
              <a:cxnSpLocks/>
              <a:stCxn id="116" idx="6"/>
              <a:endCxn id="137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483C5816-1EAD-B348-A341-A7B2C775771E}"/>
                </a:ext>
              </a:extLst>
            </p:cNvPr>
            <p:cNvCxnSpPr>
              <a:cxnSpLocks/>
              <a:stCxn id="117" idx="4"/>
              <a:endCxn id="137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6BB93B1-A80E-7D49-8F2B-F2ACCE9C6D7E}"/>
                </a:ext>
              </a:extLst>
            </p:cNvPr>
            <p:cNvCxnSpPr>
              <a:cxnSpLocks/>
              <a:stCxn id="115" idx="0"/>
              <a:endCxn id="137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5C96512E-470F-3747-93F9-041AB9A69A25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D7CB75A5-756E-0A4D-AB69-12FFEA19DAFB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63931BEF-C73E-4543-9CB5-12DB8ECD26D0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8372A1CD-F844-DA4D-A4D6-405D42436E56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3A79851D-38C9-2A4A-B411-4C113068FAFC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1FCEF2C1-3263-CE45-98D8-ACE0CA476A70}"/>
                </a:ext>
              </a:extLst>
            </p:cNvPr>
            <p:cNvCxnSpPr>
              <a:cxnSpLocks/>
              <a:stCxn id="117" idx="4"/>
              <a:endCxn id="133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22C2190C-B3FC-5743-AD8B-E044DC50CC7D}"/>
                </a:ext>
              </a:extLst>
            </p:cNvPr>
            <p:cNvCxnSpPr>
              <a:cxnSpLocks/>
              <a:stCxn id="118" idx="2"/>
              <a:endCxn id="133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545769C7-74BE-8F4D-BE63-4385E5A62A57}"/>
                </a:ext>
              </a:extLst>
            </p:cNvPr>
            <p:cNvCxnSpPr>
              <a:cxnSpLocks/>
              <a:stCxn id="115" idx="0"/>
              <a:endCxn id="133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A5E1EE7E-F245-1745-A1A8-428D96AE9CD9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AAF68976-90A2-5049-86F4-2E598D8187DE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419E7649-D420-F041-8BED-5ED177DCDD13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8ACD5279-1A44-0B48-8C6B-A3D35F9B31B1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5" name="TextBox 134">
                    <a:extLst>
                      <a:ext uri="{FF2B5EF4-FFF2-40B4-BE49-F238E27FC236}">
                        <a16:creationId xmlns:a16="http://schemas.microsoft.com/office/drawing/2014/main" id="{378815AF-2ED0-0A4C-BFAC-CD04D7B1893C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470B82AF-33F4-8C44-9694-07AD1C4EB6D5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35D2E60D-399D-6944-A7E8-CFAAB1F9EB82}"/>
                  </a:ext>
                </a:extLst>
              </p:cNvPr>
              <p:cNvCxnSpPr>
                <a:cxnSpLocks/>
                <a:stCxn id="117" idx="6"/>
                <a:endCxn id="130" idx="1"/>
              </p:cNvCxnSpPr>
              <p:nvPr/>
            </p:nvCxnSpPr>
            <p:spPr>
              <a:xfrm flipV="1">
                <a:off x="8636773" y="3024819"/>
                <a:ext cx="31581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DB3E1E0D-C191-1E46-8A32-CC40854AFE54}"/>
                  </a:ext>
                </a:extLst>
              </p:cNvPr>
              <p:cNvGrpSpPr/>
              <p:nvPr/>
            </p:nvGrpSpPr>
            <p:grpSpPr>
              <a:xfrm>
                <a:off x="8952591" y="2952819"/>
                <a:ext cx="442304" cy="348999"/>
                <a:chOff x="8952591" y="2952819"/>
                <a:chExt cx="442304" cy="348999"/>
              </a:xfrm>
            </p:grpSpPr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B6BEB55A-3CCA-2849-B6AF-B7AAB64ABE7F}"/>
                    </a:ext>
                  </a:extLst>
                </p:cNvPr>
                <p:cNvSpPr/>
                <p:nvPr/>
              </p:nvSpPr>
              <p:spPr>
                <a:xfrm>
                  <a:off x="895259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1" name="TextBox 130">
                      <a:extLst>
                        <a:ext uri="{FF2B5EF4-FFF2-40B4-BE49-F238E27FC236}">
                          <a16:creationId xmlns:a16="http://schemas.microsoft.com/office/drawing/2014/main" id="{8C9DBD03-800B-A64B-92F4-3A91F399B02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3C1C61E6-22A5-EE43-9F6B-4F8EE44FDD7C}"/>
                  </a:ext>
                </a:extLst>
              </p:cNvPr>
              <p:cNvSpPr/>
              <p:nvPr/>
            </p:nvSpPr>
            <p:spPr>
              <a:xfrm>
                <a:off x="7036157" y="1973123"/>
                <a:ext cx="4382298" cy="13072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270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marL="1270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𝑁𝑎𝑡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𝐴𝑐𝑐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marL="1270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marL="12700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𝑇𝑟𝑒𝑎𝑡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3C1C61E6-22A5-EE43-9F6B-4F8EE44FDD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157" y="1973123"/>
                <a:ext cx="4382298" cy="1307281"/>
              </a:xfrm>
              <a:prstGeom prst="rect">
                <a:avLst/>
              </a:prstGeom>
              <a:blipFill>
                <a:blip r:embed="rId14"/>
                <a:stretch>
                  <a:fillRect b="-1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12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Grounding of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6627021" cy="4240848"/>
              </a:xfrm>
            </p:spPr>
            <p:txBody>
              <a:bodyPr/>
              <a:lstStyle/>
              <a:p>
                <a:r>
                  <a:rPr lang="en-US" dirty="0"/>
                  <a:t>Grounding of model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b="0" i="0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gr</m:t>
                      </m:r>
                      <m:d>
                        <m:dPr>
                          <m:ctrlPr>
                            <a:rPr lang="de-D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de-DE" b="0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⋃"/>
                          <m:supHide m:val="on"/>
                          <m:ctrlPr>
                            <a:rPr lang="de-D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de-D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de-DE" i="0" dirty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gr</m:t>
                          </m:r>
                          <m:d>
                            <m:dPr>
                              <m:ctrlPr>
                                <a:rPr lang="de-DE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dirty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Depends on constraints and thus, domains</a:t>
                </a:r>
              </a:p>
              <a:p>
                <a:pPr lvl="1"/>
                <a:r>
                  <a:rPr lang="en-US" dirty="0"/>
                  <a:t>E.g., example model with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⊤</m:t>
                    </m:r>
                  </m:oMath>
                </a14:m>
                <a:r>
                  <a:rPr lang="en-US" dirty="0"/>
                  <a:t> constraints and domains</a:t>
                </a: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en-GB" i="1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</a:rPr>
                          <m:t>fire</m:t>
                        </m:r>
                        <m:r>
                          <a:rPr lang="en-GB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</a:rPr>
                          <m:t>flood</m:t>
                        </m:r>
                      </m:e>
                    </m:d>
                  </m:oMath>
                </a14:m>
                <a:endParaRPr lang="de-DE" b="0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GB" i="1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chem</m:t>
                        </m:r>
                        <m:r>
                          <a:rPr lang="de-DE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nucl</m:t>
                        </m:r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GB" i="1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en-GB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en-GB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charset="0"/>
                          </a:rPr>
                          <m:t>𝑋</m:t>
                        </m:r>
                      </m:e>
                    </m:d>
                    <m:r>
                      <a:rPr lang="en-GB" i="1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charset="0"/>
                          </a:rPr>
                          <m:t>alice</m:t>
                        </m:r>
                        <m:r>
                          <a:rPr lang="en-GB" i="0">
                            <a:latin typeface="Cambria Math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GB" i="0">
                            <a:latin typeface="Cambria Math" charset="0"/>
                          </a:rPr>
                          <m:t>eve</m:t>
                        </m:r>
                        <m:r>
                          <a:rPr lang="en-GB" i="0">
                            <a:latin typeface="Cambria Math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GB" i="0">
                            <a:latin typeface="Cambria Math" charset="0"/>
                          </a:rPr>
                          <m:t>bob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6627021" cy="4240848"/>
              </a:xfrm>
              <a:blipFill>
                <a:blip r:embed="rId2"/>
                <a:stretch>
                  <a:fillRect l="-2677" t="-2537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2A048D-50BC-9244-9CEF-986F91E177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E88BD-9143-214A-994F-12C1C7471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28</a:t>
            </a:fld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F4AA3F7-95D1-3148-B2CD-730F8E47DC65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0678990-B707-F443-8DD4-1D06562E2EB2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4A9AD13C-0588-1E44-9591-553F148CF9DE}"/>
                  </a:ext>
                </a:extLst>
              </p:cNvPr>
              <p:cNvCxnSpPr>
                <a:cxnSpLocks/>
                <a:stCxn id="46" idx="6"/>
                <a:endCxn id="78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8439B10-2CB0-7546-A1C0-394AF051F00A}"/>
                  </a:ext>
                </a:extLst>
              </p:cNvPr>
              <p:cNvCxnSpPr>
                <a:cxnSpLocks/>
                <a:stCxn id="47" idx="2"/>
                <a:endCxn id="78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FE780D6C-EC4D-734F-811A-4AFB3F707EB0}"/>
                  </a:ext>
                </a:extLst>
              </p:cNvPr>
              <p:cNvCxnSpPr>
                <a:cxnSpLocks/>
                <a:stCxn id="50" idx="0"/>
                <a:endCxn id="78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2793CE9B-FA2E-9348-BBB1-903A63459661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769F59F3-1B8B-DE4B-8F0C-3A1C56BB26BF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0BDAAF4E-E025-944F-8E5C-EB2D41F61790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7A6327F8-3126-9B48-A89D-769A37CF2BEC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02AD2C79-C469-D646-B89E-46169B27E7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1808F447-2E85-7F41-BB61-490AB4FDEE95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5BC6BC2D-5FD4-0543-B6BC-0068D556E4A9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FE491E3-491C-F14F-9581-656B176A4EBF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BF9D653D-284F-3E47-85AE-E6DC5287FA94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A35FFB0-0932-9845-9C86-37B28C338F5B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9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A290D711-17E3-CE43-A6C4-C27B641521DA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490FDF5-7C22-834C-8FA7-6C31F0EDFC2C}"/>
                </a:ext>
              </a:extLst>
            </p:cNvPr>
            <p:cNvCxnSpPr>
              <a:cxnSpLocks/>
              <a:stCxn id="49" idx="6"/>
              <a:endCxn id="70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237C200-4BBF-C84F-814E-750F59CCCCB6}"/>
                </a:ext>
              </a:extLst>
            </p:cNvPr>
            <p:cNvCxnSpPr>
              <a:cxnSpLocks/>
              <a:stCxn id="50" idx="4"/>
              <a:endCxn id="70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46DB1BC-8C81-E04D-B3B1-3522091CAFFF}"/>
                </a:ext>
              </a:extLst>
            </p:cNvPr>
            <p:cNvCxnSpPr>
              <a:cxnSpLocks/>
              <a:stCxn id="48" idx="0"/>
              <a:endCxn id="70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F127EF3-601A-8F49-81E9-734CB5B08F35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0AC68F7-F629-7C4E-ABED-22614E3ADAF2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C826F23F-4187-C24E-B8FD-FB040A298218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9BD11ABA-0C7D-FC45-BA2A-BF28D0CEBA07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FB83A0C6-42C7-E741-8A4F-788FDC1A1A7D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69909F0-E9D1-B743-8436-ECA33433A2C8}"/>
                </a:ext>
              </a:extLst>
            </p:cNvPr>
            <p:cNvCxnSpPr>
              <a:cxnSpLocks/>
              <a:stCxn id="50" idx="4"/>
              <a:endCxn id="66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629D0CF-04A2-D849-8027-1F2F5CAA108C}"/>
                </a:ext>
              </a:extLst>
            </p:cNvPr>
            <p:cNvCxnSpPr>
              <a:cxnSpLocks/>
              <a:stCxn id="51" idx="2"/>
              <a:endCxn id="66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0D0B45C-8013-D448-98AA-9EE98ED20D5D}"/>
                </a:ext>
              </a:extLst>
            </p:cNvPr>
            <p:cNvCxnSpPr>
              <a:cxnSpLocks/>
              <a:stCxn id="48" idx="0"/>
              <a:endCxn id="66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B5EEAFEE-5169-474A-AC57-C2D57E64F2CD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C86B7E5-7AD2-984D-B246-8A7AA0A2682F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19DBD8A4-EC28-C947-8045-9E3E934FEDC0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C7AFE5FD-8AB7-164A-ADC2-D99C851380B8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6493154C-DB52-034E-BD38-65530A6D2EBD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1820A7C-6D68-1746-8D26-A6A0FB209CC5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0616742C-BF1A-724E-98CD-6734F88D53D1}"/>
                  </a:ext>
                </a:extLst>
              </p:cNvPr>
              <p:cNvCxnSpPr>
                <a:cxnSpLocks/>
                <a:stCxn id="50" idx="6"/>
                <a:endCxn id="63" idx="1"/>
              </p:cNvCxnSpPr>
              <p:nvPr/>
            </p:nvCxnSpPr>
            <p:spPr>
              <a:xfrm flipV="1">
                <a:off x="8636773" y="3024819"/>
                <a:ext cx="31581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D6EC68F2-9F5E-8C48-AFAC-17F24931C55E}"/>
                  </a:ext>
                </a:extLst>
              </p:cNvPr>
              <p:cNvGrpSpPr/>
              <p:nvPr/>
            </p:nvGrpSpPr>
            <p:grpSpPr>
              <a:xfrm>
                <a:off x="8952591" y="2952819"/>
                <a:ext cx="442304" cy="348999"/>
                <a:chOff x="8952591" y="2952819"/>
                <a:chExt cx="442304" cy="348999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BEFA4853-734B-B943-9B93-6E0949EF0A46}"/>
                    </a:ext>
                  </a:extLst>
                </p:cNvPr>
                <p:cNvSpPr/>
                <p:nvPr/>
              </p:nvSpPr>
              <p:spPr>
                <a:xfrm>
                  <a:off x="895259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B482D401-EB81-9544-B96F-BFD3EBA38A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25771923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Grounding of Models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Graphical representation </a:t>
            </a:r>
            <a:br>
              <a:rPr lang="en-US" dirty="0"/>
            </a:br>
            <a:r>
              <a:rPr lang="en-US" dirty="0"/>
              <a:t>of grounding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27B479-BDF3-A345-9100-79721BDBF9B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1B7E3-80D6-E348-A90E-6D71A83CB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29</a:t>
            </a:fld>
            <a:endParaRPr lang="en-US"/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3E8B3BBB-1307-5E41-AEE5-DE0F55C9D264}"/>
              </a:ext>
            </a:extLst>
          </p:cNvPr>
          <p:cNvGrpSpPr/>
          <p:nvPr/>
        </p:nvGrpSpPr>
        <p:grpSpPr>
          <a:xfrm>
            <a:off x="214975" y="3467006"/>
            <a:ext cx="5606387" cy="2078523"/>
            <a:chOff x="214975" y="3467006"/>
            <a:chExt cx="5606387" cy="2078523"/>
          </a:xfrm>
        </p:grpSpPr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29A2A495-4F89-1D47-8005-9FCDA1E3B59C}"/>
                </a:ext>
              </a:extLst>
            </p:cNvPr>
            <p:cNvCxnSpPr>
              <a:cxnSpLocks/>
              <a:stCxn id="206" idx="0"/>
              <a:endCxn id="218" idx="2"/>
            </p:cNvCxnSpPr>
            <p:nvPr/>
          </p:nvCxnSpPr>
          <p:spPr>
            <a:xfrm flipV="1">
              <a:off x="1119060" y="3861424"/>
              <a:ext cx="537714" cy="4561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0DAAFE6-B848-B048-9CD8-EA242E5D5DF2}"/>
                </a:ext>
              </a:extLst>
            </p:cNvPr>
            <p:cNvCxnSpPr>
              <a:cxnSpLocks/>
              <a:stCxn id="208" idx="2"/>
              <a:endCxn id="216" idx="3"/>
            </p:cNvCxnSpPr>
            <p:nvPr/>
          </p:nvCxnSpPr>
          <p:spPr>
            <a:xfrm flipH="1" flipV="1">
              <a:off x="2265050" y="4124451"/>
              <a:ext cx="96393" cy="14122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BC9BBA9A-F43F-9F41-BDFA-A2A4F6C988C7}"/>
                </a:ext>
              </a:extLst>
            </p:cNvPr>
            <p:cNvGrpSpPr/>
            <p:nvPr/>
          </p:nvGrpSpPr>
          <p:grpSpPr>
            <a:xfrm>
              <a:off x="1559665" y="3467006"/>
              <a:ext cx="194219" cy="394418"/>
              <a:chOff x="5586931" y="4487402"/>
              <a:chExt cx="194219" cy="394418"/>
            </a:xfrm>
          </p:grpSpPr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583C30A5-2704-D04F-996D-6816448C0CC7}"/>
                  </a:ext>
                </a:extLst>
              </p:cNvPr>
              <p:cNvSpPr/>
              <p:nvPr/>
            </p:nvSpPr>
            <p:spPr>
              <a:xfrm>
                <a:off x="5612040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9" name="TextBox 218">
                    <a:extLst>
                      <a:ext uri="{FF2B5EF4-FFF2-40B4-BE49-F238E27FC236}">
                        <a16:creationId xmlns:a16="http://schemas.microsoft.com/office/drawing/2014/main" id="{A81DD5D3-084C-004C-A1D2-D9F079FD15EE}"/>
                      </a:ext>
                    </a:extLst>
                  </p:cNvPr>
                  <p:cNvSpPr txBox="1"/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D271EBF1-B10C-A446-9786-1314BB9DC5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BBD06A2C-1121-0A4D-A54E-975316BBEB5C}"/>
                </a:ext>
              </a:extLst>
            </p:cNvPr>
            <p:cNvGrpSpPr/>
            <p:nvPr/>
          </p:nvGrpSpPr>
          <p:grpSpPr>
            <a:xfrm>
              <a:off x="2095941" y="3818510"/>
              <a:ext cx="194219" cy="377941"/>
              <a:chOff x="5974097" y="4505546"/>
              <a:chExt cx="194219" cy="377941"/>
            </a:xfrm>
          </p:grpSpPr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F49E5480-AC81-8C4B-BF3A-A34D91412E5A}"/>
                  </a:ext>
                </a:extLst>
              </p:cNvPr>
              <p:cNvSpPr/>
              <p:nvPr/>
            </p:nvSpPr>
            <p:spPr>
              <a:xfrm>
                <a:off x="5999206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7" name="TextBox 216">
                    <a:extLst>
                      <a:ext uri="{FF2B5EF4-FFF2-40B4-BE49-F238E27FC236}">
                        <a16:creationId xmlns:a16="http://schemas.microsoft.com/office/drawing/2014/main" id="{66C69DE9-D955-044B-8279-530EF8971A95}"/>
                      </a:ext>
                    </a:extLst>
                  </p:cNvPr>
                  <p:cNvSpPr txBox="1"/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2DD40BB5-0B06-EE4E-B6F0-860378A690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EE2D5C7B-9D25-7C49-A0A8-6A944B95C449}"/>
                </a:ext>
              </a:extLst>
            </p:cNvPr>
            <p:cNvCxnSpPr>
              <a:cxnSpLocks/>
              <a:stCxn id="216" idx="2"/>
              <a:endCxn id="209" idx="0"/>
            </p:cNvCxnSpPr>
            <p:nvPr/>
          </p:nvCxnSpPr>
          <p:spPr>
            <a:xfrm flipH="1">
              <a:off x="2184974" y="4196451"/>
              <a:ext cx="8076" cy="468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D6AA55EB-80C4-B444-9768-08BBAC0CC1BB}"/>
                </a:ext>
              </a:extLst>
            </p:cNvPr>
            <p:cNvCxnSpPr>
              <a:cxnSpLocks/>
              <a:stCxn id="209" idx="6"/>
              <a:endCxn id="214" idx="1"/>
            </p:cNvCxnSpPr>
            <p:nvPr/>
          </p:nvCxnSpPr>
          <p:spPr>
            <a:xfrm>
              <a:off x="2907602" y="4860084"/>
              <a:ext cx="245239" cy="6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D64BFBD8-09E8-7847-80E6-B9C775471D60}"/>
                </a:ext>
              </a:extLst>
            </p:cNvPr>
            <p:cNvCxnSpPr>
              <a:cxnSpLocks/>
              <a:stCxn id="214" idx="2"/>
              <a:endCxn id="207" idx="0"/>
            </p:cNvCxnSpPr>
            <p:nvPr/>
          </p:nvCxnSpPr>
          <p:spPr>
            <a:xfrm flipH="1">
              <a:off x="2684470" y="4932754"/>
              <a:ext cx="540371" cy="2232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A646C14C-23D8-A646-9434-297CB1C3CCC3}"/>
                </a:ext>
              </a:extLst>
            </p:cNvPr>
            <p:cNvGrpSpPr/>
            <p:nvPr/>
          </p:nvGrpSpPr>
          <p:grpSpPr>
            <a:xfrm>
              <a:off x="3127732" y="4545259"/>
              <a:ext cx="194219" cy="387495"/>
              <a:chOff x="7895512" y="4482285"/>
              <a:chExt cx="194219" cy="387495"/>
            </a:xfrm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8B1B8645-DA31-664E-A890-F1C3FAAD7776}"/>
                  </a:ext>
                </a:extLst>
              </p:cNvPr>
              <p:cNvSpPr/>
              <p:nvPr/>
            </p:nvSpPr>
            <p:spPr>
              <a:xfrm>
                <a:off x="7920621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5" name="TextBox 214">
                    <a:extLst>
                      <a:ext uri="{FF2B5EF4-FFF2-40B4-BE49-F238E27FC236}">
                        <a16:creationId xmlns:a16="http://schemas.microsoft.com/office/drawing/2014/main" id="{F7F04F2E-A102-BC40-8F52-71FF624614E1}"/>
                      </a:ext>
                    </a:extLst>
                  </p:cNvPr>
                  <p:cNvSpPr txBox="1"/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437D0CAF-6C76-0240-B4B8-0AC88643786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5294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6" name="TextBox 205">
                  <a:extLst>
                    <a:ext uri="{FF2B5EF4-FFF2-40B4-BE49-F238E27FC236}">
                      <a16:creationId xmlns:a16="http://schemas.microsoft.com/office/drawing/2014/main" id="{CDB0A1C9-6095-4C46-861E-5E1A6CA62557}"/>
                    </a:ext>
                  </a:extLst>
                </p:cNvPr>
                <p:cNvSpPr txBox="1"/>
                <p:nvPr/>
              </p:nvSpPr>
              <p:spPr>
                <a:xfrm>
                  <a:off x="214975" y="4317572"/>
                  <a:ext cx="180817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𝑇𝑟𝑎𝑣𝑒𝑙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CA35B6C7-2B27-2E44-821A-9B3F5745A5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975" y="4317572"/>
                  <a:ext cx="1808170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>
                  <a:extLst>
                    <a:ext uri="{FF2B5EF4-FFF2-40B4-BE49-F238E27FC236}">
                      <a16:creationId xmlns:a16="http://schemas.microsoft.com/office/drawing/2014/main" id="{7B3233DC-A139-9445-B6EE-CB13E34198AE}"/>
                    </a:ext>
                  </a:extLst>
                </p:cNvPr>
                <p:cNvSpPr txBox="1"/>
                <p:nvPr/>
              </p:nvSpPr>
              <p:spPr>
                <a:xfrm>
                  <a:off x="1612678" y="5156016"/>
                  <a:ext cx="2143584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89B40D99-9F9F-1A48-A53D-1F7375655B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2678" y="5156016"/>
                  <a:ext cx="2143584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TextBox 207">
                  <a:extLst>
                    <a:ext uri="{FF2B5EF4-FFF2-40B4-BE49-F238E27FC236}">
                      <a16:creationId xmlns:a16="http://schemas.microsoft.com/office/drawing/2014/main" id="{E1527ECA-15BA-554C-9C3F-2414F712E722}"/>
                    </a:ext>
                  </a:extLst>
                </p:cNvPr>
                <p:cNvSpPr txBox="1"/>
                <p:nvPr/>
              </p:nvSpPr>
              <p:spPr>
                <a:xfrm>
                  <a:off x="2361443" y="4070920"/>
                  <a:ext cx="213610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221C8275-D2D0-A344-8DE3-BB5EC831CD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1443" y="4070920"/>
                  <a:ext cx="2136101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6FA44E04-72C6-A745-8020-262DD528D824}"/>
                    </a:ext>
                  </a:extLst>
                </p:cNvPr>
                <p:cNvSpPr txBox="1"/>
                <p:nvPr/>
              </p:nvSpPr>
              <p:spPr>
                <a:xfrm>
                  <a:off x="1462346" y="4665327"/>
                  <a:ext cx="144525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𝑎𝑙𝑖𝑐𝑒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C42A488-50EC-BE4C-B133-2DAC12BCFE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2346" y="4665327"/>
                  <a:ext cx="1445256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5E2F97F6-35F3-364D-B7B9-9DB8E98E84E8}"/>
                </a:ext>
              </a:extLst>
            </p:cNvPr>
            <p:cNvCxnSpPr>
              <a:cxnSpLocks/>
              <a:stCxn id="218" idx="2"/>
              <a:endCxn id="209" idx="0"/>
            </p:cNvCxnSpPr>
            <p:nvPr/>
          </p:nvCxnSpPr>
          <p:spPr>
            <a:xfrm>
              <a:off x="1656774" y="3861424"/>
              <a:ext cx="528200" cy="8039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F0D9CE7-58CE-7544-BBC9-7A0933D45A3C}"/>
                </a:ext>
              </a:extLst>
            </p:cNvPr>
            <p:cNvCxnSpPr>
              <a:cxnSpLocks/>
              <a:stCxn id="218" idx="3"/>
              <a:endCxn id="277" idx="3"/>
            </p:cNvCxnSpPr>
            <p:nvPr/>
          </p:nvCxnSpPr>
          <p:spPr>
            <a:xfrm>
              <a:off x="1728774" y="3789424"/>
              <a:ext cx="4092588" cy="161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03E9601E-99DC-2E44-8D7F-4F5EC37E1043}"/>
                </a:ext>
              </a:extLst>
            </p:cNvPr>
            <p:cNvCxnSpPr>
              <a:cxnSpLocks/>
              <a:stCxn id="214" idx="3"/>
              <a:endCxn id="277" idx="3"/>
            </p:cNvCxnSpPr>
            <p:nvPr/>
          </p:nvCxnSpPr>
          <p:spPr>
            <a:xfrm flipV="1">
              <a:off x="3296841" y="3805524"/>
              <a:ext cx="2524521" cy="10552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1D80769-8A4C-D64E-81A2-24F61841444C}"/>
                </a:ext>
              </a:extLst>
            </p:cNvPr>
            <p:cNvCxnSpPr>
              <a:cxnSpLocks/>
              <a:stCxn id="216" idx="3"/>
              <a:endCxn id="277" idx="3"/>
            </p:cNvCxnSpPr>
            <p:nvPr/>
          </p:nvCxnSpPr>
          <p:spPr>
            <a:xfrm flipV="1">
              <a:off x="2265050" y="3805524"/>
              <a:ext cx="3556312" cy="31892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3DD6FEAA-16DE-2741-BEE6-D142041B0649}"/>
              </a:ext>
            </a:extLst>
          </p:cNvPr>
          <p:cNvGrpSpPr/>
          <p:nvPr/>
        </p:nvGrpSpPr>
        <p:grpSpPr>
          <a:xfrm>
            <a:off x="6357807" y="3466474"/>
            <a:ext cx="5673226" cy="2073958"/>
            <a:chOff x="6357807" y="3466474"/>
            <a:chExt cx="5673226" cy="2073958"/>
          </a:xfrm>
        </p:grpSpPr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731411DC-1153-E445-BD2B-964435B8EF23}"/>
                </a:ext>
              </a:extLst>
            </p:cNvPr>
            <p:cNvCxnSpPr>
              <a:cxnSpLocks/>
              <a:stCxn id="229" idx="0"/>
              <a:endCxn id="241" idx="2"/>
            </p:cNvCxnSpPr>
            <p:nvPr/>
          </p:nvCxnSpPr>
          <p:spPr>
            <a:xfrm flipH="1" flipV="1">
              <a:off x="10733506" y="3860892"/>
              <a:ext cx="445783" cy="441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466D16F-60A8-3D45-849F-93266375F8F9}"/>
                </a:ext>
              </a:extLst>
            </p:cNvPr>
            <p:cNvCxnSpPr>
              <a:cxnSpLocks/>
              <a:stCxn id="231" idx="6"/>
              <a:endCxn id="239" idx="1"/>
            </p:cNvCxnSpPr>
            <p:nvPr/>
          </p:nvCxnSpPr>
          <p:spPr>
            <a:xfrm flipV="1">
              <a:off x="9934876" y="4105357"/>
              <a:ext cx="93316" cy="1603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3662B0EB-3B75-5340-B8C3-DA39E176783A}"/>
                </a:ext>
              </a:extLst>
            </p:cNvPr>
            <p:cNvGrpSpPr/>
            <p:nvPr/>
          </p:nvGrpSpPr>
          <p:grpSpPr>
            <a:xfrm>
              <a:off x="10636397" y="3466474"/>
              <a:ext cx="194219" cy="394418"/>
              <a:chOff x="5586931" y="4487402"/>
              <a:chExt cx="194219" cy="394418"/>
            </a:xfrm>
          </p:grpSpPr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26B04224-1090-8F4C-A1D4-78E5AB81DCE4}"/>
                  </a:ext>
                </a:extLst>
              </p:cNvPr>
              <p:cNvSpPr/>
              <p:nvPr/>
            </p:nvSpPr>
            <p:spPr>
              <a:xfrm>
                <a:off x="5612040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2" name="TextBox 241">
                    <a:extLst>
                      <a:ext uri="{FF2B5EF4-FFF2-40B4-BE49-F238E27FC236}">
                        <a16:creationId xmlns:a16="http://schemas.microsoft.com/office/drawing/2014/main" id="{879C8D8C-1EC2-354F-BBFF-76B9944DFEDC}"/>
                      </a:ext>
                    </a:extLst>
                  </p:cNvPr>
                  <p:cNvSpPr txBox="1"/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39" name="TextBox 138">
                    <a:extLst>
                      <a:ext uri="{FF2B5EF4-FFF2-40B4-BE49-F238E27FC236}">
                        <a16:creationId xmlns:a16="http://schemas.microsoft.com/office/drawing/2014/main" id="{B672734D-0E9B-FD41-8458-9221C222F7A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6931" y="4487402"/>
                    <a:ext cx="194219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4375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FC5C224D-BA00-B946-9B00-C25D34CF4DEB}"/>
                </a:ext>
              </a:extLst>
            </p:cNvPr>
            <p:cNvGrpSpPr/>
            <p:nvPr/>
          </p:nvGrpSpPr>
          <p:grpSpPr>
            <a:xfrm>
              <a:off x="10003083" y="3799416"/>
              <a:ext cx="194219" cy="377941"/>
              <a:chOff x="5974097" y="4505546"/>
              <a:chExt cx="194219" cy="377941"/>
            </a:xfrm>
          </p:grpSpPr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E7CC4455-5A15-1447-9795-A1AB2BC93E9E}"/>
                  </a:ext>
                </a:extLst>
              </p:cNvPr>
              <p:cNvSpPr/>
              <p:nvPr/>
            </p:nvSpPr>
            <p:spPr>
              <a:xfrm>
                <a:off x="5999206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0" name="TextBox 239">
                    <a:extLst>
                      <a:ext uri="{FF2B5EF4-FFF2-40B4-BE49-F238E27FC236}">
                        <a16:creationId xmlns:a16="http://schemas.microsoft.com/office/drawing/2014/main" id="{58182669-FB6D-C342-8CBE-EC93FD38AAAC}"/>
                      </a:ext>
                    </a:extLst>
                  </p:cNvPr>
                  <p:cNvSpPr txBox="1"/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2" name="TextBox 141">
                    <a:extLst>
                      <a:ext uri="{FF2B5EF4-FFF2-40B4-BE49-F238E27FC236}">
                        <a16:creationId xmlns:a16="http://schemas.microsoft.com/office/drawing/2014/main" id="{E2AE91EC-59FA-CB4F-ACB4-BC036CC5266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74097" y="4505546"/>
                    <a:ext cx="194219" cy="21544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4375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CAB89CD-B8E8-7340-B0FA-79183DBC561F}"/>
                </a:ext>
              </a:extLst>
            </p:cNvPr>
            <p:cNvCxnSpPr>
              <a:cxnSpLocks/>
              <a:stCxn id="239" idx="2"/>
              <a:endCxn id="232" idx="0"/>
            </p:cNvCxnSpPr>
            <p:nvPr/>
          </p:nvCxnSpPr>
          <p:spPr>
            <a:xfrm flipH="1">
              <a:off x="10095409" y="4177357"/>
              <a:ext cx="4783" cy="4908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29C1D369-49B7-F24A-A24C-10DAC5155472}"/>
                </a:ext>
              </a:extLst>
            </p:cNvPr>
            <p:cNvCxnSpPr>
              <a:cxnSpLocks/>
              <a:stCxn id="232" idx="2"/>
              <a:endCxn id="237" idx="1"/>
            </p:cNvCxnSpPr>
            <p:nvPr/>
          </p:nvCxnSpPr>
          <p:spPr>
            <a:xfrm flipH="1" flipV="1">
              <a:off x="9147151" y="4862952"/>
              <a:ext cx="310160" cy="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60762990-F217-9B4E-8083-049E349AA358}"/>
                </a:ext>
              </a:extLst>
            </p:cNvPr>
            <p:cNvCxnSpPr>
              <a:cxnSpLocks/>
              <a:stCxn id="237" idx="2"/>
              <a:endCxn id="230" idx="0"/>
            </p:cNvCxnSpPr>
            <p:nvPr/>
          </p:nvCxnSpPr>
          <p:spPr>
            <a:xfrm>
              <a:off x="9219151" y="4934952"/>
              <a:ext cx="459679" cy="2159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8565D615-9D53-3848-9E5C-56305574E820}"/>
                </a:ext>
              </a:extLst>
            </p:cNvPr>
            <p:cNvGrpSpPr/>
            <p:nvPr/>
          </p:nvGrpSpPr>
          <p:grpSpPr>
            <a:xfrm>
              <a:off x="9122042" y="4547457"/>
              <a:ext cx="194219" cy="387495"/>
              <a:chOff x="7895512" y="4482285"/>
              <a:chExt cx="194219" cy="387495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97570345-B170-F842-98C1-140DBBE9E109}"/>
                  </a:ext>
                </a:extLst>
              </p:cNvPr>
              <p:cNvSpPr/>
              <p:nvPr/>
            </p:nvSpPr>
            <p:spPr>
              <a:xfrm>
                <a:off x="7920621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en-GB" sz="140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8" name="TextBox 237">
                    <a:extLst>
                      <a:ext uri="{FF2B5EF4-FFF2-40B4-BE49-F238E27FC236}">
                        <a16:creationId xmlns:a16="http://schemas.microsoft.com/office/drawing/2014/main" id="{F21150F4-4768-6A41-BA76-33A69F1A1FC4}"/>
                      </a:ext>
                    </a:extLst>
                  </p:cNvPr>
                  <p:cNvSpPr txBox="1"/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1D786ECA-F667-9B43-B18E-A4E5A626B7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95512" y="4482285"/>
                    <a:ext cx="194219" cy="2154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35294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>
                  <a:extLst>
                    <a:ext uri="{FF2B5EF4-FFF2-40B4-BE49-F238E27FC236}">
                      <a16:creationId xmlns:a16="http://schemas.microsoft.com/office/drawing/2014/main" id="{72381E75-734F-EE48-83B3-FD09B479E3D0}"/>
                    </a:ext>
                  </a:extLst>
                </p:cNvPr>
                <p:cNvSpPr txBox="1"/>
                <p:nvPr/>
              </p:nvSpPr>
              <p:spPr>
                <a:xfrm>
                  <a:off x="10327544" y="4302449"/>
                  <a:ext cx="170348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𝑇𝑟𝑎𝑣𝑒</m:t>
                        </m:r>
                        <m:r>
                          <a:rPr lang="de-D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de-D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49D36800-94D4-DE4C-9656-B1B4754F2E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27544" y="4302449"/>
                  <a:ext cx="1703489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0" name="TextBox 229">
                  <a:extLst>
                    <a:ext uri="{FF2B5EF4-FFF2-40B4-BE49-F238E27FC236}">
                      <a16:creationId xmlns:a16="http://schemas.microsoft.com/office/drawing/2014/main" id="{C2587FC7-142B-A84D-ADEB-B708FDA4C79D}"/>
                    </a:ext>
                  </a:extLst>
                </p:cNvPr>
                <p:cNvSpPr txBox="1"/>
                <p:nvPr/>
              </p:nvSpPr>
              <p:spPr>
                <a:xfrm>
                  <a:off x="8691567" y="5150919"/>
                  <a:ext cx="197452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B5ADAD06-9A59-9640-AC08-EF42C6D93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1567" y="5150919"/>
                  <a:ext cx="1974525" cy="389513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1" name="TextBox 230">
                  <a:extLst>
                    <a:ext uri="{FF2B5EF4-FFF2-40B4-BE49-F238E27FC236}">
                      <a16:creationId xmlns:a16="http://schemas.microsoft.com/office/drawing/2014/main" id="{1E8593C6-897D-EC48-9A99-C0FFDFDCB48D}"/>
                    </a:ext>
                  </a:extLst>
                </p:cNvPr>
                <p:cNvSpPr txBox="1"/>
                <p:nvPr/>
              </p:nvSpPr>
              <p:spPr>
                <a:xfrm>
                  <a:off x="7967836" y="4070920"/>
                  <a:ext cx="196704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07BAB3CF-8E82-D949-8D96-CC9325F01C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7836" y="4070920"/>
                  <a:ext cx="1967040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0AE34A1B-133C-454E-8E72-8813542B22E5}"/>
                    </a:ext>
                  </a:extLst>
                </p:cNvPr>
                <p:cNvSpPr txBox="1"/>
                <p:nvPr/>
              </p:nvSpPr>
              <p:spPr>
                <a:xfrm>
                  <a:off x="9457311" y="4668235"/>
                  <a:ext cx="127619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de-DE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𝑏𝑜𝑏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A1116957-38E1-CA47-BFDA-75363FAD88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7311" y="4668235"/>
                  <a:ext cx="1276196" cy="389513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E2DBF62F-B06C-D847-ACFE-04815AA76D07}"/>
                </a:ext>
              </a:extLst>
            </p:cNvPr>
            <p:cNvCxnSpPr>
              <a:cxnSpLocks/>
              <a:stCxn id="241" idx="2"/>
              <a:endCxn id="232" idx="0"/>
            </p:cNvCxnSpPr>
            <p:nvPr/>
          </p:nvCxnSpPr>
          <p:spPr>
            <a:xfrm flipH="1">
              <a:off x="10095409" y="3860892"/>
              <a:ext cx="638097" cy="807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8F41C54-6755-214A-AC3E-C57F8B12DB0A}"/>
                </a:ext>
              </a:extLst>
            </p:cNvPr>
            <p:cNvCxnSpPr>
              <a:cxnSpLocks/>
              <a:stCxn id="241" idx="1"/>
              <a:endCxn id="277" idx="5"/>
            </p:cNvCxnSpPr>
            <p:nvPr/>
          </p:nvCxnSpPr>
          <p:spPr>
            <a:xfrm flipH="1">
              <a:off x="6357807" y="3788892"/>
              <a:ext cx="4303699" cy="166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061DDD9C-7159-4D4A-933E-A76F9B182277}"/>
                </a:ext>
              </a:extLst>
            </p:cNvPr>
            <p:cNvCxnSpPr>
              <a:cxnSpLocks/>
              <a:stCxn id="237" idx="1"/>
              <a:endCxn id="277" idx="5"/>
            </p:cNvCxnSpPr>
            <p:nvPr/>
          </p:nvCxnSpPr>
          <p:spPr>
            <a:xfrm flipH="1" flipV="1">
              <a:off x="6357807" y="3805524"/>
              <a:ext cx="2789344" cy="10574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C9824C9-0702-5849-8619-1F01B9FD4CC8}"/>
                </a:ext>
              </a:extLst>
            </p:cNvPr>
            <p:cNvCxnSpPr>
              <a:cxnSpLocks/>
              <a:stCxn id="239" idx="1"/>
              <a:endCxn id="277" idx="5"/>
            </p:cNvCxnSpPr>
            <p:nvPr/>
          </p:nvCxnSpPr>
          <p:spPr>
            <a:xfrm flipH="1" flipV="1">
              <a:off x="6357807" y="3805524"/>
              <a:ext cx="3670385" cy="2998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B52DE234-782F-9548-839E-EA2E47529F07}"/>
              </a:ext>
            </a:extLst>
          </p:cNvPr>
          <p:cNvGrpSpPr/>
          <p:nvPr/>
        </p:nvGrpSpPr>
        <p:grpSpPr>
          <a:xfrm>
            <a:off x="3847952" y="1640772"/>
            <a:ext cx="4639759" cy="3904757"/>
            <a:chOff x="3847952" y="1640772"/>
            <a:chExt cx="4639759" cy="39047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5F376624-AAB5-FD45-8E50-62787410CF30}"/>
                    </a:ext>
                  </a:extLst>
                </p:cNvPr>
                <p:cNvSpPr txBox="1"/>
                <p:nvPr/>
              </p:nvSpPr>
              <p:spPr>
                <a:xfrm>
                  <a:off x="4196621" y="2661917"/>
                  <a:ext cx="153406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15875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𝑁𝑎𝑡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𝑓𝑙𝑜𝑜𝑑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24BCC21-6E26-EA47-A5D9-895F0530B9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6621" y="2661917"/>
                  <a:ext cx="1534068" cy="389513"/>
                </a:xfrm>
                <a:prstGeom prst="ellipse">
                  <a:avLst/>
                </a:prstGeom>
                <a:blipFill>
                  <a:blip r:embed="rId18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5" name="TextBox 244">
                  <a:extLst>
                    <a:ext uri="{FF2B5EF4-FFF2-40B4-BE49-F238E27FC236}">
                      <a16:creationId xmlns:a16="http://schemas.microsoft.com/office/drawing/2014/main" id="{DE378705-24E3-7A4D-80ED-AFA446E091DA}"/>
                    </a:ext>
                  </a:extLst>
                </p:cNvPr>
                <p:cNvSpPr txBox="1"/>
                <p:nvPr/>
              </p:nvSpPr>
              <p:spPr>
                <a:xfrm>
                  <a:off x="6514831" y="2661917"/>
                  <a:ext cx="12897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𝑁𝑎𝑡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𝑓𝑖𝑟𝑒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1F6E279-80E3-584F-B451-24BFFE41D7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4831" y="2661917"/>
                  <a:ext cx="1289721" cy="389513"/>
                </a:xfrm>
                <a:prstGeom prst="ellipse">
                  <a:avLst/>
                </a:prstGeom>
                <a:blipFill>
                  <a:blip r:embed="rId19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6" name="TextBox 245">
                  <a:extLst>
                    <a:ext uri="{FF2B5EF4-FFF2-40B4-BE49-F238E27FC236}">
                      <a16:creationId xmlns:a16="http://schemas.microsoft.com/office/drawing/2014/main" id="{1F150FE6-E6FE-8442-81F4-D9FC457EDB78}"/>
                    </a:ext>
                  </a:extLst>
                </p:cNvPr>
                <p:cNvSpPr txBox="1"/>
                <p:nvPr/>
              </p:nvSpPr>
              <p:spPr>
                <a:xfrm>
                  <a:off x="3944884" y="5150919"/>
                  <a:ext cx="1609807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𝑇𝑟𝑎𝑣𝑒𝑙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𝑒𝑣𝑒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8778975E-729D-FB4D-BE2A-17550B40F6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4884" y="5150919"/>
                  <a:ext cx="1609807" cy="389513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2B9B5D0D-71C0-1849-93CE-AF8B3D5DCAC9}"/>
                </a:ext>
              </a:extLst>
            </p:cNvPr>
            <p:cNvCxnSpPr>
              <a:cxnSpLocks/>
              <a:stCxn id="297" idx="1"/>
              <a:endCxn id="244" idx="6"/>
            </p:cNvCxnSpPr>
            <p:nvPr/>
          </p:nvCxnSpPr>
          <p:spPr>
            <a:xfrm flipH="1">
              <a:off x="5730689" y="2856673"/>
              <a:ext cx="139616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80D4E921-7E2B-0049-A1BD-DD8A94C9A02F}"/>
                </a:ext>
              </a:extLst>
            </p:cNvPr>
            <p:cNvCxnSpPr>
              <a:cxnSpLocks/>
              <a:stCxn id="246" idx="0"/>
              <a:endCxn id="295" idx="2"/>
            </p:cNvCxnSpPr>
            <p:nvPr/>
          </p:nvCxnSpPr>
          <p:spPr>
            <a:xfrm flipV="1">
              <a:off x="4749788" y="4737872"/>
              <a:ext cx="4946" cy="4130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2E953975-F22B-ED46-86BF-A1DEC201E67F}"/>
                </a:ext>
              </a:extLst>
            </p:cNvPr>
            <p:cNvCxnSpPr>
              <a:cxnSpLocks/>
              <a:stCxn id="277" idx="4"/>
              <a:endCxn id="293" idx="0"/>
            </p:cNvCxnSpPr>
            <p:nvPr/>
          </p:nvCxnSpPr>
          <p:spPr>
            <a:xfrm flipH="1">
              <a:off x="5205145" y="3862567"/>
              <a:ext cx="884440" cy="7329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539533A9-CA71-3144-8153-23A5C27728DD}"/>
                </a:ext>
              </a:extLst>
            </p:cNvPr>
            <p:cNvCxnSpPr>
              <a:cxnSpLocks/>
              <a:stCxn id="276" idx="2"/>
              <a:endCxn id="293" idx="3"/>
            </p:cNvCxnSpPr>
            <p:nvPr/>
          </p:nvCxnSpPr>
          <p:spPr>
            <a:xfrm flipH="1">
              <a:off x="5277145" y="4665872"/>
              <a:ext cx="141017" cy="1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17FF2192-F98B-CF4A-A573-134758482213}"/>
                </a:ext>
              </a:extLst>
            </p:cNvPr>
            <p:cNvCxnSpPr>
              <a:cxnSpLocks/>
              <a:stCxn id="295" idx="0"/>
              <a:endCxn id="277" idx="4"/>
            </p:cNvCxnSpPr>
            <p:nvPr/>
          </p:nvCxnSpPr>
          <p:spPr>
            <a:xfrm flipV="1">
              <a:off x="4754734" y="3862567"/>
              <a:ext cx="1334851" cy="7313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4AE37847-8760-F54C-A9BE-0EB64D6E572F}"/>
                </a:ext>
              </a:extLst>
            </p:cNvPr>
            <p:cNvGrpSpPr/>
            <p:nvPr/>
          </p:nvGrpSpPr>
          <p:grpSpPr>
            <a:xfrm>
              <a:off x="5852909" y="2560892"/>
              <a:ext cx="190052" cy="367781"/>
              <a:chOff x="6667403" y="2704840"/>
              <a:chExt cx="190052" cy="367781"/>
            </a:xfrm>
          </p:grpSpPr>
          <p:sp>
            <p:nvSpPr>
              <p:cNvPr id="297" name="Rectangle 296">
                <a:extLst>
                  <a:ext uri="{FF2B5EF4-FFF2-40B4-BE49-F238E27FC236}">
                    <a16:creationId xmlns:a16="http://schemas.microsoft.com/office/drawing/2014/main" id="{DD00B569-7D0D-0344-9148-CB3EE5E91555}"/>
                  </a:ext>
                </a:extLst>
              </p:cNvPr>
              <p:cNvSpPr/>
              <p:nvPr/>
            </p:nvSpPr>
            <p:spPr>
              <a:xfrm>
                <a:off x="6684799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8" name="TextBox 297">
                    <a:extLst>
                      <a:ext uri="{FF2B5EF4-FFF2-40B4-BE49-F238E27FC236}">
                        <a16:creationId xmlns:a16="http://schemas.microsoft.com/office/drawing/2014/main" id="{82E3CE12-6CD0-0142-A084-EE4CB5F22E08}"/>
                      </a:ext>
                    </a:extLst>
                  </p:cNvPr>
                  <p:cNvSpPr txBox="1"/>
                  <p:nvPr/>
                </p:nvSpPr>
                <p:spPr>
                  <a:xfrm>
                    <a:off x="6667403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6F0ACABE-84EF-5A4E-B40B-DEA96BC8768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67403" y="2704840"/>
                    <a:ext cx="190052" cy="215444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E73E0E66-605A-2640-A4C7-A78A8D28C2F1}"/>
                </a:ext>
              </a:extLst>
            </p:cNvPr>
            <p:cNvGrpSpPr/>
            <p:nvPr/>
          </p:nvGrpSpPr>
          <p:grpSpPr>
            <a:xfrm>
              <a:off x="4652677" y="4361728"/>
              <a:ext cx="194219" cy="376144"/>
              <a:chOff x="5467171" y="4505676"/>
              <a:chExt cx="194219" cy="376144"/>
            </a:xfrm>
          </p:grpSpPr>
          <p:sp>
            <p:nvSpPr>
              <p:cNvPr id="295" name="Rectangle 294">
                <a:extLst>
                  <a:ext uri="{FF2B5EF4-FFF2-40B4-BE49-F238E27FC236}">
                    <a16:creationId xmlns:a16="http://schemas.microsoft.com/office/drawing/2014/main" id="{ECD6DC38-B985-9643-A4D9-2F54652D983C}"/>
                  </a:ext>
                </a:extLst>
              </p:cNvPr>
              <p:cNvSpPr/>
              <p:nvPr/>
            </p:nvSpPr>
            <p:spPr>
              <a:xfrm>
                <a:off x="5497228" y="473782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6" name="TextBox 295">
                    <a:extLst>
                      <a:ext uri="{FF2B5EF4-FFF2-40B4-BE49-F238E27FC236}">
                        <a16:creationId xmlns:a16="http://schemas.microsoft.com/office/drawing/2014/main" id="{B0702BAF-F251-BF44-B138-96687FD8BD60}"/>
                      </a:ext>
                    </a:extLst>
                  </p:cNvPr>
                  <p:cNvSpPr txBox="1"/>
                  <p:nvPr/>
                </p:nvSpPr>
                <p:spPr>
                  <a:xfrm>
                    <a:off x="5467171" y="4505676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4E94406F-0346-7E44-AAD6-6115D2F26F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67171" y="4505676"/>
                    <a:ext cx="194219" cy="215444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35294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55AE67F8-525C-3945-8FBE-83005CF2DAC2}"/>
                </a:ext>
              </a:extLst>
            </p:cNvPr>
            <p:cNvGrpSpPr/>
            <p:nvPr/>
          </p:nvGrpSpPr>
          <p:grpSpPr>
            <a:xfrm>
              <a:off x="5113863" y="4362082"/>
              <a:ext cx="194219" cy="377457"/>
              <a:chOff x="5928357" y="4506030"/>
              <a:chExt cx="194219" cy="377457"/>
            </a:xfrm>
          </p:grpSpPr>
          <p:sp>
            <p:nvSpPr>
              <p:cNvPr id="293" name="Rectangle 292">
                <a:extLst>
                  <a:ext uri="{FF2B5EF4-FFF2-40B4-BE49-F238E27FC236}">
                    <a16:creationId xmlns:a16="http://schemas.microsoft.com/office/drawing/2014/main" id="{C43885D7-5B47-324B-8603-39F945E0691B}"/>
                  </a:ext>
                </a:extLst>
              </p:cNvPr>
              <p:cNvSpPr/>
              <p:nvPr/>
            </p:nvSpPr>
            <p:spPr>
              <a:xfrm>
                <a:off x="5947639" y="473948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4" name="TextBox 293">
                    <a:extLst>
                      <a:ext uri="{FF2B5EF4-FFF2-40B4-BE49-F238E27FC236}">
                        <a16:creationId xmlns:a16="http://schemas.microsoft.com/office/drawing/2014/main" id="{C2CA7C43-F145-8A40-BC95-773D445C322D}"/>
                      </a:ext>
                    </a:extLst>
                  </p:cNvPr>
                  <p:cNvSpPr txBox="1"/>
                  <p:nvPr/>
                </p:nvSpPr>
                <p:spPr>
                  <a:xfrm>
                    <a:off x="5928357" y="4506030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DA81C451-E79E-9D4F-9E14-CEFD99F027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28357" y="4506030"/>
                    <a:ext cx="194219" cy="215444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3750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3BC0BB8F-C9F8-E341-9766-68F522FF4438}"/>
                </a:ext>
              </a:extLst>
            </p:cNvPr>
            <p:cNvCxnSpPr>
              <a:cxnSpLocks/>
              <a:stCxn id="245" idx="2"/>
              <a:endCxn id="291" idx="3"/>
            </p:cNvCxnSpPr>
            <p:nvPr/>
          </p:nvCxnSpPr>
          <p:spPr>
            <a:xfrm flipH="1" flipV="1">
              <a:off x="6306202" y="2856673"/>
              <a:ext cx="20862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92D8B553-6D82-C740-AFFA-EDCF02B581D9}"/>
                </a:ext>
              </a:extLst>
            </p:cNvPr>
            <p:cNvCxnSpPr>
              <a:cxnSpLocks/>
              <a:stCxn id="277" idx="0"/>
              <a:endCxn id="291" idx="2"/>
            </p:cNvCxnSpPr>
            <p:nvPr/>
          </p:nvCxnSpPr>
          <p:spPr>
            <a:xfrm flipV="1">
              <a:off x="6089585" y="2928673"/>
              <a:ext cx="144617" cy="544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173FDE52-DCF7-4641-87C8-62220AA3E18D}"/>
                </a:ext>
              </a:extLst>
            </p:cNvPr>
            <p:cNvCxnSpPr>
              <a:cxnSpLocks/>
              <a:stCxn id="289" idx="3"/>
              <a:endCxn id="244" idx="2"/>
            </p:cNvCxnSpPr>
            <p:nvPr/>
          </p:nvCxnSpPr>
          <p:spPr>
            <a:xfrm>
              <a:off x="4011827" y="2856673"/>
              <a:ext cx="1847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47CA51EB-C111-9A4B-9BAB-A6F71075F35C}"/>
                </a:ext>
              </a:extLst>
            </p:cNvPr>
            <p:cNvCxnSpPr>
              <a:cxnSpLocks/>
              <a:stCxn id="245" idx="6"/>
              <a:endCxn id="287" idx="1"/>
            </p:cNvCxnSpPr>
            <p:nvPr/>
          </p:nvCxnSpPr>
          <p:spPr>
            <a:xfrm flipV="1">
              <a:off x="7804552" y="2856673"/>
              <a:ext cx="18479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BD4122E9-9A36-1E41-A373-2F771F892005}"/>
                </a:ext>
              </a:extLst>
            </p:cNvPr>
            <p:cNvCxnSpPr>
              <a:cxnSpLocks/>
              <a:stCxn id="273" idx="4"/>
              <a:endCxn id="297" idx="0"/>
            </p:cNvCxnSpPr>
            <p:nvPr/>
          </p:nvCxnSpPr>
          <p:spPr>
            <a:xfrm flipH="1">
              <a:off x="5942305" y="2488892"/>
              <a:ext cx="153253" cy="2957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45231B48-0AEC-A543-A0B9-EB2967C47104}"/>
                </a:ext>
              </a:extLst>
            </p:cNvPr>
            <p:cNvCxnSpPr>
              <a:cxnSpLocks/>
              <a:stCxn id="273" idx="4"/>
              <a:endCxn id="291" idx="0"/>
            </p:cNvCxnSpPr>
            <p:nvPr/>
          </p:nvCxnSpPr>
          <p:spPr>
            <a:xfrm>
              <a:off x="6095558" y="2488892"/>
              <a:ext cx="138644" cy="2957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F38A3C55-A4B0-BD4C-A3DA-FE407ED0CAF4}"/>
                </a:ext>
              </a:extLst>
            </p:cNvPr>
            <p:cNvCxnSpPr>
              <a:cxnSpLocks/>
              <a:stCxn id="289" idx="3"/>
              <a:endCxn id="274" idx="3"/>
            </p:cNvCxnSpPr>
            <p:nvPr/>
          </p:nvCxnSpPr>
          <p:spPr>
            <a:xfrm flipV="1">
              <a:off x="4011827" y="1973242"/>
              <a:ext cx="1578483" cy="8834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94A62D59-3364-9D41-A0D9-E9451563DAC9}"/>
                </a:ext>
              </a:extLst>
            </p:cNvPr>
            <p:cNvCxnSpPr>
              <a:cxnSpLocks/>
              <a:stCxn id="274" idx="5"/>
              <a:endCxn id="287" idx="1"/>
            </p:cNvCxnSpPr>
            <p:nvPr/>
          </p:nvCxnSpPr>
          <p:spPr>
            <a:xfrm>
              <a:off x="6588861" y="1973242"/>
              <a:ext cx="1400485" cy="8834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732922F0-AD76-C747-9A58-439963AD7F80}"/>
                </a:ext>
              </a:extLst>
            </p:cNvPr>
            <p:cNvCxnSpPr>
              <a:cxnSpLocks/>
              <a:stCxn id="289" idx="3"/>
              <a:endCxn id="277" idx="2"/>
            </p:cNvCxnSpPr>
            <p:nvPr/>
          </p:nvCxnSpPr>
          <p:spPr>
            <a:xfrm>
              <a:off x="4011827" y="2856673"/>
              <a:ext cx="1698433" cy="811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69EB46ED-E4D4-A64F-B887-DD40CA428030}"/>
                </a:ext>
              </a:extLst>
            </p:cNvPr>
            <p:cNvCxnSpPr>
              <a:cxnSpLocks/>
              <a:stCxn id="287" idx="1"/>
              <a:endCxn id="277" idx="6"/>
            </p:cNvCxnSpPr>
            <p:nvPr/>
          </p:nvCxnSpPr>
          <p:spPr>
            <a:xfrm flipH="1">
              <a:off x="6468909" y="2856673"/>
              <a:ext cx="1520437" cy="811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F2534EE0-1EC6-F142-9C76-639071C0D361}"/>
                </a:ext>
              </a:extLst>
            </p:cNvPr>
            <p:cNvCxnSpPr>
              <a:cxnSpLocks/>
              <a:stCxn id="293" idx="2"/>
              <a:endCxn id="278" idx="1"/>
            </p:cNvCxnSpPr>
            <p:nvPr/>
          </p:nvCxnSpPr>
          <p:spPr>
            <a:xfrm>
              <a:off x="5205145" y="4739539"/>
              <a:ext cx="455658" cy="262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AB4206B8-B338-A44F-9C7B-CDDAD85A99F0}"/>
                </a:ext>
              </a:extLst>
            </p:cNvPr>
            <p:cNvCxnSpPr>
              <a:cxnSpLocks/>
              <a:stCxn id="277" idx="4"/>
              <a:endCxn id="285" idx="3"/>
            </p:cNvCxnSpPr>
            <p:nvPr/>
          </p:nvCxnSpPr>
          <p:spPr>
            <a:xfrm>
              <a:off x="6089585" y="3862567"/>
              <a:ext cx="1497515" cy="7912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E2A8C4FC-E482-8849-9E4F-CF4B7E8035D7}"/>
                </a:ext>
              </a:extLst>
            </p:cNvPr>
            <p:cNvCxnSpPr>
              <a:cxnSpLocks/>
              <a:stCxn id="278" idx="7"/>
              <a:endCxn id="285" idx="2"/>
            </p:cNvCxnSpPr>
            <p:nvPr/>
          </p:nvCxnSpPr>
          <p:spPr>
            <a:xfrm flipV="1">
              <a:off x="6542490" y="4725832"/>
              <a:ext cx="972610" cy="275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EB14760B-417D-714F-8070-186270E2B285}"/>
                </a:ext>
              </a:extLst>
            </p:cNvPr>
            <p:cNvCxnSpPr>
              <a:cxnSpLocks/>
              <a:stCxn id="285" idx="2"/>
              <a:endCxn id="275" idx="0"/>
            </p:cNvCxnSpPr>
            <p:nvPr/>
          </p:nvCxnSpPr>
          <p:spPr>
            <a:xfrm>
              <a:off x="7515100" y="4725832"/>
              <a:ext cx="1" cy="4301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F6E0BE1F-ECC9-7B45-A52E-FB98D47AA20C}"/>
                </a:ext>
              </a:extLst>
            </p:cNvPr>
            <p:cNvGrpSpPr/>
            <p:nvPr/>
          </p:nvGrpSpPr>
          <p:grpSpPr>
            <a:xfrm>
              <a:off x="6136182" y="2560892"/>
              <a:ext cx="190052" cy="367781"/>
              <a:chOff x="6950676" y="2704840"/>
              <a:chExt cx="190052" cy="367781"/>
            </a:xfrm>
          </p:grpSpPr>
          <p:sp>
            <p:nvSpPr>
              <p:cNvPr id="291" name="Rectangle 290">
                <a:extLst>
                  <a:ext uri="{FF2B5EF4-FFF2-40B4-BE49-F238E27FC236}">
                    <a16:creationId xmlns:a16="http://schemas.microsoft.com/office/drawing/2014/main" id="{3ED28820-DD10-374F-A1AD-80411B414376}"/>
                  </a:ext>
                </a:extLst>
              </p:cNvPr>
              <p:cNvSpPr/>
              <p:nvPr/>
            </p:nvSpPr>
            <p:spPr>
              <a:xfrm>
                <a:off x="6976696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2" name="TextBox 291">
                    <a:extLst>
                      <a:ext uri="{FF2B5EF4-FFF2-40B4-BE49-F238E27FC236}">
                        <a16:creationId xmlns:a16="http://schemas.microsoft.com/office/drawing/2014/main" id="{9C6F4F09-D6A7-6C49-93CF-2C74BCD1BCEC}"/>
                      </a:ext>
                    </a:extLst>
                  </p:cNvPr>
                  <p:cNvSpPr txBox="1"/>
                  <p:nvPr/>
                </p:nvSpPr>
                <p:spPr>
                  <a:xfrm>
                    <a:off x="6950676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CAD7B5D5-BD07-1C43-8A51-00A1536325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50676" y="2704840"/>
                    <a:ext cx="190052" cy="215444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09B1A40C-1CB5-6F40-805D-C938547BFDEF}"/>
                </a:ext>
              </a:extLst>
            </p:cNvPr>
            <p:cNvGrpSpPr/>
            <p:nvPr/>
          </p:nvGrpSpPr>
          <p:grpSpPr>
            <a:xfrm>
              <a:off x="3847952" y="2560892"/>
              <a:ext cx="190052" cy="367781"/>
              <a:chOff x="4662446" y="2704840"/>
              <a:chExt cx="190052" cy="367781"/>
            </a:xfrm>
          </p:grpSpPr>
          <p:sp>
            <p:nvSpPr>
              <p:cNvPr id="289" name="Rectangle 288">
                <a:extLst>
                  <a:ext uri="{FF2B5EF4-FFF2-40B4-BE49-F238E27FC236}">
                    <a16:creationId xmlns:a16="http://schemas.microsoft.com/office/drawing/2014/main" id="{9B0F98AE-B5D3-224D-A3DC-C242140AA86E}"/>
                  </a:ext>
                </a:extLst>
              </p:cNvPr>
              <p:cNvSpPr/>
              <p:nvPr/>
            </p:nvSpPr>
            <p:spPr>
              <a:xfrm>
                <a:off x="4682321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0" name="TextBox 289">
                    <a:extLst>
                      <a:ext uri="{FF2B5EF4-FFF2-40B4-BE49-F238E27FC236}">
                        <a16:creationId xmlns:a16="http://schemas.microsoft.com/office/drawing/2014/main" id="{778590D4-47D5-1B40-A3CC-A87A99151BD8}"/>
                      </a:ext>
                    </a:extLst>
                  </p:cNvPr>
                  <p:cNvSpPr txBox="1"/>
                  <p:nvPr/>
                </p:nvSpPr>
                <p:spPr>
                  <a:xfrm>
                    <a:off x="4662446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2C84EBCD-28B5-CF40-89B7-0841003239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62446" y="2704840"/>
                    <a:ext cx="190052" cy="215444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42F80640-8150-2E49-A11D-F39BB13A82CE}"/>
                </a:ext>
              </a:extLst>
            </p:cNvPr>
            <p:cNvGrpSpPr/>
            <p:nvPr/>
          </p:nvGrpSpPr>
          <p:grpSpPr>
            <a:xfrm>
              <a:off x="7966320" y="2560892"/>
              <a:ext cx="190052" cy="367781"/>
              <a:chOff x="8780814" y="2704840"/>
              <a:chExt cx="190052" cy="367781"/>
            </a:xfrm>
          </p:grpSpPr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6CBA556B-DCCA-9843-9566-9CCCAF23AB99}"/>
                  </a:ext>
                </a:extLst>
              </p:cNvPr>
              <p:cNvSpPr/>
              <p:nvPr/>
            </p:nvSpPr>
            <p:spPr>
              <a:xfrm>
                <a:off x="8803840" y="292862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8" name="TextBox 287">
                    <a:extLst>
                      <a:ext uri="{FF2B5EF4-FFF2-40B4-BE49-F238E27FC236}">
                        <a16:creationId xmlns:a16="http://schemas.microsoft.com/office/drawing/2014/main" id="{5B9B4608-436D-3E4B-BC2B-4F47FE188ED8}"/>
                      </a:ext>
                    </a:extLst>
                  </p:cNvPr>
                  <p:cNvSpPr txBox="1"/>
                  <p:nvPr/>
                </p:nvSpPr>
                <p:spPr>
                  <a:xfrm>
                    <a:off x="8780814" y="2704840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9C711483-E76E-F04C-85DF-49A081FA0E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80814" y="2704840"/>
                    <a:ext cx="190052" cy="215444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37500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B262B571-8A1E-3045-8FAE-E55A48FE6C38}"/>
                </a:ext>
              </a:extLst>
            </p:cNvPr>
            <p:cNvGrpSpPr/>
            <p:nvPr/>
          </p:nvGrpSpPr>
          <p:grpSpPr>
            <a:xfrm>
              <a:off x="7417990" y="4362082"/>
              <a:ext cx="194219" cy="363750"/>
              <a:chOff x="8232484" y="4506030"/>
              <a:chExt cx="194219" cy="363750"/>
            </a:xfrm>
          </p:grpSpPr>
          <p:sp>
            <p:nvSpPr>
              <p:cNvPr id="285" name="Rectangle 284">
                <a:extLst>
                  <a:ext uri="{FF2B5EF4-FFF2-40B4-BE49-F238E27FC236}">
                    <a16:creationId xmlns:a16="http://schemas.microsoft.com/office/drawing/2014/main" id="{E54F9A14-2858-C94E-A56E-6958570DF0C3}"/>
                  </a:ext>
                </a:extLst>
              </p:cNvPr>
              <p:cNvSpPr/>
              <p:nvPr/>
            </p:nvSpPr>
            <p:spPr>
              <a:xfrm>
                <a:off x="8257594" y="4725780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6" name="TextBox 285">
                    <a:extLst>
                      <a:ext uri="{FF2B5EF4-FFF2-40B4-BE49-F238E27FC236}">
                        <a16:creationId xmlns:a16="http://schemas.microsoft.com/office/drawing/2014/main" id="{22597E18-1661-BC47-A5DF-24B1C4223C6B}"/>
                      </a:ext>
                    </a:extLst>
                  </p:cNvPr>
                  <p:cNvSpPr txBox="1"/>
                  <p:nvPr/>
                </p:nvSpPr>
                <p:spPr>
                  <a:xfrm>
                    <a:off x="8232484" y="4506030"/>
                    <a:ext cx="19421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65BEA312-1820-4D44-90EE-368A35BF354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32484" y="4506030"/>
                    <a:ext cx="194219" cy="215444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37500" b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3" name="TextBox 272">
                  <a:extLst>
                    <a:ext uri="{FF2B5EF4-FFF2-40B4-BE49-F238E27FC236}">
                      <a16:creationId xmlns:a16="http://schemas.microsoft.com/office/drawing/2014/main" id="{5D08F380-45B6-5E47-B598-8174A88BAFB0}"/>
                    </a:ext>
                  </a:extLst>
                </p:cNvPr>
                <p:cNvSpPr txBox="1"/>
                <p:nvPr/>
              </p:nvSpPr>
              <p:spPr>
                <a:xfrm>
                  <a:off x="5455882" y="2099379"/>
                  <a:ext cx="1279352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𝐴𝑐𝑐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𝑛𝑢𝑐𝑙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EAE7C7D4-373A-334A-A336-5212E72866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5882" y="2099379"/>
                  <a:ext cx="1279352" cy="389513"/>
                </a:xfrm>
                <a:prstGeom prst="ellipse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4" name="TextBox 273">
                  <a:extLst>
                    <a:ext uri="{FF2B5EF4-FFF2-40B4-BE49-F238E27FC236}">
                      <a16:creationId xmlns:a16="http://schemas.microsoft.com/office/drawing/2014/main" id="{CBC214F3-F7F5-3E49-8A2C-C9A7F36589A8}"/>
                    </a:ext>
                  </a:extLst>
                </p:cNvPr>
                <p:cNvSpPr txBox="1"/>
                <p:nvPr/>
              </p:nvSpPr>
              <p:spPr>
                <a:xfrm>
                  <a:off x="5383503" y="1640772"/>
                  <a:ext cx="141216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𝐴𝑐𝑐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de-DE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𝑐h𝑒𝑚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C91663E4-F4F6-404B-918D-82FBCEBFA6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3503" y="1640772"/>
                  <a:ext cx="1412165" cy="389513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5" name="TextBox 274">
                  <a:extLst>
                    <a:ext uri="{FF2B5EF4-FFF2-40B4-BE49-F238E27FC236}">
                      <a16:creationId xmlns:a16="http://schemas.microsoft.com/office/drawing/2014/main" id="{771937E8-0E54-D84C-B29C-E759CE60BE9E}"/>
                    </a:ext>
                  </a:extLst>
                </p:cNvPr>
                <p:cNvSpPr txBox="1"/>
                <p:nvPr/>
              </p:nvSpPr>
              <p:spPr>
                <a:xfrm>
                  <a:off x="6542490" y="5156016"/>
                  <a:ext cx="19452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𝑒𝑣𝑒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D39E5183-6C91-924F-BCA6-7B87E42976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2490" y="5156016"/>
                  <a:ext cx="1945221" cy="389513"/>
                </a:xfrm>
                <a:prstGeom prst="ellipse">
                  <a:avLst/>
                </a:prstGeom>
                <a:blipFill>
                  <a:blip r:embed="rId3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" name="TextBox 275">
                  <a:extLst>
                    <a:ext uri="{FF2B5EF4-FFF2-40B4-BE49-F238E27FC236}">
                      <a16:creationId xmlns:a16="http://schemas.microsoft.com/office/drawing/2014/main" id="{3EC7A56C-D246-124F-90A7-18F74F670518}"/>
                    </a:ext>
                  </a:extLst>
                </p:cNvPr>
                <p:cNvSpPr txBox="1"/>
                <p:nvPr/>
              </p:nvSpPr>
              <p:spPr>
                <a:xfrm>
                  <a:off x="5418162" y="4471115"/>
                  <a:ext cx="193773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𝑇𝑟𝑒𝑎𝑡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𝑒𝑣𝑒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3DC6D6D5-49D1-4842-9CE8-8B9404F3EE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8162" y="4471115"/>
                  <a:ext cx="1937738" cy="389513"/>
                </a:xfrm>
                <a:prstGeom prst="ellipse">
                  <a:avLst/>
                </a:prstGeom>
                <a:blipFill>
                  <a:blip r:embed="rId3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7" name="TextBox 276">
                  <a:extLst>
                    <a:ext uri="{FF2B5EF4-FFF2-40B4-BE49-F238E27FC236}">
                      <a16:creationId xmlns:a16="http://schemas.microsoft.com/office/drawing/2014/main" id="{EA1D4FB0-BEDE-A64D-8DBB-29012A677893}"/>
                    </a:ext>
                  </a:extLst>
                </p:cNvPr>
                <p:cNvSpPr txBox="1"/>
                <p:nvPr/>
              </p:nvSpPr>
              <p:spPr>
                <a:xfrm>
                  <a:off x="5710260" y="3473054"/>
                  <a:ext cx="75864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7E59FA4A-62CD-C647-B57B-AD5C0D0BCB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0260" y="3473054"/>
                  <a:ext cx="758649" cy="389513"/>
                </a:xfrm>
                <a:prstGeom prst="ellipse">
                  <a:avLst/>
                </a:prstGeom>
                <a:blipFill>
                  <a:blip r:embed="rId4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8" name="TextBox 277">
                  <a:extLst>
                    <a:ext uri="{FF2B5EF4-FFF2-40B4-BE49-F238E27FC236}">
                      <a16:creationId xmlns:a16="http://schemas.microsoft.com/office/drawing/2014/main" id="{C114D702-18DA-2644-82FE-AEE79DF61008}"/>
                    </a:ext>
                  </a:extLst>
                </p:cNvPr>
                <p:cNvSpPr txBox="1"/>
                <p:nvPr/>
              </p:nvSpPr>
              <p:spPr>
                <a:xfrm>
                  <a:off x="5478200" y="4944528"/>
                  <a:ext cx="1246893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𝑆𝑖𝑐𝑘</m:t>
                        </m:r>
                        <m:r>
                          <m:rPr>
                            <m:nor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.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𝑒𝑣𝑒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CB592ED5-93E8-EA42-9CF3-A128CA3551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8200" y="4944528"/>
                  <a:ext cx="1246893" cy="389513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1DB22E5-703F-B246-81CC-06150370C311}"/>
                </a:ext>
              </a:extLst>
            </p:cNvPr>
            <p:cNvCxnSpPr>
              <a:cxnSpLocks/>
              <a:stCxn id="295" idx="2"/>
              <a:endCxn id="278" idx="2"/>
            </p:cNvCxnSpPr>
            <p:nvPr/>
          </p:nvCxnSpPr>
          <p:spPr>
            <a:xfrm>
              <a:off x="4754734" y="4737872"/>
              <a:ext cx="723466" cy="4014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50137EFC-8F6E-C144-AD79-F41EF92185ED}"/>
                </a:ext>
              </a:extLst>
            </p:cNvPr>
            <p:cNvCxnSpPr>
              <a:cxnSpLocks/>
              <a:stCxn id="277" idx="0"/>
              <a:endCxn id="297" idx="2"/>
            </p:cNvCxnSpPr>
            <p:nvPr/>
          </p:nvCxnSpPr>
          <p:spPr>
            <a:xfrm flipH="1" flipV="1">
              <a:off x="5942305" y="2928673"/>
              <a:ext cx="147280" cy="5443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EE28BBB0-9E83-024D-82B9-90DD6A3C2D70}"/>
                </a:ext>
              </a:extLst>
            </p:cNvPr>
            <p:cNvCxnSpPr>
              <a:cxnSpLocks/>
              <a:stCxn id="283" idx="1"/>
              <a:endCxn id="277" idx="6"/>
            </p:cNvCxnSpPr>
            <p:nvPr/>
          </p:nvCxnSpPr>
          <p:spPr>
            <a:xfrm flipH="1">
              <a:off x="6468909" y="3667811"/>
              <a:ext cx="55988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C2CDC46C-C2D8-D649-AFCF-5FD3973D15CB}"/>
                </a:ext>
              </a:extLst>
            </p:cNvPr>
            <p:cNvGrpSpPr/>
            <p:nvPr/>
          </p:nvGrpSpPr>
          <p:grpSpPr>
            <a:xfrm>
              <a:off x="7005769" y="3379583"/>
              <a:ext cx="190052" cy="360228"/>
              <a:chOff x="7005769" y="3379583"/>
              <a:chExt cx="190052" cy="360228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:a16="http://schemas.microsoft.com/office/drawing/2014/main" id="{89B55E0C-2AAF-824A-9506-FE85EC7D99C2}"/>
                  </a:ext>
                </a:extLst>
              </p:cNvPr>
              <p:cNvSpPr/>
              <p:nvPr/>
            </p:nvSpPr>
            <p:spPr>
              <a:xfrm>
                <a:off x="7028795" y="359581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4" name="TextBox 283">
                    <a:extLst>
                      <a:ext uri="{FF2B5EF4-FFF2-40B4-BE49-F238E27FC236}">
                        <a16:creationId xmlns:a16="http://schemas.microsoft.com/office/drawing/2014/main" id="{E9EDA1F8-0FD2-C74C-B376-B309F147E009}"/>
                      </a:ext>
                    </a:extLst>
                  </p:cNvPr>
                  <p:cNvSpPr txBox="1"/>
                  <p:nvPr/>
                </p:nvSpPr>
                <p:spPr>
                  <a:xfrm>
                    <a:off x="7005769" y="3379583"/>
                    <a:ext cx="190052" cy="21544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b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0BFFA5F9-8435-A042-B22C-519B84C0191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05769" y="3379583"/>
                    <a:ext cx="190052" cy="21544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53333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63987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63BCE-9D74-1D46-8936-935CCCE5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Semantics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43BC3-5BAB-F74D-A944-DC7F7CF30C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7369326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Given model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Over PRVs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rv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s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GB" b="0" dirty="0"/>
              </a:p>
              <a:p>
                <a:pPr lvl="1"/>
                <a:r>
                  <a:rPr lang="en-GB" b="0" dirty="0">
                    <a:solidFill>
                      <a:schemeClr val="accent1"/>
                    </a:solidFill>
                  </a:rPr>
                  <a:t>Equivalent</a:t>
                </a:r>
                <a:r>
                  <a:rPr lang="en-GB" b="0" dirty="0"/>
                  <a:t> propositional model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gr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b="0" dirty="0"/>
                  <a:t> over random variables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gr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</a:rPr>
                          <m:t>rv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=:</m:t>
                    </m:r>
                    <m:r>
                      <a:rPr lang="en-GB" b="1" i="1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dirty="0"/>
                  <a:t> with semantics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endParaRPr lang="en-GB" b="0" dirty="0"/>
              </a:p>
              <a:p>
                <a:r>
                  <a:rPr lang="en-GB" dirty="0"/>
                  <a:t>Semantics: Full joint probability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∏"/>
                          <m:supHide m:val="on"/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de-D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sz="2400" i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gr</m:t>
                          </m:r>
                          <m:d>
                            <m:dPr>
                              <m:ctrlPr>
                                <a:rPr lang="de-DE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de-DE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</m:oMath>
                  </m:oMathPara>
                </a14:m>
                <a:endParaRPr lang="de-DE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400" i="1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de-DE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de-DE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de-DE" sz="24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de-DE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ran</m:t>
                              </m:r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de-D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sz="24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∏"/>
                                  <m:supHide m:val="on"/>
                                  <m:ctrlPr>
                                    <a:rPr lang="de-DE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de-DE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de-D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de-DE" sz="2400" i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gr</m:t>
                                  </m:r>
                                  <m:d>
                                    <m:dPr>
                                      <m:ctrlPr>
                                        <a:rPr lang="de-DE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de-DE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sub>
                                <m:sup/>
                                <m:e>
                                  <m:r>
                                    <a:rPr lang="de-DE" sz="24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de-DE" sz="2400" dirty="0">
                  <a:solidFill>
                    <a:srgbClr val="C00000"/>
                  </a:solidFill>
                </a:endParaRPr>
              </a:p>
              <a:p>
                <a:pPr lvl="1"/>
                <a:r>
                  <a:rPr lang="en-GB" dirty="0"/>
                  <a:t>Equivalence over semantics: 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GB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sub>
                      </m:sSub>
                    </m:oMath>
                  </m:oMathPara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43BC3-5BAB-F74D-A944-DC7F7CF30C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7369326" cy="4240848"/>
              </a:xfrm>
              <a:blipFill>
                <a:blip r:embed="rId2"/>
                <a:stretch>
                  <a:fillRect l="-2410" t="-2985" b="-2507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379801-CD8D-3849-BE58-5D915A246C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AF21E5-3130-B94A-AA41-A454C700C7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7B9A95-08EC-3348-8934-FF97EA617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30</a:t>
            </a:fld>
            <a:endParaRPr lang="en-GB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E2149E8-EFB8-B046-9231-2BA5EFD49A31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0E1074D-0395-7844-88D3-F2E20195ED7D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25C9200-98CC-5147-A239-EE6DA8458C9E}"/>
                  </a:ext>
                </a:extLst>
              </p:cNvPr>
              <p:cNvCxnSpPr>
                <a:cxnSpLocks/>
                <a:stCxn id="46" idx="6"/>
                <a:endCxn id="115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5ECBB1B1-99D2-4E49-9ED1-31E6F1C648BE}"/>
                  </a:ext>
                </a:extLst>
              </p:cNvPr>
              <p:cNvCxnSpPr>
                <a:cxnSpLocks/>
                <a:stCxn id="47" idx="2"/>
                <a:endCxn id="115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27CD9A2-34FF-CE42-A8D6-548866C75771}"/>
                  </a:ext>
                </a:extLst>
              </p:cNvPr>
              <p:cNvCxnSpPr>
                <a:cxnSpLocks/>
                <a:stCxn id="50" idx="0"/>
                <a:endCxn id="115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6ABE5C17-E000-1E4B-8F6F-74685C86C543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CC340C2C-64BB-6C49-815C-7CAAF38AC807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626B0BDA-3DFB-3A4A-BA57-E4FA0625D3C5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A4C70C2B-18DE-D645-8BE0-366B2EF0795D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96590863-2E8D-3145-A898-429BF01453C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952F234D-237B-044B-8983-CE636D8505B0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3DB0BDE-5495-A246-B731-E5CC5AF5A3E6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00FBB22C-1945-084E-91C2-102D6EEA977D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1B3482FF-9CE3-574F-A8E6-57BC3A878AC5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EF6DF71D-32EC-C548-91F8-445707D156B8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9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8754CADE-D308-6440-BA8D-80840C937DC5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7156048-675B-1D47-BCE4-F50667FA4AD6}"/>
                </a:ext>
              </a:extLst>
            </p:cNvPr>
            <p:cNvCxnSpPr>
              <a:cxnSpLocks/>
              <a:stCxn id="49" idx="6"/>
              <a:endCxn id="70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FF36C77-7BE6-F24B-8E3B-52C92BBD9C90}"/>
                </a:ext>
              </a:extLst>
            </p:cNvPr>
            <p:cNvCxnSpPr>
              <a:cxnSpLocks/>
              <a:stCxn id="50" idx="4"/>
              <a:endCxn id="70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2757B62-4014-7042-9A8A-01F86F2CEF08}"/>
                </a:ext>
              </a:extLst>
            </p:cNvPr>
            <p:cNvCxnSpPr>
              <a:cxnSpLocks/>
              <a:stCxn id="48" idx="0"/>
              <a:endCxn id="70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0561F5E-6298-F64C-AB72-A98D8D11A632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C30BB304-79C4-E447-A63A-15B27CB854FA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3EB6A847-E92E-7842-AFCA-BFE39B532A28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18C8090-007A-F242-8C2F-CC8FE728B024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947235D7-7F97-C045-B260-7A6D4A9F92E7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9D0BCAB-C004-6A4D-B128-88CE4228C389}"/>
                </a:ext>
              </a:extLst>
            </p:cNvPr>
            <p:cNvCxnSpPr>
              <a:cxnSpLocks/>
              <a:stCxn id="50" idx="4"/>
              <a:endCxn id="66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BC44289-4799-5540-AFFB-5A8933CC67F6}"/>
                </a:ext>
              </a:extLst>
            </p:cNvPr>
            <p:cNvCxnSpPr>
              <a:cxnSpLocks/>
              <a:stCxn id="51" idx="2"/>
              <a:endCxn id="66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B868288-413C-3E45-84C9-A94DC9FC1E61}"/>
                </a:ext>
              </a:extLst>
            </p:cNvPr>
            <p:cNvCxnSpPr>
              <a:cxnSpLocks/>
              <a:stCxn id="48" idx="0"/>
              <a:endCxn id="66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0001DD7-CD10-7148-B623-572B0C3DDFFA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5D6304AF-564A-E243-AA5D-EC251FEA5180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81982E8-55D5-0147-BADD-B7442AE70279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4D80DD77-D3F2-F244-909F-A4C3D81299E1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DE5245B6-01A5-A747-B67B-73B988200597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7FDBD97-C78B-9D4B-9ABA-A0827730783C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4AF9E717-D043-7349-9C18-45CEB3749F94}"/>
                  </a:ext>
                </a:extLst>
              </p:cNvPr>
              <p:cNvCxnSpPr>
                <a:cxnSpLocks/>
                <a:stCxn id="50" idx="6"/>
                <a:endCxn id="63" idx="1"/>
              </p:cNvCxnSpPr>
              <p:nvPr/>
            </p:nvCxnSpPr>
            <p:spPr>
              <a:xfrm flipV="1">
                <a:off x="8636773" y="3024819"/>
                <a:ext cx="31581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0123E579-0577-B34F-9B32-C61809A7359A}"/>
                  </a:ext>
                </a:extLst>
              </p:cNvPr>
              <p:cNvGrpSpPr/>
              <p:nvPr/>
            </p:nvGrpSpPr>
            <p:grpSpPr>
              <a:xfrm>
                <a:off x="8952591" y="2952819"/>
                <a:ext cx="442304" cy="348999"/>
                <a:chOff x="8952591" y="2952819"/>
                <a:chExt cx="442304" cy="348999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819DA667-9776-6A4D-AA38-45506572AAEA}"/>
                    </a:ext>
                  </a:extLst>
                </p:cNvPr>
                <p:cNvSpPr/>
                <p:nvPr/>
              </p:nvSpPr>
              <p:spPr>
                <a:xfrm>
                  <a:off x="895259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665C4B7C-D509-1C4C-A009-4BD31E1582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37973203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Tasks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Query Answering Problem (as before)</a:t>
                </a:r>
              </a:p>
              <a:p>
                <a:pPr lvl="1"/>
                <a:r>
                  <a:rPr lang="en-GB" dirty="0"/>
                  <a:t>Compute an answer to a query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b="1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r>
                  <a:rPr lang="en-GB" dirty="0"/>
                  <a:t> given </a:t>
                </a:r>
                <a:r>
                  <a:rPr lang="en-GB" dirty="0">
                    <a:solidFill>
                      <a:schemeClr val="tx1"/>
                    </a:solidFill>
                  </a:rPr>
                  <a:t>a model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representing </a:t>
                </a:r>
                <a:r>
                  <a:rPr lang="en-GB" dirty="0"/>
                  <a:t>the full joint probability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lang="de-DE" dirty="0"/>
              </a:p>
              <a:p>
                <a:pPr lvl="2"/>
                <a:r>
                  <a:rPr lang="en-GB" dirty="0">
                    <a:solidFill>
                      <a:schemeClr val="accent1"/>
                    </a:solidFill>
                  </a:rPr>
                  <a:t>Avoid grounding (parts of) </a:t>
                </a:r>
                <a14:m>
                  <m:oMath xmlns:m="http://schemas.openxmlformats.org/officeDocument/2006/math">
                    <m:r>
                      <a:rPr lang="de-DE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GB" dirty="0"/>
                  <a:t>E.g.,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de-DE" i="0">
                            <a:latin typeface="Cambria Math" charset="0"/>
                          </a:rPr>
                          <m:t>eve</m:t>
                        </m:r>
                        <m:r>
                          <a:rPr lang="de-DE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lang="de-DE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de-DE" dirty="0"/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charset="0"/>
                              </a:rPr>
                              <m:t>eve</m:t>
                            </m:r>
                          </m:e>
                        </m:d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de-DE" i="0">
                            <a:latin typeface="Cambria Math" charset="0"/>
                          </a:rPr>
                          <m:t>eve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de-DE" b="0" i="1" smtClean="0">
                        <a:latin typeface="Cambria Math" charset="0"/>
                      </a:rPr>
                      <m:t>𝐸𝑝𝑖𝑑</m:t>
                    </m:r>
                    <m:r>
                      <a:rPr lang="de-DE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de-DE" b="0" dirty="0"/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eve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true</m:t>
                    </m:r>
                    <m:r>
                      <a:rPr lang="de-DE" i="1">
                        <a:latin typeface="Cambria Math" charset="0"/>
                      </a:rPr>
                      <m:t>)</m:t>
                    </m:r>
                  </m:oMath>
                </a14:m>
                <a:endParaRPr lang="de-DE" dirty="0"/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#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𝐸𝑝𝑖𝑑</m:t>
                            </m:r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#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𝐸𝑝𝑖𝑑</m:t>
                            </m:r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</m:d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=[2,2]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256" t="-2985" r="-1628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B3F88A9-54FE-DB42-8B76-E93FC6D48F5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New syntactical construct of a query:</a:t>
                </a:r>
                <a:br>
                  <a:rPr lang="en-GB" dirty="0"/>
                </a:br>
                <a:r>
                  <a:rPr lang="en-GB" dirty="0">
                    <a:solidFill>
                      <a:schemeClr val="accent1"/>
                    </a:solidFill>
                  </a:rPr>
                  <a:t>parameterised query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de-DE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de-DE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  <m:e>
                        <m:r>
                          <a:rPr lang="de-DE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Represents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i="0">
                            <a:latin typeface="Cambria Math" panose="02040503050406030204" pitchFamily="18" charset="0"/>
                          </a:rPr>
                          <m:t>gr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b="1" i="1" dirty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e>
                              <m:sub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</m:e>
                        </m:d>
                      </m:e>
                      <m:e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⊤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eve</m:t>
                            </m:r>
                          </m:e>
                        </m:d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</m:e>
                        </m:d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bob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B3F88A9-54FE-DB42-8B76-E93FC6D48F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955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4EC96-653E-7442-A85A-8793574D8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3EE067-A17C-DF4B-BC86-9F923C8F4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31</a:t>
            </a:fld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1FF3E91-48DC-714D-ABA7-0553629E5234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5BF086B-C1A0-2549-AB0A-18C8E1F36800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9EF1BFBA-A4A6-3A4F-A773-0C534C15417E}"/>
                  </a:ext>
                </a:extLst>
              </p:cNvPr>
              <p:cNvCxnSpPr>
                <a:cxnSpLocks/>
                <a:stCxn id="47" idx="6"/>
                <a:endCxn id="79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FE372D97-7172-4243-8D93-7DFBCCE1D8B4}"/>
                  </a:ext>
                </a:extLst>
              </p:cNvPr>
              <p:cNvCxnSpPr>
                <a:cxnSpLocks/>
                <a:stCxn id="48" idx="2"/>
                <a:endCxn id="79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BBC892C3-D028-1D44-9EDD-2555BEAA0FEE}"/>
                  </a:ext>
                </a:extLst>
              </p:cNvPr>
              <p:cNvCxnSpPr>
                <a:cxnSpLocks/>
                <a:stCxn id="51" idx="0"/>
                <a:endCxn id="79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CD648432-F9B1-A144-96FD-EF8F660C13AC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D36EC5A-5E5B-C04C-861C-7FBAAB2EF7A8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02875B3C-C6C4-724A-833C-D441C9D8F85E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E37841D2-60CA-FD47-B6BF-444C07B97AD2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8DC2CD65-E511-3246-81A5-7FDE302C646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66C7E26E-46E0-8043-9951-E4708532CC7F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FD09D219-563D-BD45-96BF-D1D8B7550892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C9894329-2203-1E46-8748-0BB428001969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2C2478D2-7632-6B4E-ACB6-DFA837AACAF0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68E7DFF3-090D-5145-9DC9-BF09A972E5A9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B3ADA80E-44DB-634D-8D34-A3C9D50FA835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2245743-1229-4645-9A46-C75681C86EB9}"/>
                </a:ext>
              </a:extLst>
            </p:cNvPr>
            <p:cNvCxnSpPr>
              <a:cxnSpLocks/>
              <a:stCxn id="50" idx="6"/>
              <a:endCxn id="71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4B36D71-F464-B849-ABE7-AE441153BAE6}"/>
                </a:ext>
              </a:extLst>
            </p:cNvPr>
            <p:cNvCxnSpPr>
              <a:cxnSpLocks/>
              <a:stCxn id="51" idx="4"/>
              <a:endCxn id="71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7A58C5F-7851-7C4D-A05C-DB5B55C3D272}"/>
                </a:ext>
              </a:extLst>
            </p:cNvPr>
            <p:cNvCxnSpPr>
              <a:cxnSpLocks/>
              <a:stCxn id="49" idx="0"/>
              <a:endCxn id="71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DE1D47B-F2F5-794B-BC2C-2628279B8A37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5D8D252F-8127-B543-A0DB-9E2A8F7B97FC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972A6E23-CBD7-3A4A-8732-45F16B6E5B07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3D7CB43F-AA64-5B40-A0A4-CC83F89CBF8B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7DC8B9B4-BF2D-B044-86DD-2678EC0AE1A5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56DE98D-EE4B-4142-BEA7-F6330AFF2E52}"/>
                </a:ext>
              </a:extLst>
            </p:cNvPr>
            <p:cNvCxnSpPr>
              <a:cxnSpLocks/>
              <a:stCxn id="51" idx="4"/>
              <a:endCxn id="67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4523E21-7238-9E4D-B71F-FE44F5651A5B}"/>
                </a:ext>
              </a:extLst>
            </p:cNvPr>
            <p:cNvCxnSpPr>
              <a:cxnSpLocks/>
              <a:stCxn id="52" idx="2"/>
              <a:endCxn id="67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DE70429-4A34-DB41-A855-2BF5DA65AEF8}"/>
                </a:ext>
              </a:extLst>
            </p:cNvPr>
            <p:cNvCxnSpPr>
              <a:cxnSpLocks/>
              <a:stCxn id="49" idx="0"/>
              <a:endCxn id="67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45BCF06-3333-1B4C-921E-C0DE9C39E540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3CE8D3EA-398A-C242-9A30-84224852B0DB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3D43316-19C3-EC44-8B4C-689EE1B38FC2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0454658B-6305-AC43-B7FC-578C2EC99098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945DDDF6-7EFD-7C4B-BF0D-DF3E4A5D34E6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8F3CE21-4E73-274D-9BB3-919258191E66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753CA7BD-EB3A-CB4D-97E2-FEF24B24C21E}"/>
                  </a:ext>
                </a:extLst>
              </p:cNvPr>
              <p:cNvCxnSpPr>
                <a:cxnSpLocks/>
                <a:stCxn id="51" idx="6"/>
                <a:endCxn id="64" idx="1"/>
              </p:cNvCxnSpPr>
              <p:nvPr/>
            </p:nvCxnSpPr>
            <p:spPr>
              <a:xfrm flipV="1">
                <a:off x="8636773" y="3024819"/>
                <a:ext cx="31581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419E97FE-B5DD-D743-A11D-BC2A8ABBBC4F}"/>
                  </a:ext>
                </a:extLst>
              </p:cNvPr>
              <p:cNvGrpSpPr/>
              <p:nvPr/>
            </p:nvGrpSpPr>
            <p:grpSpPr>
              <a:xfrm>
                <a:off x="8952591" y="2952819"/>
                <a:ext cx="442304" cy="348999"/>
                <a:chOff x="8952591" y="2952819"/>
                <a:chExt cx="442304" cy="348999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6ABC535D-B48E-6048-B229-5EC70BEF9EF7}"/>
                    </a:ext>
                  </a:extLst>
                </p:cNvPr>
                <p:cNvSpPr/>
                <p:nvPr/>
              </p:nvSpPr>
              <p:spPr>
                <a:xfrm>
                  <a:off x="895259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FCD86A9C-C057-1446-8C48-AB8928E13C0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334001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E86A-4645-8041-BA7C-71BDD2A3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Evidence in Parameterised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56D892-4EA3-FE49-8EB6-11C3E345CE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Observations for groundings of a PRV</a:t>
                </a:r>
              </a:p>
              <a:p>
                <a:pPr lvl="1"/>
                <a:r>
                  <a:rPr lang="en-GB" dirty="0"/>
                  <a:t>Can be</a:t>
                </a:r>
              </a:p>
              <a:p>
                <a:pPr lvl="2"/>
                <a:r>
                  <a:rPr lang="en-GB" dirty="0"/>
                  <a:t>One of the range values</a:t>
                </a:r>
              </a:p>
              <a:p>
                <a:pPr lvl="2"/>
                <a:r>
                  <a:rPr lang="en-GB" dirty="0"/>
                  <a:t>Not available</a:t>
                </a:r>
              </a:p>
              <a:p>
                <a:pPr lvl="1"/>
                <a:r>
                  <a:rPr lang="en-GB" dirty="0"/>
                  <a:t>E.g., for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dom</m:t>
                    </m:r>
                    <m:d>
                      <m:dPr>
                        <m:ctrlP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=…=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true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=…=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20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false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Observations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…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not available</a:t>
                </a:r>
              </a:p>
              <a:p>
                <a:r>
                  <a:rPr lang="en-GB" dirty="0"/>
                  <a:t>Compactly encode evidence with PRVs and parfactors</a:t>
                </a:r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56D892-4EA3-FE49-8EB6-11C3E345CE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E0CC5-AEC8-2C44-9C81-2C6CDB42F6A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DC19D-716A-5D41-ADE7-ACE85C5F0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05574-31F6-F449-BAD8-8B72966416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32</a:t>
            </a:fld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78B08D3-A23F-BB4A-B634-3EE2DFB6C537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86C54DF-483A-274F-BA97-EDD9DC8677F0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69540D93-D41B-9E40-A0C2-7EB48747765D}"/>
                  </a:ext>
                </a:extLst>
              </p:cNvPr>
              <p:cNvCxnSpPr>
                <a:cxnSpLocks/>
                <a:stCxn id="46" idx="6"/>
                <a:endCxn id="78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970A9C5-2AEB-1E42-BC62-A7F530E92E66}"/>
                  </a:ext>
                </a:extLst>
              </p:cNvPr>
              <p:cNvCxnSpPr>
                <a:cxnSpLocks/>
                <a:stCxn id="47" idx="2"/>
                <a:endCxn id="78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CC437A48-C4FA-EC41-B650-DB9EE55426A0}"/>
                  </a:ext>
                </a:extLst>
              </p:cNvPr>
              <p:cNvCxnSpPr>
                <a:cxnSpLocks/>
                <a:stCxn id="50" idx="0"/>
                <a:endCxn id="78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F185EF80-2D3A-3245-897C-BE71EF3E5FE2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009C880-28A8-3B44-A961-5EC10E6B34C9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929CB33F-FF20-574B-8D92-73599B3E54BE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D0E82813-D351-C541-A261-7B73E8658D6E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F2BAE859-75A9-5E44-8B79-967A7F81EFF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6FAB9117-18EE-2444-B5A7-6DFD0646F5E4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DF537F86-CD29-4D41-A622-26351BD691E8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BD0E79A-2FC8-3747-A5C7-5116B3F87F86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BCBDBA44-C991-D64C-A66F-3E1A12B8EDC2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F37665E6-4C03-EA49-923D-D2CDC4E5EBC6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9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C4B04A2C-E0DC-0941-8088-6A18D211A9B9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7C8AE4D-65A3-3940-B84C-06990EA88FF9}"/>
                </a:ext>
              </a:extLst>
            </p:cNvPr>
            <p:cNvCxnSpPr>
              <a:cxnSpLocks/>
              <a:stCxn id="49" idx="6"/>
              <a:endCxn id="70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3B06974-8571-6B47-BE3F-0F0EEA0E3DC1}"/>
                </a:ext>
              </a:extLst>
            </p:cNvPr>
            <p:cNvCxnSpPr>
              <a:cxnSpLocks/>
              <a:stCxn id="50" idx="4"/>
              <a:endCxn id="70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D477420-E656-8440-92CD-3A21696D620B}"/>
                </a:ext>
              </a:extLst>
            </p:cNvPr>
            <p:cNvCxnSpPr>
              <a:cxnSpLocks/>
              <a:stCxn id="48" idx="0"/>
              <a:endCxn id="70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49C2A64-D12E-034D-88F2-78D051DE9B8A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CF9A679-81D1-F54E-AFAF-10534F3FEAAA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4E086B6-034E-D44E-9831-6DCDE1CD2102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A1DA9E5A-7DCC-1C40-8752-024058FF3B7A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CA25BFC8-E821-1447-80C6-0E000EA796A4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AEA4764-7B7C-4642-9F26-19E8D82ACF0F}"/>
                </a:ext>
              </a:extLst>
            </p:cNvPr>
            <p:cNvCxnSpPr>
              <a:cxnSpLocks/>
              <a:stCxn id="50" idx="4"/>
              <a:endCxn id="66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10120263-A559-D647-B72D-E5228B1A07A2}"/>
                </a:ext>
              </a:extLst>
            </p:cNvPr>
            <p:cNvCxnSpPr>
              <a:cxnSpLocks/>
              <a:stCxn id="51" idx="2"/>
              <a:endCxn id="66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E0976AE-3AD3-DC46-BFA4-EA3D7F10FB51}"/>
                </a:ext>
              </a:extLst>
            </p:cNvPr>
            <p:cNvCxnSpPr>
              <a:cxnSpLocks/>
              <a:stCxn id="48" idx="0"/>
              <a:endCxn id="66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D396178-8258-4C4C-B115-4C6360222683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3BE523AE-B9D4-2C46-9FEC-4ADEE31A4FC3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C9C554F3-2B40-C446-B20A-1D07FE0F9DA2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6F32DA61-1F0B-C640-99C7-7D38A76D8E8D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ECF50839-9DBF-B84C-A31D-D451CD02D344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5532F9E-5BFF-D147-AEEE-0D5817516793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948E0F5-C276-4D40-835B-08D5FA9BBFBE}"/>
                  </a:ext>
                </a:extLst>
              </p:cNvPr>
              <p:cNvCxnSpPr>
                <a:cxnSpLocks/>
                <a:stCxn id="50" idx="6"/>
                <a:endCxn id="63" idx="1"/>
              </p:cNvCxnSpPr>
              <p:nvPr/>
            </p:nvCxnSpPr>
            <p:spPr>
              <a:xfrm flipV="1">
                <a:off x="8636773" y="3024819"/>
                <a:ext cx="31581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57E529DC-56A7-0647-8752-763C87355E64}"/>
                  </a:ext>
                </a:extLst>
              </p:cNvPr>
              <p:cNvGrpSpPr/>
              <p:nvPr/>
            </p:nvGrpSpPr>
            <p:grpSpPr>
              <a:xfrm>
                <a:off x="8952591" y="2952819"/>
                <a:ext cx="442304" cy="348999"/>
                <a:chOff x="8952591" y="2952819"/>
                <a:chExt cx="442304" cy="348999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86801A2E-A663-504C-A954-4F4D40319F68}"/>
                    </a:ext>
                  </a:extLst>
                </p:cNvPr>
                <p:cNvSpPr/>
                <p:nvPr/>
              </p:nvSpPr>
              <p:spPr>
                <a:xfrm>
                  <a:off x="895259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C0508F8F-57AB-984C-B276-24A8718CF3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405610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E86A-4645-8041-BA7C-71BDD2A3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Evidence Parfactors: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56D892-4EA3-FE49-8EB6-11C3E345CE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6292197" cy="4240848"/>
              </a:xfrm>
            </p:spPr>
            <p:txBody>
              <a:bodyPr>
                <a:noAutofit/>
              </a:bodyPr>
              <a:lstStyle/>
              <a:p>
                <a:r>
                  <a:rPr lang="en-GB" dirty="0">
                    <a:ea typeface="Cambria Math" charset="0"/>
                    <a:cs typeface="Cambria Math" charset="0"/>
                  </a:rPr>
                  <a:t>Observations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GB" dirty="0">
                    <a:ea typeface="Cambria Math" charset="0"/>
                    <a:cs typeface="Cambria Math" charset="0"/>
                  </a:rPr>
                  <a:t> with range value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endParaRPr lang="en-GB" dirty="0">
                  <a:ea typeface="Cambria Math" charset="0"/>
                  <a:cs typeface="Cambria Math" charset="0"/>
                </a:endParaRPr>
              </a:p>
              <a:p>
                <a:pPr lvl="1"/>
                <a:r>
                  <a:rPr lang="en-GB" dirty="0">
                    <a:ea typeface="Cambria Math" charset="0"/>
                    <a:cs typeface="Cambria Math" charset="0"/>
                  </a:rPr>
                  <a:t>Parfactor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𝜙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𝑒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charset="0"/>
                              </a:rPr>
                              <m:t>𝑆𝑖𝑐𝑘</m:t>
                            </m:r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|</m:t>
                        </m:r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</m:e>
                        </m:d>
                      </m:sub>
                    </m:sSub>
                  </m:oMath>
                </a14:m>
                <a:endParaRPr lang="en-GB" dirty="0">
                  <a:ea typeface="Cambria Math" charset="0"/>
                  <a:cs typeface="Cambria Math" charset="0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𝐶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sub>
                    </m:sSub>
                    <m:r>
                      <a:rPr lang="en-GB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charset="0"/>
                          </a:rPr>
                          <m:t>, 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b="0" dirty="0">
                    <a:latin typeface="+mn-lt"/>
                    <a:ea typeface="Cambria Math" charset="0"/>
                    <a:cs typeface="Cambria Math" charset="0"/>
                  </a:rPr>
                  <a:t>Or: Use new logical variable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𝑌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br>
                  <a:rPr lang="de-DE" b="0" i="1" dirty="0">
                    <a:latin typeface="Cambria Math" panose="02040503050406030204" pitchFamily="18" charset="0"/>
                    <a:ea typeface="Cambria Math" charset="0"/>
                    <a:cs typeface="Cambria Math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𝑌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10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b="0" dirty="0">
                    <a:latin typeface="+mn-lt"/>
                    <a:ea typeface="Cambria Math" charset="0"/>
                    <a:cs typeface="Cambria Math" charset="0"/>
                  </a:rPr>
                  <a:t> </a:t>
                </a:r>
                <a:br>
                  <a:rPr lang="en-GB" b="0" dirty="0">
                    <a:latin typeface="+mn-lt"/>
                    <a:ea typeface="Cambria Math" charset="0"/>
                    <a:cs typeface="Cambria Math" charset="0"/>
                  </a:rPr>
                </a:br>
                <a:r>
                  <a:rPr lang="en-GB" b="0" dirty="0">
                    <a:latin typeface="+mn-lt"/>
                    <a:ea typeface="Cambria Math" charset="0"/>
                    <a:cs typeface="Cambria Math" charset="0"/>
                  </a:rPr>
                  <a:t>➝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𝜙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𝑒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𝑆𝑖𝑐𝑘</m:t>
                            </m:r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|⊤</m:t>
                        </m:r>
                      </m:sub>
                    </m:sSub>
                  </m:oMath>
                </a14:m>
                <a:endParaRPr lang="en-GB" b="0" dirty="0">
                  <a:latin typeface="+mn-lt"/>
                  <a:ea typeface="Cambria Math" charset="0"/>
                  <a:cs typeface="Cambria Math" charset="0"/>
                </a:endParaRPr>
              </a:p>
              <a:p>
                <a:r>
                  <a:rPr lang="en-GB" dirty="0">
                    <a:ea typeface="Cambria Math" charset="0"/>
                    <a:cs typeface="Cambria Math" charset="0"/>
                  </a:rPr>
                  <a:t>Observations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GB" dirty="0">
                    <a:ea typeface="Cambria Math" charset="0"/>
                    <a:cs typeface="Cambria Math" charset="0"/>
                  </a:rPr>
                  <a:t> with range value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𝑓𝑎𝑙𝑠𝑒</m:t>
                    </m:r>
                  </m:oMath>
                </a14:m>
                <a:endParaRPr lang="en-GB" dirty="0">
                  <a:ea typeface="Cambria Math" charset="0"/>
                  <a:cs typeface="Cambria Math" charset="0"/>
                </a:endParaRPr>
              </a:p>
              <a:p>
                <a:pPr lvl="1"/>
                <a:r>
                  <a:rPr lang="en-GB" dirty="0">
                    <a:ea typeface="Cambria Math" charset="0"/>
                    <a:cs typeface="Cambria Math" charset="0"/>
                  </a:rPr>
                  <a:t>Parfactor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𝜙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𝑒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𝐹</m:t>
                        </m:r>
                      </m:sup>
                    </m:sSubSup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charset="0"/>
                              </a:rPr>
                              <m:t>𝑆𝑖𝑐𝑘</m:t>
                            </m:r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|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sub>
                            </m:sSub>
                          </m:e>
                        </m:d>
                      </m:sub>
                    </m:sSub>
                  </m:oMath>
                </a14:m>
                <a:endParaRPr lang="en-GB" dirty="0">
                  <a:ea typeface="Cambria Math" charset="0"/>
                  <a:cs typeface="Cambria Math" charset="0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𝐶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𝑋</m:t>
                        </m:r>
                      </m:sub>
                    </m:sSub>
                    <m:r>
                      <a:rPr lang="en-GB" i="1" smtClean="0">
                        <a:latin typeface="Cambria Math" charset="0"/>
                      </a:rPr>
                      <m:t>={</m:t>
                    </m:r>
                    <m:sSub>
                      <m:sSubPr>
                        <m:ctrlP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i="1" smtClean="0">
                        <a:solidFill>
                          <a:srgbClr val="FFC000"/>
                        </a:solidFill>
                        <a:latin typeface="Cambria Math" charset="0"/>
                      </a:rPr>
                      <m:t>, </m:t>
                    </m:r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…</m:t>
                    </m:r>
                    <m:r>
                      <a:rPr lang="en-GB" i="1" smtClean="0">
                        <a:solidFill>
                          <a:srgbClr val="FFC000"/>
                        </a:solidFill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i="1" smtClean="0">
                        <a:latin typeface="Cambria Math" charset="0"/>
                      </a:rPr>
                      <m:t>}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>
                    <a:ea typeface="Cambria Math" charset="0"/>
                    <a:cs typeface="Cambria Math" charset="0"/>
                  </a:rPr>
                  <a:t>Or: Use new logical variable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𝑍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br>
                  <a:rPr lang="de-DE" i="1" dirty="0">
                    <a:latin typeface="Cambria Math" panose="02040503050406030204" pitchFamily="18" charset="0"/>
                    <a:ea typeface="Cambria Math" charset="0"/>
                    <a:cs typeface="Cambria Math" charset="0"/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dom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𝑍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  <a:ea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charset="0"/>
                          </a:rPr>
                          <m:t>,…,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charset="0"/>
                              </a:rPr>
                              <m:t>2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>
                    <a:ea typeface="Cambria Math" charset="0"/>
                    <a:cs typeface="Cambria Math" charset="0"/>
                  </a:rPr>
                  <a:t> </a:t>
                </a:r>
                <a:br>
                  <a:rPr lang="en-GB" dirty="0">
                    <a:ea typeface="Cambria Math" charset="0"/>
                    <a:cs typeface="Cambria Math" charset="0"/>
                  </a:rPr>
                </a:br>
                <a:r>
                  <a:rPr lang="en-GB" dirty="0">
                    <a:ea typeface="Cambria Math" charset="0"/>
                    <a:cs typeface="Cambria Math" charset="0"/>
                  </a:rPr>
                  <a:t>➝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</m:ctrlPr>
                      </m:sSubSupPr>
                      <m:e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𝜙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𝑒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𝐹</m:t>
                        </m:r>
                      </m:sup>
                    </m:sSubSup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𝑆𝑖𝑐𝑘</m:t>
                            </m:r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𝑍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|⊤</m:t>
                        </m:r>
                      </m:sub>
                    </m:sSub>
                  </m:oMath>
                </a14:m>
                <a:endParaRPr lang="en-GB" dirty="0">
                  <a:ea typeface="Cambria Math" charset="0"/>
                  <a:cs typeface="Cambria Math" charset="0"/>
                </a:endParaRPr>
              </a:p>
              <a:p>
                <a:pPr lvl="3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56D892-4EA3-FE49-8EB6-11C3E345CE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6292197" cy="4240848"/>
              </a:xfrm>
              <a:blipFill>
                <a:blip r:embed="rId2"/>
                <a:stretch>
                  <a:fillRect l="-2823" t="-2985" r="-1411" b="-4478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DF472-2264-ED44-8A6F-077AF1F167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707FD-4170-4442-A570-3CE99BA50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05574-31F6-F449-BAD8-8B72966416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3F11CDD6-24CF-CB43-9505-B95124814B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1625425"/>
                  </p:ext>
                </p:extLst>
              </p:nvPr>
            </p:nvGraphicFramePr>
            <p:xfrm>
              <a:off x="5094936" y="2105810"/>
              <a:ext cx="1364361" cy="109728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9173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4704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charset="0"/>
                                      </a:rPr>
                                      <m:t>𝑒</m:t>
                                    </m:r>
                                  </m:sub>
                                  <m:sup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3F11CDD6-24CF-CB43-9505-B95124814B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41625425"/>
                  </p:ext>
                </p:extLst>
              </p:nvPr>
            </p:nvGraphicFramePr>
            <p:xfrm>
              <a:off x="5094936" y="2105810"/>
              <a:ext cx="1364361" cy="109728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9173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4704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70" r="-4931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11429" r="-2857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70" t="-96667" r="-4931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11429" t="-96667" r="-2857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370" t="-203448" r="-4931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11429" t="-203448" r="-2857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915457AE-6FD0-C549-85CE-58C7B9DCB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3742823"/>
                  </p:ext>
                </p:extLst>
              </p:nvPr>
            </p:nvGraphicFramePr>
            <p:xfrm>
              <a:off x="5099524" y="4327363"/>
              <a:ext cx="1364361" cy="109728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9173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4704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charset="0"/>
                                      </a:rPr>
                                      <m:t>𝑒</m:t>
                                    </m:r>
                                  </m:sub>
                                  <m:sup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charset="0"/>
                                      </a:rPr>
                                      <m:t>𝐹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915457AE-6FD0-C549-85CE-58C7B9DCB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3742823"/>
                  </p:ext>
                </p:extLst>
              </p:nvPr>
            </p:nvGraphicFramePr>
            <p:xfrm>
              <a:off x="5099524" y="4327363"/>
              <a:ext cx="1364361" cy="109728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9173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4704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70" t="-3448" r="-5068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11429" t="-3448" r="-5714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70" t="-100000" r="-5068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11429" t="-100000" r="-5714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370" t="-206897" r="-5068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11429" t="-206897" r="-571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DCD6D686-E7A3-8541-8A64-4F59D7A95F2F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15A9DC-8080-E64E-95A1-33D463E7A93F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3E80161C-16D5-2C44-9F64-463E577E3A9F}"/>
                  </a:ext>
                </a:extLst>
              </p:cNvPr>
              <p:cNvCxnSpPr>
                <a:cxnSpLocks/>
                <a:stCxn id="11" idx="6"/>
                <a:endCxn id="45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99F80D8E-197D-7F48-8833-CF4D5555E479}"/>
                  </a:ext>
                </a:extLst>
              </p:cNvPr>
              <p:cNvCxnSpPr>
                <a:cxnSpLocks/>
                <a:stCxn id="12" idx="2"/>
                <a:endCxn id="45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556597F-C6D8-D443-A1D8-417797CB49B5}"/>
                  </a:ext>
                </a:extLst>
              </p:cNvPr>
              <p:cNvCxnSpPr>
                <a:cxnSpLocks/>
                <a:stCxn id="15" idx="0"/>
                <a:endCxn id="45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B3601669-0401-E343-8BD3-0CC387DC2729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010175B6-8311-2F4C-93CC-13995AE61EDC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AAA63453-8963-EA49-A408-936AC504ADD7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98944C85-A2C5-B845-87AA-7B94298FFF7F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722C7758-A676-444E-AA54-031C71ED4DA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C0DE27DE-EE83-5148-8302-5E08ABCF11B7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065958E-D3F6-634B-B58C-3E8B45E99A07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540CE7F1-9F7A-4641-A656-220E808CFB46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F6673558-0364-204C-838B-ACFFF7E3F213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60FFC031-746A-B442-A0B9-7D4645E73955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3BE4F4C5-2BD4-B249-BBA2-B9DEAE6A3AF1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33EE746-D8E8-0D4E-B3D4-EE0D3193C2C5}"/>
                </a:ext>
              </a:extLst>
            </p:cNvPr>
            <p:cNvCxnSpPr>
              <a:cxnSpLocks/>
              <a:stCxn id="14" idx="6"/>
              <a:endCxn id="35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BF19AF2-EA01-424F-BB81-FB19E5316A0A}"/>
                </a:ext>
              </a:extLst>
            </p:cNvPr>
            <p:cNvCxnSpPr>
              <a:cxnSpLocks/>
              <a:stCxn id="15" idx="4"/>
              <a:endCxn id="35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F49AEDE-45FE-F74A-81FC-B31D303892B0}"/>
                </a:ext>
              </a:extLst>
            </p:cNvPr>
            <p:cNvCxnSpPr>
              <a:cxnSpLocks/>
              <a:stCxn id="13" idx="0"/>
              <a:endCxn id="35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C869A81-EECB-5A42-A479-9EA3C868605A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F5FEB55-1055-CE4B-AB89-724414E78EBE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F134061-2A6D-BE46-87AA-DC0365794B86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A33F3EC-56D1-574B-AE1C-8D1C6D0B0EAE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CCB0AC1A-FC59-524A-84A7-D6D7551DAB55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60A8770-5D9D-3D45-BFDF-5EFEF67127C7}"/>
                </a:ext>
              </a:extLst>
            </p:cNvPr>
            <p:cNvCxnSpPr>
              <a:cxnSpLocks/>
              <a:stCxn id="15" idx="4"/>
              <a:endCxn id="31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DF68D1-8066-6449-99FA-462D42B2ED42}"/>
                </a:ext>
              </a:extLst>
            </p:cNvPr>
            <p:cNvCxnSpPr>
              <a:cxnSpLocks/>
              <a:stCxn id="16" idx="2"/>
              <a:endCxn id="31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8830299-8CD0-9340-8041-113189D58652}"/>
                </a:ext>
              </a:extLst>
            </p:cNvPr>
            <p:cNvCxnSpPr>
              <a:cxnSpLocks/>
              <a:stCxn id="13" idx="0"/>
              <a:endCxn id="31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A574379-174D-E642-9502-0F0AC1770D68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A977736-2F8D-4945-A63B-0B0B9698F5EA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89C02E5-F8F1-344A-A83A-A6242F650D98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98CCB98-ED12-BB4D-95BE-F87FEADFD481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5AF77916-2ABD-534D-9DD3-DF4E6E4FBE4C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6F3AE60-3A2D-124C-B28D-F338D2456091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20E5784E-B156-3243-8566-09FE5330F859}"/>
                  </a:ext>
                </a:extLst>
              </p:cNvPr>
              <p:cNvCxnSpPr>
                <a:cxnSpLocks/>
                <a:stCxn id="15" idx="6"/>
                <a:endCxn id="28" idx="1"/>
              </p:cNvCxnSpPr>
              <p:nvPr/>
            </p:nvCxnSpPr>
            <p:spPr>
              <a:xfrm flipV="1">
                <a:off x="8636773" y="3024819"/>
                <a:ext cx="31581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E854D5C0-7BE2-124B-9614-C34D00E359D9}"/>
                  </a:ext>
                </a:extLst>
              </p:cNvPr>
              <p:cNvGrpSpPr/>
              <p:nvPr/>
            </p:nvGrpSpPr>
            <p:grpSpPr>
              <a:xfrm>
                <a:off x="8952591" y="2952819"/>
                <a:ext cx="442304" cy="348999"/>
                <a:chOff x="8952591" y="2952819"/>
                <a:chExt cx="442304" cy="348999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5728A4E-6B45-E94A-BFE1-F7AA3A761EF9}"/>
                    </a:ext>
                  </a:extLst>
                </p:cNvPr>
                <p:cNvSpPr/>
                <p:nvPr/>
              </p:nvSpPr>
              <p:spPr>
                <a:xfrm>
                  <a:off x="895259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TextBox 28">
                      <a:extLst>
                        <a:ext uri="{FF2B5EF4-FFF2-40B4-BE49-F238E27FC236}">
                          <a16:creationId xmlns:a16="http://schemas.microsoft.com/office/drawing/2014/main" id="{E1DB2324-4FF3-494B-93A8-C13C027520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02C81F4-9F78-C541-9CC4-62A06165F84C}"/>
                  </a:ext>
                </a:extLst>
              </p:cNvPr>
              <p:cNvSpPr/>
              <p:nvPr/>
            </p:nvSpPr>
            <p:spPr>
              <a:xfrm>
                <a:off x="6868325" y="1592248"/>
                <a:ext cx="496290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763" lvl="1"/>
                <a:r>
                  <a:rPr lang="en-GB" dirty="0"/>
                  <a:t>Observations for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GB" dirty="0"/>
              </a:p>
              <a:p>
                <a:pPr marL="4763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=…=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GB" dirty="0"/>
              </a:p>
              <a:p>
                <a:pPr marL="4763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=…=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false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02C81F4-9F78-C541-9CC4-62A06165F8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325" y="1592248"/>
                <a:ext cx="4962906" cy="923330"/>
              </a:xfrm>
              <a:prstGeom prst="rect">
                <a:avLst/>
              </a:prstGeom>
              <a:blipFill>
                <a:blip r:embed="rId15"/>
                <a:stretch>
                  <a:fillRect l="-765" t="-270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FBC513AC-067A-224F-A752-D74C065E98C0}"/>
              </a:ext>
            </a:extLst>
          </p:cNvPr>
          <p:cNvGrpSpPr/>
          <p:nvPr/>
        </p:nvGrpSpPr>
        <p:grpSpPr>
          <a:xfrm>
            <a:off x="9831258" y="5599045"/>
            <a:ext cx="885473" cy="392206"/>
            <a:chOff x="9831258" y="5599045"/>
            <a:chExt cx="885473" cy="392206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0B9F986-FBC2-BB40-8A7F-1512E3970846}"/>
                </a:ext>
              </a:extLst>
            </p:cNvPr>
            <p:cNvGrpSpPr/>
            <p:nvPr/>
          </p:nvGrpSpPr>
          <p:grpSpPr>
            <a:xfrm>
              <a:off x="10165454" y="5599045"/>
              <a:ext cx="551277" cy="392206"/>
              <a:chOff x="10528708" y="5486311"/>
              <a:chExt cx="551277" cy="392206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3F5229E-F09F-CE4F-8800-EC387DFAC584}"/>
                  </a:ext>
                </a:extLst>
              </p:cNvPr>
              <p:cNvSpPr/>
              <p:nvPr/>
            </p:nvSpPr>
            <p:spPr>
              <a:xfrm>
                <a:off x="10528708" y="548631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FFC000"/>
                  </a:solidFill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E06319C-229A-9149-9BDF-834700F50487}"/>
                  </a:ext>
                </a:extLst>
              </p:cNvPr>
              <p:cNvSpPr/>
              <p:nvPr/>
            </p:nvSpPr>
            <p:spPr>
              <a:xfrm>
                <a:off x="10565797" y="552522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FFC000"/>
                  </a:solidFill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72A4D798-8506-3845-9825-6B9ED8B6D5A5}"/>
                  </a:ext>
                </a:extLst>
              </p:cNvPr>
              <p:cNvSpPr/>
              <p:nvPr/>
            </p:nvSpPr>
            <p:spPr>
              <a:xfrm>
                <a:off x="10607316" y="556822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FFC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1903837B-F8F8-3549-B71A-7E1E4297024A}"/>
                      </a:ext>
                    </a:extLst>
                  </p:cNvPr>
                  <p:cNvSpPr txBox="1"/>
                  <p:nvPr/>
                </p:nvSpPr>
                <p:spPr>
                  <a:xfrm>
                    <a:off x="10760923" y="5601518"/>
                    <a:ext cx="31906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de-DE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i="1">
                                  <a:solidFill>
                                    <a:srgbClr val="FFC000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p>
                          </m:sSubSup>
                        </m:oMath>
                      </m:oMathPara>
                    </a14:m>
                    <a:endParaRPr lang="en-GB" dirty="0">
                      <a:solidFill>
                        <a:srgbClr val="FFC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1903837B-F8F8-3549-B71A-7E1E429702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60923" y="5601518"/>
                    <a:ext cx="319062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5385" t="-4348" r="-3846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6A1C339-DC89-C642-991D-B1B369EDF9C7}"/>
                </a:ext>
              </a:extLst>
            </p:cNvPr>
            <p:cNvCxnSpPr>
              <a:cxnSpLocks/>
              <a:stCxn id="49" idx="1"/>
              <a:endCxn id="13" idx="6"/>
            </p:cNvCxnSpPr>
            <p:nvPr/>
          </p:nvCxnSpPr>
          <p:spPr>
            <a:xfrm flipH="1">
              <a:off x="9831258" y="5709959"/>
              <a:ext cx="371285" cy="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A0D9C41-221D-1644-8BFE-A7C269A690A3}"/>
              </a:ext>
            </a:extLst>
          </p:cNvPr>
          <p:cNvGrpSpPr/>
          <p:nvPr/>
        </p:nvGrpSpPr>
        <p:grpSpPr>
          <a:xfrm>
            <a:off x="7736987" y="5600452"/>
            <a:ext cx="904273" cy="390798"/>
            <a:chOff x="7626987" y="5600452"/>
            <a:chExt cx="904273" cy="390798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70EA969-9904-D64E-9719-8291943F367D}"/>
                </a:ext>
              </a:extLst>
            </p:cNvPr>
            <p:cNvCxnSpPr>
              <a:cxnSpLocks/>
              <a:stCxn id="13" idx="2"/>
              <a:endCxn id="57" idx="3"/>
            </p:cNvCxnSpPr>
            <p:nvPr/>
          </p:nvCxnSpPr>
          <p:spPr>
            <a:xfrm flipH="1">
              <a:off x="8133906" y="5710951"/>
              <a:ext cx="397354" cy="4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A4BDCB33-6824-8641-BD8F-721FCFC6B5CF}"/>
                </a:ext>
              </a:extLst>
            </p:cNvPr>
            <p:cNvGrpSpPr/>
            <p:nvPr/>
          </p:nvGrpSpPr>
          <p:grpSpPr>
            <a:xfrm>
              <a:off x="7626987" y="5600452"/>
              <a:ext cx="548438" cy="390798"/>
              <a:chOff x="10202878" y="5486311"/>
              <a:chExt cx="548438" cy="390798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F9EFF8A-EB95-C34D-82BA-C23FD22B7593}"/>
                  </a:ext>
                </a:extLst>
              </p:cNvPr>
              <p:cNvSpPr/>
              <p:nvPr/>
            </p:nvSpPr>
            <p:spPr>
              <a:xfrm>
                <a:off x="10528708" y="548631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F542546-77AA-EC48-AB87-223FB671DB6D}"/>
                  </a:ext>
                </a:extLst>
              </p:cNvPr>
              <p:cNvSpPr/>
              <p:nvPr/>
            </p:nvSpPr>
            <p:spPr>
              <a:xfrm>
                <a:off x="10565797" y="552522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90AD77AC-8D0C-3948-9790-50CDED0BDEDE}"/>
                  </a:ext>
                </a:extLst>
              </p:cNvPr>
              <p:cNvSpPr/>
              <p:nvPr/>
            </p:nvSpPr>
            <p:spPr>
              <a:xfrm>
                <a:off x="10607316" y="556822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E7C79D3-B81A-0844-ACA7-8D9FAEF3EE64}"/>
                      </a:ext>
                    </a:extLst>
                  </p:cNvPr>
                  <p:cNvSpPr txBox="1"/>
                  <p:nvPr/>
                </p:nvSpPr>
                <p:spPr>
                  <a:xfrm>
                    <a:off x="10202878" y="5600110"/>
                    <a:ext cx="31906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de-D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7E7C79D3-B81A-0844-ACA7-8D9FAEF3EE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02878" y="5600110"/>
                    <a:ext cx="319062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15385" t="-4348" r="-3846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1DDC31A-B137-D842-A9F0-8E1CBE133844}"/>
                  </a:ext>
                </a:extLst>
              </p:cNvPr>
              <p:cNvSpPr txBox="1"/>
              <p:nvPr/>
            </p:nvSpPr>
            <p:spPr>
              <a:xfrm>
                <a:off x="6765185" y="2541317"/>
                <a:ext cx="5066046" cy="1200329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</a:rPr>
                  <a:t>Graphical representation does not depict constraints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DE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</a:rPr>
                  <a:t> have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⊤</m:t>
                    </m:r>
                  </m:oMath>
                </a14:m>
                <a:r>
                  <a:rPr lang="en-GB" dirty="0">
                    <a:solidFill>
                      <a:schemeClr val="bg1"/>
                    </a:solidFill>
                  </a:rPr>
                  <a:t> constraints,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de-DE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de-DE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</m:oMath>
                </a14:m>
                <a:r>
                  <a:rPr lang="en-GB" dirty="0">
                    <a:solidFill>
                      <a:schemeClr val="bg1"/>
                    </a:solidFill>
                  </a:rPr>
                  <a:t> not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de-DE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de-DE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bSup>
                  </m:oMath>
                </a14:m>
                <a:r>
                  <a:rPr lang="en-GB" dirty="0">
                    <a:solidFill>
                      <a:schemeClr val="bg1"/>
                    </a:solidFill>
                  </a:rPr>
                  <a:t> apply to a disjoint subset of constants occurring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DE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1DDC31A-B137-D842-A9F0-8E1CBE133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185" y="2541317"/>
                <a:ext cx="5066046" cy="12003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539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0E86A-4645-8041-BA7C-71BDD2A3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Evidence Parfactors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56D892-4EA3-FE49-8EB6-11C3E345CE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5827772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Let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 panose="02040503050406030204" pitchFamily="18" charset="0"/>
                      </a:rPr>
                      <m:t>𝒆</m:t>
                    </m:r>
                  </m:oMath>
                </a14:m>
                <a:r>
                  <a:rPr lang="en-GB" dirty="0"/>
                  <a:t> be the set of observations (evidence)</a:t>
                </a:r>
              </a:p>
              <a:p>
                <a:r>
                  <a:rPr lang="en-GB" dirty="0"/>
                  <a:t>For each PRV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>
                    <a:latin typeface="+mn-lt"/>
                  </a:rPr>
                  <a:t> referenced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rv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</m:d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For each range value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 observed for a grounding of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Set up a parfactor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dirty="0"/>
                  <a:t> with 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as argument</a:t>
                </a:r>
              </a:p>
              <a:p>
                <a:pPr lvl="3"/>
                <a:r>
                  <a:rPr lang="en-GB" dirty="0"/>
                  <a:t>Range value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 mapped to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1 </m:t>
                    </m:r>
                  </m:oMath>
                </a14:m>
                <a:r>
                  <a:rPr lang="en-GB" dirty="0"/>
                  <a:t>and all range values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 to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in constraint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𝒳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restricting the constants of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/>
                  <a:t>to the constants observed of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en-GB" dirty="0"/>
              </a:p>
              <a:p>
                <a:pPr lvl="4"/>
                <a:r>
                  <a:rPr lang="en-GB" dirty="0"/>
                  <a:t>Alternative: Use new logical variables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GB" dirty="0"/>
                  <a:t>’ in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/>
                  <a:t> with domains corresponding to observed constants and ⊤ constraints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GB" dirty="0"/>
              </a:p>
              <a:p>
                <a:pPr lvl="3"/>
                <a:endParaRPr lang="en-GB" dirty="0"/>
              </a:p>
              <a:p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56D892-4EA3-FE49-8EB6-11C3E345CE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5827772" cy="4240848"/>
              </a:xfrm>
              <a:blipFill>
                <a:blip r:embed="rId2"/>
                <a:stretch>
                  <a:fillRect l="-3043" t="-2985" r="-217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1F238-60CE-0E48-B792-12D1E13191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B3DBC6-8E05-864E-B3FB-2831E6FC6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05574-31F6-F449-BAD8-8B72966416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34</a:t>
            </a:fld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5A5136-8778-2445-93EF-6A7E95179418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4ECAB42-7136-8049-8A2B-1783C8B1E1FC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650258A5-D99E-6041-ABEC-3AC511CC5A8B}"/>
                  </a:ext>
                </a:extLst>
              </p:cNvPr>
              <p:cNvCxnSpPr>
                <a:cxnSpLocks/>
                <a:stCxn id="46" idx="6"/>
                <a:endCxn id="78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64D78CF7-FFB8-E440-BFB1-C5071F191EF1}"/>
                  </a:ext>
                </a:extLst>
              </p:cNvPr>
              <p:cNvCxnSpPr>
                <a:cxnSpLocks/>
                <a:stCxn id="47" idx="2"/>
                <a:endCxn id="78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FCAD9C75-D0D7-B74C-859A-81FAC3EF6066}"/>
                  </a:ext>
                </a:extLst>
              </p:cNvPr>
              <p:cNvCxnSpPr>
                <a:cxnSpLocks/>
                <a:stCxn id="50" idx="0"/>
                <a:endCxn id="78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4B4F720E-65CC-BD40-A76C-BE107E8DA4D8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BC4F3FA6-47D5-C245-9C19-EE720E204E7E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A8B07231-81B3-6348-BA89-5832BD1D5AA9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2E6CA2D6-0F4F-3741-8A8E-C0A6E13C7486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92044886-62A8-2045-8BE0-A139E28C2DB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25BE5EC-B50D-4745-AF40-BA73C27BEC2E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E5BE75AF-DD05-504C-A93A-738ED922AEC1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57E8D4B-6BA5-0A4B-A16C-BDA57CEC6BA3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F5539750-BBBA-F04C-867C-78141F31074D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00502B64-C725-B141-A587-134DD621CA17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9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F7ED31D-E3C3-2B42-8435-8E161E3ADD25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3446758-E456-6C48-8481-ECD6E4A4C529}"/>
                </a:ext>
              </a:extLst>
            </p:cNvPr>
            <p:cNvCxnSpPr>
              <a:cxnSpLocks/>
              <a:stCxn id="49" idx="6"/>
              <a:endCxn id="70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32C7966-4F42-444E-B2D7-99114260B1FF}"/>
                </a:ext>
              </a:extLst>
            </p:cNvPr>
            <p:cNvCxnSpPr>
              <a:cxnSpLocks/>
              <a:stCxn id="50" idx="4"/>
              <a:endCxn id="70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2D958F0-BA3B-294E-BE82-FD0C57112051}"/>
                </a:ext>
              </a:extLst>
            </p:cNvPr>
            <p:cNvCxnSpPr>
              <a:cxnSpLocks/>
              <a:stCxn id="48" idx="0"/>
              <a:endCxn id="70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24D7338-684E-E042-988F-11DCAD5259B7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E8299D5-250A-4045-B7BB-55D76431A96E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1A47793-C538-0242-912E-D56189A4BCF1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D6D6119-412D-664C-B8A2-3590D1F3CA72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8C24D84A-435D-B14A-B47E-956910351298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C01DA2A-AD10-084D-A95C-631B911ADDA9}"/>
                </a:ext>
              </a:extLst>
            </p:cNvPr>
            <p:cNvCxnSpPr>
              <a:cxnSpLocks/>
              <a:stCxn id="50" idx="4"/>
              <a:endCxn id="66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C73F477-0F24-E34A-A7B6-C548734A44C0}"/>
                </a:ext>
              </a:extLst>
            </p:cNvPr>
            <p:cNvCxnSpPr>
              <a:cxnSpLocks/>
              <a:stCxn id="51" idx="2"/>
              <a:endCxn id="66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3402147-CC61-5F42-BD20-A26397C83216}"/>
                </a:ext>
              </a:extLst>
            </p:cNvPr>
            <p:cNvCxnSpPr>
              <a:cxnSpLocks/>
              <a:stCxn id="48" idx="0"/>
              <a:endCxn id="66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B7C020E-2DDB-CD44-B0E6-9AA301A13579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BE40D7E1-1D4E-544D-9CA0-03C71D186B3F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1FED6A87-5A8A-BA41-AB6C-71F1EBDDF10F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F6B3AB6-AFE9-2B4B-A314-743FCE72A583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id="{A09313E4-80C4-0A45-BE16-EA104B059008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3DD2985-D960-3B42-987D-48AAED795836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4ACC0393-7079-2744-A4EA-07D13B6EF935}"/>
                  </a:ext>
                </a:extLst>
              </p:cNvPr>
              <p:cNvCxnSpPr>
                <a:cxnSpLocks/>
                <a:stCxn id="50" idx="6"/>
                <a:endCxn id="63" idx="1"/>
              </p:cNvCxnSpPr>
              <p:nvPr/>
            </p:nvCxnSpPr>
            <p:spPr>
              <a:xfrm flipV="1">
                <a:off x="8636773" y="3024819"/>
                <a:ext cx="31581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D809C074-E469-3F45-A4C9-068E2C7FEE37}"/>
                  </a:ext>
                </a:extLst>
              </p:cNvPr>
              <p:cNvGrpSpPr/>
              <p:nvPr/>
            </p:nvGrpSpPr>
            <p:grpSpPr>
              <a:xfrm>
                <a:off x="8952591" y="2952819"/>
                <a:ext cx="442304" cy="348999"/>
                <a:chOff x="8952591" y="2952819"/>
                <a:chExt cx="442304" cy="348999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D3675C5-DB82-4744-A8D8-82576EB59511}"/>
                    </a:ext>
                  </a:extLst>
                </p:cNvPr>
                <p:cNvSpPr/>
                <p:nvPr/>
              </p:nvSpPr>
              <p:spPr>
                <a:xfrm>
                  <a:off x="895259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4" name="TextBox 63">
                      <a:extLst>
                        <a:ext uri="{FF2B5EF4-FFF2-40B4-BE49-F238E27FC236}">
                          <a16:creationId xmlns:a16="http://schemas.microsoft.com/office/drawing/2014/main" id="{3834C941-8534-6547-A19F-CC273BBAC85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A2F3A071-AE05-2C47-B736-57B20F95B135}"/>
                  </a:ext>
                </a:extLst>
              </p:cNvPr>
              <p:cNvSpPr/>
              <p:nvPr/>
            </p:nvSpPr>
            <p:spPr>
              <a:xfrm>
                <a:off x="6868325" y="1592248"/>
                <a:ext cx="496290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763" lvl="1"/>
                <a:r>
                  <a:rPr lang="en-GB" dirty="0"/>
                  <a:t>Observations for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GB" dirty="0"/>
              </a:p>
              <a:p>
                <a:pPr marL="4763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=…=</m:t>
                      </m:r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GB" dirty="0"/>
              </a:p>
              <a:p>
                <a:pPr marL="4763"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=…=</m:t>
                      </m:r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𝑆𝑖𝑐𝑘</m:t>
                      </m:r>
                      <m:d>
                        <m:dPr>
                          <m:ctrlPr>
                            <a:rPr lang="en-GB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false</m:t>
                      </m:r>
                    </m:oMath>
                  </m:oMathPara>
                </a14:m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A2F3A071-AE05-2C47-B736-57B20F95B1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325" y="1592248"/>
                <a:ext cx="4962906" cy="923330"/>
              </a:xfrm>
              <a:prstGeom prst="rect">
                <a:avLst/>
              </a:prstGeom>
              <a:blipFill>
                <a:blip r:embed="rId14"/>
                <a:stretch>
                  <a:fillRect l="-765" t="-270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2" name="Group 81">
            <a:extLst>
              <a:ext uri="{FF2B5EF4-FFF2-40B4-BE49-F238E27FC236}">
                <a16:creationId xmlns:a16="http://schemas.microsoft.com/office/drawing/2014/main" id="{575F7406-3D09-9848-9606-10B0CCFE5ED2}"/>
              </a:ext>
            </a:extLst>
          </p:cNvPr>
          <p:cNvGrpSpPr/>
          <p:nvPr/>
        </p:nvGrpSpPr>
        <p:grpSpPr>
          <a:xfrm>
            <a:off x="9831258" y="5599045"/>
            <a:ext cx="885473" cy="392206"/>
            <a:chOff x="9831258" y="5599045"/>
            <a:chExt cx="885473" cy="392206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2298B09-5294-9C47-81ED-48C2EC99C4B8}"/>
                </a:ext>
              </a:extLst>
            </p:cNvPr>
            <p:cNvGrpSpPr/>
            <p:nvPr/>
          </p:nvGrpSpPr>
          <p:grpSpPr>
            <a:xfrm>
              <a:off x="10165454" y="5599045"/>
              <a:ext cx="551277" cy="392206"/>
              <a:chOff x="10528708" y="5486311"/>
              <a:chExt cx="551277" cy="392206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D176174-E3B3-194B-8FDA-33C6BC7F1601}"/>
                  </a:ext>
                </a:extLst>
              </p:cNvPr>
              <p:cNvSpPr/>
              <p:nvPr/>
            </p:nvSpPr>
            <p:spPr>
              <a:xfrm>
                <a:off x="10528708" y="548631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FFC000"/>
                  </a:solidFill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052337D4-87CC-184A-A113-B3E830514A97}"/>
                  </a:ext>
                </a:extLst>
              </p:cNvPr>
              <p:cNvSpPr/>
              <p:nvPr/>
            </p:nvSpPr>
            <p:spPr>
              <a:xfrm>
                <a:off x="10565797" y="552522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FFC000"/>
                  </a:solidFill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87F36DE-D258-2B40-B49C-CE179454AC38}"/>
                  </a:ext>
                </a:extLst>
              </p:cNvPr>
              <p:cNvSpPr/>
              <p:nvPr/>
            </p:nvSpPr>
            <p:spPr>
              <a:xfrm>
                <a:off x="10607316" y="556822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FFC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E37A1EAB-7437-DE49-8574-7243C230CDE5}"/>
                      </a:ext>
                    </a:extLst>
                  </p:cNvPr>
                  <p:cNvSpPr txBox="1"/>
                  <p:nvPr/>
                </p:nvSpPr>
                <p:spPr>
                  <a:xfrm>
                    <a:off x="10760923" y="5601518"/>
                    <a:ext cx="31906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de-DE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i="1">
                                  <a:solidFill>
                                    <a:srgbClr val="FFC000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p>
                          </m:sSubSup>
                        </m:oMath>
                      </m:oMathPara>
                    </a14:m>
                    <a:endParaRPr lang="en-GB" dirty="0">
                      <a:solidFill>
                        <a:srgbClr val="FFC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E37A1EAB-7437-DE49-8574-7243C230CDE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60923" y="5601518"/>
                    <a:ext cx="319062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5385" t="-4348" r="-3846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DEC2EF8-99C5-284F-892E-15CF0974519E}"/>
                </a:ext>
              </a:extLst>
            </p:cNvPr>
            <p:cNvCxnSpPr>
              <a:cxnSpLocks/>
              <a:stCxn id="86" idx="1"/>
            </p:cNvCxnSpPr>
            <p:nvPr/>
          </p:nvCxnSpPr>
          <p:spPr>
            <a:xfrm flipH="1">
              <a:off x="9831258" y="5709959"/>
              <a:ext cx="371285" cy="9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AB98656-F561-1E4D-BEE2-3F56822420AE}"/>
              </a:ext>
            </a:extLst>
          </p:cNvPr>
          <p:cNvGrpSpPr/>
          <p:nvPr/>
        </p:nvGrpSpPr>
        <p:grpSpPr>
          <a:xfrm>
            <a:off x="7736987" y="5600452"/>
            <a:ext cx="904273" cy="390798"/>
            <a:chOff x="7626987" y="5600452"/>
            <a:chExt cx="904273" cy="390798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34344D3B-9299-4041-9DD5-9B6BEADCAA2F}"/>
                </a:ext>
              </a:extLst>
            </p:cNvPr>
            <p:cNvCxnSpPr>
              <a:cxnSpLocks/>
              <a:endCxn id="93" idx="3"/>
            </p:cNvCxnSpPr>
            <p:nvPr/>
          </p:nvCxnSpPr>
          <p:spPr>
            <a:xfrm flipH="1">
              <a:off x="8133906" y="5710951"/>
              <a:ext cx="397354" cy="4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1B4178F4-4BD4-5E4A-9AB5-FB19E4E79BC9}"/>
                </a:ext>
              </a:extLst>
            </p:cNvPr>
            <p:cNvGrpSpPr/>
            <p:nvPr/>
          </p:nvGrpSpPr>
          <p:grpSpPr>
            <a:xfrm>
              <a:off x="7626987" y="5600452"/>
              <a:ext cx="548438" cy="390798"/>
              <a:chOff x="10202878" y="5486311"/>
              <a:chExt cx="548438" cy="390798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118BCC0A-DFC4-C34F-BC74-DE355EE4A982}"/>
                  </a:ext>
                </a:extLst>
              </p:cNvPr>
              <p:cNvSpPr/>
              <p:nvPr/>
            </p:nvSpPr>
            <p:spPr>
              <a:xfrm>
                <a:off x="10528708" y="5486311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68F4E4C-AB90-C842-B683-BC38D21A2EC0}"/>
                  </a:ext>
                </a:extLst>
              </p:cNvPr>
              <p:cNvSpPr/>
              <p:nvPr/>
            </p:nvSpPr>
            <p:spPr>
              <a:xfrm>
                <a:off x="10565797" y="552522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7106254A-AE5A-F546-8C80-5644223F31FA}"/>
                  </a:ext>
                </a:extLst>
              </p:cNvPr>
              <p:cNvSpPr/>
              <p:nvPr/>
            </p:nvSpPr>
            <p:spPr>
              <a:xfrm>
                <a:off x="10607316" y="556822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842A177F-F775-F844-9F75-3D7EAE16D720}"/>
                      </a:ext>
                    </a:extLst>
                  </p:cNvPr>
                  <p:cNvSpPr txBox="1"/>
                  <p:nvPr/>
                </p:nvSpPr>
                <p:spPr>
                  <a:xfrm>
                    <a:off x="10202878" y="5600110"/>
                    <a:ext cx="31906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de-D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842A177F-F775-F844-9F75-3D7EAE16D72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02878" y="5600110"/>
                    <a:ext cx="319062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15385" t="-4348" r="-3846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409084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4854F-C211-EB4C-A324-74629C885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Interim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4E563-4407-2946-B469-24BF364D7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First-order view on probabilistic modelling</a:t>
            </a:r>
          </a:p>
          <a:p>
            <a:pPr lvl="1"/>
            <a:r>
              <a:rPr lang="en-GB" dirty="0"/>
              <a:t>Relations in data</a:t>
            </a:r>
          </a:p>
          <a:p>
            <a:pPr lvl="1"/>
            <a:r>
              <a:rPr lang="en-GB" dirty="0"/>
              <a:t>Symmetries in graph</a:t>
            </a:r>
          </a:p>
          <a:p>
            <a:r>
              <a:rPr lang="en-GB" dirty="0"/>
              <a:t>Parameterised models</a:t>
            </a:r>
          </a:p>
          <a:p>
            <a:pPr lvl="1"/>
            <a:r>
              <a:rPr lang="en-GB" dirty="0"/>
              <a:t>Logical variables with domains of constants</a:t>
            </a:r>
          </a:p>
          <a:p>
            <a:pPr lvl="2"/>
            <a:r>
              <a:rPr lang="en-GB" dirty="0"/>
              <a:t>Universe</a:t>
            </a:r>
          </a:p>
          <a:p>
            <a:pPr lvl="1"/>
            <a:r>
              <a:rPr lang="en-GB" dirty="0"/>
              <a:t>Constraints to restrict domains to certain constants</a:t>
            </a:r>
          </a:p>
          <a:p>
            <a:pPr lvl="1"/>
            <a:r>
              <a:rPr lang="en-GB" dirty="0"/>
              <a:t>PRVs to encode sets of propositional random variables</a:t>
            </a:r>
          </a:p>
          <a:p>
            <a:pPr lvl="1"/>
            <a:r>
              <a:rPr lang="en-GB" dirty="0"/>
              <a:t>CRVs to encode symmetries within factors</a:t>
            </a:r>
          </a:p>
          <a:p>
            <a:pPr lvl="1"/>
            <a:r>
              <a:rPr lang="en-GB" dirty="0"/>
              <a:t>Parfactors to build a model with recurring patterns</a:t>
            </a:r>
          </a:p>
          <a:p>
            <a:pPr lvl="2"/>
            <a:r>
              <a:rPr lang="en-GB" dirty="0"/>
              <a:t>Semantics over grounding and full joint distribution</a:t>
            </a:r>
          </a:p>
          <a:p>
            <a:pPr lvl="1"/>
            <a:r>
              <a:rPr lang="en-GB" dirty="0"/>
              <a:t>Inference tasks</a:t>
            </a:r>
          </a:p>
          <a:p>
            <a:pPr lvl="2"/>
            <a:r>
              <a:rPr lang="en-GB" dirty="0"/>
              <a:t>Query terms with logical variables, evidence parfactors</a:t>
            </a:r>
          </a:p>
          <a:p>
            <a:pPr lvl="1"/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60829-E100-8747-AB34-01728E124D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3D23E-E6F6-1C46-A744-56887AEEE8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61D7B-49E5-3E4A-B88A-DC01C114D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1929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97A1A-C87B-8F07-405B-B21783816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Markov logic networks (MLNs)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4B47A-AA25-4AC7-BACC-AD0232FA9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Syntax, semantics, graphical representation</a:t>
            </a:r>
          </a:p>
          <a:p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81814-813C-F073-B348-619B8AEB03D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05AFC-3709-D16E-7065-7C80C05A9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FF21D-51A1-90CA-7235-27AA5C1D8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36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40126C-2FB6-5CAD-DD73-A5E6484EE29A}"/>
              </a:ext>
            </a:extLst>
          </p:cNvPr>
          <p:cNvGrpSpPr/>
          <p:nvPr/>
        </p:nvGrpSpPr>
        <p:grpSpPr>
          <a:xfrm>
            <a:off x="7609753" y="1997942"/>
            <a:ext cx="4059275" cy="721655"/>
            <a:chOff x="6257842" y="3886414"/>
            <a:chExt cx="5573833" cy="9909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D63366BB-A9AD-ED3A-E5B6-1B49E9E99E98}"/>
                    </a:ext>
                  </a:extLst>
                </p:cNvPr>
                <p:cNvSpPr txBox="1"/>
                <p:nvPr/>
              </p:nvSpPr>
              <p:spPr>
                <a:xfrm>
                  <a:off x="7903029" y="3886414"/>
                  <a:ext cx="3928645" cy="38035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sz="12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0DF340D5-0E1A-BF47-A847-25BCAA39CB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4"/>
                  <a:ext cx="3928645" cy="38035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DC1EEA20-5BB8-98D5-9902-CAD6ADCC402F}"/>
                    </a:ext>
                  </a:extLst>
                </p:cNvPr>
                <p:cNvSpPr txBox="1"/>
                <p:nvPr/>
              </p:nvSpPr>
              <p:spPr>
                <a:xfrm>
                  <a:off x="6257842" y="4496976"/>
                  <a:ext cx="5573833" cy="380350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sz="12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sz="1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sz="12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3541F8F1-543F-0845-A97B-8FCB2FD5A1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6"/>
                  <a:ext cx="5573833" cy="38035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899216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2D403-9066-9446-BB5D-ABA1E9782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Markov Logic Networks (MLNs)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D0DA62-7567-9E46-AEDF-B267B850AE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Again: First-order view on probabilistic modelling</a:t>
                </a:r>
              </a:p>
              <a:p>
                <a:r>
                  <a:rPr lang="en-GB" dirty="0"/>
                  <a:t>Use logical formulas to specify potential functions</a:t>
                </a:r>
              </a:p>
              <a:p>
                <a:pPr lvl="1"/>
                <a:r>
                  <a:rPr lang="en-GB" dirty="0"/>
                  <a:t>Weights for each formula induce a full joint again</a:t>
                </a:r>
              </a:p>
              <a:p>
                <a:pPr lvl="2"/>
                <a:r>
                  <a:rPr lang="en-GB" dirty="0"/>
                  <a:t>Lower weight if constraint does not hold all the time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GB" dirty="0"/>
                  <a:t> weight for hard constraints, in practice either a high weight or only worlds considered that satisfy hard constraints</a:t>
                </a:r>
              </a:p>
              <a:p>
                <a:r>
                  <a:rPr lang="en-GB" dirty="0"/>
                  <a:t>Next slides</a:t>
                </a:r>
              </a:p>
              <a:p>
                <a:pPr lvl="1"/>
                <a:r>
                  <a:rPr lang="en-GB" dirty="0"/>
                  <a:t>Syntax of MLNs</a:t>
                </a:r>
              </a:p>
              <a:p>
                <a:pPr lvl="1"/>
                <a:r>
                  <a:rPr lang="en-GB" dirty="0"/>
                  <a:t>Semantics of MLNs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D0DA62-7567-9E46-AEDF-B267B850AE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F1E10-822B-AA45-B81F-0E0EBD92C4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7EDF69C-F487-EA4A-A757-787DEDE00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8350C-41D7-3144-8200-C86754AB8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37</a:t>
            </a:fld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155A55-75B0-8D4C-A538-2BAB0CF34B96}"/>
              </a:ext>
            </a:extLst>
          </p:cNvPr>
          <p:cNvSpPr/>
          <p:nvPr/>
        </p:nvSpPr>
        <p:spPr>
          <a:xfrm>
            <a:off x="3092778" y="6328844"/>
            <a:ext cx="60057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Matthew Richardson and Pedro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Domingos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Markov Logic Networks. In: </a:t>
            </a:r>
            <a:r>
              <a:rPr lang="en-GB" sz="10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Machine Learning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2006.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B93CBB-034D-2041-A922-7D8E60AF306F}"/>
              </a:ext>
            </a:extLst>
          </p:cNvPr>
          <p:cNvGrpSpPr/>
          <p:nvPr/>
        </p:nvGrpSpPr>
        <p:grpSpPr>
          <a:xfrm>
            <a:off x="2926515" y="4428328"/>
            <a:ext cx="8905160" cy="1477586"/>
            <a:chOff x="2926515" y="3388724"/>
            <a:chExt cx="8905160" cy="14775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BA7BDE0-9FA3-C140-9CEE-93CF5119E2B3}"/>
                    </a:ext>
                  </a:extLst>
                </p:cNvPr>
                <p:cNvSpPr txBox="1"/>
                <p:nvPr/>
              </p:nvSpPr>
              <p:spPr>
                <a:xfrm>
                  <a:off x="7959777" y="3886413"/>
                  <a:ext cx="387189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BA7BDE0-9FA3-C140-9CEE-93CF5119E2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9777" y="3886413"/>
                  <a:ext cx="3871897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180705B-A2D0-5442-ABDD-E3DEE4CB225D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180705B-A2D0-5442-ABDD-E3DEE4CB22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59EA51-7CA6-0843-81B1-C82866206A70}"/>
                </a:ext>
              </a:extLst>
            </p:cNvPr>
            <p:cNvSpPr txBox="1"/>
            <p:nvPr/>
          </p:nvSpPr>
          <p:spPr>
            <a:xfrm>
              <a:off x="5688208" y="3388724"/>
              <a:ext cx="2569881" cy="562213"/>
            </a:xfrm>
            <a:prstGeom prst="cloudCallout">
              <a:avLst>
                <a:gd name="adj1" fmla="val 32817"/>
                <a:gd name="adj2" fmla="val 6897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/>
                <a:t>Hard constraint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B9F61D5-D605-024E-BE5D-D33271B6402F}"/>
                    </a:ext>
                  </a:extLst>
                </p:cNvPr>
                <p:cNvSpPr txBox="1"/>
                <p:nvPr/>
              </p:nvSpPr>
              <p:spPr>
                <a:xfrm>
                  <a:off x="2926515" y="3763808"/>
                  <a:ext cx="3073629" cy="983873"/>
                </a:xfrm>
                <a:prstGeom prst="cloudCallout">
                  <a:avLst>
                    <a:gd name="adj1" fmla="val 54937"/>
                    <a:gd name="adj2" fmla="val 44882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dirty="0"/>
                    <a:t>Soft constraint,</a:t>
                  </a:r>
                  <a:br>
                    <a:rPr lang="en-GB" dirty="0"/>
                  </a:br>
                  <a:r>
                    <a:rPr lang="en-GB" dirty="0"/>
                    <a:t>weight =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GB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⁡(3.75)</m:t>
                      </m:r>
                    </m:oMath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B9F61D5-D605-024E-BE5D-D33271B640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6515" y="3763808"/>
                  <a:ext cx="3073629" cy="983873"/>
                </a:xfrm>
                <a:prstGeom prst="cloudCallout">
                  <a:avLst>
                    <a:gd name="adj1" fmla="val 54937"/>
                    <a:gd name="adj2" fmla="val 44882"/>
                  </a:avLst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01667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Markov Logic Networks (MLNs)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Weighted formulas for modelling constraints (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GB" dirty="0"/>
                  <a:t> domain constraints)</a:t>
                </a:r>
              </a:p>
              <a:p>
                <a:r>
                  <a:rPr lang="en-GB" dirty="0"/>
                  <a:t>An </a:t>
                </a:r>
                <a:r>
                  <a:rPr lang="en-GB" dirty="0">
                    <a:solidFill>
                      <a:schemeClr val="accent1"/>
                    </a:solidFill>
                  </a:rPr>
                  <a:t>MLN</a:t>
                </a:r>
                <a:r>
                  <a:rPr lang="en-GB" dirty="0"/>
                  <a:t> is a set of constraints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GB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GB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  <a:r>
                  <a:rPr lang="en-GB" dirty="0">
                    <a:solidFill>
                      <a:schemeClr val="accent1"/>
                    </a:solidFill>
                  </a:rPr>
                  <a:t>weight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FOL </a:t>
                </a:r>
                <a:r>
                  <a:rPr lang="en-GB" dirty="0">
                    <a:solidFill>
                      <a:srgbClr val="FFC000"/>
                    </a:solidFill>
                  </a:rPr>
                  <a:t>formula</a:t>
                </a:r>
              </a:p>
              <a:p>
                <a:pPr lvl="2"/>
                <a:r>
                  <a:rPr lang="en-GB" dirty="0"/>
                  <a:t>Originally without a constraint language for domains</a:t>
                </a:r>
              </a:p>
              <a:p>
                <a:pPr lvl="2"/>
                <a:r>
                  <a:rPr lang="en-GB" dirty="0"/>
                  <a:t>Mostly used with implicit all-quantifiers</a:t>
                </a:r>
              </a:p>
              <a:p>
                <a:pPr lvl="1"/>
                <a:r>
                  <a:rPr lang="en-GB" dirty="0"/>
                  <a:t>Implicitly connected via conjunction</a:t>
                </a:r>
              </a:p>
              <a:p>
                <a:pPr lvl="2"/>
                <a:r>
                  <a:rPr lang="en-GB" dirty="0"/>
                  <a:t>I.e., set of formulas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:r>
                  <a:rPr lang="en-GB" dirty="0"/>
                  <a:t>= knowledge base/theory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C05C1D-CBC4-BC4D-89D8-6B3740DD922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68C466-8165-E342-9931-61FA131F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38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C997249-C133-484E-A57D-563F0F9E5750}"/>
              </a:ext>
            </a:extLst>
          </p:cNvPr>
          <p:cNvGrpSpPr/>
          <p:nvPr/>
        </p:nvGrpSpPr>
        <p:grpSpPr>
          <a:xfrm>
            <a:off x="2926515" y="4428328"/>
            <a:ext cx="8905160" cy="1477586"/>
            <a:chOff x="2926515" y="3388724"/>
            <a:chExt cx="8905160" cy="14775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CBAD709-E0CE-AD44-B6A4-24525A962634}"/>
                    </a:ext>
                  </a:extLst>
                </p:cNvPr>
                <p:cNvSpPr txBox="1"/>
                <p:nvPr/>
              </p:nvSpPr>
              <p:spPr>
                <a:xfrm>
                  <a:off x="7959777" y="3886413"/>
                  <a:ext cx="387189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CBAD709-E0CE-AD44-B6A4-24525A9626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9777" y="3886413"/>
                  <a:ext cx="3871897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545860D-D8BF-C54B-92D9-ED304D7E444E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7545860D-D8BF-C54B-92D9-ED304D7E44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5EC5E9-CCC7-6648-AD5B-93039E697697}"/>
                </a:ext>
              </a:extLst>
            </p:cNvPr>
            <p:cNvSpPr txBox="1"/>
            <p:nvPr/>
          </p:nvSpPr>
          <p:spPr>
            <a:xfrm>
              <a:off x="5688208" y="3388724"/>
              <a:ext cx="2569881" cy="562213"/>
            </a:xfrm>
            <a:prstGeom prst="cloudCallout">
              <a:avLst>
                <a:gd name="adj1" fmla="val 32817"/>
                <a:gd name="adj2" fmla="val 6897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/>
                <a:t>Hard constraint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179CFCF-7147-F94A-8E96-F15115B59822}"/>
                    </a:ext>
                  </a:extLst>
                </p:cNvPr>
                <p:cNvSpPr txBox="1"/>
                <p:nvPr/>
              </p:nvSpPr>
              <p:spPr>
                <a:xfrm>
                  <a:off x="2926515" y="3763808"/>
                  <a:ext cx="3073629" cy="983873"/>
                </a:xfrm>
                <a:prstGeom prst="cloudCallout">
                  <a:avLst>
                    <a:gd name="adj1" fmla="val 54937"/>
                    <a:gd name="adj2" fmla="val 44882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dirty="0"/>
                    <a:t>Soft constraint,</a:t>
                  </a:r>
                  <a:br>
                    <a:rPr lang="en-GB" dirty="0"/>
                  </a:br>
                  <a:r>
                    <a:rPr lang="en-GB" dirty="0"/>
                    <a:t>weight =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GB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⁡(3.75)</m:t>
                      </m:r>
                    </m:oMath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179CFCF-7147-F94A-8E96-F15115B598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6515" y="3763808"/>
                  <a:ext cx="3073629" cy="983873"/>
                </a:xfrm>
                <a:prstGeom prst="cloudCallout">
                  <a:avLst>
                    <a:gd name="adj1" fmla="val 54937"/>
                    <a:gd name="adj2" fmla="val 44882"/>
                  </a:avLst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222849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Intuition behind Weights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Soften logic using weights</a:t>
                </a:r>
              </a:p>
              <a:p>
                <a:pPr lvl="1"/>
                <a:r>
                  <a:rPr lang="en-GB" dirty="0"/>
                  <a:t>Worlds that violate constraint become less likely but not impossible</a:t>
                </a:r>
              </a:p>
              <a:p>
                <a:pPr lvl="2"/>
                <a:r>
                  <a:rPr lang="en-GB" dirty="0"/>
                  <a:t>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accent1"/>
                    </a:solidFill>
                  </a:rPr>
                  <a:t> </a:t>
                </a:r>
                <a:r>
                  <a:rPr lang="en-GB" dirty="0"/>
                  <a:t>increases, so does the strength o</a:t>
                </a:r>
                <a:r>
                  <a:rPr lang="en-GB" dirty="0">
                    <a:solidFill>
                      <a:schemeClr val="tx1"/>
                    </a:solidFill>
                  </a:rPr>
                  <a:t>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GB" dirty="0"/>
                  <a:t>Infinite weight: Hard constraint = pure logic formula</a:t>
                </a:r>
              </a:p>
              <a:p>
                <a:pPr lvl="3"/>
                <a:r>
                  <a:rPr lang="en-GB" dirty="0"/>
                  <a:t>Probabilities of worlds that do not satisfy hard constraint set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de-DE" dirty="0"/>
              </a:p>
              <a:p>
                <a:pPr lvl="2"/>
                <a:r>
                  <a:rPr lang="en-GB" dirty="0"/>
                  <a:t>Standard MLNs only use weights in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GB" dirty="0"/>
                  <a:t> otherwise semantics break (special handling of hard constraints required)</a:t>
                </a:r>
              </a:p>
              <a:p>
                <a:pPr lvl="3"/>
                <a:r>
                  <a:rPr lang="en-GB" dirty="0"/>
                  <a:t>E.g., use hard constraints to filter worlds, probabilities of remaining worlds based on soft constraints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7" t="-1768" r="-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7E669E-100C-2045-8C3F-A08657E111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C884D-51C7-0F40-A916-F7F5F9DDC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39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D679CF-3131-1448-BEDB-D81CB3F04138}"/>
              </a:ext>
            </a:extLst>
          </p:cNvPr>
          <p:cNvGrpSpPr/>
          <p:nvPr/>
        </p:nvGrpSpPr>
        <p:grpSpPr>
          <a:xfrm>
            <a:off x="2926515" y="4428328"/>
            <a:ext cx="8905160" cy="1477586"/>
            <a:chOff x="2926515" y="3388724"/>
            <a:chExt cx="8905160" cy="14775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B1DF9AA-6321-0045-AD11-98058B45ADD8}"/>
                    </a:ext>
                  </a:extLst>
                </p:cNvPr>
                <p:cNvSpPr txBox="1"/>
                <p:nvPr/>
              </p:nvSpPr>
              <p:spPr>
                <a:xfrm>
                  <a:off x="7959777" y="3886413"/>
                  <a:ext cx="387189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B1DF9AA-6321-0045-AD11-98058B45AD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9777" y="3886413"/>
                  <a:ext cx="3871897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2815BAA-31E2-6A46-8232-7AD0EC0B910C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2815BAA-31E2-6A46-8232-7AD0EC0B91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159208-E40B-BA4C-B2F9-C725BCCEC124}"/>
                </a:ext>
              </a:extLst>
            </p:cNvPr>
            <p:cNvSpPr txBox="1"/>
            <p:nvPr/>
          </p:nvSpPr>
          <p:spPr>
            <a:xfrm>
              <a:off x="5688208" y="3388724"/>
              <a:ext cx="2569881" cy="562213"/>
            </a:xfrm>
            <a:prstGeom prst="cloudCallout">
              <a:avLst>
                <a:gd name="adj1" fmla="val 32817"/>
                <a:gd name="adj2" fmla="val 6897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/>
                <a:t>Hard constraint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0759512-1388-E843-9769-9C7646E08704}"/>
                    </a:ext>
                  </a:extLst>
                </p:cNvPr>
                <p:cNvSpPr txBox="1"/>
                <p:nvPr/>
              </p:nvSpPr>
              <p:spPr>
                <a:xfrm>
                  <a:off x="2926515" y="3763808"/>
                  <a:ext cx="3073629" cy="983873"/>
                </a:xfrm>
                <a:prstGeom prst="cloudCallout">
                  <a:avLst>
                    <a:gd name="adj1" fmla="val 54937"/>
                    <a:gd name="adj2" fmla="val 44882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dirty="0"/>
                    <a:t>Soft constraint,</a:t>
                  </a:r>
                  <a:br>
                    <a:rPr lang="en-GB" dirty="0"/>
                  </a:br>
                  <a:r>
                    <a:rPr lang="en-GB" dirty="0"/>
                    <a:t>weight =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GB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⁡(3.75)</m:t>
                      </m:r>
                    </m:oMath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0759512-1388-E843-9769-9C7646E087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6515" y="3763808"/>
                  <a:ext cx="3073629" cy="983873"/>
                </a:xfrm>
                <a:prstGeom prst="cloudCallout">
                  <a:avLst>
                    <a:gd name="adj1" fmla="val 54937"/>
                    <a:gd name="adj2" fmla="val 44882"/>
                  </a:avLst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54172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Grounding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/>
                  <a:t>Each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represents a set of </a:t>
                </a:r>
                <a:r>
                  <a:rPr lang="en-US" i="1" dirty="0"/>
                  <a:t>propositional</a:t>
                </a:r>
                <a:r>
                  <a:rPr lang="en-US" dirty="0"/>
                  <a:t> sentences, each sentence with 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One sentence for each possible substitution of the free variables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free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given a finite domain (or a constraint set)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over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free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de-DE" b="0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de-DE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  <m:sup/>
                      <m:e>
                        <m:d>
                          <m:dPr>
                            <m:begChr m:val="{"/>
                            <m:endChr m:val="}"/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⋃"/>
                                <m:supHide m:val="on"/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de-DE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𝒅</m:t>
                                </m:r>
                              </m:sub>
                              <m:sup/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de-DE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de-DE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de-DE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b>
                                    </m:sSub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→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nary>
                          </m:e>
                        </m:d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GB" dirty="0"/>
                  <a:t>Example: MLN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Domains</a:t>
                </a:r>
              </a:p>
              <a:p>
                <a:pPr lvl="3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dom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alice</m:t>
                        </m:r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3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dom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a:rPr lang="en-GB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a:rPr lang="en-GB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dom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ijcai</m:t>
                        </m:r>
                        <m: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ki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Groundings on the right</a:t>
                </a:r>
              </a:p>
              <a:p>
                <a:pPr lvl="3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F36197-3EFE-7F4B-A50B-615E461861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5B26016-55F1-FE45-ACA5-3EE93FAF9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40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C8F01B-E03C-314E-9B3C-12C7BAD419E4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3C6B48E-BF31-F54B-A857-4E81BC5A6FA9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3C6B48E-BF31-F54B-A857-4E81BC5A6F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00BC683-5DF6-5548-BFAB-963E7F14BD51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00BC683-5DF6-5548-BFAB-963E7F14BD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915BBB9-0C73-3A46-8A9F-EB4668E0E99F}"/>
                  </a:ext>
                </a:extLst>
              </p:cNvPr>
              <p:cNvSpPr/>
              <p:nvPr/>
            </p:nvSpPr>
            <p:spPr>
              <a:xfrm>
                <a:off x="4397346" y="2865352"/>
                <a:ext cx="7434328" cy="19682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2700" lvl="2"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𝑃𝑟𝑒𝑠𝑒𝑛𝑡𝑠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GB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ijcai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ijcai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𝑃𝑟𝑒𝑠𝑒𝑛𝑡𝑠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GB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ki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ki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𝑃𝑟𝑒𝑠𝑒𝑛𝑡𝑠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GB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ijcai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ijcai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𝑃𝑟𝑒𝑠𝑒𝑛𝑡𝑠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GB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ki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ki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3.75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𝑃𝑢𝑏𝑙𝑖𝑠h𝑒𝑠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ijcai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𝐹𝑎𝑟𝐴𝑤𝑎𝑦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ijcai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ijcai</m:t>
                              </m:r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3.75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𝑃𝑢𝑏𝑙𝑖𝑠h𝑒𝑠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ki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𝐹𝑎𝑟𝐴𝑤𝑎𝑦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ki</m:t>
                              </m:r>
                            </m:e>
                          </m:d>
                          <m:r>
                            <m:rPr>
                              <m:aln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alice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ki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915BBB9-0C73-3A46-8A9F-EB4668E0E9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346" y="2865352"/>
                <a:ext cx="7434328" cy="1968231"/>
              </a:xfrm>
              <a:prstGeom prst="rect">
                <a:avLst/>
              </a:prstGeom>
              <a:blipFill>
                <a:blip r:embed="rId6"/>
                <a:stretch>
                  <a:fillRect b="-1282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30415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MLN: Graphical Representation?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237FC-2DD1-FB46-BD8E-1502C56CD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26" y="1665066"/>
            <a:ext cx="4742758" cy="4240848"/>
          </a:xfrm>
        </p:spPr>
        <p:txBody>
          <a:bodyPr>
            <a:noAutofit/>
          </a:bodyPr>
          <a:lstStyle/>
          <a:p>
            <a:r>
              <a:rPr lang="en-US" dirty="0"/>
              <a:t>Usually not depicted by a graph but by the logical formulas with their weights to the left</a:t>
            </a:r>
          </a:p>
          <a:p>
            <a:r>
              <a:rPr lang="en-US" dirty="0"/>
              <a:t>Since the name invokes Markov networks, let us build an analogue:</a:t>
            </a:r>
          </a:p>
          <a:p>
            <a:pPr lvl="1"/>
            <a:r>
              <a:rPr lang="en-US" dirty="0"/>
              <a:t>Logical atoms as nodes</a:t>
            </a:r>
          </a:p>
          <a:p>
            <a:pPr lvl="1"/>
            <a:r>
              <a:rPr lang="en-US" dirty="0"/>
              <a:t>Edges between atoms whenever atoms occur together in a formula</a:t>
            </a:r>
          </a:p>
          <a:p>
            <a:pPr lvl="2"/>
            <a:r>
              <a:rPr lang="en-US" dirty="0"/>
              <a:t>Form cliques in graph</a:t>
            </a:r>
          </a:p>
          <a:p>
            <a:pPr lvl="2"/>
            <a:r>
              <a:rPr lang="en-US" dirty="0"/>
              <a:t>Potential functions (factors) for cliques from weights</a:t>
            </a:r>
          </a:p>
          <a:p>
            <a:pPr lvl="2"/>
            <a:r>
              <a:rPr lang="en-US" dirty="0"/>
              <a:t>Can also build an equivalent parfactor graph as graphical representation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02E0D-6DC1-CE47-BA0C-F0213373300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7B29E-D46D-F84E-BA06-8CA9302AD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41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8677BC-170E-2141-92BD-A86A6B877B30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10684E3-CDDD-D74D-98B8-E3AFDE4BAABF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10684E3-CDDD-D74D-98B8-E3AFDE4BAA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48D4A4-1F0C-234E-85FA-6AA8CB64B283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48D4A4-1F0C-234E-85FA-6AA8CB64B2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7C9B7D4-7B6D-C646-A575-5ED8DDAB844C}"/>
              </a:ext>
            </a:extLst>
          </p:cNvPr>
          <p:cNvGrpSpPr/>
          <p:nvPr/>
        </p:nvGrpSpPr>
        <p:grpSpPr>
          <a:xfrm>
            <a:off x="5220085" y="3292736"/>
            <a:ext cx="6607582" cy="1020259"/>
            <a:chOff x="2466972" y="3707974"/>
            <a:chExt cx="6607582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D8721AB-27AB-4947-A7D2-7C078C9D989D}"/>
                    </a:ext>
                  </a:extLst>
                </p:cNvPr>
                <p:cNvSpPr txBox="1"/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D8721AB-27AB-4947-A7D2-7C078C9D98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ED559E5-4E3B-934B-87C2-C7FD0A604B04}"/>
                    </a:ext>
                  </a:extLst>
                </p:cNvPr>
                <p:cNvSpPr txBox="1"/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ED559E5-4E3B-934B-87C2-C7FD0A604B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752E0EB-1860-DB45-B8B1-992D7E692C10}"/>
                </a:ext>
              </a:extLst>
            </p:cNvPr>
            <p:cNvCxnSpPr>
              <a:cxnSpLocks/>
              <a:stCxn id="53" idx="6"/>
              <a:endCxn id="54" idx="2"/>
            </p:cNvCxnSpPr>
            <p:nvPr/>
          </p:nvCxnSpPr>
          <p:spPr>
            <a:xfrm>
              <a:off x="4813793" y="4219650"/>
              <a:ext cx="2652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E4AB83D-5AEB-924D-8E31-D9B077242080}"/>
                    </a:ext>
                  </a:extLst>
                </p:cNvPr>
                <p:cNvSpPr txBox="1"/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E4AB83D-5AEB-924D-8E31-D9B0772420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1E7BC290-8268-A245-8F52-77F1F931DFEA}"/>
                    </a:ext>
                  </a:extLst>
                </p:cNvPr>
                <p:cNvSpPr txBox="1"/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1E7BC290-8268-A245-8F52-77F1F931DF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E473F31-A237-EF47-BC7F-8055C7D4BB97}"/>
                </a:ext>
              </a:extLst>
            </p:cNvPr>
            <p:cNvCxnSpPr>
              <a:cxnSpLocks/>
              <a:stCxn id="54" idx="7"/>
              <a:endCxn id="56" idx="2"/>
            </p:cNvCxnSpPr>
            <p:nvPr/>
          </p:nvCxnSpPr>
          <p:spPr>
            <a:xfrm flipV="1">
              <a:off x="6656762" y="3902731"/>
              <a:ext cx="218784" cy="1792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D618730-D086-7348-A81A-D77E260EEF6D}"/>
                </a:ext>
              </a:extLst>
            </p:cNvPr>
            <p:cNvCxnSpPr>
              <a:cxnSpLocks/>
              <a:stCxn id="54" idx="5"/>
              <a:endCxn id="57" idx="2"/>
            </p:cNvCxnSpPr>
            <p:nvPr/>
          </p:nvCxnSpPr>
          <p:spPr>
            <a:xfrm>
              <a:off x="6656762" y="4357363"/>
              <a:ext cx="392402" cy="176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EABF680-D350-E843-86E3-0DAE0C9CA8E6}"/>
                </a:ext>
              </a:extLst>
            </p:cNvPr>
            <p:cNvCxnSpPr>
              <a:cxnSpLocks/>
              <a:stCxn id="57" idx="0"/>
              <a:endCxn id="56" idx="4"/>
            </p:cNvCxnSpPr>
            <p:nvPr/>
          </p:nvCxnSpPr>
          <p:spPr>
            <a:xfrm flipV="1">
              <a:off x="7973372" y="4097487"/>
              <a:ext cx="1678" cy="2412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EEEC29-BB12-D044-8472-8081C9E61F43}"/>
              </a:ext>
            </a:extLst>
          </p:cNvPr>
          <p:cNvGrpSpPr/>
          <p:nvPr/>
        </p:nvGrpSpPr>
        <p:grpSpPr>
          <a:xfrm>
            <a:off x="4987870" y="1659455"/>
            <a:ext cx="6843804" cy="1020259"/>
            <a:chOff x="4987870" y="2363199"/>
            <a:chExt cx="6843804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7FF1FBC4-504B-AF4F-9C51-D6A3817D6467}"/>
                    </a:ext>
                  </a:extLst>
                </p:cNvPr>
                <p:cNvSpPr txBox="1"/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7FF1FBC4-504B-AF4F-9C51-D6A3817D64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51504D21-D3F6-A444-884D-D7707DA80A14}"/>
                    </a:ext>
                  </a:extLst>
                </p:cNvPr>
                <p:cNvSpPr txBox="1"/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51504D21-D3F6-A444-884D-D7707DA80A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8B1586D-5B36-054E-BC2C-9270564B9DE0}"/>
                </a:ext>
              </a:extLst>
            </p:cNvPr>
            <p:cNvCxnSpPr>
              <a:cxnSpLocks/>
              <a:stCxn id="62" idx="6"/>
              <a:endCxn id="78" idx="1"/>
            </p:cNvCxnSpPr>
            <p:nvPr/>
          </p:nvCxnSpPr>
          <p:spPr>
            <a:xfrm>
              <a:off x="7334691" y="2874875"/>
              <a:ext cx="170631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398FE0D-1F76-5548-A096-A892DDFBA8AD}"/>
                    </a:ext>
                  </a:extLst>
                </p:cNvPr>
                <p:cNvSpPr txBox="1"/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398FE0D-1F76-5548-A096-A892DDFBA8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5DFBE95-2605-1F45-BF8E-36F280991DE1}"/>
                    </a:ext>
                  </a:extLst>
                </p:cNvPr>
                <p:cNvSpPr txBox="1"/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5DFBE95-2605-1F45-BF8E-36F280991D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blipFill>
                  <a:blip r:embed="rId11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8B592BB-205C-2C45-B01D-B0C33D2ECABA}"/>
                </a:ext>
              </a:extLst>
            </p:cNvPr>
            <p:cNvCxnSpPr>
              <a:cxnSpLocks/>
              <a:stCxn id="74" idx="0"/>
              <a:endCxn id="65" idx="3"/>
            </p:cNvCxnSpPr>
            <p:nvPr/>
          </p:nvCxnSpPr>
          <p:spPr>
            <a:xfrm flipV="1">
              <a:off x="9873170" y="2695669"/>
              <a:ext cx="81533" cy="1046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85B0342-4DB0-DE4A-B71B-0D71CB2C2C03}"/>
                </a:ext>
              </a:extLst>
            </p:cNvPr>
            <p:cNvCxnSpPr>
              <a:cxnSpLocks/>
              <a:stCxn id="63" idx="6"/>
              <a:endCxn id="74" idx="1"/>
            </p:cNvCxnSpPr>
            <p:nvPr/>
          </p:nvCxnSpPr>
          <p:spPr>
            <a:xfrm flipV="1">
              <a:off x="9653046" y="2872284"/>
              <a:ext cx="148124" cy="2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960EA8E-7A10-AE44-B174-E7142795755C}"/>
                </a:ext>
              </a:extLst>
            </p:cNvPr>
            <p:cNvCxnSpPr>
              <a:cxnSpLocks/>
              <a:stCxn id="78" idx="3"/>
              <a:endCxn id="63" idx="2"/>
            </p:cNvCxnSpPr>
            <p:nvPr/>
          </p:nvCxnSpPr>
          <p:spPr>
            <a:xfrm flipV="1">
              <a:off x="7649322" y="2874875"/>
              <a:ext cx="155308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F522A4D-CCB9-8C4C-BB4F-76EFF8C301B9}"/>
                </a:ext>
              </a:extLst>
            </p:cNvPr>
            <p:cNvCxnSpPr>
              <a:cxnSpLocks/>
              <a:stCxn id="66" idx="1"/>
              <a:endCxn id="74" idx="2"/>
            </p:cNvCxnSpPr>
            <p:nvPr/>
          </p:nvCxnSpPr>
          <p:spPr>
            <a:xfrm flipH="1" flipV="1">
              <a:off x="9873170" y="2944284"/>
              <a:ext cx="203808" cy="1067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B2E195C-36C1-1A41-89B7-3871BDB04957}"/>
                </a:ext>
              </a:extLst>
            </p:cNvPr>
            <p:cNvGrpSpPr/>
            <p:nvPr/>
          </p:nvGrpSpPr>
          <p:grpSpPr>
            <a:xfrm>
              <a:off x="7468233" y="2764971"/>
              <a:ext cx="520306" cy="392206"/>
              <a:chOff x="7584668" y="2771502"/>
              <a:chExt cx="520306" cy="392206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FBB34AB-66F6-784A-8810-052AE23F4166}"/>
                  </a:ext>
                </a:extLst>
              </p:cNvPr>
              <p:cNvSpPr/>
              <p:nvPr/>
            </p:nvSpPr>
            <p:spPr>
              <a:xfrm>
                <a:off x="7584668" y="277150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F06E8B8-F860-344C-8DD6-4BD4B03D6AFA}"/>
                  </a:ext>
                </a:extLst>
              </p:cNvPr>
              <p:cNvSpPr/>
              <p:nvPr/>
            </p:nvSpPr>
            <p:spPr>
              <a:xfrm>
                <a:off x="7621757" y="2810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51162C2F-107D-2246-8EE2-E7AB9569F966}"/>
                      </a:ext>
                    </a:extLst>
                  </p:cNvPr>
                  <p:cNvSpPr txBox="1"/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51162C2F-107D-2246-8EE2-E7AB9569F9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A2B8DAF-1482-1244-B5E3-5D9E4161C54A}"/>
                  </a:ext>
                </a:extLst>
              </p:cNvPr>
              <p:cNvSpPr/>
              <p:nvPr/>
            </p:nvSpPr>
            <p:spPr>
              <a:xfrm>
                <a:off x="7663276" y="2853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0B952F7-6FD5-614E-9CFE-587F75929907}"/>
                </a:ext>
              </a:extLst>
            </p:cNvPr>
            <p:cNvGrpSpPr/>
            <p:nvPr/>
          </p:nvGrpSpPr>
          <p:grpSpPr>
            <a:xfrm>
              <a:off x="9764081" y="2698471"/>
              <a:ext cx="520146" cy="288813"/>
              <a:chOff x="9795611" y="2711533"/>
              <a:chExt cx="520146" cy="28881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8F22C12D-056E-5F4C-9477-A37497D5BAA2}"/>
                  </a:ext>
                </a:extLst>
              </p:cNvPr>
              <p:cNvSpPr/>
              <p:nvPr/>
            </p:nvSpPr>
            <p:spPr>
              <a:xfrm>
                <a:off x="9795611" y="277443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D5F3EDD2-24E3-854E-8BCA-19E3BDBD4D74}"/>
                  </a:ext>
                </a:extLst>
              </p:cNvPr>
              <p:cNvSpPr/>
              <p:nvPr/>
            </p:nvSpPr>
            <p:spPr>
              <a:xfrm>
                <a:off x="9832700" y="2813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6E6A9FB2-7C30-FD4E-8FEB-02F089B01726}"/>
                  </a:ext>
                </a:extLst>
              </p:cNvPr>
              <p:cNvSpPr/>
              <p:nvPr/>
            </p:nvSpPr>
            <p:spPr>
              <a:xfrm>
                <a:off x="9874219" y="2856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0088D695-7814-0642-A89B-1B5EED970837}"/>
                      </a:ext>
                    </a:extLst>
                  </p:cNvPr>
                  <p:cNvSpPr txBox="1"/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0088D695-7814-0642-A89B-1B5EED9708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20833" r="-4167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85400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MLNs: Semantics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/>
                  <a:t>MLN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l-GR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dirty="0"/>
                  <a:t>, induces a probability distribution over possible interpretations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 (world) of the grounded atoms in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</m:oMath>
                </a14:m>
                <a:br>
                  <a:rPr lang="de-DE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𝑡𝑟𝑢𝑒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brk m:alnAt="7"/>
                              </m:r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𝑎𝑙𝑠𝑒</m:t>
                            </m:r>
                          </m:e>
                        </m:d>
                      </m:e>
                      <m:sup>
                        <m:r>
                          <m:rPr>
                            <m:brk m:alnAt="7"/>
                          </m:r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= the number of ground atoms in the grounded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US" dirty="0"/>
                  <a:t>Probability of one interpretation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de-DE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de-DE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Z</m:t>
                          </m:r>
                        </m:den>
                      </m:f>
                      <m:r>
                        <m:rPr>
                          <m:sty m:val="p"/>
                        </m:rPr>
                        <a:rPr lang="de-DE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  <a:p>
                <a:pPr lvl="2"/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dirty="0"/>
                  <a:t> = number of </a:t>
                </a:r>
                <a:r>
                  <a:rPr lang="en-GB" dirty="0"/>
                  <a:t>propositional sentences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that evaluate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r>
                  <a:rPr lang="en-US" dirty="0"/>
                  <a:t> given the assignments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b="-146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AE970-8A0D-F74D-BEBE-A9B57F74E29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B2433-0EBF-7343-96F7-71F089047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67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MLNs: Semantics – Derivation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Let an MLN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dirty="0"/>
                  <a:t> and a domain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dirty="0"/>
                  <a:t> be given</a:t>
                </a:r>
              </a:p>
              <a:p>
                <a:r>
                  <a:rPr lang="en-GB" dirty="0"/>
                  <a:t>The grounded MLN is the following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𝑔𝑟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𝛹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nary>
                          <m:naryPr>
                            <m:chr m:val="⋃"/>
                            <m:supHide m:val="on"/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sub>
                          <m:sup/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𝜓</m:t>
                                        </m:r>
                                      </m:e>
                                      <m:sub>
                                        <m:r>
                                          <a:rPr lang="en-GB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d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en-GB" dirty="0"/>
              </a:p>
              <a:p>
                <a:r>
                  <a:rPr lang="en-GB" dirty="0"/>
                  <a:t>The semantics of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𝑔𝑟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𝛹</m:t>
                        </m:r>
                      </m:e>
                    </m:d>
                  </m:oMath>
                </a14:m>
                <a:r>
                  <a:rPr lang="en-GB" dirty="0"/>
                  <a:t> induces a probability distribution over possible interpretations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 assigns a truth value to each (ground) atom in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𝑔𝑟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𝛹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GB" dirty="0"/>
                  <a:t>I.e., a normalised product over all weights of formulas (potential functions of cliques)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GB" dirty="0"/>
                  <a:t> 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dirty="0"/>
                  <a:t> makes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dirty="0"/>
                  <a:t> true and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func>
                  </m:oMath>
                </a14:m>
                <a:r>
                  <a:rPr lang="en-GB" dirty="0"/>
                  <a:t> otherwise, i.e.,</a:t>
                </a: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m:rPr>
                          <m:aln/>
                        </m:rPr>
                        <a:rPr lang="en-GB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Z</m:t>
                          </m:r>
                        </m:den>
                      </m:f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∏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𝑔𝑟</m:t>
                              </m:r>
                              <m:d>
                                <m:d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𝛹</m:t>
                                  </m:r>
                                </m:e>
                              </m:d>
                            </m:e>
                          </m:d>
                        </m:sup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de-DE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lvl="2"/>
                <a:r>
                  <a:rPr lang="en-GB" dirty="0"/>
                  <a:t>Product called </a:t>
                </a:r>
                <a:r>
                  <a:rPr lang="en-GB" dirty="0">
                    <a:solidFill>
                      <a:schemeClr val="accent1"/>
                    </a:solidFill>
                  </a:rPr>
                  <a:t>weight of a world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13731" b="-283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7D587-B9AC-5040-8444-EDD4F5BDF1F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335EC-D022-294A-8B48-61A58952A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8133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MLNs: Semantics – Derivation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Consider the weight of</a:t>
                </a:r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m:rPr>
                          <m:aln/>
                        </m:rPr>
                        <a:rPr lang="en-GB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𝑔𝑟</m:t>
                              </m:r>
                              <m:d>
                                <m:d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𝛹</m:t>
                                  </m:r>
                                </m:e>
                              </m:d>
                            </m:e>
                          </m:d>
                        </m:sup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To simplify, use the following:</a:t>
                </a:r>
              </a:p>
              <a:p>
                <a:pPr lvl="1"/>
                <a:r>
                  <a:rPr lang="en-GB" dirty="0"/>
                  <a:t>Sentences in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𝑔𝑟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𝛹</m:t>
                        </m:r>
                      </m:e>
                    </m:d>
                  </m:oMath>
                </a14:m>
                <a:r>
                  <a:rPr lang="en-GB" dirty="0"/>
                  <a:t> are groundings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formulas where each set of propositional sentences per formula carries the same weight</a:t>
                </a:r>
              </a:p>
              <a:p>
                <a:pPr lvl="1"/>
                <a:r>
                  <a:rPr lang="en-GB" dirty="0"/>
                  <a:t>If a propositional sentences evaluates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𝑓𝑎𝑙𝑠𝑒</m:t>
                    </m:r>
                  </m:oMath>
                </a14:m>
                <a:r>
                  <a:rPr lang="en-GB" dirty="0"/>
                  <a:t>, its contribution to the product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711200" lvl="1" indent="-452438">
                  <a:buFont typeface="Zapf Dingbats"/>
                  <a:buChar char="➝"/>
                </a:pPr>
                <a:r>
                  <a:rPr lang="en-GB" dirty="0"/>
                  <a:t>Rewrite expression: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𝑤𝑒𝑖𝑔h𝑡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m:rPr>
                          <m:aln/>
                        </m:rPr>
                        <a:rPr lang="en-GB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GB" dirty="0"/>
                  <a:t> = number of propositional sentences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that evaluate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𝑡𝑟𝑢𝑒</m:t>
                    </m:r>
                  </m:oMath>
                </a14:m>
                <a:r>
                  <a:rPr lang="en-GB" dirty="0"/>
                  <a:t> given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1493" r="-1436" b="-385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7888C-62E3-6540-BF07-456B493F92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CEAF4-ED10-4E4C-845A-7ADCCE7F0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3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MLNs: Semantics – Derivation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Therefore,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𝛹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dirty="0"/>
                  <a:t> induces a probability distribution over possible worlds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GB" dirty="0"/>
              </a:p>
              <a:p>
                <a:pPr lvl="2"/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m:rPr>
                          <m:aln/>
                        </m:rPr>
                        <a:rPr lang="en-GB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Z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weight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Z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∏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GB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Z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GB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br>
                  <a:rPr lang="en-GB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:endParaRPr lang="en-GB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alse</m:t>
                                </m:r>
                              </m:e>
                            </m:d>
                          </m:e>
                          <m:sup>
                            <m:r>
                              <m:rPr>
                                <m:brk m:alnAt="7"/>
                              </m:r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sub>
                      <m:sup/>
                      <m: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weight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7"/>
                              </m:r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e>
                    </m:nary>
                  </m:oMath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= the number of ground atoms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gr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𝛹</m:t>
                        </m:r>
                      </m:e>
                    </m:d>
                  </m:oMath>
                </a14:m>
                <a:endParaRPr lang="de-DE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 b="-1701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CBC5D-0255-1142-A7DA-7C8AF3B4967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76638-46F1-3F42-BC25-A35C9D054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290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DF213C1-1EE2-B848-819D-1D9193215B2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/>
                  <a:t>Why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exp</m:t>
                    </m:r>
                  </m:oMath>
                </a14:m>
                <a:r>
                  <a:rPr lang="en-GB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DF213C1-1EE2-B848-819D-1D9193215B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768" t="-4255" b="-21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Weight of a world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dirty="0"/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800" b="0" i="0" smtClean="0">
                          <a:latin typeface="Cambria Math" panose="02040503050406030204" pitchFamily="18" charset="0"/>
                        </a:rPr>
                        <m:t>weight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m:rPr>
                          <m:aln/>
                        </m:rPr>
                        <a:rPr lang="en-GB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GB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GB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GB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GB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dirty="0">
                    <a:ea typeface="Cambria Math" panose="02040503050406030204" pitchFamily="18" charset="0"/>
                  </a:rPr>
                  <a:t>Taking the logarithm yields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800" b="0" i="0" smtClean="0">
                          <a:latin typeface="Cambria Math" panose="02040503050406030204" pitchFamily="18" charset="0"/>
                        </a:rPr>
                        <m:t>l</m:t>
                      </m:r>
                      <m:r>
                        <m:rPr>
                          <m:sty m:val="p"/>
                        </m:rPr>
                        <a:rPr lang="en-GB" sz="1800" i="0" smtClean="0">
                          <a:latin typeface="Cambria Math" panose="02040503050406030204" pitchFamily="18" charset="0"/>
                        </a:rPr>
                        <m:t>weight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GB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GB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GB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GB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GB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func>
                      <m:r>
                        <a:rPr lang="en-GB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  <a:ea typeface="Times New Roman" charset="0"/>
                    <a:cs typeface="Times New Roman" charset="0"/>
                  </a:rPr>
                  <a:t>Sum allows for component-wise optimisation during weight learning</a:t>
                </a:r>
              </a:p>
              <a:p>
                <a:pPr lvl="2"/>
                <a:r>
                  <a:rPr lang="en-GB" dirty="0">
                    <a:ea typeface="Cambria Math" panose="02040503050406030204" pitchFamily="18" charset="0"/>
                    <a:cs typeface="Times New Roman" charset="0"/>
                  </a:rPr>
                  <a:t>Referred to as </a:t>
                </a:r>
                <a:r>
                  <a:rPr lang="en-GB" dirty="0">
                    <a:solidFill>
                      <a:schemeClr val="accent2"/>
                    </a:solidFill>
                    <a:ea typeface="Cambria Math" panose="02040503050406030204" pitchFamily="18" charset="0"/>
                    <a:cs typeface="Times New Roman" charset="0"/>
                  </a:rPr>
                  <a:t>log-linear models</a:t>
                </a:r>
              </a:p>
              <a:p>
                <a:r>
                  <a:rPr lang="en-GB" dirty="0">
                    <a:ea typeface="Cambria Math" panose="02040503050406030204" pitchFamily="18" charset="0"/>
                    <a:cs typeface="Times New Roman" charset="0"/>
                  </a:rPr>
                  <a:t>Semantics: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m:rPr>
                          <m:aln/>
                        </m:rPr>
                        <a:rPr lang="en-GB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Z</m:t>
                              </m:r>
                            </m:e>
                            <m:sup>
                              <m:r>
                                <a:rPr lang="en-GB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ctrlP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dirty="0">
                  <a:solidFill>
                    <a:schemeClr val="tx1"/>
                  </a:solidFill>
                  <a:ea typeface="Cambria Math" panose="02040503050406030204" pitchFamily="18" charset="0"/>
                  <a:cs typeface="Times New Roman" charset="0"/>
                </a:endParaRP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GB" sz="180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e>
                            </m:d>
                          </m:e>
                          <m:sup>
                            <m:r>
                              <m:rPr>
                                <m:brk m:alnAt="7"/>
                              </m:r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GB" sz="18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weight</m:t>
                        </m:r>
                        <m:d>
                          <m:dPr>
                            <m:ctrl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brk m:alnAt="7"/>
                              </m:r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e>
                    </m:nary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GB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GB" sz="180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GB" sz="180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80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alse</m:t>
                                </m:r>
                              </m:e>
                            </m:d>
                          </m:e>
                          <m:sup>
                            <m:r>
                              <m:rPr>
                                <m:brk m:alnAt="7"/>
                              </m:r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sub>
                      <m:sup/>
                      <m:e>
                        <m:nary>
                          <m:naryPr>
                            <m:chr m:val="∑"/>
                            <m:ctrl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GB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nary>
                      </m:e>
                    </m:nary>
                  </m:oMath>
                </a14:m>
                <a:endParaRPr lang="en-GB" sz="1800" dirty="0">
                  <a:solidFill>
                    <a:schemeClr val="accent1"/>
                  </a:solidFill>
                  <a:ea typeface="Times New Roman" charset="0"/>
                  <a:cs typeface="Times New Roman" charset="0"/>
                </a:endParaRPr>
              </a:p>
              <a:p>
                <a:pPr lvl="1"/>
                <a:endParaRPr lang="en-GB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9" t="-15224" b="-2328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10E44C-F6F1-BC4C-A805-7E17948D79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F48D7-5F06-A24A-9A9F-2E04F437D6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52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ECFEF-0FC1-AA61-8C24-FE0ECFC5F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5AE2F-26CD-21C4-6819-2526C8490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Interim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6D24F-E7A7-9923-303B-ED29DA3EB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MLNs</a:t>
            </a:r>
          </a:p>
          <a:p>
            <a:pPr lvl="1"/>
            <a:r>
              <a:rPr lang="en-GB" dirty="0"/>
              <a:t>Weighted formulas</a:t>
            </a:r>
          </a:p>
          <a:p>
            <a:pPr lvl="1"/>
            <a:r>
              <a:rPr lang="en-GB" dirty="0"/>
              <a:t>Semantics again over groundings and full joint distribution</a:t>
            </a:r>
          </a:p>
          <a:p>
            <a:pPr lvl="1"/>
            <a:r>
              <a:rPr lang="en-GB" dirty="0"/>
              <a:t>Log-linear version allows for local optimisation during learning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8D6AD-DF53-0E88-E47B-226A62650B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BF009-715D-BA3B-1D1C-0A52CD4C64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1084D-A4E7-B11F-C775-C4EBD7E25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369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7D30-0735-ADCE-8C37-6063B769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Turning MLNs into PMs</a:t>
            </a:r>
            <a:br>
              <a:rPr lang="en-DE" dirty="0"/>
            </a:br>
            <a:r>
              <a:rPr lang="en-DE" dirty="0"/>
              <a:t>and vice versa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FF555-9531-2260-F462-DF50C14A70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Transformations</a:t>
            </a:r>
          </a:p>
          <a:p>
            <a:r>
              <a:rPr lang="en-DE" dirty="0"/>
              <a:t>Comparison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6EBD1-DCB1-CE2E-D0F3-E149FE5B2D0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9BAC2-A89D-01FB-9211-7A124FBEE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4FE78-1E90-55A9-0AFB-8F4D1E7CB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48</a:t>
            </a:fld>
            <a:endParaRPr lang="en-GB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5882F48-15DA-0A10-8B7A-9C3D307978F3}"/>
              </a:ext>
            </a:extLst>
          </p:cNvPr>
          <p:cNvGrpSpPr/>
          <p:nvPr/>
        </p:nvGrpSpPr>
        <p:grpSpPr>
          <a:xfrm>
            <a:off x="6924907" y="1065761"/>
            <a:ext cx="4906768" cy="1792987"/>
            <a:chOff x="4987870" y="1065761"/>
            <a:chExt cx="6843805" cy="250080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795D693-8AB9-8B6F-ED23-19A4FC1691C5}"/>
                </a:ext>
              </a:extLst>
            </p:cNvPr>
            <p:cNvGrpSpPr/>
            <p:nvPr/>
          </p:nvGrpSpPr>
          <p:grpSpPr>
            <a:xfrm>
              <a:off x="6257842" y="2569647"/>
              <a:ext cx="5573833" cy="996916"/>
              <a:chOff x="6257842" y="3886413"/>
              <a:chExt cx="5573833" cy="9969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3A34D9AD-F009-B04F-E47E-B14B19013EDA}"/>
                      </a:ext>
                    </a:extLst>
                  </p:cNvPr>
                  <p:cNvSpPr txBox="1"/>
                  <p:nvPr/>
                </p:nvSpPr>
                <p:spPr>
                  <a:xfrm>
                    <a:off x="7903028" y="3886413"/>
                    <a:ext cx="3928645" cy="386349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accent1"/>
                    </a:solidFill>
                  </a:ln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>
                      <a:tabLst>
                        <a:tab pos="530225" algn="l"/>
                      </a:tabLs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2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de-DE" sz="1200" b="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0 </m:t>
                          </m:r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𝑃𝑟𝑒𝑠𝑒𝑛𝑡𝑠</m:t>
                          </m:r>
                          <m:d>
                            <m:dPr>
                              <m:ctrlP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m:oMathPara>
                    </a14:m>
                    <a:endParaRPr lang="en-GB" sz="12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3A34D9AD-F009-B04F-E47E-B14B19013ED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03028" y="3886413"/>
                    <a:ext cx="3928645" cy="386349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  <a:ln w="28575">
                    <a:solidFill>
                      <a:schemeClr val="accent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E7060C1C-C415-1DE5-DA9F-ACCAAD36C2B0}"/>
                      </a:ext>
                    </a:extLst>
                  </p:cNvPr>
                  <p:cNvSpPr txBox="1"/>
                  <p:nvPr/>
                </p:nvSpPr>
                <p:spPr>
                  <a:xfrm>
                    <a:off x="6257842" y="4496980"/>
                    <a:ext cx="5573833" cy="38634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>
                      <a:tabLst>
                        <a:tab pos="530225" algn="l"/>
                      </a:tabLs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2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3.75</m:t>
                          </m:r>
                          <m:r>
                            <a:rPr lang="en-GB" sz="12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	</m:t>
                          </m:r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𝑃𝑢𝑏𝑙𝑖𝑠h𝑒𝑠</m:t>
                          </m:r>
                          <m:d>
                            <m:dPr>
                              <m:ctrlP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de-DE" sz="1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𝐹𝑎𝑟𝐴𝑤𝑎𝑦</m:t>
                          </m:r>
                          <m:d>
                            <m:dPr>
                              <m:ctrlP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⇒</m:t>
                          </m:r>
                          <m:r>
                            <a:rPr lang="en-GB" sz="1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2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m:oMathPara>
                    </a14:m>
                    <a:endParaRPr lang="en-GB" sz="12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E7060C1C-C415-1DE5-DA9F-ACCAAD36C2B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57842" y="4496980"/>
                    <a:ext cx="5573833" cy="38634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16477E5-4741-9A66-C146-3B11B02A91D7}"/>
                </a:ext>
              </a:extLst>
            </p:cNvPr>
            <p:cNvGrpSpPr/>
            <p:nvPr/>
          </p:nvGrpSpPr>
          <p:grpSpPr>
            <a:xfrm>
              <a:off x="4987870" y="1065761"/>
              <a:ext cx="6843804" cy="992931"/>
              <a:chOff x="4987870" y="2363199"/>
              <a:chExt cx="6843804" cy="99293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A8F21549-B177-F275-8DE0-8DC53B73A4EA}"/>
                      </a:ext>
                    </a:extLst>
                  </p:cNvPr>
                  <p:cNvSpPr txBox="1"/>
                  <p:nvPr/>
                </p:nvSpPr>
                <p:spPr>
                  <a:xfrm>
                    <a:off x="4987870" y="2680118"/>
                    <a:ext cx="2346821" cy="36218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200" i="1" smtClean="0">
                              <a:latin typeface="Cambria Math" panose="02040503050406030204" pitchFamily="18" charset="0"/>
                            </a:rPr>
                            <m:t>𝑃𝑟𝑒𝑠𝑒𝑛𝑡𝑠</m:t>
                          </m:r>
                          <m:d>
                            <m:dPr>
                              <m:ctrlPr>
                                <a:rPr lang="de-DE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A8F21549-B177-F275-8DE0-8DC53B73A4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87870" y="2680118"/>
                    <a:ext cx="2346821" cy="362186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8C576C9-ED96-3F9C-8830-7BDA9309FC5A}"/>
                      </a:ext>
                    </a:extLst>
                  </p:cNvPr>
                  <p:cNvSpPr txBox="1"/>
                  <p:nvPr/>
                </p:nvSpPr>
                <p:spPr>
                  <a:xfrm>
                    <a:off x="7804630" y="2680118"/>
                    <a:ext cx="1848416" cy="36218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200" i="1" smtClean="0">
                              <a:latin typeface="Cambria Math" panose="02040503050406030204" pitchFamily="18" charset="0"/>
                            </a:rPr>
                            <m:t>𝐴𝑡𝑡𝑒𝑛𝑑𝑠</m:t>
                          </m:r>
                          <m:d>
                            <m:dPr>
                              <m:ctrlPr>
                                <a:rPr lang="de-DE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8C576C9-ED96-3F9C-8830-7BDA9309FC5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04630" y="2680118"/>
                    <a:ext cx="1848416" cy="362186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1E2FE312-F213-5EAC-CED5-B653D7C6264A}"/>
                  </a:ext>
                </a:extLst>
              </p:cNvPr>
              <p:cNvCxnSpPr>
                <a:cxnSpLocks/>
                <a:stCxn id="11" idx="6"/>
                <a:endCxn id="27" idx="1"/>
              </p:cNvCxnSpPr>
              <p:nvPr/>
            </p:nvCxnSpPr>
            <p:spPr>
              <a:xfrm>
                <a:off x="7334691" y="2861212"/>
                <a:ext cx="170632" cy="146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AD099AFC-0922-CCE3-CC45-24B90B51F1D5}"/>
                      </a:ext>
                    </a:extLst>
                  </p:cNvPr>
                  <p:cNvSpPr txBox="1"/>
                  <p:nvPr/>
                </p:nvSpPr>
                <p:spPr>
                  <a:xfrm>
                    <a:off x="9632667" y="2363199"/>
                    <a:ext cx="2199007" cy="36218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200" i="1" smtClean="0">
                              <a:latin typeface="Cambria Math" panose="02040503050406030204" pitchFamily="18" charset="0"/>
                            </a:rPr>
                            <m:t>𝑃𝑢𝑏𝑙𝑖𝑠h𝑒𝑠</m:t>
                          </m:r>
                          <m:d>
                            <m:dPr>
                              <m:ctrlPr>
                                <a:rPr lang="de-DE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AD099AFC-0922-CCE3-CC45-24B90B51F1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632667" y="2363199"/>
                    <a:ext cx="2199007" cy="362186"/>
                  </a:xfrm>
                  <a:prstGeom prst="ellipse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2199E985-1DED-F686-7D5C-82DF8F4A0414}"/>
                      </a:ext>
                    </a:extLst>
                  </p:cNvPr>
                  <p:cNvSpPr txBox="1"/>
                  <p:nvPr/>
                </p:nvSpPr>
                <p:spPr>
                  <a:xfrm>
                    <a:off x="9806285" y="2993944"/>
                    <a:ext cx="1848416" cy="36218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200" i="1" smtClean="0">
                              <a:latin typeface="Cambria Math" panose="02040503050406030204" pitchFamily="18" charset="0"/>
                            </a:rPr>
                            <m:t>𝐹𝑎𝑟𝐴𝑤𝑎𝑦</m:t>
                          </m:r>
                          <m:d>
                            <m:dPr>
                              <m:ctrlPr>
                                <a:rPr lang="de-DE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m:oMathPara>
                    </a14:m>
                    <a:endParaRPr lang="en-GB" sz="1200" dirty="0"/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2199E985-1DED-F686-7D5C-82DF8F4A04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06285" y="2993944"/>
                    <a:ext cx="1848416" cy="362186"/>
                  </a:xfrm>
                  <a:prstGeom prst="ellipse">
                    <a:avLst/>
                  </a:prstGeom>
                  <a:blipFill>
                    <a:blip r:embed="rId7"/>
                    <a:stretch>
                      <a:fillRect b="-9091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C2002F6-7A64-AB2C-B09A-35A5993DE64E}"/>
                  </a:ext>
                </a:extLst>
              </p:cNvPr>
              <p:cNvCxnSpPr>
                <a:cxnSpLocks/>
                <a:stCxn id="23" idx="0"/>
                <a:endCxn id="14" idx="3"/>
              </p:cNvCxnSpPr>
              <p:nvPr/>
            </p:nvCxnSpPr>
            <p:spPr>
              <a:xfrm flipV="1">
                <a:off x="9873171" y="2672344"/>
                <a:ext cx="81533" cy="12793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A0F1D81-72E2-2A0C-D4C0-96977F469F9D}"/>
                  </a:ext>
                </a:extLst>
              </p:cNvPr>
              <p:cNvCxnSpPr>
                <a:cxnSpLocks/>
                <a:stCxn id="12" idx="6"/>
                <a:endCxn id="23" idx="1"/>
              </p:cNvCxnSpPr>
              <p:nvPr/>
            </p:nvCxnSpPr>
            <p:spPr>
              <a:xfrm>
                <a:off x="9653046" y="2861212"/>
                <a:ext cx="148124" cy="1107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BE11629-1CCE-2998-6F64-7EC0CB91BF8B}"/>
                  </a:ext>
                </a:extLst>
              </p:cNvPr>
              <p:cNvCxnSpPr>
                <a:cxnSpLocks/>
                <a:stCxn id="27" idx="3"/>
                <a:endCxn id="12" idx="2"/>
              </p:cNvCxnSpPr>
              <p:nvPr/>
            </p:nvCxnSpPr>
            <p:spPr>
              <a:xfrm flipV="1">
                <a:off x="7649323" y="2861212"/>
                <a:ext cx="155307" cy="146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10B05DE-842A-2493-F717-8B09EC5B1ACF}"/>
                  </a:ext>
                </a:extLst>
              </p:cNvPr>
              <p:cNvCxnSpPr>
                <a:cxnSpLocks/>
                <a:stCxn id="15" idx="1"/>
                <a:endCxn id="23" idx="2"/>
              </p:cNvCxnSpPr>
              <p:nvPr/>
            </p:nvCxnSpPr>
            <p:spPr>
              <a:xfrm flipH="1" flipV="1">
                <a:off x="9873171" y="2944283"/>
                <a:ext cx="203808" cy="10270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FD92156-988E-43E7-7E7E-C7ECD6279D65}"/>
                  </a:ext>
                </a:extLst>
              </p:cNvPr>
              <p:cNvGrpSpPr/>
              <p:nvPr/>
            </p:nvGrpSpPr>
            <p:grpSpPr>
              <a:xfrm>
                <a:off x="7468233" y="2764971"/>
                <a:ext cx="501586" cy="372771"/>
                <a:chOff x="7584668" y="2771502"/>
                <a:chExt cx="501586" cy="372771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D439DC6-DAAD-7EC4-A5A1-2D50AA45BC16}"/>
                    </a:ext>
                  </a:extLst>
                </p:cNvPr>
                <p:cNvSpPr/>
                <p:nvPr/>
              </p:nvSpPr>
              <p:spPr>
                <a:xfrm>
                  <a:off x="7584668" y="2771502"/>
                  <a:ext cx="144000" cy="144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251E8A4-295B-755C-A5A8-2EEC9AD32297}"/>
                    </a:ext>
                  </a:extLst>
                </p:cNvPr>
                <p:cNvSpPr/>
                <p:nvPr/>
              </p:nvSpPr>
              <p:spPr>
                <a:xfrm>
                  <a:off x="7621757" y="2810416"/>
                  <a:ext cx="144000" cy="144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9A1DEF3A-997D-F3EB-39B9-1EBB807E5A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816883" y="2886707"/>
                      <a:ext cx="269371" cy="2575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2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200" i="1">
                                    <a:solidFill>
                                      <a:schemeClr val="accent1"/>
                                    </a:solidFill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sz="1200" i="1">
                                    <a:solidFill>
                                      <a:schemeClr val="accent1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200" dirty="0">
                        <a:solidFill>
                          <a:schemeClr val="accent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9A1DEF3A-997D-F3EB-39B9-1EBB807E5A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816883" y="2886707"/>
                      <a:ext cx="269371" cy="25756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18750" r="-6250" b="-2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D86B845-7D51-4A0D-8F0A-9B9646A046DE}"/>
                    </a:ext>
                  </a:extLst>
                </p:cNvPr>
                <p:cNvSpPr/>
                <p:nvPr/>
              </p:nvSpPr>
              <p:spPr>
                <a:xfrm>
                  <a:off x="7663276" y="2853416"/>
                  <a:ext cx="144000" cy="144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364B56-6341-EA63-730C-CA6A0F76AC06}"/>
                  </a:ext>
                </a:extLst>
              </p:cNvPr>
              <p:cNvGrpSpPr/>
              <p:nvPr/>
            </p:nvGrpSpPr>
            <p:grpSpPr>
              <a:xfrm>
                <a:off x="9764081" y="2698471"/>
                <a:ext cx="501112" cy="288813"/>
                <a:chOff x="9795611" y="2711533"/>
                <a:chExt cx="501112" cy="288813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28405BD-777B-C2F2-13B2-EA834D55B70A}"/>
                    </a:ext>
                  </a:extLst>
                </p:cNvPr>
                <p:cNvSpPr/>
                <p:nvPr/>
              </p:nvSpPr>
              <p:spPr>
                <a:xfrm>
                  <a:off x="9795611" y="2774432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208549E-54AA-CC4A-37E9-C1E0F8D2208F}"/>
                    </a:ext>
                  </a:extLst>
                </p:cNvPr>
                <p:cNvSpPr/>
                <p:nvPr/>
              </p:nvSpPr>
              <p:spPr>
                <a:xfrm>
                  <a:off x="9832700" y="2813346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80C0B898-AEBE-D98A-EAE2-19227048FDE0}"/>
                    </a:ext>
                  </a:extLst>
                </p:cNvPr>
                <p:cNvSpPr/>
                <p:nvPr/>
              </p:nvSpPr>
              <p:spPr>
                <a:xfrm>
                  <a:off x="9874219" y="2856346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2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7F0644BF-1F3D-57E0-D33D-F872AA0E77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22343" y="2711533"/>
                      <a:ext cx="274380" cy="2575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2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200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200" dirty="0"/>
                    </a:p>
                  </p:txBody>
                </p:sp>
              </mc:Choice>
              <mc:Fallback xmlns=""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7F0644BF-1F3D-57E0-D33D-F872AA0E770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022343" y="2711533"/>
                      <a:ext cx="274380" cy="257566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17647" r="-5882" b="-2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2035782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FB8F2-03C0-BE62-D3C9-97962687C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68288-67AA-416E-3A3C-DE77CE12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MLN: Graphical Representation?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3BBF1-9FC6-3481-8ED3-E2DF3F59D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26" y="1665066"/>
            <a:ext cx="4742758" cy="4240848"/>
          </a:xfrm>
        </p:spPr>
        <p:txBody>
          <a:bodyPr>
            <a:noAutofit/>
          </a:bodyPr>
          <a:lstStyle/>
          <a:p>
            <a:r>
              <a:rPr lang="en-US" dirty="0"/>
              <a:t>Usually not depicted by a graph but by the logical formulas with their weights to the left</a:t>
            </a:r>
          </a:p>
          <a:p>
            <a:r>
              <a:rPr lang="en-US" dirty="0"/>
              <a:t>Since the name invokes Markov networks, let us build an analogue:</a:t>
            </a:r>
          </a:p>
          <a:p>
            <a:pPr lvl="1"/>
            <a:r>
              <a:rPr lang="en-US" dirty="0"/>
              <a:t>Logical atoms as nodes</a:t>
            </a:r>
          </a:p>
          <a:p>
            <a:pPr lvl="1"/>
            <a:r>
              <a:rPr lang="en-US" dirty="0"/>
              <a:t>Edges between atoms whenever atoms occur together in a formula</a:t>
            </a:r>
          </a:p>
          <a:p>
            <a:pPr lvl="2"/>
            <a:r>
              <a:rPr lang="en-US" dirty="0"/>
              <a:t>Form cliques in graph</a:t>
            </a:r>
          </a:p>
          <a:p>
            <a:pPr lvl="2"/>
            <a:r>
              <a:rPr lang="en-US" dirty="0"/>
              <a:t>Potential functions (factors) for cliques from weights</a:t>
            </a:r>
          </a:p>
          <a:p>
            <a:pPr lvl="2"/>
            <a:r>
              <a:rPr lang="en-US" dirty="0">
                <a:solidFill>
                  <a:schemeClr val="accent1"/>
                </a:solidFill>
              </a:rPr>
              <a:t>Can also build an equivalent parfactor graph as graphical representation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578F3-B302-FC9F-E4F2-082055D87F9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3C220-74C1-7577-264B-2D0CB0BE6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395C4-1313-0A10-8905-44B3FE6B2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49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48F2022-3CE4-361E-0F1E-EF2D2ABE6A65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CCFED13-F4F7-6D64-92BB-59F87276F4DD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10684E3-CDDD-D74D-98B8-E3AFDE4BAA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F03F100-6064-8A89-1777-370A826A4B46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48D4A4-1F0C-234E-85FA-6AA8CB64B2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4C71B3A-243C-57ED-3EDD-3C42680A1404}"/>
              </a:ext>
            </a:extLst>
          </p:cNvPr>
          <p:cNvGrpSpPr/>
          <p:nvPr/>
        </p:nvGrpSpPr>
        <p:grpSpPr>
          <a:xfrm>
            <a:off x="5220085" y="3292736"/>
            <a:ext cx="6607582" cy="1020259"/>
            <a:chOff x="2466972" y="3707974"/>
            <a:chExt cx="6607582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70E3F9A-C7FC-20E7-01C6-21C1A8557828}"/>
                    </a:ext>
                  </a:extLst>
                </p:cNvPr>
                <p:cNvSpPr txBox="1"/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D8721AB-27AB-4947-A7D2-7C078C9D98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446F3C4-266B-2EEF-8911-93F7DEB764DA}"/>
                    </a:ext>
                  </a:extLst>
                </p:cNvPr>
                <p:cNvSpPr txBox="1"/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ED559E5-4E3B-934B-87C2-C7FD0A604B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96DF50E-B190-714D-EA9F-07410F4DDBD2}"/>
                </a:ext>
              </a:extLst>
            </p:cNvPr>
            <p:cNvCxnSpPr>
              <a:cxnSpLocks/>
              <a:stCxn id="53" idx="6"/>
              <a:endCxn id="54" idx="2"/>
            </p:cNvCxnSpPr>
            <p:nvPr/>
          </p:nvCxnSpPr>
          <p:spPr>
            <a:xfrm>
              <a:off x="4813793" y="4219650"/>
              <a:ext cx="2652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68430B3-A13C-EE7D-96E2-30A8A36D23B5}"/>
                    </a:ext>
                  </a:extLst>
                </p:cNvPr>
                <p:cNvSpPr txBox="1"/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EE4AB83D-5AEB-924D-8E31-D9B0772420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C33BFA8-9C39-0368-FCBC-77D3A2580CEF}"/>
                    </a:ext>
                  </a:extLst>
                </p:cNvPr>
                <p:cNvSpPr txBox="1"/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1E7BC290-8268-A245-8F52-77F1F931DF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9C21B76-DD9C-6DAE-24D2-79CEF5788D7C}"/>
                </a:ext>
              </a:extLst>
            </p:cNvPr>
            <p:cNvCxnSpPr>
              <a:cxnSpLocks/>
              <a:stCxn id="54" idx="7"/>
              <a:endCxn id="56" idx="2"/>
            </p:cNvCxnSpPr>
            <p:nvPr/>
          </p:nvCxnSpPr>
          <p:spPr>
            <a:xfrm flipV="1">
              <a:off x="6656762" y="3902731"/>
              <a:ext cx="218784" cy="1792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CB2DCAD-54F3-6902-EAE6-9F2BCDF90F53}"/>
                </a:ext>
              </a:extLst>
            </p:cNvPr>
            <p:cNvCxnSpPr>
              <a:cxnSpLocks/>
              <a:stCxn id="54" idx="5"/>
              <a:endCxn id="57" idx="2"/>
            </p:cNvCxnSpPr>
            <p:nvPr/>
          </p:nvCxnSpPr>
          <p:spPr>
            <a:xfrm>
              <a:off x="6656762" y="4357363"/>
              <a:ext cx="392402" cy="176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769F956-2335-1618-609A-925241C62146}"/>
                </a:ext>
              </a:extLst>
            </p:cNvPr>
            <p:cNvCxnSpPr>
              <a:cxnSpLocks/>
              <a:stCxn id="57" idx="0"/>
              <a:endCxn id="56" idx="4"/>
            </p:cNvCxnSpPr>
            <p:nvPr/>
          </p:nvCxnSpPr>
          <p:spPr>
            <a:xfrm flipV="1">
              <a:off x="7973372" y="4097487"/>
              <a:ext cx="1678" cy="2412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48433A0-4991-10AC-1190-AB1B6193DB82}"/>
              </a:ext>
            </a:extLst>
          </p:cNvPr>
          <p:cNvGrpSpPr/>
          <p:nvPr/>
        </p:nvGrpSpPr>
        <p:grpSpPr>
          <a:xfrm>
            <a:off x="4987870" y="1659455"/>
            <a:ext cx="6843804" cy="1020259"/>
            <a:chOff x="4987870" y="2363199"/>
            <a:chExt cx="6843804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CC7EE4BA-505C-DD0E-B1B9-7AEC436BAAD9}"/>
                    </a:ext>
                  </a:extLst>
                </p:cNvPr>
                <p:cNvSpPr txBox="1"/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7FF1FBC4-504B-AF4F-9C51-D6A3817D64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DA0AB884-89BA-C04A-DA5A-393CB42CEB6C}"/>
                    </a:ext>
                  </a:extLst>
                </p:cNvPr>
                <p:cNvSpPr txBox="1"/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51504D21-D3F6-A444-884D-D7707DA80A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0350470-32EA-F5DC-951F-C8D450F4BC7B}"/>
                </a:ext>
              </a:extLst>
            </p:cNvPr>
            <p:cNvCxnSpPr>
              <a:cxnSpLocks/>
              <a:stCxn id="62" idx="6"/>
              <a:endCxn id="78" idx="1"/>
            </p:cNvCxnSpPr>
            <p:nvPr/>
          </p:nvCxnSpPr>
          <p:spPr>
            <a:xfrm>
              <a:off x="7334691" y="2874875"/>
              <a:ext cx="170631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D23B8D17-25A6-27BD-013D-F4F3741C31C7}"/>
                    </a:ext>
                  </a:extLst>
                </p:cNvPr>
                <p:cNvSpPr txBox="1"/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398FE0D-1F76-5548-A096-A892DDFBA8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172F8AF4-19C5-1945-E601-DEF86768FB6D}"/>
                    </a:ext>
                  </a:extLst>
                </p:cNvPr>
                <p:cNvSpPr txBox="1"/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5DFBE95-2605-1F45-BF8E-36F280991D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blipFill>
                  <a:blip r:embed="rId11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8C15982-D331-760D-7F10-26819CBBCEBA}"/>
                </a:ext>
              </a:extLst>
            </p:cNvPr>
            <p:cNvCxnSpPr>
              <a:cxnSpLocks/>
              <a:stCxn id="74" idx="0"/>
              <a:endCxn id="65" idx="3"/>
            </p:cNvCxnSpPr>
            <p:nvPr/>
          </p:nvCxnSpPr>
          <p:spPr>
            <a:xfrm flipV="1">
              <a:off x="9873170" y="2695669"/>
              <a:ext cx="81533" cy="1046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B6E583C-508B-CCB6-0113-5F1D50D3948B}"/>
                </a:ext>
              </a:extLst>
            </p:cNvPr>
            <p:cNvCxnSpPr>
              <a:cxnSpLocks/>
              <a:stCxn id="63" idx="6"/>
              <a:endCxn id="74" idx="1"/>
            </p:cNvCxnSpPr>
            <p:nvPr/>
          </p:nvCxnSpPr>
          <p:spPr>
            <a:xfrm flipV="1">
              <a:off x="9653046" y="2872284"/>
              <a:ext cx="148124" cy="2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2F680D1-0D7D-5C4A-1635-3E5BE3558343}"/>
                </a:ext>
              </a:extLst>
            </p:cNvPr>
            <p:cNvCxnSpPr>
              <a:cxnSpLocks/>
              <a:stCxn id="78" idx="3"/>
              <a:endCxn id="63" idx="2"/>
            </p:cNvCxnSpPr>
            <p:nvPr/>
          </p:nvCxnSpPr>
          <p:spPr>
            <a:xfrm flipV="1">
              <a:off x="7649322" y="2874875"/>
              <a:ext cx="155308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2EE8062-8C60-F423-657D-6C9FEFAB7ABB}"/>
                </a:ext>
              </a:extLst>
            </p:cNvPr>
            <p:cNvCxnSpPr>
              <a:cxnSpLocks/>
              <a:stCxn id="66" idx="1"/>
              <a:endCxn id="74" idx="2"/>
            </p:cNvCxnSpPr>
            <p:nvPr/>
          </p:nvCxnSpPr>
          <p:spPr>
            <a:xfrm flipH="1" flipV="1">
              <a:off x="9873170" y="2944284"/>
              <a:ext cx="203808" cy="1067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4B16BCF-400C-8958-94BC-001CBF18AA73}"/>
                </a:ext>
              </a:extLst>
            </p:cNvPr>
            <p:cNvGrpSpPr/>
            <p:nvPr/>
          </p:nvGrpSpPr>
          <p:grpSpPr>
            <a:xfrm>
              <a:off x="7468233" y="2764971"/>
              <a:ext cx="520306" cy="392206"/>
              <a:chOff x="7584668" y="2771502"/>
              <a:chExt cx="520306" cy="392206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C59B5D3-0FA4-4ECA-3489-3C41610C1571}"/>
                  </a:ext>
                </a:extLst>
              </p:cNvPr>
              <p:cNvSpPr/>
              <p:nvPr/>
            </p:nvSpPr>
            <p:spPr>
              <a:xfrm>
                <a:off x="7584668" y="277150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AA42BCB2-9A1F-6A46-138D-130EA17E4A42}"/>
                  </a:ext>
                </a:extLst>
              </p:cNvPr>
              <p:cNvSpPr/>
              <p:nvPr/>
            </p:nvSpPr>
            <p:spPr>
              <a:xfrm>
                <a:off x="7621757" y="2810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0917FD18-0FD6-E2D9-968A-D8C050486AC5}"/>
                      </a:ext>
                    </a:extLst>
                  </p:cNvPr>
                  <p:cNvSpPr txBox="1"/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51162C2F-107D-2246-8EE2-E7AB9569F9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62C1B85-F88B-7047-CE42-C2D0116BB692}"/>
                  </a:ext>
                </a:extLst>
              </p:cNvPr>
              <p:cNvSpPr/>
              <p:nvPr/>
            </p:nvSpPr>
            <p:spPr>
              <a:xfrm>
                <a:off x="7663276" y="2853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C93CD91-0BE0-449D-D464-EE725F5D9793}"/>
                </a:ext>
              </a:extLst>
            </p:cNvPr>
            <p:cNvGrpSpPr/>
            <p:nvPr/>
          </p:nvGrpSpPr>
          <p:grpSpPr>
            <a:xfrm>
              <a:off x="9764081" y="2698471"/>
              <a:ext cx="520146" cy="288813"/>
              <a:chOff x="9795611" y="2711533"/>
              <a:chExt cx="520146" cy="28881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1ED0720-9D26-38AE-E127-CDE15F76CC2A}"/>
                  </a:ext>
                </a:extLst>
              </p:cNvPr>
              <p:cNvSpPr/>
              <p:nvPr/>
            </p:nvSpPr>
            <p:spPr>
              <a:xfrm>
                <a:off x="9795611" y="277443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233E93E-E9B0-F941-8343-8BDBD742A823}"/>
                  </a:ext>
                </a:extLst>
              </p:cNvPr>
              <p:cNvSpPr/>
              <p:nvPr/>
            </p:nvSpPr>
            <p:spPr>
              <a:xfrm>
                <a:off x="9832700" y="2813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8F2BD592-23DE-447B-4B93-54F0C115B795}"/>
                  </a:ext>
                </a:extLst>
              </p:cNvPr>
              <p:cNvSpPr/>
              <p:nvPr/>
            </p:nvSpPr>
            <p:spPr>
              <a:xfrm>
                <a:off x="9874219" y="2856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5D1B9312-877C-E571-F150-304F32E5EB87}"/>
                      </a:ext>
                    </a:extLst>
                  </p:cNvPr>
                  <p:cNvSpPr txBox="1"/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0088D695-7814-0642-A89B-1B5EED9708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20833" r="-4167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492062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Weights to Potential Functions (Factors)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4526699" cy="4240848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How to get from weights to potential functions (factors)?</a:t>
                </a:r>
              </a:p>
              <a:p>
                <a:pPr lvl="1"/>
                <a:r>
                  <a:rPr lang="en-US" dirty="0"/>
                  <a:t>Arguments = Atoms</a:t>
                </a:r>
              </a:p>
              <a:p>
                <a:pPr lvl="2"/>
                <a:r>
                  <a:rPr lang="en-US" dirty="0"/>
                  <a:t>Only Boolean ranges</a:t>
                </a:r>
              </a:p>
              <a:p>
                <a:pPr lvl="1"/>
                <a:r>
                  <a:rPr lang="en-US" dirty="0"/>
                  <a:t>Map input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if input makes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true</a:t>
                </a:r>
              </a:p>
              <a:p>
                <a:pPr lvl="2"/>
                <a:r>
                  <a:rPr lang="en-US" dirty="0"/>
                  <a:t>Input = assignments to atoms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Otherwise map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de-DE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indeed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: choose large number </a:t>
                </a:r>
              </a:p>
              <a:p>
                <a:pPr lvl="2"/>
                <a:r>
                  <a:rPr lang="en-US" dirty="0"/>
                  <a:t>In implementation: maximum number of chosen number format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4526699" cy="4240848"/>
              </a:xfrm>
              <a:blipFill>
                <a:blip r:embed="rId2"/>
                <a:stretch>
                  <a:fillRect l="-3631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02E0D-6DC1-CE47-BA0C-F0213373300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7B29E-D46D-F84E-BA06-8CA9302AD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50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8677BC-170E-2141-92BD-A86A6B877B30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10684E3-CDDD-D74D-98B8-E3AFDE4BAABF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10684E3-CDDD-D74D-98B8-E3AFDE4BAA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48D4A4-1F0C-234E-85FA-6AA8CB64B283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48D4A4-1F0C-234E-85FA-6AA8CB64B2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7E75F52-D399-3146-BEAA-F82060C2D0AF}"/>
              </a:ext>
            </a:extLst>
          </p:cNvPr>
          <p:cNvGrpSpPr/>
          <p:nvPr/>
        </p:nvGrpSpPr>
        <p:grpSpPr>
          <a:xfrm>
            <a:off x="5220085" y="3292736"/>
            <a:ext cx="6607582" cy="1020259"/>
            <a:chOff x="2466972" y="3707974"/>
            <a:chExt cx="6607582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C3B5BC33-6ADB-2848-A9BD-958AA7EC2ABB}"/>
                    </a:ext>
                  </a:extLst>
                </p:cNvPr>
                <p:cNvSpPr txBox="1"/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C3B5BC33-6ADB-2848-A9BD-958AA7EC2A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203FEA4-2190-0C45-ADB6-FFF9FD2B9936}"/>
                    </a:ext>
                  </a:extLst>
                </p:cNvPr>
                <p:cNvSpPr txBox="1"/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203FEA4-2190-0C45-ADB6-FFF9FD2B99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262D100-A99E-0E43-BE39-365D9C615984}"/>
                </a:ext>
              </a:extLst>
            </p:cNvPr>
            <p:cNvCxnSpPr>
              <a:cxnSpLocks/>
              <a:stCxn id="73" idx="6"/>
              <a:endCxn id="74" idx="2"/>
            </p:cNvCxnSpPr>
            <p:nvPr/>
          </p:nvCxnSpPr>
          <p:spPr>
            <a:xfrm>
              <a:off x="4813793" y="4219650"/>
              <a:ext cx="2652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209C2368-4384-5F48-93FF-172A12FBD63D}"/>
                    </a:ext>
                  </a:extLst>
                </p:cNvPr>
                <p:cNvSpPr txBox="1"/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209C2368-4384-5F48-93FF-172A12FBD6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372E177E-7A85-C844-865C-C773C7358B86}"/>
                    </a:ext>
                  </a:extLst>
                </p:cNvPr>
                <p:cNvSpPr txBox="1"/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372E177E-7A85-C844-865C-C773C7358B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blipFill>
                  <a:blip r:embed="rId8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F41FB8A-D957-B14A-BB39-63819B543E39}"/>
                </a:ext>
              </a:extLst>
            </p:cNvPr>
            <p:cNvCxnSpPr>
              <a:cxnSpLocks/>
              <a:stCxn id="74" idx="7"/>
              <a:endCxn id="76" idx="2"/>
            </p:cNvCxnSpPr>
            <p:nvPr/>
          </p:nvCxnSpPr>
          <p:spPr>
            <a:xfrm flipV="1">
              <a:off x="6656762" y="3902731"/>
              <a:ext cx="218784" cy="1792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96D9600-D6F4-F14C-AE2B-C718D8F5399B}"/>
                </a:ext>
              </a:extLst>
            </p:cNvPr>
            <p:cNvCxnSpPr>
              <a:cxnSpLocks/>
              <a:stCxn id="74" idx="5"/>
              <a:endCxn id="77" idx="2"/>
            </p:cNvCxnSpPr>
            <p:nvPr/>
          </p:nvCxnSpPr>
          <p:spPr>
            <a:xfrm>
              <a:off x="6656762" y="4357363"/>
              <a:ext cx="392402" cy="176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F0413EE-0ED7-6C44-BB54-24218003A6D8}"/>
                </a:ext>
              </a:extLst>
            </p:cNvPr>
            <p:cNvCxnSpPr>
              <a:cxnSpLocks/>
              <a:stCxn id="77" idx="0"/>
              <a:endCxn id="76" idx="4"/>
            </p:cNvCxnSpPr>
            <p:nvPr/>
          </p:nvCxnSpPr>
          <p:spPr>
            <a:xfrm flipV="1">
              <a:off x="7973372" y="4097487"/>
              <a:ext cx="1678" cy="2412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3410503-F662-4245-84DD-77C1C675FF17}"/>
              </a:ext>
            </a:extLst>
          </p:cNvPr>
          <p:cNvGrpSpPr/>
          <p:nvPr/>
        </p:nvGrpSpPr>
        <p:grpSpPr>
          <a:xfrm>
            <a:off x="4987870" y="1659455"/>
            <a:ext cx="6843804" cy="1020259"/>
            <a:chOff x="4987870" y="2363199"/>
            <a:chExt cx="6843804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6AAB2D9A-D599-3642-BD9C-62A566CCD7ED}"/>
                    </a:ext>
                  </a:extLst>
                </p:cNvPr>
                <p:cNvSpPr txBox="1"/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6AAB2D9A-D599-3642-BD9C-62A566CCD7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5682F6AB-647B-BF42-ACA3-7D385E3F7145}"/>
                    </a:ext>
                  </a:extLst>
                </p:cNvPr>
                <p:cNvSpPr txBox="1"/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5682F6AB-647B-BF42-ACA3-7D385E3F71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84EE341-6FBB-954B-AAB3-0783E18E2604}"/>
                </a:ext>
              </a:extLst>
            </p:cNvPr>
            <p:cNvCxnSpPr>
              <a:cxnSpLocks/>
              <a:stCxn id="82" idx="6"/>
              <a:endCxn id="98" idx="1"/>
            </p:cNvCxnSpPr>
            <p:nvPr/>
          </p:nvCxnSpPr>
          <p:spPr>
            <a:xfrm>
              <a:off x="7334691" y="2874875"/>
              <a:ext cx="170631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E49D04EF-89DA-A644-8FD7-2C34E758DAC7}"/>
                    </a:ext>
                  </a:extLst>
                </p:cNvPr>
                <p:cNvSpPr txBox="1"/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E49D04EF-89DA-A644-8FD7-2C34E758DA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6FAE105-23F8-DC44-B78D-49E949A78341}"/>
                    </a:ext>
                  </a:extLst>
                </p:cNvPr>
                <p:cNvSpPr txBox="1"/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6FAE105-23F8-DC44-B78D-49E949A783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blipFill>
                  <a:blip r:embed="rId12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DDB26B7-41DB-8441-BB03-F0EB069E5A10}"/>
                </a:ext>
              </a:extLst>
            </p:cNvPr>
            <p:cNvCxnSpPr>
              <a:cxnSpLocks/>
              <a:stCxn id="94" idx="0"/>
              <a:endCxn id="85" idx="3"/>
            </p:cNvCxnSpPr>
            <p:nvPr/>
          </p:nvCxnSpPr>
          <p:spPr>
            <a:xfrm flipV="1">
              <a:off x="9873170" y="2695669"/>
              <a:ext cx="81533" cy="1046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7002A6F3-0073-0D49-92D3-E0720A453932}"/>
                </a:ext>
              </a:extLst>
            </p:cNvPr>
            <p:cNvCxnSpPr>
              <a:cxnSpLocks/>
              <a:stCxn id="83" idx="6"/>
              <a:endCxn id="94" idx="1"/>
            </p:cNvCxnSpPr>
            <p:nvPr/>
          </p:nvCxnSpPr>
          <p:spPr>
            <a:xfrm flipV="1">
              <a:off x="9653046" y="2872284"/>
              <a:ext cx="148124" cy="2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2E12DC2-DBB6-D54A-81AA-F9531DBA3F40}"/>
                </a:ext>
              </a:extLst>
            </p:cNvPr>
            <p:cNvCxnSpPr>
              <a:cxnSpLocks/>
              <a:stCxn id="98" idx="3"/>
              <a:endCxn id="83" idx="2"/>
            </p:cNvCxnSpPr>
            <p:nvPr/>
          </p:nvCxnSpPr>
          <p:spPr>
            <a:xfrm flipV="1">
              <a:off x="7649322" y="2874875"/>
              <a:ext cx="155308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ECCC528-3544-C444-BC16-14027B72CA1F}"/>
                </a:ext>
              </a:extLst>
            </p:cNvPr>
            <p:cNvCxnSpPr>
              <a:cxnSpLocks/>
              <a:stCxn id="86" idx="1"/>
              <a:endCxn id="94" idx="2"/>
            </p:cNvCxnSpPr>
            <p:nvPr/>
          </p:nvCxnSpPr>
          <p:spPr>
            <a:xfrm flipH="1" flipV="1">
              <a:off x="9873170" y="2944284"/>
              <a:ext cx="203808" cy="1067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DA9C104-BA9E-7146-97FD-CC901CAF07F0}"/>
                </a:ext>
              </a:extLst>
            </p:cNvPr>
            <p:cNvGrpSpPr/>
            <p:nvPr/>
          </p:nvGrpSpPr>
          <p:grpSpPr>
            <a:xfrm>
              <a:off x="7468233" y="2764971"/>
              <a:ext cx="520306" cy="392206"/>
              <a:chOff x="7584668" y="2771502"/>
              <a:chExt cx="520306" cy="392206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6218D0E1-F76E-B24B-8325-2345FE002A07}"/>
                  </a:ext>
                </a:extLst>
              </p:cNvPr>
              <p:cNvSpPr/>
              <p:nvPr/>
            </p:nvSpPr>
            <p:spPr>
              <a:xfrm>
                <a:off x="7584668" y="277150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86B6FDB-DFCC-444C-B874-259AFADF2D63}"/>
                  </a:ext>
                </a:extLst>
              </p:cNvPr>
              <p:cNvSpPr/>
              <p:nvPr/>
            </p:nvSpPr>
            <p:spPr>
              <a:xfrm>
                <a:off x="7621757" y="2810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A715668D-F407-3441-A8F9-647F0D7BBC59}"/>
                      </a:ext>
                    </a:extLst>
                  </p:cNvPr>
                  <p:cNvSpPr txBox="1"/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A715668D-F407-3441-A8F9-647F0D7BBC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BF8B1BCF-FE3A-0143-B386-65E90CA2EE10}"/>
                  </a:ext>
                </a:extLst>
              </p:cNvPr>
              <p:cNvSpPr/>
              <p:nvPr/>
            </p:nvSpPr>
            <p:spPr>
              <a:xfrm>
                <a:off x="7663276" y="2853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56EB1E4-3254-C14C-8D3F-6AF000D91D25}"/>
                </a:ext>
              </a:extLst>
            </p:cNvPr>
            <p:cNvGrpSpPr/>
            <p:nvPr/>
          </p:nvGrpSpPr>
          <p:grpSpPr>
            <a:xfrm>
              <a:off x="9764081" y="2698471"/>
              <a:ext cx="520146" cy="288813"/>
              <a:chOff x="9795611" y="2711533"/>
              <a:chExt cx="520146" cy="288813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559F73CA-982F-DE45-9D48-F83BA4A01D71}"/>
                  </a:ext>
                </a:extLst>
              </p:cNvPr>
              <p:cNvSpPr/>
              <p:nvPr/>
            </p:nvSpPr>
            <p:spPr>
              <a:xfrm>
                <a:off x="9795611" y="277443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7ADD81EC-69FC-814A-933D-C7EF63B156BF}"/>
                  </a:ext>
                </a:extLst>
              </p:cNvPr>
              <p:cNvSpPr/>
              <p:nvPr/>
            </p:nvSpPr>
            <p:spPr>
              <a:xfrm>
                <a:off x="9832700" y="2813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E89254E8-4E6D-B94D-A3E6-796808AD7012}"/>
                  </a:ext>
                </a:extLst>
              </p:cNvPr>
              <p:cNvSpPr/>
              <p:nvPr/>
            </p:nvSpPr>
            <p:spPr>
              <a:xfrm>
                <a:off x="9874219" y="2856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487941C9-EA6F-8B46-A1E5-00EDD2F8DBAA}"/>
                      </a:ext>
                    </a:extLst>
                  </p:cNvPr>
                  <p:cNvSpPr txBox="1"/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487941C9-EA6F-8B46-A1E5-00EDD2F8DB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0833" r="-4167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73236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Weights to Potential Functions (Factors) – Examples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F5C3A2-6AE5-8D4A-AD95-B8B9C35AF5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FC499F-3E56-E644-A936-4A85694F3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51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0C25210-34C4-7841-8B10-673ABEBDB8FF}"/>
              </a:ext>
            </a:extLst>
          </p:cNvPr>
          <p:cNvGrpSpPr/>
          <p:nvPr/>
        </p:nvGrpSpPr>
        <p:grpSpPr>
          <a:xfrm>
            <a:off x="5220000" y="3294000"/>
            <a:ext cx="6607582" cy="1020259"/>
            <a:chOff x="2466972" y="3707974"/>
            <a:chExt cx="6607582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7003F38-627B-D746-9A88-F6779D33CE64}"/>
                    </a:ext>
                  </a:extLst>
                </p:cNvPr>
                <p:cNvSpPr txBox="1"/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r>
                          <a:rPr lang="de-DE" i="1">
                            <a:latin typeface="Cambria Math" charset="0"/>
                          </a:rPr>
                          <m:t>(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de-DE" i="1">
                            <a:latin typeface="Cambria Math" charset="0"/>
                          </a:rPr>
                          <m:t>)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7003F38-627B-D746-9A88-F6779D33CE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blipFill>
                  <a:blip r:embed="rId2"/>
                  <a:stretch>
                    <a:fillRect b="-645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A87B62E-76F3-6743-9FFE-B3D6866D34B3}"/>
                    </a:ext>
                  </a:extLst>
                </p:cNvPr>
                <p:cNvSpPr txBox="1"/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r>
                          <a:rPr lang="de-DE" i="1">
                            <a:latin typeface="Cambria Math" charset="0"/>
                          </a:rPr>
                          <m:t>(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de-DE" i="1">
                            <a:latin typeface="Cambria Math" charset="0"/>
                          </a:rPr>
                          <m:t>)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A87B62E-76F3-6743-9FFE-B3D6866D34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blipFill>
                  <a:blip r:embed="rId3"/>
                  <a:stretch>
                    <a:fillRect b="-645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5EB1D64-C2B6-0D41-8F5D-9EF9F5482489}"/>
                </a:ext>
              </a:extLst>
            </p:cNvPr>
            <p:cNvCxnSpPr>
              <a:cxnSpLocks/>
              <a:stCxn id="26" idx="6"/>
              <a:endCxn id="27" idx="2"/>
            </p:cNvCxnSpPr>
            <p:nvPr/>
          </p:nvCxnSpPr>
          <p:spPr>
            <a:xfrm>
              <a:off x="4813793" y="4219650"/>
              <a:ext cx="2652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46AE98C-F1CF-CD4F-91D3-63DF0793BCAA}"/>
                    </a:ext>
                  </a:extLst>
                </p:cNvPr>
                <p:cNvSpPr txBox="1"/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r>
                          <a:rPr lang="de-DE" i="1">
                            <a:latin typeface="Cambria Math" charset="0"/>
                          </a:rPr>
                          <m:t>(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de-DE" i="1">
                            <a:latin typeface="Cambria Math" charset="0"/>
                          </a:rPr>
                          <m:t>)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46AE98C-F1CF-CD4F-91D3-63DF0793BC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blipFill>
                  <a:blip r:embed="rId4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43BFB8F-E954-1247-A4ED-C0C395BF75C8}"/>
                    </a:ext>
                  </a:extLst>
                </p:cNvPr>
                <p:cNvSpPr txBox="1"/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r>
                          <a:rPr lang="de-DE" i="1">
                            <a:latin typeface="Cambria Math" charset="0"/>
                          </a:rPr>
                          <m:t>(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de-DE" i="1">
                            <a:latin typeface="Cambria Math" charset="0"/>
                          </a:rPr>
                          <m:t>)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43BFB8F-E954-1247-A4ED-C0C395BF75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blipFill>
                  <a:blip r:embed="rId5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28B6492-9990-294A-96D6-825D700CDCFD}"/>
                </a:ext>
              </a:extLst>
            </p:cNvPr>
            <p:cNvCxnSpPr>
              <a:cxnSpLocks/>
              <a:stCxn id="27" idx="7"/>
              <a:endCxn id="34" idx="2"/>
            </p:cNvCxnSpPr>
            <p:nvPr/>
          </p:nvCxnSpPr>
          <p:spPr>
            <a:xfrm flipV="1">
              <a:off x="6656762" y="3902731"/>
              <a:ext cx="218784" cy="1792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6C3AB02-CF6D-4240-B1C5-173ACE05BF7A}"/>
                </a:ext>
              </a:extLst>
            </p:cNvPr>
            <p:cNvCxnSpPr>
              <a:cxnSpLocks/>
              <a:stCxn id="27" idx="5"/>
              <a:endCxn id="36" idx="2"/>
            </p:cNvCxnSpPr>
            <p:nvPr/>
          </p:nvCxnSpPr>
          <p:spPr>
            <a:xfrm>
              <a:off x="6656762" y="4357363"/>
              <a:ext cx="392402" cy="176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B3B7B6D-0326-4340-8747-649F0BE0CE57}"/>
                </a:ext>
              </a:extLst>
            </p:cNvPr>
            <p:cNvCxnSpPr>
              <a:cxnSpLocks/>
              <a:stCxn id="36" idx="0"/>
              <a:endCxn id="34" idx="4"/>
            </p:cNvCxnSpPr>
            <p:nvPr/>
          </p:nvCxnSpPr>
          <p:spPr>
            <a:xfrm flipV="1">
              <a:off x="7973372" y="4097487"/>
              <a:ext cx="1678" cy="2412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435FCF9-A205-5845-8E50-EC4DFD36CDE4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90BDDB54-2EE3-DC46-BD8C-C2082D309844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accent1"/>
                  </a:solidFill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90BDDB54-2EE3-DC46-BD8C-C2082D3098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3F28B90-DA28-7640-8B66-257D2128F1BB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3F28B90-DA28-7640-8B66-257D2128F1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EE8C907-B47F-5242-BEC6-91BD0EC7DF41}"/>
              </a:ext>
            </a:extLst>
          </p:cNvPr>
          <p:cNvGrpSpPr/>
          <p:nvPr/>
        </p:nvGrpSpPr>
        <p:grpSpPr>
          <a:xfrm>
            <a:off x="4987870" y="1659600"/>
            <a:ext cx="6843804" cy="1020259"/>
            <a:chOff x="4987870" y="2363199"/>
            <a:chExt cx="6843804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6B3734A-2862-DF40-9524-5F5A08248E77}"/>
                    </a:ext>
                  </a:extLst>
                </p:cNvPr>
                <p:cNvSpPr txBox="1"/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6B3734A-2862-DF40-9524-5F5A08248E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037707C-17AA-4549-9666-E4D3D5483795}"/>
                    </a:ext>
                  </a:extLst>
                </p:cNvPr>
                <p:cNvSpPr txBox="1"/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037707C-17AA-4549-9666-E4D3D54837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263BB99-F73F-EF41-898C-F4647C164DFB}"/>
                </a:ext>
              </a:extLst>
            </p:cNvPr>
            <p:cNvCxnSpPr>
              <a:cxnSpLocks/>
              <a:stCxn id="50" idx="6"/>
              <a:endCxn id="66" idx="1"/>
            </p:cNvCxnSpPr>
            <p:nvPr/>
          </p:nvCxnSpPr>
          <p:spPr>
            <a:xfrm>
              <a:off x="7334691" y="2874875"/>
              <a:ext cx="170631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579B21D-1455-484F-9FF2-75F916FF5D0D}"/>
                    </a:ext>
                  </a:extLst>
                </p:cNvPr>
                <p:cNvSpPr txBox="1"/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3579B21D-1455-484F-9FF2-75F916FF5D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028A61E-51D3-FA46-8702-E6D110BC4EDF}"/>
                    </a:ext>
                  </a:extLst>
                </p:cNvPr>
                <p:cNvSpPr txBox="1"/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8028A61E-51D3-FA46-8702-E6D110BC4E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blipFill>
                  <a:blip r:embed="rId11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BD6D544-2794-E04C-976B-AB0B2566C7AE}"/>
                </a:ext>
              </a:extLst>
            </p:cNvPr>
            <p:cNvCxnSpPr>
              <a:cxnSpLocks/>
              <a:stCxn id="62" idx="0"/>
              <a:endCxn id="53" idx="3"/>
            </p:cNvCxnSpPr>
            <p:nvPr/>
          </p:nvCxnSpPr>
          <p:spPr>
            <a:xfrm flipV="1">
              <a:off x="9873170" y="2695669"/>
              <a:ext cx="81533" cy="1046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B3DADF4-4106-0446-BB7B-35121A1136F9}"/>
                </a:ext>
              </a:extLst>
            </p:cNvPr>
            <p:cNvCxnSpPr>
              <a:cxnSpLocks/>
              <a:stCxn id="51" idx="6"/>
              <a:endCxn id="62" idx="1"/>
            </p:cNvCxnSpPr>
            <p:nvPr/>
          </p:nvCxnSpPr>
          <p:spPr>
            <a:xfrm flipV="1">
              <a:off x="9653046" y="2872284"/>
              <a:ext cx="148124" cy="2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5E52F87-2963-544F-8109-3830787F359D}"/>
                </a:ext>
              </a:extLst>
            </p:cNvPr>
            <p:cNvCxnSpPr>
              <a:cxnSpLocks/>
              <a:stCxn id="66" idx="3"/>
              <a:endCxn id="51" idx="2"/>
            </p:cNvCxnSpPr>
            <p:nvPr/>
          </p:nvCxnSpPr>
          <p:spPr>
            <a:xfrm flipV="1">
              <a:off x="7649322" y="2874875"/>
              <a:ext cx="155308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970FA0C-BCCD-674F-93F4-0DA404FB2C09}"/>
                </a:ext>
              </a:extLst>
            </p:cNvPr>
            <p:cNvCxnSpPr>
              <a:cxnSpLocks/>
              <a:stCxn id="54" idx="1"/>
              <a:endCxn id="62" idx="2"/>
            </p:cNvCxnSpPr>
            <p:nvPr/>
          </p:nvCxnSpPr>
          <p:spPr>
            <a:xfrm flipH="1" flipV="1">
              <a:off x="9873170" y="2944284"/>
              <a:ext cx="203808" cy="1067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18F84C2-0E64-EA47-8BF0-05BD70A89450}"/>
                </a:ext>
              </a:extLst>
            </p:cNvPr>
            <p:cNvGrpSpPr/>
            <p:nvPr/>
          </p:nvGrpSpPr>
          <p:grpSpPr>
            <a:xfrm>
              <a:off x="7468233" y="2764971"/>
              <a:ext cx="520306" cy="392206"/>
              <a:chOff x="7584668" y="2771502"/>
              <a:chExt cx="520306" cy="392206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7B9542F-739A-7F41-86C5-637ABAACECA2}"/>
                  </a:ext>
                </a:extLst>
              </p:cNvPr>
              <p:cNvSpPr/>
              <p:nvPr/>
            </p:nvSpPr>
            <p:spPr>
              <a:xfrm>
                <a:off x="7584668" y="2771502"/>
                <a:ext cx="144000" cy="144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9F686BB-DFC4-504E-AAD6-935F82ABC22E}"/>
                  </a:ext>
                </a:extLst>
              </p:cNvPr>
              <p:cNvSpPr/>
              <p:nvPr/>
            </p:nvSpPr>
            <p:spPr>
              <a:xfrm>
                <a:off x="7621757" y="2810416"/>
                <a:ext cx="144000" cy="144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1712D65-03E7-3C40-AA70-5CE047F54A7B}"/>
                      </a:ext>
                    </a:extLst>
                  </p:cNvPr>
                  <p:cNvSpPr txBox="1"/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61712D65-03E7-3C40-AA70-5CE047F54A7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2DF2FDB-06D2-E84B-8F51-E50C052CA28A}"/>
                  </a:ext>
                </a:extLst>
              </p:cNvPr>
              <p:cNvSpPr/>
              <p:nvPr/>
            </p:nvSpPr>
            <p:spPr>
              <a:xfrm>
                <a:off x="7663276" y="2853416"/>
                <a:ext cx="144000" cy="144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329303F-5308-B94E-B6CC-535442C0AB2C}"/>
                </a:ext>
              </a:extLst>
            </p:cNvPr>
            <p:cNvGrpSpPr/>
            <p:nvPr/>
          </p:nvGrpSpPr>
          <p:grpSpPr>
            <a:xfrm>
              <a:off x="9764081" y="2698471"/>
              <a:ext cx="520146" cy="288813"/>
              <a:chOff x="9795611" y="2711533"/>
              <a:chExt cx="520146" cy="288813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B00E07D-E5F1-CC41-83B2-5694C7A89E9A}"/>
                  </a:ext>
                </a:extLst>
              </p:cNvPr>
              <p:cNvSpPr/>
              <p:nvPr/>
            </p:nvSpPr>
            <p:spPr>
              <a:xfrm>
                <a:off x="9795611" y="277443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1B11664-6989-0048-A2F3-A9439BF552CB}"/>
                  </a:ext>
                </a:extLst>
              </p:cNvPr>
              <p:cNvSpPr/>
              <p:nvPr/>
            </p:nvSpPr>
            <p:spPr>
              <a:xfrm>
                <a:off x="9832700" y="2813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4702CA0-913E-CC41-A0C7-FA49B9E5EDD6}"/>
                  </a:ext>
                </a:extLst>
              </p:cNvPr>
              <p:cNvSpPr/>
              <p:nvPr/>
            </p:nvSpPr>
            <p:spPr>
              <a:xfrm>
                <a:off x="9874219" y="2856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B11B3157-C4B9-5046-8F47-4B3182CD5B52}"/>
                      </a:ext>
                    </a:extLst>
                  </p:cNvPr>
                  <p:cNvSpPr txBox="1"/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B11B3157-C4B9-5046-8F47-4B3182CD5B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20833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51D955CF-A58F-014C-9102-96B25FB47119}"/>
              </a:ext>
            </a:extLst>
          </p:cNvPr>
          <p:cNvSpPr/>
          <p:nvPr/>
        </p:nvSpPr>
        <p:spPr>
          <a:xfrm>
            <a:off x="4990011" y="3345236"/>
            <a:ext cx="4877340" cy="93997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8CA6A68-2929-6D49-97EE-C24D28609E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0724010"/>
                  </p:ext>
                </p:extLst>
              </p:nvPr>
            </p:nvGraphicFramePr>
            <p:xfrm>
              <a:off x="359625" y="1630855"/>
              <a:ext cx="4444111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0847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619822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873442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𝑃𝑟𝑒𝑠𝑒𝑛𝑡𝑠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𝐴𝑡𝑡𝑒𝑛𝑑𝑠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8CA6A68-2929-6D49-97EE-C24D28609E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0724010"/>
                  </p:ext>
                </p:extLst>
              </p:nvPr>
            </p:nvGraphicFramePr>
            <p:xfrm>
              <a:off x="359625" y="1630855"/>
              <a:ext cx="4444111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0847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619822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873442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649" t="-3448" r="-129221" b="-4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21094" t="-3448" r="-55469" b="-4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10145" t="-3448" r="-2899" b="-4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649" t="-100000" r="-12922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21094" t="-100000" r="-5546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10145" t="-100000" r="-289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649" t="-206897" r="-129221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21094" t="-206897" r="-55469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10145" t="-206897" r="-2899" b="-2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649" t="-296667" r="-129221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21094" t="-296667" r="-55469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10145" t="-296667" r="-2899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649" t="-410345" r="-129221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21094" t="-410345" r="-55469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10145" t="-410345" r="-2899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954670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89574-3949-DE40-A77F-FB48448CA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Weights to Potential Functions (Factors) – Examples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8D31C-11CE-5F4A-BAC8-0406B20AE11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66F1B-D368-0140-99FF-39207621F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52</a:t>
            </a:fld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8ED0E1-E491-6945-A7C5-73128CC30C66}"/>
              </a:ext>
            </a:extLst>
          </p:cNvPr>
          <p:cNvGrpSpPr/>
          <p:nvPr/>
        </p:nvGrpSpPr>
        <p:grpSpPr>
          <a:xfrm>
            <a:off x="5220000" y="3294000"/>
            <a:ext cx="6607582" cy="1020259"/>
            <a:chOff x="2466972" y="3707974"/>
            <a:chExt cx="6607582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15B912E8-3FBB-5044-BEBF-ED4104641D44}"/>
                    </a:ext>
                  </a:extLst>
                </p:cNvPr>
                <p:cNvSpPr txBox="1"/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15B912E8-3FBB-5044-BEBF-ED4104641D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6972" y="4024893"/>
                  <a:ext cx="2346821" cy="389513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0AF7DDA-FED4-F642-938D-867D693ADFAB}"/>
                    </a:ext>
                  </a:extLst>
                </p:cNvPr>
                <p:cNvSpPr txBox="1"/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F0AF7DDA-FED4-F642-938D-867D693ADF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9040" y="4024893"/>
                  <a:ext cx="1848416" cy="389513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799AD78-11F3-9547-9D9E-88063F8DEA07}"/>
                </a:ext>
              </a:extLst>
            </p:cNvPr>
            <p:cNvCxnSpPr>
              <a:cxnSpLocks/>
              <a:stCxn id="40" idx="6"/>
              <a:endCxn id="41" idx="2"/>
            </p:cNvCxnSpPr>
            <p:nvPr/>
          </p:nvCxnSpPr>
          <p:spPr>
            <a:xfrm>
              <a:off x="4813793" y="4219650"/>
              <a:ext cx="2652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5585E36-8166-934C-A84D-3696D0E0D69F}"/>
                    </a:ext>
                  </a:extLst>
                </p:cNvPr>
                <p:cNvSpPr txBox="1"/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5585E36-8166-934C-A84D-3696D0E0D6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5546" y="3707974"/>
                  <a:ext cx="2199008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45134B0-BAD7-D54B-849A-DB9C063C0361}"/>
                    </a:ext>
                  </a:extLst>
                </p:cNvPr>
                <p:cNvSpPr txBox="1"/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345134B0-BAD7-D54B-849A-DB9C063C03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9164" y="4338720"/>
                  <a:ext cx="1848416" cy="389513"/>
                </a:xfrm>
                <a:prstGeom prst="ellipse">
                  <a:avLst/>
                </a:prstGeom>
                <a:blipFill>
                  <a:blip r:embed="rId5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3FDCFC0-A9F1-3D47-8D0E-A96A85CBBA7A}"/>
                </a:ext>
              </a:extLst>
            </p:cNvPr>
            <p:cNvCxnSpPr>
              <a:cxnSpLocks/>
              <a:stCxn id="41" idx="7"/>
              <a:endCxn id="43" idx="2"/>
            </p:cNvCxnSpPr>
            <p:nvPr/>
          </p:nvCxnSpPr>
          <p:spPr>
            <a:xfrm flipV="1">
              <a:off x="6656762" y="3902731"/>
              <a:ext cx="218784" cy="1792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F6560AA-1F95-F643-80B1-F0904B6C8141}"/>
                </a:ext>
              </a:extLst>
            </p:cNvPr>
            <p:cNvCxnSpPr>
              <a:cxnSpLocks/>
              <a:stCxn id="41" idx="5"/>
              <a:endCxn id="44" idx="2"/>
            </p:cNvCxnSpPr>
            <p:nvPr/>
          </p:nvCxnSpPr>
          <p:spPr>
            <a:xfrm>
              <a:off x="6656762" y="4357363"/>
              <a:ext cx="392402" cy="176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4FB1A83-13FD-7744-91AE-F526F096B0C2}"/>
                </a:ext>
              </a:extLst>
            </p:cNvPr>
            <p:cNvCxnSpPr>
              <a:cxnSpLocks/>
              <a:stCxn id="44" idx="0"/>
              <a:endCxn id="43" idx="4"/>
            </p:cNvCxnSpPr>
            <p:nvPr/>
          </p:nvCxnSpPr>
          <p:spPr>
            <a:xfrm flipV="1">
              <a:off x="7973372" y="4097487"/>
              <a:ext cx="1678" cy="2412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E4F67D4-EBA3-2645-ADDB-C4BEB26D42F0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93B43FA-4058-6B46-94E8-85459B591CBC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93B43FA-4058-6B46-94E8-85459B591C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D3E2A6A-B51C-974E-BD9E-E8524BCB0CAB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FFC000"/>
                  </a:solidFill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D3E2A6A-B51C-974E-BD9E-E8524BCB0C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>
                  <a:solidFill>
                    <a:srgbClr val="FFC000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7712E2F-BD48-BB46-81D4-5676FA753887}"/>
              </a:ext>
            </a:extLst>
          </p:cNvPr>
          <p:cNvGrpSpPr/>
          <p:nvPr/>
        </p:nvGrpSpPr>
        <p:grpSpPr>
          <a:xfrm>
            <a:off x="4987870" y="1659600"/>
            <a:ext cx="6843804" cy="1020259"/>
            <a:chOff x="4987870" y="2363199"/>
            <a:chExt cx="6843804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A915BB72-7592-314E-A37E-CE64E322C1C5}"/>
                    </a:ext>
                  </a:extLst>
                </p:cNvPr>
                <p:cNvSpPr txBox="1"/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A915BB72-7592-314E-A37E-CE64E322C1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B7AA2A97-C3FB-5744-9DDD-28BB9DFB0BD3}"/>
                    </a:ext>
                  </a:extLst>
                </p:cNvPr>
                <p:cNvSpPr txBox="1"/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B7AA2A97-C3FB-5744-9DDD-28BB9DFB0B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78264C4-6EA5-734D-B0AF-6BCD61CB126D}"/>
                </a:ext>
              </a:extLst>
            </p:cNvPr>
            <p:cNvCxnSpPr>
              <a:cxnSpLocks/>
              <a:stCxn id="52" idx="6"/>
              <a:endCxn id="68" idx="1"/>
            </p:cNvCxnSpPr>
            <p:nvPr/>
          </p:nvCxnSpPr>
          <p:spPr>
            <a:xfrm>
              <a:off x="7334691" y="2874875"/>
              <a:ext cx="170631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6464E19-171D-B04C-824F-1E5CB3B5F8B4}"/>
                    </a:ext>
                  </a:extLst>
                </p:cNvPr>
                <p:cNvSpPr txBox="1"/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06464E19-171D-B04C-824F-1E5CB3B5F8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413BD9F-E100-3F40-8AB4-6AAE40334831}"/>
                    </a:ext>
                  </a:extLst>
                </p:cNvPr>
                <p:cNvSpPr txBox="1"/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413BD9F-E100-3F40-8AB4-6AAE403348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blipFill>
                  <a:blip r:embed="rId11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3329108-4517-874A-B8C1-B52336539D5F}"/>
                </a:ext>
              </a:extLst>
            </p:cNvPr>
            <p:cNvCxnSpPr>
              <a:cxnSpLocks/>
              <a:stCxn id="64" idx="0"/>
              <a:endCxn id="55" idx="3"/>
            </p:cNvCxnSpPr>
            <p:nvPr/>
          </p:nvCxnSpPr>
          <p:spPr>
            <a:xfrm flipV="1">
              <a:off x="9873170" y="2695669"/>
              <a:ext cx="81533" cy="1046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26B9BC1-08B5-5147-A3AE-3E6A332AF5F9}"/>
                </a:ext>
              </a:extLst>
            </p:cNvPr>
            <p:cNvCxnSpPr>
              <a:cxnSpLocks/>
              <a:stCxn id="53" idx="6"/>
              <a:endCxn id="64" idx="1"/>
            </p:cNvCxnSpPr>
            <p:nvPr/>
          </p:nvCxnSpPr>
          <p:spPr>
            <a:xfrm flipV="1">
              <a:off x="9653046" y="2872284"/>
              <a:ext cx="148124" cy="2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5601A14-B2FA-8445-91C8-93F2C52C1A78}"/>
                </a:ext>
              </a:extLst>
            </p:cNvPr>
            <p:cNvCxnSpPr>
              <a:cxnSpLocks/>
              <a:stCxn id="68" idx="3"/>
              <a:endCxn id="53" idx="2"/>
            </p:cNvCxnSpPr>
            <p:nvPr/>
          </p:nvCxnSpPr>
          <p:spPr>
            <a:xfrm flipV="1">
              <a:off x="7649322" y="2874875"/>
              <a:ext cx="155308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F3DD226-3465-2F41-B24D-A64348E436A3}"/>
                </a:ext>
              </a:extLst>
            </p:cNvPr>
            <p:cNvCxnSpPr>
              <a:cxnSpLocks/>
              <a:stCxn id="56" idx="1"/>
              <a:endCxn id="64" idx="2"/>
            </p:cNvCxnSpPr>
            <p:nvPr/>
          </p:nvCxnSpPr>
          <p:spPr>
            <a:xfrm flipH="1" flipV="1">
              <a:off x="9873170" y="2944284"/>
              <a:ext cx="203808" cy="1067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F789357-E337-2E47-9D7B-6275BB840A8B}"/>
                </a:ext>
              </a:extLst>
            </p:cNvPr>
            <p:cNvGrpSpPr/>
            <p:nvPr/>
          </p:nvGrpSpPr>
          <p:grpSpPr>
            <a:xfrm>
              <a:off x="7468233" y="2764971"/>
              <a:ext cx="520306" cy="392206"/>
              <a:chOff x="7584668" y="2771502"/>
              <a:chExt cx="520306" cy="392206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B696D724-8158-9748-8B54-111EC69F032B}"/>
                  </a:ext>
                </a:extLst>
              </p:cNvPr>
              <p:cNvSpPr/>
              <p:nvPr/>
            </p:nvSpPr>
            <p:spPr>
              <a:xfrm>
                <a:off x="7584668" y="277150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5B48CDFC-90A6-3E43-A6FB-5602D377C6BB}"/>
                  </a:ext>
                </a:extLst>
              </p:cNvPr>
              <p:cNvSpPr/>
              <p:nvPr/>
            </p:nvSpPr>
            <p:spPr>
              <a:xfrm>
                <a:off x="7621757" y="2810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48B68BD4-B34D-6A49-843F-EF6749DF79A6}"/>
                      </a:ext>
                    </a:extLst>
                  </p:cNvPr>
                  <p:cNvSpPr txBox="1"/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48B68BD4-B34D-6A49-843F-EF6749DF79A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637AB8A-AC76-4C4E-9A74-3A9E3B4677B8}"/>
                  </a:ext>
                </a:extLst>
              </p:cNvPr>
              <p:cNvSpPr/>
              <p:nvPr/>
            </p:nvSpPr>
            <p:spPr>
              <a:xfrm>
                <a:off x="7663276" y="2853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A3F1A7D-A4E7-094F-89FF-BC0DE69E02BC}"/>
                </a:ext>
              </a:extLst>
            </p:cNvPr>
            <p:cNvGrpSpPr/>
            <p:nvPr/>
          </p:nvGrpSpPr>
          <p:grpSpPr>
            <a:xfrm>
              <a:off x="9764081" y="2698471"/>
              <a:ext cx="520146" cy="288813"/>
              <a:chOff x="9795611" y="2711533"/>
              <a:chExt cx="520146" cy="288813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F380BEE-C97D-E941-9944-6FEF14245821}"/>
                  </a:ext>
                </a:extLst>
              </p:cNvPr>
              <p:cNvSpPr/>
              <p:nvPr/>
            </p:nvSpPr>
            <p:spPr>
              <a:xfrm>
                <a:off x="9795611" y="2774432"/>
                <a:ext cx="144000" cy="144000"/>
              </a:xfrm>
              <a:prstGeom prst="rect">
                <a:avLst/>
              </a:prstGeom>
              <a:solidFill>
                <a:srgbClr val="F5F3EB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83F389F1-2A36-AC4D-B98E-5E7CB364604B}"/>
                  </a:ext>
                </a:extLst>
              </p:cNvPr>
              <p:cNvSpPr/>
              <p:nvPr/>
            </p:nvSpPr>
            <p:spPr>
              <a:xfrm>
                <a:off x="9832700" y="2813346"/>
                <a:ext cx="144000" cy="144000"/>
              </a:xfrm>
              <a:prstGeom prst="rect">
                <a:avLst/>
              </a:prstGeom>
              <a:solidFill>
                <a:srgbClr val="F5F3EB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5E20F0C8-D038-194E-A1EF-08933BD55B27}"/>
                  </a:ext>
                </a:extLst>
              </p:cNvPr>
              <p:cNvSpPr/>
              <p:nvPr/>
            </p:nvSpPr>
            <p:spPr>
              <a:xfrm>
                <a:off x="9874219" y="2856346"/>
                <a:ext cx="144000" cy="144000"/>
              </a:xfrm>
              <a:prstGeom prst="rect">
                <a:avLst/>
              </a:prstGeom>
              <a:solidFill>
                <a:srgbClr val="F5F3EB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C5E2B4C1-4D99-0442-9131-E4A6D8DC6AB3}"/>
                      </a:ext>
                    </a:extLst>
                  </p:cNvPr>
                  <p:cNvSpPr txBox="1"/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FFC000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rgbClr val="FFC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C5E2B4C1-4D99-0442-9131-E4A6D8DC6A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20833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96E54C3F-F0D8-624D-9851-63E1B41B5CEB}"/>
              </a:ext>
            </a:extLst>
          </p:cNvPr>
          <p:cNvSpPr/>
          <p:nvPr/>
        </p:nvSpPr>
        <p:spPr>
          <a:xfrm>
            <a:off x="7765868" y="3071566"/>
            <a:ext cx="4323015" cy="1390780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>
                <a:extLst>
                  <a:ext uri="{FF2B5EF4-FFF2-40B4-BE49-F238E27FC236}">
                    <a16:creationId xmlns:a16="http://schemas.microsoft.com/office/drawing/2014/main" id="{0D6BA885-CCCE-3A40-B224-980923E4D15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0968080"/>
                  </p:ext>
                </p:extLst>
              </p:nvPr>
            </p:nvGraphicFramePr>
            <p:xfrm>
              <a:off x="356189" y="1638209"/>
              <a:ext cx="5997893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6575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519238">
                      <a:extLst>
                        <a:ext uri="{9D8B030D-6E8A-4147-A177-3AD203B41FA5}">
                          <a16:colId xmlns:a16="http://schemas.microsoft.com/office/drawing/2014/main" val="2426709308"/>
                        </a:ext>
                      </a:extLst>
                    </a:gridCol>
                    <a:gridCol w="1622425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1049655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𝑃𝑢𝑏𝑙𝑖𝑠h𝑒𝑠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𝐹𝑎𝑟𝐴𝑤𝑎𝑦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𝐴𝑡𝑡𝑒𝑛𝑑𝑠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GB" b="0" i="0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3917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60651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781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44920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>
                <a:extLst>
                  <a:ext uri="{FF2B5EF4-FFF2-40B4-BE49-F238E27FC236}">
                    <a16:creationId xmlns:a16="http://schemas.microsoft.com/office/drawing/2014/main" id="{0D6BA885-CCCE-3A40-B224-980923E4D15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0968080"/>
                  </p:ext>
                </p:extLst>
              </p:nvPr>
            </p:nvGraphicFramePr>
            <p:xfrm>
              <a:off x="356189" y="1638209"/>
              <a:ext cx="5997893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6575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519238">
                      <a:extLst>
                        <a:ext uri="{9D8B030D-6E8A-4147-A177-3AD203B41FA5}">
                          <a16:colId xmlns:a16="http://schemas.microsoft.com/office/drawing/2014/main" val="2426709308"/>
                        </a:ext>
                      </a:extLst>
                    </a:gridCol>
                    <a:gridCol w="1622425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1049655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r="-234507" b="-8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r="-177500" b="-8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r="-66406" b="-8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r="-2410" b="-8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t="-96667" r="-234507" b="-6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t="-96667" r="-177500" b="-6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t="-96667" r="-66406" b="-6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t="-96667" r="-2410" b="-6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t="-203448" r="-234507" b="-6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t="-203448" r="-177500" b="-6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t="-203448" r="-66406" b="-6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t="-203448" r="-2410" b="-6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t="-303448" r="-234507" b="-5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t="-303448" r="-177500" b="-5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t="-303448" r="-66406" b="-5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t="-303448" r="-2410" b="-5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3917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t="-390000" r="-23450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t="-390000" r="-1775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t="-390000" r="-66406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t="-390000" r="-2410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60651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t="-506897" r="-234507" b="-3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t="-506897" r="-177500" b="-3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t="-506897" r="-66406" b="-3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t="-506897" r="-2410" b="-3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t="-606897" r="-234507" b="-2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t="-606897" r="-177500" b="-2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t="-606897" r="-66406" b="-2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t="-606897" r="-2410" b="-2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t="-683333" r="-234507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t="-683333" r="-177500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t="-683333" r="-66406" b="-1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t="-683333" r="-2410" b="-1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781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704" t="-810345" r="-234507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119167" t="-810345" r="-177500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205469" t="-810345" r="-66406" b="-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4"/>
                          <a:stretch>
                            <a:fillRect l="-471084" t="-810345" r="-2410" b="-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449209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047260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Graphical Representation for Groundings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/>
                  <a:t>Each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represents a set of propositional sentences, each sentence with 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Can also form a Markov network graphical representation (or factor graph) for this set of propositional sentences</a:t>
                </a:r>
              </a:p>
              <a:p>
                <a:pPr lvl="1"/>
                <a:r>
                  <a:rPr lang="en-US" dirty="0"/>
                  <a:t>Nodes = random variables = ground atoms</a:t>
                </a:r>
              </a:p>
              <a:p>
                <a:pPr lvl="1"/>
                <a:r>
                  <a:rPr lang="en-US" dirty="0"/>
                  <a:t>Edges connect literals that appear together in a sentence</a:t>
                </a:r>
              </a:p>
              <a:p>
                <a:pPr lvl="1"/>
                <a:r>
                  <a:rPr lang="en-US" dirty="0"/>
                  <a:t>Potential functions (as before, now with instances)</a:t>
                </a:r>
              </a:p>
              <a:p>
                <a:pPr lvl="2"/>
                <a:r>
                  <a:rPr lang="en-US" dirty="0"/>
                  <a:t>Map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if assignment to ground atoms makes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true</a:t>
                </a:r>
              </a:p>
              <a:p>
                <a:pPr lvl="2"/>
                <a:r>
                  <a:rPr lang="en-US" dirty="0"/>
                  <a:t>Otherwise map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de-DE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If indeed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: choose large number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F36197-3EFE-7F4B-A50B-615E461861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5B26016-55F1-FE45-ACA5-3EE93FAF93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53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C8F01B-E03C-314E-9B3C-12C7BAD419E4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3C6B48E-BF31-F54B-A857-4E81BC5A6FA9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3C6B48E-BF31-F54B-A857-4E81BC5A6F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00BC683-5DF6-5548-BFAB-963E7F14BD51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GB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00BC683-5DF6-5548-BFAB-963E7F14BD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800148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Instances: Example – MN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3.75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3.75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D237FC-2DD1-FB46-BD8E-1502C56CD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791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677B9-D59F-0641-8CC2-A9F5A50392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1DBB1-22B3-6D46-BD84-4E9839B4C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54</a:t>
            </a:fld>
            <a:endParaRPr lang="en-US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77FD31B-EE6D-EB43-954C-A5371CB38749}"/>
              </a:ext>
            </a:extLst>
          </p:cNvPr>
          <p:cNvGrpSpPr/>
          <p:nvPr/>
        </p:nvGrpSpPr>
        <p:grpSpPr>
          <a:xfrm>
            <a:off x="1160067" y="3851533"/>
            <a:ext cx="10157512" cy="929765"/>
            <a:chOff x="-341250" y="5303255"/>
            <a:chExt cx="10157512" cy="9297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7D557A3D-D24E-7447-9D06-2DD44939E917}"/>
                    </a:ext>
                  </a:extLst>
                </p:cNvPr>
                <p:cNvSpPr txBox="1"/>
                <p:nvPr/>
              </p:nvSpPr>
              <p:spPr>
                <a:xfrm>
                  <a:off x="-340063" y="5837909"/>
                  <a:ext cx="3568462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7D557A3D-D24E-7447-9D06-2DD44939E9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40063" y="5837909"/>
                  <a:ext cx="3568462" cy="389513"/>
                </a:xfrm>
                <a:prstGeom prst="ellipse">
                  <a:avLst/>
                </a:prstGeom>
                <a:blipFill>
                  <a:blip r:embed="rId3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FBA2FEF-10BE-E541-9D15-02A28E335F83}"/>
                    </a:ext>
                  </a:extLst>
                </p:cNvPr>
                <p:cNvSpPr txBox="1"/>
                <p:nvPr/>
              </p:nvSpPr>
              <p:spPr>
                <a:xfrm>
                  <a:off x="3682947" y="5572625"/>
                  <a:ext cx="2825503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4FBA2FEF-10BE-E541-9D15-02A28E335F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2947" y="5572625"/>
                  <a:ext cx="2825503" cy="389513"/>
                </a:xfrm>
                <a:prstGeom prst="ellipse">
                  <a:avLst/>
                </a:prstGeom>
                <a:blipFill>
                  <a:blip r:embed="rId4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869F98D-6300-D147-B35C-CDCF9B2212B0}"/>
                </a:ext>
              </a:extLst>
            </p:cNvPr>
            <p:cNvCxnSpPr>
              <a:cxnSpLocks/>
              <a:stCxn id="68" idx="6"/>
              <a:endCxn id="69" idx="2"/>
            </p:cNvCxnSpPr>
            <p:nvPr/>
          </p:nvCxnSpPr>
          <p:spPr>
            <a:xfrm flipV="1">
              <a:off x="3228399" y="5767382"/>
              <a:ext cx="454548" cy="2652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02CDE91-E1C3-0248-B66C-D7A958060232}"/>
                    </a:ext>
                  </a:extLst>
                </p:cNvPr>
                <p:cNvSpPr txBox="1"/>
                <p:nvPr/>
              </p:nvSpPr>
              <p:spPr>
                <a:xfrm>
                  <a:off x="6727027" y="5303255"/>
                  <a:ext cx="308923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302CDE91-E1C3-0248-B66C-D7A9580602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7027" y="5303255"/>
                  <a:ext cx="3089235" cy="389513"/>
                </a:xfrm>
                <a:prstGeom prst="ellipse">
                  <a:avLst/>
                </a:prstGeom>
                <a:blipFill>
                  <a:blip r:embed="rId5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DB6D2EEA-5E9D-8149-968A-B08631CA1696}"/>
                    </a:ext>
                  </a:extLst>
                </p:cNvPr>
                <p:cNvSpPr txBox="1"/>
                <p:nvPr/>
              </p:nvSpPr>
              <p:spPr>
                <a:xfrm>
                  <a:off x="7096510" y="5843507"/>
                  <a:ext cx="235339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DB6D2EEA-5E9D-8149-968A-B08631CA16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6510" y="5843507"/>
                  <a:ext cx="2353398" cy="389513"/>
                </a:xfrm>
                <a:prstGeom prst="ellipse">
                  <a:avLst/>
                </a:prstGeom>
                <a:blipFill>
                  <a:blip r:embed="rId6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1A0BAC4-5C8F-0440-BE67-F4434FC51EDA}"/>
                </a:ext>
              </a:extLst>
            </p:cNvPr>
            <p:cNvCxnSpPr>
              <a:cxnSpLocks/>
              <a:stCxn id="69" idx="6"/>
              <a:endCxn id="88" idx="2"/>
            </p:cNvCxnSpPr>
            <p:nvPr/>
          </p:nvCxnSpPr>
          <p:spPr>
            <a:xfrm flipV="1">
              <a:off x="6508450" y="5498012"/>
              <a:ext cx="218577" cy="2693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E9CB1D2-ACA0-2C47-AE7F-28F6306F299E}"/>
                </a:ext>
              </a:extLst>
            </p:cNvPr>
            <p:cNvCxnSpPr>
              <a:cxnSpLocks/>
              <a:stCxn id="69" idx="6"/>
              <a:endCxn id="89" idx="2"/>
            </p:cNvCxnSpPr>
            <p:nvPr/>
          </p:nvCxnSpPr>
          <p:spPr>
            <a:xfrm>
              <a:off x="6508450" y="5767382"/>
              <a:ext cx="588060" cy="2708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AAFA35D-8B3F-7D4E-AFE3-6F29B231381B}"/>
                </a:ext>
              </a:extLst>
            </p:cNvPr>
            <p:cNvCxnSpPr>
              <a:cxnSpLocks/>
              <a:stCxn id="89" idx="0"/>
              <a:endCxn id="88" idx="4"/>
            </p:cNvCxnSpPr>
            <p:nvPr/>
          </p:nvCxnSpPr>
          <p:spPr>
            <a:xfrm flipH="1" flipV="1">
              <a:off x="8271645" y="5692768"/>
              <a:ext cx="1564" cy="150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ED4A2D2E-DF9B-2F46-A854-743168CD3528}"/>
                    </a:ext>
                  </a:extLst>
                </p:cNvPr>
                <p:cNvSpPr txBox="1"/>
                <p:nvPr/>
              </p:nvSpPr>
              <p:spPr>
                <a:xfrm>
                  <a:off x="-341250" y="5303255"/>
                  <a:ext cx="356097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ED4A2D2E-DF9B-2F46-A854-743168CD35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41250" y="5303255"/>
                  <a:ext cx="3560978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9D5B65B-D364-8F46-A00C-421BE1326EF0}"/>
                </a:ext>
              </a:extLst>
            </p:cNvPr>
            <p:cNvCxnSpPr>
              <a:cxnSpLocks/>
              <a:stCxn id="93" idx="6"/>
              <a:endCxn id="69" idx="2"/>
            </p:cNvCxnSpPr>
            <p:nvPr/>
          </p:nvCxnSpPr>
          <p:spPr>
            <a:xfrm>
              <a:off x="3219728" y="5498012"/>
              <a:ext cx="463219" cy="2693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D07F934-1D85-E549-B33A-9B36CF114D3D}"/>
              </a:ext>
            </a:extLst>
          </p:cNvPr>
          <p:cNvGrpSpPr/>
          <p:nvPr/>
        </p:nvGrpSpPr>
        <p:grpSpPr>
          <a:xfrm>
            <a:off x="1346032" y="4988813"/>
            <a:ext cx="9865139" cy="917101"/>
            <a:chOff x="-155285" y="5315919"/>
            <a:chExt cx="9865139" cy="9171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172756F-CEA1-6A49-A849-28EDC4A357CC}"/>
                    </a:ext>
                  </a:extLst>
                </p:cNvPr>
                <p:cNvSpPr txBox="1"/>
                <p:nvPr/>
              </p:nvSpPr>
              <p:spPr>
                <a:xfrm>
                  <a:off x="-154097" y="5837909"/>
                  <a:ext cx="319653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172756F-CEA1-6A49-A849-28EDC4A357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4097" y="5837909"/>
                  <a:ext cx="3196531" cy="389513"/>
                </a:xfrm>
                <a:prstGeom prst="ellipse">
                  <a:avLst/>
                </a:prstGeom>
                <a:blipFill>
                  <a:blip r:embed="rId8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CEBC48F-B8DB-704E-A591-E1C0FE220F39}"/>
                    </a:ext>
                  </a:extLst>
                </p:cNvPr>
                <p:cNvSpPr txBox="1"/>
                <p:nvPr/>
              </p:nvSpPr>
              <p:spPr>
                <a:xfrm>
                  <a:off x="3790334" y="5579713"/>
                  <a:ext cx="261072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CEBC48F-B8DB-704E-A591-E1C0FE220F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0334" y="5579713"/>
                  <a:ext cx="2610729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F0DD533-D364-5E4B-9378-59A0E091888F}"/>
                </a:ext>
              </a:extLst>
            </p:cNvPr>
            <p:cNvCxnSpPr>
              <a:cxnSpLocks/>
              <a:stCxn id="96" idx="6"/>
              <a:endCxn id="97" idx="2"/>
            </p:cNvCxnSpPr>
            <p:nvPr/>
          </p:nvCxnSpPr>
          <p:spPr>
            <a:xfrm flipV="1">
              <a:off x="3042434" y="5774470"/>
              <a:ext cx="747900" cy="2581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09892F48-DADD-BD46-BC89-203A8E5146DF}"/>
                    </a:ext>
                  </a:extLst>
                </p:cNvPr>
                <p:cNvSpPr txBox="1"/>
                <p:nvPr/>
              </p:nvSpPr>
              <p:spPr>
                <a:xfrm>
                  <a:off x="6836564" y="5315919"/>
                  <a:ext cx="287329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09892F48-DADD-BD46-BC89-203A8E5146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6564" y="5315919"/>
                  <a:ext cx="2873290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1186FD22-08C0-B64E-8FB8-6A62B9045B8F}"/>
                    </a:ext>
                  </a:extLst>
                </p:cNvPr>
                <p:cNvSpPr txBox="1"/>
                <p:nvPr/>
              </p:nvSpPr>
              <p:spPr>
                <a:xfrm>
                  <a:off x="7282476" y="5843507"/>
                  <a:ext cx="1981467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1186FD22-08C0-B64E-8FB8-6A62B9045B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2476" y="5843507"/>
                  <a:ext cx="1981467" cy="389513"/>
                </a:xfrm>
                <a:prstGeom prst="ellipse">
                  <a:avLst/>
                </a:prstGeom>
                <a:blipFill>
                  <a:blip r:embed="rId11"/>
                  <a:stretch>
                    <a:fillRect b="-909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F7CFA7D-9E79-E642-BD60-4853D08DA110}"/>
                </a:ext>
              </a:extLst>
            </p:cNvPr>
            <p:cNvCxnSpPr>
              <a:cxnSpLocks/>
              <a:stCxn id="97" idx="6"/>
              <a:endCxn id="99" idx="2"/>
            </p:cNvCxnSpPr>
            <p:nvPr/>
          </p:nvCxnSpPr>
          <p:spPr>
            <a:xfrm flipV="1">
              <a:off x="6401063" y="5510676"/>
              <a:ext cx="435501" cy="263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D7A905B-E5FE-8744-B156-63CFD5AD1069}"/>
                </a:ext>
              </a:extLst>
            </p:cNvPr>
            <p:cNvCxnSpPr>
              <a:cxnSpLocks/>
              <a:stCxn id="97" idx="6"/>
              <a:endCxn id="100" idx="2"/>
            </p:cNvCxnSpPr>
            <p:nvPr/>
          </p:nvCxnSpPr>
          <p:spPr>
            <a:xfrm>
              <a:off x="6401063" y="5774470"/>
              <a:ext cx="881413" cy="263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3F181ED5-C075-E946-B5B0-957BAF823A6D}"/>
                </a:ext>
              </a:extLst>
            </p:cNvPr>
            <p:cNvCxnSpPr>
              <a:cxnSpLocks/>
              <a:stCxn id="100" idx="0"/>
              <a:endCxn id="99" idx="4"/>
            </p:cNvCxnSpPr>
            <p:nvPr/>
          </p:nvCxnSpPr>
          <p:spPr>
            <a:xfrm flipH="1" flipV="1">
              <a:off x="8273209" y="5705432"/>
              <a:ext cx="1" cy="1380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9CDF0AE4-5790-1646-8F4D-845218619896}"/>
                    </a:ext>
                  </a:extLst>
                </p:cNvPr>
                <p:cNvSpPr txBox="1"/>
                <p:nvPr/>
              </p:nvSpPr>
              <p:spPr>
                <a:xfrm>
                  <a:off x="-155285" y="5317431"/>
                  <a:ext cx="318904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9CDF0AE4-5790-1646-8F4D-8452186198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5285" y="5317431"/>
                  <a:ext cx="3189048" cy="389513"/>
                </a:xfrm>
                <a:prstGeom prst="ellipse">
                  <a:avLst/>
                </a:prstGeom>
                <a:blipFill>
                  <a:blip r:embed="rId12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D9A1680A-4756-0A4A-8A0A-1900B154ACC2}"/>
                </a:ext>
              </a:extLst>
            </p:cNvPr>
            <p:cNvCxnSpPr>
              <a:cxnSpLocks/>
              <a:stCxn id="104" idx="6"/>
              <a:endCxn id="97" idx="2"/>
            </p:cNvCxnSpPr>
            <p:nvPr/>
          </p:nvCxnSpPr>
          <p:spPr>
            <a:xfrm>
              <a:off x="3033763" y="5512188"/>
              <a:ext cx="756571" cy="2622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2655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– Potential Functions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677B9-D59F-0641-8CC2-A9F5A50392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1DBB1-22B3-6D46-BD84-4E9839B4C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55</a:t>
            </a:fld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2F3A8E3-E710-A744-A530-DA9CA1CFC09D}"/>
              </a:ext>
            </a:extLst>
          </p:cNvPr>
          <p:cNvGrpSpPr/>
          <p:nvPr/>
        </p:nvGrpSpPr>
        <p:grpSpPr>
          <a:xfrm>
            <a:off x="1160067" y="3850021"/>
            <a:ext cx="10159076" cy="931277"/>
            <a:chOff x="-341250" y="5301743"/>
            <a:chExt cx="10159076" cy="9312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69DE01C-1752-8945-ABAF-48855D555D48}"/>
                    </a:ext>
                  </a:extLst>
                </p:cNvPr>
                <p:cNvSpPr txBox="1"/>
                <p:nvPr/>
              </p:nvSpPr>
              <p:spPr>
                <a:xfrm>
                  <a:off x="-340063" y="5837909"/>
                  <a:ext cx="3568462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69DE01C-1752-8945-ABAF-48855D555D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40063" y="5837909"/>
                  <a:ext cx="3568462" cy="389513"/>
                </a:xfrm>
                <a:prstGeom prst="ellipse">
                  <a:avLst/>
                </a:prstGeom>
                <a:blipFill>
                  <a:blip r:embed="rId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3CC3925-C425-AB4F-B412-4DCE7BCAAEC6}"/>
                    </a:ext>
                  </a:extLst>
                </p:cNvPr>
                <p:cNvSpPr txBox="1"/>
                <p:nvPr/>
              </p:nvSpPr>
              <p:spPr>
                <a:xfrm>
                  <a:off x="3682947" y="5572625"/>
                  <a:ext cx="2825503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23CC3925-C425-AB4F-B412-4DCE7BCAAE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2947" y="5572625"/>
                  <a:ext cx="2825503" cy="389513"/>
                </a:xfrm>
                <a:prstGeom prst="ellipse">
                  <a:avLst/>
                </a:prstGeom>
                <a:blipFill>
                  <a:blip r:embed="rId3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EB87C19-5D2B-1E4A-A80F-939116A0AC6E}"/>
                </a:ext>
              </a:extLst>
            </p:cNvPr>
            <p:cNvCxnSpPr>
              <a:cxnSpLocks/>
              <a:stCxn id="15" idx="6"/>
              <a:endCxn id="23" idx="2"/>
            </p:cNvCxnSpPr>
            <p:nvPr/>
          </p:nvCxnSpPr>
          <p:spPr>
            <a:xfrm flipV="1">
              <a:off x="3228399" y="5767382"/>
              <a:ext cx="454548" cy="2652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00A9194-122F-4447-AD73-44EF710F28FF}"/>
                    </a:ext>
                  </a:extLst>
                </p:cNvPr>
                <p:cNvSpPr txBox="1"/>
                <p:nvPr/>
              </p:nvSpPr>
              <p:spPr>
                <a:xfrm>
                  <a:off x="6728591" y="5301743"/>
                  <a:ext cx="308923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00A9194-122F-4447-AD73-44EF710F28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8591" y="5301743"/>
                  <a:ext cx="3089235" cy="389513"/>
                </a:xfrm>
                <a:prstGeom prst="ellipse">
                  <a:avLst/>
                </a:prstGeom>
                <a:blipFill>
                  <a:blip r:embed="rId4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0F18BD4-B39F-2F4D-8552-BC8CF564E2B6}"/>
                    </a:ext>
                  </a:extLst>
                </p:cNvPr>
                <p:cNvSpPr txBox="1"/>
                <p:nvPr/>
              </p:nvSpPr>
              <p:spPr>
                <a:xfrm>
                  <a:off x="7096510" y="5843507"/>
                  <a:ext cx="235339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0F18BD4-B39F-2F4D-8552-BC8CF564E2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6510" y="5843507"/>
                  <a:ext cx="2353398" cy="389513"/>
                </a:xfrm>
                <a:prstGeom prst="ellipse">
                  <a:avLst/>
                </a:prstGeom>
                <a:blipFill>
                  <a:blip r:embed="rId5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66E5399-2BD0-CB40-837D-E91D4F84587F}"/>
                </a:ext>
              </a:extLst>
            </p:cNvPr>
            <p:cNvCxnSpPr>
              <a:cxnSpLocks/>
              <a:stCxn id="23" idx="6"/>
              <a:endCxn id="25" idx="2"/>
            </p:cNvCxnSpPr>
            <p:nvPr/>
          </p:nvCxnSpPr>
          <p:spPr>
            <a:xfrm flipV="1">
              <a:off x="6508450" y="5496500"/>
              <a:ext cx="220141" cy="2708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76D7BAD-4B7E-DC4B-9521-66A646163290}"/>
                </a:ext>
              </a:extLst>
            </p:cNvPr>
            <p:cNvCxnSpPr>
              <a:cxnSpLocks/>
              <a:stCxn id="23" idx="6"/>
              <a:endCxn id="26" idx="2"/>
            </p:cNvCxnSpPr>
            <p:nvPr/>
          </p:nvCxnSpPr>
          <p:spPr>
            <a:xfrm>
              <a:off x="6508450" y="5767382"/>
              <a:ext cx="588060" cy="2708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011C326-4D06-4B4C-92AE-3ECAC852B5C9}"/>
                </a:ext>
              </a:extLst>
            </p:cNvPr>
            <p:cNvCxnSpPr>
              <a:cxnSpLocks/>
              <a:stCxn id="26" idx="0"/>
              <a:endCxn id="25" idx="4"/>
            </p:cNvCxnSpPr>
            <p:nvPr/>
          </p:nvCxnSpPr>
          <p:spPr>
            <a:xfrm flipV="1">
              <a:off x="8273209" y="5691256"/>
              <a:ext cx="0" cy="1522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348B21CA-26FA-A24B-8721-D7CEE1B4625F}"/>
                    </a:ext>
                  </a:extLst>
                </p:cNvPr>
                <p:cNvSpPr txBox="1"/>
                <p:nvPr/>
              </p:nvSpPr>
              <p:spPr>
                <a:xfrm>
                  <a:off x="-341250" y="5303255"/>
                  <a:ext cx="356097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348B21CA-26FA-A24B-8721-D7CEE1B462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41250" y="5303255"/>
                  <a:ext cx="3560978" cy="389513"/>
                </a:xfrm>
                <a:prstGeom prst="ellipse">
                  <a:avLst/>
                </a:prstGeom>
                <a:blipFill>
                  <a:blip r:embed="rId6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A170592-6527-F844-8287-F1D1D2094A43}"/>
                </a:ext>
              </a:extLst>
            </p:cNvPr>
            <p:cNvCxnSpPr>
              <a:cxnSpLocks/>
              <a:stCxn id="63" idx="6"/>
              <a:endCxn id="23" idx="2"/>
            </p:cNvCxnSpPr>
            <p:nvPr/>
          </p:nvCxnSpPr>
          <p:spPr>
            <a:xfrm>
              <a:off x="3219728" y="5498012"/>
              <a:ext cx="463219" cy="2693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F26F23E-734B-724B-9F0F-35878E25B9FC}"/>
              </a:ext>
            </a:extLst>
          </p:cNvPr>
          <p:cNvGrpSpPr/>
          <p:nvPr/>
        </p:nvGrpSpPr>
        <p:grpSpPr>
          <a:xfrm>
            <a:off x="1346032" y="4988813"/>
            <a:ext cx="9865139" cy="917101"/>
            <a:chOff x="-155285" y="5315919"/>
            <a:chExt cx="9865139" cy="9171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B0249F40-790D-9649-BF9A-38DEC95C0F65}"/>
                    </a:ext>
                  </a:extLst>
                </p:cNvPr>
                <p:cNvSpPr txBox="1"/>
                <p:nvPr/>
              </p:nvSpPr>
              <p:spPr>
                <a:xfrm>
                  <a:off x="-154097" y="5837909"/>
                  <a:ext cx="319653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B0249F40-790D-9649-BF9A-38DEC95C0F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4097" y="5837909"/>
                  <a:ext cx="3196531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2C3E54D-D4DB-C547-B8F3-C95BE2EF575E}"/>
                    </a:ext>
                  </a:extLst>
                </p:cNvPr>
                <p:cNvSpPr txBox="1"/>
                <p:nvPr/>
              </p:nvSpPr>
              <p:spPr>
                <a:xfrm>
                  <a:off x="3790334" y="5579713"/>
                  <a:ext cx="261072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42C3E54D-D4DB-C547-B8F3-C95BE2EF57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0334" y="5579713"/>
                  <a:ext cx="2610729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A955858-EA84-BC4B-A8B5-B23551825393}"/>
                </a:ext>
              </a:extLst>
            </p:cNvPr>
            <p:cNvCxnSpPr>
              <a:cxnSpLocks/>
              <a:stCxn id="51" idx="6"/>
              <a:endCxn id="53" idx="2"/>
            </p:cNvCxnSpPr>
            <p:nvPr/>
          </p:nvCxnSpPr>
          <p:spPr>
            <a:xfrm flipV="1">
              <a:off x="3042434" y="5774470"/>
              <a:ext cx="747900" cy="2581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DDE8CE5-53F3-4B4D-8716-E11632F97AC5}"/>
                    </a:ext>
                  </a:extLst>
                </p:cNvPr>
                <p:cNvSpPr txBox="1"/>
                <p:nvPr/>
              </p:nvSpPr>
              <p:spPr>
                <a:xfrm>
                  <a:off x="6836564" y="5315919"/>
                  <a:ext cx="287329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DDDE8CE5-53F3-4B4D-8716-E11632F97A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36564" y="5315919"/>
                  <a:ext cx="2873290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4191564-1B5F-CE4D-BD9A-08D5C94F2F85}"/>
                    </a:ext>
                  </a:extLst>
                </p:cNvPr>
                <p:cNvSpPr txBox="1"/>
                <p:nvPr/>
              </p:nvSpPr>
              <p:spPr>
                <a:xfrm>
                  <a:off x="7282476" y="5843507"/>
                  <a:ext cx="1981467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4191564-1B5F-CE4D-BD9A-08D5C94F2F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2476" y="5843507"/>
                  <a:ext cx="1981467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909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F90D35F-0833-0A48-8376-05CD005426BD}"/>
                </a:ext>
              </a:extLst>
            </p:cNvPr>
            <p:cNvCxnSpPr>
              <a:cxnSpLocks/>
              <a:stCxn id="53" idx="6"/>
              <a:endCxn id="55" idx="2"/>
            </p:cNvCxnSpPr>
            <p:nvPr/>
          </p:nvCxnSpPr>
          <p:spPr>
            <a:xfrm flipV="1">
              <a:off x="6401063" y="5510676"/>
              <a:ext cx="435501" cy="263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89DC682-849E-1F40-BA41-97BF24D5FDE9}"/>
                </a:ext>
              </a:extLst>
            </p:cNvPr>
            <p:cNvCxnSpPr>
              <a:cxnSpLocks/>
              <a:stCxn id="53" idx="6"/>
              <a:endCxn id="57" idx="2"/>
            </p:cNvCxnSpPr>
            <p:nvPr/>
          </p:nvCxnSpPr>
          <p:spPr>
            <a:xfrm>
              <a:off x="6401063" y="5774470"/>
              <a:ext cx="881413" cy="2637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E04DD99-D4EB-6144-9364-00365D4840DE}"/>
                </a:ext>
              </a:extLst>
            </p:cNvPr>
            <p:cNvCxnSpPr>
              <a:cxnSpLocks/>
              <a:stCxn id="57" idx="0"/>
              <a:endCxn id="55" idx="4"/>
            </p:cNvCxnSpPr>
            <p:nvPr/>
          </p:nvCxnSpPr>
          <p:spPr>
            <a:xfrm flipH="1" flipV="1">
              <a:off x="8273209" y="5705432"/>
              <a:ext cx="1" cy="1380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96C18DC-0748-904F-B7F1-5362D4F38604}"/>
                    </a:ext>
                  </a:extLst>
                </p:cNvPr>
                <p:cNvSpPr txBox="1"/>
                <p:nvPr/>
              </p:nvSpPr>
              <p:spPr>
                <a:xfrm>
                  <a:off x="-155285" y="5317431"/>
                  <a:ext cx="318904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i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i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96C18DC-0748-904F-B7F1-5362D4F386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5285" y="5317431"/>
                  <a:ext cx="3189048" cy="389513"/>
                </a:xfrm>
                <a:prstGeom prst="ellipse">
                  <a:avLst/>
                </a:prstGeom>
                <a:blipFill>
                  <a:blip r:embed="rId11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41E5C71-2DC3-F444-AC5A-0DDE043B5433}"/>
                </a:ext>
              </a:extLst>
            </p:cNvPr>
            <p:cNvCxnSpPr>
              <a:cxnSpLocks/>
              <a:stCxn id="62" idx="6"/>
              <a:endCxn id="53" idx="2"/>
            </p:cNvCxnSpPr>
            <p:nvPr/>
          </p:nvCxnSpPr>
          <p:spPr>
            <a:xfrm>
              <a:off x="3033763" y="5512188"/>
              <a:ext cx="756571" cy="2622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>
                <a:extLst>
                  <a:ext uri="{FF2B5EF4-FFF2-40B4-BE49-F238E27FC236}">
                    <a16:creationId xmlns:a16="http://schemas.microsoft.com/office/drawing/2014/main" id="{3DC8F38E-5F87-144B-BB2E-9964EE572EF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1948796"/>
                  </p:ext>
                </p:extLst>
              </p:nvPr>
            </p:nvGraphicFramePr>
            <p:xfrm>
              <a:off x="675129" y="1639470"/>
              <a:ext cx="43098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5155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561211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873442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𝑃𝑟𝑒𝑠𝑒𝑛𝑡𝑠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𝐴𝑡𝑡𝑒𝑛𝑑𝑠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>
                <a:extLst>
                  <a:ext uri="{FF2B5EF4-FFF2-40B4-BE49-F238E27FC236}">
                    <a16:creationId xmlns:a16="http://schemas.microsoft.com/office/drawing/2014/main" id="{3DC8F38E-5F87-144B-BB2E-9964EE572EF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1948796"/>
                  </p:ext>
                </p:extLst>
              </p:nvPr>
            </p:nvGraphicFramePr>
            <p:xfrm>
              <a:off x="675129" y="1639470"/>
              <a:ext cx="43098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5155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561211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873442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676" t="-3448" r="-131081" b="-4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121138" t="-3448" r="-57724" b="-4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394203" t="-3448" r="-2899" b="-4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676" t="-100000" r="-13108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121138" t="-100000" r="-5772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394203" t="-100000" r="-289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676" t="-206897" r="-131081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121138" t="-206897" r="-57724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394203" t="-206897" r="-2899" b="-2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676" t="-296667" r="-131081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121138" t="-296667" r="-57724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394203" t="-296667" r="-2899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676" t="-410345" r="-131081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121138" t="-410345" r="-57724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2"/>
                          <a:stretch>
                            <a:fillRect l="-394203" t="-410345" r="-2899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5A72A194-C734-DB4E-80A8-97D7A47FC6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4834391"/>
                  </p:ext>
                </p:extLst>
              </p:nvPr>
            </p:nvGraphicFramePr>
            <p:xfrm>
              <a:off x="5232757" y="150099"/>
              <a:ext cx="5838317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5361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482090">
                      <a:extLst>
                        <a:ext uri="{9D8B030D-6E8A-4147-A177-3AD203B41FA5}">
                          <a16:colId xmlns:a16="http://schemas.microsoft.com/office/drawing/2014/main" val="2426709308"/>
                        </a:ext>
                      </a:extLst>
                    </a:gridCol>
                    <a:gridCol w="1561211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1049655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𝑃𝑢𝑏𝑙𝑖𝑠h𝑒𝑠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𝐹𝑎𝑟𝐴𝑤𝑎𝑦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𝐴𝑡𝑡𝑒𝑛𝑑𝑠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de-DE" b="0" i="0" dirty="0"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3917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60651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781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44920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5A72A194-C734-DB4E-80A8-97D7A47FC6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4834391"/>
                  </p:ext>
                </p:extLst>
              </p:nvPr>
            </p:nvGraphicFramePr>
            <p:xfrm>
              <a:off x="5232757" y="150099"/>
              <a:ext cx="5838317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5361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482090">
                      <a:extLst>
                        <a:ext uri="{9D8B030D-6E8A-4147-A177-3AD203B41FA5}">
                          <a16:colId xmlns:a16="http://schemas.microsoft.com/office/drawing/2014/main" val="2426709308"/>
                        </a:ext>
                      </a:extLst>
                    </a:gridCol>
                    <a:gridCol w="1561211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1049655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r="-235507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r="-180172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r="-69919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r="-3614" b="-8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t="-96667" r="-235507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t="-96667" r="-180172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t="-96667" r="-69919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t="-96667" r="-3614" b="-6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t="-203448" r="-235507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t="-203448" r="-180172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t="-203448" r="-69919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t="-203448" r="-3614" b="-6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t="-303448" r="-235507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t="-303448" r="-180172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t="-303448" r="-69919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t="-303448" r="-3614" b="-5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3917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t="-390000" r="-235507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t="-390000" r="-180172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t="-390000" r="-69919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t="-390000" r="-3614" b="-3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60651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t="-506897" r="-235507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t="-506897" r="-180172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t="-506897" r="-69919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t="-506897" r="-3614" b="-3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t="-606897" r="-235507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t="-606897" r="-180172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t="-606897" r="-69919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t="-606897" r="-3614" b="-2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t="-683333" r="-235507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t="-683333" r="-180172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t="-683333" r="-69919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t="-683333" r="-3614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781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725" t="-810345" r="-235507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119828" t="-810345" r="-180172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207317" t="-810345" r="-69919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3"/>
                          <a:stretch>
                            <a:fillRect l="-455422" t="-810345" r="-361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44920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8" name="Oval 37">
            <a:extLst>
              <a:ext uri="{FF2B5EF4-FFF2-40B4-BE49-F238E27FC236}">
                <a16:creationId xmlns:a16="http://schemas.microsoft.com/office/drawing/2014/main" id="{D5D56539-51B5-DD4B-83B7-E8346C04609B}"/>
              </a:ext>
            </a:extLst>
          </p:cNvPr>
          <p:cNvSpPr/>
          <p:nvPr/>
        </p:nvSpPr>
        <p:spPr>
          <a:xfrm rot="21429808">
            <a:off x="1120442" y="5325809"/>
            <a:ext cx="7041605" cy="51474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D46054C-C9C6-1844-A0B7-8AAAA90F0D59}"/>
              </a:ext>
            </a:extLst>
          </p:cNvPr>
          <p:cNvSpPr/>
          <p:nvPr/>
        </p:nvSpPr>
        <p:spPr>
          <a:xfrm rot="21429808">
            <a:off x="1131602" y="4208070"/>
            <a:ext cx="7041605" cy="51474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9AAAB0A-96EE-BA46-8E1C-4BF10204577C}"/>
              </a:ext>
            </a:extLst>
          </p:cNvPr>
          <p:cNvSpPr/>
          <p:nvPr/>
        </p:nvSpPr>
        <p:spPr>
          <a:xfrm rot="180000">
            <a:off x="1120663" y="5060504"/>
            <a:ext cx="7041605" cy="51474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5475B66-A322-7542-84DC-9ADDE00DC4AB}"/>
              </a:ext>
            </a:extLst>
          </p:cNvPr>
          <p:cNvSpPr/>
          <p:nvPr/>
        </p:nvSpPr>
        <p:spPr>
          <a:xfrm rot="180000">
            <a:off x="1131823" y="3942765"/>
            <a:ext cx="7041605" cy="514746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4B5BEFE-4A63-714C-B185-89A34E845F90}"/>
              </a:ext>
            </a:extLst>
          </p:cNvPr>
          <p:cNvSpPr/>
          <p:nvPr/>
        </p:nvSpPr>
        <p:spPr>
          <a:xfrm>
            <a:off x="5045211" y="4885906"/>
            <a:ext cx="6787654" cy="1108425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F5E163F-67E0-6341-870D-D470D6582EA9}"/>
              </a:ext>
            </a:extLst>
          </p:cNvPr>
          <p:cNvSpPr/>
          <p:nvPr/>
        </p:nvSpPr>
        <p:spPr>
          <a:xfrm>
            <a:off x="5044021" y="3756489"/>
            <a:ext cx="6787654" cy="1108425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7242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– Factor Graph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677B9-D59F-0641-8CC2-A9F5A50392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1DBB1-22B3-6D46-BD84-4E9839B4C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4" name="Table 103">
                <a:extLst>
                  <a:ext uri="{FF2B5EF4-FFF2-40B4-BE49-F238E27FC236}">
                    <a16:creationId xmlns:a16="http://schemas.microsoft.com/office/drawing/2014/main" id="{B8458159-A532-EC4A-8AD7-E10243F6FB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0898099"/>
                  </p:ext>
                </p:extLst>
              </p:nvPr>
            </p:nvGraphicFramePr>
            <p:xfrm>
              <a:off x="675129" y="1639470"/>
              <a:ext cx="43098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5155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561211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873442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𝑃𝑟𝑒𝑠𝑒𝑛𝑡𝑠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𝐴𝑡𝑡𝑒𝑛𝑑𝑠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4" name="Table 103">
                <a:extLst>
                  <a:ext uri="{FF2B5EF4-FFF2-40B4-BE49-F238E27FC236}">
                    <a16:creationId xmlns:a16="http://schemas.microsoft.com/office/drawing/2014/main" id="{B8458159-A532-EC4A-8AD7-E10243F6FB2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0898099"/>
                  </p:ext>
                </p:extLst>
              </p:nvPr>
            </p:nvGraphicFramePr>
            <p:xfrm>
              <a:off x="675129" y="1639470"/>
              <a:ext cx="43098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75155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561211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873442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676" t="-3448" r="-131081" b="-4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121138" t="-3448" r="-57724" b="-4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394203" t="-3448" r="-2899" b="-4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676" t="-100000" r="-13108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121138" t="-100000" r="-5772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394203" t="-100000" r="-289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676" t="-206897" r="-131081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121138" t="-206897" r="-57724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394203" t="-206897" r="-2899" b="-2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676" t="-296667" r="-131081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121138" t="-296667" r="-57724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394203" t="-296667" r="-2899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676" t="-410345" r="-131081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121138" t="-410345" r="-57724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2"/>
                          <a:stretch>
                            <a:fillRect l="-394203" t="-410345" r="-2899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5" name="Table 104">
                <a:extLst>
                  <a:ext uri="{FF2B5EF4-FFF2-40B4-BE49-F238E27FC236}">
                    <a16:creationId xmlns:a16="http://schemas.microsoft.com/office/drawing/2014/main" id="{6CFF9767-D95D-C346-AD19-76718DC279B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9721124"/>
                  </p:ext>
                </p:extLst>
              </p:nvPr>
            </p:nvGraphicFramePr>
            <p:xfrm>
              <a:off x="5232757" y="150099"/>
              <a:ext cx="5838317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5361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482090">
                      <a:extLst>
                        <a:ext uri="{9D8B030D-6E8A-4147-A177-3AD203B41FA5}">
                          <a16:colId xmlns:a16="http://schemas.microsoft.com/office/drawing/2014/main" val="2426709308"/>
                        </a:ext>
                      </a:extLst>
                    </a:gridCol>
                    <a:gridCol w="1561211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1049655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𝑃𝑢𝑏𝑙𝑖𝑠h𝑒𝑠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𝐹𝑎𝑟𝐴𝑤𝑎𝑦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𝐴𝑡𝑡𝑒𝑛𝑑𝑠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de-DE" b="0" i="0" dirty="0"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3917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60651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781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44920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5" name="Table 104">
                <a:extLst>
                  <a:ext uri="{FF2B5EF4-FFF2-40B4-BE49-F238E27FC236}">
                    <a16:creationId xmlns:a16="http://schemas.microsoft.com/office/drawing/2014/main" id="{6CFF9767-D95D-C346-AD19-76718DC279B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9721124"/>
                  </p:ext>
                </p:extLst>
              </p:nvPr>
            </p:nvGraphicFramePr>
            <p:xfrm>
              <a:off x="5232757" y="150099"/>
              <a:ext cx="5838317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5361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482090">
                      <a:extLst>
                        <a:ext uri="{9D8B030D-6E8A-4147-A177-3AD203B41FA5}">
                          <a16:colId xmlns:a16="http://schemas.microsoft.com/office/drawing/2014/main" val="2426709308"/>
                        </a:ext>
                      </a:extLst>
                    </a:gridCol>
                    <a:gridCol w="1561211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1049655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r="-235507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r="-180172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r="-69919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r="-3614" b="-8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t="-96667" r="-235507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t="-96667" r="-180172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t="-96667" r="-69919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t="-96667" r="-3614" b="-6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t="-203448" r="-235507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t="-203448" r="-180172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t="-203448" r="-69919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t="-203448" r="-3614" b="-6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t="-303448" r="-235507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t="-303448" r="-180172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t="-303448" r="-69919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t="-303448" r="-3614" b="-5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3917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t="-390000" r="-235507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t="-390000" r="-180172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t="-390000" r="-69919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t="-390000" r="-3614" b="-3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60651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t="-506897" r="-235507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t="-506897" r="-180172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t="-506897" r="-69919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t="-506897" r="-3614" b="-3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t="-606897" r="-235507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t="-606897" r="-180172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t="-606897" r="-69919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t="-606897" r="-3614" b="-2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t="-683333" r="-235507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t="-683333" r="-180172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t="-683333" r="-69919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t="-683333" r="-3614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781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725" t="-810345" r="-235507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119828" t="-810345" r="-180172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207317" t="-810345" r="-69919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3"/>
                          <a:stretch>
                            <a:fillRect l="-455422" t="-810345" r="-361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449209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1D0CB628-B715-BE4F-8266-4A55E9BA175A}"/>
              </a:ext>
            </a:extLst>
          </p:cNvPr>
          <p:cNvGrpSpPr/>
          <p:nvPr/>
        </p:nvGrpSpPr>
        <p:grpSpPr>
          <a:xfrm>
            <a:off x="1132704" y="3704510"/>
            <a:ext cx="10158244" cy="1079238"/>
            <a:chOff x="2484891" y="2342376"/>
            <a:chExt cx="10158244" cy="10792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62BE8CAF-8207-0C41-A49C-D15D5E352CD2}"/>
                    </a:ext>
                  </a:extLst>
                </p:cNvPr>
                <p:cNvSpPr txBox="1"/>
                <p:nvPr/>
              </p:nvSpPr>
              <p:spPr>
                <a:xfrm>
                  <a:off x="2484891" y="2493376"/>
                  <a:ext cx="355989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62BE8CAF-8207-0C41-A49C-D15D5E352C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4891" y="2493376"/>
                  <a:ext cx="3559896" cy="389513"/>
                </a:xfrm>
                <a:prstGeom prst="ellipse">
                  <a:avLst/>
                </a:prstGeom>
                <a:blipFill>
                  <a:blip r:embed="rId4"/>
                  <a:stretch>
                    <a:fillRect b="-909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B4DA2D2A-ED3A-734A-B206-8FEDD3B17CF6}"/>
                    </a:ext>
                  </a:extLst>
                </p:cNvPr>
                <p:cNvSpPr txBox="1"/>
                <p:nvPr/>
              </p:nvSpPr>
              <p:spPr>
                <a:xfrm>
                  <a:off x="6426542" y="2762179"/>
                  <a:ext cx="2825503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B4DA2D2A-ED3A-734A-B206-8FEDD3B17C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26542" y="2762179"/>
                  <a:ext cx="2825503" cy="389513"/>
                </a:xfrm>
                <a:prstGeom prst="ellipse">
                  <a:avLst/>
                </a:prstGeom>
                <a:blipFill>
                  <a:blip r:embed="rId5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0ECDE74-0135-1E46-BD77-7D771C98E758}"/>
                </a:ext>
              </a:extLst>
            </p:cNvPr>
            <p:cNvCxnSpPr>
              <a:cxnSpLocks/>
              <a:stCxn id="37" idx="6"/>
              <a:endCxn id="73" idx="1"/>
            </p:cNvCxnSpPr>
            <p:nvPr/>
          </p:nvCxnSpPr>
          <p:spPr>
            <a:xfrm flipV="1">
              <a:off x="6044787" y="2687221"/>
              <a:ext cx="161784" cy="9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CB25194B-FDD4-DC4D-8558-A2FB2A27EFA0}"/>
                    </a:ext>
                  </a:extLst>
                </p:cNvPr>
                <p:cNvSpPr txBox="1"/>
                <p:nvPr/>
              </p:nvSpPr>
              <p:spPr>
                <a:xfrm>
                  <a:off x="9553900" y="2486954"/>
                  <a:ext cx="308923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CB25194B-FDD4-DC4D-8558-A2FB2A27EF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53900" y="2486954"/>
                  <a:ext cx="3089235" cy="389513"/>
                </a:xfrm>
                <a:prstGeom prst="ellipse">
                  <a:avLst/>
                </a:prstGeom>
                <a:blipFill>
                  <a:blip r:embed="rId6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5EA5A70-C8AE-9544-9085-8C66527B384B}"/>
                    </a:ext>
                  </a:extLst>
                </p:cNvPr>
                <p:cNvSpPr txBox="1"/>
                <p:nvPr/>
              </p:nvSpPr>
              <p:spPr>
                <a:xfrm>
                  <a:off x="9928549" y="3032101"/>
                  <a:ext cx="23523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05EA5A70-C8AE-9544-9085-8C66527B38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8549" y="3032101"/>
                  <a:ext cx="2352316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A696F6B-978B-C24C-A8F0-DE747F8B97DF}"/>
                </a:ext>
              </a:extLst>
            </p:cNvPr>
            <p:cNvCxnSpPr>
              <a:cxnSpLocks/>
              <a:stCxn id="68" idx="0"/>
              <a:endCxn id="46" idx="3"/>
            </p:cNvCxnSpPr>
            <p:nvPr/>
          </p:nvCxnSpPr>
          <p:spPr>
            <a:xfrm flipV="1">
              <a:off x="9709048" y="2819424"/>
              <a:ext cx="297260" cy="629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5E75B18-2A46-5942-9F29-8A22BFE0017C}"/>
                </a:ext>
              </a:extLst>
            </p:cNvPr>
            <p:cNvCxnSpPr>
              <a:cxnSpLocks/>
              <a:stCxn id="39" idx="6"/>
              <a:endCxn id="68" idx="1"/>
            </p:cNvCxnSpPr>
            <p:nvPr/>
          </p:nvCxnSpPr>
          <p:spPr>
            <a:xfrm flipV="1">
              <a:off x="9252045" y="2954345"/>
              <a:ext cx="385003" cy="2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5CA5721-6342-C54A-AB0F-AF7A672A21AF}"/>
                </a:ext>
              </a:extLst>
            </p:cNvPr>
            <p:cNvCxnSpPr>
              <a:cxnSpLocks/>
              <a:stCxn id="73" idx="3"/>
              <a:endCxn id="39" idx="2"/>
            </p:cNvCxnSpPr>
            <p:nvPr/>
          </p:nvCxnSpPr>
          <p:spPr>
            <a:xfrm>
              <a:off x="6350571" y="2687221"/>
              <a:ext cx="75971" cy="2697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F715430-48BA-E648-8F37-8B3EF62A8BA9}"/>
                </a:ext>
              </a:extLst>
            </p:cNvPr>
            <p:cNvCxnSpPr>
              <a:cxnSpLocks/>
              <a:stCxn id="47" idx="1"/>
              <a:endCxn id="68" idx="2"/>
            </p:cNvCxnSpPr>
            <p:nvPr/>
          </p:nvCxnSpPr>
          <p:spPr>
            <a:xfrm flipH="1" flipV="1">
              <a:off x="9709048" y="3026345"/>
              <a:ext cx="563990" cy="62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9D53A84-7787-B247-A0C9-EF6B02F58877}"/>
                </a:ext>
              </a:extLst>
            </p:cNvPr>
            <p:cNvGrpSpPr/>
            <p:nvPr/>
          </p:nvGrpSpPr>
          <p:grpSpPr>
            <a:xfrm>
              <a:off x="6155813" y="2342376"/>
              <a:ext cx="245516" cy="416845"/>
              <a:chOff x="6272248" y="2547372"/>
              <a:chExt cx="245516" cy="416845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56D25F2D-6C0F-A64D-891D-8F06151C25D7}"/>
                  </a:ext>
                </a:extLst>
              </p:cNvPr>
              <p:cNvSpPr/>
              <p:nvPr/>
            </p:nvSpPr>
            <p:spPr>
              <a:xfrm>
                <a:off x="6323006" y="2820217"/>
                <a:ext cx="144000" cy="144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631F4F84-CE9D-3247-BDFD-295D3F7D806A}"/>
                      </a:ext>
                    </a:extLst>
                  </p:cNvPr>
                  <p:cNvSpPr txBox="1"/>
                  <p:nvPr/>
                </p:nvSpPr>
                <p:spPr>
                  <a:xfrm>
                    <a:off x="6272248" y="2547372"/>
                    <a:ext cx="2455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631F4F84-CE9D-3247-BDFD-295D3F7D806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72248" y="2547372"/>
                    <a:ext cx="245516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8571" b="-3043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F143D4C4-B486-0F47-98B2-2C3A6D20AE09}"/>
                </a:ext>
              </a:extLst>
            </p:cNvPr>
            <p:cNvGrpSpPr/>
            <p:nvPr/>
          </p:nvGrpSpPr>
          <p:grpSpPr>
            <a:xfrm>
              <a:off x="9637048" y="2780532"/>
              <a:ext cx="440481" cy="276999"/>
              <a:chOff x="9668578" y="2793594"/>
              <a:chExt cx="440481" cy="276999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F2C79B2C-16F2-524C-A6C2-3853A4566AF1}"/>
                  </a:ext>
                </a:extLst>
              </p:cNvPr>
              <p:cNvSpPr/>
              <p:nvPr/>
            </p:nvSpPr>
            <p:spPr>
              <a:xfrm>
                <a:off x="9668578" y="2895407"/>
                <a:ext cx="144000" cy="144000"/>
              </a:xfrm>
              <a:prstGeom prst="rect">
                <a:avLst/>
              </a:prstGeom>
              <a:solidFill>
                <a:srgbClr val="F5F3EB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2CB55F15-2396-5F46-A645-40983DD950D3}"/>
                      </a:ext>
                    </a:extLst>
                  </p:cNvPr>
                  <p:cNvSpPr txBox="1"/>
                  <p:nvPr/>
                </p:nvSpPr>
                <p:spPr>
                  <a:xfrm>
                    <a:off x="9858221" y="2793594"/>
                    <a:ext cx="25083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rgbClr val="FFC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2CB55F15-2396-5F46-A645-40983DD950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58221" y="2793594"/>
                    <a:ext cx="250838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28571" r="-4762" b="-3478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1AEF829E-853E-B84F-8338-02FFE1ED6E31}"/>
                    </a:ext>
                  </a:extLst>
                </p:cNvPr>
                <p:cNvSpPr txBox="1"/>
                <p:nvPr/>
              </p:nvSpPr>
              <p:spPr>
                <a:xfrm>
                  <a:off x="2496614" y="3025577"/>
                  <a:ext cx="355989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ijcai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1AEF829E-853E-B84F-8338-02FFE1ED6E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6614" y="3025577"/>
                  <a:ext cx="3559896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1D7447B-C10E-074A-92EB-57FAD028E2EA}"/>
                </a:ext>
              </a:extLst>
            </p:cNvPr>
            <p:cNvCxnSpPr>
              <a:cxnSpLocks/>
              <a:stCxn id="76" idx="6"/>
              <a:endCxn id="80" idx="1"/>
            </p:cNvCxnSpPr>
            <p:nvPr/>
          </p:nvCxnSpPr>
          <p:spPr>
            <a:xfrm flipV="1">
              <a:off x="6056510" y="3219669"/>
              <a:ext cx="150061" cy="6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E6D0660-084A-CA43-B9A5-DE026C7306F1}"/>
                </a:ext>
              </a:extLst>
            </p:cNvPr>
            <p:cNvCxnSpPr>
              <a:cxnSpLocks/>
              <a:stCxn id="80" idx="3"/>
              <a:endCxn id="39" idx="2"/>
            </p:cNvCxnSpPr>
            <p:nvPr/>
          </p:nvCxnSpPr>
          <p:spPr>
            <a:xfrm flipV="1">
              <a:off x="6350571" y="2956936"/>
              <a:ext cx="75971" cy="2627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7884A19-C25C-5C47-AED9-39F122862080}"/>
                </a:ext>
              </a:extLst>
            </p:cNvPr>
            <p:cNvGrpSpPr/>
            <p:nvPr/>
          </p:nvGrpSpPr>
          <p:grpSpPr>
            <a:xfrm>
              <a:off x="6155813" y="2874824"/>
              <a:ext cx="245516" cy="416845"/>
              <a:chOff x="6272248" y="2559342"/>
              <a:chExt cx="245516" cy="416845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8975C6E3-2470-4C40-861B-489EF0EED945}"/>
                  </a:ext>
                </a:extLst>
              </p:cNvPr>
              <p:cNvSpPr/>
              <p:nvPr/>
            </p:nvSpPr>
            <p:spPr>
              <a:xfrm>
                <a:off x="6323006" y="2832187"/>
                <a:ext cx="144000" cy="144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507912C1-2464-8949-A7CE-435303B582E4}"/>
                      </a:ext>
                    </a:extLst>
                  </p:cNvPr>
                  <p:cNvSpPr txBox="1"/>
                  <p:nvPr/>
                </p:nvSpPr>
                <p:spPr>
                  <a:xfrm>
                    <a:off x="6272248" y="2559342"/>
                    <a:ext cx="2455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507912C1-2464-8949-A7CE-435303B582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72248" y="2559342"/>
                    <a:ext cx="245516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28571" b="-3636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7529986-0FC3-B44D-971F-7971C24E5ED7}"/>
              </a:ext>
            </a:extLst>
          </p:cNvPr>
          <p:cNvGrpSpPr/>
          <p:nvPr/>
        </p:nvGrpSpPr>
        <p:grpSpPr>
          <a:xfrm>
            <a:off x="1323497" y="4843760"/>
            <a:ext cx="9859832" cy="1060166"/>
            <a:chOff x="2729471" y="2337253"/>
            <a:chExt cx="9859832" cy="10601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15B0B2CE-56C3-DF4D-918A-C3127316BA38}"/>
                    </a:ext>
                  </a:extLst>
                </p:cNvPr>
                <p:cNvSpPr txBox="1"/>
                <p:nvPr/>
              </p:nvSpPr>
              <p:spPr>
                <a:xfrm>
                  <a:off x="2729471" y="2486268"/>
                  <a:ext cx="318796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15B0B2CE-56C3-DF4D-918A-C3127316BA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29471" y="2486268"/>
                  <a:ext cx="3187966" cy="389513"/>
                </a:xfrm>
                <a:prstGeom prst="ellipse">
                  <a:avLst/>
                </a:prstGeom>
                <a:blipFill>
                  <a:blip r:embed="rId12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A514D3DF-532C-1649-992E-1A309A698D77}"/>
                    </a:ext>
                  </a:extLst>
                </p:cNvPr>
                <p:cNvSpPr txBox="1"/>
                <p:nvPr/>
              </p:nvSpPr>
              <p:spPr>
                <a:xfrm>
                  <a:off x="6487918" y="2740111"/>
                  <a:ext cx="261072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A514D3DF-532C-1649-992E-1A309A698D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7918" y="2740111"/>
                  <a:ext cx="2610729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A756F44-E8E5-4849-8F0D-86D2E7138D38}"/>
                </a:ext>
              </a:extLst>
            </p:cNvPr>
            <p:cNvCxnSpPr>
              <a:cxnSpLocks/>
              <a:stCxn id="83" idx="6"/>
              <a:endCxn id="102" idx="1"/>
            </p:cNvCxnSpPr>
            <p:nvPr/>
          </p:nvCxnSpPr>
          <p:spPr>
            <a:xfrm>
              <a:off x="5917437" y="2681025"/>
              <a:ext cx="257278" cy="10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61593C00-E548-004E-A548-8E0B6EA8BA5E}"/>
                    </a:ext>
                  </a:extLst>
                </p:cNvPr>
                <p:cNvSpPr txBox="1"/>
                <p:nvPr/>
              </p:nvSpPr>
              <p:spPr>
                <a:xfrm>
                  <a:off x="9717095" y="2483619"/>
                  <a:ext cx="28722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61593C00-E548-004E-A548-8E0B6EA8BA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7095" y="2483619"/>
                  <a:ext cx="2872208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9CC16059-3500-0346-941B-9A65D16815E7}"/>
                    </a:ext>
                  </a:extLst>
                </p:cNvPr>
                <p:cNvSpPr txBox="1"/>
                <p:nvPr/>
              </p:nvSpPr>
              <p:spPr>
                <a:xfrm>
                  <a:off x="10167232" y="3007906"/>
                  <a:ext cx="198038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9CC16059-3500-0346-941B-9A65D16815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7232" y="3007906"/>
                  <a:ext cx="1980385" cy="389513"/>
                </a:xfrm>
                <a:prstGeom prst="ellipse">
                  <a:avLst/>
                </a:prstGeom>
                <a:blipFill>
                  <a:blip r:embed="rId15"/>
                  <a:stretch>
                    <a:fillRect b="-909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26C2E0B-39E1-EF40-A529-3B19365A16C6}"/>
                </a:ext>
              </a:extLst>
            </p:cNvPr>
            <p:cNvCxnSpPr>
              <a:cxnSpLocks/>
              <a:stCxn id="100" idx="0"/>
              <a:endCxn id="86" idx="3"/>
            </p:cNvCxnSpPr>
            <p:nvPr/>
          </p:nvCxnSpPr>
          <p:spPr>
            <a:xfrm flipV="1">
              <a:off x="9755411" y="2816089"/>
              <a:ext cx="382309" cy="465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F01D234-DD47-7B46-9F8A-11DADFEA513E}"/>
                </a:ext>
              </a:extLst>
            </p:cNvPr>
            <p:cNvCxnSpPr>
              <a:cxnSpLocks/>
              <a:stCxn id="84" idx="6"/>
              <a:endCxn id="100" idx="1"/>
            </p:cNvCxnSpPr>
            <p:nvPr/>
          </p:nvCxnSpPr>
          <p:spPr>
            <a:xfrm flipV="1">
              <a:off x="9098647" y="2934627"/>
              <a:ext cx="584764" cy="2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A9FBA5C-F391-9B42-812F-4493981D6010}"/>
                </a:ext>
              </a:extLst>
            </p:cNvPr>
            <p:cNvCxnSpPr>
              <a:cxnSpLocks/>
              <a:stCxn id="102" idx="3"/>
              <a:endCxn id="84" idx="2"/>
            </p:cNvCxnSpPr>
            <p:nvPr/>
          </p:nvCxnSpPr>
          <p:spPr>
            <a:xfrm>
              <a:off x="6318715" y="2682098"/>
              <a:ext cx="169203" cy="2527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8D1982D-CDB5-2D44-973E-1CB1C060924F}"/>
                </a:ext>
              </a:extLst>
            </p:cNvPr>
            <p:cNvCxnSpPr>
              <a:cxnSpLocks/>
              <a:stCxn id="87" idx="1"/>
              <a:endCxn id="100" idx="2"/>
            </p:cNvCxnSpPr>
            <p:nvPr/>
          </p:nvCxnSpPr>
          <p:spPr>
            <a:xfrm flipH="1" flipV="1">
              <a:off x="9755411" y="3006627"/>
              <a:ext cx="701842" cy="583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C7D7F26-40F4-A54B-BF13-8233D89F4C53}"/>
                </a:ext>
              </a:extLst>
            </p:cNvPr>
            <p:cNvGrpSpPr/>
            <p:nvPr/>
          </p:nvGrpSpPr>
          <p:grpSpPr>
            <a:xfrm>
              <a:off x="6123957" y="2337253"/>
              <a:ext cx="245516" cy="416845"/>
              <a:chOff x="6240392" y="2542249"/>
              <a:chExt cx="245516" cy="416845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DEC1A469-EC2F-E94F-B6B7-08FFEE62D37E}"/>
                  </a:ext>
                </a:extLst>
              </p:cNvPr>
              <p:cNvSpPr/>
              <p:nvPr/>
            </p:nvSpPr>
            <p:spPr>
              <a:xfrm>
                <a:off x="6291150" y="2815094"/>
                <a:ext cx="144000" cy="144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B59B063F-DF8A-124C-BF37-2601AF7D87CA}"/>
                      </a:ext>
                    </a:extLst>
                  </p:cNvPr>
                  <p:cNvSpPr txBox="1"/>
                  <p:nvPr/>
                </p:nvSpPr>
                <p:spPr>
                  <a:xfrm>
                    <a:off x="6240392" y="2542249"/>
                    <a:ext cx="2455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B59B063F-DF8A-124C-BF37-2601AF7D87C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40392" y="2542249"/>
                    <a:ext cx="245516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28571" r="-4762" b="-3478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3DDC0AD-EDFD-6F43-8D81-072C0C8B736F}"/>
                </a:ext>
              </a:extLst>
            </p:cNvPr>
            <p:cNvGrpSpPr/>
            <p:nvPr/>
          </p:nvGrpSpPr>
          <p:grpSpPr>
            <a:xfrm>
              <a:off x="9683411" y="2760814"/>
              <a:ext cx="440481" cy="276999"/>
              <a:chOff x="9714941" y="2773876"/>
              <a:chExt cx="440481" cy="276999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D1BC5A88-124E-C34B-9109-3C9293DE6031}"/>
                  </a:ext>
                </a:extLst>
              </p:cNvPr>
              <p:cNvSpPr/>
              <p:nvPr/>
            </p:nvSpPr>
            <p:spPr>
              <a:xfrm>
                <a:off x="9714941" y="2875689"/>
                <a:ext cx="144000" cy="144000"/>
              </a:xfrm>
              <a:prstGeom prst="rect">
                <a:avLst/>
              </a:prstGeom>
              <a:solidFill>
                <a:srgbClr val="F5F3EB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DFA4B722-80C5-4F41-BF6F-F7156C02F416}"/>
                      </a:ext>
                    </a:extLst>
                  </p:cNvPr>
                  <p:cNvSpPr txBox="1"/>
                  <p:nvPr/>
                </p:nvSpPr>
                <p:spPr>
                  <a:xfrm>
                    <a:off x="9904584" y="2773876"/>
                    <a:ext cx="25083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rgbClr val="FFC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DFA4B722-80C5-4F41-BF6F-F7156C02F4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04584" y="2773876"/>
                    <a:ext cx="250838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30000" r="-5000" b="-3043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A65B1AB0-94E8-D342-BFD8-9FC202897950}"/>
                    </a:ext>
                  </a:extLst>
                </p:cNvPr>
                <p:cNvSpPr txBox="1"/>
                <p:nvPr/>
              </p:nvSpPr>
              <p:spPr>
                <a:xfrm>
                  <a:off x="2729471" y="3002068"/>
                  <a:ext cx="3195449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alice</m:t>
                            </m:r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e>
                              <m:sub>
                                <m: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de-DE" i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ki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A65B1AB0-94E8-D342-BFD8-9FC2028979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29471" y="3002068"/>
                  <a:ext cx="3195449" cy="389513"/>
                </a:xfrm>
                <a:prstGeom prst="ellipse">
                  <a:avLst/>
                </a:prstGeom>
                <a:blipFill>
                  <a:blip r:embed="rId18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B795B28-D799-F44C-97FB-6EF28D9A236C}"/>
                </a:ext>
              </a:extLst>
            </p:cNvPr>
            <p:cNvCxnSpPr>
              <a:cxnSpLocks/>
              <a:stCxn id="94" idx="6"/>
              <a:endCxn id="98" idx="1"/>
            </p:cNvCxnSpPr>
            <p:nvPr/>
          </p:nvCxnSpPr>
          <p:spPr>
            <a:xfrm>
              <a:off x="5924920" y="3196825"/>
              <a:ext cx="249795" cy="10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C6DDAD0-7E46-E748-9E25-B6ED330717A2}"/>
                </a:ext>
              </a:extLst>
            </p:cNvPr>
            <p:cNvCxnSpPr>
              <a:cxnSpLocks/>
              <a:stCxn id="98" idx="3"/>
              <a:endCxn id="84" idx="2"/>
            </p:cNvCxnSpPr>
            <p:nvPr/>
          </p:nvCxnSpPr>
          <p:spPr>
            <a:xfrm flipV="1">
              <a:off x="6318715" y="2934868"/>
              <a:ext cx="169203" cy="2630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A51F0358-2D40-AD44-B70A-1265139879E0}"/>
                </a:ext>
              </a:extLst>
            </p:cNvPr>
            <p:cNvGrpSpPr/>
            <p:nvPr/>
          </p:nvGrpSpPr>
          <p:grpSpPr>
            <a:xfrm>
              <a:off x="6123957" y="2853053"/>
              <a:ext cx="245516" cy="416845"/>
              <a:chOff x="6240392" y="2537571"/>
              <a:chExt cx="245516" cy="416845"/>
            </a:xfrm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1D65518A-BA17-034F-8457-F5A7C61463B4}"/>
                  </a:ext>
                </a:extLst>
              </p:cNvPr>
              <p:cNvSpPr/>
              <p:nvPr/>
            </p:nvSpPr>
            <p:spPr>
              <a:xfrm>
                <a:off x="6291150" y="2810416"/>
                <a:ext cx="144000" cy="144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accent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9DD7AF2B-06CA-2D48-A6F5-D4A848B7E524}"/>
                      </a:ext>
                    </a:extLst>
                  </p:cNvPr>
                  <p:cNvSpPr txBox="1"/>
                  <p:nvPr/>
                </p:nvSpPr>
                <p:spPr>
                  <a:xfrm>
                    <a:off x="6240392" y="2537571"/>
                    <a:ext cx="245516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9DD7AF2B-06CA-2D48-A6F5-D4A848B7E5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40392" y="2537571"/>
                    <a:ext cx="245516" cy="276999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28571" r="-4762" b="-3043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106792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Transforming MLNs into PMs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6EAA1AC-E29A-FA46-BF8C-698D89C7C3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9264822" cy="4240848"/>
              </a:xfrm>
            </p:spPr>
            <p:txBody>
              <a:bodyPr/>
              <a:lstStyle/>
              <a:p>
                <a:r>
                  <a:rPr lang="en-GB" dirty="0"/>
                  <a:t>Follows the same idea of generating a graphical representation</a:t>
                </a:r>
              </a:p>
              <a:p>
                <a:pPr lvl="1"/>
                <a:r>
                  <a:rPr lang="en-GB" dirty="0"/>
                  <a:t>Logical atoms = PRVs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Potential function</a:t>
                </a:r>
              </a:p>
              <a:p>
                <a:pPr lvl="2"/>
                <a:r>
                  <a:rPr lang="en-US" dirty="0"/>
                  <a:t>Map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𝒶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if truth values in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𝒶</m:t>
                    </m:r>
                  </m:oMath>
                </a14:m>
                <a:r>
                  <a:rPr lang="en-US" dirty="0"/>
                  <a:t> as assignments to atoms makes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true</a:t>
                </a:r>
              </a:p>
              <a:p>
                <a:pPr lvl="2"/>
                <a:r>
                  <a:rPr lang="en-US" dirty="0"/>
                  <a:t>Otherwise map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de-DE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If indeed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 dirty="0"/>
                  <a:t>: choose large number </a:t>
                </a:r>
              </a:p>
              <a:p>
                <a:pPr lvl="3"/>
                <a:r>
                  <a:rPr lang="en-US" dirty="0"/>
                  <a:t>In implementation: maximum number of chosen number encoding</a:t>
                </a:r>
              </a:p>
              <a:p>
                <a:pPr lvl="1"/>
                <a:r>
                  <a:rPr lang="en-GB" dirty="0"/>
                  <a:t>Constraints</a:t>
                </a:r>
                <a:endParaRPr lang="de-DE" dirty="0"/>
              </a:p>
              <a:p>
                <a:pPr lvl="2"/>
                <a:r>
                  <a:rPr lang="en-GB" dirty="0"/>
                  <a:t>If no domain constraints given: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𝒳</m:t>
                        </m:r>
                        <m: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GB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𝒳</m:t>
                            </m:r>
                          </m:sub>
                        </m:sSub>
                      </m:e>
                    </m:d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⊤</m:t>
                    </m:r>
                  </m:oMath>
                </a14:m>
                <a:r>
                  <a:rPr lang="en-GB" dirty="0"/>
                  <a:t>, i.e.,</a:t>
                </a: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𝒳</m:t>
                      </m:r>
                      <m:r>
                        <a:rPr lang="de-DE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 dirty="0">
                          <a:latin typeface="Cambria Math" panose="02040503050406030204" pitchFamily="18" charset="0"/>
                        </a:rPr>
                        <m:t>lv</m:t>
                      </m:r>
                      <m:r>
                        <m:rPr>
                          <m:sty m:val="p"/>
                        </m:rPr>
                        <a:rPr lang="de-DE" b="0" i="0" dirty="0" smtClean="0">
                          <a:latin typeface="Cambria Math" panose="02040503050406030204" pitchFamily="18" charset="0"/>
                        </a:rPr>
                        <m:t>s</m:t>
                      </m:r>
                      <m:d>
                        <m:dPr>
                          <m:ctrlPr>
                            <a:rPr lang="en-GB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𝒜</m:t>
                          </m:r>
                        </m:e>
                      </m:d>
                      <m:r>
                        <a:rPr lang="de-DE" i="1" dirty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𝒳</m:t>
                          </m:r>
                        </m:sub>
                      </m:sSub>
                      <m:r>
                        <a:rPr lang="de-DE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e>
                        <m:sub>
                          <m:r>
                            <a:rPr lang="de-DE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de-DE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𝒳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de-DE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dom</m:t>
                      </m:r>
                      <m:d>
                        <m:dPr>
                          <m:ctrlPr>
                            <a:rPr lang="de-DE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pPr lvl="2"/>
                <a:r>
                  <a:rPr lang="en-GB" dirty="0"/>
                  <a:t>Otherwise: build constraint according to domain constraints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6EAA1AC-E29A-FA46-BF8C-698D89C7C3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9264822" cy="4240848"/>
              </a:xfrm>
              <a:blipFill>
                <a:blip r:embed="rId2"/>
                <a:stretch>
                  <a:fillRect l="-1918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3A3EDD-F923-9D42-93C3-525DAED432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312EB-0845-5344-A4DC-38F8BAF30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57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EC2CFE-EBE1-2645-82B6-7B00E21B685C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01B8512-E163-3F48-AD57-6A95DEF5906D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01B8512-E163-3F48-AD57-6A95DEF590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CE5CE6D-0972-9D4B-93BC-3E42C690BC43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de-DE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CE5CE6D-0972-9D4B-93BC-3E42C690BC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710004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Transforming MLNs into PMs: 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D16D9F33-A957-D44C-9F98-127B4D7996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dirty="0"/>
                  <a:t>E.g.,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𝑃𝑟𝑒𝑠𝑒𝑛𝑡𝑠</m:t>
                            </m:r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𝐴𝑡𝑡𝑒𝑛𝑑𝑠</m:t>
                            </m:r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dom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dom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dom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d>
                  </m:oMath>
                </a14:m>
                <a:endParaRPr lang="de-DE" dirty="0"/>
              </a:p>
              <a:p>
                <a:pPr lvl="1"/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D16D9F33-A957-D44C-9F98-127B4D7996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D2B6A5-9552-BE40-B6EF-6B7A84A265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721BD-0CCC-AB4A-8A12-919B55F45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58</a:t>
            </a:fld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51CB0D1-32D4-BA4F-8013-E2BBCD27B689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E47C4F2-5CE4-A342-AF8E-ECF992F5A5F4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accent1"/>
                  </a:solidFill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E47C4F2-5CE4-A342-AF8E-ECF992F5A5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8575"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D5A6A9D6-309D-CF48-8A7B-6C31C703BF1D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de-DE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D5A6A9D6-309D-CF48-8A7B-6C31C703BF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3" name="Table 62">
                <a:extLst>
                  <a:ext uri="{FF2B5EF4-FFF2-40B4-BE49-F238E27FC236}">
                    <a16:creationId xmlns:a16="http://schemas.microsoft.com/office/drawing/2014/main" id="{9812CEB1-68C2-CA48-A26B-200A4BE97F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9948652"/>
                  </p:ext>
                </p:extLst>
              </p:nvPr>
            </p:nvGraphicFramePr>
            <p:xfrm>
              <a:off x="359625" y="4051714"/>
              <a:ext cx="4444111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0847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619822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873442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𝑃𝑟𝑒𝑠𝑒𝑛𝑡𝑠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𝐴𝑡𝑡𝑒𝑛𝑑𝑠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dirty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GB" i="0" dirty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GB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3" name="Table 62">
                <a:extLst>
                  <a:ext uri="{FF2B5EF4-FFF2-40B4-BE49-F238E27FC236}">
                    <a16:creationId xmlns:a16="http://schemas.microsoft.com/office/drawing/2014/main" id="{9812CEB1-68C2-CA48-A26B-200A4BE97F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9948652"/>
                  </p:ext>
                </p:extLst>
              </p:nvPr>
            </p:nvGraphicFramePr>
            <p:xfrm>
              <a:off x="359625" y="4051714"/>
              <a:ext cx="4444111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0847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619822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873442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649" t="-3448" r="-129221" b="-4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121094" t="-3448" r="-55469" b="-4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410145" t="-3448" r="-2899" b="-4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649" t="-100000" r="-12922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121094" t="-100000" r="-5546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410145" t="-100000" r="-2899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649" t="-206897" r="-129221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121094" t="-206897" r="-55469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410145" t="-206897" r="-2899" b="-2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649" t="-296667" r="-129221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121094" t="-296667" r="-55469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410145" t="-296667" r="-2899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649" t="-410345" r="-129221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121094" t="-410345" r="-55469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5"/>
                          <a:stretch>
                            <a:fillRect l="-410145" t="-410345" r="-2899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3DA5B971-40CC-FF47-BF9C-6011104D1548}"/>
              </a:ext>
            </a:extLst>
          </p:cNvPr>
          <p:cNvGrpSpPr/>
          <p:nvPr/>
        </p:nvGrpSpPr>
        <p:grpSpPr>
          <a:xfrm>
            <a:off x="4987870" y="3422131"/>
            <a:ext cx="6843804" cy="1020259"/>
            <a:chOff x="4987870" y="2363199"/>
            <a:chExt cx="6843804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8803AAA-8297-B84B-9157-9505B7792138}"/>
                    </a:ext>
                  </a:extLst>
                </p:cNvPr>
                <p:cNvSpPr txBox="1"/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18803AAA-8297-B84B-9157-9505B77921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A0DFAE3C-20AB-DF48-86F9-0527BD5D1176}"/>
                    </a:ext>
                  </a:extLst>
                </p:cNvPr>
                <p:cNvSpPr txBox="1"/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A0DFAE3C-20AB-DF48-86F9-0527BD5D11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0355B10-F098-3041-A65F-66D3ABCBBF38}"/>
                </a:ext>
              </a:extLst>
            </p:cNvPr>
            <p:cNvCxnSpPr>
              <a:cxnSpLocks/>
              <a:stCxn id="65" idx="6"/>
              <a:endCxn id="81" idx="1"/>
            </p:cNvCxnSpPr>
            <p:nvPr/>
          </p:nvCxnSpPr>
          <p:spPr>
            <a:xfrm>
              <a:off x="7334691" y="2874875"/>
              <a:ext cx="170631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E0ED3A43-119F-CB46-ABF3-9D1F785F1A80}"/>
                    </a:ext>
                  </a:extLst>
                </p:cNvPr>
                <p:cNvSpPr txBox="1"/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E0ED3A43-119F-CB46-ABF3-9D1F785F1A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E35D0EE1-6C82-0849-B33D-42246D6240F0}"/>
                    </a:ext>
                  </a:extLst>
                </p:cNvPr>
                <p:cNvSpPr txBox="1"/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E35D0EE1-6C82-0849-B33D-42246D6240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blipFill>
                  <a:blip r:embed="rId9"/>
                  <a:stretch>
                    <a:fillRect b="-303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46A2A2-4FB3-214D-AF60-30295F46151C}"/>
                </a:ext>
              </a:extLst>
            </p:cNvPr>
            <p:cNvCxnSpPr>
              <a:cxnSpLocks/>
              <a:stCxn id="77" idx="0"/>
              <a:endCxn id="68" idx="3"/>
            </p:cNvCxnSpPr>
            <p:nvPr/>
          </p:nvCxnSpPr>
          <p:spPr>
            <a:xfrm flipV="1">
              <a:off x="9873170" y="2695669"/>
              <a:ext cx="81533" cy="1046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B173400-F956-F747-83B5-0EA3F4A3D312}"/>
                </a:ext>
              </a:extLst>
            </p:cNvPr>
            <p:cNvCxnSpPr>
              <a:cxnSpLocks/>
              <a:stCxn id="66" idx="6"/>
              <a:endCxn id="77" idx="1"/>
            </p:cNvCxnSpPr>
            <p:nvPr/>
          </p:nvCxnSpPr>
          <p:spPr>
            <a:xfrm flipV="1">
              <a:off x="9653046" y="2872284"/>
              <a:ext cx="148124" cy="2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378796B-4DD7-0646-823C-610E093A0BF1}"/>
                </a:ext>
              </a:extLst>
            </p:cNvPr>
            <p:cNvCxnSpPr>
              <a:cxnSpLocks/>
              <a:stCxn id="81" idx="3"/>
              <a:endCxn id="66" idx="2"/>
            </p:cNvCxnSpPr>
            <p:nvPr/>
          </p:nvCxnSpPr>
          <p:spPr>
            <a:xfrm flipV="1">
              <a:off x="7649322" y="2874875"/>
              <a:ext cx="155308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2FA5751-C589-9943-95BA-5CB4E844A417}"/>
                </a:ext>
              </a:extLst>
            </p:cNvPr>
            <p:cNvCxnSpPr>
              <a:cxnSpLocks/>
              <a:stCxn id="69" idx="1"/>
              <a:endCxn id="77" idx="2"/>
            </p:cNvCxnSpPr>
            <p:nvPr/>
          </p:nvCxnSpPr>
          <p:spPr>
            <a:xfrm flipH="1" flipV="1">
              <a:off x="9873170" y="2944284"/>
              <a:ext cx="203808" cy="1067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D109FB37-75C5-C54B-8677-A8EF915FD7C8}"/>
                </a:ext>
              </a:extLst>
            </p:cNvPr>
            <p:cNvGrpSpPr/>
            <p:nvPr/>
          </p:nvGrpSpPr>
          <p:grpSpPr>
            <a:xfrm>
              <a:off x="7468233" y="2764971"/>
              <a:ext cx="520306" cy="392206"/>
              <a:chOff x="7584668" y="2771502"/>
              <a:chExt cx="520306" cy="392206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3A60FF63-2953-FC49-A869-53255F88ECC9}"/>
                  </a:ext>
                </a:extLst>
              </p:cNvPr>
              <p:cNvSpPr/>
              <p:nvPr/>
            </p:nvSpPr>
            <p:spPr>
              <a:xfrm>
                <a:off x="7584668" y="2771502"/>
                <a:ext cx="144000" cy="144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25F51CF7-542E-9D43-BC68-BAE7B4714DAB}"/>
                  </a:ext>
                </a:extLst>
              </p:cNvPr>
              <p:cNvSpPr/>
              <p:nvPr/>
            </p:nvSpPr>
            <p:spPr>
              <a:xfrm>
                <a:off x="7621757" y="2810416"/>
                <a:ext cx="144000" cy="144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9218D99E-F86C-774F-9D21-8EAB6C8FA680}"/>
                      </a:ext>
                    </a:extLst>
                  </p:cNvPr>
                  <p:cNvSpPr txBox="1"/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9218D99E-F86C-774F-9D21-8EAB6C8FA6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6667" r="-4167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F8A80979-AD5F-8247-B8AB-1A6DEE15546F}"/>
                  </a:ext>
                </a:extLst>
              </p:cNvPr>
              <p:cNvSpPr/>
              <p:nvPr/>
            </p:nvSpPr>
            <p:spPr>
              <a:xfrm>
                <a:off x="7663276" y="2853416"/>
                <a:ext cx="144000" cy="144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CAFD14C-A062-5644-96D7-0CB520399000}"/>
                </a:ext>
              </a:extLst>
            </p:cNvPr>
            <p:cNvGrpSpPr/>
            <p:nvPr/>
          </p:nvGrpSpPr>
          <p:grpSpPr>
            <a:xfrm>
              <a:off x="9764081" y="2698471"/>
              <a:ext cx="520146" cy="288813"/>
              <a:chOff x="9795611" y="2711533"/>
              <a:chExt cx="520146" cy="288813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8E7B5C20-6B16-7E4F-9DFB-80A6BC8FF084}"/>
                  </a:ext>
                </a:extLst>
              </p:cNvPr>
              <p:cNvSpPr/>
              <p:nvPr/>
            </p:nvSpPr>
            <p:spPr>
              <a:xfrm>
                <a:off x="9795611" y="277443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A929BB21-DF2C-C941-9D9B-72C6F926C497}"/>
                  </a:ext>
                </a:extLst>
              </p:cNvPr>
              <p:cNvSpPr/>
              <p:nvPr/>
            </p:nvSpPr>
            <p:spPr>
              <a:xfrm>
                <a:off x="9832700" y="2813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F6E7E7F-AE91-4A4C-B5AE-6221A8A6D5FD}"/>
                  </a:ext>
                </a:extLst>
              </p:cNvPr>
              <p:cNvSpPr/>
              <p:nvPr/>
            </p:nvSpPr>
            <p:spPr>
              <a:xfrm>
                <a:off x="9874219" y="285634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1FA26639-C577-5246-8EC5-7C8BEFCC2008}"/>
                      </a:ext>
                    </a:extLst>
                  </p:cNvPr>
                  <p:cNvSpPr txBox="1"/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1FA26639-C577-5246-8EC5-7C8BEFCC20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20833" r="-4167" b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0953617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1F8B8-CBB3-EB46-9A80-CE4FA1D37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Transforming MLNs into PMs: 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D16D9F33-A957-D44C-9F98-127B4D7996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charset="0"/>
                          </a:rPr>
                          <m:t>𝑔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𝑃𝑢𝑏𝑙𝑖𝑠h𝑒𝑠</m:t>
                            </m:r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𝐹𝑎𝑟𝐴𝑤𝑎𝑦</m:t>
                            </m:r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𝐴𝑡𝑡𝑒𝑛𝑑𝑠</m:t>
                            </m:r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dom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 ×</m:t>
                        </m:r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</a:rPr>
                          <m:t>dom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d>
                  </m:oMath>
                </a14:m>
                <a:endParaRPr lang="de-DE" dirty="0"/>
              </a:p>
              <a:p>
                <a:pPr lvl="1"/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D16D9F33-A957-D44C-9F98-127B4D7996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090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2175F8-390E-7D42-8061-73C83CD975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678FC-8A25-194D-B64E-5F43D207E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59</a:t>
            </a:fld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9576FD4-5919-AB48-B14D-EEFD691A90EE}"/>
              </a:ext>
            </a:extLst>
          </p:cNvPr>
          <p:cNvGrpSpPr/>
          <p:nvPr/>
        </p:nvGrpSpPr>
        <p:grpSpPr>
          <a:xfrm>
            <a:off x="6257842" y="4926017"/>
            <a:ext cx="5573833" cy="979897"/>
            <a:chOff x="6257842" y="3886413"/>
            <a:chExt cx="5573833" cy="9798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39AED68-002F-F94E-87F0-9F966AC78B4F}"/>
                    </a:ext>
                  </a:extLst>
                </p:cNvPr>
                <p:cNvSpPr txBox="1"/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0 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39AED68-002F-F94E-87F0-9F966AC78B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3029" y="3886413"/>
                  <a:ext cx="392864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77BC025-39A1-774D-875D-C3D4B7456CA1}"/>
                    </a:ext>
                  </a:extLst>
                </p:cNvPr>
                <p:cNvSpPr txBox="1"/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FFC000"/>
                  </a:solidFill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tabLst>
                      <a:tab pos="530225" algn="l"/>
                    </a:tabLs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3.75</m:t>
                        </m:r>
                        <m:r>
                          <a:rPr lang="en-GB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	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de-DE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GB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GB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77BC025-39A1-774D-875D-C3D4B7456C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7842" y="4496978"/>
                  <a:ext cx="5573833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rgbClr val="FFC000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684C29A-0F4F-5147-859A-F44150E5028D}"/>
              </a:ext>
            </a:extLst>
          </p:cNvPr>
          <p:cNvGrpSpPr/>
          <p:nvPr/>
        </p:nvGrpSpPr>
        <p:grpSpPr>
          <a:xfrm>
            <a:off x="4987870" y="3428167"/>
            <a:ext cx="6843804" cy="1020259"/>
            <a:chOff x="4987870" y="2363199"/>
            <a:chExt cx="6843804" cy="10202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FA5B1318-FDCC-9F4C-A487-2B9934433C3D}"/>
                    </a:ext>
                  </a:extLst>
                </p:cNvPr>
                <p:cNvSpPr txBox="1"/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𝑃𝑟𝑒𝑠𝑒𝑛𝑡𝑠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FA5B1318-FDCC-9F4C-A487-2B9934433C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7870" y="2680118"/>
                  <a:ext cx="2346821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C0051F1-0165-9A4D-B7EC-E4C8B301BC18}"/>
                    </a:ext>
                  </a:extLst>
                </p:cNvPr>
                <p:cNvSpPr txBox="1"/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𝐴𝑡𝑡𝑒𝑛𝑑𝑠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C0051F1-0165-9A4D-B7EC-E4C8B301BC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4630" y="2680118"/>
                  <a:ext cx="1848416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71A73D-FD7F-1C4D-89DD-7EF851AE3140}"/>
                </a:ext>
              </a:extLst>
            </p:cNvPr>
            <p:cNvCxnSpPr>
              <a:cxnSpLocks/>
              <a:stCxn id="46" idx="6"/>
              <a:endCxn id="62" idx="1"/>
            </p:cNvCxnSpPr>
            <p:nvPr/>
          </p:nvCxnSpPr>
          <p:spPr>
            <a:xfrm>
              <a:off x="7334691" y="2874875"/>
              <a:ext cx="170631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AC50231-C1E0-1742-94AA-760FE9F91B32}"/>
                    </a:ext>
                  </a:extLst>
                </p:cNvPr>
                <p:cNvSpPr txBox="1"/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𝑃𝑢𝑏𝑙𝑖𝑠h𝑒𝑠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5AC50231-C1E0-1742-94AA-760FE9F91B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2666" y="2363199"/>
                  <a:ext cx="219900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DB6FDB3-BB12-2140-B08B-2D021CA25FD0}"/>
                    </a:ext>
                  </a:extLst>
                </p:cNvPr>
                <p:cNvSpPr txBox="1"/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panose="02040503050406030204" pitchFamily="18" charset="0"/>
                          </a:rPr>
                          <m:t>𝐹𝑎𝑟𝐴𝑤𝑎𝑦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0DB6FDB3-BB12-2140-B08B-2D021CA25F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6284" y="2993945"/>
                  <a:ext cx="1848416" cy="389513"/>
                </a:xfrm>
                <a:prstGeom prst="ellipse">
                  <a:avLst/>
                </a:prstGeom>
                <a:blipFill>
                  <a:blip r:embed="rId8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D2D7C94-B70F-9045-9FEB-5833C8FC03C8}"/>
                </a:ext>
              </a:extLst>
            </p:cNvPr>
            <p:cNvCxnSpPr>
              <a:cxnSpLocks/>
              <a:stCxn id="58" idx="0"/>
              <a:endCxn id="49" idx="3"/>
            </p:cNvCxnSpPr>
            <p:nvPr/>
          </p:nvCxnSpPr>
          <p:spPr>
            <a:xfrm flipV="1">
              <a:off x="9873170" y="2695669"/>
              <a:ext cx="81533" cy="1046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3254C6B-D1A2-E34A-B873-472CB24874A8}"/>
                </a:ext>
              </a:extLst>
            </p:cNvPr>
            <p:cNvCxnSpPr>
              <a:cxnSpLocks/>
              <a:stCxn id="47" idx="6"/>
              <a:endCxn id="58" idx="1"/>
            </p:cNvCxnSpPr>
            <p:nvPr/>
          </p:nvCxnSpPr>
          <p:spPr>
            <a:xfrm flipV="1">
              <a:off x="9653046" y="2872284"/>
              <a:ext cx="148124" cy="2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BDBE4DD-BC41-8547-A14E-6FD34107E0C2}"/>
                </a:ext>
              </a:extLst>
            </p:cNvPr>
            <p:cNvCxnSpPr>
              <a:cxnSpLocks/>
              <a:stCxn id="62" idx="3"/>
              <a:endCxn id="47" idx="2"/>
            </p:cNvCxnSpPr>
            <p:nvPr/>
          </p:nvCxnSpPr>
          <p:spPr>
            <a:xfrm flipV="1">
              <a:off x="7649322" y="2874875"/>
              <a:ext cx="155308" cy="10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52903CB-E17D-D44B-97D1-188F1FAF71EF}"/>
                </a:ext>
              </a:extLst>
            </p:cNvPr>
            <p:cNvCxnSpPr>
              <a:cxnSpLocks/>
              <a:stCxn id="50" idx="1"/>
              <a:endCxn id="58" idx="2"/>
            </p:cNvCxnSpPr>
            <p:nvPr/>
          </p:nvCxnSpPr>
          <p:spPr>
            <a:xfrm flipH="1" flipV="1">
              <a:off x="9873170" y="2944284"/>
              <a:ext cx="203808" cy="1067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905EEC3-5DAF-6A4A-A94E-C4A4EE2D93B2}"/>
                </a:ext>
              </a:extLst>
            </p:cNvPr>
            <p:cNvGrpSpPr/>
            <p:nvPr/>
          </p:nvGrpSpPr>
          <p:grpSpPr>
            <a:xfrm>
              <a:off x="7468233" y="2764971"/>
              <a:ext cx="520306" cy="392206"/>
              <a:chOff x="7584668" y="2771502"/>
              <a:chExt cx="520306" cy="392206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2BC1D34-3548-124E-8071-569C2FAAF6AC}"/>
                  </a:ext>
                </a:extLst>
              </p:cNvPr>
              <p:cNvSpPr/>
              <p:nvPr/>
            </p:nvSpPr>
            <p:spPr>
              <a:xfrm>
                <a:off x="7584668" y="2771502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4B893EA5-3050-1E4E-9E1F-EB616C28960C}"/>
                  </a:ext>
                </a:extLst>
              </p:cNvPr>
              <p:cNvSpPr/>
              <p:nvPr/>
            </p:nvSpPr>
            <p:spPr>
              <a:xfrm>
                <a:off x="7621757" y="2810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D4CE39F7-E704-5944-ABA0-8AF665A5F8F1}"/>
                      </a:ext>
                    </a:extLst>
                  </p:cNvPr>
                  <p:cNvSpPr txBox="1"/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D4CE39F7-E704-5944-ABA0-8AF665A5F8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6883" y="2886709"/>
                    <a:ext cx="288091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BD0789D4-CDEC-BA4C-AFF2-9EDE030EBCFE}"/>
                  </a:ext>
                </a:extLst>
              </p:cNvPr>
              <p:cNvSpPr/>
              <p:nvPr/>
            </p:nvSpPr>
            <p:spPr>
              <a:xfrm>
                <a:off x="7663276" y="2853416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5EBE51B-3537-3F4B-8322-42B314C8967A}"/>
                </a:ext>
              </a:extLst>
            </p:cNvPr>
            <p:cNvGrpSpPr/>
            <p:nvPr/>
          </p:nvGrpSpPr>
          <p:grpSpPr>
            <a:xfrm>
              <a:off x="9764081" y="2698471"/>
              <a:ext cx="520146" cy="288813"/>
              <a:chOff x="9795611" y="2711533"/>
              <a:chExt cx="520146" cy="288813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DBEC1DC-2A33-6E47-8F6F-FDA6E6290F1B}"/>
                  </a:ext>
                </a:extLst>
              </p:cNvPr>
              <p:cNvSpPr/>
              <p:nvPr/>
            </p:nvSpPr>
            <p:spPr>
              <a:xfrm>
                <a:off x="9795611" y="2774432"/>
                <a:ext cx="144000" cy="144000"/>
              </a:xfrm>
              <a:prstGeom prst="rect">
                <a:avLst/>
              </a:prstGeom>
              <a:solidFill>
                <a:srgbClr val="F5F3EB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2025487-19DA-B94D-9BB3-5984980F8DE9}"/>
                  </a:ext>
                </a:extLst>
              </p:cNvPr>
              <p:cNvSpPr/>
              <p:nvPr/>
            </p:nvSpPr>
            <p:spPr>
              <a:xfrm>
                <a:off x="9832700" y="2813346"/>
                <a:ext cx="144000" cy="144000"/>
              </a:xfrm>
              <a:prstGeom prst="rect">
                <a:avLst/>
              </a:prstGeom>
              <a:solidFill>
                <a:srgbClr val="F5F3EB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B599DED-C4E9-634B-8734-7C25AB01F0FC}"/>
                  </a:ext>
                </a:extLst>
              </p:cNvPr>
              <p:cNvSpPr/>
              <p:nvPr/>
            </p:nvSpPr>
            <p:spPr>
              <a:xfrm>
                <a:off x="9874219" y="2856346"/>
                <a:ext cx="144000" cy="144000"/>
              </a:xfrm>
              <a:prstGeom prst="rect">
                <a:avLst/>
              </a:prstGeom>
              <a:solidFill>
                <a:srgbClr val="F5F3EB"/>
              </a:solidFill>
              <a:ln w="95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5AF14A7C-F5AE-A245-A091-5CBB7E6ABB5C}"/>
                      </a:ext>
                    </a:extLst>
                  </p:cNvPr>
                  <p:cNvSpPr txBox="1"/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FFC000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>
                      <a:solidFill>
                        <a:srgbClr val="FFC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5AF14A7C-F5AE-A245-A091-5CBB7E6ABB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22343" y="2711533"/>
                    <a:ext cx="293414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0833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5" name="Table 64">
                <a:extLst>
                  <a:ext uri="{FF2B5EF4-FFF2-40B4-BE49-F238E27FC236}">
                    <a16:creationId xmlns:a16="http://schemas.microsoft.com/office/drawing/2014/main" id="{84A512BA-CA25-2847-90D2-F591B201AA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9230430"/>
                  </p:ext>
                </p:extLst>
              </p:nvPr>
            </p:nvGraphicFramePr>
            <p:xfrm>
              <a:off x="359623" y="2568354"/>
              <a:ext cx="5997893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6575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519238">
                      <a:extLst>
                        <a:ext uri="{9D8B030D-6E8A-4147-A177-3AD203B41FA5}">
                          <a16:colId xmlns:a16="http://schemas.microsoft.com/office/drawing/2014/main" val="2426709308"/>
                        </a:ext>
                      </a:extLst>
                    </a:gridCol>
                    <a:gridCol w="1622425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1049655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𝑃𝑢𝑏𝑙𝑖𝑠h𝑒𝑠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𝐹𝑎𝑟𝐴𝑤𝑎𝑦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𝐴𝑡𝑡𝑒𝑛𝑑𝑠</m:t>
                                </m:r>
                                <m:d>
                                  <m:d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GB" b="0" i="0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3917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60651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i="1" dirty="0" smtClean="0">
                                    <a:latin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6EAD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781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i="1" dirty="0" smtClean="0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GB" i="1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de-DE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lang="de-DE" smtClean="0">
                                        <a:latin typeface="Cambria Math" panose="02040503050406030204" pitchFamily="18" charset="0"/>
                                      </a:rPr>
                                      <m:t>3.75</m:t>
                                    </m:r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>
                        <a:solidFill>
                          <a:srgbClr val="F5F3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44920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5" name="Table 64">
                <a:extLst>
                  <a:ext uri="{FF2B5EF4-FFF2-40B4-BE49-F238E27FC236}">
                    <a16:creationId xmlns:a16="http://schemas.microsoft.com/office/drawing/2014/main" id="{84A512BA-CA25-2847-90D2-F591B201AA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9230430"/>
                  </p:ext>
                </p:extLst>
              </p:nvPr>
            </p:nvGraphicFramePr>
            <p:xfrm>
              <a:off x="359623" y="2568354"/>
              <a:ext cx="5997893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06575">
                      <a:extLst>
                        <a:ext uri="{9D8B030D-6E8A-4147-A177-3AD203B41FA5}">
                          <a16:colId xmlns:a16="http://schemas.microsoft.com/office/drawing/2014/main" val="1319494561"/>
                        </a:ext>
                      </a:extLst>
                    </a:gridCol>
                    <a:gridCol w="1519238">
                      <a:extLst>
                        <a:ext uri="{9D8B030D-6E8A-4147-A177-3AD203B41FA5}">
                          <a16:colId xmlns:a16="http://schemas.microsoft.com/office/drawing/2014/main" val="2426709308"/>
                        </a:ext>
                      </a:extLst>
                    </a:gridCol>
                    <a:gridCol w="1622425">
                      <a:extLst>
                        <a:ext uri="{9D8B030D-6E8A-4147-A177-3AD203B41FA5}">
                          <a16:colId xmlns:a16="http://schemas.microsoft.com/office/drawing/2014/main" val="2258612586"/>
                        </a:ext>
                      </a:extLst>
                    </a:gridCol>
                    <a:gridCol w="1049655">
                      <a:extLst>
                        <a:ext uri="{9D8B030D-6E8A-4147-A177-3AD203B41FA5}">
                          <a16:colId xmlns:a16="http://schemas.microsoft.com/office/drawing/2014/main" val="28133525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3448" r="-235211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3448" r="-178333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3448" r="-67188" b="-8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3448" r="-3614" b="-8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7911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100000" r="-235211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100000" r="-178333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100000" r="-67188" b="-6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100000" r="-3614" b="-6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24642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206897" r="-235211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206897" r="-178333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206897" r="-67188" b="-6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206897" r="-3614" b="-6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47804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306897" r="-235211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306897" r="-178333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306897" r="-67188" b="-5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306897" r="-3614" b="-5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3917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393333" r="-235211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393333" r="-178333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393333" r="-67188" b="-3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393333" r="-3614" b="-3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60651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510345" r="-235211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510345" r="-178333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510345" r="-67188" b="-3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510345" r="-3614" b="-3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3119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610345" r="-235211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610345" r="-178333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610345" r="-67188" b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610345" r="-3614" b="-2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732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686667" r="-235211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686667" r="-178333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686667" r="-67188" b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686667" r="-3614" b="-1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337814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704" t="-813793" r="-235211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119167" t="-813793" r="-178333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205469" t="-813793" r="-67188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>
                        <a:blipFill>
                          <a:blip r:embed="rId11"/>
                          <a:stretch>
                            <a:fillRect l="-471084" t="-813793" r="-361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449209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437478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13C1-1EE2-B848-819D-1D919321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Transforming PMs into MLNs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6EAA1AC-E29A-FA46-BF8C-698D89C7C35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Inverse of Transforming MLNs into PMs </a:t>
                </a:r>
              </a:p>
              <a:p>
                <a:r>
                  <a:rPr lang="en-GB" dirty="0"/>
                  <a:t>Given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de-DE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de-DE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i="1" dirty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𝒜</m:t>
                                        </m:r>
                                      </m:e>
                                      <m:sub>
                                        <m:r>
                                          <a:rPr lang="de-DE" b="0" i="1" dirty="0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</m:sSub>
                          </m:e>
                        </m:d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dirty="0"/>
                  <a:t> </a:t>
                </a:r>
              </a:p>
              <a:p>
                <a:pPr lvl="1"/>
                <a:r>
                  <a:rPr lang="en-GB" dirty="0"/>
                  <a:t>Precondition: All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rvs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GB" dirty="0"/>
                  <a:t> need to have Boolean ranges</a:t>
                </a:r>
              </a:p>
              <a:p>
                <a:pPr lvl="1"/>
                <a:r>
                  <a:rPr lang="en-GB" dirty="0"/>
                  <a:t>PRVs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GB" dirty="0"/>
                  <a:t> = logical atoms</a:t>
                </a:r>
              </a:p>
              <a:p>
                <a:pPr lvl="1"/>
                <a:r>
                  <a:rPr lang="en-GB" dirty="0"/>
                  <a:t>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⊤</m:t>
                    </m:r>
                  </m:oMath>
                </a14:m>
                <a:r>
                  <a:rPr lang="en-GB" dirty="0"/>
                  <a:t>: original MLN without further restrictions</a:t>
                </a:r>
              </a:p>
              <a:p>
                <a:pPr lvl="2"/>
                <a:r>
                  <a:rPr lang="en-GB" dirty="0"/>
                  <a:t>Otherwise: encode in constraint set per formula</a:t>
                </a:r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6EAA1AC-E29A-FA46-BF8C-698D89C7C3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256" t="-2985" r="-1860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BDE0179-2AA9-2744-82F1-3900DF3E038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Potential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For each input-output mapping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𝒶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Build formula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de-DE" i="1" dirty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⋀"/>
                        <m:supHide m:val="on"/>
                        <m:ctrlPr>
                          <a:rPr lang="en-GB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de-DE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de-DE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GB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𝒜</m:t>
                        </m:r>
                      </m:sub>
                      <m:sup/>
                      <m:e>
                        <m:r>
                          <a:rPr lang="de-DE" i="1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de-DE" i="1" dirty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 dirty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de-DE" i="1" dirty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 dirty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𝒶</m:t>
                            </m:r>
                          </m:e>
                        </m:d>
                      </m:e>
                    </m:nary>
                  </m:oMath>
                </a14:m>
                <a:r>
                  <a:rPr lang="en-GB" dirty="0"/>
                  <a:t> with weight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de-DE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de-DE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Assignment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of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in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𝒶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is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𝑡𝑟𝑢𝑒</m:t>
                                  </m: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¬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Assignment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of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in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𝒶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de-DE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is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𝑓𝑎𝑙𝑠𝑒</m:t>
                                  </m:r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endParaRPr lang="en-GB" dirty="0"/>
              </a:p>
              <a:p>
                <a:pPr lvl="3"/>
                <a:r>
                  <a:rPr lang="en-GB" dirty="0"/>
                  <a:t>If the potentials are 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dirty="0"/>
                  <a:t>, then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GB" dirty="0"/>
                  <a:t> is negative</a:t>
                </a:r>
              </a:p>
              <a:p>
                <a:pPr lvl="4"/>
                <a:r>
                  <a:rPr lang="en-GB" dirty="0"/>
                  <a:t>If potential is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/>
                  <a:t>, choose large negative number </a:t>
                </a:r>
              </a:p>
              <a:p>
                <a:pPr lvl="5"/>
                <a:r>
                  <a:rPr lang="en-GB" dirty="0"/>
                  <a:t>Compare to the inverse with a weight of infinity</a:t>
                </a:r>
              </a:p>
              <a:p>
                <a:pPr lvl="3"/>
                <a:r>
                  <a:rPr lang="en-GB" dirty="0"/>
                  <a:t>Best: ensure that potentials are in either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d>
                      <m:dPr>
                        <m:endChr m:val="]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≥1</m:t>
                        </m:r>
                      </m:sub>
                    </m:sSub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BDE0179-2AA9-2744-82F1-3900DF3E03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 r="-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C56BE-B2FD-704E-8233-D0854651B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BD609-60B8-BE49-AE94-3E9880533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65223-F703-784D-9B6A-6CBBF0C4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484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Inverse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99EBD2E-3CD7-7044-ABFC-62563C15B2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6480407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E.g.,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de-DE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de-DE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de-DE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de-DE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Logical atoms: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𝐸𝑝𝑖𝑑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𝑁𝑎𝑡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𝐴𝑐𝑐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br>
                  <a:rPr lang="de-DE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𝑇𝑟𝑎𝑣𝑒𝑙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𝑆𝑖𝑐𝑘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br>
                  <a:rPr lang="de-DE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𝑇𝑟𝑒𝑎𝑡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Domains as given for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99EBD2E-3CD7-7044-ABFC-62563C15B2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6480407" cy="4240848"/>
              </a:xfrm>
              <a:blipFill>
                <a:blip r:embed="rId2"/>
                <a:stretch>
                  <a:fillRect l="-2539" t="-23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7E30A1-0504-6F4D-81B3-9ED544FD9B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2ACF1-63CC-8349-987F-3FBD65073B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61</a:t>
            </a:fld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6F6F7BD-16D8-4D4A-B203-94243AF7BA29}"/>
              </a:ext>
            </a:extLst>
          </p:cNvPr>
          <p:cNvGrpSpPr/>
          <p:nvPr/>
        </p:nvGrpSpPr>
        <p:grpSpPr>
          <a:xfrm>
            <a:off x="6907622" y="3834819"/>
            <a:ext cx="4924053" cy="2070888"/>
            <a:chOff x="6907622" y="3834819"/>
            <a:chExt cx="4924053" cy="207088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4E6979BB-7E29-134C-9992-ED633DADB86D}"/>
                </a:ext>
              </a:extLst>
            </p:cNvPr>
            <p:cNvGrpSpPr/>
            <p:nvPr/>
          </p:nvGrpSpPr>
          <p:grpSpPr>
            <a:xfrm>
              <a:off x="8241884" y="3918239"/>
              <a:ext cx="2198182" cy="490296"/>
              <a:chOff x="8655309" y="2902693"/>
              <a:chExt cx="2198182" cy="490296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239C1EE5-5AE4-8246-A2F6-EC281E9473DE}"/>
                  </a:ext>
                </a:extLst>
              </p:cNvPr>
              <p:cNvCxnSpPr>
                <a:cxnSpLocks/>
                <a:stCxn id="77" idx="6"/>
                <a:endCxn id="109" idx="1"/>
              </p:cNvCxnSpPr>
              <p:nvPr/>
            </p:nvCxnSpPr>
            <p:spPr>
              <a:xfrm flipV="1">
                <a:off x="8655309" y="3013607"/>
                <a:ext cx="922375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F2F162E5-73C1-D647-BC21-5C81A1C97019}"/>
                  </a:ext>
                </a:extLst>
              </p:cNvPr>
              <p:cNvCxnSpPr>
                <a:cxnSpLocks/>
                <a:stCxn id="78" idx="2"/>
                <a:endCxn id="109" idx="3"/>
              </p:cNvCxnSpPr>
              <p:nvPr/>
            </p:nvCxnSpPr>
            <p:spPr>
              <a:xfrm flipH="1" flipV="1">
                <a:off x="9721684" y="3013607"/>
                <a:ext cx="1131807" cy="42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2274AE3F-C551-7044-B8F1-A926C9D6D385}"/>
                  </a:ext>
                </a:extLst>
              </p:cNvPr>
              <p:cNvCxnSpPr>
                <a:cxnSpLocks/>
                <a:stCxn id="81" idx="0"/>
                <a:endCxn id="109" idx="2"/>
              </p:cNvCxnSpPr>
              <p:nvPr/>
            </p:nvCxnSpPr>
            <p:spPr>
              <a:xfrm flipH="1" flipV="1">
                <a:off x="9649684" y="3085607"/>
                <a:ext cx="3824" cy="3073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98CED22E-09EC-4F4F-8678-852E17212E75}"/>
                  </a:ext>
                </a:extLst>
              </p:cNvPr>
              <p:cNvGrpSpPr/>
              <p:nvPr/>
            </p:nvGrpSpPr>
            <p:grpSpPr>
              <a:xfrm>
                <a:off x="9540595" y="2902693"/>
                <a:ext cx="520306" cy="392206"/>
                <a:chOff x="9540595" y="2902693"/>
                <a:chExt cx="520306" cy="392206"/>
              </a:xfrm>
            </p:grpSpPr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ED0EB4F8-7DB1-7F4F-AC2C-0438A9E3A702}"/>
                    </a:ext>
                  </a:extLst>
                </p:cNvPr>
                <p:cNvSpPr/>
                <p:nvPr/>
              </p:nvSpPr>
              <p:spPr>
                <a:xfrm>
                  <a:off x="9540595" y="2902693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97401438-B646-4B44-8723-3E166E15E296}"/>
                    </a:ext>
                  </a:extLst>
                </p:cNvPr>
                <p:cNvSpPr/>
                <p:nvPr/>
              </p:nvSpPr>
              <p:spPr>
                <a:xfrm>
                  <a:off x="9577684" y="2941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32105AAE-7992-4F45-BAE3-7E0FFE1C25D3}"/>
                    </a:ext>
                  </a:extLst>
                </p:cNvPr>
                <p:cNvSpPr/>
                <p:nvPr/>
              </p:nvSpPr>
              <p:spPr>
                <a:xfrm>
                  <a:off x="9619203" y="2984607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1" name="TextBox 110">
                      <a:extLst>
                        <a:ext uri="{FF2B5EF4-FFF2-40B4-BE49-F238E27FC236}">
                          <a16:creationId xmlns:a16="http://schemas.microsoft.com/office/drawing/2014/main" id="{E218FEA6-174F-F74B-B339-4D60F61AAE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97102F4F-F96B-A941-885B-1E10A547421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72810" y="3017900"/>
                      <a:ext cx="288091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66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C29DFD3B-E434-0A41-B17F-7FD77F200BA6}"/>
                    </a:ext>
                  </a:extLst>
                </p:cNvPr>
                <p:cNvSpPr/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i="1" smtClean="0">
                            <a:latin typeface="Cambria Math" charset="0"/>
                          </a:rPr>
                          <m:t>𝑁𝑎𝑡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0027B3A-2688-1045-8B54-5F5C209A05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9772" y="3834819"/>
                  <a:ext cx="1132112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2D21CCDF-7656-BC4A-A5A2-87611F6F5662}"/>
                    </a:ext>
                  </a:extLst>
                </p:cNvPr>
                <p:cNvSpPr/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3DD7CE19-7649-9041-ABD0-D4C648A477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40066" y="3834819"/>
                  <a:ext cx="991005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F61FAB50-2B81-8343-86CB-528ACBBC06F5}"/>
                    </a:ext>
                  </a:extLst>
                </p:cNvPr>
                <p:cNvSpPr/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3FD7DFFF-6912-8243-A41A-A874B52A7A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1260" y="5516194"/>
                  <a:ext cx="1189998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EFBBA7F-D5A9-DF4E-BE94-32FB87193D50}"/>
                    </a:ext>
                  </a:extLst>
                </p:cNvPr>
                <p:cNvSpPr/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BA5D5BE-DFB2-8845-9E90-2A78F17A72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22" y="4943648"/>
                  <a:ext cx="1536412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990E7E48-AB93-AC45-B289-82C1162B9BBE}"/>
                    </a:ext>
                  </a:extLst>
                </p:cNvPr>
                <p:cNvSpPr/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193914D-83A9-AB49-925E-CDDE63ECE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408535"/>
                  <a:ext cx="758649" cy="389513"/>
                </a:xfrm>
                <a:prstGeom prst="ellipse">
                  <a:avLst/>
                </a:prstGeom>
                <a:blipFill>
                  <a:blip r:embed="rId9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64BE34C5-E5BB-DF4A-A2F5-51EF3A55EE29}"/>
                    </a:ext>
                  </a:extLst>
                </p:cNvPr>
                <p:cNvSpPr/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64C44D0D-0C3F-3947-B6AA-59EABC34E4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9464" y="4943648"/>
                  <a:ext cx="1792211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049AEC0-9516-554E-956E-020EA8816D5A}"/>
                </a:ext>
              </a:extLst>
            </p:cNvPr>
            <p:cNvCxnSpPr>
              <a:cxnSpLocks/>
              <a:stCxn id="80" idx="6"/>
              <a:endCxn id="101" idx="1"/>
            </p:cNvCxnSpPr>
            <p:nvPr/>
          </p:nvCxnSpPr>
          <p:spPr>
            <a:xfrm>
              <a:off x="8444034" y="5138405"/>
              <a:ext cx="455197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078B99D-E528-1649-A16C-BCD2F2F35A8A}"/>
                </a:ext>
              </a:extLst>
            </p:cNvPr>
            <p:cNvCxnSpPr>
              <a:cxnSpLocks/>
              <a:stCxn id="81" idx="4"/>
              <a:endCxn id="101" idx="0"/>
            </p:cNvCxnSpPr>
            <p:nvPr/>
          </p:nvCxnSpPr>
          <p:spPr>
            <a:xfrm flipH="1">
              <a:off x="8971231" y="4798048"/>
              <a:ext cx="268852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FF992C5-E9B2-084C-8011-13936E68811D}"/>
                </a:ext>
              </a:extLst>
            </p:cNvPr>
            <p:cNvCxnSpPr>
              <a:cxnSpLocks/>
              <a:stCxn id="79" idx="0"/>
              <a:endCxn id="101" idx="2"/>
            </p:cNvCxnSpPr>
            <p:nvPr/>
          </p:nvCxnSpPr>
          <p:spPr>
            <a:xfrm flipH="1" flipV="1">
              <a:off x="8971231" y="5215847"/>
              <a:ext cx="265028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3884E9AD-53EC-324A-979E-127506D23D74}"/>
                </a:ext>
              </a:extLst>
            </p:cNvPr>
            <p:cNvGrpSpPr/>
            <p:nvPr/>
          </p:nvGrpSpPr>
          <p:grpSpPr>
            <a:xfrm>
              <a:off x="8610247" y="5032933"/>
              <a:ext cx="474503" cy="391710"/>
              <a:chOff x="9288700" y="2902693"/>
              <a:chExt cx="474503" cy="391710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134C964-9385-D64B-9A35-569223399AB2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82E284AA-FAC0-124D-9DA6-E0A107856FD4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ED4D12D2-266A-6643-B779-3808FEB8E230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0D25F1DF-D0B8-A448-8D33-DED1FDD3C590}"/>
                      </a:ext>
                    </a:extLst>
                  </p:cNvPr>
                  <p:cNvSpPr txBox="1"/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0F5EFF56-D55D-6B4C-8F5C-44FBA4F3FA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88700" y="3017404"/>
                    <a:ext cx="293414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6667" r="-4167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A4A155D0-5B0A-8C43-804F-A5FCEF71C592}"/>
                </a:ext>
              </a:extLst>
            </p:cNvPr>
            <p:cNvCxnSpPr>
              <a:cxnSpLocks/>
              <a:stCxn id="81" idx="4"/>
              <a:endCxn id="97" idx="0"/>
            </p:cNvCxnSpPr>
            <p:nvPr/>
          </p:nvCxnSpPr>
          <p:spPr>
            <a:xfrm>
              <a:off x="9240083" y="4798048"/>
              <a:ext cx="262021" cy="273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F63A250-ECD2-7346-AF55-B40F19543EC5}"/>
                </a:ext>
              </a:extLst>
            </p:cNvPr>
            <p:cNvCxnSpPr>
              <a:cxnSpLocks/>
              <a:stCxn id="82" idx="2"/>
              <a:endCxn id="97" idx="3"/>
            </p:cNvCxnSpPr>
            <p:nvPr/>
          </p:nvCxnSpPr>
          <p:spPr>
            <a:xfrm flipH="1">
              <a:off x="9574104" y="5138405"/>
              <a:ext cx="465360" cy="544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E9F82C5-5343-1E4E-97FA-3D459AD49937}"/>
                </a:ext>
              </a:extLst>
            </p:cNvPr>
            <p:cNvCxnSpPr>
              <a:cxnSpLocks/>
              <a:stCxn id="79" idx="0"/>
              <a:endCxn id="97" idx="2"/>
            </p:cNvCxnSpPr>
            <p:nvPr/>
          </p:nvCxnSpPr>
          <p:spPr>
            <a:xfrm flipV="1">
              <a:off x="9236259" y="5215847"/>
              <a:ext cx="265845" cy="300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76B208D6-D3F0-2B42-8FD1-2B2277BFDFC4}"/>
                </a:ext>
              </a:extLst>
            </p:cNvPr>
            <p:cNvGrpSpPr/>
            <p:nvPr/>
          </p:nvGrpSpPr>
          <p:grpSpPr>
            <a:xfrm>
              <a:off x="9393015" y="5032933"/>
              <a:ext cx="525629" cy="392206"/>
              <a:chOff x="9540595" y="2902693"/>
              <a:chExt cx="525629" cy="392206"/>
            </a:xfrm>
          </p:grpSpPr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3C5F7278-79A3-0941-BE00-380CB7FCAA4D}"/>
                  </a:ext>
                </a:extLst>
              </p:cNvPr>
              <p:cNvSpPr/>
              <p:nvPr/>
            </p:nvSpPr>
            <p:spPr>
              <a:xfrm>
                <a:off x="9540595" y="2902693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31067379-23D0-AC42-832E-E0CB34CEA164}"/>
                  </a:ext>
                </a:extLst>
              </p:cNvPr>
              <p:cNvSpPr/>
              <p:nvPr/>
            </p:nvSpPr>
            <p:spPr>
              <a:xfrm>
                <a:off x="9577684" y="2941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9961C4DF-F474-D04B-8D97-623D43127923}"/>
                  </a:ext>
                </a:extLst>
              </p:cNvPr>
              <p:cNvSpPr/>
              <p:nvPr/>
            </p:nvSpPr>
            <p:spPr>
              <a:xfrm>
                <a:off x="9619203" y="298460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TextBox 98">
                    <a:extLst>
                      <a:ext uri="{FF2B5EF4-FFF2-40B4-BE49-F238E27FC236}">
                        <a16:creationId xmlns:a16="http://schemas.microsoft.com/office/drawing/2014/main" id="{480F7744-2097-FC44-B8DC-0626CB0CC62B}"/>
                      </a:ext>
                    </a:extLst>
                  </p:cNvPr>
                  <p:cNvSpPr txBox="1"/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76227D28-FBE9-7444-A8F6-EABB42538F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72810" y="3017900"/>
                    <a:ext cx="293414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6667" r="-4167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53899AB2-CC95-4A4F-8802-031ADADE2C61}"/>
                </a:ext>
              </a:extLst>
            </p:cNvPr>
            <p:cNvGrpSpPr/>
            <p:nvPr/>
          </p:nvGrpSpPr>
          <p:grpSpPr>
            <a:xfrm>
              <a:off x="9619407" y="4531291"/>
              <a:ext cx="758122" cy="348999"/>
              <a:chOff x="8636773" y="2952819"/>
              <a:chExt cx="758122" cy="348999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7843133F-4AE1-0643-9CD0-09D505F55FA0}"/>
                  </a:ext>
                </a:extLst>
              </p:cNvPr>
              <p:cNvCxnSpPr>
                <a:cxnSpLocks/>
                <a:stCxn id="81" idx="6"/>
                <a:endCxn id="94" idx="1"/>
              </p:cNvCxnSpPr>
              <p:nvPr/>
            </p:nvCxnSpPr>
            <p:spPr>
              <a:xfrm flipV="1">
                <a:off x="8636773" y="3024819"/>
                <a:ext cx="315818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F9038CB4-75E4-574A-95C3-C8B437992B46}"/>
                  </a:ext>
                </a:extLst>
              </p:cNvPr>
              <p:cNvGrpSpPr/>
              <p:nvPr/>
            </p:nvGrpSpPr>
            <p:grpSpPr>
              <a:xfrm>
                <a:off x="8952591" y="2952819"/>
                <a:ext cx="442304" cy="348999"/>
                <a:chOff x="8952591" y="2952819"/>
                <a:chExt cx="442304" cy="348999"/>
              </a:xfrm>
            </p:grpSpPr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35EE4813-AF78-7541-BB32-F69AB85F12C4}"/>
                    </a:ext>
                  </a:extLst>
                </p:cNvPr>
                <p:cNvSpPr/>
                <p:nvPr/>
              </p:nvSpPr>
              <p:spPr>
                <a:xfrm>
                  <a:off x="8952591" y="2952819"/>
                  <a:ext cx="144000" cy="144000"/>
                </a:xfrm>
                <a:prstGeom prst="rect">
                  <a:avLst/>
                </a:prstGeom>
                <a:solidFill>
                  <a:schemeClr val="tx1">
                    <a:lumMod val="20000"/>
                    <a:lumOff val="8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04F3C17C-F69C-D548-83E1-B494F827D5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7ECEFF1-595E-3249-A1D7-6AB7E7AA58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101481" y="3024819"/>
                      <a:ext cx="293414" cy="276999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16667" r="-4167" b="-2173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34054087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Inverse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99EBD2E-3CD7-7044-ABFC-62563C15B2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Weighted formulas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func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)∧¬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∧¬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func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)∧¬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func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)∧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func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)∧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</m:func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)∧¬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func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)∧¬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func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)∧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∧¬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e>
                        </m:func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)∧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Same has to be done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99EBD2E-3CD7-7044-ABFC-62563C15B2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3378C6-23C9-BE40-9E9D-5EC782E65F8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4CD3A-242F-1B4E-BDC0-A06B39D80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62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1" name="Table 40">
                <a:extLst>
                  <a:ext uri="{FF2B5EF4-FFF2-40B4-BE49-F238E27FC236}">
                    <a16:creationId xmlns:a16="http://schemas.microsoft.com/office/drawing/2014/main" id="{0A87302F-F685-6647-89A6-1ED369CEEB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5293902"/>
                  </p:ext>
                </p:extLst>
              </p:nvPr>
            </p:nvGraphicFramePr>
            <p:xfrm>
              <a:off x="8729065" y="1666302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1" name="Table 40">
                <a:extLst>
                  <a:ext uri="{FF2B5EF4-FFF2-40B4-BE49-F238E27FC236}">
                    <a16:creationId xmlns:a16="http://schemas.microsoft.com/office/drawing/2014/main" id="{0A87302F-F685-6647-89A6-1ED369CEEB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5293902"/>
                  </p:ext>
                </p:extLst>
              </p:nvPr>
            </p:nvGraphicFramePr>
            <p:xfrm>
              <a:off x="8729065" y="1666302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3448" r="-16451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3448" r="-21224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3448" r="-4246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3448" r="-3333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103448" r="-16451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103448" r="-21224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103448" r="-4246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103448" r="-3333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203448" r="-16451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203448" r="-21224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203448" r="-4246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203448" r="-3333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303448" r="-16451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303448" r="-21224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303448" r="-4246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303448" r="-3333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417857" r="-16451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417857" r="-212245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417857" r="-4246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417857" r="-3333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500000" r="-16451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500000" r="-21224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500000" r="-4246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500000" r="-3333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600000" r="-16451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600000" r="-21224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600000" r="-4246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600000" r="-3333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700000" r="-16451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700000" r="-21224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700000" r="-4246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700000" r="-3333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800000" r="-16451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800000" r="-21224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800000" r="-4246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800000" r="-3333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7" name="Rectangle 46">
            <a:extLst>
              <a:ext uri="{FF2B5EF4-FFF2-40B4-BE49-F238E27FC236}">
                <a16:creationId xmlns:a16="http://schemas.microsoft.com/office/drawing/2014/main" id="{01D23AD3-4EC0-5245-A031-8000D660E7CA}"/>
              </a:ext>
            </a:extLst>
          </p:cNvPr>
          <p:cNvSpPr/>
          <p:nvPr/>
        </p:nvSpPr>
        <p:spPr>
          <a:xfrm>
            <a:off x="6198433" y="4982584"/>
            <a:ext cx="5633242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4288" lvl="2"/>
            <a:r>
              <a:rPr lang="en-GB" dirty="0"/>
              <a:t>If some potentials appear multiple times, use an algorithm such as Quine-</a:t>
            </a:r>
            <a:r>
              <a:rPr lang="en-GB" dirty="0" err="1"/>
              <a:t>McCluskey</a:t>
            </a:r>
            <a:r>
              <a:rPr lang="en-GB" dirty="0"/>
              <a:t> to minimise formulas needed to encode the same information </a:t>
            </a:r>
            <a:r>
              <a:rPr lang="en-GB" dirty="0">
                <a:solidFill>
                  <a:schemeClr val="tx1">
                    <a:lumMod val="20000"/>
                    <a:lumOff val="80000"/>
                  </a:schemeClr>
                </a:solidFill>
              </a:rPr>
              <a:t>[</a:t>
            </a:r>
            <a:r>
              <a:rPr lang="en-GB" dirty="0" err="1">
                <a:solidFill>
                  <a:schemeClr val="tx1">
                    <a:lumMod val="20000"/>
                    <a:lumOff val="80000"/>
                  </a:schemeClr>
                </a:solidFill>
              </a:rPr>
              <a:t>Marwitz</a:t>
            </a:r>
            <a:r>
              <a:rPr lang="en-GB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et al. (2021)]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A3579FE-B932-0141-92C0-3E68663C18F7}"/>
              </a:ext>
            </a:extLst>
          </p:cNvPr>
          <p:cNvSpPr txBox="1"/>
          <p:nvPr/>
        </p:nvSpPr>
        <p:spPr>
          <a:xfrm>
            <a:off x="2456670" y="6214011"/>
            <a:ext cx="7277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Florian </a:t>
            </a:r>
            <a:r>
              <a:rPr lang="en-GB" sz="12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Marwitz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Tanya B, and Ralf </a:t>
            </a:r>
            <a:r>
              <a:rPr lang="en-GB" sz="12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Möller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A First Step Towards Even More Sparse Encodings of Probability Distributions. In </a:t>
            </a:r>
            <a:r>
              <a:rPr lang="en-GB" sz="12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ILP-21 Proceedings of the 30th International Conference on Inductive Logic Programming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2021.</a:t>
            </a:r>
          </a:p>
        </p:txBody>
      </p:sp>
    </p:spTree>
    <p:extLst>
      <p:ext uri="{BB962C8B-B14F-4D97-AF65-F5344CB8AC3E}">
        <p14:creationId xmlns:p14="http://schemas.microsoft.com/office/powerpoint/2010/main" val="283974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Inverse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99EBD2E-3CD7-7044-ABFC-62563C15B2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6803175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Consider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>
                    <a:latin typeface="+mn-lt"/>
                    <a:ea typeface="Cambria Math" panose="02040503050406030204" pitchFamily="18" charset="0"/>
                  </a:rPr>
                  <a:t> </a:t>
                </a:r>
              </a:p>
              <a:p>
                <a:pPr indent="0">
                  <a:buNone/>
                </a:pPr>
                <a:r>
                  <a:rPr lang="en-GB" dirty="0"/>
                  <a:t>as given by the table on the right</a:t>
                </a:r>
              </a:p>
              <a:p>
                <a:r>
                  <a:rPr lang="en-GB" dirty="0"/>
                  <a:t>Only two weighted formulas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necessary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de-DE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func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)∨¬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rgbClr val="FFC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func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)∧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potential of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/>
                  <a:t> instead of </a:t>
                </a:r>
                <a14:m>
                  <m:oMath xmlns:m="http://schemas.openxmlformats.org/officeDocument/2006/math">
                    <m:r>
                      <a:rPr lang="de-DE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/>
                  <a:t>, would reduce to 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func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)∧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𝑒𝑝𝑖𝑑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𝑠𝑖𝑐𝑘</m:t>
                        </m:r>
                        <m:d>
                          <m:d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Assignments that do not make the formula true automatically get weight of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0=</m:t>
                    </m:r>
                    <m:func>
                      <m:func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func>
                  </m:oMath>
                </a14:m>
                <a:endParaRPr lang="en-GB" dirty="0"/>
              </a:p>
              <a:p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99EBD2E-3CD7-7044-ABFC-62563C15B2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6803175" cy="4240848"/>
              </a:xfrm>
              <a:blipFill>
                <a:blip r:embed="rId2"/>
                <a:stretch>
                  <a:fillRect l="-2421" t="-20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E8A8B72-BB6E-E849-8AB3-EE64B120EF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806C41-C10E-F842-897C-50D48E1586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t>63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9760F3-65FF-214F-94FA-F09DF031A83A}"/>
              </a:ext>
            </a:extLst>
          </p:cNvPr>
          <p:cNvSpPr/>
          <p:nvPr/>
        </p:nvSpPr>
        <p:spPr>
          <a:xfrm>
            <a:off x="8119144" y="5223733"/>
            <a:ext cx="3712531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/>
              <a:t>Size of resulting MLN depends on the </a:t>
            </a:r>
            <a:r>
              <a:rPr lang="en-GB" i="1" dirty="0"/>
              <a:t>local symmetries</a:t>
            </a:r>
            <a:r>
              <a:rPr lang="en-GB" dirty="0"/>
              <a:t> in the potentials!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3A84BA78-A247-FB44-98E8-AAD679ADF5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1785312"/>
                  </p:ext>
                </p:extLst>
              </p:nvPr>
            </p:nvGraphicFramePr>
            <p:xfrm>
              <a:off x="8729065" y="1665066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  <m:d>
                                  <m:d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3A84BA78-A247-FB44-98E8-AAD679ADF5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1785312"/>
                  </p:ext>
                </p:extLst>
              </p:nvPr>
            </p:nvGraphicFramePr>
            <p:xfrm>
              <a:off x="8729065" y="1665066"/>
              <a:ext cx="310261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17424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57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1808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8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3448" r="-16451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3448" r="-21224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3448" r="-4246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3448" r="-3333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103448" r="-16451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103448" r="-21224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103448" r="-4246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103448" r="-3333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203448" r="-16451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203448" r="-21224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203448" r="-4246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203448" r="-3333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303448" r="-16451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303448" r="-21224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303448" r="-4246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303448" r="-3333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417857" r="-16451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417857" r="-212245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417857" r="-4246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417857" r="-3333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500000" r="-16451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500000" r="-21224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500000" r="-4246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500000" r="-3333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600000" r="-16451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600000" r="-21224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600000" r="-4246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600000" r="-3333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700000" r="-16451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700000" r="-21224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700000" r="-4246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700000" r="-3333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075" t="-800000" r="-16451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837" t="-800000" r="-21224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5890" t="-800000" r="-4246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20000" t="-800000" r="-3333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7BDFED01-3042-9D41-B6D6-3BA7C47CCCF2}"/>
              </a:ext>
            </a:extLst>
          </p:cNvPr>
          <p:cNvSpPr txBox="1"/>
          <p:nvPr/>
        </p:nvSpPr>
        <p:spPr>
          <a:xfrm>
            <a:off x="2456670" y="6214011"/>
            <a:ext cx="7277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Florian </a:t>
            </a:r>
            <a:r>
              <a:rPr lang="en-GB" sz="12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Marwitz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Tanya B, and Ralf </a:t>
            </a:r>
            <a:r>
              <a:rPr lang="en-GB" sz="12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Möller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A First Step Towards Even More Sparse Encodings of Probability Distributions. In </a:t>
            </a:r>
            <a:r>
              <a:rPr lang="en-GB" sz="12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ILP-21 Proceedings of the 30th International Conference on Inductive Logic Programming</a:t>
            </a:r>
            <a:r>
              <a:rPr lang="en-GB" sz="12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2021.</a:t>
            </a:r>
          </a:p>
        </p:txBody>
      </p:sp>
    </p:spTree>
    <p:extLst>
      <p:ext uri="{BB962C8B-B14F-4D97-AF65-F5344CB8AC3E}">
        <p14:creationId xmlns:p14="http://schemas.microsoft.com/office/powerpoint/2010/main" val="414863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1012D-091F-AC43-B8D2-FBB1B0DB0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MLNs vs. PMs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20683-6CD6-8947-BB00-D93A42B86E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GB" dirty="0"/>
              <a:t>MLNs: soft constraints in FOL-DC</a:t>
            </a:r>
          </a:p>
          <a:p>
            <a:pPr lvl="1"/>
            <a:r>
              <a:rPr lang="en-GB" dirty="0"/>
              <a:t>Requires knowing interactions to build formulas with logical connectives</a:t>
            </a:r>
          </a:p>
          <a:p>
            <a:pPr lvl="1"/>
            <a:r>
              <a:rPr lang="en-GB" dirty="0"/>
              <a:t>Allows humans to interpret a knowledge base more easily</a:t>
            </a:r>
          </a:p>
          <a:p>
            <a:pPr lvl="1"/>
            <a:r>
              <a:rPr lang="en-GB" dirty="0"/>
              <a:t>Space-efficient encoding </a:t>
            </a:r>
            <a:r>
              <a:rPr lang="en-GB" i="1" dirty="0">
                <a:solidFill>
                  <a:srgbClr val="FFC000"/>
                </a:solidFill>
              </a:rPr>
              <a:t>if</a:t>
            </a:r>
            <a:r>
              <a:rPr lang="en-GB" dirty="0"/>
              <a:t> different truth value assignments have the same weight </a:t>
            </a:r>
            <a:r>
              <a:rPr lang="en-GB" i="1" dirty="0">
                <a:solidFill>
                  <a:srgbClr val="FFC000"/>
                </a:solidFill>
              </a:rPr>
              <a:t>and</a:t>
            </a:r>
            <a:r>
              <a:rPr lang="en-GB" dirty="0"/>
              <a:t> fewer rules can encode them</a:t>
            </a:r>
          </a:p>
          <a:p>
            <a:r>
              <a:rPr lang="en-GB" dirty="0"/>
              <a:t>PMs are more blurred</a:t>
            </a:r>
          </a:p>
          <a:p>
            <a:pPr lvl="1"/>
            <a:r>
              <a:rPr lang="en-GB" dirty="0"/>
              <a:t>Interaction described via distributions</a:t>
            </a:r>
          </a:p>
          <a:p>
            <a:pPr lvl="2"/>
            <a:r>
              <a:rPr lang="en-GB" dirty="0"/>
              <a:t>Does not enforce connectives between variables</a:t>
            </a:r>
          </a:p>
          <a:p>
            <a:pPr lvl="2"/>
            <a:r>
              <a:rPr lang="en-GB" dirty="0"/>
              <a:t>But: Interpretation not that easy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E690B7C-264D-904E-B203-F68396D618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In propositional case</a:t>
            </a:r>
          </a:p>
          <a:p>
            <a:pPr lvl="1"/>
            <a:r>
              <a:rPr lang="en-GB" dirty="0"/>
              <a:t>MNs and FGs are different graphical representations of the same factor-based model</a:t>
            </a:r>
          </a:p>
          <a:p>
            <a:r>
              <a:rPr lang="en-GB" dirty="0"/>
              <a:t>In relational case</a:t>
            </a:r>
          </a:p>
          <a:p>
            <a:pPr lvl="1"/>
            <a:r>
              <a:rPr lang="en-GB" dirty="0"/>
              <a:t>MLNs and PMs are more different</a:t>
            </a:r>
          </a:p>
          <a:p>
            <a:pPr lvl="2"/>
            <a:r>
              <a:rPr lang="en-GB" dirty="0"/>
              <a:t>Semantics still the same: full joint</a:t>
            </a:r>
          </a:p>
          <a:p>
            <a:pPr lvl="2"/>
            <a:r>
              <a:rPr lang="en-GB" dirty="0"/>
              <a:t>Can transform one into the other </a:t>
            </a:r>
            <a:br>
              <a:rPr lang="en-GB" dirty="0"/>
            </a:br>
            <a:r>
              <a:rPr lang="en-GB" dirty="0"/>
              <a:t>➝ same expressivity</a:t>
            </a:r>
          </a:p>
          <a:p>
            <a:pPr lvl="2"/>
            <a:r>
              <a:rPr lang="en-GB" dirty="0"/>
              <a:t>But the syntax is considered differently</a:t>
            </a:r>
          </a:p>
          <a:p>
            <a:r>
              <a:rPr lang="en-GB" dirty="0"/>
              <a:t>Possible to start with PMs</a:t>
            </a:r>
          </a:p>
          <a:p>
            <a:pPr lvl="1"/>
            <a:r>
              <a:rPr lang="en-GB" dirty="0"/>
              <a:t>Extract rules if necessary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6951C-3225-8B41-B3B3-CC6F8B12C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3C663-865D-444A-9900-30D96B5BD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57966-8DC4-094B-B9A6-74F84855AF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7273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1F973-EA20-5A44-9D44-A4B1CD312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Formalisms*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C9F88A-0A04-424C-B8DB-FADF816108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Relational BNs</a:t>
                </a:r>
              </a:p>
              <a:p>
                <a:pPr lvl="1"/>
                <a:r>
                  <a:rPr lang="en-GB" dirty="0"/>
                  <a:t>Nodes in BNs are n-</a:t>
                </a:r>
                <a:r>
                  <a:rPr lang="en-GB" dirty="0" err="1"/>
                  <a:t>ary</a:t>
                </a:r>
                <a:r>
                  <a:rPr lang="en-GB" dirty="0"/>
                  <a:t> relations, labelled with so-called probability formulas, which define the semantics as a probability measure over interpretations of the relations</a:t>
                </a:r>
              </a:p>
              <a:p>
                <a:pPr lvl="1"/>
                <a:r>
                  <a:rPr lang="en-GB" dirty="0"/>
                  <a:t>Implementation: </a:t>
                </a:r>
                <a:r>
                  <a:rPr lang="en-GB" dirty="0">
                    <a:hlinkClick r:id="rId2"/>
                  </a:rPr>
                  <a:t>http://people.cs.aau.dk/~jaeger/Primula/</a:t>
                </a:r>
                <a:r>
                  <a:rPr lang="en-GB" dirty="0"/>
                  <a:t> </a:t>
                </a:r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Hinge-loss MNs</a:t>
                </a:r>
              </a:p>
              <a:p>
                <a:pPr lvl="1"/>
                <a:r>
                  <a:rPr lang="en-GB" dirty="0"/>
                  <a:t>Continuous variables in the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en-GB" dirty="0"/>
                  <a:t> unit interval combined in constraints of first-order logic syntax</a:t>
                </a:r>
              </a:p>
              <a:p>
                <a:pPr lvl="2"/>
                <a:r>
                  <a:rPr lang="en-GB" dirty="0"/>
                  <a:t>Distance of each constraint to satisfaction = hinge loss</a:t>
                </a:r>
              </a:p>
              <a:p>
                <a:pPr lvl="1"/>
                <a:r>
                  <a:rPr lang="en-GB" dirty="0"/>
                  <a:t>Implemented with Probabilistic Soft Logic </a:t>
                </a:r>
                <a:r>
                  <a:rPr lang="en-GB" dirty="0">
                    <a:hlinkClick r:id="rId3"/>
                  </a:rPr>
                  <a:t>https://psl.linqs.org</a:t>
                </a:r>
                <a:r>
                  <a:rPr lang="en-GB" dirty="0"/>
                  <a:t> </a:t>
                </a:r>
              </a:p>
              <a:p>
                <a:r>
                  <a:rPr lang="en-GB" dirty="0" err="1">
                    <a:solidFill>
                      <a:schemeClr val="accent1"/>
                    </a:solidFill>
                  </a:rPr>
                  <a:t>ProbLog</a:t>
                </a:r>
                <a:r>
                  <a:rPr lang="en-GB" dirty="0"/>
                  <a:t>: Probabilistic </a:t>
                </a:r>
                <a:r>
                  <a:rPr lang="en-GB" dirty="0" err="1"/>
                  <a:t>Prolog</a:t>
                </a:r>
                <a:r>
                  <a:rPr lang="en-GB" dirty="0"/>
                  <a:t> (probabilistic logic programming)</a:t>
                </a:r>
              </a:p>
              <a:p>
                <a:pPr lvl="1"/>
                <a:r>
                  <a:rPr lang="en-GB" dirty="0"/>
                  <a:t>Defines a probability distribution over logic programs</a:t>
                </a:r>
              </a:p>
              <a:p>
                <a:pPr lvl="1"/>
                <a:r>
                  <a:rPr lang="en-GB" dirty="0"/>
                  <a:t>Typically Horn clauses annotated with probabilities</a:t>
                </a:r>
              </a:p>
              <a:p>
                <a:pPr lvl="1"/>
                <a:r>
                  <a:rPr lang="en-GB" dirty="0"/>
                  <a:t>Implementation: </a:t>
                </a:r>
                <a:r>
                  <a:rPr lang="en-GB" dirty="0">
                    <a:hlinkClick r:id="rId4"/>
                  </a:rPr>
                  <a:t>https://dtai.cs.kuleuven.be/problog/</a:t>
                </a:r>
                <a:r>
                  <a:rPr lang="en-GB" dirty="0"/>
                  <a:t> 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C9F88A-0A04-424C-B8DB-FADF816108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1436" t="-2687" b="-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3F2068F-1C8E-294C-A6E4-794C570FDB3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FBA012-5F52-FC42-AABE-A5C4A9B573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B8FB2-538F-9A4E-9FD5-23227A0CA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65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894ECE-216F-8348-83F2-98721BF42C9F}"/>
              </a:ext>
            </a:extLst>
          </p:cNvPr>
          <p:cNvSpPr txBox="1"/>
          <p:nvPr/>
        </p:nvSpPr>
        <p:spPr>
          <a:xfrm>
            <a:off x="2023249" y="6090782"/>
            <a:ext cx="944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Manfred Jaeger: Relational Bayesian Networks. In: </a:t>
            </a:r>
            <a:r>
              <a:rPr lang="en-GB" sz="10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UAI-97 Proceedings of the 13</a:t>
            </a:r>
            <a:r>
              <a:rPr lang="en-GB" sz="1000" i="1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10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Conference on Uncertainty in Artificial Intelligence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1997.</a:t>
            </a:r>
          </a:p>
          <a:p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Stephen H. Bach, Matthias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Broecheler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Bert Huang, and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Lise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Getoor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Hinge-loss Markov Random Fields and Probabilistic Soft Logic. In: </a:t>
            </a:r>
            <a:r>
              <a:rPr lang="en-GB" sz="1000" i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Journal of Machine Learning Research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2017</a:t>
            </a:r>
          </a:p>
          <a:p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Luc De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Raedt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Angelika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Kimmig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and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Hannu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Toivonen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ProbLog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: A Probabilistic </a:t>
            </a:r>
            <a:r>
              <a:rPr lang="en-GB" sz="10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Prolog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and its Application in Link Discovery. In: IJCAI-07 Proceedings of the 20</a:t>
            </a:r>
            <a:r>
              <a:rPr lang="en-GB" sz="1000" baseline="30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</a:t>
            </a:r>
            <a:r>
              <a:rPr lang="en-GB" sz="1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International Joint Conference on Artificial Intelligence, 2007.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D8AACF-B655-9443-B31D-E60FDAFEC44A}"/>
              </a:ext>
            </a:extLst>
          </p:cNvPr>
          <p:cNvSpPr txBox="1"/>
          <p:nvPr/>
        </p:nvSpPr>
        <p:spPr>
          <a:xfrm>
            <a:off x="9137141" y="4901232"/>
            <a:ext cx="2694534" cy="646331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* Relations not necessarily used for efficient inference</a:t>
            </a:r>
          </a:p>
        </p:txBody>
      </p:sp>
    </p:spTree>
    <p:extLst>
      <p:ext uri="{BB962C8B-B14F-4D97-AF65-F5344CB8AC3E}">
        <p14:creationId xmlns:p14="http://schemas.microsoft.com/office/powerpoint/2010/main" val="34664961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57808-039A-D44E-917B-8B81BC35E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Interim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6ACB4-4BFA-644B-9301-CA77BECD0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Transformations between MLNs and PMs</a:t>
            </a:r>
          </a:p>
          <a:p>
            <a:pPr lvl="1"/>
            <a:r>
              <a:rPr lang="en-GB" dirty="0"/>
              <a:t>One weighted rule ➝ one potential function</a:t>
            </a:r>
          </a:p>
          <a:p>
            <a:pPr lvl="1"/>
            <a:r>
              <a:rPr lang="en-GB" dirty="0"/>
              <a:t>One potential function ➝ possibly # of input-output mappings different rules</a:t>
            </a:r>
          </a:p>
          <a:p>
            <a:pPr lvl="1"/>
            <a:r>
              <a:rPr lang="en-GB" dirty="0"/>
              <a:t>If local symmetries exist (in potentials or weights), then MLNs offer compact encoding</a:t>
            </a:r>
          </a:p>
          <a:p>
            <a:r>
              <a:rPr lang="en-GB" dirty="0"/>
              <a:t>Comparison</a:t>
            </a:r>
          </a:p>
          <a:p>
            <a:pPr lvl="1"/>
            <a:r>
              <a:rPr lang="en-GB" dirty="0"/>
              <a:t>Rules as logical statements with weights (relations first, uncertainty later)</a:t>
            </a:r>
            <a:br>
              <a:rPr lang="en-GB" dirty="0"/>
            </a:br>
            <a:r>
              <a:rPr lang="en-GB" dirty="0"/>
              <a:t>vs.</a:t>
            </a:r>
          </a:p>
          <a:p>
            <a:pPr lvl="1"/>
            <a:r>
              <a:rPr lang="en-GB" dirty="0"/>
              <a:t>Local distributions parameterised with logical variables (uncertainty first, relations later)</a:t>
            </a:r>
          </a:p>
          <a:p>
            <a:pPr lvl="1"/>
            <a:r>
              <a:rPr lang="en-GB" dirty="0"/>
              <a:t>Further relational models: relational BNs, Probabilistic Soft Logic, </a:t>
            </a:r>
            <a:r>
              <a:rPr lang="en-GB" dirty="0" err="1"/>
              <a:t>ProbLog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47C9BF-D200-AA49-971B-6D0A5DD829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012C9B-475A-7040-9D59-928C8AB5A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EFEF3-01C1-DB43-A817-EAFFD054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8756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066C8-600B-1998-77E0-6B14C5F20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EF521C1-FDD2-B87F-DE0B-6111E835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Overview: 2. Modelling Formalisms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516932-EDEF-BBC2-F27F-511C62050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GB" i="1" dirty="0"/>
              <a:t>Logic</a:t>
            </a:r>
          </a:p>
          <a:p>
            <a:pPr lvl="1"/>
            <a:r>
              <a:rPr lang="en-GB" dirty="0"/>
              <a:t>Propositional logic: alphabet, grammar, normal forms, rules</a:t>
            </a:r>
          </a:p>
          <a:p>
            <a:pPr lvl="1"/>
            <a:r>
              <a:rPr lang="en-GB" dirty="0"/>
              <a:t>First-order logic: introducing quantifiers, domain constraints</a:t>
            </a:r>
          </a:p>
          <a:p>
            <a:pPr marL="457200" indent="-457200">
              <a:buFont typeface="+mj-lt"/>
              <a:buAutoNum type="alphaLcPeriod"/>
            </a:pPr>
            <a:r>
              <a:rPr lang="en-GB" i="1" dirty="0"/>
              <a:t>Probabilistic Graphical Models (PGMs)</a:t>
            </a:r>
          </a:p>
          <a:p>
            <a:pPr lvl="1"/>
            <a:r>
              <a:rPr lang="en-GB" dirty="0"/>
              <a:t>Syntax, semantics, inference problems</a:t>
            </a:r>
          </a:p>
          <a:p>
            <a:pPr lvl="1"/>
            <a:r>
              <a:rPr lang="en-GB" dirty="0"/>
              <a:t>Correctness</a:t>
            </a:r>
          </a:p>
          <a:p>
            <a:pPr marL="457200" indent="-457200">
              <a:buFont typeface="+mj-lt"/>
              <a:buAutoNum type="alphaLcPeriod"/>
            </a:pPr>
            <a:r>
              <a:rPr lang="en-GB" i="1" dirty="0"/>
              <a:t>Probabilistic Relational Models (PRMs)</a:t>
            </a:r>
          </a:p>
          <a:p>
            <a:pPr lvl="1"/>
            <a:r>
              <a:rPr lang="en-GB" dirty="0" err="1"/>
              <a:t>Parfactor</a:t>
            </a:r>
            <a:r>
              <a:rPr lang="en-GB" dirty="0"/>
              <a:t> models (PMs) </a:t>
            </a:r>
          </a:p>
          <a:p>
            <a:pPr lvl="1"/>
            <a:r>
              <a:rPr lang="en-GB" dirty="0"/>
              <a:t>Markov logic networks (MLNs) </a:t>
            </a:r>
          </a:p>
          <a:p>
            <a:pPr lvl="1"/>
            <a:r>
              <a:rPr lang="en-GB" dirty="0"/>
              <a:t>Turning MLNs into PMs and vice versa, comparison</a:t>
            </a:r>
          </a:p>
          <a:p>
            <a:pPr marL="0" indent="0" algn="ctr">
              <a:buNone/>
            </a:pPr>
            <a:r>
              <a:rPr lang="en-GB" dirty="0">
                <a:solidFill>
                  <a:schemeClr val="accent1"/>
                </a:solidFill>
              </a:rPr>
              <a:t>➝ Inference</a:t>
            </a:r>
          </a:p>
          <a:p>
            <a:pPr lvl="1"/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F4A9AB-FC9C-3CB7-77E4-E845E5AD8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PRMs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DDD82B-F76E-041E-50E3-D347EC88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A6489-981F-F126-B275-08B3A717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97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M-en-new">
  <a:themeElements>
    <a:clrScheme name="WWU Münster Var3">
      <a:dk1>
        <a:srgbClr val="58585A"/>
      </a:dk1>
      <a:lt1>
        <a:srgbClr val="F4F4F4"/>
      </a:lt1>
      <a:dk2>
        <a:srgbClr val="F4F4F4"/>
      </a:dk2>
      <a:lt2>
        <a:srgbClr val="00568A"/>
      </a:lt2>
      <a:accent1>
        <a:srgbClr val="009DD1"/>
      </a:accent1>
      <a:accent2>
        <a:srgbClr val="67C5E4"/>
      </a:accent2>
      <a:accent3>
        <a:srgbClr val="008E96"/>
      </a:accent3>
      <a:accent4>
        <a:srgbClr val="65BBBF"/>
      </a:accent4>
      <a:accent5>
        <a:srgbClr val="00568A"/>
      </a:accent5>
      <a:accent6>
        <a:srgbClr val="679AB9"/>
      </a:accent6>
      <a:hlink>
        <a:srgbClr val="58585A"/>
      </a:hlink>
      <a:folHlink>
        <a:srgbClr val="58585A"/>
      </a:folHlink>
    </a:clrScheme>
    <a:fontScheme name="WWU Münster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M-en-new" id="{59C7D432-8138-4548-A7D7-91E264AD21C6}" vid="{0F7B2386-8E31-8B49-8677-D7DCA01AD3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wwu-adapted-16x9-en</Template>
  <TotalTime>11485</TotalTime>
  <Words>7200</Words>
  <Application>Microsoft Macintosh PowerPoint</Application>
  <PresentationFormat>Widescreen</PresentationFormat>
  <Paragraphs>2113</Paragraphs>
  <Slides>67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Arial</vt:lpstr>
      <vt:lpstr>Calibri</vt:lpstr>
      <vt:lpstr>Cambria Math</vt:lpstr>
      <vt:lpstr>Lucida Calligraphy</vt:lpstr>
      <vt:lpstr>Meta Offc Pro</vt:lpstr>
      <vt:lpstr>Times New Roman</vt:lpstr>
      <vt:lpstr>Zapf Dingbats</vt:lpstr>
      <vt:lpstr>UM-en-new</vt:lpstr>
      <vt:lpstr>Modelling Formalisms: Probabilistic Relational Models  (PRMs)</vt:lpstr>
      <vt:lpstr>Contents</vt:lpstr>
      <vt:lpstr>Overview: 2. Modelling Formalisms</vt:lpstr>
      <vt:lpstr>Parfactor models (PMs)</vt:lpstr>
      <vt:lpstr>Exponential Blowup! ➝ Sparse Encoding</vt:lpstr>
      <vt:lpstr>Problem: Adding Objects and Relations in Propositional Formalisms Clunky…</vt:lpstr>
      <vt:lpstr>Problem: … and Models Explode with Them</vt:lpstr>
      <vt:lpstr>Propositional ➝ First-order View</vt:lpstr>
      <vt:lpstr>Propositional ➝ First-order View</vt:lpstr>
      <vt:lpstr>Encoding Relations and Symmetries</vt:lpstr>
      <vt:lpstr>Notations</vt:lpstr>
      <vt:lpstr>Logical Variables, Domains, Universe</vt:lpstr>
      <vt:lpstr>Constraints</vt:lpstr>
      <vt:lpstr>PRVs</vt:lpstr>
      <vt:lpstr>Restricting PRVs</vt:lpstr>
      <vt:lpstr>Parfactors</vt:lpstr>
      <vt:lpstr>Grounding of Parfactors</vt:lpstr>
      <vt:lpstr>Grounding: Example</vt:lpstr>
      <vt:lpstr>Symmetries Within</vt:lpstr>
      <vt:lpstr>Counting Random Variable</vt:lpstr>
      <vt:lpstr>CRV: Example</vt:lpstr>
      <vt:lpstr>CRV: Example</vt:lpstr>
      <vt:lpstr>CRVs Continued</vt:lpstr>
      <vt:lpstr>CRVs Continued</vt:lpstr>
      <vt:lpstr>Parfactors Revisited</vt:lpstr>
      <vt:lpstr>Parfactor Model</vt:lpstr>
      <vt:lpstr>Parfactor Graphs</vt:lpstr>
      <vt:lpstr>Grounding of Models</vt:lpstr>
      <vt:lpstr>Grounding of Models</vt:lpstr>
      <vt:lpstr>Semantics</vt:lpstr>
      <vt:lpstr>Inference Tasks</vt:lpstr>
      <vt:lpstr>Evidence in Parameterised Models</vt:lpstr>
      <vt:lpstr>Evidence Parfactors: Example</vt:lpstr>
      <vt:lpstr>Evidence Parfactors</vt:lpstr>
      <vt:lpstr>Interim Summary</vt:lpstr>
      <vt:lpstr>Markov logic networks (MLNs)</vt:lpstr>
      <vt:lpstr>Markov Logic Networks (MLNs)</vt:lpstr>
      <vt:lpstr>Markov Logic Networks (MLNs)</vt:lpstr>
      <vt:lpstr>Intuition behind Weights</vt:lpstr>
      <vt:lpstr>Grounding</vt:lpstr>
      <vt:lpstr>MLN: Graphical Representation?</vt:lpstr>
      <vt:lpstr>MLNs: Semantics</vt:lpstr>
      <vt:lpstr>MLNs: Semantics – Derivation</vt:lpstr>
      <vt:lpstr>MLNs: Semantics – Derivation</vt:lpstr>
      <vt:lpstr>MLNs: Semantics – Derivation</vt:lpstr>
      <vt:lpstr>Why exp?</vt:lpstr>
      <vt:lpstr>Interim Summary</vt:lpstr>
      <vt:lpstr>Turning MLNs into PMs and vice versa</vt:lpstr>
      <vt:lpstr>MLN: Graphical Representation?</vt:lpstr>
      <vt:lpstr>Weights to Potential Functions (Factors)</vt:lpstr>
      <vt:lpstr>Weights to Potential Functions (Factors) – Examples </vt:lpstr>
      <vt:lpstr>Weights to Potential Functions (Factors) – Examples </vt:lpstr>
      <vt:lpstr>Graphical Representation for Groundings</vt:lpstr>
      <vt:lpstr>Instances: Example – MN</vt:lpstr>
      <vt:lpstr>Example – Potential Functions</vt:lpstr>
      <vt:lpstr>Example – Factor Graph</vt:lpstr>
      <vt:lpstr>Transforming MLNs into PMs</vt:lpstr>
      <vt:lpstr>Transforming MLNs into PMs: Example</vt:lpstr>
      <vt:lpstr>Transforming MLNs into PMs: Example</vt:lpstr>
      <vt:lpstr>Transforming PMs into MLNs</vt:lpstr>
      <vt:lpstr>Inverse Example</vt:lpstr>
      <vt:lpstr>Inverse Example</vt:lpstr>
      <vt:lpstr>Inverse Example</vt:lpstr>
      <vt:lpstr>MLNs vs. PMs</vt:lpstr>
      <vt:lpstr>Other Formalisms*</vt:lpstr>
      <vt:lpstr>Interim Summary</vt:lpstr>
      <vt:lpstr>Overview: 2. Modelling Formalisms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Tanya Braun</cp:lastModifiedBy>
  <cp:revision>247</cp:revision>
  <cp:lastPrinted>2020-10-23T17:07:28Z</cp:lastPrinted>
  <dcterms:created xsi:type="dcterms:W3CDTF">2020-02-28T12:43:09Z</dcterms:created>
  <dcterms:modified xsi:type="dcterms:W3CDTF">2026-10-08T13:48:23Z</dcterms:modified>
</cp:coreProperties>
</file>