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9.svg" ContentType="image/svg+xml"/>
  <Override PartName="/ppt/media/image11.svg" ContentType="image/svg+xml"/>
  <Override PartName="/ppt/media/image13.svg" ContentType="image/svg+xml"/>
  <Override PartName="/ppt/media/image15.svg" ContentType="image/sv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19.svg" ContentType="image/svg+xml"/>
  <Override PartName="/ppt/media/image21.svg" ContentType="image/svg+xml"/>
  <Override PartName="/ppt/media/image23.svg" ContentType="image/svg+xml"/>
  <Override PartName="/ppt/media/image25.svg" ContentType="image/sv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31.svg" ContentType="image/sv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348" r:id="rId2"/>
    <p:sldId id="264" r:id="rId3"/>
    <p:sldId id="1732" r:id="rId4"/>
    <p:sldId id="349" r:id="rId5"/>
    <p:sldId id="267" r:id="rId6"/>
    <p:sldId id="268" r:id="rId7"/>
    <p:sldId id="269" r:id="rId8"/>
    <p:sldId id="317" r:id="rId9"/>
    <p:sldId id="272" r:id="rId10"/>
    <p:sldId id="274" r:id="rId11"/>
    <p:sldId id="275" r:id="rId12"/>
    <p:sldId id="1735" r:id="rId13"/>
    <p:sldId id="1731" r:id="rId14"/>
    <p:sldId id="271" r:id="rId15"/>
    <p:sldId id="279" r:id="rId16"/>
    <p:sldId id="280" r:id="rId17"/>
    <p:sldId id="281" r:id="rId18"/>
    <p:sldId id="282" r:id="rId19"/>
    <p:sldId id="1734"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301" r:id="rId36"/>
    <p:sldId id="302" r:id="rId37"/>
    <p:sldId id="303" r:id="rId38"/>
    <p:sldId id="304" r:id="rId3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on Micheel" initials="LM" lastIdx="3" clrIdx="0"/>
  <p:cmAuthor id="1" name="Marcus Kindlinger"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9AE4CC"/>
    <a:srgbClr val="EBC24A"/>
    <a:srgbClr val="FD94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94660"/>
  </p:normalViewPr>
  <p:slideViewPr>
    <p:cSldViewPr snapToGrid="0">
      <p:cViewPr varScale="1">
        <p:scale>
          <a:sx n="105" d="100"/>
          <a:sy n="105" d="100"/>
        </p:scale>
        <p:origin x="97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5" name="PlaceHolder 1"/>
          <p:cNvSpPr>
            <a:spLocks noGrp="1" noRot="1" noChangeAspect="1"/>
          </p:cNvSpPr>
          <p:nvPr>
            <p:ph type="sldImg"/>
          </p:nvPr>
        </p:nvSpPr>
        <p:spPr>
          <a:xfrm>
            <a:off x="0" y="812520"/>
            <a:ext cx="0" cy="0"/>
          </a:xfrm>
          <a:prstGeom prst="rect">
            <a:avLst/>
          </a:prstGeom>
          <a:noFill/>
          <a:ln w="0">
            <a:noFill/>
          </a:ln>
        </p:spPr>
        <p:txBody>
          <a:bodyPr lIns="0" tIns="0" rIns="0" bIns="0" anchor="ctr">
            <a:noAutofit/>
          </a:bodyPr>
          <a:lstStyle/>
          <a:p>
            <a:pPr algn="ctr" defTabSz="914400">
              <a:lnSpc>
                <a:spcPct val="90000"/>
              </a:lnSpc>
              <a:tabLst>
                <a:tab pos="0" algn="l"/>
              </a:tabLst>
            </a:pPr>
            <a:r>
              <a:rPr lang="de-DE" sz="6000" b="0" u="none" strike="noStrike">
                <a:solidFill>
                  <a:schemeClr val="dk1"/>
                </a:solidFill>
                <a:effectLst/>
                <a:uFillTx/>
                <a:latin typeface="Calibri Light"/>
              </a:rPr>
              <a:t>Folie mittels Klicken verschieben</a:t>
            </a:r>
          </a:p>
        </p:txBody>
      </p:sp>
      <p:sp>
        <p:nvSpPr>
          <p:cNvPr id="7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lstStyle/>
          <a:p>
            <a:pPr indent="0">
              <a:buNone/>
            </a:pPr>
            <a:r>
              <a:rPr lang="de-DE" sz="2000" b="0" u="none" strike="noStrike">
                <a:solidFill>
                  <a:srgbClr val="000000"/>
                </a:solidFill>
                <a:effectLst/>
                <a:uFillTx/>
                <a:latin typeface="Calibri"/>
              </a:rPr>
              <a:t>Format der Notizen mittels Klicken bearbeiten</a:t>
            </a:r>
          </a:p>
        </p:txBody>
      </p:sp>
      <p:sp>
        <p:nvSpPr>
          <p:cNvPr id="77" name="PlaceHolder 3"/>
          <p:cNvSpPr>
            <a:spLocks noGrp="1"/>
          </p:cNvSpPr>
          <p:nvPr>
            <p:ph type="hdr"/>
          </p:nvPr>
        </p:nvSpPr>
        <p:spPr>
          <a:xfrm>
            <a:off x="0" y="0"/>
            <a:ext cx="3280680" cy="534240"/>
          </a:xfrm>
          <a:prstGeom prst="rect">
            <a:avLst/>
          </a:prstGeom>
          <a:noFill/>
          <a:ln w="0">
            <a:noFill/>
          </a:ln>
        </p:spPr>
        <p:txBody>
          <a:bodyPr lIns="0" tIns="0" rIns="0" bIns="0" anchor="t">
            <a:noAutofit/>
          </a:bodyPr>
          <a:lstStyle/>
          <a:p>
            <a:pPr indent="0">
              <a:buNone/>
            </a:pPr>
            <a:r>
              <a:rPr lang="de-DE" sz="1400" b="0" u="none" strike="noStrike">
                <a:solidFill>
                  <a:srgbClr val="000000"/>
                </a:solidFill>
                <a:effectLst/>
                <a:uFillTx/>
                <a:latin typeface="Calibri"/>
              </a:rPr>
              <a:t>&lt;Kopfzeile&gt;</a:t>
            </a:r>
          </a:p>
        </p:txBody>
      </p:sp>
      <p:sp>
        <p:nvSpPr>
          <p:cNvPr id="78" name="PlaceHolder 4"/>
          <p:cNvSpPr>
            <a:spLocks noGrp="1"/>
          </p:cNvSpPr>
          <p:nvPr>
            <p:ph type="dt" idx="37"/>
          </p:nvPr>
        </p:nvSpPr>
        <p:spPr>
          <a:xfrm>
            <a:off x="4278960" y="0"/>
            <a:ext cx="3280680" cy="534240"/>
          </a:xfrm>
          <a:prstGeom prst="rect">
            <a:avLst/>
          </a:prstGeom>
          <a:noFill/>
          <a:ln w="0">
            <a:noFill/>
          </a:ln>
        </p:spPr>
        <p:txBody>
          <a:bodyPr lIns="0" tIns="0" rIns="0" bIns="0" anchor="t">
            <a:noAutofit/>
          </a:bodyPr>
          <a:lstStyle>
            <a:lvl1pPr indent="0" algn="r">
              <a:buNone/>
              <a:defRPr lang="de-DE" sz="1400" b="0" u="none" strike="noStrike">
                <a:solidFill>
                  <a:srgbClr val="000000"/>
                </a:solidFill>
                <a:effectLst/>
                <a:uFillTx/>
                <a:latin typeface="Calibri"/>
              </a:defRPr>
            </a:lvl1pPr>
          </a:lstStyle>
          <a:p>
            <a:pPr indent="0" algn="r">
              <a:buNone/>
            </a:pPr>
            <a:r>
              <a:rPr lang="de-DE" sz="1400" b="0" u="none" strike="noStrike">
                <a:solidFill>
                  <a:srgbClr val="000000"/>
                </a:solidFill>
                <a:effectLst/>
                <a:uFillTx/>
                <a:latin typeface="Calibri"/>
              </a:rPr>
              <a:t>&lt;Datum/Uhrzeit&gt;</a:t>
            </a:r>
          </a:p>
        </p:txBody>
      </p:sp>
      <p:sp>
        <p:nvSpPr>
          <p:cNvPr id="79" name="PlaceHolder 5"/>
          <p:cNvSpPr>
            <a:spLocks noGrp="1"/>
          </p:cNvSpPr>
          <p:nvPr>
            <p:ph type="ftr" idx="38"/>
          </p:nvPr>
        </p:nvSpPr>
        <p:spPr>
          <a:xfrm>
            <a:off x="0" y="10157400"/>
            <a:ext cx="3280680" cy="534240"/>
          </a:xfrm>
          <a:prstGeom prst="rect">
            <a:avLst/>
          </a:prstGeom>
          <a:noFill/>
          <a:ln w="0">
            <a:noFill/>
          </a:ln>
        </p:spPr>
        <p:txBody>
          <a:bodyPr lIns="0" tIns="0" rIns="0" bIns="0" anchor="b">
            <a:noAutofit/>
          </a:bodyPr>
          <a:lstStyle>
            <a:lvl1pPr indent="0">
              <a:buNone/>
              <a:defRPr lang="de-DE" sz="1400" b="0" u="none" strike="noStrike">
                <a:solidFill>
                  <a:srgbClr val="000000"/>
                </a:solidFill>
                <a:effectLst/>
                <a:uFillTx/>
                <a:latin typeface="Calibri"/>
              </a:defRPr>
            </a:lvl1pPr>
          </a:lstStyle>
          <a:p>
            <a:pPr indent="0">
              <a:buNone/>
            </a:pPr>
            <a:r>
              <a:rPr lang="de-DE" sz="1400" b="0" u="none" strike="noStrike">
                <a:solidFill>
                  <a:srgbClr val="000000"/>
                </a:solidFill>
                <a:effectLst/>
                <a:uFillTx/>
                <a:latin typeface="Calibri"/>
              </a:rPr>
              <a:t>&lt;Fußzeile&gt;</a:t>
            </a:r>
          </a:p>
        </p:txBody>
      </p:sp>
      <p:sp>
        <p:nvSpPr>
          <p:cNvPr id="80" name="PlaceHolder 6"/>
          <p:cNvSpPr>
            <a:spLocks noGrp="1"/>
          </p:cNvSpPr>
          <p:nvPr>
            <p:ph type="sldNum" idx="39"/>
          </p:nvPr>
        </p:nvSpPr>
        <p:spPr>
          <a:xfrm>
            <a:off x="4278960" y="10157400"/>
            <a:ext cx="3280680" cy="534240"/>
          </a:xfrm>
          <a:prstGeom prst="rect">
            <a:avLst/>
          </a:prstGeom>
          <a:noFill/>
          <a:ln w="0">
            <a:noFill/>
          </a:ln>
        </p:spPr>
        <p:txBody>
          <a:bodyPr lIns="0" tIns="0" rIns="0" bIns="0" anchor="b">
            <a:noAutofit/>
          </a:bodyPr>
          <a:lstStyle>
            <a:lvl1pPr indent="0" algn="r">
              <a:buNone/>
              <a:defRPr lang="de-DE" sz="1400" b="0" u="none" strike="noStrike">
                <a:solidFill>
                  <a:srgbClr val="000000"/>
                </a:solidFill>
                <a:effectLst/>
                <a:uFillTx/>
                <a:latin typeface="Calibri"/>
              </a:defRPr>
            </a:lvl1pPr>
          </a:lstStyle>
          <a:p>
            <a:pPr indent="0" algn="r">
              <a:buNone/>
            </a:pPr>
            <a:fld id="{49D54180-548F-4794-A10E-DE7F41625C34}" type="slidenum">
              <a:rPr lang="de-DE" sz="1400" b="0" u="none" strike="noStrike">
                <a:solidFill>
                  <a:srgbClr val="000000"/>
                </a:solidFill>
                <a:effectLst/>
                <a:uFillTx/>
                <a:latin typeface="Calibri"/>
              </a:rPr>
              <a:t>‹Nr.›</a:t>
            </a:fld>
            <a:endParaRPr lang="de-DE" sz="1400" b="0" u="none" strike="noStrike">
              <a:solidFill>
                <a:srgbClr val="000000"/>
              </a:solidFill>
              <a:effectLst/>
              <a:uFillTx/>
              <a:latin typeface="Calibri"/>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C1FBC9-1DA6-39A2-E933-60ABDF64431A}"/>
            </a:ext>
          </a:extLst>
        </p:cNvPr>
        <p:cNvGrpSpPr/>
        <p:nvPr/>
      </p:nvGrpSpPr>
      <p:grpSpPr>
        <a:xfrm>
          <a:off x="0" y="0"/>
          <a:ext cx="0" cy="0"/>
          <a:chOff x="0" y="0"/>
          <a:chExt cx="0" cy="0"/>
        </a:xfrm>
      </p:grpSpPr>
      <p:sp>
        <p:nvSpPr>
          <p:cNvPr id="508" name="PlaceHolder 1">
            <a:extLst>
              <a:ext uri="{FF2B5EF4-FFF2-40B4-BE49-F238E27FC236}">
                <a16:creationId xmlns:a16="http://schemas.microsoft.com/office/drawing/2014/main" id="{988A20BC-0231-8AF7-E7D1-64BD16637B54}"/>
              </a:ext>
            </a:extLst>
          </p:cNvPr>
          <p:cNvSpPr>
            <a:spLocks noGrp="1" noRot="1" noChangeAspect="1"/>
          </p:cNvSpPr>
          <p:nvPr>
            <p:ph type="sldImg"/>
          </p:nvPr>
        </p:nvSpPr>
        <p:spPr>
          <a:xfrm>
            <a:off x="533400" y="763588"/>
            <a:ext cx="6704013" cy="3771900"/>
          </a:xfrm>
          <a:prstGeom prst="rect">
            <a:avLst/>
          </a:prstGeom>
          <a:ln w="0">
            <a:noFill/>
          </a:ln>
        </p:spPr>
      </p:sp>
      <p:sp>
        <p:nvSpPr>
          <p:cNvPr id="509" name="PlaceHolder 2">
            <a:extLst>
              <a:ext uri="{FF2B5EF4-FFF2-40B4-BE49-F238E27FC236}">
                <a16:creationId xmlns:a16="http://schemas.microsoft.com/office/drawing/2014/main" id="{D143AA1D-8FA2-0A38-0998-3DA6E1F747CC}"/>
              </a:ext>
            </a:extLst>
          </p:cNvPr>
          <p:cNvSpPr>
            <a:spLocks noGrp="1"/>
          </p:cNvSpPr>
          <p:nvPr>
            <p:ph type="body"/>
          </p:nvPr>
        </p:nvSpPr>
        <p:spPr>
          <a:xfrm>
            <a:off x="777240" y="4777560"/>
            <a:ext cx="6217200" cy="4525560"/>
          </a:xfrm>
          <a:prstGeom prst="rect">
            <a:avLst/>
          </a:prstGeom>
          <a:noFill/>
          <a:ln w="0">
            <a:noFill/>
          </a:ln>
        </p:spPr>
        <p:txBody>
          <a:bodyPr lIns="0" tIns="0" rIns="0" bIns="0" anchor="t">
            <a:noAutofit/>
          </a:bodyPr>
          <a:lstStyle/>
          <a:p>
            <a:pPr indent="0">
              <a:buNone/>
            </a:pPr>
            <a:endParaRPr lang="en-US" sz="1800" b="0" u="none" strike="noStrike">
              <a:solidFill>
                <a:srgbClr val="000000"/>
              </a:solidFill>
              <a:effectLst/>
              <a:uFillTx/>
              <a:latin typeface="Calibri"/>
            </a:endParaRPr>
          </a:p>
        </p:txBody>
      </p:sp>
      <p:sp>
        <p:nvSpPr>
          <p:cNvPr id="510" name="PlaceHolder 3">
            <a:extLst>
              <a:ext uri="{FF2B5EF4-FFF2-40B4-BE49-F238E27FC236}">
                <a16:creationId xmlns:a16="http://schemas.microsoft.com/office/drawing/2014/main" id="{B35FA163-05D0-4968-2098-9488B09930EC}"/>
              </a:ext>
            </a:extLst>
          </p:cNvPr>
          <p:cNvSpPr>
            <a:spLocks noGrp="1"/>
          </p:cNvSpPr>
          <p:nvPr>
            <p:ph type="sldNum" idx="72"/>
          </p:nvPr>
        </p:nvSpPr>
        <p:spPr>
          <a:xfrm>
            <a:off x="4399200" y="9555480"/>
            <a:ext cx="3372480" cy="502200"/>
          </a:xfrm>
          <a:prstGeom prst="rect">
            <a:avLst/>
          </a:prstGeom>
          <a:noFill/>
          <a:ln w="0">
            <a:noFill/>
          </a:ln>
        </p:spPr>
        <p:txBody>
          <a:bodyPr lIns="0" tIns="0" rIns="0" bIns="0" anchor="b">
            <a:noAutofit/>
          </a:bodyPr>
          <a:lstStyle>
            <a:lvl1pPr indent="0" algn="r" defTabSz="914400">
              <a:lnSpc>
                <a:spcPct val="100000"/>
              </a:lnSpc>
              <a:buNone/>
              <a:tabLst>
                <a:tab pos="0" algn="l"/>
              </a:tabLst>
              <a:defRPr lang="en-US" sz="1400" b="0" u="none" strike="noStrike">
                <a:solidFill>
                  <a:srgbClr val="000000"/>
                </a:solidFill>
                <a:effectLst/>
                <a:uFillTx/>
                <a:latin typeface="Calibri"/>
                <a:ea typeface="+mn-ea"/>
              </a:defRPr>
            </a:lvl1pPr>
          </a:lstStyle>
          <a:p>
            <a:pPr indent="0" algn="r" defTabSz="914400">
              <a:lnSpc>
                <a:spcPct val="100000"/>
              </a:lnSpc>
              <a:buNone/>
              <a:tabLst>
                <a:tab pos="0" algn="l"/>
              </a:tabLst>
            </a:pPr>
            <a:fld id="{D0D16B95-30C1-4822-B042-1F9C298EAE3D}" type="slidenum">
              <a:rPr lang="en-US" sz="1400" b="0" u="none" strike="noStrike">
                <a:solidFill>
                  <a:srgbClr val="000000"/>
                </a:solidFill>
                <a:effectLst/>
                <a:uFillTx/>
                <a:latin typeface="Calibri"/>
                <a:ea typeface="+mn-ea"/>
              </a:rPr>
              <a:t>1</a:t>
            </a:fld>
            <a:endParaRPr lang="en-US" sz="1400" b="0" u="none" strike="noStrike">
              <a:solidFill>
                <a:srgbClr val="000000"/>
              </a:solidFill>
              <a:effectLst/>
              <a:uFillTx/>
              <a:latin typeface="Calibri"/>
            </a:endParaRPr>
          </a:p>
        </p:txBody>
      </p:sp>
    </p:spTree>
    <p:extLst>
      <p:ext uri="{BB962C8B-B14F-4D97-AF65-F5344CB8AC3E}">
        <p14:creationId xmlns:p14="http://schemas.microsoft.com/office/powerpoint/2010/main" val="1725918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PlaceHolder 1"/>
          <p:cNvSpPr>
            <a:spLocks noGrp="1"/>
          </p:cNvSpPr>
          <p:nvPr>
            <p:ph type="body"/>
          </p:nvPr>
        </p:nvSpPr>
        <p:spPr>
          <a:xfrm>
            <a:off x="685800" y="4343400"/>
            <a:ext cx="5485320" cy="411372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568" name="PlaceHolder 2"/>
          <p:cNvSpPr>
            <a:spLocks noGrp="1" noRot="1" noChangeAspect="1"/>
          </p:cNvSpPr>
          <p:nvPr>
            <p:ph type="sldImg"/>
          </p:nvPr>
        </p:nvSpPr>
        <p:spPr>
          <a:xfrm>
            <a:off x="381000" y="685800"/>
            <a:ext cx="6094413" cy="3429000"/>
          </a:xfrm>
          <a:prstGeom prst="rect">
            <a:avLst/>
          </a:prstGeom>
          <a:ln w="0">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1" name="PlaceHolder 1"/>
          <p:cNvSpPr>
            <a:spLocks noGrp="1" noRot="1" noChangeAspect="1"/>
          </p:cNvSpPr>
          <p:nvPr>
            <p:ph type="sldImg"/>
          </p:nvPr>
        </p:nvSpPr>
        <p:spPr>
          <a:xfrm>
            <a:off x="0" y="763588"/>
            <a:ext cx="0" cy="0"/>
          </a:xfrm>
          <a:prstGeom prst="rect">
            <a:avLst/>
          </a:prstGeom>
          <a:ln w="0">
            <a:noFill/>
          </a:ln>
        </p:spPr>
      </p:sp>
      <p:sp>
        <p:nvSpPr>
          <p:cNvPr id="572" name="PlaceHolder 2"/>
          <p:cNvSpPr>
            <a:spLocks noGrp="1"/>
          </p:cNvSpPr>
          <p:nvPr>
            <p:ph type="body"/>
          </p:nvPr>
        </p:nvSpPr>
        <p:spPr>
          <a:xfrm>
            <a:off x="777240" y="4777560"/>
            <a:ext cx="6217200" cy="4525560"/>
          </a:xfrm>
          <a:prstGeom prst="rect">
            <a:avLst/>
          </a:prstGeom>
          <a:noFill/>
          <a:ln w="0">
            <a:noFill/>
          </a:ln>
        </p:spPr>
        <p:txBody>
          <a:bodyPr lIns="0" tIns="0" rIns="0" bIns="0" anchor="t">
            <a:noAutofit/>
          </a:bodyPr>
          <a:lstStyle/>
          <a:p>
            <a:pPr indent="0">
              <a:buNone/>
            </a:pPr>
            <a:endParaRPr lang="de-DE" sz="1800" b="0" u="none" strike="noStrike">
              <a:solidFill>
                <a:srgbClr val="000000"/>
              </a:solidFill>
              <a:effectLst/>
              <a:uFillTx/>
              <a:latin typeface="Calibri"/>
            </a:endParaRPr>
          </a:p>
        </p:txBody>
      </p:sp>
      <p:sp>
        <p:nvSpPr>
          <p:cNvPr id="573" name="PlaceHolder 3"/>
          <p:cNvSpPr>
            <a:spLocks noGrp="1"/>
          </p:cNvSpPr>
          <p:nvPr>
            <p:ph type="sldNum" idx="80"/>
          </p:nvPr>
        </p:nvSpPr>
        <p:spPr>
          <a:xfrm>
            <a:off x="4399200" y="9555480"/>
            <a:ext cx="3372480" cy="502200"/>
          </a:xfrm>
          <a:prstGeom prst="rect">
            <a:avLst/>
          </a:prstGeom>
          <a:noFill/>
          <a:ln w="0">
            <a:noFill/>
          </a:ln>
        </p:spPr>
        <p:txBody>
          <a:bodyPr lIns="0" tIns="0" rIns="0" bIns="0" anchor="b">
            <a:noAutofit/>
          </a:bodyPr>
          <a:lstStyle>
            <a:lvl1pPr indent="0" algn="r">
              <a:lnSpc>
                <a:spcPct val="100000"/>
              </a:lnSpc>
              <a:buNone/>
              <a:tabLst>
                <a:tab pos="0" algn="l"/>
              </a:tabLst>
              <a:defRPr lang="en-US" sz="1400" b="0" u="none" strike="noStrike">
                <a:solidFill>
                  <a:srgbClr val="000000"/>
                </a:solidFill>
                <a:effectLst/>
                <a:uFillTx/>
                <a:latin typeface="Calibri"/>
              </a:defRPr>
            </a:lvl1pPr>
          </a:lstStyle>
          <a:p>
            <a:pPr indent="0" algn="r">
              <a:lnSpc>
                <a:spcPct val="100000"/>
              </a:lnSpc>
              <a:buNone/>
              <a:tabLst>
                <a:tab pos="0" algn="l"/>
              </a:tabLst>
            </a:pPr>
            <a:fld id="{4C448012-4891-44E2-9A6F-F9351104BBA7}" type="slidenum">
              <a:rPr lang="en-US" sz="1400" b="0" u="none" strike="noStrike">
                <a:solidFill>
                  <a:srgbClr val="000000"/>
                </a:solidFill>
                <a:effectLst/>
                <a:uFillTx/>
                <a:latin typeface="Calibri"/>
              </a:rPr>
              <a:t>15</a:t>
            </a:fld>
            <a:endParaRPr lang="de-DE" sz="1400" b="0" u="none" strike="noStrike">
              <a:solidFill>
                <a:srgbClr val="000000"/>
              </a:solidFill>
              <a:effectLst/>
              <a:uFillTx/>
              <a:latin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 name="PlaceHolder 1"/>
          <p:cNvSpPr>
            <a:spLocks noGrp="1" noRot="1" noChangeAspect="1"/>
          </p:cNvSpPr>
          <p:nvPr>
            <p:ph type="sldImg"/>
          </p:nvPr>
        </p:nvSpPr>
        <p:spPr>
          <a:xfrm>
            <a:off x="0" y="763588"/>
            <a:ext cx="0" cy="0"/>
          </a:xfrm>
          <a:prstGeom prst="rect">
            <a:avLst/>
          </a:prstGeom>
          <a:ln w="0">
            <a:noFill/>
          </a:ln>
        </p:spPr>
      </p:sp>
      <p:sp>
        <p:nvSpPr>
          <p:cNvPr id="575" name="PlaceHolder 2"/>
          <p:cNvSpPr>
            <a:spLocks noGrp="1"/>
          </p:cNvSpPr>
          <p:nvPr>
            <p:ph type="body"/>
          </p:nvPr>
        </p:nvSpPr>
        <p:spPr>
          <a:xfrm>
            <a:off x="777240" y="4777560"/>
            <a:ext cx="6217200" cy="4525560"/>
          </a:xfrm>
          <a:prstGeom prst="rect">
            <a:avLst/>
          </a:prstGeom>
          <a:noFill/>
          <a:ln w="0">
            <a:noFill/>
          </a:ln>
        </p:spPr>
        <p:txBody>
          <a:bodyPr lIns="0" tIns="0" rIns="0" bIns="0" anchor="t">
            <a:noAutofit/>
          </a:bodyPr>
          <a:lstStyle/>
          <a:p>
            <a:pPr indent="0">
              <a:buNone/>
            </a:pPr>
            <a:endParaRPr lang="de-DE" sz="1800" b="0" u="none" strike="noStrike">
              <a:solidFill>
                <a:srgbClr val="000000"/>
              </a:solidFill>
              <a:effectLst/>
              <a:uFillTx/>
              <a:latin typeface="Calibri"/>
            </a:endParaRPr>
          </a:p>
        </p:txBody>
      </p:sp>
      <p:sp>
        <p:nvSpPr>
          <p:cNvPr id="576" name="PlaceHolder 3"/>
          <p:cNvSpPr>
            <a:spLocks noGrp="1"/>
          </p:cNvSpPr>
          <p:nvPr>
            <p:ph type="sldNum" idx="81"/>
          </p:nvPr>
        </p:nvSpPr>
        <p:spPr>
          <a:xfrm>
            <a:off x="4399200" y="9555480"/>
            <a:ext cx="3372480" cy="502200"/>
          </a:xfrm>
          <a:prstGeom prst="rect">
            <a:avLst/>
          </a:prstGeom>
          <a:noFill/>
          <a:ln w="0">
            <a:noFill/>
          </a:ln>
        </p:spPr>
        <p:txBody>
          <a:bodyPr lIns="0" tIns="0" rIns="0" bIns="0" anchor="b">
            <a:noAutofit/>
          </a:bodyPr>
          <a:lstStyle>
            <a:lvl1pPr indent="0" algn="r">
              <a:lnSpc>
                <a:spcPct val="100000"/>
              </a:lnSpc>
              <a:buNone/>
              <a:tabLst>
                <a:tab pos="0" algn="l"/>
              </a:tabLst>
              <a:defRPr lang="en-US" sz="1400" b="0" u="none" strike="noStrike">
                <a:solidFill>
                  <a:srgbClr val="000000"/>
                </a:solidFill>
                <a:effectLst/>
                <a:uFillTx/>
                <a:latin typeface="Calibri"/>
              </a:defRPr>
            </a:lvl1pPr>
          </a:lstStyle>
          <a:p>
            <a:pPr indent="0" algn="r">
              <a:lnSpc>
                <a:spcPct val="100000"/>
              </a:lnSpc>
              <a:buNone/>
              <a:tabLst>
                <a:tab pos="0" algn="l"/>
              </a:tabLst>
            </a:pPr>
            <a:fld id="{D8BF8416-71C3-4E2F-A515-0208C75C6FED}" type="slidenum">
              <a:rPr lang="en-US" sz="1400" b="0" u="none" strike="noStrike">
                <a:solidFill>
                  <a:srgbClr val="000000"/>
                </a:solidFill>
                <a:effectLst/>
                <a:uFillTx/>
                <a:latin typeface="Calibri"/>
              </a:rPr>
              <a:t>16</a:t>
            </a:fld>
            <a:endParaRPr lang="de-DE" sz="1400" b="0" u="none" strike="noStrike">
              <a:solidFill>
                <a:srgbClr val="000000"/>
              </a:solidFill>
              <a:effectLst/>
              <a:uFillTx/>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PlaceHolder 1"/>
          <p:cNvSpPr>
            <a:spLocks noGrp="1" noRot="1" noChangeAspect="1"/>
          </p:cNvSpPr>
          <p:nvPr>
            <p:ph type="sldImg"/>
          </p:nvPr>
        </p:nvSpPr>
        <p:spPr>
          <a:xfrm>
            <a:off x="685800" y="1143000"/>
            <a:ext cx="5486400" cy="3086100"/>
          </a:xfrm>
          <a:prstGeom prst="rect">
            <a:avLst/>
          </a:prstGeom>
          <a:ln w="0">
            <a:noFill/>
          </a:ln>
        </p:spPr>
      </p:sp>
      <p:sp>
        <p:nvSpPr>
          <p:cNvPr id="578"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indent="0">
              <a:buNone/>
            </a:pPr>
            <a:endParaRPr lang="en-US" sz="2000" b="0" u="none" strike="noStrike">
              <a:solidFill>
                <a:srgbClr val="000000"/>
              </a:solidFill>
              <a:effectLst/>
              <a:uFillTx/>
              <a:latin typeface="Calibri"/>
            </a:endParaRPr>
          </a:p>
        </p:txBody>
      </p:sp>
      <p:sp>
        <p:nvSpPr>
          <p:cNvPr id="579" name="PlaceHolder 3"/>
          <p:cNvSpPr>
            <a:spLocks noGrp="1"/>
          </p:cNvSpPr>
          <p:nvPr>
            <p:ph type="sldNum" idx="82"/>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70148DBA-EF2E-4BF6-ADFF-BBEA8736587C}" type="slidenum">
              <a:rPr lang="de-DE" sz="1200" b="0" u="none" strike="noStrike">
                <a:solidFill>
                  <a:srgbClr val="000000"/>
                </a:solidFill>
                <a:effectLst/>
                <a:uFillTx/>
                <a:latin typeface="Calibri"/>
                <a:ea typeface="+mn-ea"/>
              </a:rPr>
              <a:t>17</a:t>
            </a:fld>
            <a:endParaRPr lang="de-DE" sz="1200" b="0" u="none" strike="noStrike">
              <a:solidFill>
                <a:srgbClr val="000000"/>
              </a:solidFill>
              <a:effectLst/>
              <a:uFillTx/>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 name="PlaceHolder 1"/>
          <p:cNvSpPr>
            <a:spLocks noGrp="1" noRot="1" noChangeAspect="1"/>
          </p:cNvSpPr>
          <p:nvPr>
            <p:ph type="sldImg"/>
          </p:nvPr>
        </p:nvSpPr>
        <p:spPr>
          <a:xfrm>
            <a:off x="685800" y="1143000"/>
            <a:ext cx="5486400" cy="3086100"/>
          </a:xfrm>
          <a:prstGeom prst="rect">
            <a:avLst/>
          </a:prstGeom>
          <a:ln w="0">
            <a:noFill/>
          </a:ln>
        </p:spPr>
      </p:sp>
      <p:sp>
        <p:nvSpPr>
          <p:cNvPr id="581"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indent="0">
              <a:buNone/>
            </a:pPr>
            <a:endParaRPr lang="en-US" sz="2000" b="0" u="none" strike="noStrike">
              <a:solidFill>
                <a:srgbClr val="000000"/>
              </a:solidFill>
              <a:effectLst/>
              <a:uFillTx/>
              <a:latin typeface="Calibri"/>
            </a:endParaRPr>
          </a:p>
        </p:txBody>
      </p:sp>
      <p:sp>
        <p:nvSpPr>
          <p:cNvPr id="582" name="PlaceHolder 3"/>
          <p:cNvSpPr>
            <a:spLocks noGrp="1"/>
          </p:cNvSpPr>
          <p:nvPr>
            <p:ph type="sldNum" idx="83"/>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B5A298AC-2E74-4268-8E62-629000D8D93F}" type="slidenum">
              <a:rPr lang="de-DE" sz="1200" b="0" u="none" strike="noStrike">
                <a:solidFill>
                  <a:srgbClr val="000000"/>
                </a:solidFill>
                <a:effectLst/>
                <a:uFillTx/>
                <a:latin typeface="Calibri"/>
                <a:ea typeface="+mn-ea"/>
              </a:rPr>
              <a:t>18</a:t>
            </a:fld>
            <a:endParaRPr lang="de-DE" sz="1200" b="0" u="none" strike="noStrike">
              <a:solidFill>
                <a:srgbClr val="000000"/>
              </a:solidFill>
              <a:effectLst/>
              <a:uFillTx/>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0"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591"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593"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595"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597"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599"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 name="PlaceHolder 1"/>
          <p:cNvSpPr>
            <a:spLocks noGrp="1" noRot="1" noChangeAspect="1"/>
          </p:cNvSpPr>
          <p:nvPr>
            <p:ph type="sldImg"/>
          </p:nvPr>
        </p:nvSpPr>
        <p:spPr>
          <a:xfrm>
            <a:off x="685800" y="1143000"/>
            <a:ext cx="5486400" cy="3086100"/>
          </a:xfrm>
          <a:prstGeom prst="rect">
            <a:avLst/>
          </a:prstGeom>
          <a:ln w="0">
            <a:noFill/>
          </a:ln>
        </p:spPr>
      </p:sp>
      <p:sp>
        <p:nvSpPr>
          <p:cNvPr id="548"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indent="0">
              <a:buNone/>
            </a:pPr>
            <a:endParaRPr lang="de-DE" sz="1800" b="0" u="none" strike="noStrike">
              <a:solidFill>
                <a:srgbClr val="000000"/>
              </a:solidFill>
              <a:effectLst/>
              <a:uFillTx/>
              <a:latin typeface="Calibri"/>
            </a:endParaRPr>
          </a:p>
        </p:txBody>
      </p:sp>
      <p:sp>
        <p:nvSpPr>
          <p:cNvPr id="549" name="PlaceHolder 3"/>
          <p:cNvSpPr>
            <a:spLocks noGrp="1"/>
          </p:cNvSpPr>
          <p:nvPr>
            <p:ph type="sldNum" idx="74"/>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B5298285-9975-4A0A-8517-6A478F25719C}" type="slidenum">
              <a:rPr lang="de-DE" sz="1200" b="0" u="none" strike="noStrike">
                <a:solidFill>
                  <a:srgbClr val="000000"/>
                </a:solidFill>
                <a:effectLst/>
                <a:uFillTx/>
                <a:latin typeface="Calibri"/>
                <a:ea typeface="+mn-ea"/>
              </a:rPr>
              <a:t>2</a:t>
            </a:fld>
            <a:endParaRPr lang="de-DE" sz="1200" b="0" u="none" strike="noStrike">
              <a:solidFill>
                <a:srgbClr val="000000"/>
              </a:solidFill>
              <a:effectLst/>
              <a:uFillTx/>
              <a:latin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601"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603"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605"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607"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609"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611"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613"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615"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617"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619"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B813-7E3D-5768-0DDB-B0FE8D132F55}"/>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A962ED10-60CF-1D66-14CF-8580B6464E67}"/>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AE37C631-907F-0BA9-352F-3A58E60BAC9A}"/>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99483BF9-0136-46E8-7FFB-0EF286AE107E}"/>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3</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9205362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 name="PlaceHolder 1"/>
          <p:cNvSpPr>
            <a:spLocks noGrp="1"/>
          </p:cNvSpPr>
          <p:nvPr>
            <p:ph type="body"/>
          </p:nvPr>
        </p:nvSpPr>
        <p:spPr>
          <a:xfrm>
            <a:off x="685800" y="4400640"/>
            <a:ext cx="5485320" cy="359964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621" name="PlaceHolder 2"/>
          <p:cNvSpPr>
            <a:spLocks noGrp="1" noRot="1" noChangeAspect="1"/>
          </p:cNvSpPr>
          <p:nvPr>
            <p:ph type="sldImg"/>
          </p:nvPr>
        </p:nvSpPr>
        <p:spPr>
          <a:xfrm>
            <a:off x="685800" y="1143000"/>
            <a:ext cx="5486400" cy="3086100"/>
          </a:xfrm>
          <a:prstGeom prst="rect">
            <a:avLst/>
          </a:prstGeom>
          <a:ln w="0">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 name="PlaceHolder 1"/>
          <p:cNvSpPr>
            <a:spLocks noGrp="1" noRot="1" noChangeAspect="1"/>
          </p:cNvSpPr>
          <p:nvPr>
            <p:ph type="sldImg"/>
          </p:nvPr>
        </p:nvSpPr>
        <p:spPr>
          <a:xfrm>
            <a:off x="533400" y="763588"/>
            <a:ext cx="6704013" cy="3771900"/>
          </a:xfrm>
          <a:prstGeom prst="rect">
            <a:avLst/>
          </a:prstGeom>
          <a:ln w="0">
            <a:noFill/>
          </a:ln>
        </p:spPr>
      </p:sp>
      <p:sp>
        <p:nvSpPr>
          <p:cNvPr id="623" name="PlaceHolder 2"/>
          <p:cNvSpPr>
            <a:spLocks noGrp="1"/>
          </p:cNvSpPr>
          <p:nvPr>
            <p:ph type="body"/>
          </p:nvPr>
        </p:nvSpPr>
        <p:spPr>
          <a:xfrm>
            <a:off x="777240" y="4777560"/>
            <a:ext cx="6216840" cy="4525200"/>
          </a:xfrm>
          <a:prstGeom prst="rect">
            <a:avLst/>
          </a:prstGeom>
          <a:noFill/>
          <a:ln w="0">
            <a:noFill/>
          </a:ln>
        </p:spPr>
        <p:txBody>
          <a:bodyPr lIns="0" tIns="0" rIns="0" bIns="0" anchor="t">
            <a:noAutofit/>
          </a:bodyPr>
          <a:lstStyle/>
          <a:p>
            <a:pPr indent="0">
              <a:buNone/>
            </a:pPr>
            <a:endParaRPr lang="en-US" sz="1800" b="0" u="none" strike="noStrike">
              <a:solidFill>
                <a:srgbClr val="000000"/>
              </a:solidFill>
              <a:effectLst/>
              <a:uFillTx/>
              <a:latin typeface="Calibri"/>
            </a:endParaRPr>
          </a:p>
        </p:txBody>
      </p:sp>
      <p:sp>
        <p:nvSpPr>
          <p:cNvPr id="624" name="PlaceHolder 3"/>
          <p:cNvSpPr>
            <a:spLocks noGrp="1"/>
          </p:cNvSpPr>
          <p:nvPr>
            <p:ph type="sldNum" idx="85"/>
          </p:nvPr>
        </p:nvSpPr>
        <p:spPr>
          <a:xfrm>
            <a:off x="4399200" y="9555480"/>
            <a:ext cx="3372120" cy="501840"/>
          </a:xfrm>
          <a:prstGeom prst="rect">
            <a:avLst/>
          </a:prstGeom>
          <a:noFill/>
          <a:ln w="0">
            <a:noFill/>
          </a:ln>
        </p:spPr>
        <p:txBody>
          <a:bodyPr lIns="0" tIns="0" rIns="0" bIns="0" anchor="b">
            <a:noAutofit/>
          </a:bodyPr>
          <a:lstStyle>
            <a:lvl1pPr indent="0" algn="r" defTabSz="914400">
              <a:lnSpc>
                <a:spcPct val="100000"/>
              </a:lnSpc>
              <a:buNone/>
              <a:tabLst>
                <a:tab pos="0" algn="l"/>
              </a:tabLst>
              <a:defRPr lang="en-US" sz="1400" b="0" u="none" strike="noStrike">
                <a:solidFill>
                  <a:srgbClr val="000000"/>
                </a:solidFill>
                <a:effectLst/>
                <a:uFillTx/>
                <a:latin typeface="Calibri"/>
                <a:ea typeface="+mn-ea"/>
              </a:defRPr>
            </a:lvl1pPr>
          </a:lstStyle>
          <a:p>
            <a:pPr indent="0" algn="r" defTabSz="914400">
              <a:lnSpc>
                <a:spcPct val="100000"/>
              </a:lnSpc>
              <a:buNone/>
              <a:tabLst>
                <a:tab pos="0" algn="l"/>
              </a:tabLst>
            </a:pPr>
            <a:fld id="{8BB4585C-E2AD-43D9-9ACA-A38EBD16421E}" type="slidenum">
              <a:rPr lang="en-US" sz="1400" b="0" u="none" strike="noStrike">
                <a:solidFill>
                  <a:srgbClr val="000000"/>
                </a:solidFill>
                <a:effectLst/>
                <a:uFillTx/>
                <a:latin typeface="Calibri"/>
                <a:ea typeface="+mn-ea"/>
              </a:rPr>
              <a:t>38</a:t>
            </a:fld>
            <a:endParaRPr lang="de-DE" sz="1400" b="0" u="none" strike="noStrike">
              <a:solidFill>
                <a:srgbClr val="000000"/>
              </a:solidFill>
              <a:effectLst/>
              <a:uFillTx/>
              <a:latin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4F597-6865-D76B-B628-C03D1FD37060}"/>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C4BD4E87-36F5-E1EB-FB11-08AD1F9E5FE0}"/>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A04A0700-6B18-1BD9-AF3B-337AB71733F4}"/>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16" name="PlaceHolder 3">
            <a:extLst>
              <a:ext uri="{FF2B5EF4-FFF2-40B4-BE49-F238E27FC236}">
                <a16:creationId xmlns:a16="http://schemas.microsoft.com/office/drawing/2014/main" id="{C7E80CA2-533F-5C41-C838-8EFC2EDB0E63}"/>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4</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1197713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 name="PlaceHolder 1"/>
          <p:cNvSpPr>
            <a:spLocks noGrp="1" noRot="1" noChangeAspect="1"/>
          </p:cNvSpPr>
          <p:nvPr>
            <p:ph type="sldImg"/>
          </p:nvPr>
        </p:nvSpPr>
        <p:spPr>
          <a:xfrm>
            <a:off x="685800" y="1143000"/>
            <a:ext cx="5486400" cy="3086100"/>
          </a:xfrm>
          <a:prstGeom prst="rect">
            <a:avLst/>
          </a:prstGeom>
          <a:ln w="0">
            <a:noFill/>
          </a:ln>
        </p:spPr>
      </p:sp>
      <p:sp>
        <p:nvSpPr>
          <p:cNvPr id="554"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55" name="PlaceHolder 3"/>
          <p:cNvSpPr>
            <a:spLocks noGrp="1"/>
          </p:cNvSpPr>
          <p:nvPr>
            <p:ph type="sldNum" idx="76"/>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888F6BF7-3BC6-4571-9D5F-B553AAFA4FD6}" type="slidenum">
              <a:rPr lang="de-DE" sz="1200" b="0" u="none" strike="noStrike">
                <a:solidFill>
                  <a:srgbClr val="000000"/>
                </a:solidFill>
                <a:effectLst/>
                <a:uFillTx/>
                <a:latin typeface="Calibri"/>
                <a:ea typeface="+mn-ea"/>
              </a:rPr>
              <a:t>6</a:t>
            </a:fld>
            <a:endParaRPr lang="de-DE" sz="1200" b="0" u="none" strike="noStrike">
              <a:solidFill>
                <a:srgbClr val="000000"/>
              </a:solidFill>
              <a:effectLst/>
              <a:uFillTx/>
              <a:latin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6" name="PlaceHolder 1"/>
          <p:cNvSpPr>
            <a:spLocks noGrp="1" noRot="1" noChangeAspect="1"/>
          </p:cNvSpPr>
          <p:nvPr>
            <p:ph type="sldImg"/>
          </p:nvPr>
        </p:nvSpPr>
        <p:spPr>
          <a:xfrm>
            <a:off x="685800" y="1143000"/>
            <a:ext cx="5486400" cy="3086100"/>
          </a:xfrm>
          <a:prstGeom prst="rect">
            <a:avLst/>
          </a:prstGeom>
          <a:ln w="0">
            <a:noFill/>
          </a:ln>
        </p:spPr>
      </p:sp>
      <p:sp>
        <p:nvSpPr>
          <p:cNvPr id="557"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indent="0">
              <a:buNone/>
            </a:pPr>
            <a:endParaRPr lang="en-US" sz="1800" b="0" u="none" strike="noStrike">
              <a:solidFill>
                <a:srgbClr val="000000"/>
              </a:solidFill>
              <a:effectLst/>
              <a:uFillTx/>
              <a:latin typeface="Calibri"/>
            </a:endParaRPr>
          </a:p>
        </p:txBody>
      </p:sp>
      <p:sp>
        <p:nvSpPr>
          <p:cNvPr id="558" name="PlaceHolder 3"/>
          <p:cNvSpPr>
            <a:spLocks noGrp="1"/>
          </p:cNvSpPr>
          <p:nvPr>
            <p:ph type="sldNum" idx="77"/>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307B7375-A25A-47F0-8331-764801116087}" type="slidenum">
              <a:rPr lang="de-DE" sz="1200" b="0" u="none" strike="noStrike">
                <a:solidFill>
                  <a:srgbClr val="000000"/>
                </a:solidFill>
                <a:effectLst/>
                <a:uFillTx/>
                <a:latin typeface="Calibri"/>
                <a:ea typeface="+mn-ea"/>
              </a:rPr>
              <a:t>7</a:t>
            </a:fld>
            <a:endParaRPr lang="de-DE" sz="1200" b="0" u="none" strike="noStrike">
              <a:solidFill>
                <a:srgbClr val="000000"/>
              </a:solidFill>
              <a:effectLst/>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776E8-4316-61C1-3BE4-8EE112A6371D}"/>
            </a:ext>
          </a:extLst>
        </p:cNvPr>
        <p:cNvGrpSpPr/>
        <p:nvPr/>
      </p:nvGrpSpPr>
      <p:grpSpPr>
        <a:xfrm>
          <a:off x="0" y="0"/>
          <a:ext cx="0" cy="0"/>
          <a:chOff x="0" y="0"/>
          <a:chExt cx="0" cy="0"/>
        </a:xfrm>
      </p:grpSpPr>
      <p:sp>
        <p:nvSpPr>
          <p:cNvPr id="514" name="PlaceHolder 1">
            <a:extLst>
              <a:ext uri="{FF2B5EF4-FFF2-40B4-BE49-F238E27FC236}">
                <a16:creationId xmlns:a16="http://schemas.microsoft.com/office/drawing/2014/main" id="{100A55EF-2450-FB93-271D-C6C3F793A3A8}"/>
              </a:ext>
            </a:extLst>
          </p:cNvPr>
          <p:cNvSpPr>
            <a:spLocks noGrp="1" noRot="1" noChangeAspect="1"/>
          </p:cNvSpPr>
          <p:nvPr>
            <p:ph type="sldImg"/>
          </p:nvPr>
        </p:nvSpPr>
        <p:spPr>
          <a:xfrm>
            <a:off x="685800" y="1143000"/>
            <a:ext cx="5486400" cy="3086100"/>
          </a:xfrm>
          <a:prstGeom prst="rect">
            <a:avLst/>
          </a:prstGeom>
          <a:ln w="0">
            <a:noFill/>
          </a:ln>
        </p:spPr>
      </p:sp>
      <p:sp>
        <p:nvSpPr>
          <p:cNvPr id="515" name="PlaceHolder 2">
            <a:extLst>
              <a:ext uri="{FF2B5EF4-FFF2-40B4-BE49-F238E27FC236}">
                <a16:creationId xmlns:a16="http://schemas.microsoft.com/office/drawing/2014/main" id="{DB97FD18-366A-940A-D754-382293C37AAE}"/>
              </a:ext>
            </a:extLst>
          </p:cNvPr>
          <p:cNvSpPr>
            <a:spLocks noGrp="1"/>
          </p:cNvSpPr>
          <p:nvPr>
            <p:ph type="body"/>
          </p:nvPr>
        </p:nvSpPr>
        <p:spPr>
          <a:xfrm>
            <a:off x="685800" y="4400640"/>
            <a:ext cx="5485680" cy="3599640"/>
          </a:xfrm>
          <a:prstGeom prst="rect">
            <a:avLst/>
          </a:prstGeom>
          <a:noFill/>
          <a:ln w="0">
            <a:noFill/>
          </a:ln>
        </p:spPr>
        <p:txBody>
          <a:bodyPr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tx1"/>
                </a:solidFill>
                <a:effectLst/>
                <a:latin typeface="+mn-lt"/>
                <a:ea typeface="+mn-ea"/>
                <a:cs typeface="+mn-cs"/>
              </a:rPr>
              <a:t>Zur Vertiefung kann hier auf die </a:t>
            </a:r>
            <a:r>
              <a:rPr lang="de-DE" sz="1800" b="0" i="0" kern="1200" dirty="0" err="1">
                <a:solidFill>
                  <a:schemeClr val="tx1"/>
                </a:solidFill>
                <a:effectLst/>
                <a:latin typeface="+mn-lt"/>
                <a:ea typeface="+mn-ea"/>
                <a:cs typeface="+mn-cs"/>
              </a:rPr>
              <a:t>ProKIS</a:t>
            </a:r>
            <a:r>
              <a:rPr lang="de-DE" sz="1800" b="0" i="0" kern="1200" dirty="0">
                <a:solidFill>
                  <a:schemeClr val="tx1"/>
                </a:solidFill>
                <a:effectLst/>
                <a:latin typeface="+mn-lt"/>
                <a:ea typeface="+mn-ea"/>
                <a:cs typeface="+mn-cs"/>
              </a:rPr>
              <a:t>-Szenarien 8 (</a:t>
            </a:r>
            <a:r>
              <a:rPr lang="de-DE" sz="1800" dirty="0"/>
              <a:t>KI-Bias – Reproduktion von gesellschaftlichen Idealen?) und</a:t>
            </a:r>
            <a:r>
              <a:rPr lang="de-DE" sz="1800" b="0" i="0" kern="1200" dirty="0">
                <a:solidFill>
                  <a:schemeClr val="tx1"/>
                </a:solidFill>
                <a:effectLst/>
                <a:latin typeface="+mn-lt"/>
                <a:ea typeface="+mn-ea"/>
                <a:cs typeface="+mn-cs"/>
              </a:rPr>
              <a:t> 9 (</a:t>
            </a:r>
            <a:r>
              <a:rPr lang="de-DE" sz="1800" dirty="0"/>
              <a:t>KI als Gefahr und KI als Chance</a:t>
            </a:r>
            <a:r>
              <a:rPr lang="de-DE" sz="1800" b="0" i="0" kern="1200" dirty="0">
                <a:solidFill>
                  <a:schemeClr val="tx1"/>
                </a:solidFill>
                <a:effectLst/>
                <a:latin typeface="+mn-lt"/>
                <a:ea typeface="+mn-ea"/>
                <a:cs typeface="+mn-cs"/>
              </a:rPr>
              <a:t>) verwiesen werden.</a:t>
            </a:r>
            <a:endParaRPr lang="de-DE" sz="2800" b="0" u="none" strike="noStrike" dirty="0">
              <a:solidFill>
                <a:srgbClr val="000000"/>
              </a:solidFill>
              <a:effectLst/>
              <a:uFillTx/>
              <a:latin typeface="Calibri"/>
            </a:endParaRPr>
          </a:p>
          <a:p>
            <a:pPr indent="0">
              <a:buNone/>
            </a:pPr>
            <a:endParaRPr lang="en-US" sz="1800" b="0" u="none" strike="noStrike" dirty="0">
              <a:solidFill>
                <a:srgbClr val="000000"/>
              </a:solidFill>
              <a:effectLst/>
              <a:uFillTx/>
              <a:latin typeface="Calibri"/>
            </a:endParaRPr>
          </a:p>
        </p:txBody>
      </p:sp>
      <p:sp>
        <p:nvSpPr>
          <p:cNvPr id="516" name="PlaceHolder 3">
            <a:extLst>
              <a:ext uri="{FF2B5EF4-FFF2-40B4-BE49-F238E27FC236}">
                <a16:creationId xmlns:a16="http://schemas.microsoft.com/office/drawing/2014/main" id="{E9217320-4F07-083F-C24C-38AF6BF3860D}"/>
              </a:ext>
            </a:extLst>
          </p:cNvPr>
          <p:cNvSpPr>
            <a:spLocks noGrp="1"/>
          </p:cNvSpPr>
          <p:nvPr>
            <p:ph type="sldNum" idx="74"/>
          </p:nvPr>
        </p:nvSpPr>
        <p:spPr>
          <a:xfrm>
            <a:off x="3884760" y="8685360"/>
            <a:ext cx="2971080" cy="45792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F277EB4A-384C-4293-AF79-D8B3630FBCE6}" type="slidenum">
              <a:rPr lang="de-DE" sz="1200" b="0" u="none" strike="noStrike">
                <a:solidFill>
                  <a:srgbClr val="000000"/>
                </a:solidFill>
                <a:effectLst/>
                <a:uFillTx/>
                <a:latin typeface="Calibri"/>
                <a:ea typeface="+mn-ea"/>
              </a:rPr>
              <a:t>8</a:t>
            </a:fld>
            <a:endParaRPr lang="en-US" sz="1200" b="0" u="none" strike="noStrike">
              <a:solidFill>
                <a:srgbClr val="000000"/>
              </a:solidFill>
              <a:effectLst/>
              <a:uFillTx/>
              <a:latin typeface="Calibri"/>
            </a:endParaRPr>
          </a:p>
        </p:txBody>
      </p:sp>
    </p:spTree>
    <p:extLst>
      <p:ext uri="{BB962C8B-B14F-4D97-AF65-F5344CB8AC3E}">
        <p14:creationId xmlns:p14="http://schemas.microsoft.com/office/powerpoint/2010/main" val="1139175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PlaceHolder 1"/>
          <p:cNvSpPr>
            <a:spLocks noGrp="1" noRot="1" noChangeAspect="1"/>
          </p:cNvSpPr>
          <p:nvPr>
            <p:ph type="sldImg"/>
          </p:nvPr>
        </p:nvSpPr>
        <p:spPr>
          <a:xfrm>
            <a:off x="685800" y="1143000"/>
            <a:ext cx="5486400" cy="3086100"/>
          </a:xfrm>
          <a:prstGeom prst="rect">
            <a:avLst/>
          </a:prstGeom>
          <a:ln w="0">
            <a:noFill/>
          </a:ln>
        </p:spPr>
      </p:sp>
      <p:sp>
        <p:nvSpPr>
          <p:cNvPr id="563" name="PlaceHolder 2"/>
          <p:cNvSpPr>
            <a:spLocks noGrp="1"/>
          </p:cNvSpPr>
          <p:nvPr>
            <p:ph type="body"/>
          </p:nvPr>
        </p:nvSpPr>
        <p:spPr>
          <a:xfrm>
            <a:off x="685800" y="4400640"/>
            <a:ext cx="5485320" cy="3599280"/>
          </a:xfrm>
          <a:prstGeom prst="rect">
            <a:avLst/>
          </a:prstGeom>
          <a:noFill/>
          <a:ln w="0">
            <a:noFill/>
          </a:ln>
        </p:spPr>
        <p:txBody>
          <a:bodyPr lIns="91440" tIns="45720" rIns="91440" bIns="4572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b="0" i="0" kern="1200" dirty="0">
                <a:solidFill>
                  <a:schemeClr val="tx1"/>
                </a:solidFill>
                <a:effectLst/>
                <a:latin typeface="+mn-lt"/>
                <a:ea typeface="+mn-ea"/>
                <a:cs typeface="+mn-cs"/>
              </a:rPr>
              <a:t>Zur Vertiefung kann hier auf das </a:t>
            </a:r>
            <a:r>
              <a:rPr lang="de-DE" sz="1800" b="0" i="0" kern="1200" dirty="0" err="1">
                <a:solidFill>
                  <a:schemeClr val="tx1"/>
                </a:solidFill>
                <a:effectLst/>
                <a:latin typeface="+mn-lt"/>
                <a:ea typeface="+mn-ea"/>
                <a:cs typeface="+mn-cs"/>
              </a:rPr>
              <a:t>ProKIS</a:t>
            </a:r>
            <a:r>
              <a:rPr lang="de-DE" sz="1800" b="0" i="0" kern="1200" dirty="0">
                <a:solidFill>
                  <a:schemeClr val="tx1"/>
                </a:solidFill>
                <a:effectLst/>
                <a:latin typeface="+mn-lt"/>
                <a:ea typeface="+mn-ea"/>
                <a:cs typeface="+mn-cs"/>
              </a:rPr>
              <a:t>-Material ‚Überblick über aktuelle KI-Kompetenz-Rahmenwerke (2025)‘ verwiesen werden.</a:t>
            </a:r>
            <a:endParaRPr lang="de-DE" sz="2800" b="0" u="none" strike="noStrike" dirty="0">
              <a:solidFill>
                <a:srgbClr val="000000"/>
              </a:solidFill>
              <a:effectLst/>
              <a:uFillTx/>
              <a:latin typeface="Calibri"/>
            </a:endParaRPr>
          </a:p>
        </p:txBody>
      </p:sp>
      <p:sp>
        <p:nvSpPr>
          <p:cNvPr id="564" name="PlaceHolder 3"/>
          <p:cNvSpPr>
            <a:spLocks noGrp="1"/>
          </p:cNvSpPr>
          <p:nvPr>
            <p:ph type="sldNum" idx="79"/>
          </p:nvPr>
        </p:nvSpPr>
        <p:spPr>
          <a:xfrm>
            <a:off x="3884760" y="8685360"/>
            <a:ext cx="2970720" cy="457560"/>
          </a:xfrm>
          <a:prstGeom prst="rect">
            <a:avLst/>
          </a:prstGeom>
          <a:noFill/>
          <a:ln w="0">
            <a:noFill/>
          </a:ln>
        </p:spPr>
        <p:txBody>
          <a:bodyPr lIns="91440" tIns="45720" rIns="91440" bIns="45720" anchor="b">
            <a:noAutofit/>
          </a:bodyPr>
          <a:lstStyle>
            <a:lvl1pPr indent="0" algn="r" defTabSz="914400">
              <a:lnSpc>
                <a:spcPct val="100000"/>
              </a:lnSpc>
              <a:buNone/>
              <a:tabLst>
                <a:tab pos="0" algn="l"/>
              </a:tabLst>
              <a:defRPr lang="de-DE" sz="1200" b="0" u="none" strike="noStrike">
                <a:solidFill>
                  <a:srgbClr val="000000"/>
                </a:solidFill>
                <a:effectLst/>
                <a:uFillTx/>
                <a:latin typeface="Calibri"/>
                <a:ea typeface="+mn-ea"/>
              </a:defRPr>
            </a:lvl1pPr>
          </a:lstStyle>
          <a:p>
            <a:pPr indent="0" algn="r" defTabSz="914400">
              <a:lnSpc>
                <a:spcPct val="100000"/>
              </a:lnSpc>
              <a:buNone/>
              <a:tabLst>
                <a:tab pos="0" algn="l"/>
              </a:tabLst>
            </a:pPr>
            <a:fld id="{C841ADB5-B63F-4A88-B5D5-1965F31C7040}" type="slidenum">
              <a:rPr lang="de-DE" sz="1200" b="0" u="none" strike="noStrike">
                <a:solidFill>
                  <a:srgbClr val="000000"/>
                </a:solidFill>
                <a:effectLst/>
                <a:uFillTx/>
                <a:latin typeface="Calibri"/>
                <a:ea typeface="+mn-ea"/>
              </a:rPr>
              <a:t>9</a:t>
            </a:fld>
            <a:endParaRPr lang="de-DE" sz="1200" b="0" u="none" strike="noStrike">
              <a:solidFill>
                <a:srgbClr val="000000"/>
              </a:solidFill>
              <a:effectLst/>
              <a:uFillTx/>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 name="PlaceHolder 1"/>
          <p:cNvSpPr>
            <a:spLocks noGrp="1"/>
          </p:cNvSpPr>
          <p:nvPr>
            <p:ph type="body"/>
          </p:nvPr>
        </p:nvSpPr>
        <p:spPr>
          <a:xfrm>
            <a:off x="685800" y="4343400"/>
            <a:ext cx="5485320" cy="4113720"/>
          </a:xfrm>
          <a:prstGeom prst="rect">
            <a:avLst/>
          </a:prstGeom>
          <a:noFill/>
          <a:ln w="0">
            <a:noFill/>
          </a:ln>
        </p:spPr>
        <p:txBody>
          <a:bodyPr lIns="91440" tIns="45720" rIns="91440" bIns="45720" anchor="t">
            <a:noAutofit/>
          </a:bodyPr>
          <a:lstStyle/>
          <a:p>
            <a:pPr indent="0">
              <a:lnSpc>
                <a:spcPct val="100000"/>
              </a:lnSpc>
              <a:buNone/>
              <a:tabLst>
                <a:tab pos="0" algn="l"/>
              </a:tabLst>
            </a:pPr>
            <a:endParaRPr lang="de-DE" sz="1200" b="0" u="none" strike="noStrike" dirty="0">
              <a:solidFill>
                <a:srgbClr val="000000"/>
              </a:solidFill>
              <a:effectLst/>
              <a:uFillTx/>
              <a:latin typeface="Calibri"/>
            </a:endParaRPr>
          </a:p>
        </p:txBody>
      </p:sp>
      <p:sp>
        <p:nvSpPr>
          <p:cNvPr id="566" name="PlaceHolder 2"/>
          <p:cNvSpPr>
            <a:spLocks noGrp="1" noRot="1" noChangeAspect="1"/>
          </p:cNvSpPr>
          <p:nvPr>
            <p:ph type="sldImg"/>
          </p:nvPr>
        </p:nvSpPr>
        <p:spPr>
          <a:xfrm>
            <a:off x="381000" y="685800"/>
            <a:ext cx="6094413" cy="3429000"/>
          </a:xfrm>
          <a:prstGeom prst="rect">
            <a:avLst/>
          </a:prstGeom>
          <a:ln w="0">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
        <p:nvSpPr>
          <p:cNvPr id="2" name="PlaceHolder 1"/>
          <p:cNvSpPr>
            <a:spLocks noGrp="1"/>
          </p:cNvSpPr>
          <p:nvPr>
            <p:ph type="dt" idx="1"/>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en-US" sz="1400" b="0" u="none" strike="noStrike">
                <a:solidFill>
                  <a:srgbClr val="000000"/>
                </a:solidFill>
                <a:effectLst/>
                <a:uFillTx/>
                <a:latin typeface="Calibri"/>
              </a:defRPr>
            </a:lvl1pPr>
          </a:lstStyle>
          <a:p>
            <a:pPr indent="0" defTabSz="914400">
              <a:lnSpc>
                <a:spcPct val="100000"/>
              </a:lnSpc>
              <a:buNone/>
              <a:tabLst>
                <a:tab pos="0" algn="l"/>
              </a:tabLst>
            </a:pPr>
            <a:r>
              <a:rPr lang="en-US" sz="1400" b="0" u="none" strike="noStrike">
                <a:solidFill>
                  <a:srgbClr val="000000"/>
                </a:solidFill>
                <a:effectLst/>
                <a:uFillTx/>
                <a:latin typeface="Calibri"/>
              </a:rPr>
              <a:t>&lt;Datum/Uhrzeit&gt;</a:t>
            </a:r>
            <a:endParaRPr lang="de-DE" sz="1400" b="0" u="none" strike="noStrike">
              <a:solidFill>
                <a:srgbClr val="000000"/>
              </a:solidFill>
              <a:effectLst/>
              <a:uFillTx/>
              <a:latin typeface="Calibri"/>
            </a:endParaRPr>
          </a:p>
        </p:txBody>
      </p:sp>
      <p:sp>
        <p:nvSpPr>
          <p:cNvPr id="3" name="PlaceHolder 2"/>
          <p:cNvSpPr>
            <a:spLocks noGrp="1"/>
          </p:cNvSpPr>
          <p:nvPr>
            <p:ph type="ftr" idx="2"/>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4" name="PlaceHolder 3"/>
          <p:cNvSpPr>
            <a:spLocks noGrp="1"/>
          </p:cNvSpPr>
          <p:nvPr>
            <p:ph type="sldNum" idx="3"/>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2ADDCE4B-A1C3-465C-8E5E-8DCC4D810E14}" type="slidenum">
              <a:rPr lang="de-DE" sz="1200" b="0" u="none" strike="noStrike">
                <a:solidFill>
                  <a:srgbClr val="757575"/>
                </a:solidFill>
                <a:effectLst/>
                <a:uFillTx/>
                <a:latin typeface="Calibri"/>
                <a:ea typeface="Calibri"/>
              </a:rPr>
              <a:t>‹Nr.›</a:t>
            </a:fld>
            <a:endParaRPr lang="de-DE" sz="1200" b="0" u="none" strike="noStrike">
              <a:solidFill>
                <a:srgbClr val="000000"/>
              </a:solidFill>
              <a:effectLst/>
              <a:uFillTx/>
              <a:latin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_TITLE_AND_VERTICAL_TEXT">
    <p:bg>
      <p:bgPr>
        <a:solidFill>
          <a:srgbClr val="FFFFFF"/>
        </a:solidFill>
        <a:effectLst/>
      </p:bgPr>
    </p:bg>
    <p:spTree>
      <p:nvGrpSpPr>
        <p:cNvPr id="1" name=""/>
        <p:cNvGrpSpPr/>
        <p:nvPr/>
      </p:nvGrpSpPr>
      <p:grpSpPr>
        <a:xfrm>
          <a:off x="0" y="0"/>
          <a:ext cx="0" cy="0"/>
          <a:chOff x="0" y="0"/>
          <a:chExt cx="0" cy="0"/>
        </a:xfrm>
      </p:grpSpPr>
      <p:sp>
        <p:nvSpPr>
          <p:cNvPr id="54" name="PlaceHolder 1"/>
          <p:cNvSpPr>
            <a:spLocks noGrp="1"/>
          </p:cNvSpPr>
          <p:nvPr>
            <p:ph type="title"/>
          </p:nvPr>
        </p:nvSpPr>
        <p:spPr>
          <a:xfrm rot="5400000">
            <a:off x="7134120" y="1956240"/>
            <a:ext cx="5810760" cy="2628000"/>
          </a:xfrm>
          <a:prstGeom prst="rect">
            <a:avLst/>
          </a:prstGeom>
          <a:noFill/>
          <a:ln w="0">
            <a:noFill/>
          </a:ln>
        </p:spPr>
        <p:txBody>
          <a:bodyPr lIns="91440" tIns="45720" rIns="91440" bIns="45720" anchor="ctr">
            <a:normAutofit/>
          </a:bodyPr>
          <a:lstStyle>
            <a:lvl1pPr indent="0" defTabSz="914400">
              <a:lnSpc>
                <a:spcPct val="100000"/>
              </a:lnSpc>
              <a:buNone/>
              <a:tabLst>
                <a:tab pos="0" algn="l"/>
              </a:tabLst>
              <a:defRPr lang="en-US" sz="4400" b="0" u="none" strike="noStrike">
                <a:solidFill>
                  <a:srgbClr val="000000"/>
                </a:solidFill>
                <a:effectLst/>
                <a:uFillTx/>
                <a:latin typeface="Arial"/>
              </a:defRPr>
            </a:lvl1pPr>
          </a:lstStyle>
          <a:p>
            <a:pPr indent="0" defTabSz="914400">
              <a:lnSpc>
                <a:spcPct val="100000"/>
              </a:lnSpc>
              <a:buNone/>
              <a:tabLst>
                <a:tab pos="0" algn="l"/>
              </a:tabLst>
            </a:pPr>
            <a:r>
              <a:rPr lang="en-US" sz="4400" b="0" u="none" strike="noStrike">
                <a:solidFill>
                  <a:srgbClr val="000000"/>
                </a:solidFill>
                <a:effectLst/>
                <a:uFillTx/>
                <a:latin typeface="Arial"/>
              </a:rPr>
              <a:t>Click to edit the title text format</a:t>
            </a:r>
          </a:p>
        </p:txBody>
      </p:sp>
      <p:sp>
        <p:nvSpPr>
          <p:cNvPr id="55" name="PlaceHolder 2"/>
          <p:cNvSpPr>
            <a:spLocks noGrp="1"/>
          </p:cNvSpPr>
          <p:nvPr>
            <p:ph type="body"/>
          </p:nvPr>
        </p:nvSpPr>
        <p:spPr>
          <a:xfrm rot="5400000">
            <a:off x="1800720" y="-596160"/>
            <a:ext cx="5810760" cy="7733160"/>
          </a:xfrm>
          <a:prstGeom prst="rect">
            <a:avLst/>
          </a:prstGeom>
          <a:noFill/>
          <a:ln w="0">
            <a:noFill/>
          </a:ln>
        </p:spPr>
        <p:txBody>
          <a:bodyPr lIns="91440" tIns="45720" rIns="91440" bIns="45720" anchor="t">
            <a:normAutofit/>
          </a:bodyPr>
          <a:lstStyle>
            <a:lvl1pPr marL="432000" indent="-324000" defTabSz="914400">
              <a:lnSpc>
                <a:spcPct val="100000"/>
              </a:lnSpc>
              <a:spcBef>
                <a:spcPts val="1417"/>
              </a:spcBef>
              <a:buClr>
                <a:srgbClr val="000000"/>
              </a:buClr>
              <a:buSzPct val="45000"/>
              <a:buFont typeface="Wingdings" charset="2"/>
              <a:buChar char=""/>
              <a:defRPr lang="en-US" sz="28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8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8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8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28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28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28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28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Seventh Outline Level</a:t>
            </a:r>
          </a:p>
        </p:txBody>
      </p:sp>
      <p:sp>
        <p:nvSpPr>
          <p:cNvPr id="56" name="PlaceHolder 3"/>
          <p:cNvSpPr>
            <a:spLocks noGrp="1"/>
          </p:cNvSpPr>
          <p:nvPr>
            <p:ph type="dt" idx="25"/>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en-US" sz="1400" b="0" u="none" strike="noStrike">
                <a:solidFill>
                  <a:srgbClr val="000000"/>
                </a:solidFill>
                <a:effectLst/>
                <a:uFillTx/>
                <a:latin typeface="Calibri"/>
              </a:defRPr>
            </a:lvl1pPr>
          </a:lstStyle>
          <a:p>
            <a:pPr indent="0" defTabSz="914400">
              <a:lnSpc>
                <a:spcPct val="100000"/>
              </a:lnSpc>
              <a:buNone/>
              <a:tabLst>
                <a:tab pos="0" algn="l"/>
              </a:tabLst>
            </a:pPr>
            <a:r>
              <a:rPr lang="en-US" sz="1400" b="0" u="none" strike="noStrike">
                <a:solidFill>
                  <a:srgbClr val="000000"/>
                </a:solidFill>
                <a:effectLst/>
                <a:uFillTx/>
                <a:latin typeface="Calibri"/>
              </a:rPr>
              <a:t>&lt;Datum/Uhrzeit&gt;</a:t>
            </a:r>
            <a:endParaRPr lang="de-DE" sz="1400" b="0" u="none" strike="noStrike">
              <a:solidFill>
                <a:srgbClr val="000000"/>
              </a:solidFill>
              <a:effectLst/>
              <a:uFillTx/>
              <a:latin typeface="Calibri"/>
            </a:endParaRPr>
          </a:p>
        </p:txBody>
      </p:sp>
      <p:sp>
        <p:nvSpPr>
          <p:cNvPr id="57" name="PlaceHolder 4"/>
          <p:cNvSpPr>
            <a:spLocks noGrp="1"/>
          </p:cNvSpPr>
          <p:nvPr>
            <p:ph type="ftr" idx="26"/>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58" name="PlaceHolder 5"/>
          <p:cNvSpPr>
            <a:spLocks noGrp="1"/>
          </p:cNvSpPr>
          <p:nvPr>
            <p:ph type="sldNum" idx="27"/>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2B0D9ADF-6722-41B9-92A3-618D69E6B8F8}" type="slidenum">
              <a:rPr lang="de-DE" sz="1200" b="0" u="none" strike="noStrike">
                <a:solidFill>
                  <a:srgbClr val="757575"/>
                </a:solidFill>
                <a:effectLst/>
                <a:uFillTx/>
                <a:latin typeface="Calibri"/>
                <a:ea typeface="Calibri"/>
              </a:rPr>
              <a:t>‹Nr.›</a:t>
            </a:fld>
            <a:endParaRPr lang="de-DE" sz="1200" b="0" u="none" strike="noStrike">
              <a:solidFill>
                <a:srgbClr val="000000"/>
              </a:solidFill>
              <a:effectLst/>
              <a:uFillTx/>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OBJECT">
    <p:bg>
      <p:bgPr>
        <a:solidFill>
          <a:srgbClr val="FFFFFF"/>
        </a:solidFill>
        <a:effectLst/>
      </p:bgPr>
    </p:bg>
    <p:spTree>
      <p:nvGrpSpPr>
        <p:cNvPr id="1" name=""/>
        <p:cNvGrpSpPr/>
        <p:nvPr/>
      </p:nvGrpSpPr>
      <p:grpSpPr>
        <a:xfrm>
          <a:off x="0" y="0"/>
          <a:ext cx="0" cy="0"/>
          <a:chOff x="0" y="0"/>
          <a:chExt cx="0" cy="0"/>
        </a:xfrm>
      </p:grpSpPr>
      <p:sp>
        <p:nvSpPr>
          <p:cNvPr id="59" name="PlaceHolder 1"/>
          <p:cNvSpPr>
            <a:spLocks noGrp="1"/>
          </p:cNvSpPr>
          <p:nvPr>
            <p:ph type="title"/>
          </p:nvPr>
        </p:nvSpPr>
        <p:spPr>
          <a:xfrm>
            <a:off x="838080" y="365040"/>
            <a:ext cx="10514520" cy="1324440"/>
          </a:xfrm>
          <a:prstGeom prst="rect">
            <a:avLst/>
          </a:prstGeom>
          <a:noFill/>
          <a:ln w="0">
            <a:noFill/>
          </a:ln>
        </p:spPr>
        <p:txBody>
          <a:bodyPr lIns="91440" tIns="45720" rIns="91440" bIns="45720" anchor="ctr">
            <a:normAutofit/>
          </a:bodyPr>
          <a:lstStyle>
            <a:lvl1pPr indent="0" defTabSz="914400">
              <a:lnSpc>
                <a:spcPct val="100000"/>
              </a:lnSpc>
              <a:buNone/>
              <a:tabLst>
                <a:tab pos="0" algn="l"/>
              </a:tabLst>
              <a:defRPr lang="en-US" sz="4400" b="0" u="none" strike="noStrike">
                <a:solidFill>
                  <a:srgbClr val="000000"/>
                </a:solidFill>
                <a:effectLst/>
                <a:uFillTx/>
                <a:latin typeface="Arial"/>
              </a:defRPr>
            </a:lvl1pPr>
          </a:lstStyle>
          <a:p>
            <a:pPr indent="0" defTabSz="914400">
              <a:lnSpc>
                <a:spcPct val="100000"/>
              </a:lnSpc>
              <a:buNone/>
              <a:tabLst>
                <a:tab pos="0" algn="l"/>
              </a:tabLst>
            </a:pPr>
            <a:r>
              <a:rPr lang="en-US" sz="4400" b="0" u="none" strike="noStrike">
                <a:solidFill>
                  <a:srgbClr val="000000"/>
                </a:solidFill>
                <a:effectLst/>
                <a:uFillTx/>
                <a:latin typeface="Arial"/>
              </a:rPr>
              <a:t>Click to edit the title text format</a:t>
            </a:r>
          </a:p>
        </p:txBody>
      </p:sp>
      <p:sp>
        <p:nvSpPr>
          <p:cNvPr id="60" name="PlaceHolder 2"/>
          <p:cNvSpPr>
            <a:spLocks noGrp="1"/>
          </p:cNvSpPr>
          <p:nvPr>
            <p:ph type="body"/>
          </p:nvPr>
        </p:nvSpPr>
        <p:spPr>
          <a:xfrm>
            <a:off x="838080" y="1825560"/>
            <a:ext cx="10514520" cy="4350240"/>
          </a:xfrm>
          <a:prstGeom prst="rect">
            <a:avLst/>
          </a:prstGeom>
          <a:noFill/>
          <a:ln w="0">
            <a:noFill/>
          </a:ln>
        </p:spPr>
        <p:txBody>
          <a:bodyPr lIns="91440" tIns="45720" rIns="91440" bIns="45720" anchor="t">
            <a:normAutofit/>
          </a:bodyPr>
          <a:lstStyle>
            <a:lvl1pPr marL="432000" indent="-324000" defTabSz="914400">
              <a:lnSpc>
                <a:spcPct val="100000"/>
              </a:lnSpc>
              <a:spcBef>
                <a:spcPts val="1417"/>
              </a:spcBef>
              <a:buClr>
                <a:srgbClr val="000000"/>
              </a:buClr>
              <a:buSzPct val="45000"/>
              <a:buFont typeface="Wingdings" charset="2"/>
              <a:buChar char=""/>
              <a:defRPr lang="en-US" sz="28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8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8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8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28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28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28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28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Seventh Outline Level</a:t>
            </a:r>
          </a:p>
        </p:txBody>
      </p:sp>
      <p:sp>
        <p:nvSpPr>
          <p:cNvPr id="61" name="PlaceHolder 3"/>
          <p:cNvSpPr>
            <a:spLocks noGrp="1"/>
          </p:cNvSpPr>
          <p:nvPr>
            <p:ph type="dt" idx="28"/>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en-US" sz="1400" b="0" u="none" strike="noStrike">
                <a:solidFill>
                  <a:srgbClr val="000000"/>
                </a:solidFill>
                <a:effectLst/>
                <a:uFillTx/>
                <a:latin typeface="Calibri"/>
              </a:defRPr>
            </a:lvl1pPr>
          </a:lstStyle>
          <a:p>
            <a:pPr indent="0" defTabSz="914400">
              <a:lnSpc>
                <a:spcPct val="100000"/>
              </a:lnSpc>
              <a:buNone/>
              <a:tabLst>
                <a:tab pos="0" algn="l"/>
              </a:tabLst>
            </a:pPr>
            <a:r>
              <a:rPr lang="en-US" sz="1400" b="0" u="none" strike="noStrike">
                <a:solidFill>
                  <a:srgbClr val="000000"/>
                </a:solidFill>
                <a:effectLst/>
                <a:uFillTx/>
                <a:latin typeface="Calibri"/>
              </a:rPr>
              <a:t>&lt;Datum/Uhrzeit&gt;</a:t>
            </a:r>
            <a:endParaRPr lang="de-DE" sz="1400" b="0" u="none" strike="noStrike">
              <a:solidFill>
                <a:srgbClr val="000000"/>
              </a:solidFill>
              <a:effectLst/>
              <a:uFillTx/>
              <a:latin typeface="Calibri"/>
            </a:endParaRPr>
          </a:p>
        </p:txBody>
      </p:sp>
      <p:sp>
        <p:nvSpPr>
          <p:cNvPr id="62" name="PlaceHolder 4"/>
          <p:cNvSpPr>
            <a:spLocks noGrp="1"/>
          </p:cNvSpPr>
          <p:nvPr>
            <p:ph type="ftr" idx="29"/>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63" name="PlaceHolder 5"/>
          <p:cNvSpPr>
            <a:spLocks noGrp="1"/>
          </p:cNvSpPr>
          <p:nvPr>
            <p:ph type="sldNum" idx="30"/>
          </p:nvPr>
        </p:nvSpPr>
        <p:spPr>
          <a:xfrm>
            <a:off x="86104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defTabSz="914400">
              <a:lnSpc>
                <a:spcPct val="100000"/>
              </a:lnSpc>
              <a:buNone/>
              <a:tabLst>
                <a:tab pos="0" algn="l"/>
              </a:tabLst>
            </a:pPr>
            <a:fld id="{346EA3E0-F2A3-44F6-A93C-F93565865AA0}" type="slidenum">
              <a:rPr lang="de-DE" sz="1200" b="0" u="none" strike="noStrike">
                <a:solidFill>
                  <a:srgbClr val="757575"/>
                </a:solidFill>
                <a:effectLst/>
                <a:uFillTx/>
                <a:latin typeface="Calibri"/>
                <a:ea typeface="Calibri"/>
              </a:rPr>
              <a:t>‹Nr.›</a:t>
            </a:fld>
            <a:endParaRPr lang="de-DE" sz="1200" b="0" u="none" strike="noStrike">
              <a:solidFill>
                <a:srgbClr val="000000"/>
              </a:solidFill>
              <a:effectLst/>
              <a:uFillTx/>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SECTION_HEADER">
    <p:bg>
      <p:bgPr>
        <a:solidFill>
          <a:srgbClr val="FFFFFF"/>
        </a:solidFill>
        <a:effectLst/>
      </p:bgPr>
    </p:bg>
    <p:spTree>
      <p:nvGrpSpPr>
        <p:cNvPr id="1" name=""/>
        <p:cNvGrpSpPr/>
        <p:nvPr/>
      </p:nvGrpSpPr>
      <p:grpSpPr>
        <a:xfrm>
          <a:off x="0" y="0"/>
          <a:ext cx="0" cy="0"/>
          <a:chOff x="0" y="0"/>
          <a:chExt cx="0" cy="0"/>
        </a:xfrm>
      </p:grpSpPr>
      <p:sp>
        <p:nvSpPr>
          <p:cNvPr id="64" name="PlaceHolder 1"/>
          <p:cNvSpPr>
            <a:spLocks noGrp="1"/>
          </p:cNvSpPr>
          <p:nvPr>
            <p:ph type="title"/>
          </p:nvPr>
        </p:nvSpPr>
        <p:spPr>
          <a:xfrm>
            <a:off x="831960" y="1709640"/>
            <a:ext cx="10514520" cy="2851560"/>
          </a:xfrm>
          <a:prstGeom prst="rect">
            <a:avLst/>
          </a:prstGeom>
          <a:noFill/>
          <a:ln w="0">
            <a:noFill/>
          </a:ln>
        </p:spPr>
        <p:txBody>
          <a:bodyPr lIns="91440" tIns="45720" rIns="91440" bIns="45720" anchor="b">
            <a:normAutofit/>
          </a:bodyPr>
          <a:lstStyle>
            <a:lvl1pPr indent="0" defTabSz="914400">
              <a:lnSpc>
                <a:spcPct val="100000"/>
              </a:lnSpc>
              <a:buNone/>
              <a:tabLst>
                <a:tab pos="0" algn="l"/>
              </a:tabLst>
              <a:defRPr lang="en-US" sz="6000" b="0" u="none" strike="noStrike">
                <a:solidFill>
                  <a:srgbClr val="000000"/>
                </a:solidFill>
                <a:effectLst/>
                <a:uFillTx/>
                <a:latin typeface="Arial"/>
              </a:defRPr>
            </a:lvl1pPr>
          </a:lstStyle>
          <a:p>
            <a:pPr indent="0" defTabSz="914400">
              <a:lnSpc>
                <a:spcPct val="100000"/>
              </a:lnSpc>
              <a:buNone/>
              <a:tabLst>
                <a:tab pos="0" algn="l"/>
              </a:tabLst>
            </a:pPr>
            <a:r>
              <a:rPr lang="en-US" sz="6000" b="0" u="none" strike="noStrike">
                <a:solidFill>
                  <a:srgbClr val="000000"/>
                </a:solidFill>
                <a:effectLst/>
                <a:uFillTx/>
                <a:latin typeface="Arial"/>
              </a:rPr>
              <a:t>Click to edit the title text format</a:t>
            </a:r>
          </a:p>
        </p:txBody>
      </p:sp>
      <p:sp>
        <p:nvSpPr>
          <p:cNvPr id="65" name="PlaceHolder 2"/>
          <p:cNvSpPr>
            <a:spLocks noGrp="1"/>
          </p:cNvSpPr>
          <p:nvPr>
            <p:ph type="body"/>
          </p:nvPr>
        </p:nvSpPr>
        <p:spPr>
          <a:xfrm>
            <a:off x="831960" y="4589640"/>
            <a:ext cx="10514520" cy="1499040"/>
          </a:xfrm>
          <a:prstGeom prst="rect">
            <a:avLst/>
          </a:prstGeom>
          <a:noFill/>
          <a:ln w="0">
            <a:noFill/>
          </a:ln>
        </p:spPr>
        <p:txBody>
          <a:bodyPr lIns="91440" tIns="45720" rIns="91440" bIns="45720" anchor="t">
            <a:normAutofit fontScale="47500" lnSpcReduction="19999"/>
          </a:bodyPr>
          <a:lstStyle>
            <a:lvl1pPr marL="432000" indent="-324000" defTabSz="914400">
              <a:lnSpc>
                <a:spcPct val="100000"/>
              </a:lnSpc>
              <a:spcBef>
                <a:spcPts val="1417"/>
              </a:spcBef>
              <a:buClr>
                <a:srgbClr val="000000"/>
              </a:buClr>
              <a:buSzPct val="45000"/>
              <a:buFont typeface="Wingdings" charset="2"/>
              <a:buChar char=""/>
              <a:defRPr lang="en-US" sz="24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4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4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4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4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4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4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24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24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24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24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Seventh Outline Level</a:t>
            </a:r>
          </a:p>
        </p:txBody>
      </p:sp>
      <p:sp>
        <p:nvSpPr>
          <p:cNvPr id="66" name="PlaceHolder 3"/>
          <p:cNvSpPr>
            <a:spLocks noGrp="1"/>
          </p:cNvSpPr>
          <p:nvPr>
            <p:ph type="dt" idx="31"/>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en-US" sz="1400" b="0" u="none" strike="noStrike">
                <a:solidFill>
                  <a:srgbClr val="000000"/>
                </a:solidFill>
                <a:effectLst/>
                <a:uFillTx/>
                <a:latin typeface="Calibri"/>
              </a:defRPr>
            </a:lvl1pPr>
          </a:lstStyle>
          <a:p>
            <a:pPr indent="0" defTabSz="914400">
              <a:lnSpc>
                <a:spcPct val="100000"/>
              </a:lnSpc>
              <a:buNone/>
              <a:tabLst>
                <a:tab pos="0" algn="l"/>
              </a:tabLst>
            </a:pPr>
            <a:r>
              <a:rPr lang="en-US" sz="1400" b="0" u="none" strike="noStrike">
                <a:solidFill>
                  <a:srgbClr val="000000"/>
                </a:solidFill>
                <a:effectLst/>
                <a:uFillTx/>
                <a:latin typeface="Calibri"/>
              </a:rPr>
              <a:t>&lt;Datum/Uhrzeit&gt;</a:t>
            </a:r>
            <a:endParaRPr lang="de-DE" sz="1400" b="0" u="none" strike="noStrike">
              <a:solidFill>
                <a:srgbClr val="000000"/>
              </a:solidFill>
              <a:effectLst/>
              <a:uFillTx/>
              <a:latin typeface="Calibri"/>
            </a:endParaRPr>
          </a:p>
        </p:txBody>
      </p:sp>
      <p:sp>
        <p:nvSpPr>
          <p:cNvPr id="67" name="PlaceHolder 4"/>
          <p:cNvSpPr>
            <a:spLocks noGrp="1"/>
          </p:cNvSpPr>
          <p:nvPr>
            <p:ph type="ftr" idx="32"/>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68" name="PlaceHolder 5"/>
          <p:cNvSpPr>
            <a:spLocks noGrp="1"/>
          </p:cNvSpPr>
          <p:nvPr>
            <p:ph type="sldNum" idx="33"/>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B0068F88-EE41-4BB1-8FB3-C9B7D05652FE}" type="slidenum">
              <a:rPr lang="de-DE" sz="1200" b="0" u="none" strike="noStrike">
                <a:solidFill>
                  <a:srgbClr val="757575"/>
                </a:solidFill>
                <a:effectLst/>
                <a:uFillTx/>
                <a:latin typeface="Calibri"/>
                <a:ea typeface="Calibri"/>
              </a:rPr>
              <a:t>‹Nr.›</a:t>
            </a:fld>
            <a:endParaRPr lang="de-DE" sz="1200" b="0" u="none" strike="noStrike">
              <a:solidFill>
                <a:srgbClr val="000000"/>
              </a:solidFill>
              <a:effectLst/>
              <a:uFillTx/>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_OBJECTS">
    <p:bg>
      <p:bgPr>
        <a:solidFill>
          <a:srgbClr val="FFFFFF"/>
        </a:solidFill>
        <a:effectLst/>
      </p:bgPr>
    </p:bg>
    <p:spTree>
      <p:nvGrpSpPr>
        <p:cNvPr id="1" name=""/>
        <p:cNvGrpSpPr/>
        <p:nvPr/>
      </p:nvGrpSpPr>
      <p:grpSpPr>
        <a:xfrm>
          <a:off x="0" y="0"/>
          <a:ext cx="0" cy="0"/>
          <a:chOff x="0" y="0"/>
          <a:chExt cx="0" cy="0"/>
        </a:xfrm>
      </p:grpSpPr>
      <p:sp>
        <p:nvSpPr>
          <p:cNvPr id="69" name="PlaceHolder 1"/>
          <p:cNvSpPr>
            <a:spLocks noGrp="1"/>
          </p:cNvSpPr>
          <p:nvPr>
            <p:ph type="title"/>
          </p:nvPr>
        </p:nvSpPr>
        <p:spPr>
          <a:xfrm>
            <a:off x="838080" y="365040"/>
            <a:ext cx="10514520" cy="1324440"/>
          </a:xfrm>
          <a:prstGeom prst="rect">
            <a:avLst/>
          </a:prstGeom>
          <a:noFill/>
          <a:ln w="0">
            <a:noFill/>
          </a:ln>
        </p:spPr>
        <p:txBody>
          <a:bodyPr lIns="91440" tIns="45720" rIns="91440" bIns="45720" anchor="ctr">
            <a:normAutofit/>
          </a:bodyPr>
          <a:lstStyle>
            <a:lvl1pPr indent="0" defTabSz="914400">
              <a:lnSpc>
                <a:spcPct val="100000"/>
              </a:lnSpc>
              <a:buNone/>
              <a:tabLst>
                <a:tab pos="0" algn="l"/>
              </a:tabLst>
              <a:defRPr lang="en-US" sz="4400" b="0" u="none" strike="noStrike">
                <a:solidFill>
                  <a:srgbClr val="000000"/>
                </a:solidFill>
                <a:effectLst/>
                <a:uFillTx/>
                <a:latin typeface="Arial"/>
              </a:defRPr>
            </a:lvl1pPr>
          </a:lstStyle>
          <a:p>
            <a:pPr indent="0" defTabSz="914400">
              <a:lnSpc>
                <a:spcPct val="100000"/>
              </a:lnSpc>
              <a:buNone/>
              <a:tabLst>
                <a:tab pos="0" algn="l"/>
              </a:tabLst>
            </a:pPr>
            <a:r>
              <a:rPr lang="en-US" sz="4400" b="0" u="none" strike="noStrike">
                <a:solidFill>
                  <a:srgbClr val="000000"/>
                </a:solidFill>
                <a:effectLst/>
                <a:uFillTx/>
                <a:latin typeface="Arial"/>
              </a:rPr>
              <a:t>Click to edit the title text format</a:t>
            </a:r>
          </a:p>
        </p:txBody>
      </p:sp>
      <p:sp>
        <p:nvSpPr>
          <p:cNvPr id="70" name="PlaceHolder 2"/>
          <p:cNvSpPr>
            <a:spLocks noGrp="1"/>
          </p:cNvSpPr>
          <p:nvPr>
            <p:ph type="body"/>
          </p:nvPr>
        </p:nvSpPr>
        <p:spPr>
          <a:xfrm>
            <a:off x="838080" y="1825560"/>
            <a:ext cx="5180400" cy="4350240"/>
          </a:xfrm>
          <a:prstGeom prst="rect">
            <a:avLst/>
          </a:prstGeom>
          <a:noFill/>
          <a:ln w="0">
            <a:noFill/>
          </a:ln>
        </p:spPr>
        <p:txBody>
          <a:bodyPr lIns="91440" tIns="45720" rIns="91440" bIns="45720" anchor="t">
            <a:normAutofit fontScale="92500" lnSpcReduction="9999"/>
          </a:bodyPr>
          <a:lstStyle>
            <a:lvl1pPr marL="432000" indent="-324000" defTabSz="914400">
              <a:lnSpc>
                <a:spcPct val="100000"/>
              </a:lnSpc>
              <a:spcBef>
                <a:spcPts val="1417"/>
              </a:spcBef>
              <a:buClr>
                <a:srgbClr val="000000"/>
              </a:buClr>
              <a:buSzPct val="45000"/>
              <a:buFont typeface="Wingdings" charset="2"/>
              <a:buChar char=""/>
              <a:defRPr lang="en-US" sz="28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8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8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8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28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28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28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28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Seventh Outline Level</a:t>
            </a:r>
          </a:p>
        </p:txBody>
      </p:sp>
      <p:sp>
        <p:nvSpPr>
          <p:cNvPr id="71" name="PlaceHolder 3"/>
          <p:cNvSpPr>
            <a:spLocks noGrp="1"/>
          </p:cNvSpPr>
          <p:nvPr>
            <p:ph type="body"/>
          </p:nvPr>
        </p:nvSpPr>
        <p:spPr>
          <a:xfrm>
            <a:off x="6172200" y="1825560"/>
            <a:ext cx="5180400" cy="4350240"/>
          </a:xfrm>
          <a:prstGeom prst="rect">
            <a:avLst/>
          </a:prstGeom>
          <a:noFill/>
          <a:ln w="0">
            <a:noFill/>
          </a:ln>
        </p:spPr>
        <p:txBody>
          <a:bodyPr lIns="91440" tIns="45720" rIns="91440" bIns="45720" anchor="t">
            <a:normAutofit fontScale="92500" lnSpcReduction="9999"/>
          </a:bodyPr>
          <a:lstStyle>
            <a:lvl1pPr marL="432000" indent="-324000" defTabSz="914400">
              <a:lnSpc>
                <a:spcPct val="100000"/>
              </a:lnSpc>
              <a:spcBef>
                <a:spcPts val="1417"/>
              </a:spcBef>
              <a:buClr>
                <a:srgbClr val="000000"/>
              </a:buClr>
              <a:buSzPct val="45000"/>
              <a:buFont typeface="Wingdings" charset="2"/>
              <a:buChar char=""/>
              <a:defRPr lang="en-US" sz="28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8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8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8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28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28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28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28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Seventh Outline Level</a:t>
            </a:r>
          </a:p>
        </p:txBody>
      </p:sp>
      <p:sp>
        <p:nvSpPr>
          <p:cNvPr id="72" name="PlaceHolder 4"/>
          <p:cNvSpPr>
            <a:spLocks noGrp="1"/>
          </p:cNvSpPr>
          <p:nvPr>
            <p:ph type="dt" idx="34"/>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en-US" sz="1400" b="0" u="none" strike="noStrike">
                <a:solidFill>
                  <a:srgbClr val="000000"/>
                </a:solidFill>
                <a:effectLst/>
                <a:uFillTx/>
                <a:latin typeface="Calibri"/>
              </a:defRPr>
            </a:lvl1pPr>
          </a:lstStyle>
          <a:p>
            <a:pPr indent="0" defTabSz="914400">
              <a:lnSpc>
                <a:spcPct val="100000"/>
              </a:lnSpc>
              <a:buNone/>
              <a:tabLst>
                <a:tab pos="0" algn="l"/>
              </a:tabLst>
            </a:pPr>
            <a:r>
              <a:rPr lang="en-US" sz="1400" b="0" u="none" strike="noStrike">
                <a:solidFill>
                  <a:srgbClr val="000000"/>
                </a:solidFill>
                <a:effectLst/>
                <a:uFillTx/>
                <a:latin typeface="Calibri"/>
              </a:rPr>
              <a:t>&lt;Datum/Uhrzeit&gt;</a:t>
            </a:r>
            <a:endParaRPr lang="de-DE" sz="1400" b="0" u="none" strike="noStrike">
              <a:solidFill>
                <a:srgbClr val="000000"/>
              </a:solidFill>
              <a:effectLst/>
              <a:uFillTx/>
              <a:latin typeface="Calibri"/>
            </a:endParaRPr>
          </a:p>
        </p:txBody>
      </p:sp>
      <p:sp>
        <p:nvSpPr>
          <p:cNvPr id="73" name="PlaceHolder 5"/>
          <p:cNvSpPr>
            <a:spLocks noGrp="1"/>
          </p:cNvSpPr>
          <p:nvPr>
            <p:ph type="ftr" idx="35"/>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74" name="PlaceHolder 6"/>
          <p:cNvSpPr>
            <a:spLocks noGrp="1"/>
          </p:cNvSpPr>
          <p:nvPr>
            <p:ph type="sldNum" idx="36"/>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E18E86E2-2AD9-48CD-B8D3-BFBB15F4985B}" type="slidenum">
              <a:rPr lang="de-DE" sz="1200" b="0" u="none" strike="noStrike">
                <a:solidFill>
                  <a:srgbClr val="757575"/>
                </a:solidFill>
                <a:effectLst/>
                <a:uFillTx/>
                <a:latin typeface="Calibri"/>
                <a:ea typeface="Calibri"/>
              </a:rPr>
              <a:t>‹Nr.›</a:t>
            </a:fld>
            <a:endParaRPr lang="de-DE" sz="1200" b="0" u="none" strike="noStrike">
              <a:solidFill>
                <a:srgbClr val="000000"/>
              </a:solidFill>
              <a:effectLst/>
              <a:uFillTx/>
              <a:latin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und Inhalt">
    <p:bg>
      <p:bgPr>
        <a:solidFill>
          <a:srgbClr val="FFFFFF"/>
        </a:solidFill>
        <a:effectLst/>
      </p:bgPr>
    </p:bg>
    <p:spTree>
      <p:nvGrpSpPr>
        <p:cNvPr id="1" name=""/>
        <p:cNvGrpSpPr/>
        <p:nvPr/>
      </p:nvGrpSpPr>
      <p:grpSpPr>
        <a:xfrm>
          <a:off x="0" y="0"/>
          <a:ext cx="0" cy="0"/>
          <a:chOff x="0" y="0"/>
          <a:chExt cx="0" cy="0"/>
        </a:xfrm>
      </p:grpSpPr>
      <p:sp>
        <p:nvSpPr>
          <p:cNvPr id="39" name="PlaceHolder 2"/>
          <p:cNvSpPr>
            <a:spLocks noGrp="1"/>
          </p:cNvSpPr>
          <p:nvPr>
            <p:ph type="body"/>
          </p:nvPr>
        </p:nvSpPr>
        <p:spPr>
          <a:xfrm>
            <a:off x="838080" y="1825560"/>
            <a:ext cx="10514880" cy="435060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40" name="PlaceHolder 3"/>
          <p:cNvSpPr>
            <a:spLocks noGrp="1"/>
          </p:cNvSpPr>
          <p:nvPr>
            <p:ph type="dt" idx="16"/>
          </p:nvPr>
        </p:nvSpPr>
        <p:spPr>
          <a:xfrm>
            <a:off x="838080" y="6356520"/>
            <a:ext cx="2742480" cy="36432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&lt;date/time&gt;</a:t>
            </a:r>
            <a:endParaRPr lang="en-US" sz="1200" b="0" u="none" strike="noStrike">
              <a:solidFill>
                <a:srgbClr val="000000"/>
              </a:solidFill>
              <a:effectLst/>
              <a:uFillTx/>
              <a:latin typeface="Calibri"/>
            </a:endParaRPr>
          </a:p>
        </p:txBody>
      </p:sp>
      <p:sp>
        <p:nvSpPr>
          <p:cNvPr id="41" name="PlaceHolder 4"/>
          <p:cNvSpPr>
            <a:spLocks noGrp="1"/>
          </p:cNvSpPr>
          <p:nvPr>
            <p:ph type="ftr" idx="17"/>
          </p:nvPr>
        </p:nvSpPr>
        <p:spPr>
          <a:xfrm>
            <a:off x="4038480" y="6356520"/>
            <a:ext cx="4114080" cy="36432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200" b="0" u="none" strike="noStrike">
                <a:solidFill>
                  <a:schemeClr val="dk1">
                    <a:tint val="75000"/>
                  </a:schemeClr>
                </a:solidFill>
                <a:effectLst/>
                <a:uFillTx/>
                <a:latin typeface="Calibri"/>
              </a:defRPr>
            </a:lvl1pPr>
          </a:lstStyle>
          <a:p>
            <a:pPr indent="0" algn="ctr" defTabSz="914400">
              <a:lnSpc>
                <a:spcPct val="100000"/>
              </a:lnSpc>
              <a:buNone/>
              <a:tabLst>
                <a:tab pos="0" algn="l"/>
              </a:tabLst>
            </a:pPr>
            <a:r>
              <a:rPr lang="de-DE" sz="1200" b="0" u="none" strike="noStrike">
                <a:solidFill>
                  <a:schemeClr val="dk1">
                    <a:tint val="75000"/>
                  </a:schemeClr>
                </a:solidFill>
                <a:effectLst/>
                <a:uFillTx/>
                <a:latin typeface="Calibri"/>
              </a:rPr>
              <a:t>&lt;footer&gt;</a:t>
            </a:r>
            <a:endParaRPr lang="en-US" sz="1200" b="0" u="none" strike="noStrike">
              <a:solidFill>
                <a:srgbClr val="000000"/>
              </a:solidFill>
              <a:effectLst/>
              <a:uFillTx/>
              <a:latin typeface="Calibri"/>
            </a:endParaRPr>
          </a:p>
        </p:txBody>
      </p:sp>
      <p:sp>
        <p:nvSpPr>
          <p:cNvPr id="42" name="PlaceHolder 5"/>
          <p:cNvSpPr>
            <a:spLocks noGrp="1"/>
          </p:cNvSpPr>
          <p:nvPr>
            <p:ph type="sldNum" idx="18"/>
          </p:nvPr>
        </p:nvSpPr>
        <p:spPr>
          <a:xfrm>
            <a:off x="861048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0FF940A1-0FBA-4324-967C-2551965944DF}" type="slidenum">
              <a:rPr lang="de-DE" sz="1200" b="0" u="none" strike="noStrike">
                <a:solidFill>
                  <a:schemeClr val="dk1"/>
                </a:solidFill>
                <a:effectLst/>
                <a:uFillTx/>
                <a:latin typeface="Calibri"/>
              </a:rPr>
              <a:t>‹Nr.›</a:t>
            </a:fld>
            <a:endParaRPr lang="en-US" sz="1200" b="0" u="none" strike="noStrike">
              <a:solidFill>
                <a:srgbClr val="000000"/>
              </a:solidFill>
              <a:effectLst/>
              <a:uFillTx/>
              <a:latin typeface="Calibri"/>
            </a:endParaRPr>
          </a:p>
        </p:txBody>
      </p:sp>
      <p:sp>
        <p:nvSpPr>
          <p:cNvPr id="8" name="Textplatzhalter 7">
            <a:extLst>
              <a:ext uri="{FF2B5EF4-FFF2-40B4-BE49-F238E27FC236}">
                <a16:creationId xmlns:a16="http://schemas.microsoft.com/office/drawing/2014/main" id="{E0C6C561-BCD3-B6D7-E4D0-F0782B359BE0}"/>
              </a:ext>
            </a:extLst>
          </p:cNvPr>
          <p:cNvSpPr>
            <a:spLocks noGrp="1"/>
          </p:cNvSpPr>
          <p:nvPr>
            <p:ph type="body" sz="quarter" idx="19" hasCustomPrompt="1"/>
          </p:nvPr>
        </p:nvSpPr>
        <p:spPr>
          <a:xfrm>
            <a:off x="264240" y="269027"/>
            <a:ext cx="7965360" cy="1111104"/>
          </a:xfrm>
          <a:prstGeom prst="rect">
            <a:avLst/>
          </a:prstGeom>
        </p:spPr>
        <p:txBody>
          <a:bodyPr/>
          <a:lstStyle>
            <a:lvl1pPr marL="0" indent="0">
              <a:lnSpc>
                <a:spcPct val="90000"/>
              </a:lnSpc>
              <a:spcBef>
                <a:spcPts val="0"/>
              </a:spcBef>
              <a:buNone/>
              <a:defRPr sz="3600" b="1">
                <a:latin typeface="Arial" panose="020B0604020202020204" pitchFamily="34" charset="0"/>
                <a:cs typeface="Arial" panose="020B0604020202020204" pitchFamily="34" charset="0"/>
              </a:defRPr>
            </a:lvl1pPr>
            <a:lvl4pPr marL="1371600" indent="0">
              <a:buNone/>
              <a:defRPr/>
            </a:lvl4pPr>
            <a:lvl5pPr marL="1828800" indent="0">
              <a:buNone/>
              <a:defRPr/>
            </a:lvl5pPr>
          </a:lstStyle>
          <a:p>
            <a:pPr lvl="0"/>
            <a:r>
              <a:rPr lang="de-DE" dirty="0"/>
              <a:t>Platzhalter Titel Zeile 1</a:t>
            </a:r>
          </a:p>
          <a:p>
            <a:pPr lvl="0"/>
            <a:r>
              <a:rPr lang="de-DE" dirty="0"/>
              <a:t>Platzhalter Titel Zeile 2</a:t>
            </a:r>
          </a:p>
        </p:txBody>
      </p:sp>
    </p:spTree>
    <p:extLst>
      <p:ext uri="{BB962C8B-B14F-4D97-AF65-F5344CB8AC3E}">
        <p14:creationId xmlns:p14="http://schemas.microsoft.com/office/powerpoint/2010/main" val="36853261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elfolie">
    <p:bg>
      <p:bgPr>
        <a:solidFill>
          <a:srgbClr val="FFFFFF"/>
        </a:solidFill>
        <a:effectLst/>
      </p:bgPr>
    </p:bg>
    <p:spTree>
      <p:nvGrpSpPr>
        <p:cNvPr id="1" name=""/>
        <p:cNvGrpSpPr/>
        <p:nvPr/>
      </p:nvGrpSpPr>
      <p:grpSpPr>
        <a:xfrm>
          <a:off x="0" y="0"/>
          <a:ext cx="0" cy="0"/>
          <a:chOff x="0" y="0"/>
          <a:chExt cx="0" cy="0"/>
        </a:xfrm>
      </p:grpSpPr>
      <p:sp>
        <p:nvSpPr>
          <p:cNvPr id="20" name="Textfeld 1"/>
          <p:cNvSpPr/>
          <p:nvPr/>
        </p:nvSpPr>
        <p:spPr>
          <a:xfrm>
            <a:off x="395640" y="4042800"/>
            <a:ext cx="11266200" cy="1446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tabLst>
                <a:tab pos="0" algn="l"/>
              </a:tabLst>
            </a:pP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Dieses Produkt ist unter der Lizenz CC BY-SA 4.0 veröffentlicht. Ausgenommene Inhalte sind an den einzelnen Inhalten angegeben. Die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Urheber:innen</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sollen bei der Weiterverwendung wie folgt angegeben werden: Achenbach-</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Carret</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Kindlinger &amp; Hahn-Laudenberg entstanden im Projekt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ProKIS</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(Prozesse KI-bezogenen Wandels in der Schule) im Projektverbund SchuDiDe (Schulentwicklung: digital-demokratisch),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lernen:digital</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Kompetenzzentrum Schulentwicklung. </a:t>
            </a:r>
            <a:endParaRPr lang="en-US" sz="1100" b="0" u="none" strike="noStrike" dirty="0">
              <a:solidFill>
                <a:srgbClr val="000000"/>
              </a:solidFill>
              <a:effectLst/>
              <a:uFillTx/>
              <a:latin typeface="Arial" panose="020B0604020202020204" pitchFamily="34" charset="0"/>
              <a:cs typeface="Arial" panose="020B0604020202020204" pitchFamily="34" charset="0"/>
            </a:endParaRPr>
          </a:p>
          <a:p>
            <a:pPr algn="just" defTabSz="914400">
              <a:lnSpc>
                <a:spcPct val="100000"/>
              </a:lnSpc>
              <a:tabLst>
                <a:tab pos="0" algn="l"/>
              </a:tabLst>
            </a:pPr>
            <a:endParaRPr lang="en-US" sz="1100" b="0" u="none" strike="noStrike" dirty="0">
              <a:solidFill>
                <a:srgbClr val="000000"/>
              </a:solidFill>
              <a:effectLst/>
              <a:uFillTx/>
              <a:latin typeface="Arial" panose="020B0604020202020204" pitchFamily="34" charset="0"/>
              <a:cs typeface="Arial" panose="020B0604020202020204" pitchFamily="34" charset="0"/>
            </a:endParaRPr>
          </a:p>
          <a:p>
            <a:pPr algn="just" defTabSz="914400">
              <a:lnSpc>
                <a:spcPct val="100000"/>
              </a:lnSpc>
              <a:tabLst>
                <a:tab pos="0" algn="l"/>
              </a:tabLst>
            </a:pP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ProKIS</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wird finanziert durch die Europäische Union – </a:t>
            </a:r>
            <a:r>
              <a:rPr lang="de-DE" sz="1100" b="0" u="none" strike="noStrike" dirty="0" err="1">
                <a:solidFill>
                  <a:schemeClr val="lt1">
                    <a:lumMod val="50000"/>
                  </a:schemeClr>
                </a:solidFill>
                <a:effectLst/>
                <a:uFillTx/>
                <a:latin typeface="Arial" panose="020B0604020202020204" pitchFamily="34" charset="0"/>
                <a:cs typeface="Arial" panose="020B0604020202020204" pitchFamily="34" charset="0"/>
              </a:rPr>
              <a:t>NextGenerationEU</a:t>
            </a:r>
            <a:r>
              <a:rPr lang="de-DE" sz="1100" b="0" u="none" strike="noStrike" dirty="0">
                <a:solidFill>
                  <a:schemeClr val="lt1">
                    <a:lumMod val="50000"/>
                  </a:schemeClr>
                </a:solidFill>
                <a:effectLst/>
                <a:uFillTx/>
                <a:latin typeface="Arial" panose="020B0604020202020204" pitchFamily="34" charset="0"/>
                <a:cs typeface="Arial" panose="020B0604020202020204" pitchFamily="34" charset="0"/>
              </a:rPr>
              <a:t> und gefördert durch das Bundesministerium für Bildung, Familien, Senioren, Frauen und Jugend. Die geäußerten Ansichten und Meinungen sind ausschließlich die des Autors/der Autorin und spiegeln nicht unbedingt die Ansichten der Europäischen Union, Europäischen Kommission oder des Bundesministeriums für Bildung, Familien, Senioren, Frauen und Jugend wider. Weder Europäische Union, Europäische Kommission noch Bundesministerium für Bildung, Familien, Senioren, Frauen und Jugend können für sie verantwortlich gemacht werden. Förderkennzeichen 01JA23E03B.</a:t>
            </a:r>
            <a:endParaRPr lang="en-US" sz="1100" b="0" u="none" strike="noStrike" dirty="0">
              <a:solidFill>
                <a:srgbClr val="000000"/>
              </a:solidFill>
              <a:effectLst/>
              <a:uFillTx/>
              <a:latin typeface="Arial" panose="020B0604020202020204" pitchFamily="34" charset="0"/>
              <a:cs typeface="Arial" panose="020B0604020202020204" pitchFamily="34" charset="0"/>
            </a:endParaRPr>
          </a:p>
        </p:txBody>
      </p:sp>
      <p:cxnSp>
        <p:nvCxnSpPr>
          <p:cNvPr id="21" name="Gerader Verbinder 20"/>
          <p:cNvCxnSpPr/>
          <p:nvPr/>
        </p:nvCxnSpPr>
        <p:spPr>
          <a:xfrm>
            <a:off x="0" y="5568480"/>
            <a:ext cx="12192120" cy="26640"/>
          </a:xfrm>
          <a:prstGeom prst="straightConnector1">
            <a:avLst/>
          </a:prstGeom>
          <a:ln>
            <a:noFill/>
          </a:ln>
        </p:spPr>
      </p:cxnSp>
      <p:pic>
        <p:nvPicPr>
          <p:cNvPr id="22" name="Grafik 6"/>
          <p:cNvPicPr/>
          <p:nvPr/>
        </p:nvPicPr>
        <p:blipFill>
          <a:blip r:embed="rId2"/>
          <a:stretch/>
        </p:blipFill>
        <p:spPr>
          <a:xfrm>
            <a:off x="502560" y="6026040"/>
            <a:ext cx="1902600" cy="428760"/>
          </a:xfrm>
          <a:prstGeom prst="rect">
            <a:avLst/>
          </a:prstGeom>
          <a:noFill/>
          <a:ln w="0">
            <a:noFill/>
          </a:ln>
        </p:spPr>
      </p:pic>
      <p:pic>
        <p:nvPicPr>
          <p:cNvPr id="23" name="Grafik 7"/>
          <p:cNvPicPr/>
          <p:nvPr/>
        </p:nvPicPr>
        <p:blipFill>
          <a:blip r:embed="rId3"/>
          <a:stretch/>
        </p:blipFill>
        <p:spPr>
          <a:xfrm>
            <a:off x="2998440" y="5713920"/>
            <a:ext cx="1719360" cy="925920"/>
          </a:xfrm>
          <a:prstGeom prst="rect">
            <a:avLst/>
          </a:prstGeom>
          <a:noFill/>
          <a:ln w="0">
            <a:noFill/>
          </a:ln>
        </p:spPr>
      </p:pic>
      <p:pic>
        <p:nvPicPr>
          <p:cNvPr id="24" name="Grafik 8"/>
          <p:cNvPicPr/>
          <p:nvPr/>
        </p:nvPicPr>
        <p:blipFill>
          <a:blip r:embed="rId4">
            <a:extLst>
              <a:ext uri="{96DAC541-7B7A-43D3-8B79-37D633B846F1}">
                <asvg:svgBlip xmlns:asvg="http://schemas.microsoft.com/office/drawing/2016/SVG/main" r:embed="rId5"/>
              </a:ext>
            </a:extLst>
          </a:blip>
          <a:stretch/>
        </p:blipFill>
        <p:spPr>
          <a:xfrm>
            <a:off x="7030440" y="5990760"/>
            <a:ext cx="1325160" cy="606960"/>
          </a:xfrm>
          <a:prstGeom prst="rect">
            <a:avLst/>
          </a:prstGeom>
          <a:noFill/>
          <a:ln w="0">
            <a:noFill/>
          </a:ln>
        </p:spPr>
      </p:pic>
      <p:pic>
        <p:nvPicPr>
          <p:cNvPr id="25" name="Grafik 9"/>
          <p:cNvPicPr/>
          <p:nvPr/>
        </p:nvPicPr>
        <p:blipFill>
          <a:blip r:embed="rId6"/>
          <a:stretch/>
        </p:blipFill>
        <p:spPr>
          <a:xfrm>
            <a:off x="8656200" y="5697000"/>
            <a:ext cx="1231560" cy="870480"/>
          </a:xfrm>
          <a:prstGeom prst="rect">
            <a:avLst/>
          </a:prstGeom>
          <a:noFill/>
          <a:ln w="0">
            <a:noFill/>
          </a:ln>
        </p:spPr>
      </p:pic>
      <p:pic>
        <p:nvPicPr>
          <p:cNvPr id="26" name="Grafik 10"/>
          <p:cNvPicPr/>
          <p:nvPr/>
        </p:nvPicPr>
        <p:blipFill>
          <a:blip r:embed="rId7">
            <a:extLst>
              <a:ext uri="{96DAC541-7B7A-43D3-8B79-37D633B846F1}">
                <asvg:svgBlip xmlns:asvg="http://schemas.microsoft.com/office/drawing/2016/SVG/main" r:embed="rId8"/>
              </a:ext>
            </a:extLst>
          </a:blip>
          <a:srcRect t="-62" b="-62"/>
          <a:stretch/>
        </p:blipFill>
        <p:spPr>
          <a:xfrm>
            <a:off x="10188360" y="6127920"/>
            <a:ext cx="1306080" cy="364680"/>
          </a:xfrm>
          <a:prstGeom prst="rect">
            <a:avLst/>
          </a:prstGeom>
          <a:noFill/>
          <a:ln w="0">
            <a:noFill/>
          </a:ln>
        </p:spPr>
      </p:pic>
      <p:sp>
        <p:nvSpPr>
          <p:cNvPr id="2" name="PlaceHolder 1">
            <a:extLst>
              <a:ext uri="{FF2B5EF4-FFF2-40B4-BE49-F238E27FC236}">
                <a16:creationId xmlns:a16="http://schemas.microsoft.com/office/drawing/2014/main" id="{6F22A4E8-FDEB-752D-740D-0B75CB2D2E0F}"/>
              </a:ext>
            </a:extLst>
          </p:cNvPr>
          <p:cNvSpPr>
            <a:spLocks noGrp="1"/>
          </p:cNvSpPr>
          <p:nvPr>
            <p:ph type="title" idx="4294967295" hasCustomPrompt="1"/>
          </p:nvPr>
        </p:nvSpPr>
        <p:spPr>
          <a:xfrm>
            <a:off x="1228680" y="1041480"/>
            <a:ext cx="9734040" cy="2387160"/>
          </a:xfrm>
          <a:prstGeom prst="rect">
            <a:avLst/>
          </a:prstGeom>
          <a:noFill/>
          <a:ln w="0">
            <a:noFill/>
          </a:ln>
        </p:spPr>
        <p:txBody>
          <a:bodyPr lIns="90000" tIns="45000" rIns="90000" bIns="45000" anchor="b">
            <a:noAutofit/>
          </a:bodyPr>
          <a:lstStyle>
            <a:lvl1pPr indent="0" algn="ctr" defTabSz="914400">
              <a:lnSpc>
                <a:spcPct val="90000"/>
              </a:lnSpc>
              <a:buNone/>
              <a:defRPr lang="de-DE" sz="6000" b="1" u="none" strike="noStrike">
                <a:solidFill>
                  <a:schemeClr val="dk1">
                    <a:lumMod val="75000"/>
                    <a:lumOff val="25000"/>
                  </a:schemeClr>
                </a:solidFill>
                <a:effectLst/>
                <a:uFillTx/>
                <a:latin typeface="Arial"/>
              </a:defRPr>
            </a:lvl1pPr>
          </a:lstStyle>
          <a:p>
            <a:pPr indent="0" algn="ctr" defTabSz="914400">
              <a:lnSpc>
                <a:spcPct val="90000"/>
              </a:lnSpc>
              <a:buNone/>
            </a:pPr>
            <a:r>
              <a:rPr lang="de-DE" sz="6000" b="1" u="none" strike="noStrike" dirty="0">
                <a:solidFill>
                  <a:schemeClr val="dk1">
                    <a:lumMod val="75000"/>
                    <a:lumOff val="25000"/>
                  </a:schemeClr>
                </a:solidFill>
                <a:effectLst/>
                <a:uFillTx/>
                <a:latin typeface="Arial"/>
              </a:rPr>
              <a:t>Lernförderliche Einsatzmöglichkeiten von KI Chatbots in der Schule</a:t>
            </a:r>
            <a:endParaRPr lang="de-DE" sz="6000" b="0" u="none" strike="noStrike" dirty="0">
              <a:solidFill>
                <a:schemeClr val="dk1"/>
              </a:solidFill>
              <a:effectLst/>
              <a:uFillTx/>
              <a:latin typeface="Calibri Light"/>
            </a:endParaRPr>
          </a:p>
        </p:txBody>
      </p:sp>
    </p:spTree>
    <p:extLst>
      <p:ext uri="{BB962C8B-B14F-4D97-AF65-F5344CB8AC3E}">
        <p14:creationId xmlns:p14="http://schemas.microsoft.com/office/powerpoint/2010/main" val="77916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TWO_OBJECTS_WITH_TEXT">
    <p:bg>
      <p:bgPr>
        <a:solidFill>
          <a:srgbClr val="FFFFFF"/>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839880" y="365040"/>
            <a:ext cx="10514520" cy="1324440"/>
          </a:xfrm>
          <a:prstGeom prst="rect">
            <a:avLst/>
          </a:prstGeom>
          <a:noFill/>
          <a:ln w="0">
            <a:noFill/>
          </a:ln>
        </p:spPr>
        <p:txBody>
          <a:bodyPr lIns="91440" tIns="45720" rIns="91440" bIns="45720" anchor="ctr">
            <a:normAutofit/>
          </a:bodyPr>
          <a:lstStyle>
            <a:lvl1pPr indent="0" defTabSz="914400">
              <a:lnSpc>
                <a:spcPct val="100000"/>
              </a:lnSpc>
              <a:buNone/>
              <a:tabLst>
                <a:tab pos="0" algn="l"/>
              </a:tabLst>
              <a:defRPr lang="en-US" sz="4400" b="0" u="none" strike="noStrike">
                <a:solidFill>
                  <a:srgbClr val="000000"/>
                </a:solidFill>
                <a:effectLst/>
                <a:uFillTx/>
                <a:latin typeface="Arial"/>
              </a:defRPr>
            </a:lvl1pPr>
          </a:lstStyle>
          <a:p>
            <a:pPr indent="0" defTabSz="914400">
              <a:lnSpc>
                <a:spcPct val="100000"/>
              </a:lnSpc>
              <a:buNone/>
              <a:tabLst>
                <a:tab pos="0" algn="l"/>
              </a:tabLst>
            </a:pPr>
            <a:r>
              <a:rPr lang="en-US" sz="4400" b="0" u="none" strike="noStrike">
                <a:solidFill>
                  <a:srgbClr val="000000"/>
                </a:solidFill>
                <a:effectLst/>
                <a:uFillTx/>
                <a:latin typeface="Arial"/>
              </a:rPr>
              <a:t>Click to edit the title text format</a:t>
            </a:r>
          </a:p>
        </p:txBody>
      </p:sp>
      <p:sp>
        <p:nvSpPr>
          <p:cNvPr id="6" name="PlaceHolder 2"/>
          <p:cNvSpPr>
            <a:spLocks noGrp="1"/>
          </p:cNvSpPr>
          <p:nvPr>
            <p:ph type="body"/>
          </p:nvPr>
        </p:nvSpPr>
        <p:spPr>
          <a:xfrm>
            <a:off x="839880" y="1681200"/>
            <a:ext cx="5156640" cy="822960"/>
          </a:xfrm>
          <a:prstGeom prst="rect">
            <a:avLst/>
          </a:prstGeom>
          <a:noFill/>
          <a:ln w="0">
            <a:noFill/>
          </a:ln>
        </p:spPr>
        <p:txBody>
          <a:bodyPr lIns="91440" tIns="45720" rIns="91440" bIns="45720" anchor="b">
            <a:normAutofit fontScale="25000" lnSpcReduction="19999"/>
          </a:bodyPr>
          <a:lstStyle>
            <a:lvl1pPr marL="432000" indent="-324000" defTabSz="914400">
              <a:lnSpc>
                <a:spcPct val="100000"/>
              </a:lnSpc>
              <a:spcBef>
                <a:spcPts val="1417"/>
              </a:spcBef>
              <a:buClr>
                <a:srgbClr val="000000"/>
              </a:buClr>
              <a:buSzPct val="45000"/>
              <a:buFont typeface="Wingdings" charset="2"/>
              <a:buChar char=""/>
              <a:defRPr lang="en-US" sz="24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4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4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4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4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4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4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24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24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24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24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Seventh Outline Level</a:t>
            </a:r>
          </a:p>
        </p:txBody>
      </p:sp>
      <p:sp>
        <p:nvSpPr>
          <p:cNvPr id="7" name="PlaceHolder 3"/>
          <p:cNvSpPr>
            <a:spLocks noGrp="1"/>
          </p:cNvSpPr>
          <p:nvPr>
            <p:ph type="body"/>
          </p:nvPr>
        </p:nvSpPr>
        <p:spPr>
          <a:xfrm>
            <a:off x="839880" y="2505240"/>
            <a:ext cx="5156640" cy="3683520"/>
          </a:xfrm>
          <a:prstGeom prst="rect">
            <a:avLst/>
          </a:prstGeom>
          <a:noFill/>
          <a:ln w="0">
            <a:noFill/>
          </a:ln>
        </p:spPr>
        <p:txBody>
          <a:bodyPr lIns="91440" tIns="45720" rIns="91440" bIns="45720" anchor="t">
            <a:normAutofit fontScale="85000" lnSpcReduction="19999"/>
          </a:bodyPr>
          <a:lstStyle>
            <a:lvl1pPr marL="432000" indent="-324000" defTabSz="914400">
              <a:lnSpc>
                <a:spcPct val="100000"/>
              </a:lnSpc>
              <a:spcBef>
                <a:spcPts val="1417"/>
              </a:spcBef>
              <a:buClr>
                <a:srgbClr val="000000"/>
              </a:buClr>
              <a:buSzPct val="45000"/>
              <a:buFont typeface="Wingdings" charset="2"/>
              <a:buChar char=""/>
              <a:defRPr lang="en-US" sz="28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8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8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8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28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28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28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28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Seventh Outline Level</a:t>
            </a:r>
          </a:p>
        </p:txBody>
      </p:sp>
      <p:sp>
        <p:nvSpPr>
          <p:cNvPr id="8" name="PlaceHolder 4"/>
          <p:cNvSpPr>
            <a:spLocks noGrp="1"/>
          </p:cNvSpPr>
          <p:nvPr>
            <p:ph type="body"/>
          </p:nvPr>
        </p:nvSpPr>
        <p:spPr>
          <a:xfrm>
            <a:off x="6172200" y="1681200"/>
            <a:ext cx="5182200" cy="822960"/>
          </a:xfrm>
          <a:prstGeom prst="rect">
            <a:avLst/>
          </a:prstGeom>
          <a:noFill/>
          <a:ln w="0">
            <a:noFill/>
          </a:ln>
        </p:spPr>
        <p:txBody>
          <a:bodyPr lIns="91440" tIns="45720" rIns="91440" bIns="45720" anchor="b">
            <a:normAutofit fontScale="25000" lnSpcReduction="19999"/>
          </a:bodyPr>
          <a:lstStyle>
            <a:lvl1pPr marL="432000" indent="-324000" defTabSz="914400">
              <a:lnSpc>
                <a:spcPct val="100000"/>
              </a:lnSpc>
              <a:spcBef>
                <a:spcPts val="1417"/>
              </a:spcBef>
              <a:buClr>
                <a:srgbClr val="000000"/>
              </a:buClr>
              <a:buSzPct val="45000"/>
              <a:buFont typeface="Wingdings" charset="2"/>
              <a:buChar char=""/>
              <a:defRPr lang="en-US" sz="24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4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4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4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4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4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4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24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24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24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24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2400" b="0" u="none" strike="noStrike">
                <a:solidFill>
                  <a:srgbClr val="000000"/>
                </a:solidFill>
                <a:effectLst/>
                <a:uFillTx/>
                <a:latin typeface="Arial"/>
              </a:rPr>
              <a:t>Seventh Outline Level</a:t>
            </a:r>
          </a:p>
        </p:txBody>
      </p:sp>
      <p:sp>
        <p:nvSpPr>
          <p:cNvPr id="9" name="PlaceHolder 5"/>
          <p:cNvSpPr>
            <a:spLocks noGrp="1"/>
          </p:cNvSpPr>
          <p:nvPr>
            <p:ph type="body"/>
          </p:nvPr>
        </p:nvSpPr>
        <p:spPr>
          <a:xfrm>
            <a:off x="6172200" y="2505240"/>
            <a:ext cx="5182200" cy="3683520"/>
          </a:xfrm>
          <a:prstGeom prst="rect">
            <a:avLst/>
          </a:prstGeom>
          <a:noFill/>
          <a:ln w="0">
            <a:noFill/>
          </a:ln>
        </p:spPr>
        <p:txBody>
          <a:bodyPr lIns="91440" tIns="45720" rIns="91440" bIns="45720" anchor="t">
            <a:normAutofit fontScale="85000" lnSpcReduction="19999"/>
          </a:bodyPr>
          <a:lstStyle>
            <a:lvl1pPr marL="432000" indent="-324000" defTabSz="914400">
              <a:lnSpc>
                <a:spcPct val="100000"/>
              </a:lnSpc>
              <a:spcBef>
                <a:spcPts val="1417"/>
              </a:spcBef>
              <a:buClr>
                <a:srgbClr val="000000"/>
              </a:buClr>
              <a:buSzPct val="45000"/>
              <a:buFont typeface="Wingdings" charset="2"/>
              <a:buChar char=""/>
              <a:defRPr lang="en-US" sz="28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8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8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8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28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28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28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28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Seventh Outline Level</a:t>
            </a:r>
          </a:p>
        </p:txBody>
      </p:sp>
      <p:sp>
        <p:nvSpPr>
          <p:cNvPr id="10" name="PlaceHolder 6"/>
          <p:cNvSpPr>
            <a:spLocks noGrp="1"/>
          </p:cNvSpPr>
          <p:nvPr>
            <p:ph type="dt" idx="4"/>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en-US" sz="1400" b="0" u="none" strike="noStrike">
                <a:solidFill>
                  <a:srgbClr val="000000"/>
                </a:solidFill>
                <a:effectLst/>
                <a:uFillTx/>
                <a:latin typeface="Calibri"/>
              </a:defRPr>
            </a:lvl1pPr>
          </a:lstStyle>
          <a:p>
            <a:pPr indent="0" defTabSz="914400">
              <a:lnSpc>
                <a:spcPct val="100000"/>
              </a:lnSpc>
              <a:buNone/>
              <a:tabLst>
                <a:tab pos="0" algn="l"/>
              </a:tabLst>
            </a:pPr>
            <a:r>
              <a:rPr lang="en-US" sz="1400" b="0" u="none" strike="noStrike">
                <a:solidFill>
                  <a:srgbClr val="000000"/>
                </a:solidFill>
                <a:effectLst/>
                <a:uFillTx/>
                <a:latin typeface="Calibri"/>
              </a:rPr>
              <a:t>&lt;Datum/Uhrzeit&gt;</a:t>
            </a:r>
            <a:endParaRPr lang="de-DE" sz="1400" b="0" u="none" strike="noStrike">
              <a:solidFill>
                <a:srgbClr val="000000"/>
              </a:solidFill>
              <a:effectLst/>
              <a:uFillTx/>
              <a:latin typeface="Calibri"/>
            </a:endParaRPr>
          </a:p>
        </p:txBody>
      </p:sp>
      <p:sp>
        <p:nvSpPr>
          <p:cNvPr id="11" name="PlaceHolder 7"/>
          <p:cNvSpPr>
            <a:spLocks noGrp="1"/>
          </p:cNvSpPr>
          <p:nvPr>
            <p:ph type="ftr" idx="5"/>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12" name="PlaceHolder 8"/>
          <p:cNvSpPr>
            <a:spLocks noGrp="1"/>
          </p:cNvSpPr>
          <p:nvPr>
            <p:ph type="sldNum" idx="6"/>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293512D5-7E91-4F2E-BB5B-27B46D7B5E8B}" type="slidenum">
              <a:rPr lang="de-DE" sz="1200" b="0" u="none" strike="noStrike">
                <a:solidFill>
                  <a:srgbClr val="757575"/>
                </a:solidFill>
                <a:effectLst/>
                <a:uFillTx/>
                <a:latin typeface="Calibri"/>
                <a:ea typeface="Calibri"/>
              </a:rPr>
              <a:t>‹Nr.›</a:t>
            </a:fld>
            <a:endParaRPr lang="de-DE" sz="1200" b="0" u="none" strike="noStrike">
              <a:solidFill>
                <a:srgbClr val="000000"/>
              </a:solidFill>
              <a:effectLst/>
              <a:uFillTx/>
              <a:latin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_ONLY">
    <p:bg>
      <p:bgPr>
        <a:solidFill>
          <a:srgbClr val="FFFFFF"/>
        </a:solidFill>
        <a:effectLst/>
      </p:bgPr>
    </p:bg>
    <p:spTree>
      <p:nvGrpSpPr>
        <p:cNvPr id="1" name=""/>
        <p:cNvGrpSpPr/>
        <p:nvPr/>
      </p:nvGrpSpPr>
      <p:grpSpPr>
        <a:xfrm>
          <a:off x="0" y="0"/>
          <a:ext cx="0" cy="0"/>
          <a:chOff x="0" y="0"/>
          <a:chExt cx="0" cy="0"/>
        </a:xfrm>
      </p:grpSpPr>
      <p:sp>
        <p:nvSpPr>
          <p:cNvPr id="13" name="PlaceHolder 1"/>
          <p:cNvSpPr>
            <a:spLocks noGrp="1"/>
          </p:cNvSpPr>
          <p:nvPr>
            <p:ph type="title"/>
          </p:nvPr>
        </p:nvSpPr>
        <p:spPr>
          <a:xfrm>
            <a:off x="838080" y="365040"/>
            <a:ext cx="10514520" cy="1324440"/>
          </a:xfrm>
          <a:prstGeom prst="rect">
            <a:avLst/>
          </a:prstGeom>
          <a:noFill/>
          <a:ln w="0">
            <a:noFill/>
          </a:ln>
        </p:spPr>
        <p:txBody>
          <a:bodyPr lIns="91440" tIns="45720" rIns="91440" bIns="45720" anchor="ctr">
            <a:normAutofit/>
          </a:bodyPr>
          <a:lstStyle>
            <a:lvl1pPr indent="0" defTabSz="914400">
              <a:lnSpc>
                <a:spcPct val="100000"/>
              </a:lnSpc>
              <a:buNone/>
              <a:tabLst>
                <a:tab pos="0" algn="l"/>
              </a:tabLst>
              <a:defRPr lang="en-US" sz="4400" b="0" u="none" strike="noStrike">
                <a:solidFill>
                  <a:srgbClr val="000000"/>
                </a:solidFill>
                <a:effectLst/>
                <a:uFillTx/>
                <a:latin typeface="Arial"/>
              </a:defRPr>
            </a:lvl1pPr>
          </a:lstStyle>
          <a:p>
            <a:pPr indent="0" defTabSz="914400">
              <a:lnSpc>
                <a:spcPct val="100000"/>
              </a:lnSpc>
              <a:buNone/>
              <a:tabLst>
                <a:tab pos="0" algn="l"/>
              </a:tabLst>
            </a:pPr>
            <a:r>
              <a:rPr lang="en-US" sz="4400" b="0" u="none" strike="noStrike">
                <a:solidFill>
                  <a:srgbClr val="000000"/>
                </a:solidFill>
                <a:effectLst/>
                <a:uFillTx/>
                <a:latin typeface="Arial"/>
              </a:rPr>
              <a:t>Click to edit the title text format</a:t>
            </a:r>
          </a:p>
        </p:txBody>
      </p:sp>
      <p:sp>
        <p:nvSpPr>
          <p:cNvPr id="14" name="PlaceHolder 2"/>
          <p:cNvSpPr>
            <a:spLocks noGrp="1"/>
          </p:cNvSpPr>
          <p:nvPr>
            <p:ph type="dt" idx="7"/>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en-US" sz="1400" b="0" u="none" strike="noStrike">
                <a:solidFill>
                  <a:srgbClr val="000000"/>
                </a:solidFill>
                <a:effectLst/>
                <a:uFillTx/>
                <a:latin typeface="Calibri"/>
              </a:defRPr>
            </a:lvl1pPr>
          </a:lstStyle>
          <a:p>
            <a:pPr indent="0" defTabSz="914400">
              <a:lnSpc>
                <a:spcPct val="100000"/>
              </a:lnSpc>
              <a:buNone/>
              <a:tabLst>
                <a:tab pos="0" algn="l"/>
              </a:tabLst>
            </a:pPr>
            <a:r>
              <a:rPr lang="en-US" sz="1400" b="0" u="none" strike="noStrike">
                <a:solidFill>
                  <a:srgbClr val="000000"/>
                </a:solidFill>
                <a:effectLst/>
                <a:uFillTx/>
                <a:latin typeface="Calibri"/>
              </a:rPr>
              <a:t>&lt;Datum/Uhrzeit&gt;</a:t>
            </a:r>
            <a:endParaRPr lang="de-DE" sz="1400" b="0" u="none" strike="noStrike">
              <a:solidFill>
                <a:srgbClr val="000000"/>
              </a:solidFill>
              <a:effectLst/>
              <a:uFillTx/>
              <a:latin typeface="Calibri"/>
            </a:endParaRPr>
          </a:p>
        </p:txBody>
      </p:sp>
      <p:sp>
        <p:nvSpPr>
          <p:cNvPr id="15" name="PlaceHolder 3"/>
          <p:cNvSpPr>
            <a:spLocks noGrp="1"/>
          </p:cNvSpPr>
          <p:nvPr>
            <p:ph type="ftr" idx="8"/>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16" name="PlaceHolder 4"/>
          <p:cNvSpPr>
            <a:spLocks noGrp="1"/>
          </p:cNvSpPr>
          <p:nvPr>
            <p:ph type="sldNum" idx="9"/>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63915EA2-F244-4339-8F59-3968F59245A7}" type="slidenum">
              <a:rPr lang="de-DE" sz="1200" b="0" u="none" strike="noStrike">
                <a:solidFill>
                  <a:srgbClr val="757575"/>
                </a:solidFill>
                <a:effectLst/>
                <a:uFillTx/>
                <a:latin typeface="Calibri"/>
                <a:ea typeface="Calibri"/>
              </a:rPr>
              <a:t>‹Nr.›</a:t>
            </a:fld>
            <a:endParaRPr lang="de-DE" sz="1200" b="0" u="none" strike="noStrike">
              <a:solidFill>
                <a:srgbClr val="000000"/>
              </a:solidFill>
              <a:effectLst/>
              <a:uFillTx/>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Titelfolie">
    <p:bg>
      <p:bgPr>
        <a:solidFill>
          <a:srgbClr val="FFFFFF"/>
        </a:solidFill>
        <a:effectLst/>
      </p:bgPr>
    </p:bg>
    <p:spTree>
      <p:nvGrpSpPr>
        <p:cNvPr id="1" name=""/>
        <p:cNvGrpSpPr/>
        <p:nvPr/>
      </p:nvGrpSpPr>
      <p:grpSpPr>
        <a:xfrm>
          <a:off x="0" y="0"/>
          <a:ext cx="0" cy="0"/>
          <a:chOff x="0" y="0"/>
          <a:chExt cx="0" cy="0"/>
        </a:xfrm>
      </p:grpSpPr>
      <p:sp>
        <p:nvSpPr>
          <p:cNvPr id="17" name="Textfeld 1"/>
          <p:cNvSpPr/>
          <p:nvPr/>
        </p:nvSpPr>
        <p:spPr>
          <a:xfrm>
            <a:off x="395640" y="4042800"/>
            <a:ext cx="11265840" cy="14457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tabLst>
                <a:tab pos="0" algn="l"/>
              </a:tabLst>
            </a:pPr>
            <a:r>
              <a:rPr lang="de-DE" sz="1100" b="0" u="none" strike="noStrike">
                <a:solidFill>
                  <a:schemeClr val="lt1">
                    <a:lumMod val="50000"/>
                  </a:schemeClr>
                </a:solidFill>
                <a:effectLst/>
                <a:uFillTx/>
                <a:latin typeface="Arial"/>
              </a:rPr>
              <a:t>Dieses Produkt ist unter der Lizenz CC BY-SA 4.0 veröffentlicht. Ausgenommene Inhalte sind an den einzelnen Inhalten angegeben. Die Urheber:innen sollen bei der Weiterverwendung wie folgt angegeben werden: Kindlinger, Achenbach-Carret &amp; Hahn-Laudenberg entstanden im Projekt ProKIS (Prozesse KI-bezogenen Wandels in der Schule) im Projektverbund SchuDiDe (Schulentwicklung: digital-demokratisch), lernen:digital Kompetenzzentrum Schulentwicklung. </a:t>
            </a:r>
            <a:endParaRPr lang="de-DE" sz="1100" b="0" u="none" strike="noStrike">
              <a:solidFill>
                <a:srgbClr val="000000"/>
              </a:solidFill>
              <a:effectLst/>
              <a:uFillTx/>
              <a:latin typeface="Calibri"/>
            </a:endParaRPr>
          </a:p>
          <a:p>
            <a:pPr algn="just" defTabSz="914400">
              <a:lnSpc>
                <a:spcPct val="100000"/>
              </a:lnSpc>
              <a:tabLst>
                <a:tab pos="0" algn="l"/>
              </a:tabLst>
            </a:pPr>
            <a:endParaRPr lang="de-DE" sz="1100" b="0" u="none" strike="noStrike">
              <a:solidFill>
                <a:srgbClr val="000000"/>
              </a:solidFill>
              <a:effectLst/>
              <a:uFillTx/>
              <a:latin typeface="Calibri"/>
            </a:endParaRPr>
          </a:p>
          <a:p>
            <a:pPr algn="just" defTabSz="914400">
              <a:lnSpc>
                <a:spcPct val="100000"/>
              </a:lnSpc>
              <a:tabLst>
                <a:tab pos="0" algn="l"/>
              </a:tabLst>
            </a:pPr>
            <a:r>
              <a:rPr lang="de-DE" sz="1100" b="0" u="none" strike="noStrike">
                <a:solidFill>
                  <a:schemeClr val="lt1">
                    <a:lumMod val="50000"/>
                  </a:schemeClr>
                </a:solidFill>
                <a:effectLst/>
                <a:uFillTx/>
                <a:latin typeface="Arial"/>
              </a:rPr>
              <a:t>ProKIS wird finanziert durch die Europäische Union – NextGenerationEU und gefördert durch das Bundesministerium für Bildung, Familien, Senioren, Frauen und Jugend. Die geäußerten Ansichten und Meinungen sind ausschließlich die des Autors/der Autorin und spiegeln nicht unbedingt die Ansichten der Europäischen Union, Europäischen Kommission oder des Bundesministeriums für Bildung, Familien, Senioren, Frauen und Jugend wider. Weder Europäische Union, Europäische Kommission noch Bundesministerium für Bildung, Familien, Senioren, Frauen und Jugend können für sie verantwortlich gemacht werden. Förderkennzeichen 01JA23E03B.</a:t>
            </a:r>
            <a:endParaRPr lang="de-DE" sz="1100" b="0" u="none" strike="noStrike">
              <a:solidFill>
                <a:srgbClr val="000000"/>
              </a:solidFill>
              <a:effectLst/>
              <a:uFillTx/>
              <a:latin typeface="Calibri"/>
            </a:endParaRPr>
          </a:p>
        </p:txBody>
      </p:sp>
      <p:cxnSp>
        <p:nvCxnSpPr>
          <p:cNvPr id="18" name="Gerader Verbinder 20"/>
          <p:cNvCxnSpPr/>
          <p:nvPr/>
        </p:nvCxnSpPr>
        <p:spPr>
          <a:xfrm>
            <a:off x="0" y="5568480"/>
            <a:ext cx="12192480" cy="27000"/>
          </a:xfrm>
          <a:prstGeom prst="straightConnector1">
            <a:avLst/>
          </a:prstGeom>
          <a:ln w="0">
            <a:noFill/>
          </a:ln>
        </p:spPr>
      </p:cxnSp>
      <p:pic>
        <p:nvPicPr>
          <p:cNvPr id="19" name="Grafik 6"/>
          <p:cNvPicPr/>
          <p:nvPr/>
        </p:nvPicPr>
        <p:blipFill>
          <a:blip r:embed="rId2"/>
          <a:stretch/>
        </p:blipFill>
        <p:spPr>
          <a:xfrm>
            <a:off x="502560" y="6026040"/>
            <a:ext cx="1902240" cy="428400"/>
          </a:xfrm>
          <a:prstGeom prst="rect">
            <a:avLst/>
          </a:prstGeom>
          <a:noFill/>
          <a:ln w="0">
            <a:noFill/>
          </a:ln>
        </p:spPr>
      </p:pic>
      <p:pic>
        <p:nvPicPr>
          <p:cNvPr id="20" name="Grafik 7"/>
          <p:cNvPicPr/>
          <p:nvPr/>
        </p:nvPicPr>
        <p:blipFill>
          <a:blip r:embed="rId3"/>
          <a:stretch/>
        </p:blipFill>
        <p:spPr>
          <a:xfrm>
            <a:off x="2998440" y="5713920"/>
            <a:ext cx="1719000" cy="925560"/>
          </a:xfrm>
          <a:prstGeom prst="rect">
            <a:avLst/>
          </a:prstGeom>
          <a:noFill/>
          <a:ln w="0">
            <a:noFill/>
          </a:ln>
        </p:spPr>
      </p:pic>
      <p:pic>
        <p:nvPicPr>
          <p:cNvPr id="21" name="Grafik 8"/>
          <p:cNvPicPr/>
          <p:nvPr/>
        </p:nvPicPr>
        <p:blipFill>
          <a:blip r:embed="rId4">
            <a:extLst>
              <a:ext uri="{96DAC541-7B7A-43D3-8B79-37D633B846F1}">
                <asvg:svgBlip xmlns:asvg="http://schemas.microsoft.com/office/drawing/2016/SVG/main" r:embed="rId5"/>
              </a:ext>
            </a:extLst>
          </a:blip>
          <a:stretch/>
        </p:blipFill>
        <p:spPr>
          <a:xfrm>
            <a:off x="7030440" y="5990760"/>
            <a:ext cx="1324800" cy="606600"/>
          </a:xfrm>
          <a:prstGeom prst="rect">
            <a:avLst/>
          </a:prstGeom>
          <a:noFill/>
          <a:ln w="0">
            <a:noFill/>
          </a:ln>
        </p:spPr>
      </p:pic>
      <p:pic>
        <p:nvPicPr>
          <p:cNvPr id="22" name="Grafik 9"/>
          <p:cNvPicPr/>
          <p:nvPr/>
        </p:nvPicPr>
        <p:blipFill>
          <a:blip r:embed="rId6"/>
          <a:stretch/>
        </p:blipFill>
        <p:spPr>
          <a:xfrm>
            <a:off x="8656200" y="5697000"/>
            <a:ext cx="1231200" cy="870120"/>
          </a:xfrm>
          <a:prstGeom prst="rect">
            <a:avLst/>
          </a:prstGeom>
          <a:noFill/>
          <a:ln w="0">
            <a:noFill/>
          </a:ln>
        </p:spPr>
      </p:pic>
      <p:pic>
        <p:nvPicPr>
          <p:cNvPr id="23" name="Grafik 10"/>
          <p:cNvPicPr/>
          <p:nvPr/>
        </p:nvPicPr>
        <p:blipFill>
          <a:blip r:embed="rId7">
            <a:extLst>
              <a:ext uri="{96DAC541-7B7A-43D3-8B79-37D633B846F1}">
                <asvg:svgBlip xmlns:asvg="http://schemas.microsoft.com/office/drawing/2016/SVG/main" r:embed="rId8"/>
              </a:ext>
            </a:extLst>
          </a:blip>
          <a:srcRect t="-62" b="-62"/>
          <a:stretch/>
        </p:blipFill>
        <p:spPr>
          <a:xfrm>
            <a:off x="10188360" y="6127920"/>
            <a:ext cx="1305720" cy="364320"/>
          </a:xfrm>
          <a:prstGeom prst="rect">
            <a:avLst/>
          </a:prstGeom>
          <a:noFill/>
          <a:ln w="0">
            <a:noFill/>
          </a:ln>
        </p:spPr>
      </p:pic>
      <p:sp>
        <p:nvSpPr>
          <p:cNvPr id="24" name="PlaceHolder 1"/>
          <p:cNvSpPr>
            <a:spLocks noGrp="1"/>
          </p:cNvSpPr>
          <p:nvPr>
            <p:ph type="title" hasCustomPrompt="1"/>
          </p:nvPr>
        </p:nvSpPr>
        <p:spPr>
          <a:xfrm>
            <a:off x="1228680" y="1041480"/>
            <a:ext cx="9733680" cy="2386800"/>
          </a:xfrm>
          <a:prstGeom prst="rect">
            <a:avLst/>
          </a:prstGeom>
          <a:noFill/>
          <a:ln w="0">
            <a:noFill/>
          </a:ln>
        </p:spPr>
        <p:txBody>
          <a:bodyPr lIns="90000" tIns="45000" rIns="90000" bIns="45000" anchor="b">
            <a:noAutofit/>
          </a:bodyPr>
          <a:lstStyle>
            <a:lvl1pPr indent="0" algn="ctr" defTabSz="914400">
              <a:lnSpc>
                <a:spcPct val="90000"/>
              </a:lnSpc>
              <a:buNone/>
              <a:tabLst>
                <a:tab pos="0" algn="l"/>
              </a:tabLst>
              <a:defRPr lang="de-DE" sz="6000" b="1" u="none" strike="noStrike">
                <a:solidFill>
                  <a:schemeClr val="dk1">
                    <a:lumMod val="75000"/>
                    <a:lumOff val="25000"/>
                  </a:schemeClr>
                </a:solidFill>
                <a:effectLst/>
                <a:uFillTx/>
                <a:latin typeface="Arial"/>
              </a:defRPr>
            </a:lvl1pPr>
          </a:lstStyle>
          <a:p>
            <a:pPr indent="0" algn="ctr" defTabSz="914400">
              <a:lnSpc>
                <a:spcPct val="90000"/>
              </a:lnSpc>
              <a:buNone/>
              <a:tabLst>
                <a:tab pos="0" algn="l"/>
              </a:tabLst>
            </a:pPr>
            <a:r>
              <a:rPr lang="de-DE" sz="6000" b="1" u="none" strike="noStrike">
                <a:solidFill>
                  <a:schemeClr val="dk1">
                    <a:lumMod val="75000"/>
                    <a:lumOff val="25000"/>
                  </a:schemeClr>
                </a:solidFill>
                <a:effectLst/>
                <a:uFillTx/>
                <a:latin typeface="Arial"/>
              </a:rPr>
              <a:t>Lernförderliche Einsatzmöglichkeiten von KI Chatbots in der Schule</a:t>
            </a:r>
            <a:endParaRPr lang="de-DE" sz="6000" b="0" u="none" strike="noStrike">
              <a:solidFill>
                <a:schemeClr val="dk1"/>
              </a:solidFill>
              <a:effectLst/>
              <a:uFillTx/>
              <a:latin typeface="Calibri Light"/>
            </a:endParaRPr>
          </a:p>
        </p:txBody>
      </p:sp>
      <p:sp>
        <p:nvSpPr>
          <p:cNvPr id="25" name="PlaceHolder 2"/>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lvl1pPr marL="432000" indent="-324000">
              <a:lnSpc>
                <a:spcPct val="90000"/>
              </a:lnSpc>
              <a:spcBef>
                <a:spcPts val="1417"/>
              </a:spcBef>
              <a:buClr>
                <a:srgbClr val="000000"/>
              </a:buClr>
              <a:buSzPct val="45000"/>
              <a:buFont typeface="Wingdings" charset="2"/>
              <a:buChar char=""/>
              <a:defRPr lang="de-DE" sz="2800" b="0" u="none" strike="noStrike">
                <a:solidFill>
                  <a:schemeClr val="dk1"/>
                </a:solidFill>
                <a:effectLst/>
                <a:uFillTx/>
                <a:latin typeface="Arial"/>
              </a:defRPr>
            </a:lvl1pPr>
            <a:lvl2pPr marL="864000" lvl="1" indent="-324000">
              <a:lnSpc>
                <a:spcPct val="90000"/>
              </a:lnSpc>
              <a:spcBef>
                <a:spcPts val="1134"/>
              </a:spcBef>
              <a:buClr>
                <a:srgbClr val="000000"/>
              </a:buClr>
              <a:buSzPct val="75000"/>
              <a:buFont typeface="Symbol" charset="2"/>
              <a:buChar char=""/>
              <a:defRPr lang="de-DE" sz="2000" b="0" u="none" strike="noStrike">
                <a:solidFill>
                  <a:schemeClr val="dk1"/>
                </a:solidFill>
                <a:effectLst/>
                <a:uFillTx/>
                <a:latin typeface="Arial"/>
              </a:defRPr>
            </a:lvl2pPr>
            <a:lvl3pPr marL="1296000" lvl="2" indent="-288000">
              <a:lnSpc>
                <a:spcPct val="90000"/>
              </a:lnSpc>
              <a:spcBef>
                <a:spcPts val="850"/>
              </a:spcBef>
              <a:buClr>
                <a:srgbClr val="000000"/>
              </a:buClr>
              <a:buSzPct val="45000"/>
              <a:buFont typeface="Wingdings" charset="2"/>
              <a:buChar char=""/>
              <a:defRPr lang="de-DE" sz="1800" b="0" u="none" strike="noStrike">
                <a:solidFill>
                  <a:schemeClr val="dk1"/>
                </a:solidFill>
                <a:effectLst/>
                <a:uFillTx/>
                <a:latin typeface="Arial"/>
              </a:defRPr>
            </a:lvl3pPr>
            <a:lvl4pPr marL="1728000" lvl="3" indent="-216000">
              <a:lnSpc>
                <a:spcPct val="90000"/>
              </a:lnSpc>
              <a:spcBef>
                <a:spcPts val="567"/>
              </a:spcBef>
              <a:buClr>
                <a:srgbClr val="000000"/>
              </a:buClr>
              <a:buSzPct val="75000"/>
              <a:buFont typeface="Symbol" charset="2"/>
              <a:buChar char=""/>
              <a:defRPr lang="de-DE" sz="1800" b="0" u="none" strike="noStrike">
                <a:solidFill>
                  <a:schemeClr val="dk1"/>
                </a:solidFill>
                <a:effectLst/>
                <a:uFillTx/>
                <a:latin typeface="Arial"/>
              </a:defRPr>
            </a:lvl4pPr>
            <a:lvl5pPr marL="2160000" lvl="4" indent="-216000">
              <a:lnSpc>
                <a:spcPct val="90000"/>
              </a:lnSpc>
              <a:spcBef>
                <a:spcPts val="283"/>
              </a:spcBef>
              <a:buClr>
                <a:srgbClr val="000000"/>
              </a:buClr>
              <a:buSzPct val="45000"/>
              <a:buFont typeface="Wingdings" charset="2"/>
              <a:buChar char=""/>
              <a:defRPr lang="de-DE" sz="2000" b="0" u="none" strike="noStrike">
                <a:solidFill>
                  <a:schemeClr val="dk1"/>
                </a:solidFill>
                <a:effectLst/>
                <a:uFillTx/>
                <a:latin typeface="Arial"/>
              </a:defRPr>
            </a:lvl5pPr>
            <a:lvl6pPr marL="2592000" lvl="5" indent="-216000">
              <a:lnSpc>
                <a:spcPct val="90000"/>
              </a:lnSpc>
              <a:spcBef>
                <a:spcPts val="283"/>
              </a:spcBef>
              <a:buClr>
                <a:srgbClr val="000000"/>
              </a:buClr>
              <a:buSzPct val="45000"/>
              <a:buFont typeface="Wingdings" charset="2"/>
              <a:buChar char=""/>
              <a:defRPr lang="de-DE" sz="2000" b="0" u="none" strike="noStrike">
                <a:solidFill>
                  <a:schemeClr val="dk1"/>
                </a:solidFill>
                <a:effectLst/>
                <a:uFillTx/>
                <a:latin typeface="Arial"/>
              </a:defRPr>
            </a:lvl6pPr>
            <a:lvl7pPr marL="3024000" lvl="6" indent="-216000">
              <a:lnSpc>
                <a:spcPct val="90000"/>
              </a:lnSpc>
              <a:spcBef>
                <a:spcPts val="283"/>
              </a:spcBef>
              <a:buClr>
                <a:srgbClr val="000000"/>
              </a:buClr>
              <a:buSzPct val="45000"/>
              <a:buFont typeface="Wingdings" charset="2"/>
              <a:buChar char=""/>
              <a:defRPr lang="de-DE" sz="2000" b="0" u="none" strike="noStrike">
                <a:solidFill>
                  <a:schemeClr val="dk1"/>
                </a:solidFill>
                <a:effectLst/>
                <a:uFillTx/>
                <a:latin typeface="Arial"/>
              </a:defRPr>
            </a:lvl7pPr>
          </a:lstStyle>
          <a:p>
            <a:pPr marL="432000" indent="-324000">
              <a:lnSpc>
                <a:spcPct val="90000"/>
              </a:lnSpc>
              <a:spcBef>
                <a:spcPts val="1417"/>
              </a:spcBef>
              <a:buClr>
                <a:srgbClr val="000000"/>
              </a:buClr>
              <a:buSzPct val="45000"/>
              <a:buFont typeface="Wingdings" charset="2"/>
              <a:buChar char=""/>
            </a:pPr>
            <a:r>
              <a:rPr lang="de-DE" sz="2800" b="0" u="none" strike="noStrike">
                <a:solidFill>
                  <a:schemeClr val="dk1"/>
                </a:solidFill>
                <a:effectLst/>
                <a:uFillTx/>
                <a:latin typeface="Arial"/>
              </a:rPr>
              <a:t>Format des Gliederungstextes durch Klicken bearbeiten</a:t>
            </a:r>
          </a:p>
          <a:p>
            <a:pPr marL="864000" lvl="1" indent="-324000">
              <a:lnSpc>
                <a:spcPct val="90000"/>
              </a:lnSpc>
              <a:spcBef>
                <a:spcPts val="1134"/>
              </a:spcBef>
              <a:buClr>
                <a:srgbClr val="000000"/>
              </a:buClr>
              <a:buSzPct val="75000"/>
              <a:buFont typeface="Symbol" charset="2"/>
              <a:buChar char=""/>
            </a:pPr>
            <a:r>
              <a:rPr lang="de-DE" sz="2000" b="0" u="none" strike="noStrike">
                <a:solidFill>
                  <a:schemeClr val="dk1"/>
                </a:solidFill>
                <a:effectLst/>
                <a:uFillTx/>
                <a:latin typeface="Arial"/>
              </a:rPr>
              <a:t>Zweite Gliederungsebene</a:t>
            </a:r>
          </a:p>
          <a:p>
            <a:pPr marL="1296000" lvl="2" indent="-288000">
              <a:lnSpc>
                <a:spcPct val="90000"/>
              </a:lnSpc>
              <a:spcBef>
                <a:spcPts val="850"/>
              </a:spcBef>
              <a:buClr>
                <a:srgbClr val="000000"/>
              </a:buClr>
              <a:buSzPct val="45000"/>
              <a:buFont typeface="Wingdings" charset="2"/>
              <a:buChar char=""/>
            </a:pPr>
            <a:r>
              <a:rPr lang="de-DE" sz="1800" b="0" u="none" strike="noStrike">
                <a:solidFill>
                  <a:schemeClr val="dk1"/>
                </a:solidFill>
                <a:effectLst/>
                <a:uFillTx/>
                <a:latin typeface="Arial"/>
              </a:rPr>
              <a:t>Dritte Gliederungsebene</a:t>
            </a:r>
          </a:p>
          <a:p>
            <a:pPr marL="1728000" lvl="3" indent="-216000">
              <a:lnSpc>
                <a:spcPct val="90000"/>
              </a:lnSpc>
              <a:spcBef>
                <a:spcPts val="567"/>
              </a:spcBef>
              <a:buClr>
                <a:srgbClr val="000000"/>
              </a:buClr>
              <a:buSzPct val="75000"/>
              <a:buFont typeface="Symbol" charset="2"/>
              <a:buChar char=""/>
            </a:pPr>
            <a:r>
              <a:rPr lang="de-DE" sz="1800" b="0" u="none" strike="noStrike">
                <a:solidFill>
                  <a:schemeClr val="dk1"/>
                </a:solidFill>
                <a:effectLst/>
                <a:uFillTx/>
                <a:latin typeface="Arial"/>
              </a:rPr>
              <a:t>Vierte Gliederungsebene</a:t>
            </a:r>
          </a:p>
          <a:p>
            <a:pPr marL="2160000" lvl="4" indent="-2160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rial"/>
              </a:rPr>
              <a:t>Fünfte Gliederungsebene</a:t>
            </a:r>
          </a:p>
          <a:p>
            <a:pPr marL="2592000" lvl="5" indent="-2160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rial"/>
              </a:rPr>
              <a:t>Sechste Gliederungsebene</a:t>
            </a:r>
          </a:p>
          <a:p>
            <a:pPr marL="3024000" lvl="6" indent="-216000">
              <a:lnSpc>
                <a:spcPct val="90000"/>
              </a:lnSpc>
              <a:spcBef>
                <a:spcPts val="283"/>
              </a:spcBef>
              <a:buClr>
                <a:srgbClr val="000000"/>
              </a:buClr>
              <a:buSzPct val="45000"/>
              <a:buFont typeface="Wingdings" charset="2"/>
              <a:buChar char=""/>
            </a:pPr>
            <a:r>
              <a:rPr lang="de-DE" sz="2000" b="0" u="none" strike="noStrike">
                <a:solidFill>
                  <a:schemeClr val="dk1"/>
                </a:solidFill>
                <a:effectLst/>
                <a:uFillTx/>
                <a:latin typeface="Arial"/>
              </a:rPr>
              <a:t>Siebte Gliederungsebene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itel und Inhalt">
    <p:bg>
      <p:bgPr>
        <a:solidFill>
          <a:srgbClr val="FFFFFF"/>
        </a:solidFill>
        <a:effectLst/>
      </p:bgPr>
    </p:bg>
    <p:spTree>
      <p:nvGrpSpPr>
        <p:cNvPr id="1" name=""/>
        <p:cNvGrpSpPr/>
        <p:nvPr/>
      </p:nvGrpSpPr>
      <p:grpSpPr>
        <a:xfrm>
          <a:off x="0" y="0"/>
          <a:ext cx="0" cy="0"/>
          <a:chOff x="0" y="0"/>
          <a:chExt cx="0" cy="0"/>
        </a:xfrm>
      </p:grpSpPr>
      <p:sp>
        <p:nvSpPr>
          <p:cNvPr id="26" name="PlaceHolder 1"/>
          <p:cNvSpPr>
            <a:spLocks noGrp="1"/>
          </p:cNvSpPr>
          <p:nvPr>
            <p:ph type="body"/>
          </p:nvPr>
        </p:nvSpPr>
        <p:spPr>
          <a:xfrm>
            <a:off x="838080" y="1825560"/>
            <a:ext cx="10514520" cy="4350240"/>
          </a:xfrm>
          <a:prstGeom prst="rect">
            <a:avLst/>
          </a:prstGeom>
          <a:noFill/>
          <a:ln w="0">
            <a:noFill/>
          </a:ln>
        </p:spPr>
        <p:txBody>
          <a:bodyPr lIns="91440" tIns="45720" rIns="91440" bIns="45720" anchor="t">
            <a:noAutofit/>
          </a:bodyPr>
          <a:lstStyle>
            <a:lvl1pPr marL="228600" indent="-228600" defTabSz="914400">
              <a:lnSpc>
                <a:spcPct val="90000"/>
              </a:lnSpc>
              <a:spcBef>
                <a:spcPts val="1001"/>
              </a:spcBef>
              <a:buClr>
                <a:srgbClr val="000000"/>
              </a:buClr>
              <a:buFont typeface="Arial"/>
              <a:buChar char="•"/>
              <a:defRPr lang="de-DE" sz="2800" b="0" u="none" strike="noStrike">
                <a:solidFill>
                  <a:schemeClr val="dk1"/>
                </a:solidFill>
                <a:effectLst/>
                <a:uFillTx/>
                <a:latin typeface="Calibri"/>
              </a:defRPr>
            </a:lvl1pPr>
            <a:lvl2pPr marL="685800" lvl="1" indent="-228600" defTabSz="914400">
              <a:lnSpc>
                <a:spcPct val="90000"/>
              </a:lnSpc>
              <a:spcBef>
                <a:spcPts val="499"/>
              </a:spcBef>
              <a:buClr>
                <a:srgbClr val="000000"/>
              </a:buClr>
              <a:buFont typeface="Arial"/>
              <a:buChar char="•"/>
              <a:defRPr lang="de-DE" sz="2400" b="0" u="none" strike="noStrike">
                <a:solidFill>
                  <a:schemeClr val="dk1"/>
                </a:solidFill>
                <a:effectLst/>
                <a:uFillTx/>
                <a:latin typeface="Calibri"/>
              </a:defRPr>
            </a:lvl2pPr>
            <a:lvl3pPr marL="1143000" lvl="2" indent="-228600" defTabSz="914400">
              <a:lnSpc>
                <a:spcPct val="90000"/>
              </a:lnSpc>
              <a:spcBef>
                <a:spcPts val="499"/>
              </a:spcBef>
              <a:buClr>
                <a:srgbClr val="000000"/>
              </a:buClr>
              <a:buFont typeface="Arial"/>
              <a:buChar char="•"/>
              <a:defRPr lang="de-DE" sz="2000" b="0" u="none" strike="noStrike">
                <a:solidFill>
                  <a:schemeClr val="dk1"/>
                </a:solidFill>
                <a:effectLst/>
                <a:uFillTx/>
                <a:latin typeface="Calibri"/>
              </a:defRPr>
            </a:lvl3pPr>
            <a:lvl4pPr marL="1600200" lvl="3"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4pPr>
            <a:lvl5pPr marL="2057400" lvl="4" indent="-228600" defTabSz="914400">
              <a:lnSpc>
                <a:spcPct val="90000"/>
              </a:lnSpc>
              <a:spcBef>
                <a:spcPts val="499"/>
              </a:spcBef>
              <a:buClr>
                <a:srgbClr val="000000"/>
              </a:buClr>
              <a:buFont typeface="Arial"/>
              <a:buChar char="•"/>
              <a:defRPr lang="de-DE" sz="1800" b="0" u="none" strike="noStrike">
                <a:solidFill>
                  <a:schemeClr val="dk1"/>
                </a:solidFill>
                <a:effectLst/>
                <a:uFillTx/>
                <a:latin typeface="Calibri"/>
              </a:defRPr>
            </a:lvl5pPr>
          </a:lstStyle>
          <a:p>
            <a:pPr marL="228600" indent="-228600" defTabSz="914400">
              <a:lnSpc>
                <a:spcPct val="90000"/>
              </a:lnSpc>
              <a:spcBef>
                <a:spcPts val="1001"/>
              </a:spcBef>
              <a:buClr>
                <a:srgbClr val="000000"/>
              </a:buClr>
              <a:buFont typeface="Arial"/>
              <a:buChar char="•"/>
            </a:pPr>
            <a:r>
              <a:rPr lang="de-DE" sz="2800" b="0" u="none" strike="noStrike">
                <a:solidFill>
                  <a:schemeClr val="dk1"/>
                </a:solidFill>
                <a:effectLst/>
                <a:uFillTx/>
                <a:latin typeface="Calibri"/>
              </a:rPr>
              <a:t>Mastertextformat bearbeiten</a:t>
            </a:r>
            <a:endParaRPr lang="de-DE" sz="2800" b="1" u="none" strike="noStrike">
              <a:solidFill>
                <a:schemeClr val="dk1"/>
              </a:solidFill>
              <a:effectLst/>
              <a:uFillTx/>
              <a:latin typeface="Arial"/>
            </a:endParaRPr>
          </a:p>
          <a:p>
            <a:pPr marL="685800" lvl="1" indent="-228600" defTabSz="914400">
              <a:lnSpc>
                <a:spcPct val="90000"/>
              </a:lnSpc>
              <a:spcBef>
                <a:spcPts val="499"/>
              </a:spcBef>
              <a:buClr>
                <a:srgbClr val="000000"/>
              </a:buClr>
              <a:buFont typeface="Arial"/>
              <a:buChar char="•"/>
            </a:pPr>
            <a:r>
              <a:rPr lang="de-DE" sz="2400" b="0" u="none" strike="noStrike">
                <a:solidFill>
                  <a:schemeClr val="dk1"/>
                </a:solidFill>
                <a:effectLst/>
                <a:uFillTx/>
                <a:latin typeface="Calibri"/>
              </a:rPr>
              <a:t>Zweite Ebene</a:t>
            </a:r>
            <a:endParaRPr lang="de-DE" sz="2400" b="1" u="none" strike="noStrike">
              <a:solidFill>
                <a:schemeClr val="dk1"/>
              </a:solidFill>
              <a:effectLst/>
              <a:uFillTx/>
              <a:latin typeface="Arial"/>
            </a:endParaRPr>
          </a:p>
          <a:p>
            <a:pPr marL="1143000" lvl="2" indent="-228600" defTabSz="914400">
              <a:lnSpc>
                <a:spcPct val="90000"/>
              </a:lnSpc>
              <a:spcBef>
                <a:spcPts val="499"/>
              </a:spcBef>
              <a:buClr>
                <a:srgbClr val="000000"/>
              </a:buClr>
              <a:buFont typeface="Arial"/>
              <a:buChar char="•"/>
            </a:pPr>
            <a:r>
              <a:rPr lang="de-DE" sz="2000" b="0" u="none" strike="noStrike">
                <a:solidFill>
                  <a:schemeClr val="dk1"/>
                </a:solidFill>
                <a:effectLst/>
                <a:uFillTx/>
                <a:latin typeface="Calibri"/>
              </a:rPr>
              <a:t>Dritte Ebene</a:t>
            </a:r>
          </a:p>
          <a:p>
            <a:pPr marL="1600200" lvl="3"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Vierte Ebene</a:t>
            </a:r>
          </a:p>
          <a:p>
            <a:pPr marL="2057400" lvl="4" indent="-228600" defTabSz="914400">
              <a:lnSpc>
                <a:spcPct val="90000"/>
              </a:lnSpc>
              <a:spcBef>
                <a:spcPts val="499"/>
              </a:spcBef>
              <a:buClr>
                <a:srgbClr val="000000"/>
              </a:buClr>
              <a:buFont typeface="Arial"/>
              <a:buChar char="•"/>
            </a:pPr>
            <a:r>
              <a:rPr lang="de-DE" sz="1800" b="0" u="none" strike="noStrike">
                <a:solidFill>
                  <a:schemeClr val="dk1"/>
                </a:solidFill>
                <a:effectLst/>
                <a:uFillTx/>
                <a:latin typeface="Calibri"/>
              </a:rPr>
              <a:t>Fünfte Ebene</a:t>
            </a:r>
          </a:p>
        </p:txBody>
      </p:sp>
      <p:sp>
        <p:nvSpPr>
          <p:cNvPr id="27" name="PlaceHolder 2"/>
          <p:cNvSpPr>
            <a:spLocks noGrp="1"/>
          </p:cNvSpPr>
          <p:nvPr>
            <p:ph type="dt" idx="10"/>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chemeClr val="dk1">
                    <a:lumMod val="75000"/>
                    <a:lumOff val="25000"/>
                  </a:schemeClr>
                </a:solidFill>
                <a:effectLst/>
                <a:uFillTx/>
                <a:latin typeface="Calibri"/>
              </a:defRPr>
            </a:lvl1pPr>
          </a:lstStyle>
          <a:p>
            <a:pPr indent="0" defTabSz="914400">
              <a:lnSpc>
                <a:spcPct val="100000"/>
              </a:lnSpc>
              <a:buNone/>
              <a:tabLst>
                <a:tab pos="0" algn="l"/>
              </a:tabLst>
            </a:pPr>
            <a:r>
              <a:rPr lang="de-DE" sz="1200" b="0" u="none" strike="noStrike">
                <a:solidFill>
                  <a:schemeClr val="dk1">
                    <a:lumMod val="75000"/>
                    <a:lumOff val="25000"/>
                  </a:schemeClr>
                </a:solidFill>
                <a:effectLst/>
                <a:uFillTx/>
                <a:latin typeface="Calibri"/>
              </a:rPr>
              <a:t>&lt;Datum/Uhrzeit&gt;</a:t>
            </a:r>
            <a:endParaRPr lang="de-DE" sz="1200" b="0" u="none" strike="noStrike">
              <a:solidFill>
                <a:srgbClr val="000000"/>
              </a:solidFill>
              <a:effectLst/>
              <a:uFillTx/>
              <a:latin typeface="Calibri"/>
            </a:endParaRPr>
          </a:p>
        </p:txBody>
      </p:sp>
      <p:sp>
        <p:nvSpPr>
          <p:cNvPr id="28" name="PlaceHolder 3"/>
          <p:cNvSpPr>
            <a:spLocks noGrp="1"/>
          </p:cNvSpPr>
          <p:nvPr>
            <p:ph type="ftr" idx="11"/>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de-DE" sz="1200" b="0" u="none" strike="noStrike">
                <a:solidFill>
                  <a:schemeClr val="dk1">
                    <a:tint val="75000"/>
                  </a:schemeClr>
                </a:solidFill>
                <a:effectLst/>
                <a:uFillTx/>
                <a:latin typeface="Calibri"/>
              </a:defRPr>
            </a:lvl1pPr>
          </a:lstStyle>
          <a:p>
            <a:pPr indent="0" algn="ctr" defTabSz="914400">
              <a:lnSpc>
                <a:spcPct val="100000"/>
              </a:lnSpc>
              <a:buNone/>
              <a:tabLst>
                <a:tab pos="0" algn="l"/>
              </a:tabLst>
            </a:pPr>
            <a:r>
              <a:rPr lang="de-DE" sz="1200" b="0" u="none" strike="noStrike">
                <a:solidFill>
                  <a:schemeClr val="dk1">
                    <a:tint val="75000"/>
                  </a:schemeClr>
                </a:solidFill>
                <a:effectLst/>
                <a:uFillTx/>
                <a:latin typeface="Calibri"/>
              </a:rPr>
              <a:t>&lt;Fußzeile&gt;</a:t>
            </a:r>
            <a:endParaRPr lang="de-DE" sz="1200" b="0" u="none" strike="noStrike">
              <a:solidFill>
                <a:srgbClr val="000000"/>
              </a:solidFill>
              <a:effectLst/>
              <a:uFillTx/>
              <a:latin typeface="Calibri"/>
            </a:endParaRPr>
          </a:p>
        </p:txBody>
      </p:sp>
      <p:sp>
        <p:nvSpPr>
          <p:cNvPr id="29" name="PlaceHolder 4"/>
          <p:cNvSpPr>
            <a:spLocks noGrp="1"/>
          </p:cNvSpPr>
          <p:nvPr>
            <p:ph type="sldNum" idx="12"/>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CA5D662F-520F-41F1-86AF-A5A8AA0F7636}" type="slidenum">
              <a:rPr lang="de-DE" sz="1200" b="0" u="none" strike="noStrike">
                <a:solidFill>
                  <a:schemeClr val="dk1"/>
                </a:solidFill>
                <a:effectLst/>
                <a:uFillTx/>
                <a:latin typeface="Calibri"/>
              </a:rPr>
              <a:t>‹Nr.›</a:t>
            </a:fld>
            <a:endParaRPr lang="de-DE" sz="1200" b="0" u="none" strike="noStrike">
              <a:solidFill>
                <a:srgbClr val="000000"/>
              </a:solidFill>
              <a:effectLst/>
              <a:uFillTx/>
              <a:latin typeface="Calibri"/>
            </a:endParaRPr>
          </a:p>
        </p:txBody>
      </p:sp>
      <p:sp>
        <p:nvSpPr>
          <p:cNvPr id="30" name="PlaceHolder 5"/>
          <p:cNvSpPr>
            <a:spLocks noGrp="1"/>
          </p:cNvSpPr>
          <p:nvPr>
            <p:ph type="body" hasCustomPrompt="1"/>
          </p:nvPr>
        </p:nvSpPr>
        <p:spPr>
          <a:xfrm>
            <a:off x="264240" y="268920"/>
            <a:ext cx="7965000" cy="1110600"/>
          </a:xfrm>
          <a:prstGeom prst="rect">
            <a:avLst/>
          </a:prstGeom>
          <a:noFill/>
          <a:ln w="0">
            <a:noFill/>
          </a:ln>
        </p:spPr>
        <p:txBody>
          <a:bodyPr lIns="90000" tIns="45000" rIns="90000" bIns="45000" anchor="t">
            <a:noAutofit/>
          </a:bodyPr>
          <a:lstStyle>
            <a:lvl1pPr indent="0" defTabSz="914400">
              <a:lnSpc>
                <a:spcPct val="90000"/>
              </a:lnSpc>
              <a:buNone/>
              <a:tabLst>
                <a:tab pos="0" algn="l"/>
              </a:tabLst>
              <a:defRPr lang="de-DE" sz="3600" b="1" u="none" strike="noStrike">
                <a:solidFill>
                  <a:schemeClr val="dk1"/>
                </a:solidFill>
                <a:effectLst/>
                <a:uFillTx/>
                <a:latin typeface="Arial"/>
              </a:defRPr>
            </a:lvl1pPr>
            <a:lvl2pPr indent="0" defTabSz="914400">
              <a:lnSpc>
                <a:spcPct val="90000"/>
              </a:lnSpc>
              <a:buNone/>
              <a:tabLst>
                <a:tab pos="0" algn="l"/>
              </a:tabLst>
              <a:defRPr lang="de-DE" sz="3600" b="1" u="none" strike="noStrike">
                <a:solidFill>
                  <a:schemeClr val="dk1"/>
                </a:solidFill>
                <a:effectLst/>
                <a:uFillTx/>
                <a:latin typeface="Arial"/>
              </a:defRPr>
            </a:lvl2pPr>
          </a:lstStyle>
          <a:p>
            <a:pPr indent="0" defTabSz="914400">
              <a:lnSpc>
                <a:spcPct val="90000"/>
              </a:lnSpc>
              <a:buNone/>
              <a:tabLst>
                <a:tab pos="0" algn="l"/>
              </a:tabLst>
            </a:pPr>
            <a:r>
              <a:rPr lang="de-DE" sz="3600" b="1" u="none" strike="noStrike">
                <a:solidFill>
                  <a:schemeClr val="dk1"/>
                </a:solidFill>
                <a:effectLst/>
                <a:uFillTx/>
                <a:latin typeface="Arial"/>
              </a:rPr>
              <a:t>Platzhalter Titel Zeile 1</a:t>
            </a:r>
          </a:p>
          <a:p>
            <a:pPr indent="0" defTabSz="914400">
              <a:lnSpc>
                <a:spcPct val="90000"/>
              </a:lnSpc>
              <a:buNone/>
              <a:tabLst>
                <a:tab pos="0" algn="l"/>
              </a:tabLst>
            </a:pPr>
            <a:r>
              <a:rPr lang="de-DE" sz="3600" b="1" u="none" strike="noStrike">
                <a:solidFill>
                  <a:schemeClr val="dk1"/>
                </a:solidFill>
                <a:effectLst/>
                <a:uFillTx/>
                <a:latin typeface="Arial"/>
              </a:rPr>
              <a:t>Platzhalter Titel Zeile 2</a:t>
            </a:r>
          </a:p>
        </p:txBody>
      </p:sp>
      <p:sp>
        <p:nvSpPr>
          <p:cNvPr id="31" name="PlaceHolder 6"/>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lvl1pPr indent="0">
              <a:buNone/>
              <a:defRPr lang="de-DE" sz="1800" b="0" u="none" strike="noStrike">
                <a:solidFill>
                  <a:schemeClr val="dk1"/>
                </a:solidFill>
                <a:effectLst/>
                <a:uFillTx/>
                <a:latin typeface="Arial"/>
              </a:defRPr>
            </a:lvl1pPr>
          </a:lstStyle>
          <a:p>
            <a:pPr indent="0">
              <a:buNone/>
            </a:pPr>
            <a:r>
              <a:rPr lang="de-DE" sz="1800" b="0" u="none" strike="noStrike">
                <a:solidFill>
                  <a:schemeClr val="dk1"/>
                </a:solidFill>
                <a:effectLst/>
                <a:uFillTx/>
                <a:latin typeface="Arial"/>
              </a:rPr>
              <a:t>Format des Titeltextes durch Klicken bearbeiten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OBJECT_WITH_CAPTION_TEXT">
    <p:bg>
      <p:bgPr>
        <a:solidFill>
          <a:srgbClr val="FFFFFF"/>
        </a:solidFill>
        <a:effectLst/>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839880" y="457200"/>
            <a:ext cx="3931200" cy="1599120"/>
          </a:xfrm>
          <a:prstGeom prst="rect">
            <a:avLst/>
          </a:prstGeom>
          <a:noFill/>
          <a:ln w="0">
            <a:noFill/>
          </a:ln>
        </p:spPr>
        <p:txBody>
          <a:bodyPr lIns="91440" tIns="45720" rIns="91440" bIns="45720" anchor="b">
            <a:normAutofit/>
          </a:bodyPr>
          <a:lstStyle>
            <a:lvl1pPr indent="0" defTabSz="914400">
              <a:lnSpc>
                <a:spcPct val="100000"/>
              </a:lnSpc>
              <a:buNone/>
              <a:tabLst>
                <a:tab pos="0" algn="l"/>
              </a:tabLst>
              <a:defRPr lang="en-US" sz="3200" b="0" u="none" strike="noStrike">
                <a:solidFill>
                  <a:srgbClr val="000000"/>
                </a:solidFill>
                <a:effectLst/>
                <a:uFillTx/>
                <a:latin typeface="Arial"/>
              </a:defRPr>
            </a:lvl1pPr>
          </a:lstStyle>
          <a:p>
            <a:pPr indent="0" defTabSz="914400">
              <a:lnSpc>
                <a:spcPct val="100000"/>
              </a:lnSpc>
              <a:buNone/>
              <a:tabLst>
                <a:tab pos="0" algn="l"/>
              </a:tabLst>
            </a:pPr>
            <a:r>
              <a:rPr lang="en-US" sz="3200" b="0" u="none" strike="noStrike">
                <a:solidFill>
                  <a:srgbClr val="000000"/>
                </a:solidFill>
                <a:effectLst/>
                <a:uFillTx/>
                <a:latin typeface="Arial"/>
              </a:rPr>
              <a:t>Click to edit the title text format</a:t>
            </a:r>
          </a:p>
        </p:txBody>
      </p:sp>
      <p:sp>
        <p:nvSpPr>
          <p:cNvPr id="33" name="PlaceHolder 2"/>
          <p:cNvSpPr>
            <a:spLocks noGrp="1"/>
          </p:cNvSpPr>
          <p:nvPr>
            <p:ph type="body"/>
          </p:nvPr>
        </p:nvSpPr>
        <p:spPr>
          <a:xfrm>
            <a:off x="5183280" y="987480"/>
            <a:ext cx="6171120" cy="4872600"/>
          </a:xfrm>
          <a:prstGeom prst="rect">
            <a:avLst/>
          </a:prstGeom>
          <a:noFill/>
          <a:ln w="0">
            <a:noFill/>
          </a:ln>
        </p:spPr>
        <p:txBody>
          <a:bodyPr lIns="91440" tIns="45720" rIns="91440" bIns="45720" anchor="t">
            <a:normAutofit lnSpcReduction="9999"/>
          </a:bodyPr>
          <a:lstStyle>
            <a:lvl1pPr marL="432000" indent="-324000" defTabSz="914400">
              <a:lnSpc>
                <a:spcPct val="100000"/>
              </a:lnSpc>
              <a:spcBef>
                <a:spcPts val="1417"/>
              </a:spcBef>
              <a:buClr>
                <a:srgbClr val="000000"/>
              </a:buClr>
              <a:buSzPct val="45000"/>
              <a:buFont typeface="Wingdings" charset="2"/>
              <a:buChar char=""/>
              <a:defRPr lang="en-US" sz="32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32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32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32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32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32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32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32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32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32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32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32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32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3200" b="0" u="none" strike="noStrike">
                <a:solidFill>
                  <a:srgbClr val="000000"/>
                </a:solidFill>
                <a:effectLst/>
                <a:uFillTx/>
                <a:latin typeface="Arial"/>
              </a:rPr>
              <a:t>Seventh Outline Level</a:t>
            </a:r>
          </a:p>
        </p:txBody>
      </p:sp>
      <p:sp>
        <p:nvSpPr>
          <p:cNvPr id="34" name="PlaceHolder 3"/>
          <p:cNvSpPr>
            <a:spLocks noGrp="1"/>
          </p:cNvSpPr>
          <p:nvPr>
            <p:ph type="body"/>
          </p:nvPr>
        </p:nvSpPr>
        <p:spPr>
          <a:xfrm>
            <a:off x="839880" y="2057400"/>
            <a:ext cx="3931200" cy="3810600"/>
          </a:xfrm>
          <a:prstGeom prst="rect">
            <a:avLst/>
          </a:prstGeom>
          <a:noFill/>
          <a:ln w="0">
            <a:noFill/>
          </a:ln>
        </p:spPr>
        <p:txBody>
          <a:bodyPr lIns="91440" tIns="45720" rIns="91440" bIns="45720" anchor="t">
            <a:normAutofit/>
          </a:bodyPr>
          <a:lstStyle>
            <a:lvl1pPr marL="432000" indent="-324000" defTabSz="914400">
              <a:lnSpc>
                <a:spcPct val="100000"/>
              </a:lnSpc>
              <a:spcBef>
                <a:spcPts val="1417"/>
              </a:spcBef>
              <a:buClr>
                <a:srgbClr val="000000"/>
              </a:buClr>
              <a:buSzPct val="45000"/>
              <a:buFont typeface="Wingdings" charset="2"/>
              <a:buChar char=""/>
              <a:defRPr lang="en-US" sz="16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16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16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16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16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16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16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16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16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16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16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16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16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1600" b="0" u="none" strike="noStrike">
                <a:solidFill>
                  <a:srgbClr val="000000"/>
                </a:solidFill>
                <a:effectLst/>
                <a:uFillTx/>
                <a:latin typeface="Arial"/>
              </a:rPr>
              <a:t>Seventh Outline Level</a:t>
            </a:r>
          </a:p>
        </p:txBody>
      </p:sp>
      <p:sp>
        <p:nvSpPr>
          <p:cNvPr id="35" name="PlaceHolder 4"/>
          <p:cNvSpPr>
            <a:spLocks noGrp="1"/>
          </p:cNvSpPr>
          <p:nvPr>
            <p:ph type="dt" idx="13"/>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en-US" sz="1400" b="0" u="none" strike="noStrike">
                <a:solidFill>
                  <a:srgbClr val="000000"/>
                </a:solidFill>
                <a:effectLst/>
                <a:uFillTx/>
                <a:latin typeface="Calibri"/>
              </a:defRPr>
            </a:lvl1pPr>
          </a:lstStyle>
          <a:p>
            <a:pPr indent="0" defTabSz="914400">
              <a:lnSpc>
                <a:spcPct val="100000"/>
              </a:lnSpc>
              <a:buNone/>
              <a:tabLst>
                <a:tab pos="0" algn="l"/>
              </a:tabLst>
            </a:pPr>
            <a:r>
              <a:rPr lang="en-US" sz="1400" b="0" u="none" strike="noStrike">
                <a:solidFill>
                  <a:srgbClr val="000000"/>
                </a:solidFill>
                <a:effectLst/>
                <a:uFillTx/>
                <a:latin typeface="Calibri"/>
              </a:rPr>
              <a:t>&lt;Datum/Uhrzeit&gt;</a:t>
            </a:r>
            <a:endParaRPr lang="de-DE" sz="1400" b="0" u="none" strike="noStrike">
              <a:solidFill>
                <a:srgbClr val="000000"/>
              </a:solidFill>
              <a:effectLst/>
              <a:uFillTx/>
              <a:latin typeface="Calibri"/>
            </a:endParaRPr>
          </a:p>
        </p:txBody>
      </p:sp>
      <p:sp>
        <p:nvSpPr>
          <p:cNvPr id="36" name="PlaceHolder 5"/>
          <p:cNvSpPr>
            <a:spLocks noGrp="1"/>
          </p:cNvSpPr>
          <p:nvPr>
            <p:ph type="ftr" idx="14"/>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37" name="PlaceHolder 6"/>
          <p:cNvSpPr>
            <a:spLocks noGrp="1"/>
          </p:cNvSpPr>
          <p:nvPr>
            <p:ph type="sldNum" idx="15"/>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CAEE04E8-9670-49C3-BB07-C200AD536161}" type="slidenum">
              <a:rPr lang="de-DE" sz="1200" b="0" u="none" strike="noStrike">
                <a:solidFill>
                  <a:srgbClr val="757575"/>
                </a:solidFill>
                <a:effectLst/>
                <a:uFillTx/>
                <a:latin typeface="Calibri"/>
                <a:ea typeface="Calibri"/>
              </a:rPr>
              <a:t>‹Nr.›</a:t>
            </a:fld>
            <a:endParaRPr lang="de-DE" sz="1200" b="0" u="none" strike="noStrike">
              <a:solidFill>
                <a:srgbClr val="000000"/>
              </a:solidFill>
              <a:effectLst/>
              <a:uFillTx/>
              <a:latin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ICTURE_WITH_CAPTION_TEXT">
    <p:bg>
      <p:bgPr>
        <a:solidFill>
          <a:srgbClr val="FFFFFF"/>
        </a:solid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839880" y="457200"/>
            <a:ext cx="3931200" cy="1599120"/>
          </a:xfrm>
          <a:prstGeom prst="rect">
            <a:avLst/>
          </a:prstGeom>
          <a:noFill/>
          <a:ln w="0">
            <a:noFill/>
          </a:ln>
        </p:spPr>
        <p:txBody>
          <a:bodyPr lIns="91440" tIns="45720" rIns="91440" bIns="45720" anchor="b">
            <a:normAutofit/>
          </a:bodyPr>
          <a:lstStyle>
            <a:lvl1pPr indent="0" defTabSz="914400">
              <a:lnSpc>
                <a:spcPct val="100000"/>
              </a:lnSpc>
              <a:buNone/>
              <a:tabLst>
                <a:tab pos="0" algn="l"/>
              </a:tabLst>
              <a:defRPr lang="en-US" sz="3200" b="0" u="none" strike="noStrike">
                <a:solidFill>
                  <a:srgbClr val="000000"/>
                </a:solidFill>
                <a:effectLst/>
                <a:uFillTx/>
                <a:latin typeface="Arial"/>
              </a:defRPr>
            </a:lvl1pPr>
          </a:lstStyle>
          <a:p>
            <a:pPr indent="0" defTabSz="914400">
              <a:lnSpc>
                <a:spcPct val="100000"/>
              </a:lnSpc>
              <a:buNone/>
              <a:tabLst>
                <a:tab pos="0" algn="l"/>
              </a:tabLst>
            </a:pPr>
            <a:r>
              <a:rPr lang="en-US" sz="3200" b="0" u="none" strike="noStrike">
                <a:solidFill>
                  <a:srgbClr val="000000"/>
                </a:solidFill>
                <a:effectLst/>
                <a:uFillTx/>
                <a:latin typeface="Arial"/>
              </a:rPr>
              <a:t>Click to edit the title text format</a:t>
            </a:r>
          </a:p>
        </p:txBody>
      </p:sp>
      <p:sp>
        <p:nvSpPr>
          <p:cNvPr id="39" name="PlaceHolder 2"/>
          <p:cNvSpPr>
            <a:spLocks noGrp="1"/>
          </p:cNvSpPr>
          <p:nvPr>
            <p:ph type="body"/>
          </p:nvPr>
        </p:nvSpPr>
        <p:spPr>
          <a:xfrm>
            <a:off x="5183280" y="987480"/>
            <a:ext cx="6171120" cy="4872600"/>
          </a:xfrm>
          <a:prstGeom prst="rect">
            <a:avLst/>
          </a:prstGeom>
          <a:noFill/>
          <a:ln w="0">
            <a:noFill/>
          </a:ln>
        </p:spPr>
        <p:txBody>
          <a:bodyPr lIns="90000" tIns="45000" rIns="90000" bIns="45000" anchor="t">
            <a:normAutofit/>
          </a:bodyPr>
          <a:lstStyle>
            <a:lvl1pPr marL="432000" indent="-324000" defTabSz="914400">
              <a:lnSpc>
                <a:spcPct val="100000"/>
              </a:lnSpc>
              <a:spcBef>
                <a:spcPts val="1417"/>
              </a:spcBef>
              <a:buClr>
                <a:srgbClr val="000000"/>
              </a:buClr>
              <a:buSzPct val="45000"/>
              <a:buFont typeface="Wingdings" charset="2"/>
              <a:buChar char=""/>
              <a:defRPr lang="en-US" sz="18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18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18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18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18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18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18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18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18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18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18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18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18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1800" b="0" u="none" strike="noStrike">
                <a:solidFill>
                  <a:srgbClr val="000000"/>
                </a:solidFill>
                <a:effectLst/>
                <a:uFillTx/>
                <a:latin typeface="Arial"/>
              </a:rPr>
              <a:t>Seventh Outline Level</a:t>
            </a:r>
          </a:p>
        </p:txBody>
      </p:sp>
      <p:sp>
        <p:nvSpPr>
          <p:cNvPr id="40" name="PlaceHolder 3"/>
          <p:cNvSpPr>
            <a:spLocks noGrp="1"/>
          </p:cNvSpPr>
          <p:nvPr>
            <p:ph type="body"/>
          </p:nvPr>
        </p:nvSpPr>
        <p:spPr>
          <a:xfrm>
            <a:off x="839880" y="2057400"/>
            <a:ext cx="3931200" cy="3810600"/>
          </a:xfrm>
          <a:prstGeom prst="rect">
            <a:avLst/>
          </a:prstGeom>
          <a:noFill/>
          <a:ln w="0">
            <a:noFill/>
          </a:ln>
        </p:spPr>
        <p:txBody>
          <a:bodyPr lIns="91440" tIns="45720" rIns="91440" bIns="45720" anchor="t">
            <a:normAutofit/>
          </a:bodyPr>
          <a:lstStyle>
            <a:lvl1pPr marL="432000" indent="-324000" defTabSz="914400">
              <a:lnSpc>
                <a:spcPct val="100000"/>
              </a:lnSpc>
              <a:spcBef>
                <a:spcPts val="1417"/>
              </a:spcBef>
              <a:buClr>
                <a:srgbClr val="000000"/>
              </a:buClr>
              <a:buSzPct val="45000"/>
              <a:buFont typeface="Wingdings" charset="2"/>
              <a:buChar char=""/>
              <a:defRPr lang="en-US" sz="16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16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16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16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16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16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16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16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16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16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16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16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16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1600" b="0" u="none" strike="noStrike">
                <a:solidFill>
                  <a:srgbClr val="000000"/>
                </a:solidFill>
                <a:effectLst/>
                <a:uFillTx/>
                <a:latin typeface="Arial"/>
              </a:rPr>
              <a:t>Seventh Outline Level</a:t>
            </a:r>
          </a:p>
        </p:txBody>
      </p:sp>
      <p:sp>
        <p:nvSpPr>
          <p:cNvPr id="41" name="PlaceHolder 4"/>
          <p:cNvSpPr>
            <a:spLocks noGrp="1"/>
          </p:cNvSpPr>
          <p:nvPr>
            <p:ph type="dt" idx="16"/>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en-US" sz="1400" b="0" u="none" strike="noStrike">
                <a:solidFill>
                  <a:srgbClr val="000000"/>
                </a:solidFill>
                <a:effectLst/>
                <a:uFillTx/>
                <a:latin typeface="Calibri"/>
              </a:defRPr>
            </a:lvl1pPr>
          </a:lstStyle>
          <a:p>
            <a:pPr indent="0" defTabSz="914400">
              <a:lnSpc>
                <a:spcPct val="100000"/>
              </a:lnSpc>
              <a:buNone/>
              <a:tabLst>
                <a:tab pos="0" algn="l"/>
              </a:tabLst>
            </a:pPr>
            <a:r>
              <a:rPr lang="en-US" sz="1400" b="0" u="none" strike="noStrike">
                <a:solidFill>
                  <a:srgbClr val="000000"/>
                </a:solidFill>
                <a:effectLst/>
                <a:uFillTx/>
                <a:latin typeface="Calibri"/>
              </a:rPr>
              <a:t>&lt;Datum/Uhrzeit&gt;</a:t>
            </a:r>
            <a:endParaRPr lang="de-DE" sz="1400" b="0" u="none" strike="noStrike">
              <a:solidFill>
                <a:srgbClr val="000000"/>
              </a:solidFill>
              <a:effectLst/>
              <a:uFillTx/>
              <a:latin typeface="Calibri"/>
            </a:endParaRPr>
          </a:p>
        </p:txBody>
      </p:sp>
      <p:sp>
        <p:nvSpPr>
          <p:cNvPr id="42" name="PlaceHolder 5"/>
          <p:cNvSpPr>
            <a:spLocks noGrp="1"/>
          </p:cNvSpPr>
          <p:nvPr>
            <p:ph type="ftr" idx="17"/>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43" name="PlaceHolder 6"/>
          <p:cNvSpPr>
            <a:spLocks noGrp="1"/>
          </p:cNvSpPr>
          <p:nvPr>
            <p:ph type="sldNum" idx="18"/>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704AB6F3-AE5A-411A-BDED-47EACCA830FA}" type="slidenum">
              <a:rPr lang="de-DE" sz="1200" b="0" u="none" strike="noStrike">
                <a:solidFill>
                  <a:srgbClr val="757575"/>
                </a:solidFill>
                <a:effectLst/>
                <a:uFillTx/>
                <a:latin typeface="Calibri"/>
                <a:ea typeface="Calibri"/>
              </a:rPr>
              <a:t>‹Nr.›</a:t>
            </a:fld>
            <a:endParaRPr lang="de-DE" sz="1200" b="0" u="none" strike="noStrike">
              <a:solidFill>
                <a:srgbClr val="000000"/>
              </a:solidFill>
              <a:effectLst/>
              <a:uFillTx/>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p:bg>
      <p:bgPr>
        <a:solidFill>
          <a:srgbClr val="FFFFFF"/>
        </a:solidFill>
        <a:effectLst/>
      </p:bgPr>
    </p:bg>
    <p:spTree>
      <p:nvGrpSpPr>
        <p:cNvPr id="1" name=""/>
        <p:cNvGrpSpPr/>
        <p:nvPr/>
      </p:nvGrpSpPr>
      <p:grpSpPr>
        <a:xfrm>
          <a:off x="0" y="0"/>
          <a:ext cx="0" cy="0"/>
          <a:chOff x="0" y="0"/>
          <a:chExt cx="0" cy="0"/>
        </a:xfrm>
      </p:grpSpPr>
      <p:sp>
        <p:nvSpPr>
          <p:cNvPr id="44" name="PlaceHolder 1"/>
          <p:cNvSpPr>
            <a:spLocks noGrp="1"/>
          </p:cNvSpPr>
          <p:nvPr>
            <p:ph type="title"/>
          </p:nvPr>
        </p:nvSpPr>
        <p:spPr>
          <a:xfrm>
            <a:off x="1523880" y="1122480"/>
            <a:ext cx="9142920" cy="2386440"/>
          </a:xfrm>
          <a:prstGeom prst="rect">
            <a:avLst/>
          </a:prstGeom>
          <a:noFill/>
          <a:ln w="0">
            <a:noFill/>
          </a:ln>
        </p:spPr>
        <p:txBody>
          <a:bodyPr lIns="91440" tIns="45720" rIns="91440" bIns="45720" anchor="b">
            <a:normAutofit/>
          </a:bodyPr>
          <a:lstStyle>
            <a:lvl1pPr indent="0" defTabSz="914400">
              <a:lnSpc>
                <a:spcPct val="100000"/>
              </a:lnSpc>
              <a:buNone/>
              <a:tabLst>
                <a:tab pos="0" algn="l"/>
              </a:tabLst>
              <a:defRPr lang="en-US" sz="6000" b="0" u="none" strike="noStrike">
                <a:solidFill>
                  <a:srgbClr val="000000"/>
                </a:solidFill>
                <a:effectLst/>
                <a:uFillTx/>
                <a:latin typeface="Arial"/>
              </a:defRPr>
            </a:lvl1pPr>
          </a:lstStyle>
          <a:p>
            <a:pPr indent="0" defTabSz="914400">
              <a:lnSpc>
                <a:spcPct val="100000"/>
              </a:lnSpc>
              <a:buNone/>
              <a:tabLst>
                <a:tab pos="0" algn="l"/>
              </a:tabLst>
            </a:pPr>
            <a:r>
              <a:rPr lang="en-US" sz="6000" b="0" u="none" strike="noStrike">
                <a:solidFill>
                  <a:srgbClr val="000000"/>
                </a:solidFill>
                <a:effectLst/>
                <a:uFillTx/>
                <a:latin typeface="Arial"/>
              </a:rPr>
              <a:t>Click to edit the title text format</a:t>
            </a:r>
          </a:p>
        </p:txBody>
      </p:sp>
      <p:sp>
        <p:nvSpPr>
          <p:cNvPr id="45" name="PlaceHolder 2"/>
          <p:cNvSpPr>
            <a:spLocks noGrp="1"/>
          </p:cNvSpPr>
          <p:nvPr>
            <p:ph type="dt" idx="19"/>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en-US" sz="1400" b="0" u="none" strike="noStrike">
                <a:solidFill>
                  <a:srgbClr val="000000"/>
                </a:solidFill>
                <a:effectLst/>
                <a:uFillTx/>
                <a:latin typeface="Calibri"/>
              </a:defRPr>
            </a:lvl1pPr>
          </a:lstStyle>
          <a:p>
            <a:pPr indent="0" defTabSz="914400">
              <a:lnSpc>
                <a:spcPct val="100000"/>
              </a:lnSpc>
              <a:buNone/>
              <a:tabLst>
                <a:tab pos="0" algn="l"/>
              </a:tabLst>
            </a:pPr>
            <a:r>
              <a:rPr lang="en-US" sz="1400" b="0" u="none" strike="noStrike">
                <a:solidFill>
                  <a:srgbClr val="000000"/>
                </a:solidFill>
                <a:effectLst/>
                <a:uFillTx/>
                <a:latin typeface="Calibri"/>
              </a:rPr>
              <a:t>&lt;Datum/Uhrzeit&gt;</a:t>
            </a:r>
            <a:endParaRPr lang="de-DE" sz="1400" b="0" u="none" strike="noStrike">
              <a:solidFill>
                <a:srgbClr val="000000"/>
              </a:solidFill>
              <a:effectLst/>
              <a:uFillTx/>
              <a:latin typeface="Calibri"/>
            </a:endParaRPr>
          </a:p>
        </p:txBody>
      </p:sp>
      <p:sp>
        <p:nvSpPr>
          <p:cNvPr id="46" name="PlaceHolder 3"/>
          <p:cNvSpPr>
            <a:spLocks noGrp="1"/>
          </p:cNvSpPr>
          <p:nvPr>
            <p:ph type="ftr" idx="20"/>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47" name="PlaceHolder 4"/>
          <p:cNvSpPr>
            <a:spLocks noGrp="1"/>
          </p:cNvSpPr>
          <p:nvPr>
            <p:ph type="sldNum" idx="21"/>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919AFA74-A525-42A7-B51A-E75C57D3BBBA}" type="slidenum">
              <a:rPr lang="de-DE" sz="1200" b="0" u="none" strike="noStrike">
                <a:solidFill>
                  <a:srgbClr val="757575"/>
                </a:solidFill>
                <a:effectLst/>
                <a:uFillTx/>
                <a:latin typeface="Calibri"/>
                <a:ea typeface="Calibri"/>
              </a:rPr>
              <a:t>‹Nr.›</a:t>
            </a:fld>
            <a:endParaRPr lang="de-DE" sz="1200" b="0" u="none" strike="noStrike">
              <a:solidFill>
                <a:srgbClr val="000000"/>
              </a:solidFill>
              <a:effectLst/>
              <a:uFillTx/>
              <a:latin typeface="Calibri"/>
            </a:endParaRPr>
          </a:p>
        </p:txBody>
      </p:sp>
      <p:sp>
        <p:nvSpPr>
          <p:cNvPr id="48" name="PlaceHolder 5"/>
          <p:cNvSpPr>
            <a:spLocks noGrp="1"/>
          </p:cNvSpPr>
          <p:nvPr>
            <p:ph type="body"/>
          </p:nvPr>
        </p:nvSpPr>
        <p:spPr>
          <a:xfrm>
            <a:off x="609480" y="1604520"/>
            <a:ext cx="10971720" cy="3976560"/>
          </a:xfrm>
          <a:prstGeom prst="rect">
            <a:avLst/>
          </a:prstGeom>
          <a:noFill/>
          <a:ln w="0">
            <a:noFill/>
          </a:ln>
        </p:spPr>
        <p:txBody>
          <a:bodyPr lIns="0" tIns="0" rIns="0" bIns="0" anchor="t">
            <a:normAutofit/>
          </a:bodyPr>
          <a:lstStyle>
            <a:lvl1pPr marL="432000" indent="-324000" defTabSz="914400">
              <a:lnSpc>
                <a:spcPct val="100000"/>
              </a:lnSpc>
              <a:spcBef>
                <a:spcPts val="1417"/>
              </a:spcBef>
              <a:buClr>
                <a:srgbClr val="000000"/>
              </a:buClr>
              <a:buSzPct val="45000"/>
              <a:buFont typeface="Wingdings" charset="2"/>
              <a:buChar char=""/>
              <a:defRPr lang="en-US" sz="14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14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14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14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0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0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0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14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14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14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14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2000" b="0" u="none" strike="noStrike">
                <a:solidFill>
                  <a:srgbClr val="000000"/>
                </a:solidFill>
                <a:effectLst/>
                <a:uFillTx/>
                <a:latin typeface="Arial"/>
              </a:rPr>
              <a:t>Seventh Outline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VERTICAL_TEXT">
    <p:bg>
      <p:bgPr>
        <a:solidFill>
          <a:srgbClr val="FFFFFF"/>
        </a:solidFill>
        <a:effectLst/>
      </p:bgPr>
    </p:bg>
    <p:spTree>
      <p:nvGrpSpPr>
        <p:cNvPr id="1" name=""/>
        <p:cNvGrpSpPr/>
        <p:nvPr/>
      </p:nvGrpSpPr>
      <p:grpSpPr>
        <a:xfrm>
          <a:off x="0" y="0"/>
          <a:ext cx="0" cy="0"/>
          <a:chOff x="0" y="0"/>
          <a:chExt cx="0" cy="0"/>
        </a:xfrm>
      </p:grpSpPr>
      <p:sp>
        <p:nvSpPr>
          <p:cNvPr id="49" name="PlaceHolder 1"/>
          <p:cNvSpPr>
            <a:spLocks noGrp="1"/>
          </p:cNvSpPr>
          <p:nvPr>
            <p:ph type="title"/>
          </p:nvPr>
        </p:nvSpPr>
        <p:spPr>
          <a:xfrm>
            <a:off x="838080" y="365040"/>
            <a:ext cx="10514520" cy="1324440"/>
          </a:xfrm>
          <a:prstGeom prst="rect">
            <a:avLst/>
          </a:prstGeom>
          <a:noFill/>
          <a:ln w="0">
            <a:noFill/>
          </a:ln>
        </p:spPr>
        <p:txBody>
          <a:bodyPr lIns="91440" tIns="45720" rIns="91440" bIns="45720" anchor="ctr">
            <a:normAutofit/>
          </a:bodyPr>
          <a:lstStyle>
            <a:lvl1pPr indent="0" defTabSz="914400">
              <a:lnSpc>
                <a:spcPct val="100000"/>
              </a:lnSpc>
              <a:buNone/>
              <a:tabLst>
                <a:tab pos="0" algn="l"/>
              </a:tabLst>
              <a:defRPr lang="en-US" sz="4400" b="0" u="none" strike="noStrike">
                <a:solidFill>
                  <a:srgbClr val="000000"/>
                </a:solidFill>
                <a:effectLst/>
                <a:uFillTx/>
                <a:latin typeface="Arial"/>
              </a:defRPr>
            </a:lvl1pPr>
          </a:lstStyle>
          <a:p>
            <a:pPr indent="0" defTabSz="914400">
              <a:lnSpc>
                <a:spcPct val="100000"/>
              </a:lnSpc>
              <a:buNone/>
              <a:tabLst>
                <a:tab pos="0" algn="l"/>
              </a:tabLst>
            </a:pPr>
            <a:r>
              <a:rPr lang="en-US" sz="4400" b="0" u="none" strike="noStrike">
                <a:solidFill>
                  <a:srgbClr val="000000"/>
                </a:solidFill>
                <a:effectLst/>
                <a:uFillTx/>
                <a:latin typeface="Arial"/>
              </a:rPr>
              <a:t>Click to edit the title text format</a:t>
            </a:r>
          </a:p>
        </p:txBody>
      </p:sp>
      <p:sp>
        <p:nvSpPr>
          <p:cNvPr id="50" name="PlaceHolder 2"/>
          <p:cNvSpPr>
            <a:spLocks noGrp="1"/>
          </p:cNvSpPr>
          <p:nvPr>
            <p:ph type="body"/>
          </p:nvPr>
        </p:nvSpPr>
        <p:spPr>
          <a:xfrm rot="5400000">
            <a:off x="3921120" y="-1255680"/>
            <a:ext cx="4350240" cy="10514520"/>
          </a:xfrm>
          <a:prstGeom prst="rect">
            <a:avLst/>
          </a:prstGeom>
          <a:noFill/>
          <a:ln w="0">
            <a:noFill/>
          </a:ln>
        </p:spPr>
        <p:txBody>
          <a:bodyPr lIns="91440" tIns="45720" rIns="91440" bIns="45720" anchor="t">
            <a:normAutofit/>
          </a:bodyPr>
          <a:lstStyle>
            <a:lvl1pPr marL="432000" indent="-324000" defTabSz="914400">
              <a:lnSpc>
                <a:spcPct val="100000"/>
              </a:lnSpc>
              <a:spcBef>
                <a:spcPts val="1417"/>
              </a:spcBef>
              <a:buClr>
                <a:srgbClr val="000000"/>
              </a:buClr>
              <a:buSzPct val="45000"/>
              <a:buFont typeface="Wingdings" charset="2"/>
              <a:buChar char=""/>
              <a:defRPr lang="en-US" sz="28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8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8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8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7pPr>
          </a:lstStyle>
          <a:p>
            <a:pPr marL="432000" indent="-324000" defTabSz="914400">
              <a:lnSpc>
                <a:spcPct val="100000"/>
              </a:lnSpc>
              <a:spcBef>
                <a:spcPts val="1417"/>
              </a:spcBef>
              <a:buClr>
                <a:srgbClr val="000000"/>
              </a:buClr>
              <a:buSzPct val="45000"/>
              <a:buFont typeface="Wingdings" charset="2"/>
              <a:buChar char=""/>
            </a:pPr>
            <a:r>
              <a:rPr lang="en-US" sz="2800" b="0" u="none" strike="noStrike">
                <a:solidFill>
                  <a:srgbClr val="000000"/>
                </a:solidFill>
                <a:effectLst/>
                <a:uFillTx/>
                <a:latin typeface="Arial"/>
              </a:rPr>
              <a:t>Click to edit the outline text format</a:t>
            </a:r>
          </a:p>
          <a:p>
            <a:pPr marL="864000" lvl="1" indent="-324000" defTabSz="914400">
              <a:lnSpc>
                <a:spcPct val="100000"/>
              </a:lnSpc>
              <a:spcBef>
                <a:spcPts val="1134"/>
              </a:spcBef>
              <a:buClr>
                <a:srgbClr val="000000"/>
              </a:buClr>
              <a:buSzPct val="75000"/>
              <a:buFont typeface="Symbol" charset="2"/>
              <a:buChar char=""/>
            </a:pPr>
            <a:r>
              <a:rPr lang="en-US" sz="2800" b="0" u="none" strike="noStrike">
                <a:solidFill>
                  <a:srgbClr val="000000"/>
                </a:solidFill>
                <a:effectLst/>
                <a:uFillTx/>
                <a:latin typeface="Arial"/>
              </a:rPr>
              <a:t>Second Outline Level</a:t>
            </a:r>
          </a:p>
          <a:p>
            <a:pPr marL="1296000" lvl="2" indent="-288000" defTabSz="914400">
              <a:lnSpc>
                <a:spcPct val="100000"/>
              </a:lnSpc>
              <a:spcBef>
                <a:spcPts val="850"/>
              </a:spcBef>
              <a:buClr>
                <a:srgbClr val="000000"/>
              </a:buClr>
              <a:buSzPct val="45000"/>
              <a:buFont typeface="Wingdings" charset="2"/>
              <a:buChar char=""/>
            </a:pPr>
            <a:r>
              <a:rPr lang="en-US" sz="2800" b="0" u="none" strike="noStrike">
                <a:solidFill>
                  <a:srgbClr val="000000"/>
                </a:solidFill>
                <a:effectLst/>
                <a:uFillTx/>
                <a:latin typeface="Arial"/>
              </a:rPr>
              <a:t>Third Outline Level</a:t>
            </a:r>
          </a:p>
          <a:p>
            <a:pPr marL="1728000" lvl="3" indent="-216000" defTabSz="914400">
              <a:lnSpc>
                <a:spcPct val="100000"/>
              </a:lnSpc>
              <a:spcBef>
                <a:spcPts val="567"/>
              </a:spcBef>
              <a:buClr>
                <a:srgbClr val="000000"/>
              </a:buClr>
              <a:buSzPct val="75000"/>
              <a:buFont typeface="Symbol" charset="2"/>
              <a:buChar char=""/>
            </a:pPr>
            <a:r>
              <a:rPr lang="en-US" sz="2800" b="0" u="none" strike="noStrike">
                <a:solidFill>
                  <a:srgbClr val="000000"/>
                </a:solidFill>
                <a:effectLst/>
                <a:uFillTx/>
                <a:latin typeface="Arial"/>
              </a:rPr>
              <a:t>Fourth Outline Level</a:t>
            </a:r>
          </a:p>
          <a:p>
            <a:pPr marL="2160000" lvl="4"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Fifth Outline Level</a:t>
            </a:r>
          </a:p>
          <a:p>
            <a:pPr marL="2592000" lvl="5"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Sixth Outline Level</a:t>
            </a:r>
          </a:p>
          <a:p>
            <a:pPr marL="3024000" lvl="6" indent="-216000" defTabSz="914400">
              <a:lnSpc>
                <a:spcPct val="100000"/>
              </a:lnSpc>
              <a:spcBef>
                <a:spcPts val="283"/>
              </a:spcBef>
              <a:buClr>
                <a:srgbClr val="000000"/>
              </a:buClr>
              <a:buSzPct val="45000"/>
              <a:buFont typeface="Wingdings" charset="2"/>
              <a:buChar char=""/>
            </a:pPr>
            <a:r>
              <a:rPr lang="en-US" sz="2800" b="0" u="none" strike="noStrike">
                <a:solidFill>
                  <a:srgbClr val="000000"/>
                </a:solidFill>
                <a:effectLst/>
                <a:uFillTx/>
                <a:latin typeface="Arial"/>
              </a:rPr>
              <a:t>Seventh Outline Level</a:t>
            </a:r>
          </a:p>
        </p:txBody>
      </p:sp>
      <p:sp>
        <p:nvSpPr>
          <p:cNvPr id="51" name="PlaceHolder 3"/>
          <p:cNvSpPr>
            <a:spLocks noGrp="1"/>
          </p:cNvSpPr>
          <p:nvPr>
            <p:ph type="dt" idx="22"/>
          </p:nvPr>
        </p:nvSpPr>
        <p:spPr>
          <a:xfrm>
            <a:off x="838080" y="6356520"/>
            <a:ext cx="2742120" cy="363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en-US" sz="1400" b="0" u="none" strike="noStrike">
                <a:solidFill>
                  <a:srgbClr val="000000"/>
                </a:solidFill>
                <a:effectLst/>
                <a:uFillTx/>
                <a:latin typeface="Calibri"/>
              </a:defRPr>
            </a:lvl1pPr>
          </a:lstStyle>
          <a:p>
            <a:pPr indent="0" defTabSz="914400">
              <a:lnSpc>
                <a:spcPct val="100000"/>
              </a:lnSpc>
              <a:buNone/>
              <a:tabLst>
                <a:tab pos="0" algn="l"/>
              </a:tabLst>
            </a:pPr>
            <a:r>
              <a:rPr lang="en-US" sz="1400" b="0" u="none" strike="noStrike">
                <a:solidFill>
                  <a:srgbClr val="000000"/>
                </a:solidFill>
                <a:effectLst/>
                <a:uFillTx/>
                <a:latin typeface="Calibri"/>
              </a:rPr>
              <a:t>&lt;Datum/Uhrzeit&gt;</a:t>
            </a:r>
            <a:endParaRPr lang="de-DE" sz="1400" b="0" u="none" strike="noStrike">
              <a:solidFill>
                <a:srgbClr val="000000"/>
              </a:solidFill>
              <a:effectLst/>
              <a:uFillTx/>
              <a:latin typeface="Calibri"/>
            </a:endParaRPr>
          </a:p>
        </p:txBody>
      </p:sp>
      <p:sp>
        <p:nvSpPr>
          <p:cNvPr id="52" name="PlaceHolder 4"/>
          <p:cNvSpPr>
            <a:spLocks noGrp="1"/>
          </p:cNvSpPr>
          <p:nvPr>
            <p:ph type="ftr" idx="23"/>
          </p:nvPr>
        </p:nvSpPr>
        <p:spPr>
          <a:xfrm>
            <a:off x="4038480" y="6356520"/>
            <a:ext cx="4113720" cy="363960"/>
          </a:xfrm>
          <a:prstGeom prst="rect">
            <a:avLst/>
          </a:prstGeom>
          <a:noFill/>
          <a:ln w="0">
            <a:noFill/>
          </a:ln>
        </p:spPr>
        <p:txBody>
          <a:bodyPr lIns="91440" tIns="45720" rIns="91440" bIns="45720" anchor="ctr">
            <a:noAutofit/>
          </a:bodyPr>
          <a:lstStyle>
            <a:lvl1pPr indent="0" algn="ctr" defTabSz="914400">
              <a:lnSpc>
                <a:spcPct val="100000"/>
              </a:lnSpc>
              <a:buNone/>
              <a:tabLst>
                <a:tab pos="0" algn="l"/>
              </a:tabLst>
              <a:defRPr lang="en-US" sz="1400" b="0" u="none" strike="noStrike">
                <a:solidFill>
                  <a:srgbClr val="000000"/>
                </a:solidFill>
                <a:effectLst/>
                <a:uFillTx/>
                <a:latin typeface="Calibri"/>
              </a:defRPr>
            </a:lvl1pPr>
          </a:lstStyle>
          <a:p>
            <a:pPr indent="0" algn="ctr" defTabSz="914400">
              <a:lnSpc>
                <a:spcPct val="100000"/>
              </a:lnSpc>
              <a:buNone/>
              <a:tabLst>
                <a:tab pos="0" algn="l"/>
              </a:tabLst>
            </a:pPr>
            <a:r>
              <a:rPr lang="en-US" sz="1400" b="0" u="none" strike="noStrike">
                <a:solidFill>
                  <a:srgbClr val="000000"/>
                </a:solidFill>
                <a:effectLst/>
                <a:uFillTx/>
                <a:latin typeface="Calibri"/>
              </a:rPr>
              <a:t>&lt;Fußzeile&gt;</a:t>
            </a:r>
            <a:endParaRPr lang="de-DE" sz="1400" b="0" u="none" strike="noStrike">
              <a:solidFill>
                <a:srgbClr val="000000"/>
              </a:solidFill>
              <a:effectLst/>
              <a:uFillTx/>
              <a:latin typeface="Calibri"/>
            </a:endParaRPr>
          </a:p>
        </p:txBody>
      </p:sp>
      <p:sp>
        <p:nvSpPr>
          <p:cNvPr id="53" name="PlaceHolder 5"/>
          <p:cNvSpPr>
            <a:spLocks noGrp="1"/>
          </p:cNvSpPr>
          <p:nvPr>
            <p:ph type="sldNum" idx="24"/>
          </p:nvPr>
        </p:nvSpPr>
        <p:spPr>
          <a:xfrm>
            <a:off x="861048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E7AD2F90-9E93-434B-9BB6-87AE4AACFE4B}" type="slidenum">
              <a:rPr lang="de-DE" sz="1200" b="0" u="none" strike="noStrike">
                <a:solidFill>
                  <a:srgbClr val="757575"/>
                </a:solidFill>
                <a:effectLst/>
                <a:uFillTx/>
                <a:latin typeface="Calibri"/>
                <a:ea typeface="Calibri"/>
              </a:rPr>
              <a:t>‹Nr.›</a:t>
            </a:fld>
            <a:endParaRPr lang="de-DE" sz="1200" b="0" u="none" strike="noStrike">
              <a:solidFill>
                <a:srgbClr val="000000"/>
              </a:solidFill>
              <a:effectLst/>
              <a:uFillTx/>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3.svg"/><Relationship Id="rId4" Type="http://schemas.openxmlformats.org/officeDocument/2006/relationships/image" Target="../media/image19.svg"/><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27.sv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31.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31.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1.xml"/><Relationship Id="rId4" Type="http://schemas.openxmlformats.org/officeDocument/2006/relationships/image" Target="../media/image31.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31.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11.xml"/><Relationship Id="rId4" Type="http://schemas.openxmlformats.org/officeDocument/2006/relationships/image" Target="../media/image31.svg"/></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6BE85-B8CB-050B-46F6-833714BD06BB}"/>
            </a:ext>
          </a:extLst>
        </p:cNvPr>
        <p:cNvGrpSpPr/>
        <p:nvPr/>
      </p:nvGrpSpPr>
      <p:grpSpPr>
        <a:xfrm>
          <a:off x="0" y="0"/>
          <a:ext cx="0" cy="0"/>
          <a:chOff x="0" y="0"/>
          <a:chExt cx="0" cy="0"/>
        </a:xfrm>
      </p:grpSpPr>
      <p:sp>
        <p:nvSpPr>
          <p:cNvPr id="2" name="PlaceHolder 1">
            <a:extLst>
              <a:ext uri="{FF2B5EF4-FFF2-40B4-BE49-F238E27FC236}">
                <a16:creationId xmlns:a16="http://schemas.microsoft.com/office/drawing/2014/main" id="{067B26B7-5D39-7190-31E5-414D4E3C3C14}"/>
              </a:ext>
            </a:extLst>
          </p:cNvPr>
          <p:cNvSpPr>
            <a:spLocks noGrp="1"/>
          </p:cNvSpPr>
          <p:nvPr>
            <p:ph type="title" idx="4294967295" hasCustomPrompt="1"/>
          </p:nvPr>
        </p:nvSpPr>
        <p:spPr>
          <a:xfrm>
            <a:off x="124756" y="312822"/>
            <a:ext cx="11942487" cy="3253935"/>
          </a:xfrm>
          <a:prstGeom prst="rect">
            <a:avLst/>
          </a:prstGeom>
          <a:noFill/>
          <a:ln w="0">
            <a:noFill/>
          </a:ln>
        </p:spPr>
        <p:txBody>
          <a:bodyPr lIns="90000" tIns="45000" rIns="90000" bIns="45000" anchor="b">
            <a:noAutofit/>
          </a:bodyPr>
          <a:lstStyle>
            <a:lvl1pPr indent="0" algn="ctr" defTabSz="914400">
              <a:lnSpc>
                <a:spcPct val="90000"/>
              </a:lnSpc>
              <a:buNone/>
              <a:defRPr lang="de-DE" sz="6000" b="1" u="none" strike="noStrike">
                <a:solidFill>
                  <a:schemeClr val="dk1">
                    <a:lumMod val="75000"/>
                    <a:lumOff val="25000"/>
                  </a:schemeClr>
                </a:solidFill>
                <a:effectLst/>
                <a:uFillTx/>
                <a:latin typeface="Arial"/>
              </a:defRPr>
            </a:lvl1pPr>
          </a:lstStyle>
          <a:p>
            <a:r>
              <a:rPr lang="de-DE" b="0" u="none" strike="noStrike" dirty="0">
                <a:solidFill>
                  <a:schemeClr val="dk1">
                    <a:lumMod val="75000"/>
                    <a:lumOff val="25000"/>
                  </a:schemeClr>
                </a:solidFill>
                <a:effectLst/>
                <a:uFillTx/>
                <a:latin typeface="Arial"/>
              </a:rPr>
              <a:t>Offener Workshop</a:t>
            </a:r>
            <a:br>
              <a:rPr lang="de-DE" b="1" u="none" strike="noStrike" dirty="0">
                <a:solidFill>
                  <a:schemeClr val="dk1">
                    <a:lumMod val="75000"/>
                    <a:lumOff val="25000"/>
                  </a:schemeClr>
                </a:solidFill>
                <a:effectLst/>
                <a:uFillTx/>
                <a:latin typeface="Arial"/>
              </a:rPr>
            </a:br>
            <a:r>
              <a:rPr lang="de-DE" b="1" u="none" strike="noStrike" dirty="0">
                <a:solidFill>
                  <a:schemeClr val="dk1">
                    <a:lumMod val="75000"/>
                    <a:lumOff val="25000"/>
                  </a:schemeClr>
                </a:solidFill>
                <a:effectLst/>
                <a:uFillTx/>
                <a:latin typeface="Arial"/>
              </a:rPr>
              <a:t>Eigene Projekte zu KI und Demokratiebildung entwickeln</a:t>
            </a:r>
            <a:endParaRPr lang="de-DE" dirty="0"/>
          </a:p>
        </p:txBody>
      </p:sp>
    </p:spTree>
    <p:extLst>
      <p:ext uri="{BB962C8B-B14F-4D97-AF65-F5344CB8AC3E}">
        <p14:creationId xmlns:p14="http://schemas.microsoft.com/office/powerpoint/2010/main" val="3082646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PlaceHolder 1"/>
          <p:cNvSpPr/>
          <p:nvPr/>
        </p:nvSpPr>
        <p:spPr>
          <a:xfrm>
            <a:off x="273600" y="0"/>
            <a:ext cx="1170324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0000"/>
              </a:lnSpc>
              <a:tabLst>
                <a:tab pos="0" algn="l"/>
              </a:tabLst>
            </a:pPr>
            <a:r>
              <a:rPr lang="de-DE" sz="3600" b="1" u="none" strike="noStrike" dirty="0">
                <a:solidFill>
                  <a:srgbClr val="404040"/>
                </a:solidFill>
                <a:effectLst/>
                <a:uFillTx/>
                <a:latin typeface="Arial"/>
              </a:rPr>
              <a:t>4. </a:t>
            </a:r>
            <a:r>
              <a:rPr lang="de-DE" sz="3600" b="1" u="none" strike="noStrike" dirty="0" err="1">
                <a:solidFill>
                  <a:srgbClr val="404040"/>
                </a:solidFill>
                <a:effectLst/>
                <a:uFillTx/>
                <a:latin typeface="Arial"/>
              </a:rPr>
              <a:t>Schüler:innenpartizipation</a:t>
            </a:r>
            <a:r>
              <a:rPr lang="de-DE" sz="3600" b="1" u="none" strike="noStrike" dirty="0">
                <a:solidFill>
                  <a:srgbClr val="404040"/>
                </a:solidFill>
                <a:effectLst/>
                <a:uFillTx/>
                <a:latin typeface="Arial"/>
              </a:rPr>
              <a:t> im Spannungsfeld?</a:t>
            </a:r>
            <a:endParaRPr lang="de-DE" sz="3600" b="0" u="none" strike="noStrike" dirty="0">
              <a:solidFill>
                <a:srgbClr val="404040"/>
              </a:solidFill>
              <a:effectLst/>
              <a:uFillTx/>
              <a:latin typeface="Calibri"/>
            </a:endParaRPr>
          </a:p>
        </p:txBody>
      </p:sp>
      <p:sp>
        <p:nvSpPr>
          <p:cNvPr id="165" name="Google Shape;629;p37"/>
          <p:cNvSpPr/>
          <p:nvPr/>
        </p:nvSpPr>
        <p:spPr>
          <a:xfrm>
            <a:off x="5321160" y="4554720"/>
            <a:ext cx="1548720" cy="2509200"/>
          </a:xfrm>
          <a:prstGeom prst="triangle">
            <a:avLst>
              <a:gd name="adj" fmla="val 50000"/>
            </a:avLst>
          </a:prstGeom>
          <a:solidFill>
            <a:srgbClr val="FD9457"/>
          </a:solidFill>
          <a:ln w="0">
            <a:solidFill>
              <a:srgbClr val="FD9457"/>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chemeClr val="lt1"/>
              </a:solidFill>
              <a:effectLst/>
              <a:uFillTx/>
              <a:latin typeface="Arial"/>
              <a:ea typeface="Arial"/>
            </a:endParaRPr>
          </a:p>
        </p:txBody>
      </p:sp>
      <p:sp>
        <p:nvSpPr>
          <p:cNvPr id="166" name="Google Shape;630;p37"/>
          <p:cNvSpPr/>
          <p:nvPr/>
        </p:nvSpPr>
        <p:spPr>
          <a:xfrm rot="436200">
            <a:off x="708840" y="4363560"/>
            <a:ext cx="10773360" cy="184320"/>
          </a:xfrm>
          <a:prstGeom prst="rect">
            <a:avLst/>
          </a:prstGeom>
          <a:solidFill>
            <a:srgbClr val="FD9457"/>
          </a:solidFill>
          <a:ln w="0">
            <a:solidFill>
              <a:srgbClr val="FD9457"/>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chemeClr val="lt1"/>
              </a:solidFill>
              <a:effectLst/>
              <a:uFillTx/>
              <a:latin typeface="Arial"/>
              <a:ea typeface="Arial"/>
            </a:endParaRPr>
          </a:p>
        </p:txBody>
      </p:sp>
      <p:sp>
        <p:nvSpPr>
          <p:cNvPr id="167" name="Google Shape;635;p37"/>
          <p:cNvSpPr/>
          <p:nvPr/>
        </p:nvSpPr>
        <p:spPr>
          <a:xfrm>
            <a:off x="858600" y="1825920"/>
            <a:ext cx="180000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de-DE" sz="1800" b="1" u="none" strike="noStrike">
                <a:solidFill>
                  <a:schemeClr val="dk1"/>
                </a:solidFill>
                <a:effectLst/>
                <a:uFillTx/>
                <a:latin typeface="Arial"/>
                <a:ea typeface="Arial"/>
              </a:rPr>
              <a:t>Erreichung von Lernzielen</a:t>
            </a:r>
            <a:endParaRPr lang="de-DE" sz="1800" b="0" u="none" strike="noStrike">
              <a:solidFill>
                <a:srgbClr val="000000"/>
              </a:solidFill>
              <a:effectLst/>
              <a:uFillTx/>
              <a:latin typeface="Calibri"/>
            </a:endParaRPr>
          </a:p>
        </p:txBody>
      </p:sp>
      <p:sp>
        <p:nvSpPr>
          <p:cNvPr id="168" name="Google Shape;636;p37"/>
          <p:cNvSpPr/>
          <p:nvPr/>
        </p:nvSpPr>
        <p:spPr>
          <a:xfrm>
            <a:off x="9797040" y="3057120"/>
            <a:ext cx="1800000" cy="92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de-DE" sz="1800" b="1" u="none" strike="noStrike">
                <a:solidFill>
                  <a:schemeClr val="dk1"/>
                </a:solidFill>
                <a:effectLst/>
                <a:uFillTx/>
                <a:latin typeface="Arial"/>
                <a:ea typeface="Arial"/>
              </a:rPr>
              <a:t>Mitgestaltung des Unterrichts</a:t>
            </a:r>
            <a:endParaRPr lang="de-DE" sz="1800" b="0" u="none" strike="noStrike">
              <a:solidFill>
                <a:srgbClr val="000000"/>
              </a:solidFill>
              <a:effectLst/>
              <a:uFillTx/>
              <a:latin typeface="Calibri"/>
            </a:endParaRPr>
          </a:p>
        </p:txBody>
      </p:sp>
      <p:sp>
        <p:nvSpPr>
          <p:cNvPr id="169" name="Google Shape;637;p37"/>
          <p:cNvSpPr/>
          <p:nvPr/>
        </p:nvSpPr>
        <p:spPr>
          <a:xfrm>
            <a:off x="4150375" y="2470320"/>
            <a:ext cx="3949690" cy="1568206"/>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gn="ctr" defTabSz="914400">
              <a:tabLst>
                <a:tab pos="0" algn="l"/>
              </a:tabLst>
            </a:pPr>
            <a:r>
              <a:rPr lang="de-DE" sz="2400" b="0" u="none" strike="noStrike" dirty="0">
                <a:solidFill>
                  <a:schemeClr val="dk1"/>
                </a:solidFill>
                <a:effectLst/>
                <a:uFillTx/>
                <a:latin typeface="Arial"/>
                <a:ea typeface="Arial"/>
              </a:rPr>
              <a:t>Besteht eine Spannung zwischen Partizipation und der Erreichung von Lernzielen?</a:t>
            </a:r>
            <a:endParaRPr lang="de-DE" sz="2400" b="0" u="none" strike="noStrike" dirty="0">
              <a:solidFill>
                <a:srgbClr val="000000"/>
              </a:solidFill>
              <a:effectLst/>
              <a:uFillTx/>
              <a:latin typeface="Calibri"/>
            </a:endParaRPr>
          </a:p>
        </p:txBody>
      </p:sp>
      <p:pic>
        <p:nvPicPr>
          <p:cNvPr id="170" name="Grafik 4" descr="Geschichten erzählen mit einfarbiger Füllung"/>
          <p:cNvPicPr/>
          <p:nvPr/>
        </p:nvPicPr>
        <p:blipFill>
          <a:blip r:embed="rId3">
            <a:extLst>
              <a:ext uri="{96DAC541-7B7A-43D3-8B79-37D633B846F1}">
                <asvg:svgBlip xmlns:asvg="http://schemas.microsoft.com/office/drawing/2016/SVG/main" r:embed="rId4"/>
              </a:ext>
            </a:extLst>
          </a:blip>
          <a:stretch/>
        </p:blipFill>
        <p:spPr>
          <a:xfrm>
            <a:off x="967680" y="2533680"/>
            <a:ext cx="914040" cy="914040"/>
          </a:xfrm>
          <a:prstGeom prst="rect">
            <a:avLst/>
          </a:prstGeom>
          <a:noFill/>
          <a:ln w="0">
            <a:noFill/>
          </a:ln>
        </p:spPr>
      </p:pic>
      <p:pic>
        <p:nvPicPr>
          <p:cNvPr id="171" name="Grafik 6" descr="Schulmädchen mit einfarbiger Füllung"/>
          <p:cNvPicPr/>
          <p:nvPr/>
        </p:nvPicPr>
        <p:blipFill>
          <a:blip r:embed="rId5">
            <a:extLst>
              <a:ext uri="{96DAC541-7B7A-43D3-8B79-37D633B846F1}">
                <asvg:svgBlip xmlns:asvg="http://schemas.microsoft.com/office/drawing/2016/SVG/main" r:embed="rId6"/>
              </a:ext>
            </a:extLst>
          </a:blip>
          <a:stretch/>
        </p:blipFill>
        <p:spPr>
          <a:xfrm>
            <a:off x="10474200" y="4026960"/>
            <a:ext cx="914040" cy="914040"/>
          </a:xfrm>
          <a:prstGeom prst="rect">
            <a:avLst/>
          </a:prstGeom>
          <a:noFill/>
          <a:ln w="0">
            <a:noFill/>
          </a:ln>
        </p:spPr>
      </p:pic>
      <p:pic>
        <p:nvPicPr>
          <p:cNvPr id="172" name="Grafik 8" descr="Schuljunge mit einfarbiger Füllung"/>
          <p:cNvPicPr/>
          <p:nvPr/>
        </p:nvPicPr>
        <p:blipFill>
          <a:blip r:embed="rId7">
            <a:extLst>
              <a:ext uri="{96DAC541-7B7A-43D3-8B79-37D633B846F1}">
                <asvg:svgBlip xmlns:asvg="http://schemas.microsoft.com/office/drawing/2016/SVG/main" r:embed="rId8"/>
              </a:ext>
            </a:extLst>
          </a:blip>
          <a:stretch/>
        </p:blipFill>
        <p:spPr>
          <a:xfrm>
            <a:off x="9969480" y="3969720"/>
            <a:ext cx="914040" cy="914040"/>
          </a:xfrm>
          <a:prstGeom prst="rect">
            <a:avLst/>
          </a:prstGeom>
          <a:noFill/>
          <a:ln w="0">
            <a:noFill/>
          </a:ln>
        </p:spPr>
      </p:pic>
      <p:pic>
        <p:nvPicPr>
          <p:cNvPr id="173" name="Grafik 2" descr="Volltreffer mit einfarbiger Füllung"/>
          <p:cNvPicPr/>
          <p:nvPr/>
        </p:nvPicPr>
        <p:blipFill>
          <a:blip r:embed="rId9">
            <a:extLst>
              <a:ext uri="{96DAC541-7B7A-43D3-8B79-37D633B846F1}">
                <asvg:svgBlip xmlns:asvg="http://schemas.microsoft.com/office/drawing/2016/SVG/main" r:embed="rId10"/>
              </a:ext>
            </a:extLst>
          </a:blip>
          <a:stretch/>
        </p:blipFill>
        <p:spPr>
          <a:xfrm>
            <a:off x="1758600" y="2955240"/>
            <a:ext cx="914040" cy="914040"/>
          </a:xfrm>
          <a:prstGeom prst="rect">
            <a:avLst/>
          </a:prstGeom>
          <a:noFill/>
          <a:ln w="0">
            <a:noFill/>
          </a:ln>
        </p:spPr>
      </p:pic>
      <p:sp>
        <p:nvSpPr>
          <p:cNvPr id="2" name="Ellipse 1">
            <a:extLst>
              <a:ext uri="{FF2B5EF4-FFF2-40B4-BE49-F238E27FC236}">
                <a16:creationId xmlns:a16="http://schemas.microsoft.com/office/drawing/2014/main" id="{49C6103D-29E9-3235-B980-9DECCB0A8F09}"/>
              </a:ext>
            </a:extLst>
          </p:cNvPr>
          <p:cNvSpPr>
            <a:spLocks noChangeAspect="1"/>
          </p:cNvSpPr>
          <p:nvPr/>
        </p:nvSpPr>
        <p:spPr>
          <a:xfrm>
            <a:off x="160776" y="249660"/>
            <a:ext cx="648000" cy="648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Google Shape;650;p38"/>
          <p:cNvSpPr/>
          <p:nvPr/>
        </p:nvSpPr>
        <p:spPr>
          <a:xfrm>
            <a:off x="4542840" y="2648880"/>
            <a:ext cx="4318200" cy="2954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1800" b="0" u="none" strike="noStrike" dirty="0">
                <a:solidFill>
                  <a:schemeClr val="dk1"/>
                </a:solidFill>
                <a:effectLst/>
                <a:uFillTx/>
                <a:latin typeface="Arial"/>
              </a:rPr>
              <a:t>Eine Mitgestaltung des Unterrichts durch Schülerinnen und Schüler kann positiv auf Lernprozesse wirken, u.a. durch …</a:t>
            </a:r>
            <a:endParaRPr lang="de-DE" dirty="0">
              <a:solidFill>
                <a:srgbClr val="000000"/>
              </a:solidFill>
              <a:latin typeface="Calibri"/>
            </a:endParaRPr>
          </a:p>
          <a:p>
            <a:pPr marL="285750" indent="-285750" defTabSz="914400">
              <a:lnSpc>
                <a:spcPct val="150000"/>
              </a:lnSpc>
              <a:buFont typeface="Arial" panose="020B0604020202020204" pitchFamily="34" charset="0"/>
              <a:buChar char="•"/>
              <a:tabLst>
                <a:tab pos="0" algn="l"/>
              </a:tabLst>
            </a:pPr>
            <a:r>
              <a:rPr lang="de-DE" sz="1800" b="0" u="none" strike="noStrike" dirty="0">
                <a:solidFill>
                  <a:schemeClr val="dk1"/>
                </a:solidFill>
                <a:effectLst/>
                <a:uFillTx/>
                <a:latin typeface="Arial"/>
              </a:rPr>
              <a:t>eine stärkere kognitive Aktivierung</a:t>
            </a:r>
            <a:endParaRPr lang="de-DE" dirty="0">
              <a:solidFill>
                <a:srgbClr val="000000"/>
              </a:solidFill>
              <a:latin typeface="Calibri"/>
            </a:endParaRPr>
          </a:p>
          <a:p>
            <a:pPr marL="285750" indent="-285750" defTabSz="914400">
              <a:lnSpc>
                <a:spcPct val="150000"/>
              </a:lnSpc>
              <a:buFont typeface="Arial" panose="020B0604020202020204" pitchFamily="34" charset="0"/>
              <a:buChar char="•"/>
              <a:tabLst>
                <a:tab pos="0" algn="l"/>
              </a:tabLst>
            </a:pPr>
            <a:r>
              <a:rPr lang="de-DE" sz="1800" b="0" u="none" strike="noStrike" dirty="0">
                <a:solidFill>
                  <a:schemeClr val="dk1"/>
                </a:solidFill>
                <a:effectLst/>
                <a:uFillTx/>
                <a:latin typeface="Arial"/>
              </a:rPr>
              <a:t>eine höhere Identifikation mit Thema und Prozess</a:t>
            </a:r>
            <a:endParaRPr lang="de-DE" dirty="0">
              <a:solidFill>
                <a:srgbClr val="000000"/>
              </a:solidFill>
              <a:latin typeface="Calibri"/>
            </a:endParaRPr>
          </a:p>
          <a:p>
            <a:pPr marL="285750" indent="-285750" defTabSz="914400">
              <a:lnSpc>
                <a:spcPct val="150000"/>
              </a:lnSpc>
              <a:buFont typeface="Arial" panose="020B0604020202020204" pitchFamily="34" charset="0"/>
              <a:buChar char="•"/>
              <a:tabLst>
                <a:tab pos="0" algn="l"/>
              </a:tabLst>
            </a:pPr>
            <a:r>
              <a:rPr lang="de-DE" sz="1800" b="0" u="none" strike="noStrike" dirty="0">
                <a:solidFill>
                  <a:schemeClr val="dk1"/>
                </a:solidFill>
                <a:effectLst/>
                <a:uFillTx/>
                <a:latin typeface="Arial"/>
              </a:rPr>
              <a:t>Erwerb von Handlungswissen</a:t>
            </a:r>
            <a:endParaRPr lang="de-DE" sz="1800" b="0" u="none" strike="noStrike" dirty="0">
              <a:solidFill>
                <a:srgbClr val="000000"/>
              </a:solidFill>
              <a:effectLst/>
              <a:uFillTx/>
              <a:latin typeface="Calibri"/>
            </a:endParaRPr>
          </a:p>
        </p:txBody>
      </p:sp>
      <p:sp>
        <p:nvSpPr>
          <p:cNvPr id="175" name="Google Shape;651;p38"/>
          <p:cNvSpPr/>
          <p:nvPr/>
        </p:nvSpPr>
        <p:spPr>
          <a:xfrm rot="403800" flipH="1">
            <a:off x="895680" y="4551480"/>
            <a:ext cx="10005120" cy="1957320"/>
          </a:xfrm>
          <a:prstGeom prst="curvedUpArrow">
            <a:avLst>
              <a:gd name="adj1" fmla="val 19828"/>
              <a:gd name="adj2" fmla="val 58464"/>
              <a:gd name="adj3" fmla="val 29405"/>
            </a:avLst>
          </a:prstGeom>
          <a:solidFill>
            <a:srgbClr val="FD9457"/>
          </a:solidFill>
          <a:ln w="0">
            <a:solidFill>
              <a:srgbClr val="FD9457"/>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chemeClr val="dk1"/>
              </a:solidFill>
              <a:effectLst/>
              <a:uFillTx/>
              <a:latin typeface="Arial"/>
              <a:ea typeface="Arial"/>
            </a:endParaRPr>
          </a:p>
        </p:txBody>
      </p:sp>
      <p:sp>
        <p:nvSpPr>
          <p:cNvPr id="176" name="Google Shape;652;p38"/>
          <p:cNvSpPr/>
          <p:nvPr/>
        </p:nvSpPr>
        <p:spPr>
          <a:xfrm>
            <a:off x="3829320" y="3429000"/>
            <a:ext cx="713160" cy="186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de-DE" sz="11500" b="1" u="none" strike="noStrike">
                <a:solidFill>
                  <a:srgbClr val="EBC349"/>
                </a:solidFill>
                <a:effectLst/>
                <a:uFillTx/>
                <a:latin typeface="Arial"/>
                <a:ea typeface="Arial"/>
              </a:rPr>
              <a:t>!</a:t>
            </a:r>
            <a:endParaRPr lang="de-DE" sz="11500" b="0" u="none" strike="noStrike">
              <a:solidFill>
                <a:srgbClr val="000000"/>
              </a:solidFill>
              <a:effectLst/>
              <a:uFillTx/>
              <a:latin typeface="Calibri"/>
            </a:endParaRPr>
          </a:p>
        </p:txBody>
      </p:sp>
      <p:sp>
        <p:nvSpPr>
          <p:cNvPr id="177" name="PlaceHolder 1"/>
          <p:cNvSpPr/>
          <p:nvPr/>
        </p:nvSpPr>
        <p:spPr>
          <a:xfrm>
            <a:off x="273600" y="0"/>
            <a:ext cx="1170324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0000"/>
              </a:lnSpc>
              <a:tabLst>
                <a:tab pos="0" algn="l"/>
              </a:tabLst>
            </a:pPr>
            <a:r>
              <a:rPr lang="de-DE" sz="3600" b="1" u="none" strike="noStrike" dirty="0">
                <a:solidFill>
                  <a:srgbClr val="404040"/>
                </a:solidFill>
                <a:effectLst/>
                <a:uFillTx/>
                <a:latin typeface="Arial"/>
              </a:rPr>
              <a:t>4. </a:t>
            </a:r>
            <a:r>
              <a:rPr lang="de-DE" sz="3600" b="1" u="none" strike="noStrike" dirty="0" err="1">
                <a:solidFill>
                  <a:srgbClr val="404040"/>
                </a:solidFill>
                <a:effectLst/>
                <a:uFillTx/>
                <a:latin typeface="Arial"/>
              </a:rPr>
              <a:t>Schüler:innenpartizipation</a:t>
            </a:r>
            <a:r>
              <a:rPr lang="de-DE" sz="3600" b="1" u="none" strike="noStrike" dirty="0">
                <a:solidFill>
                  <a:srgbClr val="404040"/>
                </a:solidFill>
                <a:effectLst/>
                <a:uFillTx/>
                <a:latin typeface="Arial"/>
              </a:rPr>
              <a:t> im Spannungsfeld?</a:t>
            </a:r>
            <a:endParaRPr lang="de-DE" sz="3600" b="0" u="none" strike="noStrike" dirty="0">
              <a:solidFill>
                <a:srgbClr val="404040"/>
              </a:solidFill>
              <a:effectLst/>
              <a:uFillTx/>
              <a:latin typeface="Calibri"/>
            </a:endParaRPr>
          </a:p>
        </p:txBody>
      </p:sp>
      <p:sp>
        <p:nvSpPr>
          <p:cNvPr id="178" name="Google Shape;635;p37"/>
          <p:cNvSpPr/>
          <p:nvPr/>
        </p:nvSpPr>
        <p:spPr>
          <a:xfrm>
            <a:off x="858600" y="1825920"/>
            <a:ext cx="1800000" cy="644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de-DE" sz="1800" b="1" u="none" strike="noStrike">
                <a:solidFill>
                  <a:schemeClr val="dk1"/>
                </a:solidFill>
                <a:effectLst/>
                <a:uFillTx/>
                <a:latin typeface="Arial"/>
                <a:ea typeface="Arial"/>
              </a:rPr>
              <a:t>Erreichung von Lernzielen</a:t>
            </a:r>
            <a:endParaRPr lang="de-DE" sz="1800" b="0" u="none" strike="noStrike">
              <a:solidFill>
                <a:srgbClr val="000000"/>
              </a:solidFill>
              <a:effectLst/>
              <a:uFillTx/>
              <a:latin typeface="Calibri"/>
            </a:endParaRPr>
          </a:p>
        </p:txBody>
      </p:sp>
      <p:pic>
        <p:nvPicPr>
          <p:cNvPr id="179" name="Grafik 5" descr="Geschichten erzählen mit einfarbiger Füllung"/>
          <p:cNvPicPr/>
          <p:nvPr/>
        </p:nvPicPr>
        <p:blipFill>
          <a:blip r:embed="rId3">
            <a:extLst>
              <a:ext uri="{96DAC541-7B7A-43D3-8B79-37D633B846F1}">
                <asvg:svgBlip xmlns:asvg="http://schemas.microsoft.com/office/drawing/2016/SVG/main" r:embed="rId4"/>
              </a:ext>
            </a:extLst>
          </a:blip>
          <a:stretch/>
        </p:blipFill>
        <p:spPr>
          <a:xfrm>
            <a:off x="967680" y="2533680"/>
            <a:ext cx="914040" cy="914040"/>
          </a:xfrm>
          <a:prstGeom prst="rect">
            <a:avLst/>
          </a:prstGeom>
          <a:noFill/>
          <a:ln w="0">
            <a:noFill/>
          </a:ln>
        </p:spPr>
      </p:pic>
      <p:pic>
        <p:nvPicPr>
          <p:cNvPr id="180" name="Grafik 6" descr="Volltreffer mit einfarbiger Füllung"/>
          <p:cNvPicPr/>
          <p:nvPr/>
        </p:nvPicPr>
        <p:blipFill>
          <a:blip r:embed="rId5">
            <a:extLst>
              <a:ext uri="{96DAC541-7B7A-43D3-8B79-37D633B846F1}">
                <asvg:svgBlip xmlns:asvg="http://schemas.microsoft.com/office/drawing/2016/SVG/main" r:embed="rId6"/>
              </a:ext>
            </a:extLst>
          </a:blip>
          <a:stretch/>
        </p:blipFill>
        <p:spPr>
          <a:xfrm>
            <a:off x="1758600" y="2955240"/>
            <a:ext cx="914040" cy="914040"/>
          </a:xfrm>
          <a:prstGeom prst="rect">
            <a:avLst/>
          </a:prstGeom>
          <a:noFill/>
          <a:ln w="0">
            <a:noFill/>
          </a:ln>
        </p:spPr>
      </p:pic>
      <p:sp>
        <p:nvSpPr>
          <p:cNvPr id="181" name="Google Shape;636;p37"/>
          <p:cNvSpPr/>
          <p:nvPr/>
        </p:nvSpPr>
        <p:spPr>
          <a:xfrm>
            <a:off x="9797040" y="3057120"/>
            <a:ext cx="1800000" cy="921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tabLst>
                <a:tab pos="0" algn="l"/>
              </a:tabLst>
            </a:pPr>
            <a:r>
              <a:rPr lang="de-DE" sz="1800" b="1" u="none" strike="noStrike">
                <a:solidFill>
                  <a:schemeClr val="dk1"/>
                </a:solidFill>
                <a:effectLst/>
                <a:uFillTx/>
                <a:latin typeface="Arial"/>
                <a:ea typeface="Arial"/>
              </a:rPr>
              <a:t>Mitgestaltung des Unterrichts</a:t>
            </a:r>
            <a:endParaRPr lang="de-DE" sz="1800" b="0" u="none" strike="noStrike">
              <a:solidFill>
                <a:srgbClr val="000000"/>
              </a:solidFill>
              <a:effectLst/>
              <a:uFillTx/>
              <a:latin typeface="Calibri"/>
            </a:endParaRPr>
          </a:p>
        </p:txBody>
      </p:sp>
      <p:pic>
        <p:nvPicPr>
          <p:cNvPr id="182" name="Grafik 8" descr="Schulmädchen mit einfarbiger Füllung"/>
          <p:cNvPicPr/>
          <p:nvPr/>
        </p:nvPicPr>
        <p:blipFill>
          <a:blip r:embed="rId7">
            <a:extLst>
              <a:ext uri="{96DAC541-7B7A-43D3-8B79-37D633B846F1}">
                <asvg:svgBlip xmlns:asvg="http://schemas.microsoft.com/office/drawing/2016/SVG/main" r:embed="rId8"/>
              </a:ext>
            </a:extLst>
          </a:blip>
          <a:stretch/>
        </p:blipFill>
        <p:spPr>
          <a:xfrm>
            <a:off x="10474200" y="4026960"/>
            <a:ext cx="914040" cy="914040"/>
          </a:xfrm>
          <a:prstGeom prst="rect">
            <a:avLst/>
          </a:prstGeom>
          <a:noFill/>
          <a:ln w="0">
            <a:noFill/>
          </a:ln>
        </p:spPr>
      </p:pic>
      <p:pic>
        <p:nvPicPr>
          <p:cNvPr id="183" name="Grafik 9" descr="Schuljunge mit einfarbiger Füllung"/>
          <p:cNvPicPr/>
          <p:nvPr/>
        </p:nvPicPr>
        <p:blipFill>
          <a:blip r:embed="rId9">
            <a:extLst>
              <a:ext uri="{96DAC541-7B7A-43D3-8B79-37D633B846F1}">
                <asvg:svgBlip xmlns:asvg="http://schemas.microsoft.com/office/drawing/2016/SVG/main" r:embed="rId10"/>
              </a:ext>
            </a:extLst>
          </a:blip>
          <a:stretch/>
        </p:blipFill>
        <p:spPr>
          <a:xfrm>
            <a:off x="9969480" y="3969720"/>
            <a:ext cx="914040" cy="914040"/>
          </a:xfrm>
          <a:prstGeom prst="rect">
            <a:avLst/>
          </a:prstGeom>
          <a:noFill/>
          <a:ln w="0">
            <a:noFill/>
          </a:ln>
        </p:spPr>
      </p:pic>
      <p:sp>
        <p:nvSpPr>
          <p:cNvPr id="2" name="Ellipse 1">
            <a:extLst>
              <a:ext uri="{FF2B5EF4-FFF2-40B4-BE49-F238E27FC236}">
                <a16:creationId xmlns:a16="http://schemas.microsoft.com/office/drawing/2014/main" id="{4040ED8E-B342-CE23-EFDB-E82D0F6C4116}"/>
              </a:ext>
            </a:extLst>
          </p:cNvPr>
          <p:cNvSpPr>
            <a:spLocks noChangeAspect="1"/>
          </p:cNvSpPr>
          <p:nvPr/>
        </p:nvSpPr>
        <p:spPr>
          <a:xfrm>
            <a:off x="160776" y="249660"/>
            <a:ext cx="648000" cy="648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Google Shape;681;p40"/>
          <p:cNvSpPr/>
          <p:nvPr/>
        </p:nvSpPr>
        <p:spPr>
          <a:xfrm>
            <a:off x="7747920" y="56412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dirty="0">
                <a:solidFill>
                  <a:schemeClr val="lt1"/>
                </a:solidFill>
                <a:effectLst/>
                <a:uFillTx/>
                <a:latin typeface="Arial"/>
                <a:ea typeface="Arial"/>
              </a:rPr>
              <a:t>(Mit-)Repräsentieren</a:t>
            </a:r>
            <a:endParaRPr lang="en-US" sz="1800" b="0" u="none" strike="noStrike" dirty="0">
              <a:solidFill>
                <a:srgbClr val="FFFFFF"/>
              </a:solidFill>
              <a:effectLst/>
              <a:uFillTx/>
              <a:latin typeface="Calibri"/>
            </a:endParaRPr>
          </a:p>
        </p:txBody>
      </p:sp>
      <p:sp>
        <p:nvSpPr>
          <p:cNvPr id="172" name="Google Shape;682;p40"/>
          <p:cNvSpPr/>
          <p:nvPr/>
        </p:nvSpPr>
        <p:spPr>
          <a:xfrm>
            <a:off x="7747920" y="120996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(Mit-)Entscheiden</a:t>
            </a:r>
            <a:endParaRPr lang="en-US" sz="1800" b="0" u="none" strike="noStrike">
              <a:solidFill>
                <a:srgbClr val="FFFFFF"/>
              </a:solidFill>
              <a:effectLst/>
              <a:uFillTx/>
              <a:latin typeface="Calibri"/>
            </a:endParaRPr>
          </a:p>
        </p:txBody>
      </p:sp>
      <p:sp>
        <p:nvSpPr>
          <p:cNvPr id="173" name="Google Shape;683;p40"/>
          <p:cNvSpPr/>
          <p:nvPr/>
        </p:nvSpPr>
        <p:spPr>
          <a:xfrm>
            <a:off x="7747920" y="185544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(Mit-)Beraten</a:t>
            </a:r>
            <a:endParaRPr lang="en-US" sz="1800" b="0" u="none" strike="noStrike">
              <a:solidFill>
                <a:srgbClr val="FFFFFF"/>
              </a:solidFill>
              <a:effectLst/>
              <a:uFillTx/>
              <a:latin typeface="Calibri"/>
            </a:endParaRPr>
          </a:p>
        </p:txBody>
      </p:sp>
      <p:sp>
        <p:nvSpPr>
          <p:cNvPr id="174" name="Google Shape;684;p40"/>
          <p:cNvSpPr/>
          <p:nvPr/>
        </p:nvSpPr>
        <p:spPr>
          <a:xfrm>
            <a:off x="7747920" y="250128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Mitgestalten</a:t>
            </a:r>
            <a:endParaRPr lang="en-US" sz="1800" b="0" u="none" strike="noStrike">
              <a:solidFill>
                <a:srgbClr val="FFFFFF"/>
              </a:solidFill>
              <a:effectLst/>
              <a:uFillTx/>
              <a:latin typeface="Calibri"/>
            </a:endParaRPr>
          </a:p>
        </p:txBody>
      </p:sp>
      <p:sp>
        <p:nvSpPr>
          <p:cNvPr id="175" name="Google Shape;685;p40"/>
          <p:cNvSpPr/>
          <p:nvPr/>
        </p:nvSpPr>
        <p:spPr>
          <a:xfrm>
            <a:off x="7747920" y="314676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Mitarbeiten</a:t>
            </a:r>
            <a:endParaRPr lang="en-US" sz="1800" b="0" u="none" strike="noStrike">
              <a:solidFill>
                <a:srgbClr val="FFFFFF"/>
              </a:solidFill>
              <a:effectLst/>
              <a:uFillTx/>
              <a:latin typeface="Calibri"/>
            </a:endParaRPr>
          </a:p>
        </p:txBody>
      </p:sp>
      <p:sp>
        <p:nvSpPr>
          <p:cNvPr id="176" name="Google Shape;686;p40"/>
          <p:cNvSpPr/>
          <p:nvPr/>
        </p:nvSpPr>
        <p:spPr>
          <a:xfrm>
            <a:off x="7747920" y="379260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Informiert werden</a:t>
            </a:r>
            <a:endParaRPr lang="en-US" sz="1800" b="0" u="none" strike="noStrike">
              <a:solidFill>
                <a:srgbClr val="FFFFFF"/>
              </a:solidFill>
              <a:effectLst/>
              <a:uFillTx/>
              <a:latin typeface="Calibri"/>
            </a:endParaRPr>
          </a:p>
        </p:txBody>
      </p:sp>
      <p:cxnSp>
        <p:nvCxnSpPr>
          <p:cNvPr id="183" name="Google Shape;693;p40"/>
          <p:cNvCxnSpPr/>
          <p:nvPr/>
        </p:nvCxnSpPr>
        <p:spPr>
          <a:xfrm>
            <a:off x="11734560" y="564120"/>
            <a:ext cx="720" cy="3812760"/>
          </a:xfrm>
          <a:prstGeom prst="straightConnector1">
            <a:avLst/>
          </a:prstGeom>
          <a:ln w="19050">
            <a:solidFill>
              <a:srgbClr val="55C6FF"/>
            </a:solidFill>
            <a:miter/>
            <a:headEnd type="triangle" w="med" len="med"/>
            <a:tailEnd type="triangle" w="med" len="med"/>
          </a:ln>
        </p:spPr>
      </p:cxnSp>
      <p:sp>
        <p:nvSpPr>
          <p:cNvPr id="184" name="Google Shape;694;p40"/>
          <p:cNvSpPr/>
          <p:nvPr/>
        </p:nvSpPr>
        <p:spPr>
          <a:xfrm rot="5400000">
            <a:off x="10400400" y="2699479"/>
            <a:ext cx="3012840" cy="306323"/>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72000" tIns="45000" rIns="90000" bIns="45000" anchor="t">
            <a:spAutoFit/>
          </a:bodyPr>
          <a:lstStyle/>
          <a:p>
            <a:pPr>
              <a:lnSpc>
                <a:spcPct val="100000"/>
              </a:lnSpc>
              <a:tabLst>
                <a:tab pos="0" algn="l"/>
              </a:tabLst>
            </a:pPr>
            <a:r>
              <a:rPr lang="de-DE" sz="1400" b="0" u="none" strike="noStrike" dirty="0">
                <a:solidFill>
                  <a:schemeClr val="dk1"/>
                </a:solidFill>
                <a:effectLst/>
                <a:uFillTx/>
                <a:latin typeface="Arial" panose="020B0604020202020204" pitchFamily="34" charset="0"/>
                <a:ea typeface="Calibri"/>
                <a:cs typeface="Arial" panose="020B0604020202020204" pitchFamily="34" charset="0"/>
              </a:rPr>
              <a:t>Modus der Partizipation</a:t>
            </a:r>
            <a:endParaRPr lang="en-US" sz="1400" b="0" u="none" strike="noStrike" dirty="0">
              <a:solidFill>
                <a:srgbClr val="000000"/>
              </a:solidFill>
              <a:effectLst/>
              <a:uFillTx/>
              <a:latin typeface="Arial" panose="020B0604020202020204" pitchFamily="34" charset="0"/>
              <a:cs typeface="Arial" panose="020B0604020202020204" pitchFamily="34" charset="0"/>
            </a:endParaRPr>
          </a:p>
        </p:txBody>
      </p:sp>
      <p:sp>
        <p:nvSpPr>
          <p:cNvPr id="8" name="Google Shape;663;p39">
            <a:extLst>
              <a:ext uri="{FF2B5EF4-FFF2-40B4-BE49-F238E27FC236}">
                <a16:creationId xmlns:a16="http://schemas.microsoft.com/office/drawing/2014/main" id="{BD598382-7226-2591-D11B-253D88D64879}"/>
              </a:ext>
            </a:extLst>
          </p:cNvPr>
          <p:cNvSpPr/>
          <p:nvPr/>
        </p:nvSpPr>
        <p:spPr>
          <a:xfrm>
            <a:off x="275818" y="1855440"/>
            <a:ext cx="3916803"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de-DE" sz="2400" dirty="0">
                <a:solidFill>
                  <a:schemeClr val="dk1"/>
                </a:solidFill>
                <a:latin typeface="Arial"/>
              </a:rPr>
              <a:t>Der „Partizipationswürfel“ nach Abs (2006)</a:t>
            </a:r>
            <a:endParaRPr lang="en-US" sz="2400" dirty="0">
              <a:solidFill>
                <a:schemeClr val="dk1"/>
              </a:solidFill>
              <a:latin typeface="Arial"/>
            </a:endParaRPr>
          </a:p>
        </p:txBody>
      </p:sp>
      <p:sp>
        <p:nvSpPr>
          <p:cNvPr id="9" name="PlaceHolder 1">
            <a:extLst>
              <a:ext uri="{FF2B5EF4-FFF2-40B4-BE49-F238E27FC236}">
                <a16:creationId xmlns:a16="http://schemas.microsoft.com/office/drawing/2014/main" id="{331B0D02-DE63-EDF7-C8CA-DEBF66F34771}"/>
              </a:ext>
            </a:extLst>
          </p:cNvPr>
          <p:cNvSpPr txBox="1">
            <a:spLocks/>
          </p:cNvSpPr>
          <p:nvPr/>
        </p:nvSpPr>
        <p:spPr>
          <a:xfrm>
            <a:off x="275818" y="291730"/>
            <a:ext cx="6753708"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ct val="100000"/>
              </a:lnSpc>
            </a:pPr>
            <a:r>
              <a:rPr lang="de-DE" dirty="0">
                <a:solidFill>
                  <a:srgbClr val="404040"/>
                </a:solidFill>
              </a:rPr>
              <a:t>1. Wie können </a:t>
            </a:r>
            <a:r>
              <a:rPr lang="de-DE" dirty="0" err="1">
                <a:solidFill>
                  <a:srgbClr val="404040"/>
                </a:solidFill>
              </a:rPr>
              <a:t>Schüler:innen</a:t>
            </a:r>
            <a:r>
              <a:rPr lang="de-DE" dirty="0">
                <a:solidFill>
                  <a:srgbClr val="404040"/>
                </a:solidFill>
              </a:rPr>
              <a:t> partizipieren?</a:t>
            </a:r>
            <a:endParaRPr lang="de-DE" dirty="0">
              <a:solidFill>
                <a:srgbClr val="404040"/>
              </a:solidFill>
              <a:sym typeface="TT Rounds Condensed Bold"/>
            </a:endParaRPr>
          </a:p>
        </p:txBody>
      </p:sp>
      <p:sp>
        <p:nvSpPr>
          <p:cNvPr id="3" name="PlaceHolder 2">
            <a:extLst>
              <a:ext uri="{FF2B5EF4-FFF2-40B4-BE49-F238E27FC236}">
                <a16:creationId xmlns:a16="http://schemas.microsoft.com/office/drawing/2014/main" id="{40ED5A02-C686-6D0C-188A-915CA4895159}"/>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solidFill>
                  <a:schemeClr val="tx1"/>
                </a:solidFill>
              </a:rPr>
              <a:pPr/>
              <a:t>12</a:t>
            </a:fld>
            <a:endParaRPr lang="de-DE">
              <a:solidFill>
                <a:schemeClr val="tx1"/>
              </a:solidFill>
            </a:endParaRPr>
          </a:p>
        </p:txBody>
      </p:sp>
      <p:sp>
        <p:nvSpPr>
          <p:cNvPr id="4" name="Ellipse 3">
            <a:extLst>
              <a:ext uri="{FF2B5EF4-FFF2-40B4-BE49-F238E27FC236}">
                <a16:creationId xmlns:a16="http://schemas.microsoft.com/office/drawing/2014/main" id="{1B7226FD-4D9C-B2F7-AAF7-877C5E51BA87}"/>
              </a:ext>
            </a:extLst>
          </p:cNvPr>
          <p:cNvSpPr>
            <a:spLocks noChangeAspect="1"/>
          </p:cNvSpPr>
          <p:nvPr/>
        </p:nvSpPr>
        <p:spPr>
          <a:xfrm>
            <a:off x="160776" y="249660"/>
            <a:ext cx="648000" cy="648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eHolder 1">
            <a:extLst>
              <a:ext uri="{FF2B5EF4-FFF2-40B4-BE49-F238E27FC236}">
                <a16:creationId xmlns:a16="http://schemas.microsoft.com/office/drawing/2014/main" id="{D2EA88D6-C309-1E74-A493-B2949CD6B0D9}"/>
              </a:ext>
            </a:extLst>
          </p:cNvPr>
          <p:cNvSpPr txBox="1">
            <a:spLocks/>
          </p:cNvSpPr>
          <p:nvPr/>
        </p:nvSpPr>
        <p:spPr>
          <a:xfrm>
            <a:off x="275818" y="291730"/>
            <a:ext cx="6753708"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ct val="100000"/>
              </a:lnSpc>
            </a:pPr>
            <a:r>
              <a:rPr lang="de-DE" dirty="0">
                <a:solidFill>
                  <a:srgbClr val="404040"/>
                </a:solidFill>
              </a:rPr>
              <a:t>1. Wie können </a:t>
            </a:r>
            <a:r>
              <a:rPr lang="de-DE" dirty="0" err="1">
                <a:solidFill>
                  <a:srgbClr val="404040"/>
                </a:solidFill>
              </a:rPr>
              <a:t>Schüler:innen</a:t>
            </a:r>
            <a:r>
              <a:rPr lang="de-DE" dirty="0">
                <a:solidFill>
                  <a:srgbClr val="404040"/>
                </a:solidFill>
              </a:rPr>
              <a:t> partizipieren?</a:t>
            </a:r>
            <a:endParaRPr lang="de-DE" dirty="0">
              <a:solidFill>
                <a:srgbClr val="404040"/>
              </a:solidFill>
              <a:sym typeface="TT Rounds Condensed Bold"/>
            </a:endParaRPr>
          </a:p>
        </p:txBody>
      </p:sp>
      <p:sp>
        <p:nvSpPr>
          <p:cNvPr id="171" name="Google Shape;681;p40"/>
          <p:cNvSpPr/>
          <p:nvPr/>
        </p:nvSpPr>
        <p:spPr>
          <a:xfrm>
            <a:off x="7747920" y="56412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(Mit-)Repräsentieren</a:t>
            </a:r>
            <a:endParaRPr lang="en-US" sz="1800" b="0" u="none" strike="noStrike">
              <a:solidFill>
                <a:srgbClr val="FFFFFF"/>
              </a:solidFill>
              <a:effectLst/>
              <a:uFillTx/>
              <a:latin typeface="Calibri"/>
            </a:endParaRPr>
          </a:p>
        </p:txBody>
      </p:sp>
      <p:sp>
        <p:nvSpPr>
          <p:cNvPr id="172" name="Google Shape;682;p40"/>
          <p:cNvSpPr/>
          <p:nvPr/>
        </p:nvSpPr>
        <p:spPr>
          <a:xfrm>
            <a:off x="7747920" y="120996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(Mit-)Entscheiden</a:t>
            </a:r>
            <a:endParaRPr lang="en-US" sz="1800" b="0" u="none" strike="noStrike">
              <a:solidFill>
                <a:srgbClr val="FFFFFF"/>
              </a:solidFill>
              <a:effectLst/>
              <a:uFillTx/>
              <a:latin typeface="Calibri"/>
            </a:endParaRPr>
          </a:p>
        </p:txBody>
      </p:sp>
      <p:sp>
        <p:nvSpPr>
          <p:cNvPr id="173" name="Google Shape;683;p40"/>
          <p:cNvSpPr/>
          <p:nvPr/>
        </p:nvSpPr>
        <p:spPr>
          <a:xfrm>
            <a:off x="7747920" y="185544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(Mit-)Beraten</a:t>
            </a:r>
            <a:endParaRPr lang="en-US" sz="1800" b="0" u="none" strike="noStrike">
              <a:solidFill>
                <a:srgbClr val="FFFFFF"/>
              </a:solidFill>
              <a:effectLst/>
              <a:uFillTx/>
              <a:latin typeface="Calibri"/>
            </a:endParaRPr>
          </a:p>
        </p:txBody>
      </p:sp>
      <p:sp>
        <p:nvSpPr>
          <p:cNvPr id="174" name="Google Shape;684;p40"/>
          <p:cNvSpPr/>
          <p:nvPr/>
        </p:nvSpPr>
        <p:spPr>
          <a:xfrm>
            <a:off x="7747920" y="250128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Mitgestalten</a:t>
            </a:r>
            <a:endParaRPr lang="en-US" sz="1800" b="0" u="none" strike="noStrike">
              <a:solidFill>
                <a:srgbClr val="FFFFFF"/>
              </a:solidFill>
              <a:effectLst/>
              <a:uFillTx/>
              <a:latin typeface="Calibri"/>
            </a:endParaRPr>
          </a:p>
        </p:txBody>
      </p:sp>
      <p:sp>
        <p:nvSpPr>
          <p:cNvPr id="175" name="Google Shape;685;p40"/>
          <p:cNvSpPr/>
          <p:nvPr/>
        </p:nvSpPr>
        <p:spPr>
          <a:xfrm>
            <a:off x="7747920" y="314676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Mitarbeiten</a:t>
            </a:r>
            <a:endParaRPr lang="en-US" sz="1800" b="0" u="none" strike="noStrike">
              <a:solidFill>
                <a:srgbClr val="FFFFFF"/>
              </a:solidFill>
              <a:effectLst/>
              <a:uFillTx/>
              <a:latin typeface="Calibri"/>
            </a:endParaRPr>
          </a:p>
        </p:txBody>
      </p:sp>
      <p:sp>
        <p:nvSpPr>
          <p:cNvPr id="176" name="Google Shape;686;p40"/>
          <p:cNvSpPr/>
          <p:nvPr/>
        </p:nvSpPr>
        <p:spPr>
          <a:xfrm>
            <a:off x="7747920" y="3792600"/>
            <a:ext cx="3813480" cy="583200"/>
          </a:xfrm>
          <a:prstGeom prst="flowChartProcess">
            <a:avLst/>
          </a:prstGeom>
          <a:solidFill>
            <a:srgbClr val="F87AC5"/>
          </a:solidFill>
          <a:ln w="0">
            <a:solidFill>
              <a:srgbClr val="F87AC5"/>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Informiert werden</a:t>
            </a:r>
            <a:endParaRPr lang="en-US" sz="1800" b="0" u="none" strike="noStrike">
              <a:solidFill>
                <a:srgbClr val="FFFFFF"/>
              </a:solidFill>
              <a:effectLst/>
              <a:uFillTx/>
              <a:latin typeface="Calibri"/>
            </a:endParaRPr>
          </a:p>
        </p:txBody>
      </p:sp>
      <p:sp>
        <p:nvSpPr>
          <p:cNvPr id="177" name="Google Shape;687;p40"/>
          <p:cNvSpPr/>
          <p:nvPr/>
        </p:nvSpPr>
        <p:spPr>
          <a:xfrm rot="19206600" flipH="1">
            <a:off x="5220720" y="520020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200" b="0" i="1" u="none" strike="noStrike">
                <a:solidFill>
                  <a:schemeClr val="lt1"/>
                </a:solidFill>
                <a:effectLst/>
                <a:uFillTx/>
                <a:latin typeface="Arial"/>
                <a:ea typeface="Arial"/>
              </a:rPr>
              <a:t>Individuelle Angelegenheiten</a:t>
            </a:r>
            <a:endParaRPr lang="en-US" sz="1200" b="0" u="none" strike="noStrike">
              <a:solidFill>
                <a:srgbClr val="000000"/>
              </a:solidFill>
              <a:effectLst/>
              <a:uFillTx/>
              <a:latin typeface="Calibri"/>
            </a:endParaRPr>
          </a:p>
        </p:txBody>
      </p:sp>
      <p:sp>
        <p:nvSpPr>
          <p:cNvPr id="178" name="Google Shape;688;p40"/>
          <p:cNvSpPr/>
          <p:nvPr/>
        </p:nvSpPr>
        <p:spPr>
          <a:xfrm rot="19206600" flipH="1">
            <a:off x="5874840" y="520020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Mitschüler betreffend</a:t>
            </a:r>
            <a:endParaRPr lang="en-US" sz="1800" b="0" u="none" strike="noStrike">
              <a:solidFill>
                <a:srgbClr val="000000"/>
              </a:solidFill>
              <a:effectLst/>
              <a:uFillTx/>
              <a:latin typeface="Calibri"/>
            </a:endParaRPr>
          </a:p>
        </p:txBody>
      </p:sp>
      <p:sp>
        <p:nvSpPr>
          <p:cNvPr id="179" name="Google Shape;689;p40"/>
          <p:cNvSpPr/>
          <p:nvPr/>
        </p:nvSpPr>
        <p:spPr>
          <a:xfrm rot="19206600" flipH="1">
            <a:off x="6521040" y="520020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600" b="0" u="none" strike="noStrike">
                <a:solidFill>
                  <a:schemeClr val="lt1"/>
                </a:solidFill>
                <a:effectLst/>
                <a:uFillTx/>
                <a:latin typeface="Arial"/>
                <a:ea typeface="Arial"/>
              </a:rPr>
              <a:t>Klassenangelegenheiten</a:t>
            </a:r>
            <a:endParaRPr lang="en-US" sz="1600" b="0" u="none" strike="noStrike">
              <a:solidFill>
                <a:srgbClr val="000000"/>
              </a:solidFill>
              <a:effectLst/>
              <a:uFillTx/>
              <a:latin typeface="Calibri"/>
            </a:endParaRPr>
          </a:p>
        </p:txBody>
      </p:sp>
      <p:sp>
        <p:nvSpPr>
          <p:cNvPr id="180" name="Google Shape;690;p40"/>
          <p:cNvSpPr/>
          <p:nvPr/>
        </p:nvSpPr>
        <p:spPr>
          <a:xfrm rot="19206600" flipH="1">
            <a:off x="7187760" y="520020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200" b="0" u="none" strike="noStrike">
                <a:solidFill>
                  <a:schemeClr val="lt1"/>
                </a:solidFill>
                <a:effectLst/>
                <a:uFillTx/>
                <a:latin typeface="Calibri"/>
                <a:ea typeface="Calibri"/>
              </a:rPr>
              <a:t>Schule Personalangelegenheiten</a:t>
            </a:r>
            <a:endParaRPr lang="en-US" sz="1200" b="0" u="none" strike="noStrike">
              <a:solidFill>
                <a:srgbClr val="000000"/>
              </a:solidFill>
              <a:effectLst/>
              <a:uFillTx/>
              <a:latin typeface="Calibri"/>
            </a:endParaRPr>
          </a:p>
        </p:txBody>
      </p:sp>
      <p:sp>
        <p:nvSpPr>
          <p:cNvPr id="181" name="Google Shape;691;p40"/>
          <p:cNvSpPr/>
          <p:nvPr/>
        </p:nvSpPr>
        <p:spPr>
          <a:xfrm rot="19206600" flipH="1">
            <a:off x="7854480" y="520020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Die Schule betreffend</a:t>
            </a:r>
            <a:endParaRPr lang="en-US" sz="1800" b="0" u="none" strike="noStrike">
              <a:solidFill>
                <a:srgbClr val="000000"/>
              </a:solidFill>
              <a:effectLst/>
              <a:uFillTx/>
              <a:latin typeface="Calibri"/>
            </a:endParaRPr>
          </a:p>
        </p:txBody>
      </p:sp>
      <p:sp>
        <p:nvSpPr>
          <p:cNvPr id="182" name="Google Shape;692;p40"/>
          <p:cNvSpPr/>
          <p:nvPr/>
        </p:nvSpPr>
        <p:spPr>
          <a:xfrm rot="19206600" flipH="1">
            <a:off x="8487000" y="521352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Externe betreffend</a:t>
            </a:r>
            <a:endParaRPr lang="en-US" sz="1800" b="0" u="none" strike="noStrike">
              <a:solidFill>
                <a:srgbClr val="000000"/>
              </a:solidFill>
              <a:effectLst/>
              <a:uFillTx/>
              <a:latin typeface="Calibri"/>
            </a:endParaRPr>
          </a:p>
        </p:txBody>
      </p:sp>
      <p:cxnSp>
        <p:nvCxnSpPr>
          <p:cNvPr id="183" name="Google Shape;693;p40"/>
          <p:cNvCxnSpPr/>
          <p:nvPr/>
        </p:nvCxnSpPr>
        <p:spPr>
          <a:xfrm>
            <a:off x="11734560" y="564120"/>
            <a:ext cx="720" cy="3812760"/>
          </a:xfrm>
          <a:prstGeom prst="straightConnector1">
            <a:avLst/>
          </a:prstGeom>
          <a:ln w="19050">
            <a:solidFill>
              <a:srgbClr val="55C6FF"/>
            </a:solidFill>
            <a:miter/>
            <a:headEnd type="triangle" w="med" len="med"/>
            <a:tailEnd type="triangle" w="med" len="med"/>
          </a:ln>
        </p:spPr>
      </p:cxnSp>
      <p:sp>
        <p:nvSpPr>
          <p:cNvPr id="184" name="Google Shape;694;p40"/>
          <p:cNvSpPr/>
          <p:nvPr/>
        </p:nvSpPr>
        <p:spPr>
          <a:xfrm rot="5400000">
            <a:off x="10400400" y="2699479"/>
            <a:ext cx="3012840" cy="306323"/>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72000" tIns="45000" rIns="90000" bIns="45000" anchor="t">
            <a:spAutoFit/>
          </a:bodyPr>
          <a:lstStyle/>
          <a:p>
            <a:pPr>
              <a:lnSpc>
                <a:spcPct val="100000"/>
              </a:lnSpc>
              <a:tabLst>
                <a:tab pos="0" algn="l"/>
              </a:tabLst>
            </a:pPr>
            <a:r>
              <a:rPr lang="de-DE" sz="1400" b="0" u="none" strike="noStrike" dirty="0">
                <a:solidFill>
                  <a:schemeClr val="dk1"/>
                </a:solidFill>
                <a:effectLst/>
                <a:uFillTx/>
                <a:latin typeface="Arial" panose="020B0604020202020204" pitchFamily="34" charset="0"/>
                <a:ea typeface="Calibri"/>
                <a:cs typeface="Arial" panose="020B0604020202020204" pitchFamily="34" charset="0"/>
              </a:rPr>
              <a:t>Modus der Partizipation</a:t>
            </a:r>
            <a:endParaRPr lang="en-US" sz="1400" b="0" u="none" strike="noStrike" dirty="0">
              <a:solidFill>
                <a:srgbClr val="000000"/>
              </a:solidFill>
              <a:effectLst/>
              <a:uFillTx/>
              <a:latin typeface="Arial" panose="020B0604020202020204" pitchFamily="34" charset="0"/>
              <a:cs typeface="Arial" panose="020B0604020202020204" pitchFamily="34" charset="0"/>
            </a:endParaRPr>
          </a:p>
        </p:txBody>
      </p:sp>
      <p:cxnSp>
        <p:nvCxnSpPr>
          <p:cNvPr id="185" name="Google Shape;695;p40"/>
          <p:cNvCxnSpPr/>
          <p:nvPr/>
        </p:nvCxnSpPr>
        <p:spPr>
          <a:xfrm flipH="1">
            <a:off x="5496120" y="6500880"/>
            <a:ext cx="3835080" cy="720"/>
          </a:xfrm>
          <a:prstGeom prst="straightConnector1">
            <a:avLst/>
          </a:prstGeom>
          <a:ln w="19050">
            <a:solidFill>
              <a:srgbClr val="55C6FF"/>
            </a:solidFill>
            <a:miter/>
            <a:headEnd type="triangle" w="med" len="med"/>
            <a:tailEnd type="triangle" w="med" len="med"/>
          </a:ln>
        </p:spPr>
      </p:cxnSp>
      <p:sp>
        <p:nvSpPr>
          <p:cNvPr id="186" name="Google Shape;696;p40"/>
          <p:cNvSpPr/>
          <p:nvPr/>
        </p:nvSpPr>
        <p:spPr>
          <a:xfrm>
            <a:off x="6385847" y="6529090"/>
            <a:ext cx="2153160" cy="307080"/>
          </a:xfrm>
          <a:prstGeom prst="rect">
            <a:avLst/>
          </a:prstGeom>
          <a:solidFill>
            <a:srgbClr val="FFFFFF">
              <a:alpha val="49000"/>
            </a:srgb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400" b="0" u="none" strike="noStrike" dirty="0">
                <a:solidFill>
                  <a:schemeClr val="dk1"/>
                </a:solidFill>
                <a:effectLst/>
                <a:uFillTx/>
                <a:latin typeface="Arial"/>
                <a:ea typeface="Arial"/>
              </a:rPr>
              <a:t>Bereich der Partizipation</a:t>
            </a:r>
            <a:endParaRPr lang="en-US" sz="1400" b="0" u="none" strike="noStrike" dirty="0">
              <a:solidFill>
                <a:srgbClr val="000000"/>
              </a:solidFill>
              <a:effectLst/>
              <a:uFillTx/>
              <a:latin typeface="Calibri"/>
            </a:endParaRPr>
          </a:p>
        </p:txBody>
      </p:sp>
      <p:sp>
        <p:nvSpPr>
          <p:cNvPr id="8" name="Google Shape;663;p39">
            <a:extLst>
              <a:ext uri="{FF2B5EF4-FFF2-40B4-BE49-F238E27FC236}">
                <a16:creationId xmlns:a16="http://schemas.microsoft.com/office/drawing/2014/main" id="{BD598382-7226-2591-D11B-253D88D64879}"/>
              </a:ext>
            </a:extLst>
          </p:cNvPr>
          <p:cNvSpPr/>
          <p:nvPr/>
        </p:nvSpPr>
        <p:spPr>
          <a:xfrm>
            <a:off x="275818" y="1855440"/>
            <a:ext cx="3955714"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de-DE" sz="2400" dirty="0">
                <a:solidFill>
                  <a:schemeClr val="dk1"/>
                </a:solidFill>
                <a:latin typeface="Arial"/>
              </a:rPr>
              <a:t>Der „Partizipationswürfel“ nach Abs (2006)</a:t>
            </a:r>
            <a:endParaRPr lang="en-US" sz="2400" dirty="0">
              <a:solidFill>
                <a:schemeClr val="dk1"/>
              </a:solidFill>
              <a:latin typeface="Arial"/>
            </a:endParaRPr>
          </a:p>
        </p:txBody>
      </p:sp>
      <p:sp>
        <p:nvSpPr>
          <p:cNvPr id="4" name="PlaceHolder 2">
            <a:extLst>
              <a:ext uri="{FF2B5EF4-FFF2-40B4-BE49-F238E27FC236}">
                <a16:creationId xmlns:a16="http://schemas.microsoft.com/office/drawing/2014/main" id="{65DE82D7-E0EF-0FA7-7088-E24F7C3DAA78}"/>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solidFill>
                  <a:schemeClr val="tx1"/>
                </a:solidFill>
              </a:rPr>
              <a:pPr/>
              <a:t>13</a:t>
            </a:fld>
            <a:endParaRPr lang="de-DE">
              <a:solidFill>
                <a:schemeClr val="tx1"/>
              </a:solidFill>
            </a:endParaRPr>
          </a:p>
        </p:txBody>
      </p:sp>
      <p:sp>
        <p:nvSpPr>
          <p:cNvPr id="5" name="Ellipse 4">
            <a:extLst>
              <a:ext uri="{FF2B5EF4-FFF2-40B4-BE49-F238E27FC236}">
                <a16:creationId xmlns:a16="http://schemas.microsoft.com/office/drawing/2014/main" id="{8FAC5DB0-4C51-D633-91EE-1FC50ACD55AD}"/>
              </a:ext>
            </a:extLst>
          </p:cNvPr>
          <p:cNvSpPr>
            <a:spLocks noChangeAspect="1"/>
          </p:cNvSpPr>
          <p:nvPr/>
        </p:nvSpPr>
        <p:spPr>
          <a:xfrm>
            <a:off x="160776" y="249660"/>
            <a:ext cx="648000" cy="648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2520435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ceHolder 1">
            <a:extLst>
              <a:ext uri="{FF2B5EF4-FFF2-40B4-BE49-F238E27FC236}">
                <a16:creationId xmlns:a16="http://schemas.microsoft.com/office/drawing/2014/main" id="{4CCF2BC8-BBF7-74F9-1E3C-178F501382A5}"/>
              </a:ext>
            </a:extLst>
          </p:cNvPr>
          <p:cNvSpPr txBox="1">
            <a:spLocks/>
          </p:cNvSpPr>
          <p:nvPr/>
        </p:nvSpPr>
        <p:spPr>
          <a:xfrm>
            <a:off x="275818" y="291730"/>
            <a:ext cx="6753708"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ct val="100000"/>
              </a:lnSpc>
            </a:pPr>
            <a:r>
              <a:rPr lang="de-DE" dirty="0">
                <a:solidFill>
                  <a:srgbClr val="404040"/>
                </a:solidFill>
              </a:rPr>
              <a:t>1. Wie können </a:t>
            </a:r>
            <a:r>
              <a:rPr lang="de-DE" dirty="0" err="1">
                <a:solidFill>
                  <a:srgbClr val="404040"/>
                </a:solidFill>
              </a:rPr>
              <a:t>Schüler:innen</a:t>
            </a:r>
            <a:r>
              <a:rPr lang="de-DE" dirty="0">
                <a:solidFill>
                  <a:srgbClr val="404040"/>
                </a:solidFill>
              </a:rPr>
              <a:t> partizipieren?</a:t>
            </a:r>
            <a:endParaRPr lang="de-DE" dirty="0">
              <a:solidFill>
                <a:srgbClr val="404040"/>
              </a:solidFill>
              <a:sym typeface="TT Rounds Condensed Bold"/>
            </a:endParaRPr>
          </a:p>
        </p:txBody>
      </p:sp>
      <p:sp>
        <p:nvSpPr>
          <p:cNvPr id="191" name="Google Shape;705;p41"/>
          <p:cNvSpPr/>
          <p:nvPr/>
        </p:nvSpPr>
        <p:spPr>
          <a:xfrm>
            <a:off x="2168640" y="-439920"/>
            <a:ext cx="183960" cy="368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nSpc>
                <a:spcPct val="100000"/>
              </a:lnSpc>
              <a:tabLst>
                <a:tab pos="0" algn="l"/>
              </a:tabLst>
            </a:pPr>
            <a:endParaRPr lang="en-US" sz="1800" b="0" u="none" strike="noStrike">
              <a:solidFill>
                <a:schemeClr val="dk1"/>
              </a:solidFill>
              <a:effectLst/>
              <a:uFillTx/>
              <a:latin typeface="Calibri"/>
              <a:ea typeface="Calibri"/>
            </a:endParaRPr>
          </a:p>
        </p:txBody>
      </p:sp>
      <p:grpSp>
        <p:nvGrpSpPr>
          <p:cNvPr id="193" name="Google Shape;707;p41"/>
          <p:cNvGrpSpPr/>
          <p:nvPr/>
        </p:nvGrpSpPr>
        <p:grpSpPr>
          <a:xfrm>
            <a:off x="4755240" y="383040"/>
            <a:ext cx="7304741" cy="6118560"/>
            <a:chOff x="4755240" y="383040"/>
            <a:chExt cx="7304741" cy="6118560"/>
          </a:xfrm>
        </p:grpSpPr>
        <p:sp>
          <p:nvSpPr>
            <p:cNvPr id="194" name="Google Shape;708;p41"/>
            <p:cNvSpPr/>
            <p:nvPr/>
          </p:nvSpPr>
          <p:spPr>
            <a:xfrm rot="19266000">
              <a:off x="4755240" y="989280"/>
              <a:ext cx="3158640" cy="307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400" b="0" u="none" strike="noStrike" dirty="0">
                  <a:solidFill>
                    <a:schemeClr val="dk1"/>
                  </a:solidFill>
                  <a:effectLst/>
                  <a:uFillTx/>
                  <a:latin typeface="Arial" panose="020B0604020202020204" pitchFamily="34" charset="0"/>
                  <a:ea typeface="Calibri"/>
                  <a:cs typeface="Arial" panose="020B0604020202020204" pitchFamily="34" charset="0"/>
                </a:rPr>
                <a:t>Pädagogische Form der Partizipation</a:t>
              </a:r>
              <a:endParaRPr lang="en-US" sz="1400" b="0" u="none" strike="noStrike" dirty="0">
                <a:solidFill>
                  <a:srgbClr val="000000"/>
                </a:solidFill>
                <a:effectLst/>
                <a:uFillTx/>
                <a:latin typeface="Arial" panose="020B0604020202020204" pitchFamily="34" charset="0"/>
                <a:cs typeface="Arial" panose="020B0604020202020204" pitchFamily="34" charset="0"/>
              </a:endParaRPr>
            </a:p>
          </p:txBody>
        </p:sp>
        <p:grpSp>
          <p:nvGrpSpPr>
            <p:cNvPr id="195" name="Google Shape;709;p41"/>
            <p:cNvGrpSpPr/>
            <p:nvPr/>
          </p:nvGrpSpPr>
          <p:grpSpPr>
            <a:xfrm>
              <a:off x="5220720" y="383040"/>
              <a:ext cx="6839261" cy="5872860"/>
              <a:chOff x="5220720" y="383040"/>
              <a:chExt cx="6839261" cy="5872860"/>
            </a:xfrm>
          </p:grpSpPr>
          <p:sp>
            <p:nvSpPr>
              <p:cNvPr id="196" name="Google Shape;710;p41"/>
              <p:cNvSpPr/>
              <p:nvPr/>
            </p:nvSpPr>
            <p:spPr>
              <a:xfrm>
                <a:off x="7747920" y="564120"/>
                <a:ext cx="3813480" cy="583200"/>
              </a:xfrm>
              <a:prstGeom prst="flowChartProcess">
                <a:avLst/>
              </a:prstGeom>
              <a:solidFill>
                <a:srgbClr val="F072BC"/>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(Mit-)Repräsentieren</a:t>
                </a:r>
                <a:endParaRPr lang="en-US" sz="1800" b="0" u="none" strike="noStrike">
                  <a:solidFill>
                    <a:srgbClr val="FFFFFF"/>
                  </a:solidFill>
                  <a:effectLst/>
                  <a:uFillTx/>
                  <a:latin typeface="Calibri"/>
                </a:endParaRPr>
              </a:p>
            </p:txBody>
          </p:sp>
          <p:sp>
            <p:nvSpPr>
              <p:cNvPr id="197" name="Google Shape;711;p41"/>
              <p:cNvSpPr/>
              <p:nvPr/>
            </p:nvSpPr>
            <p:spPr>
              <a:xfrm>
                <a:off x="7747920" y="1209960"/>
                <a:ext cx="3813480" cy="583200"/>
              </a:xfrm>
              <a:prstGeom prst="flowChartProcess">
                <a:avLst/>
              </a:prstGeom>
              <a:solidFill>
                <a:srgbClr val="F072BC"/>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(Mit-)Entscheiden</a:t>
                </a:r>
                <a:endParaRPr lang="en-US" sz="1800" b="0" u="none" strike="noStrike">
                  <a:solidFill>
                    <a:srgbClr val="FFFFFF"/>
                  </a:solidFill>
                  <a:effectLst/>
                  <a:uFillTx/>
                  <a:latin typeface="Calibri"/>
                </a:endParaRPr>
              </a:p>
            </p:txBody>
          </p:sp>
          <p:sp>
            <p:nvSpPr>
              <p:cNvPr id="198" name="Google Shape;712;p41"/>
              <p:cNvSpPr/>
              <p:nvPr/>
            </p:nvSpPr>
            <p:spPr>
              <a:xfrm>
                <a:off x="7747920" y="1855440"/>
                <a:ext cx="3813480" cy="583200"/>
              </a:xfrm>
              <a:prstGeom prst="flowChartProcess">
                <a:avLst/>
              </a:prstGeom>
              <a:solidFill>
                <a:srgbClr val="F072BC"/>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(Mit-)Beraten</a:t>
                </a:r>
                <a:endParaRPr lang="en-US" sz="1800" b="0" u="none" strike="noStrike">
                  <a:solidFill>
                    <a:srgbClr val="FFFFFF"/>
                  </a:solidFill>
                  <a:effectLst/>
                  <a:uFillTx/>
                  <a:latin typeface="Calibri"/>
                </a:endParaRPr>
              </a:p>
            </p:txBody>
          </p:sp>
          <p:sp>
            <p:nvSpPr>
              <p:cNvPr id="199" name="Google Shape;713;p41"/>
              <p:cNvSpPr/>
              <p:nvPr/>
            </p:nvSpPr>
            <p:spPr>
              <a:xfrm>
                <a:off x="7747920" y="2501280"/>
                <a:ext cx="3813480" cy="583200"/>
              </a:xfrm>
              <a:prstGeom prst="flowChartProcess">
                <a:avLst/>
              </a:prstGeom>
              <a:solidFill>
                <a:srgbClr val="F072BC"/>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dirty="0">
                    <a:solidFill>
                      <a:schemeClr val="lt1"/>
                    </a:solidFill>
                    <a:effectLst/>
                    <a:uFillTx/>
                    <a:latin typeface="Arial"/>
                    <a:ea typeface="Arial"/>
                  </a:rPr>
                  <a:t>Mitgestalten</a:t>
                </a:r>
                <a:endParaRPr lang="en-US" sz="1800" b="0" u="none" strike="noStrike" dirty="0">
                  <a:solidFill>
                    <a:srgbClr val="FFFFFF"/>
                  </a:solidFill>
                  <a:effectLst/>
                  <a:uFillTx/>
                  <a:latin typeface="Calibri"/>
                </a:endParaRPr>
              </a:p>
            </p:txBody>
          </p:sp>
          <p:sp>
            <p:nvSpPr>
              <p:cNvPr id="200" name="Google Shape;714;p41"/>
              <p:cNvSpPr/>
              <p:nvPr/>
            </p:nvSpPr>
            <p:spPr>
              <a:xfrm>
                <a:off x="7747920" y="3146760"/>
                <a:ext cx="3813480" cy="583200"/>
              </a:xfrm>
              <a:prstGeom prst="flowChartProcess">
                <a:avLst/>
              </a:prstGeom>
              <a:solidFill>
                <a:srgbClr val="F072BC"/>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Mitarbeiten</a:t>
                </a:r>
                <a:endParaRPr lang="en-US" sz="1800" b="0" u="none" strike="noStrike">
                  <a:solidFill>
                    <a:srgbClr val="FFFFFF"/>
                  </a:solidFill>
                  <a:effectLst/>
                  <a:uFillTx/>
                  <a:latin typeface="Calibri"/>
                </a:endParaRPr>
              </a:p>
            </p:txBody>
          </p:sp>
          <p:sp>
            <p:nvSpPr>
              <p:cNvPr id="201" name="Google Shape;715;p41"/>
              <p:cNvSpPr/>
              <p:nvPr/>
            </p:nvSpPr>
            <p:spPr>
              <a:xfrm>
                <a:off x="7747920" y="3792600"/>
                <a:ext cx="3813480" cy="583200"/>
              </a:xfrm>
              <a:prstGeom prst="flowChartProcess">
                <a:avLst/>
              </a:prstGeom>
              <a:solidFill>
                <a:srgbClr val="F072BC"/>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Informiert werden</a:t>
                </a:r>
                <a:endParaRPr lang="en-US" sz="1800" b="0" u="none" strike="noStrike">
                  <a:solidFill>
                    <a:srgbClr val="FFFFFF"/>
                  </a:solidFill>
                  <a:effectLst/>
                  <a:uFillTx/>
                  <a:latin typeface="Calibri"/>
                </a:endParaRPr>
              </a:p>
            </p:txBody>
          </p:sp>
          <p:sp>
            <p:nvSpPr>
              <p:cNvPr id="202" name="Google Shape;716;p41"/>
              <p:cNvSpPr/>
              <p:nvPr/>
            </p:nvSpPr>
            <p:spPr>
              <a:xfrm rot="16200000" flipH="1">
                <a:off x="5389920" y="2446200"/>
                <a:ext cx="4146120" cy="381600"/>
              </a:xfrm>
              <a:prstGeom prst="parallelogram">
                <a:avLst>
                  <a:gd name="adj" fmla="val 82237"/>
                </a:avLst>
              </a:prstGeom>
              <a:solidFill>
                <a:srgbClr val="13B5FF"/>
              </a:solidFill>
              <a:ln w="0">
                <a:solidFill>
                  <a:srgbClr val="13B5FF"/>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Institutionell</a:t>
                </a:r>
                <a:endParaRPr lang="en-US" sz="1800" b="0" u="none" strike="noStrike">
                  <a:solidFill>
                    <a:srgbClr val="000000"/>
                  </a:solidFill>
                  <a:effectLst/>
                  <a:uFillTx/>
                  <a:latin typeface="Calibri"/>
                </a:endParaRPr>
              </a:p>
            </p:txBody>
          </p:sp>
          <p:sp>
            <p:nvSpPr>
              <p:cNvPr id="203" name="Google Shape;717;p41"/>
              <p:cNvSpPr/>
              <p:nvPr/>
            </p:nvSpPr>
            <p:spPr>
              <a:xfrm rot="16200000" flipH="1">
                <a:off x="4914360" y="2846880"/>
                <a:ext cx="4146120" cy="381600"/>
              </a:xfrm>
              <a:prstGeom prst="parallelogram">
                <a:avLst>
                  <a:gd name="adj" fmla="val 82237"/>
                </a:avLst>
              </a:prstGeom>
              <a:solidFill>
                <a:srgbClr val="13B5FF"/>
              </a:solidFill>
              <a:ln w="0">
                <a:solidFill>
                  <a:srgbClr val="13B5FF"/>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Projektbasiert</a:t>
                </a:r>
                <a:endParaRPr lang="en-US" sz="1800" b="0" u="none" strike="noStrike">
                  <a:solidFill>
                    <a:srgbClr val="000000"/>
                  </a:solidFill>
                  <a:effectLst/>
                  <a:uFillTx/>
                  <a:latin typeface="Calibri"/>
                </a:endParaRPr>
              </a:p>
            </p:txBody>
          </p:sp>
          <p:sp>
            <p:nvSpPr>
              <p:cNvPr id="204" name="Google Shape;718;p41"/>
              <p:cNvSpPr/>
              <p:nvPr/>
            </p:nvSpPr>
            <p:spPr>
              <a:xfrm rot="16200000" flipH="1">
                <a:off x="4438800" y="3228480"/>
                <a:ext cx="4146120" cy="381600"/>
              </a:xfrm>
              <a:prstGeom prst="parallelogram">
                <a:avLst>
                  <a:gd name="adj" fmla="val 82237"/>
                </a:avLst>
              </a:prstGeom>
              <a:solidFill>
                <a:srgbClr val="13B5FF"/>
              </a:solidFill>
              <a:ln w="0">
                <a:solidFill>
                  <a:srgbClr val="13B5FF"/>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Problemlösend</a:t>
                </a:r>
                <a:endParaRPr lang="en-US" sz="1800" b="0" u="none" strike="noStrike">
                  <a:solidFill>
                    <a:srgbClr val="000000"/>
                  </a:solidFill>
                  <a:effectLst/>
                  <a:uFillTx/>
                  <a:latin typeface="Calibri"/>
                </a:endParaRPr>
              </a:p>
            </p:txBody>
          </p:sp>
          <p:sp>
            <p:nvSpPr>
              <p:cNvPr id="205" name="Google Shape;719;p41"/>
              <p:cNvSpPr/>
              <p:nvPr/>
            </p:nvSpPr>
            <p:spPr>
              <a:xfrm rot="16200000" flipH="1">
                <a:off x="3962880" y="3610080"/>
                <a:ext cx="4146120" cy="381600"/>
              </a:xfrm>
              <a:prstGeom prst="parallelogram">
                <a:avLst>
                  <a:gd name="adj" fmla="val 82237"/>
                </a:avLst>
              </a:prstGeom>
              <a:solidFill>
                <a:srgbClr val="13B5FF"/>
              </a:solidFill>
              <a:ln w="0">
                <a:solidFill>
                  <a:srgbClr val="13B5FF"/>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Simulierend</a:t>
                </a:r>
                <a:endParaRPr lang="en-US" sz="1800" b="0" u="none" strike="noStrike">
                  <a:solidFill>
                    <a:srgbClr val="000000"/>
                  </a:solidFill>
                  <a:effectLst/>
                  <a:uFillTx/>
                  <a:latin typeface="Calibri"/>
                </a:endParaRPr>
              </a:p>
            </p:txBody>
          </p:sp>
          <p:sp>
            <p:nvSpPr>
              <p:cNvPr id="206" name="Google Shape;720;p41"/>
              <p:cNvSpPr/>
              <p:nvPr/>
            </p:nvSpPr>
            <p:spPr>
              <a:xfrm rot="16200000" flipH="1">
                <a:off x="3487320" y="3992040"/>
                <a:ext cx="4146120" cy="381600"/>
              </a:xfrm>
              <a:prstGeom prst="parallelogram">
                <a:avLst>
                  <a:gd name="adj" fmla="val 82237"/>
                </a:avLst>
              </a:prstGeom>
              <a:solidFill>
                <a:srgbClr val="13B5FF"/>
              </a:solidFill>
              <a:ln w="0">
                <a:solidFill>
                  <a:srgbClr val="13B5FF"/>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Informell</a:t>
                </a:r>
                <a:endParaRPr lang="en-US" sz="1800" b="0" u="none" strike="noStrike">
                  <a:solidFill>
                    <a:srgbClr val="000000"/>
                  </a:solidFill>
                  <a:effectLst/>
                  <a:uFillTx/>
                  <a:latin typeface="Calibri"/>
                </a:endParaRPr>
              </a:p>
            </p:txBody>
          </p:sp>
          <p:sp>
            <p:nvSpPr>
              <p:cNvPr id="207" name="Google Shape;721;p41"/>
              <p:cNvSpPr/>
              <p:nvPr/>
            </p:nvSpPr>
            <p:spPr>
              <a:xfrm rot="19206600" flipH="1">
                <a:off x="5220720" y="520020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200" b="0" i="1" u="none" strike="noStrike" dirty="0">
                    <a:solidFill>
                      <a:schemeClr val="lt1"/>
                    </a:solidFill>
                    <a:effectLst/>
                    <a:uFillTx/>
                    <a:latin typeface="Arial"/>
                    <a:ea typeface="Arial"/>
                  </a:rPr>
                  <a:t>Individuelle Angelegenheiten</a:t>
                </a:r>
                <a:endParaRPr lang="en-US" sz="1200" b="0" u="none" strike="noStrike" dirty="0">
                  <a:solidFill>
                    <a:srgbClr val="000000"/>
                  </a:solidFill>
                  <a:effectLst/>
                  <a:uFillTx/>
                  <a:latin typeface="Calibri"/>
                </a:endParaRPr>
              </a:p>
            </p:txBody>
          </p:sp>
          <p:sp>
            <p:nvSpPr>
              <p:cNvPr id="208" name="Google Shape;722;p41"/>
              <p:cNvSpPr/>
              <p:nvPr/>
            </p:nvSpPr>
            <p:spPr>
              <a:xfrm rot="19206600" flipH="1">
                <a:off x="5874840" y="520020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dirty="0">
                    <a:solidFill>
                      <a:schemeClr val="lt1"/>
                    </a:solidFill>
                    <a:effectLst/>
                    <a:uFillTx/>
                    <a:latin typeface="Arial"/>
                    <a:ea typeface="Arial"/>
                  </a:rPr>
                  <a:t>Mitschüler betreffend</a:t>
                </a:r>
                <a:endParaRPr lang="en-US" sz="1800" b="0" u="none" strike="noStrike" dirty="0">
                  <a:solidFill>
                    <a:srgbClr val="000000"/>
                  </a:solidFill>
                  <a:effectLst/>
                  <a:uFillTx/>
                  <a:latin typeface="Calibri"/>
                </a:endParaRPr>
              </a:p>
            </p:txBody>
          </p:sp>
          <p:sp>
            <p:nvSpPr>
              <p:cNvPr id="209" name="Google Shape;723;p41"/>
              <p:cNvSpPr/>
              <p:nvPr/>
            </p:nvSpPr>
            <p:spPr>
              <a:xfrm rot="19206600" flipH="1">
                <a:off x="6521040" y="520020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600" b="0" u="none" strike="noStrike">
                    <a:solidFill>
                      <a:schemeClr val="lt1"/>
                    </a:solidFill>
                    <a:effectLst/>
                    <a:uFillTx/>
                    <a:latin typeface="Arial"/>
                    <a:ea typeface="Arial"/>
                  </a:rPr>
                  <a:t>Klassenangelegenheiten</a:t>
                </a:r>
                <a:endParaRPr lang="en-US" sz="1600" b="0" u="none" strike="noStrike">
                  <a:solidFill>
                    <a:srgbClr val="000000"/>
                  </a:solidFill>
                  <a:effectLst/>
                  <a:uFillTx/>
                  <a:latin typeface="Calibri"/>
                </a:endParaRPr>
              </a:p>
            </p:txBody>
          </p:sp>
          <p:sp>
            <p:nvSpPr>
              <p:cNvPr id="210" name="Google Shape;724;p41"/>
              <p:cNvSpPr/>
              <p:nvPr/>
            </p:nvSpPr>
            <p:spPr>
              <a:xfrm rot="19206600" flipH="1">
                <a:off x="7187760" y="520020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200" b="0" u="none" strike="noStrike">
                    <a:solidFill>
                      <a:schemeClr val="lt1"/>
                    </a:solidFill>
                    <a:effectLst/>
                    <a:uFillTx/>
                    <a:latin typeface="Arial"/>
                    <a:ea typeface="Arial"/>
                  </a:rPr>
                  <a:t>Schulpersonalangelegenheiten</a:t>
                </a:r>
                <a:endParaRPr lang="en-US" sz="1200" b="0" u="none" strike="noStrike">
                  <a:solidFill>
                    <a:srgbClr val="000000"/>
                  </a:solidFill>
                  <a:effectLst/>
                  <a:uFillTx/>
                  <a:latin typeface="Calibri"/>
                </a:endParaRPr>
              </a:p>
            </p:txBody>
          </p:sp>
          <p:sp>
            <p:nvSpPr>
              <p:cNvPr id="211" name="Google Shape;725;p41"/>
              <p:cNvSpPr/>
              <p:nvPr/>
            </p:nvSpPr>
            <p:spPr>
              <a:xfrm rot="19206600" flipH="1">
                <a:off x="7854480" y="520020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Die Schule betreffend</a:t>
                </a:r>
                <a:endParaRPr lang="en-US" sz="1800" b="0" u="none" strike="noStrike">
                  <a:solidFill>
                    <a:srgbClr val="000000"/>
                  </a:solidFill>
                  <a:effectLst/>
                  <a:uFillTx/>
                  <a:latin typeface="Calibri"/>
                </a:endParaRPr>
              </a:p>
            </p:txBody>
          </p:sp>
          <p:sp>
            <p:nvSpPr>
              <p:cNvPr id="212" name="Google Shape;726;p41"/>
              <p:cNvSpPr/>
              <p:nvPr/>
            </p:nvSpPr>
            <p:spPr>
              <a:xfrm rot="19206600" flipH="1">
                <a:off x="8487000" y="5213520"/>
                <a:ext cx="3342600" cy="356400"/>
              </a:xfrm>
              <a:prstGeom prst="parallelogram">
                <a:avLst>
                  <a:gd name="adj" fmla="val 121964"/>
                </a:avLst>
              </a:prstGeom>
              <a:solidFill>
                <a:srgbClr val="95D9C4"/>
              </a:solidFill>
              <a:ln w="0">
                <a:solidFill>
                  <a:srgbClr val="95D9C4"/>
                </a:solid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tabLst>
                    <a:tab pos="0" algn="l"/>
                  </a:tabLst>
                </a:pPr>
                <a:r>
                  <a:rPr lang="de-DE" sz="1800" b="0" u="none" strike="noStrike">
                    <a:solidFill>
                      <a:schemeClr val="lt1"/>
                    </a:solidFill>
                    <a:effectLst/>
                    <a:uFillTx/>
                    <a:latin typeface="Arial"/>
                    <a:ea typeface="Arial"/>
                  </a:rPr>
                  <a:t>Externe betreffend</a:t>
                </a:r>
                <a:endParaRPr lang="en-US" sz="1800" b="0" u="none" strike="noStrike">
                  <a:solidFill>
                    <a:srgbClr val="000000"/>
                  </a:solidFill>
                  <a:effectLst/>
                  <a:uFillTx/>
                  <a:latin typeface="Calibri"/>
                </a:endParaRPr>
              </a:p>
            </p:txBody>
          </p:sp>
          <p:cxnSp>
            <p:nvCxnSpPr>
              <p:cNvPr id="213" name="Google Shape;727;p41"/>
              <p:cNvCxnSpPr/>
              <p:nvPr/>
            </p:nvCxnSpPr>
            <p:spPr>
              <a:xfrm>
                <a:off x="11734560" y="564120"/>
                <a:ext cx="720" cy="3812760"/>
              </a:xfrm>
              <a:prstGeom prst="straightConnector1">
                <a:avLst/>
              </a:prstGeom>
              <a:ln w="19050">
                <a:solidFill>
                  <a:srgbClr val="55C6FF"/>
                </a:solidFill>
                <a:miter/>
                <a:headEnd type="triangle" w="med" len="med"/>
                <a:tailEnd type="triangle" w="med" len="med"/>
              </a:ln>
            </p:spPr>
          </p:cxnSp>
          <p:sp>
            <p:nvSpPr>
              <p:cNvPr id="214" name="Google Shape;728;p41"/>
              <p:cNvSpPr/>
              <p:nvPr/>
            </p:nvSpPr>
            <p:spPr>
              <a:xfrm rot="5400000">
                <a:off x="10400400" y="2699479"/>
                <a:ext cx="3012840" cy="306323"/>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72000" tIns="45000" rIns="90000" bIns="45000" anchor="t">
                <a:spAutoFit/>
              </a:bodyPr>
              <a:lstStyle/>
              <a:p>
                <a:pPr>
                  <a:lnSpc>
                    <a:spcPct val="100000"/>
                  </a:lnSpc>
                  <a:tabLst>
                    <a:tab pos="0" algn="l"/>
                  </a:tabLst>
                </a:pPr>
                <a:r>
                  <a:rPr lang="de-DE" sz="1400" b="0" u="none" strike="noStrike" dirty="0">
                    <a:solidFill>
                      <a:schemeClr val="dk1"/>
                    </a:solidFill>
                    <a:effectLst/>
                    <a:uFillTx/>
                    <a:latin typeface="Arial" panose="020B0604020202020204" pitchFamily="34" charset="0"/>
                    <a:ea typeface="Calibri"/>
                    <a:cs typeface="Arial" panose="020B0604020202020204" pitchFamily="34" charset="0"/>
                  </a:rPr>
                  <a:t>Modus der Partizipation</a:t>
                </a:r>
                <a:endParaRPr lang="en-US" sz="1400" b="0" u="none" strike="noStrike" dirty="0">
                  <a:solidFill>
                    <a:srgbClr val="000000"/>
                  </a:solidFill>
                  <a:effectLst/>
                  <a:uFillTx/>
                  <a:latin typeface="Arial" panose="020B0604020202020204" pitchFamily="34" charset="0"/>
                  <a:cs typeface="Arial" panose="020B0604020202020204" pitchFamily="34" charset="0"/>
                </a:endParaRPr>
              </a:p>
            </p:txBody>
          </p:sp>
          <p:cxnSp>
            <p:nvCxnSpPr>
              <p:cNvPr id="215" name="Google Shape;729;p41"/>
              <p:cNvCxnSpPr/>
              <p:nvPr/>
            </p:nvCxnSpPr>
            <p:spPr>
              <a:xfrm flipV="1">
                <a:off x="5356080" y="383040"/>
                <a:ext cx="2299320" cy="1849680"/>
              </a:xfrm>
              <a:prstGeom prst="straightConnector1">
                <a:avLst/>
              </a:prstGeom>
              <a:ln w="19050">
                <a:solidFill>
                  <a:srgbClr val="55C6FF"/>
                </a:solidFill>
                <a:miter/>
                <a:headEnd type="triangle" w="med" len="med"/>
                <a:tailEnd type="triangle" w="med" len="med"/>
              </a:ln>
            </p:spPr>
          </p:cxnSp>
        </p:grpSp>
        <p:cxnSp>
          <p:nvCxnSpPr>
            <p:cNvPr id="216" name="Google Shape;730;p41"/>
            <p:cNvCxnSpPr/>
            <p:nvPr/>
          </p:nvCxnSpPr>
          <p:spPr>
            <a:xfrm flipH="1">
              <a:off x="5496120" y="6500880"/>
              <a:ext cx="3835080" cy="720"/>
            </a:xfrm>
            <a:prstGeom prst="straightConnector1">
              <a:avLst/>
            </a:prstGeom>
            <a:ln w="19050">
              <a:solidFill>
                <a:srgbClr val="55C6FF"/>
              </a:solidFill>
              <a:miter/>
              <a:headEnd type="triangle" w="med" len="med"/>
              <a:tailEnd type="triangle" w="med" len="med"/>
            </a:ln>
          </p:spPr>
        </p:cxnSp>
      </p:grpSp>
      <p:sp>
        <p:nvSpPr>
          <p:cNvPr id="8" name="Google Shape;663;p39">
            <a:extLst>
              <a:ext uri="{FF2B5EF4-FFF2-40B4-BE49-F238E27FC236}">
                <a16:creationId xmlns:a16="http://schemas.microsoft.com/office/drawing/2014/main" id="{4BCFF4C7-893A-7CBA-548D-F657ACD633EF}"/>
              </a:ext>
            </a:extLst>
          </p:cNvPr>
          <p:cNvSpPr/>
          <p:nvPr/>
        </p:nvSpPr>
        <p:spPr>
          <a:xfrm>
            <a:off x="275819" y="1855440"/>
            <a:ext cx="4164262" cy="829543"/>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a:lnSpc>
                <a:spcPct val="100000"/>
              </a:lnSpc>
              <a:tabLst>
                <a:tab pos="0" algn="l"/>
              </a:tabLst>
            </a:pPr>
            <a:r>
              <a:rPr lang="de-DE" sz="2400" dirty="0">
                <a:solidFill>
                  <a:schemeClr val="dk1"/>
                </a:solidFill>
                <a:latin typeface="Arial"/>
              </a:rPr>
              <a:t>Der „Partizipationswürfel“ nach Abs (2006)</a:t>
            </a:r>
            <a:endParaRPr lang="en-US" sz="2400" dirty="0">
              <a:solidFill>
                <a:schemeClr val="dk1"/>
              </a:solidFill>
              <a:latin typeface="Arial"/>
            </a:endParaRPr>
          </a:p>
        </p:txBody>
      </p:sp>
      <p:sp>
        <p:nvSpPr>
          <p:cNvPr id="4" name="PlaceHolder 2">
            <a:extLst>
              <a:ext uri="{FF2B5EF4-FFF2-40B4-BE49-F238E27FC236}">
                <a16:creationId xmlns:a16="http://schemas.microsoft.com/office/drawing/2014/main" id="{66CF5EB5-C0B8-FD17-254D-47AC49595817}"/>
              </a:ext>
            </a:extLst>
          </p:cNvPr>
          <p:cNvSpPr txBox="1">
            <a:spLocks/>
          </p:cNvSpPr>
          <p:nvPr/>
        </p:nvSpPr>
        <p:spPr>
          <a:xfrm>
            <a:off x="8772120" y="6356520"/>
            <a:ext cx="2742480" cy="364320"/>
          </a:xfrm>
          <a:prstGeom prst="rect">
            <a:avLst/>
          </a:prstGeom>
          <a:noFill/>
          <a:ln w="0">
            <a:noFill/>
          </a:ln>
        </p:spPr>
        <p:txBody>
          <a:bodyPr lIns="91440" tIns="45720" rIns="91440" bIns="45720" anchor="ctr">
            <a:noAutofit/>
          </a:bodyPr>
          <a:lstStyle>
            <a:defPPr>
              <a:defRPr lang="de-DE"/>
            </a:defPPr>
            <a:lvl1pPr marL="0" indent="0" algn="r" defTabSz="914400" rtl="0" eaLnBrk="1" latinLnBrk="0" hangingPunct="1">
              <a:lnSpc>
                <a:spcPct val="100000"/>
              </a:lnSpc>
              <a:buNone/>
              <a:tabLst>
                <a:tab pos="0" algn="l"/>
              </a:tabLst>
              <a:defRPr lang="de-DE" sz="1200" b="0" u="none" strike="noStrike" kern="1200">
                <a:solidFill>
                  <a:schemeClr val="dk1"/>
                </a:solidFill>
                <a:effectLst/>
                <a:uFillTx/>
                <a:latin typeface="Calibri"/>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D77CA6D-7302-4A7E-BFD3-8466AA1E86C8}" type="slidenum">
              <a:rPr lang="de-DE" smtClean="0">
                <a:solidFill>
                  <a:schemeClr val="tx1"/>
                </a:solidFill>
              </a:rPr>
              <a:pPr/>
              <a:t>14</a:t>
            </a:fld>
            <a:endParaRPr lang="de-DE">
              <a:solidFill>
                <a:schemeClr val="tx1"/>
              </a:solidFill>
            </a:endParaRPr>
          </a:p>
        </p:txBody>
      </p:sp>
      <p:sp>
        <p:nvSpPr>
          <p:cNvPr id="5" name="Google Shape;696;p40">
            <a:extLst>
              <a:ext uri="{FF2B5EF4-FFF2-40B4-BE49-F238E27FC236}">
                <a16:creationId xmlns:a16="http://schemas.microsoft.com/office/drawing/2014/main" id="{E36BBE3E-3C53-991D-7D6F-4CA1E0DF2C41}"/>
              </a:ext>
            </a:extLst>
          </p:cNvPr>
          <p:cNvSpPr/>
          <p:nvPr/>
        </p:nvSpPr>
        <p:spPr>
          <a:xfrm>
            <a:off x="6385847" y="6529090"/>
            <a:ext cx="2153160" cy="307080"/>
          </a:xfrm>
          <a:prstGeom prst="rect">
            <a:avLst/>
          </a:prstGeom>
          <a:solidFill>
            <a:srgbClr val="FFFFFF">
              <a:alpha val="49000"/>
            </a:srgbClr>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a:lnSpc>
                <a:spcPct val="100000"/>
              </a:lnSpc>
              <a:tabLst>
                <a:tab pos="0" algn="l"/>
              </a:tabLst>
            </a:pPr>
            <a:r>
              <a:rPr lang="de-DE" sz="1400" b="0" u="none" strike="noStrike" dirty="0">
                <a:solidFill>
                  <a:schemeClr val="dk1"/>
                </a:solidFill>
                <a:effectLst/>
                <a:uFillTx/>
                <a:latin typeface="Arial"/>
                <a:ea typeface="Arial"/>
              </a:rPr>
              <a:t>Bereich der Partizipation</a:t>
            </a:r>
            <a:endParaRPr lang="en-US" sz="1400" b="0" u="none" strike="noStrike" dirty="0">
              <a:solidFill>
                <a:srgbClr val="000000"/>
              </a:solidFill>
              <a:effectLst/>
              <a:uFillTx/>
              <a:latin typeface="Calibri"/>
            </a:endParaRPr>
          </a:p>
        </p:txBody>
      </p:sp>
      <p:sp>
        <p:nvSpPr>
          <p:cNvPr id="7" name="Ellipse 6">
            <a:extLst>
              <a:ext uri="{FF2B5EF4-FFF2-40B4-BE49-F238E27FC236}">
                <a16:creationId xmlns:a16="http://schemas.microsoft.com/office/drawing/2014/main" id="{12252E96-CD90-D2CE-C739-E04387EA7EE8}"/>
              </a:ext>
            </a:extLst>
          </p:cNvPr>
          <p:cNvSpPr>
            <a:spLocks noChangeAspect="1"/>
          </p:cNvSpPr>
          <p:nvPr/>
        </p:nvSpPr>
        <p:spPr>
          <a:xfrm>
            <a:off x="160776" y="249660"/>
            <a:ext cx="648000" cy="648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44" name="Google Shape;275;p27"/>
          <p:cNvSpPr/>
          <p:nvPr/>
        </p:nvSpPr>
        <p:spPr>
          <a:xfrm>
            <a:off x="4667400" y="47628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245" name="PlaceHolder 1"/>
          <p:cNvSpPr/>
          <p:nvPr/>
        </p:nvSpPr>
        <p:spPr>
          <a:xfrm>
            <a:off x="275760" y="291600"/>
            <a:ext cx="1107720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r>
              <a:rPr lang="de-DE" sz="3600" b="1" u="none" strike="noStrike" dirty="0">
                <a:solidFill>
                  <a:srgbClr val="404040"/>
                </a:solidFill>
                <a:effectLst/>
                <a:uFillTx/>
                <a:latin typeface="Arial"/>
              </a:rPr>
              <a:t>4. Welche Art von Regeln lassen sich (gemeinsam) aufstellen?</a:t>
            </a:r>
            <a:endParaRPr lang="de-DE" sz="3600" b="0" u="none" strike="noStrike" dirty="0">
              <a:solidFill>
                <a:srgbClr val="404040"/>
              </a:solidFill>
              <a:effectLst/>
              <a:uFillTx/>
              <a:latin typeface="Calibri"/>
            </a:endParaRPr>
          </a:p>
        </p:txBody>
      </p:sp>
      <p:sp>
        <p:nvSpPr>
          <p:cNvPr id="246" name="PlaceHolder 1"/>
          <p:cNvSpPr>
            <a:spLocks noGrp="1"/>
          </p:cNvSpPr>
          <p:nvPr>
            <p:ph/>
          </p:nvPr>
        </p:nvSpPr>
        <p:spPr>
          <a:xfrm>
            <a:off x="-96255" y="1810440"/>
            <a:ext cx="10919160" cy="424732"/>
          </a:xfrm>
          <a:prstGeom prst="rect">
            <a:avLst/>
          </a:prstGeom>
          <a:noFill/>
          <a:ln w="0">
            <a:noFill/>
          </a:ln>
        </p:spPr>
        <p:txBody>
          <a:bodyPr lIns="91440" tIns="45720" rIns="91440" bIns="45720" anchor="t">
            <a:spAutoFit/>
          </a:bodyPr>
          <a:lstStyle>
            <a:lvl1pPr marL="432000" indent="-324000" defTabSz="914400">
              <a:lnSpc>
                <a:spcPct val="100000"/>
              </a:lnSpc>
              <a:spcBef>
                <a:spcPts val="1417"/>
              </a:spcBef>
              <a:buClr>
                <a:srgbClr val="000000"/>
              </a:buClr>
              <a:buSzPct val="45000"/>
              <a:buFont typeface="Wingdings" charset="2"/>
              <a:buChar char=""/>
              <a:defRPr lang="en-US" sz="28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8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8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8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7pPr>
          </a:lstStyle>
          <a:p>
            <a:pPr marL="432000" indent="0" defTabSz="914400">
              <a:lnSpc>
                <a:spcPct val="90000"/>
              </a:lnSpc>
              <a:spcBef>
                <a:spcPts val="1417"/>
              </a:spcBef>
              <a:buNone/>
              <a:tabLst>
                <a:tab pos="0" algn="l"/>
              </a:tabLst>
            </a:pPr>
            <a:r>
              <a:rPr lang="de-DE" sz="2400" b="1" u="none" strike="noStrike" dirty="0">
                <a:solidFill>
                  <a:schemeClr val="dk1"/>
                </a:solidFill>
                <a:effectLst/>
                <a:uFillTx/>
                <a:latin typeface="Calibri"/>
                <a:ea typeface="Calibri"/>
              </a:rPr>
              <a:t>Beispiel einer komplexen, umfassenden Regel </a:t>
            </a:r>
            <a:r>
              <a:rPr lang="de-DE" sz="2400" b="1" u="none" strike="noStrike" dirty="0">
                <a:solidFill>
                  <a:schemeClr val="tx1"/>
                </a:solidFill>
                <a:effectLst/>
                <a:uFillTx/>
                <a:latin typeface="Calibri"/>
                <a:ea typeface="Calibri"/>
              </a:rPr>
              <a:t>(</a:t>
            </a:r>
            <a:r>
              <a:rPr lang="de-DE" sz="2400" b="1" u="none" strike="noStrike" dirty="0" err="1">
                <a:solidFill>
                  <a:schemeClr val="tx1"/>
                </a:solidFill>
                <a:effectLst/>
                <a:uFillTx/>
                <a:latin typeface="Calibri"/>
                <a:ea typeface="Calibri"/>
              </a:rPr>
              <a:t>Mogavi</a:t>
            </a:r>
            <a:r>
              <a:rPr lang="de-DE" sz="2400" b="1" u="none" strike="noStrike" dirty="0">
                <a:solidFill>
                  <a:schemeClr val="tx1"/>
                </a:solidFill>
                <a:effectLst/>
                <a:uFillTx/>
                <a:latin typeface="Calibri"/>
                <a:ea typeface="Calibri"/>
              </a:rPr>
              <a:t> et al., 2024, S. 16) </a:t>
            </a:r>
            <a:endParaRPr lang="en-US" sz="2400" b="1" u="none" strike="noStrike" dirty="0">
              <a:solidFill>
                <a:schemeClr val="tx1"/>
              </a:solidFill>
              <a:effectLst/>
              <a:uFillTx/>
              <a:latin typeface="Arial"/>
            </a:endParaRPr>
          </a:p>
        </p:txBody>
      </p:sp>
      <p:sp>
        <p:nvSpPr>
          <p:cNvPr id="247" name="PlaceHolder 2"/>
          <p:cNvSpPr>
            <a:spLocks noGrp="1"/>
          </p:cNvSpPr>
          <p:nvPr>
            <p:ph type="sldNum" idx="51"/>
          </p:nvPr>
        </p:nvSpPr>
        <p:spPr>
          <a:xfrm>
            <a:off x="10949400" y="6444720"/>
            <a:ext cx="741960" cy="2034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defTabSz="914400">
              <a:lnSpc>
                <a:spcPct val="100000"/>
              </a:lnSpc>
              <a:buNone/>
              <a:tabLst>
                <a:tab pos="0" algn="l"/>
              </a:tabLst>
            </a:pPr>
            <a:fld id="{5B743734-EF15-433D-8346-23FE413C0668}" type="slidenum">
              <a:rPr lang="de-DE" sz="1200" b="0" u="none" strike="noStrike">
                <a:solidFill>
                  <a:srgbClr val="757575"/>
                </a:solidFill>
                <a:effectLst/>
                <a:uFillTx/>
                <a:latin typeface="Calibri"/>
                <a:ea typeface="Calibri"/>
              </a:rPr>
              <a:t>15</a:t>
            </a:fld>
            <a:endParaRPr lang="de-DE" sz="1200" b="0" u="none" strike="noStrike">
              <a:solidFill>
                <a:srgbClr val="000000"/>
              </a:solidFill>
              <a:effectLst/>
              <a:uFillTx/>
              <a:latin typeface="Calibri"/>
            </a:endParaRPr>
          </a:p>
        </p:txBody>
      </p:sp>
      <p:sp>
        <p:nvSpPr>
          <p:cNvPr id="248" name="PlaceHolder 3"/>
          <p:cNvSpPr>
            <a:spLocks noGrp="1"/>
          </p:cNvSpPr>
          <p:nvPr>
            <p:ph/>
          </p:nvPr>
        </p:nvSpPr>
        <p:spPr>
          <a:xfrm>
            <a:off x="275760" y="2325240"/>
            <a:ext cx="11482200" cy="3974229"/>
          </a:xfrm>
          <a:prstGeom prst="rect">
            <a:avLst/>
          </a:prstGeom>
          <a:noFill/>
          <a:ln w="0">
            <a:noFill/>
          </a:ln>
        </p:spPr>
        <p:txBody>
          <a:bodyPr lIns="91440" tIns="45720" rIns="91440" bIns="45720" anchor="t">
            <a:spAutoFit/>
          </a:bodyPr>
          <a:lstStyle>
            <a:lvl1pPr marL="432000" indent="-324000" defTabSz="914400">
              <a:lnSpc>
                <a:spcPct val="100000"/>
              </a:lnSpc>
              <a:spcBef>
                <a:spcPts val="1417"/>
              </a:spcBef>
              <a:buClr>
                <a:srgbClr val="000000"/>
              </a:buClr>
              <a:buSzPct val="45000"/>
              <a:buFont typeface="Wingdings" charset="2"/>
              <a:buChar char=""/>
              <a:defRPr lang="en-US" sz="28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8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8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8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7pPr>
          </a:lstStyle>
          <a:p>
            <a:pPr marL="432000" indent="0" defTabSz="914400">
              <a:lnSpc>
                <a:spcPct val="150000"/>
              </a:lnSpc>
              <a:spcBef>
                <a:spcPts val="1417"/>
              </a:spcBef>
              <a:buNone/>
              <a:tabLst>
                <a:tab pos="0" algn="l"/>
              </a:tabLst>
            </a:pPr>
            <a:r>
              <a:rPr lang="de-DE" sz="2200" b="0" i="1" u="none" strike="noStrike" dirty="0">
                <a:solidFill>
                  <a:schemeClr val="dk1"/>
                </a:solidFill>
                <a:effectLst/>
                <a:uFillTx/>
                <a:latin typeface="Arial"/>
                <a:ea typeface="Calibri"/>
              </a:rPr>
              <a:t>„Lernende werden ermutigt, ChatGPT </a:t>
            </a:r>
            <a:endParaRPr lang="en-US" sz="2200" dirty="0"/>
          </a:p>
          <a:p>
            <a:pPr marL="774900" indent="-342900">
              <a:lnSpc>
                <a:spcPct val="150000"/>
              </a:lnSpc>
            </a:pPr>
            <a:r>
              <a:rPr lang="de-DE" sz="2200" b="0" i="1" u="none" strike="noStrike" dirty="0">
                <a:solidFill>
                  <a:srgbClr val="8D67A8"/>
                </a:solidFill>
                <a:effectLst/>
                <a:uFillTx/>
                <a:latin typeface="Arial"/>
                <a:ea typeface="Calibri"/>
              </a:rPr>
              <a:t>als Unterstützung für ihre Lern- und Rechercheaktivitäten, </a:t>
            </a:r>
            <a:endParaRPr lang="en-US" sz="2200" dirty="0"/>
          </a:p>
          <a:p>
            <a:pPr marL="774900" indent="-342900">
              <a:lnSpc>
                <a:spcPct val="150000"/>
              </a:lnSpc>
            </a:pPr>
            <a:r>
              <a:rPr lang="de-DE" sz="2200" b="0" i="1" u="none" strike="noStrike" dirty="0">
                <a:solidFill>
                  <a:srgbClr val="8D67A8"/>
                </a:solidFill>
                <a:effectLst/>
                <a:uFillTx/>
                <a:latin typeface="Arial"/>
                <a:ea typeface="Calibri"/>
              </a:rPr>
              <a:t>als Hilfestellung bei ihrer Auseinandersetzung mit Primärquellen, </a:t>
            </a:r>
            <a:endParaRPr lang="en-US" sz="2200" dirty="0"/>
          </a:p>
          <a:p>
            <a:pPr marL="774900" indent="-342900">
              <a:lnSpc>
                <a:spcPct val="150000"/>
              </a:lnSpc>
            </a:pPr>
            <a:r>
              <a:rPr lang="de-DE" sz="2200" b="0" i="1" u="none" strike="noStrike" dirty="0">
                <a:solidFill>
                  <a:srgbClr val="8D67A8"/>
                </a:solidFill>
                <a:effectLst/>
                <a:uFillTx/>
                <a:latin typeface="Arial"/>
                <a:ea typeface="Calibri"/>
              </a:rPr>
              <a:t>zur Darstellung anderer Positionen und </a:t>
            </a:r>
            <a:endParaRPr lang="en-US" sz="2200" dirty="0"/>
          </a:p>
          <a:p>
            <a:pPr marL="774900" indent="-342900">
              <a:lnSpc>
                <a:spcPct val="150000"/>
              </a:lnSpc>
            </a:pPr>
            <a:r>
              <a:rPr lang="de-DE" sz="2200" b="0" i="1" u="none" strike="noStrike" dirty="0">
                <a:solidFill>
                  <a:srgbClr val="8D67A8"/>
                </a:solidFill>
                <a:effectLst/>
                <a:uFillTx/>
                <a:latin typeface="Arial"/>
                <a:ea typeface="Calibri"/>
              </a:rPr>
              <a:t>zur Förderung von kritischem Denken </a:t>
            </a:r>
            <a:endParaRPr lang="en-US" sz="2200" b="0" u="none" strike="noStrike" dirty="0">
              <a:solidFill>
                <a:srgbClr val="000000"/>
              </a:solidFill>
              <a:effectLst/>
              <a:uFillTx/>
              <a:latin typeface="Arial"/>
            </a:endParaRPr>
          </a:p>
          <a:p>
            <a:pPr marL="432000" indent="0" defTabSz="914400">
              <a:lnSpc>
                <a:spcPct val="150000"/>
              </a:lnSpc>
              <a:spcBef>
                <a:spcPts val="1417"/>
              </a:spcBef>
              <a:buNone/>
              <a:tabLst>
                <a:tab pos="0" algn="l"/>
              </a:tabLst>
            </a:pPr>
            <a:r>
              <a:rPr lang="de-DE" sz="2200" b="0" i="1" u="none" strike="noStrike" dirty="0">
                <a:solidFill>
                  <a:schemeClr val="dk1"/>
                </a:solidFill>
                <a:effectLst/>
                <a:uFillTx/>
                <a:latin typeface="Arial"/>
                <a:ea typeface="Calibri"/>
              </a:rPr>
              <a:t>zu nutzen, …</a:t>
            </a:r>
            <a:endParaRPr lang="en-US" sz="2200" b="0" u="none" strike="noStrike" dirty="0">
              <a:solidFill>
                <a:srgbClr val="000000"/>
              </a:solidFill>
              <a:effectLst/>
              <a:uFillTx/>
              <a:latin typeface="Arial"/>
            </a:endParaRPr>
          </a:p>
        </p:txBody>
      </p:sp>
      <p:pic>
        <p:nvPicPr>
          <p:cNvPr id="249" name="Grafik 5" descr="Daumen hoch-Zeichen mit einfarbiger Füllung"/>
          <p:cNvPicPr/>
          <p:nvPr/>
        </p:nvPicPr>
        <p:blipFill>
          <a:blip r:embed="rId3">
            <a:extLst>
              <a:ext uri="{96DAC541-7B7A-43D3-8B79-37D633B846F1}">
                <asvg:svgBlip xmlns:asvg="http://schemas.microsoft.com/office/drawing/2016/SVG/main" r:embed="rId4"/>
              </a:ext>
            </a:extLst>
          </a:blip>
          <a:stretch/>
        </p:blipFill>
        <p:spPr>
          <a:xfrm flipH="1">
            <a:off x="10559880" y="104400"/>
            <a:ext cx="1521360" cy="1521360"/>
          </a:xfrm>
          <a:prstGeom prst="rect">
            <a:avLst/>
          </a:prstGeom>
          <a:noFill/>
          <a:ln w="0">
            <a:noFill/>
          </a:ln>
        </p:spPr>
      </p:pic>
      <p:sp>
        <p:nvSpPr>
          <p:cNvPr id="2" name="Ellipse 1">
            <a:extLst>
              <a:ext uri="{FF2B5EF4-FFF2-40B4-BE49-F238E27FC236}">
                <a16:creationId xmlns:a16="http://schemas.microsoft.com/office/drawing/2014/main" id="{CB43215D-70C0-2BD6-8D3F-2679CEE8847B}"/>
              </a:ext>
            </a:extLst>
          </p:cNvPr>
          <p:cNvSpPr>
            <a:spLocks noChangeAspect="1"/>
          </p:cNvSpPr>
          <p:nvPr/>
        </p:nvSpPr>
        <p:spPr>
          <a:xfrm>
            <a:off x="160776" y="249660"/>
            <a:ext cx="648000" cy="648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PlaceHolder 1"/>
          <p:cNvSpPr>
            <a:spLocks noGrp="1"/>
          </p:cNvSpPr>
          <p:nvPr>
            <p:ph/>
          </p:nvPr>
        </p:nvSpPr>
        <p:spPr>
          <a:xfrm>
            <a:off x="275760" y="2325240"/>
            <a:ext cx="11482200" cy="2329920"/>
          </a:xfrm>
          <a:prstGeom prst="rect">
            <a:avLst/>
          </a:prstGeom>
          <a:noFill/>
          <a:ln w="0">
            <a:noFill/>
          </a:ln>
        </p:spPr>
        <p:txBody>
          <a:bodyPr lIns="91440" tIns="45720" rIns="91440" bIns="45720" anchor="t">
            <a:spAutoFit/>
          </a:bodyPr>
          <a:lstStyle>
            <a:lvl1pPr marL="432000" indent="-324000" defTabSz="914400">
              <a:lnSpc>
                <a:spcPct val="100000"/>
              </a:lnSpc>
              <a:spcBef>
                <a:spcPts val="1417"/>
              </a:spcBef>
              <a:buClr>
                <a:srgbClr val="000000"/>
              </a:buClr>
              <a:buSzPct val="45000"/>
              <a:buFont typeface="Wingdings" charset="2"/>
              <a:buChar char=""/>
              <a:defRPr lang="en-US" sz="2800" b="0" u="none" strike="noStrike">
                <a:solidFill>
                  <a:srgbClr val="000000"/>
                </a:solidFill>
                <a:effectLst/>
                <a:uFillTx/>
                <a:latin typeface="Arial"/>
              </a:defRPr>
            </a:lvl1pPr>
            <a:lvl2pPr marL="864000" lvl="1" indent="-324000" defTabSz="914400">
              <a:lnSpc>
                <a:spcPct val="100000"/>
              </a:lnSpc>
              <a:spcBef>
                <a:spcPts val="1134"/>
              </a:spcBef>
              <a:buClr>
                <a:srgbClr val="000000"/>
              </a:buClr>
              <a:buSzPct val="75000"/>
              <a:buFont typeface="Symbol" charset="2"/>
              <a:buChar char=""/>
              <a:defRPr lang="en-US" sz="2800" b="0" u="none" strike="noStrike">
                <a:solidFill>
                  <a:srgbClr val="000000"/>
                </a:solidFill>
                <a:effectLst/>
                <a:uFillTx/>
                <a:latin typeface="Arial"/>
              </a:defRPr>
            </a:lvl2pPr>
            <a:lvl3pPr marL="1296000" lvl="2" indent="-288000" defTabSz="914400">
              <a:lnSpc>
                <a:spcPct val="100000"/>
              </a:lnSpc>
              <a:spcBef>
                <a:spcPts val="850"/>
              </a:spcBef>
              <a:buClr>
                <a:srgbClr val="000000"/>
              </a:buClr>
              <a:buSzPct val="45000"/>
              <a:buFont typeface="Wingdings" charset="2"/>
              <a:buChar char=""/>
              <a:defRPr lang="en-US" sz="2800" b="0" u="none" strike="noStrike">
                <a:solidFill>
                  <a:srgbClr val="000000"/>
                </a:solidFill>
                <a:effectLst/>
                <a:uFillTx/>
                <a:latin typeface="Arial"/>
              </a:defRPr>
            </a:lvl3pPr>
            <a:lvl4pPr marL="1728000" lvl="3" indent="-216000" defTabSz="914400">
              <a:lnSpc>
                <a:spcPct val="100000"/>
              </a:lnSpc>
              <a:spcBef>
                <a:spcPts val="567"/>
              </a:spcBef>
              <a:buClr>
                <a:srgbClr val="000000"/>
              </a:buClr>
              <a:buSzPct val="75000"/>
              <a:buFont typeface="Symbol" charset="2"/>
              <a:buChar char=""/>
              <a:defRPr lang="en-US" sz="2800" b="0" u="none" strike="noStrike">
                <a:solidFill>
                  <a:srgbClr val="000000"/>
                </a:solidFill>
                <a:effectLst/>
                <a:uFillTx/>
                <a:latin typeface="Arial"/>
              </a:defRPr>
            </a:lvl4pPr>
            <a:lvl5pPr marL="2160000" lvl="4"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5pPr>
            <a:lvl6pPr marL="2592000" lvl="5"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6pPr>
            <a:lvl7pPr marL="3024000" lvl="6" indent="-216000" defTabSz="914400">
              <a:lnSpc>
                <a:spcPct val="100000"/>
              </a:lnSpc>
              <a:spcBef>
                <a:spcPts val="283"/>
              </a:spcBef>
              <a:buClr>
                <a:srgbClr val="000000"/>
              </a:buClr>
              <a:buSzPct val="45000"/>
              <a:buFont typeface="Wingdings" charset="2"/>
              <a:buChar char=""/>
              <a:defRPr lang="en-US" sz="2800" b="0" u="none" strike="noStrike">
                <a:solidFill>
                  <a:srgbClr val="000000"/>
                </a:solidFill>
                <a:effectLst/>
                <a:uFillTx/>
                <a:latin typeface="Arial"/>
              </a:defRPr>
            </a:lvl7pPr>
          </a:lstStyle>
          <a:p>
            <a:pPr marL="432000" indent="0" defTabSz="914400">
              <a:lnSpc>
                <a:spcPct val="150000"/>
              </a:lnSpc>
              <a:spcBef>
                <a:spcPts val="1417"/>
              </a:spcBef>
              <a:buNone/>
              <a:tabLst>
                <a:tab pos="0" algn="l"/>
              </a:tabLst>
            </a:pPr>
            <a:r>
              <a:rPr lang="de-DE" sz="2200" b="0" i="1" u="none" strike="noStrike">
                <a:solidFill>
                  <a:schemeClr val="dk1"/>
                </a:solidFill>
                <a:effectLst/>
                <a:uFillTx/>
                <a:latin typeface="Arial"/>
              </a:rPr>
              <a:t>nicht jedoch </a:t>
            </a:r>
            <a:endParaRPr lang="en-US" sz="2200" b="0" u="none" strike="noStrike">
              <a:solidFill>
                <a:srgbClr val="000000"/>
              </a:solidFill>
              <a:effectLst/>
              <a:uFillTx/>
              <a:latin typeface="Arial"/>
            </a:endParaRPr>
          </a:p>
          <a:p>
            <a:pPr marL="889200" indent="-457200" defTabSz="914400">
              <a:lnSpc>
                <a:spcPct val="150000"/>
              </a:lnSpc>
              <a:spcBef>
                <a:spcPts val="1417"/>
              </a:spcBef>
              <a:buClr>
                <a:srgbClr val="000000"/>
              </a:buClr>
              <a:buSzPct val="45000"/>
              <a:buFont typeface="Wingdings" charset="2"/>
              <a:buChar char=""/>
              <a:tabLst>
                <a:tab pos="0" algn="l"/>
              </a:tabLst>
            </a:pPr>
            <a:r>
              <a:rPr lang="de-DE" sz="2200" b="0" i="1" u="none" strike="noStrike">
                <a:solidFill>
                  <a:srgbClr val="8D67A8"/>
                </a:solidFill>
                <a:effectLst/>
                <a:uFillTx/>
                <a:latin typeface="Arial"/>
              </a:rPr>
              <a:t>als Ersatz für diese wesentlichen Bestandteile des Lernens. </a:t>
            </a:r>
            <a:endParaRPr lang="en-US" sz="2200" b="0" u="none" strike="noStrike">
              <a:solidFill>
                <a:srgbClr val="000000"/>
              </a:solidFill>
              <a:effectLst/>
              <a:uFillTx/>
              <a:latin typeface="Arial"/>
            </a:endParaRPr>
          </a:p>
          <a:p>
            <a:pPr marL="432000" indent="0" defTabSz="914400">
              <a:lnSpc>
                <a:spcPct val="150000"/>
              </a:lnSpc>
              <a:spcBef>
                <a:spcPts val="1417"/>
              </a:spcBef>
              <a:buNone/>
              <a:tabLst>
                <a:tab pos="0" algn="l"/>
              </a:tabLst>
            </a:pPr>
            <a:r>
              <a:rPr lang="de-DE" sz="2200" b="0" i="1" u="none" strike="noStrike">
                <a:solidFill>
                  <a:schemeClr val="dk1"/>
                </a:solidFill>
                <a:effectLst/>
                <a:uFillTx/>
                <a:latin typeface="Arial"/>
              </a:rPr>
              <a:t>Durch diesen Ansatz machen sich die Lernenden nicht von KI abhängig und erhalten den Raum, kognitive Fähigkeiten für selbständiges Lernen zu entwickeln.”</a:t>
            </a:r>
            <a:endParaRPr lang="en-US" sz="2200" b="0" u="none" strike="noStrike">
              <a:solidFill>
                <a:srgbClr val="000000"/>
              </a:solidFill>
              <a:effectLst/>
              <a:uFillTx/>
              <a:latin typeface="Arial"/>
            </a:endParaRPr>
          </a:p>
        </p:txBody>
      </p:sp>
      <p:sp>
        <p:nvSpPr>
          <p:cNvPr id="251" name="Google Shape;275;p27"/>
          <p:cNvSpPr/>
          <p:nvPr/>
        </p:nvSpPr>
        <p:spPr>
          <a:xfrm>
            <a:off x="4667400" y="47628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252" name="PlaceHolder 1"/>
          <p:cNvSpPr/>
          <p:nvPr/>
        </p:nvSpPr>
        <p:spPr>
          <a:xfrm>
            <a:off x="275760" y="291600"/>
            <a:ext cx="1107720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r>
              <a:rPr lang="de-DE" sz="3600" b="1" u="none" strike="noStrike" dirty="0">
                <a:solidFill>
                  <a:srgbClr val="404040"/>
                </a:solidFill>
                <a:effectLst/>
                <a:uFillTx/>
                <a:latin typeface="Arial"/>
              </a:rPr>
              <a:t>4. Welche Art von Regeln lassen sich (gemeinsam) aufstellen?</a:t>
            </a:r>
            <a:endParaRPr lang="de-DE" sz="3600" b="0" u="none" strike="noStrike" dirty="0">
              <a:solidFill>
                <a:srgbClr val="404040"/>
              </a:solidFill>
              <a:effectLst/>
              <a:uFillTx/>
              <a:latin typeface="Calibri"/>
            </a:endParaRPr>
          </a:p>
        </p:txBody>
      </p:sp>
      <p:sp>
        <p:nvSpPr>
          <p:cNvPr id="254" name="PlaceHolder 3"/>
          <p:cNvSpPr>
            <a:spLocks noGrp="1"/>
          </p:cNvSpPr>
          <p:nvPr>
            <p:ph type="sldNum" idx="52"/>
          </p:nvPr>
        </p:nvSpPr>
        <p:spPr>
          <a:xfrm>
            <a:off x="10949400" y="6444720"/>
            <a:ext cx="741960" cy="20340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defTabSz="914400">
              <a:lnSpc>
                <a:spcPct val="100000"/>
              </a:lnSpc>
              <a:buNone/>
              <a:tabLst>
                <a:tab pos="0" algn="l"/>
              </a:tabLst>
            </a:pPr>
            <a:fld id="{535A2BD4-2268-4C6C-B2DE-6E398E44D435}" type="slidenum">
              <a:rPr lang="de-DE" sz="1200" b="0" u="none" strike="noStrike">
                <a:solidFill>
                  <a:srgbClr val="757575"/>
                </a:solidFill>
                <a:effectLst/>
                <a:uFillTx/>
                <a:latin typeface="Calibri"/>
                <a:ea typeface="Calibri"/>
              </a:rPr>
              <a:t>16</a:t>
            </a:fld>
            <a:endParaRPr lang="de-DE" sz="1200" b="0" u="none" strike="noStrike">
              <a:solidFill>
                <a:srgbClr val="000000"/>
              </a:solidFill>
              <a:effectLst/>
              <a:uFillTx/>
              <a:latin typeface="Calibri"/>
            </a:endParaRPr>
          </a:p>
        </p:txBody>
      </p:sp>
      <p:pic>
        <p:nvPicPr>
          <p:cNvPr id="255" name="Grafik 5" descr="Daumen runter mit einfarbiger Füllung"/>
          <p:cNvPicPr/>
          <p:nvPr/>
        </p:nvPicPr>
        <p:blipFill>
          <a:blip r:embed="rId3">
            <a:extLst>
              <a:ext uri="{96DAC541-7B7A-43D3-8B79-37D633B846F1}">
                <asvg:svgBlip xmlns:asvg="http://schemas.microsoft.com/office/drawing/2016/SVG/main" r:embed="rId4"/>
              </a:ext>
            </a:extLst>
          </a:blip>
          <a:stretch/>
        </p:blipFill>
        <p:spPr>
          <a:xfrm flipH="1">
            <a:off x="10559880" y="104400"/>
            <a:ext cx="1521360" cy="1521360"/>
          </a:xfrm>
          <a:prstGeom prst="rect">
            <a:avLst/>
          </a:prstGeom>
          <a:noFill/>
          <a:ln w="0">
            <a:noFill/>
          </a:ln>
        </p:spPr>
      </p:pic>
      <p:sp>
        <p:nvSpPr>
          <p:cNvPr id="2" name="Ellipse 1">
            <a:extLst>
              <a:ext uri="{FF2B5EF4-FFF2-40B4-BE49-F238E27FC236}">
                <a16:creationId xmlns:a16="http://schemas.microsoft.com/office/drawing/2014/main" id="{A14FEFDC-C8DA-170B-3A75-A7DA2849828A}"/>
              </a:ext>
            </a:extLst>
          </p:cNvPr>
          <p:cNvSpPr>
            <a:spLocks noChangeAspect="1"/>
          </p:cNvSpPr>
          <p:nvPr/>
        </p:nvSpPr>
        <p:spPr>
          <a:xfrm>
            <a:off x="160776" y="249660"/>
            <a:ext cx="648000" cy="648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PlaceHolder 1"/>
          <p:cNvSpPr>
            <a:spLocks noGrp="1"/>
          </p:cNvSpPr>
          <p:nvPr>
            <p:ph type="title"/>
          </p:nvPr>
        </p:nvSpPr>
        <p:spPr>
          <a:xfrm>
            <a:off x="264240" y="232920"/>
            <a:ext cx="12020400" cy="1146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3600" b="1" u="none" strike="noStrike">
                <a:solidFill>
                  <a:schemeClr val="dk1"/>
                </a:solidFill>
                <a:effectLst/>
                <a:uFillTx/>
                <a:latin typeface="Arial"/>
              </a:defRPr>
            </a:lvl1pPr>
          </a:lstStyle>
          <a:p>
            <a:pPr indent="0" defTabSz="914400">
              <a:lnSpc>
                <a:spcPct val="100000"/>
              </a:lnSpc>
              <a:buNone/>
              <a:tabLst>
                <a:tab pos="0" algn="l"/>
              </a:tabLst>
            </a:pPr>
            <a:r>
              <a:rPr lang="de-DE" sz="3600" b="1" u="none" strike="noStrike" dirty="0">
                <a:solidFill>
                  <a:srgbClr val="404040"/>
                </a:solidFill>
                <a:effectLst/>
                <a:uFillTx/>
                <a:latin typeface="Arial"/>
              </a:rPr>
              <a:t>Exkurs: Das </a:t>
            </a:r>
            <a:r>
              <a:rPr lang="de-DE" sz="3600" b="1" u="none" strike="noStrike" dirty="0" err="1">
                <a:solidFill>
                  <a:srgbClr val="404040"/>
                </a:solidFill>
                <a:effectLst/>
                <a:uFillTx/>
                <a:latin typeface="Arial"/>
              </a:rPr>
              <a:t>SAMR</a:t>
            </a:r>
            <a:r>
              <a:rPr lang="de-DE" sz="3600" b="1" u="none" strike="noStrike" dirty="0">
                <a:solidFill>
                  <a:srgbClr val="404040"/>
                </a:solidFill>
                <a:effectLst/>
                <a:uFillTx/>
                <a:latin typeface="Arial"/>
              </a:rPr>
              <a:t>-Modell zur Technologienutzung in der Bildung</a:t>
            </a:r>
            <a:endParaRPr lang="de-DE" sz="3600" b="0" u="none" strike="noStrike" dirty="0">
              <a:solidFill>
                <a:srgbClr val="404040"/>
              </a:solidFill>
              <a:effectLst/>
              <a:uFillTx/>
              <a:latin typeface="Arial"/>
            </a:endParaRPr>
          </a:p>
        </p:txBody>
      </p:sp>
      <p:sp>
        <p:nvSpPr>
          <p:cNvPr id="257" name="Rectangle 2"/>
          <p:cNvSpPr/>
          <p:nvPr/>
        </p:nvSpPr>
        <p:spPr>
          <a:xfrm>
            <a:off x="85320" y="484920"/>
            <a:ext cx="183600" cy="36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58" name="Textfeld 18"/>
          <p:cNvSpPr/>
          <p:nvPr/>
        </p:nvSpPr>
        <p:spPr>
          <a:xfrm>
            <a:off x="3321360" y="4117320"/>
            <a:ext cx="1163520" cy="13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A</a:t>
            </a:r>
            <a:endParaRPr lang="de-DE" sz="8000" b="0" u="none" strike="noStrike">
              <a:solidFill>
                <a:srgbClr val="000000"/>
              </a:solidFill>
              <a:effectLst/>
              <a:uFillTx/>
              <a:latin typeface="Calibri"/>
            </a:endParaRPr>
          </a:p>
        </p:txBody>
      </p:sp>
      <p:sp>
        <p:nvSpPr>
          <p:cNvPr id="259" name="Textfeld 21"/>
          <p:cNvSpPr/>
          <p:nvPr/>
        </p:nvSpPr>
        <p:spPr>
          <a:xfrm>
            <a:off x="5345640" y="1347120"/>
            <a:ext cx="1163520" cy="13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R</a:t>
            </a:r>
            <a:endParaRPr lang="de-DE" sz="8000" b="0" u="none" strike="noStrike">
              <a:solidFill>
                <a:srgbClr val="000000"/>
              </a:solidFill>
              <a:effectLst/>
              <a:uFillTx/>
              <a:latin typeface="Calibri"/>
            </a:endParaRPr>
          </a:p>
        </p:txBody>
      </p:sp>
      <p:grpSp>
        <p:nvGrpSpPr>
          <p:cNvPr id="260" name="Gruppieren 4"/>
          <p:cNvGrpSpPr/>
          <p:nvPr/>
        </p:nvGrpSpPr>
        <p:grpSpPr>
          <a:xfrm>
            <a:off x="3711600" y="5547960"/>
            <a:ext cx="8289360" cy="1198080"/>
            <a:chOff x="3711600" y="5547960"/>
            <a:chExt cx="8289360" cy="1198080"/>
          </a:xfrm>
        </p:grpSpPr>
        <p:sp>
          <p:nvSpPr>
            <p:cNvPr id="261" name="Rechteck 4"/>
            <p:cNvSpPr/>
            <p:nvPr/>
          </p:nvSpPr>
          <p:spPr>
            <a:xfrm>
              <a:off x="3711600" y="5547960"/>
              <a:ext cx="8289360" cy="1198080"/>
            </a:xfrm>
            <a:prstGeom prst="rect">
              <a:avLst/>
            </a:prstGeom>
            <a:solidFill>
              <a:srgbClr val="18B0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62" name="Textfeld 22"/>
            <p:cNvSpPr/>
            <p:nvPr/>
          </p:nvSpPr>
          <p:spPr>
            <a:xfrm>
              <a:off x="3711600" y="5594040"/>
              <a:ext cx="5826960" cy="45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Substitution (Ersetzung)</a:t>
              </a:r>
              <a:endParaRPr lang="de-DE" sz="2400" b="0" u="none" strike="noStrike">
                <a:solidFill>
                  <a:srgbClr val="000000"/>
                </a:solidFill>
                <a:effectLst/>
                <a:uFillTx/>
                <a:latin typeface="Calibri"/>
              </a:endParaRPr>
            </a:p>
          </p:txBody>
        </p:sp>
        <p:sp>
          <p:nvSpPr>
            <p:cNvPr id="263" name="Textfeld 26"/>
            <p:cNvSpPr/>
            <p:nvPr/>
          </p:nvSpPr>
          <p:spPr>
            <a:xfrm>
              <a:off x="3711600" y="6102720"/>
              <a:ext cx="8186040" cy="55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Technologie ersetzt bisherige Mittel, bspw. können Texte auf Tablets anstelle von Papier gelesen werden. </a:t>
              </a:r>
              <a:endParaRPr lang="de-DE" sz="1500" b="0" u="none" strike="noStrike">
                <a:solidFill>
                  <a:srgbClr val="000000"/>
                </a:solidFill>
                <a:effectLst/>
                <a:uFillTx/>
                <a:latin typeface="Calibri"/>
              </a:endParaRPr>
            </a:p>
          </p:txBody>
        </p:sp>
      </p:grpSp>
      <p:grpSp>
        <p:nvGrpSpPr>
          <p:cNvPr id="264" name="Gruppieren 3"/>
          <p:cNvGrpSpPr/>
          <p:nvPr/>
        </p:nvGrpSpPr>
        <p:grpSpPr>
          <a:xfrm>
            <a:off x="4644360" y="4153320"/>
            <a:ext cx="7356600" cy="1198080"/>
            <a:chOff x="4644360" y="4153320"/>
            <a:chExt cx="7356600" cy="1198080"/>
          </a:xfrm>
        </p:grpSpPr>
        <p:sp>
          <p:nvSpPr>
            <p:cNvPr id="265" name="Rechteck 11"/>
            <p:cNvSpPr/>
            <p:nvPr/>
          </p:nvSpPr>
          <p:spPr>
            <a:xfrm>
              <a:off x="4644360" y="4153320"/>
              <a:ext cx="7356600" cy="1198080"/>
            </a:xfrm>
            <a:prstGeom prst="rect">
              <a:avLst/>
            </a:prstGeom>
            <a:solidFill>
              <a:srgbClr val="8861A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66" name="Textfeld 23"/>
            <p:cNvSpPr/>
            <p:nvPr/>
          </p:nvSpPr>
          <p:spPr>
            <a:xfrm>
              <a:off x="4674960" y="4173120"/>
              <a:ext cx="5729760" cy="45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Augmentation (Ausbau)</a:t>
              </a:r>
              <a:endParaRPr lang="de-DE" sz="2400" b="0" u="none" strike="noStrike">
                <a:solidFill>
                  <a:srgbClr val="000000"/>
                </a:solidFill>
                <a:effectLst/>
                <a:uFillTx/>
                <a:latin typeface="Calibri"/>
              </a:endParaRPr>
            </a:p>
          </p:txBody>
        </p:sp>
        <p:sp>
          <p:nvSpPr>
            <p:cNvPr id="267" name="Textfeld 27"/>
            <p:cNvSpPr/>
            <p:nvPr/>
          </p:nvSpPr>
          <p:spPr>
            <a:xfrm>
              <a:off x="4644360" y="4646520"/>
              <a:ext cx="7253280" cy="55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Technologie stellt eine bessere Alternative zu bisherigen Mitteln dar und löst sie ab, bspw. schlagen SuS unbekannte Wörter online nach anstelle von Wörterbüchern.</a:t>
              </a:r>
              <a:endParaRPr lang="de-DE" sz="1500" b="0" u="none" strike="noStrike">
                <a:solidFill>
                  <a:srgbClr val="000000"/>
                </a:solidFill>
                <a:effectLst/>
                <a:uFillTx/>
                <a:latin typeface="Calibri"/>
              </a:endParaRPr>
            </a:p>
          </p:txBody>
        </p:sp>
      </p:grpSp>
      <p:sp>
        <p:nvSpPr>
          <p:cNvPr id="268" name="Textfeld 20"/>
          <p:cNvSpPr/>
          <p:nvPr/>
        </p:nvSpPr>
        <p:spPr>
          <a:xfrm>
            <a:off x="4296960" y="2732040"/>
            <a:ext cx="1163520" cy="13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M</a:t>
            </a:r>
            <a:endParaRPr lang="de-DE" sz="8000" b="0" u="none" strike="noStrike">
              <a:solidFill>
                <a:srgbClr val="000000"/>
              </a:solidFill>
              <a:effectLst/>
              <a:uFillTx/>
              <a:latin typeface="Calibri"/>
            </a:endParaRPr>
          </a:p>
        </p:txBody>
      </p:sp>
      <p:grpSp>
        <p:nvGrpSpPr>
          <p:cNvPr id="269" name="Gruppieren 2"/>
          <p:cNvGrpSpPr/>
          <p:nvPr/>
        </p:nvGrpSpPr>
        <p:grpSpPr>
          <a:xfrm>
            <a:off x="5577120" y="2758680"/>
            <a:ext cx="6423840" cy="1199880"/>
            <a:chOff x="5577120" y="2758680"/>
            <a:chExt cx="6423840" cy="1199880"/>
          </a:xfrm>
        </p:grpSpPr>
        <p:sp>
          <p:nvSpPr>
            <p:cNvPr id="270" name="Rechteck 12"/>
            <p:cNvSpPr/>
            <p:nvPr/>
          </p:nvSpPr>
          <p:spPr>
            <a:xfrm>
              <a:off x="5577120" y="2758680"/>
              <a:ext cx="6423840" cy="1198080"/>
            </a:xfrm>
            <a:prstGeom prst="rect">
              <a:avLst/>
            </a:prstGeom>
            <a:solidFill>
              <a:srgbClr val="91D9C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71" name="Textfeld 24"/>
            <p:cNvSpPr/>
            <p:nvPr/>
          </p:nvSpPr>
          <p:spPr>
            <a:xfrm>
              <a:off x="5577120" y="2777760"/>
              <a:ext cx="5554080" cy="45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dirty="0" err="1">
                  <a:solidFill>
                    <a:schemeClr val="lt1"/>
                  </a:solidFill>
                  <a:effectLst/>
                  <a:uFillTx/>
                  <a:latin typeface="Arial Black"/>
                </a:rPr>
                <a:t>Modification</a:t>
              </a:r>
              <a:r>
                <a:rPr lang="de-DE" sz="2400" b="1" u="none" strike="noStrike" dirty="0">
                  <a:solidFill>
                    <a:schemeClr val="lt1"/>
                  </a:solidFill>
                  <a:effectLst/>
                  <a:uFillTx/>
                  <a:latin typeface="Arial Black"/>
                </a:rPr>
                <a:t> (Umgestalten)</a:t>
              </a:r>
              <a:endParaRPr lang="de-DE" sz="2400" b="0" u="none" strike="noStrike" dirty="0">
                <a:solidFill>
                  <a:srgbClr val="000000"/>
                </a:solidFill>
                <a:effectLst/>
                <a:uFillTx/>
                <a:latin typeface="Calibri"/>
              </a:endParaRPr>
            </a:p>
          </p:txBody>
        </p:sp>
        <p:sp>
          <p:nvSpPr>
            <p:cNvPr id="272" name="Textfeld 28"/>
            <p:cNvSpPr/>
            <p:nvPr/>
          </p:nvSpPr>
          <p:spPr>
            <a:xfrm>
              <a:off x="5577120" y="3175920"/>
              <a:ext cx="6320160" cy="78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dirty="0">
                  <a:solidFill>
                    <a:schemeClr val="lt1"/>
                  </a:solidFill>
                  <a:effectLst/>
                  <a:uFillTx/>
                  <a:latin typeface="Arial"/>
                </a:rPr>
                <a:t>Technologie erlaubt es, bisherige Lern- und Aufgabenformate grundlegend umzugestalten, bspw. eine Recherche mithilfe des Smartphones.</a:t>
              </a:r>
              <a:endParaRPr lang="de-DE" sz="1500" b="0" u="none" strike="noStrike" dirty="0">
                <a:solidFill>
                  <a:srgbClr val="000000"/>
                </a:solidFill>
                <a:effectLst/>
                <a:uFillTx/>
                <a:latin typeface="Calibri"/>
              </a:endParaRPr>
            </a:p>
          </p:txBody>
        </p:sp>
      </p:grpSp>
      <p:grpSp>
        <p:nvGrpSpPr>
          <p:cNvPr id="273" name="Gruppieren 1"/>
          <p:cNvGrpSpPr/>
          <p:nvPr/>
        </p:nvGrpSpPr>
        <p:grpSpPr>
          <a:xfrm>
            <a:off x="6510240" y="1364040"/>
            <a:ext cx="5490720" cy="1198080"/>
            <a:chOff x="6510240" y="1364040"/>
            <a:chExt cx="5490720" cy="1198080"/>
          </a:xfrm>
        </p:grpSpPr>
        <p:sp>
          <p:nvSpPr>
            <p:cNvPr id="274" name="Rechteck 13"/>
            <p:cNvSpPr/>
            <p:nvPr/>
          </p:nvSpPr>
          <p:spPr>
            <a:xfrm>
              <a:off x="6510240" y="1364040"/>
              <a:ext cx="5490720" cy="1198080"/>
            </a:xfrm>
            <a:prstGeom prst="rect">
              <a:avLst/>
            </a:prstGeom>
            <a:solidFill>
              <a:srgbClr val="EF6AB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75" name="Textfeld 25"/>
            <p:cNvSpPr/>
            <p:nvPr/>
          </p:nvSpPr>
          <p:spPr>
            <a:xfrm>
              <a:off x="6510240" y="1393200"/>
              <a:ext cx="5046120" cy="45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Redefinition (Umdenken)</a:t>
              </a:r>
              <a:endParaRPr lang="de-DE" sz="2400" b="0" u="none" strike="noStrike">
                <a:solidFill>
                  <a:srgbClr val="000000"/>
                </a:solidFill>
                <a:effectLst/>
                <a:uFillTx/>
                <a:latin typeface="Calibri"/>
              </a:endParaRPr>
            </a:p>
          </p:txBody>
        </p:sp>
        <p:sp>
          <p:nvSpPr>
            <p:cNvPr id="276" name="Textfeld 29"/>
            <p:cNvSpPr/>
            <p:nvPr/>
          </p:nvSpPr>
          <p:spPr>
            <a:xfrm>
              <a:off x="6510240" y="1778760"/>
              <a:ext cx="5490720" cy="78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dirty="0">
                  <a:solidFill>
                    <a:schemeClr val="lt1"/>
                  </a:solidFill>
                  <a:effectLst/>
                  <a:uFillTx/>
                  <a:latin typeface="Arial"/>
                </a:rPr>
                <a:t>Technologie erlaubt es, Lern- und Aufgabenformate grundlegend neu zu denken, bspw. die Erstellung digitaler Videos als Teil der Hausaufgabe.</a:t>
              </a:r>
              <a:endParaRPr lang="de-DE" sz="1500" b="0" u="none" strike="noStrike" dirty="0">
                <a:solidFill>
                  <a:srgbClr val="000000"/>
                </a:solidFill>
                <a:effectLst/>
                <a:uFillTx/>
                <a:latin typeface="Calibri"/>
              </a:endParaRPr>
            </a:p>
          </p:txBody>
        </p:sp>
      </p:grpSp>
      <p:sp>
        <p:nvSpPr>
          <p:cNvPr id="277" name="Textfeld 1"/>
          <p:cNvSpPr/>
          <p:nvPr/>
        </p:nvSpPr>
        <p:spPr>
          <a:xfrm>
            <a:off x="476250" y="1473840"/>
            <a:ext cx="3133470" cy="644877"/>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de-DE" sz="1800" b="0" u="none" strike="noStrike" dirty="0" err="1">
                <a:solidFill>
                  <a:schemeClr val="dk1"/>
                </a:solidFill>
                <a:effectLst/>
                <a:uFillTx/>
                <a:latin typeface="Arial"/>
              </a:rPr>
              <a:t>Puentedura</a:t>
            </a:r>
            <a:r>
              <a:rPr lang="de-DE" sz="1800" b="0" u="none" strike="noStrike" dirty="0">
                <a:solidFill>
                  <a:schemeClr val="dk1"/>
                </a:solidFill>
                <a:effectLst/>
                <a:uFillTx/>
                <a:latin typeface="Arial"/>
              </a:rPr>
              <a:t> (2006)</a:t>
            </a:r>
            <a:endParaRPr lang="de-DE" sz="1800" b="0" u="none" strike="noStrike" dirty="0">
              <a:solidFill>
                <a:srgbClr val="000000"/>
              </a:solidFill>
              <a:effectLst/>
              <a:uFillTx/>
              <a:latin typeface="Calibri"/>
            </a:endParaRPr>
          </a:p>
          <a:p>
            <a:pPr defTabSz="914400">
              <a:lnSpc>
                <a:spcPct val="100000"/>
              </a:lnSpc>
            </a:pPr>
            <a:r>
              <a:rPr lang="de-DE" sz="1800" b="0" u="none" strike="noStrike" dirty="0">
                <a:solidFill>
                  <a:schemeClr val="dk1"/>
                </a:solidFill>
                <a:effectLst/>
                <a:uFillTx/>
                <a:latin typeface="Arial"/>
              </a:rPr>
              <a:t>Eigene Übersetzung (2025)</a:t>
            </a:r>
            <a:endParaRPr lang="de-DE" sz="1800" b="0" u="none" strike="noStrike" dirty="0">
              <a:solidFill>
                <a:srgbClr val="000000"/>
              </a:solidFill>
              <a:effectLst/>
              <a:uFillTx/>
              <a:latin typeface="Calibri"/>
            </a:endParaRPr>
          </a:p>
        </p:txBody>
      </p:sp>
      <p:sp>
        <p:nvSpPr>
          <p:cNvPr id="278" name="Textfeld 5"/>
          <p:cNvSpPr/>
          <p:nvPr/>
        </p:nvSpPr>
        <p:spPr>
          <a:xfrm>
            <a:off x="2446200" y="5485680"/>
            <a:ext cx="1163520" cy="13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S</a:t>
            </a:r>
            <a:endParaRPr lang="de-DE" sz="8000" b="0" u="none" strike="noStrike">
              <a:solidFill>
                <a:srgbClr val="000000"/>
              </a:solidFill>
              <a:effectLst/>
              <a:uFillTx/>
              <a:latin typeface="Calibri"/>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laceHolder 1"/>
          <p:cNvSpPr>
            <a:spLocks noGrp="1"/>
          </p:cNvSpPr>
          <p:nvPr>
            <p:ph type="title"/>
          </p:nvPr>
        </p:nvSpPr>
        <p:spPr>
          <a:xfrm>
            <a:off x="264240" y="232920"/>
            <a:ext cx="12020400" cy="1146960"/>
          </a:xfrm>
          <a:prstGeom prst="rect">
            <a:avLst/>
          </a:prstGeom>
          <a:noFill/>
          <a:ln w="0">
            <a:noFill/>
          </a:ln>
        </p:spPr>
        <p:txBody>
          <a:bodyPr lIns="91440" tIns="45720" rIns="91440" bIns="45720" anchor="ctr">
            <a:noAutofit/>
          </a:bodyPr>
          <a:lstStyle>
            <a:lvl1pPr indent="0" defTabSz="914400">
              <a:lnSpc>
                <a:spcPct val="100000"/>
              </a:lnSpc>
              <a:buNone/>
              <a:tabLst>
                <a:tab pos="0" algn="l"/>
              </a:tabLst>
              <a:defRPr lang="de-DE" sz="3600" b="1" u="none" strike="noStrike">
                <a:solidFill>
                  <a:schemeClr val="dk1"/>
                </a:solidFill>
                <a:effectLst/>
                <a:uFillTx/>
                <a:latin typeface="Arial"/>
              </a:defRPr>
            </a:lvl1pPr>
          </a:lstStyle>
          <a:p>
            <a:pPr indent="0" defTabSz="914400">
              <a:lnSpc>
                <a:spcPct val="100000"/>
              </a:lnSpc>
              <a:buNone/>
              <a:tabLst>
                <a:tab pos="0" algn="l"/>
              </a:tabLst>
            </a:pPr>
            <a:r>
              <a:rPr lang="de-DE" sz="3600" b="1" u="none" strike="noStrike" dirty="0">
                <a:solidFill>
                  <a:srgbClr val="404040"/>
                </a:solidFill>
                <a:effectLst/>
                <a:uFillTx/>
                <a:latin typeface="Arial"/>
              </a:rPr>
              <a:t>Exkurs: Das </a:t>
            </a:r>
            <a:r>
              <a:rPr lang="de-DE" sz="3600" b="1" u="none" strike="noStrike" dirty="0" err="1">
                <a:solidFill>
                  <a:srgbClr val="404040"/>
                </a:solidFill>
                <a:effectLst/>
                <a:uFillTx/>
                <a:latin typeface="Arial"/>
              </a:rPr>
              <a:t>SAMR</a:t>
            </a:r>
            <a:r>
              <a:rPr lang="de-DE" sz="3600" b="1" u="none" strike="noStrike" dirty="0">
                <a:solidFill>
                  <a:srgbClr val="404040"/>
                </a:solidFill>
                <a:effectLst/>
                <a:uFillTx/>
                <a:latin typeface="Arial"/>
              </a:rPr>
              <a:t>-Modell zur Technologienutzung in der Bildung</a:t>
            </a:r>
            <a:endParaRPr lang="de-DE" sz="3600" b="0" u="none" strike="noStrike" dirty="0">
              <a:solidFill>
                <a:srgbClr val="404040"/>
              </a:solidFill>
              <a:effectLst/>
              <a:uFillTx/>
              <a:latin typeface="Arial"/>
            </a:endParaRPr>
          </a:p>
        </p:txBody>
      </p:sp>
      <p:sp>
        <p:nvSpPr>
          <p:cNvPr id="280" name="Rectangle 2"/>
          <p:cNvSpPr/>
          <p:nvPr/>
        </p:nvSpPr>
        <p:spPr>
          <a:xfrm>
            <a:off x="85320" y="484920"/>
            <a:ext cx="183600" cy="36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281" name="PlaceHolder 2"/>
          <p:cNvSpPr>
            <a:spLocks noGrp="1"/>
          </p:cNvSpPr>
          <p:nvPr>
            <p:ph type="sldNum" idx="53"/>
          </p:nvPr>
        </p:nvSpPr>
        <p:spPr>
          <a:xfrm>
            <a:off x="619236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7EC23EF3-3DF3-43AA-9D31-51E032486678}" type="slidenum">
              <a:rPr lang="de-DE" sz="1200" b="0" u="none" strike="noStrike">
                <a:solidFill>
                  <a:schemeClr val="dk1"/>
                </a:solidFill>
                <a:effectLst/>
                <a:uFillTx/>
                <a:latin typeface="Calibri"/>
              </a:rPr>
              <a:t>18</a:t>
            </a:fld>
            <a:endParaRPr lang="de-DE" sz="1200" b="0" u="none" strike="noStrike">
              <a:solidFill>
                <a:srgbClr val="000000"/>
              </a:solidFill>
              <a:effectLst/>
              <a:uFillTx/>
              <a:latin typeface="Calibri"/>
            </a:endParaRPr>
          </a:p>
        </p:txBody>
      </p:sp>
      <p:sp>
        <p:nvSpPr>
          <p:cNvPr id="282" name="Textfeld 18"/>
          <p:cNvSpPr/>
          <p:nvPr/>
        </p:nvSpPr>
        <p:spPr>
          <a:xfrm>
            <a:off x="-1071000" y="4117320"/>
            <a:ext cx="1163520" cy="13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A</a:t>
            </a:r>
            <a:endParaRPr lang="de-DE" sz="8000" b="0" u="none" strike="noStrike">
              <a:solidFill>
                <a:srgbClr val="000000"/>
              </a:solidFill>
              <a:effectLst/>
              <a:uFillTx/>
              <a:latin typeface="Calibri"/>
            </a:endParaRPr>
          </a:p>
        </p:txBody>
      </p:sp>
      <p:sp>
        <p:nvSpPr>
          <p:cNvPr id="283" name="Textfeld 21"/>
          <p:cNvSpPr/>
          <p:nvPr/>
        </p:nvSpPr>
        <p:spPr>
          <a:xfrm>
            <a:off x="-941040" y="1347120"/>
            <a:ext cx="1163520" cy="13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R</a:t>
            </a:r>
            <a:endParaRPr lang="de-DE" sz="8000" b="0" u="none" strike="noStrike">
              <a:solidFill>
                <a:srgbClr val="000000"/>
              </a:solidFill>
              <a:effectLst/>
              <a:uFillTx/>
              <a:latin typeface="Calibri"/>
            </a:endParaRPr>
          </a:p>
        </p:txBody>
      </p:sp>
      <p:grpSp>
        <p:nvGrpSpPr>
          <p:cNvPr id="284" name="Gruppieren 2"/>
          <p:cNvGrpSpPr/>
          <p:nvPr/>
        </p:nvGrpSpPr>
        <p:grpSpPr>
          <a:xfrm>
            <a:off x="217080" y="5547960"/>
            <a:ext cx="8289360" cy="1198080"/>
            <a:chOff x="217080" y="5547960"/>
            <a:chExt cx="8289360" cy="1198080"/>
          </a:xfrm>
        </p:grpSpPr>
        <p:sp>
          <p:nvSpPr>
            <p:cNvPr id="285" name="Rechteck 4"/>
            <p:cNvSpPr/>
            <p:nvPr/>
          </p:nvSpPr>
          <p:spPr>
            <a:xfrm>
              <a:off x="217080" y="5547960"/>
              <a:ext cx="8289360" cy="1198080"/>
            </a:xfrm>
            <a:prstGeom prst="rect">
              <a:avLst/>
            </a:prstGeom>
            <a:solidFill>
              <a:srgbClr val="18B0FF"/>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86" name="Textfeld 22"/>
            <p:cNvSpPr/>
            <p:nvPr/>
          </p:nvSpPr>
          <p:spPr>
            <a:xfrm>
              <a:off x="217080" y="5594040"/>
              <a:ext cx="5826960" cy="45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Substitution (Ersetzung)</a:t>
              </a:r>
              <a:endParaRPr lang="de-DE" sz="2400" b="0" u="none" strike="noStrike">
                <a:solidFill>
                  <a:srgbClr val="000000"/>
                </a:solidFill>
                <a:effectLst/>
                <a:uFillTx/>
                <a:latin typeface="Calibri"/>
              </a:endParaRPr>
            </a:p>
          </p:txBody>
        </p:sp>
        <p:sp>
          <p:nvSpPr>
            <p:cNvPr id="287" name="Textfeld 26"/>
            <p:cNvSpPr/>
            <p:nvPr/>
          </p:nvSpPr>
          <p:spPr>
            <a:xfrm>
              <a:off x="217080" y="6102720"/>
              <a:ext cx="8186040" cy="55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Technologie ersetzt bisherige Mittel, bspw. können Texte auf Tablets anstelle von Papier gelesen werden. </a:t>
              </a:r>
              <a:endParaRPr lang="de-DE" sz="1500" b="0" u="none" strike="noStrike">
                <a:solidFill>
                  <a:srgbClr val="000000"/>
                </a:solidFill>
                <a:effectLst/>
                <a:uFillTx/>
                <a:latin typeface="Calibri"/>
              </a:endParaRPr>
            </a:p>
          </p:txBody>
        </p:sp>
      </p:grpSp>
      <p:grpSp>
        <p:nvGrpSpPr>
          <p:cNvPr id="288" name="Gruppieren 1"/>
          <p:cNvGrpSpPr/>
          <p:nvPr/>
        </p:nvGrpSpPr>
        <p:grpSpPr>
          <a:xfrm>
            <a:off x="235440" y="4153320"/>
            <a:ext cx="7356600" cy="1198080"/>
            <a:chOff x="235440" y="4153320"/>
            <a:chExt cx="7356600" cy="1198080"/>
          </a:xfrm>
        </p:grpSpPr>
        <p:sp>
          <p:nvSpPr>
            <p:cNvPr id="289" name="Rechteck 11"/>
            <p:cNvSpPr/>
            <p:nvPr/>
          </p:nvSpPr>
          <p:spPr>
            <a:xfrm>
              <a:off x="235440" y="4153320"/>
              <a:ext cx="7356600" cy="1198080"/>
            </a:xfrm>
            <a:prstGeom prst="rect">
              <a:avLst/>
            </a:prstGeom>
            <a:solidFill>
              <a:srgbClr val="8861A4"/>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90" name="Textfeld 23"/>
            <p:cNvSpPr/>
            <p:nvPr/>
          </p:nvSpPr>
          <p:spPr>
            <a:xfrm>
              <a:off x="266040" y="4173120"/>
              <a:ext cx="5729760" cy="45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Augmentation (Ausbau)</a:t>
              </a:r>
              <a:endParaRPr lang="de-DE" sz="2400" b="0" u="none" strike="noStrike">
                <a:solidFill>
                  <a:srgbClr val="000000"/>
                </a:solidFill>
                <a:effectLst/>
                <a:uFillTx/>
                <a:latin typeface="Calibri"/>
              </a:endParaRPr>
            </a:p>
          </p:txBody>
        </p:sp>
        <p:sp>
          <p:nvSpPr>
            <p:cNvPr id="291" name="Textfeld 27"/>
            <p:cNvSpPr/>
            <p:nvPr/>
          </p:nvSpPr>
          <p:spPr>
            <a:xfrm>
              <a:off x="235440" y="4646520"/>
              <a:ext cx="7253280" cy="551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Technologie stellt eine bessere Alternative zu bisherigen Mitteln dar und löst sie ab, bspw. schlagen SuS unbekannte Wörter online nach anstelle von Wörterbüchern.</a:t>
              </a:r>
              <a:endParaRPr lang="de-DE" sz="1500" b="0" u="none" strike="noStrike">
                <a:solidFill>
                  <a:srgbClr val="000000"/>
                </a:solidFill>
                <a:effectLst/>
                <a:uFillTx/>
                <a:latin typeface="Calibri"/>
              </a:endParaRPr>
            </a:p>
          </p:txBody>
        </p:sp>
      </p:grpSp>
      <p:sp>
        <p:nvSpPr>
          <p:cNvPr id="292" name="Textfeld 20"/>
          <p:cNvSpPr/>
          <p:nvPr/>
        </p:nvSpPr>
        <p:spPr>
          <a:xfrm>
            <a:off x="-1042560" y="2732040"/>
            <a:ext cx="1163520" cy="13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M</a:t>
            </a:r>
            <a:endParaRPr lang="de-DE" sz="8000" b="0" u="none" strike="noStrike">
              <a:solidFill>
                <a:srgbClr val="000000"/>
              </a:solidFill>
              <a:effectLst/>
              <a:uFillTx/>
              <a:latin typeface="Calibri"/>
            </a:endParaRPr>
          </a:p>
        </p:txBody>
      </p:sp>
      <p:grpSp>
        <p:nvGrpSpPr>
          <p:cNvPr id="293" name="Gruppieren 3"/>
          <p:cNvGrpSpPr/>
          <p:nvPr/>
        </p:nvGrpSpPr>
        <p:grpSpPr>
          <a:xfrm>
            <a:off x="237600" y="2758680"/>
            <a:ext cx="6423840" cy="1199880"/>
            <a:chOff x="237600" y="2758680"/>
            <a:chExt cx="6423840" cy="1199880"/>
          </a:xfrm>
        </p:grpSpPr>
        <p:sp>
          <p:nvSpPr>
            <p:cNvPr id="294" name="Rechteck 12"/>
            <p:cNvSpPr/>
            <p:nvPr/>
          </p:nvSpPr>
          <p:spPr>
            <a:xfrm>
              <a:off x="237600" y="2758680"/>
              <a:ext cx="6423840" cy="1198080"/>
            </a:xfrm>
            <a:prstGeom prst="rect">
              <a:avLst/>
            </a:prstGeom>
            <a:solidFill>
              <a:srgbClr val="91D9C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95" name="Textfeld 24"/>
            <p:cNvSpPr/>
            <p:nvPr/>
          </p:nvSpPr>
          <p:spPr>
            <a:xfrm>
              <a:off x="237600" y="2777760"/>
              <a:ext cx="5554080" cy="45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Modification (Umgestalten)</a:t>
              </a:r>
              <a:endParaRPr lang="de-DE" sz="2400" b="0" u="none" strike="noStrike">
                <a:solidFill>
                  <a:srgbClr val="000000"/>
                </a:solidFill>
                <a:effectLst/>
                <a:uFillTx/>
                <a:latin typeface="Calibri"/>
              </a:endParaRPr>
            </a:p>
          </p:txBody>
        </p:sp>
        <p:sp>
          <p:nvSpPr>
            <p:cNvPr id="296" name="Textfeld 28"/>
            <p:cNvSpPr/>
            <p:nvPr/>
          </p:nvSpPr>
          <p:spPr>
            <a:xfrm>
              <a:off x="237600" y="3175920"/>
              <a:ext cx="6320160" cy="78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Technologie erlaubt es, bisherige Lern- und Aufgabenformate grundlegend umzugestalten, bspw. eine Recherche mithilfe des Smartphones.</a:t>
              </a:r>
              <a:endParaRPr lang="de-DE" sz="1500" b="0" u="none" strike="noStrike">
                <a:solidFill>
                  <a:srgbClr val="000000"/>
                </a:solidFill>
                <a:effectLst/>
                <a:uFillTx/>
                <a:latin typeface="Calibri"/>
              </a:endParaRPr>
            </a:p>
          </p:txBody>
        </p:sp>
      </p:grpSp>
      <p:grpSp>
        <p:nvGrpSpPr>
          <p:cNvPr id="297" name="Gruppieren 4"/>
          <p:cNvGrpSpPr/>
          <p:nvPr/>
        </p:nvGrpSpPr>
        <p:grpSpPr>
          <a:xfrm>
            <a:off x="240120" y="1364040"/>
            <a:ext cx="5490720" cy="1198080"/>
            <a:chOff x="240120" y="1364040"/>
            <a:chExt cx="5490720" cy="1198080"/>
          </a:xfrm>
        </p:grpSpPr>
        <p:sp>
          <p:nvSpPr>
            <p:cNvPr id="298" name="Rechteck 13"/>
            <p:cNvSpPr/>
            <p:nvPr/>
          </p:nvSpPr>
          <p:spPr>
            <a:xfrm>
              <a:off x="240120" y="1364040"/>
              <a:ext cx="5490720" cy="1198080"/>
            </a:xfrm>
            <a:prstGeom prst="rect">
              <a:avLst/>
            </a:prstGeom>
            <a:solidFill>
              <a:srgbClr val="EF6AB8"/>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endParaRPr lang="de-DE" sz="1800" b="0" u="none" strike="noStrike">
                <a:solidFill>
                  <a:schemeClr val="lt1"/>
                </a:solidFill>
                <a:effectLst/>
                <a:uFillTx/>
                <a:latin typeface="Calibri"/>
              </a:endParaRPr>
            </a:p>
          </p:txBody>
        </p:sp>
        <p:sp>
          <p:nvSpPr>
            <p:cNvPr id="299" name="Textfeld 25"/>
            <p:cNvSpPr/>
            <p:nvPr/>
          </p:nvSpPr>
          <p:spPr>
            <a:xfrm>
              <a:off x="240120" y="1393200"/>
              <a:ext cx="5046120" cy="459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2400" b="1" u="none" strike="noStrike">
                  <a:solidFill>
                    <a:schemeClr val="lt1"/>
                  </a:solidFill>
                  <a:effectLst/>
                  <a:uFillTx/>
                  <a:latin typeface="Arial Black"/>
                </a:rPr>
                <a:t>Redefinition (Umdenken)</a:t>
              </a:r>
              <a:endParaRPr lang="de-DE" sz="2400" b="0" u="none" strike="noStrike">
                <a:solidFill>
                  <a:srgbClr val="000000"/>
                </a:solidFill>
                <a:effectLst/>
                <a:uFillTx/>
                <a:latin typeface="Calibri"/>
              </a:endParaRPr>
            </a:p>
          </p:txBody>
        </p:sp>
        <p:sp>
          <p:nvSpPr>
            <p:cNvPr id="300" name="Textfeld 29"/>
            <p:cNvSpPr/>
            <p:nvPr/>
          </p:nvSpPr>
          <p:spPr>
            <a:xfrm>
              <a:off x="240120" y="1778760"/>
              <a:ext cx="5490720" cy="78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1500" b="0" u="none" strike="noStrike">
                  <a:solidFill>
                    <a:schemeClr val="lt1"/>
                  </a:solidFill>
                  <a:effectLst/>
                  <a:uFillTx/>
                  <a:latin typeface="Arial"/>
                </a:rPr>
                <a:t>Technologie erlaubt es, Lern- und Aufgabenformate grundlegend neu zu denken, bspw. die Erstellung digitaler Videos als Teil der Hausaufgabe.</a:t>
              </a:r>
              <a:endParaRPr lang="de-DE" sz="1500" b="0" u="none" strike="noStrike">
                <a:solidFill>
                  <a:srgbClr val="000000"/>
                </a:solidFill>
                <a:effectLst/>
                <a:uFillTx/>
                <a:latin typeface="Calibri"/>
              </a:endParaRPr>
            </a:p>
          </p:txBody>
        </p:sp>
      </p:grpSp>
      <p:sp>
        <p:nvSpPr>
          <p:cNvPr id="301" name="Textfeld 5"/>
          <p:cNvSpPr/>
          <p:nvPr/>
        </p:nvSpPr>
        <p:spPr>
          <a:xfrm>
            <a:off x="-1048320" y="5485680"/>
            <a:ext cx="1163520" cy="132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de-DE" sz="8000" b="0" u="none" strike="noStrike">
                <a:solidFill>
                  <a:schemeClr val="dk1"/>
                </a:solidFill>
                <a:effectLst/>
                <a:uFillTx/>
                <a:latin typeface="Arial Black"/>
              </a:rPr>
              <a:t>S</a:t>
            </a:r>
            <a:endParaRPr lang="de-DE" sz="8000" b="0" u="none" strike="noStrike">
              <a:solidFill>
                <a:srgbClr val="000000"/>
              </a:solidFill>
              <a:effectLst/>
              <a:uFillTx/>
              <a:latin typeface="Calibri"/>
            </a:endParaRPr>
          </a:p>
        </p:txBody>
      </p:sp>
      <p:sp>
        <p:nvSpPr>
          <p:cNvPr id="302" name="Google Shape;594;g2e075f73597_0_0"/>
          <p:cNvSpPr/>
          <p:nvPr/>
        </p:nvSpPr>
        <p:spPr>
          <a:xfrm>
            <a:off x="5842440" y="1363320"/>
            <a:ext cx="6085080" cy="1198080"/>
          </a:xfrm>
          <a:prstGeom prst="roundRect">
            <a:avLst>
              <a:gd name="adj" fmla="val 16667"/>
            </a:avLst>
          </a:prstGeom>
          <a:solidFill>
            <a:srgbClr val="B1E2FF"/>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de-DE" sz="1600" b="0" u="none" strike="noStrike" dirty="0" err="1">
                <a:solidFill>
                  <a:srgbClr val="262626"/>
                </a:solidFill>
                <a:effectLst/>
                <a:uFillTx/>
                <a:latin typeface="+mj-lt"/>
                <a:ea typeface="Calibri"/>
              </a:rPr>
              <a:t>Schüler:innen</a:t>
            </a:r>
            <a:r>
              <a:rPr lang="de-DE" sz="1600" b="0" u="none" strike="noStrike" dirty="0">
                <a:solidFill>
                  <a:srgbClr val="262626"/>
                </a:solidFill>
                <a:effectLst/>
                <a:uFillTx/>
                <a:latin typeface="+mj-lt"/>
                <a:ea typeface="Calibri"/>
              </a:rPr>
              <a:t> schreiben ihren Aufsatz in Word und nutzen Grammarly zur Rechtschreib- und Grammatikkorrektur</a:t>
            </a:r>
            <a:endParaRPr lang="de-DE" sz="1600" b="0" u="none" strike="noStrike" dirty="0">
              <a:solidFill>
                <a:srgbClr val="000000"/>
              </a:solidFill>
              <a:effectLst/>
              <a:uFillTx/>
              <a:latin typeface="+mj-lt"/>
            </a:endParaRPr>
          </a:p>
        </p:txBody>
      </p:sp>
      <p:sp>
        <p:nvSpPr>
          <p:cNvPr id="303" name="Google Shape;594;g2e075f73597_0_0"/>
          <p:cNvSpPr/>
          <p:nvPr/>
        </p:nvSpPr>
        <p:spPr>
          <a:xfrm>
            <a:off x="6778080" y="2756160"/>
            <a:ext cx="5149440" cy="1198080"/>
          </a:xfrm>
          <a:prstGeom prst="roundRect">
            <a:avLst>
              <a:gd name="adj" fmla="val 16667"/>
            </a:avLst>
          </a:prstGeom>
          <a:solidFill>
            <a:srgbClr val="B1E2FF"/>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de-DE" sz="1600" b="0" u="none" strike="noStrike" dirty="0" err="1">
                <a:solidFill>
                  <a:srgbClr val="262626"/>
                </a:solidFill>
                <a:effectLst/>
                <a:uFillTx/>
                <a:latin typeface="+mj-lt"/>
                <a:ea typeface="Calibri"/>
              </a:rPr>
              <a:t>Schüler:innen</a:t>
            </a:r>
            <a:r>
              <a:rPr lang="de-DE" sz="1600" b="0" u="none" strike="noStrike" dirty="0">
                <a:solidFill>
                  <a:srgbClr val="262626"/>
                </a:solidFill>
                <a:effectLst/>
                <a:uFillTx/>
                <a:latin typeface="+mj-lt"/>
                <a:ea typeface="Calibri"/>
              </a:rPr>
              <a:t> nutzen im Englischunterricht DeepL, um ihre Übersetzungen zu prüfen und Formulierungen zu übernehmen </a:t>
            </a:r>
            <a:endParaRPr lang="de-DE" sz="1600" b="0" u="none" strike="noStrike" dirty="0">
              <a:solidFill>
                <a:srgbClr val="000000"/>
              </a:solidFill>
              <a:effectLst/>
              <a:uFillTx/>
              <a:latin typeface="+mj-lt"/>
            </a:endParaRPr>
          </a:p>
        </p:txBody>
      </p:sp>
      <p:sp>
        <p:nvSpPr>
          <p:cNvPr id="304" name="Google Shape;594;g2e075f73597_0_0"/>
          <p:cNvSpPr/>
          <p:nvPr/>
        </p:nvSpPr>
        <p:spPr>
          <a:xfrm>
            <a:off x="7735320" y="4149000"/>
            <a:ext cx="4190040" cy="1198080"/>
          </a:xfrm>
          <a:prstGeom prst="roundRect">
            <a:avLst>
              <a:gd name="adj" fmla="val 16667"/>
            </a:avLst>
          </a:prstGeom>
          <a:solidFill>
            <a:srgbClr val="B1E2FF"/>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de-DE" sz="1600" b="0" u="none" strike="noStrike" dirty="0" err="1">
                <a:solidFill>
                  <a:srgbClr val="262626"/>
                </a:solidFill>
                <a:effectLst/>
                <a:uFillTx/>
                <a:latin typeface="+mj-lt"/>
                <a:ea typeface="Calibri"/>
              </a:rPr>
              <a:t>Schüler:innen</a:t>
            </a:r>
            <a:r>
              <a:rPr lang="de-DE" sz="1600" b="0" u="none" strike="noStrike" dirty="0">
                <a:solidFill>
                  <a:srgbClr val="262626"/>
                </a:solidFill>
                <a:effectLst/>
                <a:uFillTx/>
                <a:latin typeface="+mj-lt"/>
                <a:ea typeface="Calibri"/>
              </a:rPr>
              <a:t> nutzen ein Tutor-System, das ihren Lernfortschritt individuell analysiert und Aufgaben anpasst</a:t>
            </a:r>
            <a:endParaRPr lang="de-DE" sz="1600" b="0" u="none" strike="noStrike" dirty="0">
              <a:solidFill>
                <a:srgbClr val="000000"/>
              </a:solidFill>
              <a:effectLst/>
              <a:uFillTx/>
              <a:latin typeface="+mj-lt"/>
            </a:endParaRPr>
          </a:p>
        </p:txBody>
      </p:sp>
      <p:sp>
        <p:nvSpPr>
          <p:cNvPr id="305" name="Google Shape;594;g2e075f73597_0_0"/>
          <p:cNvSpPr/>
          <p:nvPr/>
        </p:nvSpPr>
        <p:spPr>
          <a:xfrm>
            <a:off x="8608320" y="5541840"/>
            <a:ext cx="3317040" cy="1198080"/>
          </a:xfrm>
          <a:prstGeom prst="roundRect">
            <a:avLst>
              <a:gd name="adj" fmla="val 16667"/>
            </a:avLst>
          </a:prstGeom>
          <a:solidFill>
            <a:srgbClr val="B1E2FF"/>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r>
              <a:rPr lang="de-DE" sz="1600" b="0" u="none" strike="noStrike" dirty="0" err="1">
                <a:solidFill>
                  <a:srgbClr val="262626"/>
                </a:solidFill>
                <a:effectLst/>
                <a:uFillTx/>
                <a:latin typeface="+mj-lt"/>
                <a:ea typeface="Calibri"/>
              </a:rPr>
              <a:t>Schüler:innen</a:t>
            </a:r>
            <a:r>
              <a:rPr lang="de-DE" sz="1600" b="0" u="none" strike="noStrike" dirty="0">
                <a:solidFill>
                  <a:srgbClr val="262626"/>
                </a:solidFill>
                <a:effectLst/>
                <a:uFillTx/>
                <a:latin typeface="+mj-lt"/>
                <a:ea typeface="Calibri"/>
              </a:rPr>
              <a:t> nutzen im Deutschunterricht ChatGPT, um Texte zu verfassen und Midjourney, um sie zu illustrieren</a:t>
            </a:r>
            <a:endParaRPr lang="de-DE" sz="1600" b="0" u="none" strike="noStrike" dirty="0">
              <a:solidFill>
                <a:srgbClr val="000000"/>
              </a:solidFill>
              <a:effectLst/>
              <a:uFillTx/>
              <a:latin typeface="+mj-lt"/>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315;p34"/>
          <p:cNvSpPr/>
          <p:nvPr/>
        </p:nvSpPr>
        <p:spPr>
          <a:xfrm>
            <a:off x="4087440" y="2996280"/>
            <a:ext cx="7515720" cy="865080"/>
          </a:xfrm>
          <a:prstGeom prst="rect">
            <a:avLst/>
          </a:prstGeom>
          <a:noFill/>
          <a:ln w="0">
            <a:noFill/>
          </a:ln>
        </p:spPr>
        <p:style>
          <a:lnRef idx="0">
            <a:scrgbClr r="0" g="0" b="0"/>
          </a:lnRef>
          <a:fillRef idx="0">
            <a:scrgbClr r="0" g="0" b="0"/>
          </a:fillRef>
          <a:effectRef idx="0">
            <a:scrgbClr r="0" g="0" b="0"/>
          </a:effectRef>
          <a:fontRef idx="minor"/>
        </p:style>
        <p:txBody>
          <a:bodyPr anchor="b">
            <a:normAutofit fontScale="85000" lnSpcReduction="9999"/>
          </a:bodyPr>
          <a:lstStyle/>
          <a:p>
            <a:pPr algn="ctr" defTabSz="914400">
              <a:lnSpc>
                <a:spcPct val="90000"/>
              </a:lnSpc>
              <a:tabLst>
                <a:tab pos="0" algn="l"/>
              </a:tabLst>
            </a:pPr>
            <a:r>
              <a:rPr lang="de-DE" sz="5400" b="0" u="none" strike="noStrike" dirty="0">
                <a:solidFill>
                  <a:schemeClr val="dk1">
                    <a:lumMod val="75000"/>
                    <a:lumOff val="25000"/>
                  </a:schemeClr>
                </a:solidFill>
                <a:effectLst/>
                <a:uFillTx/>
                <a:latin typeface="Arial"/>
              </a:rPr>
              <a:t>2. Konzeptentwicklung</a:t>
            </a:r>
            <a:endParaRPr lang="de-DE" sz="5400" b="0" u="none" strike="noStrike" dirty="0">
              <a:solidFill>
                <a:srgbClr val="000000"/>
              </a:solidFill>
              <a:effectLst/>
              <a:uFillTx/>
              <a:latin typeface="Calibri"/>
            </a:endParaRPr>
          </a:p>
        </p:txBody>
      </p:sp>
      <p:pic>
        <p:nvPicPr>
          <p:cNvPr id="139" name="Google Shape;316;p34" descr="Ein Bild, das Vortex, Spirale, Kreis, Licht enthält.&#10;&#10;Automatisch generierte Beschreibung"/>
          <p:cNvPicPr/>
          <p:nvPr/>
        </p:nvPicPr>
        <p:blipFill>
          <a:blip r:embed="rId2">
            <a:alphaModFix amt="66000"/>
          </a:blip>
          <a:stretch/>
        </p:blipFill>
        <p:spPr>
          <a:xfrm>
            <a:off x="0" y="1391400"/>
            <a:ext cx="4087080" cy="4074480"/>
          </a:xfrm>
          <a:prstGeom prst="rect">
            <a:avLst/>
          </a:prstGeom>
          <a:noFill/>
          <a:ln w="0">
            <a:noFill/>
          </a:ln>
        </p:spPr>
      </p:pic>
      <p:sp>
        <p:nvSpPr>
          <p:cNvPr id="2" name="Ellipse 1">
            <a:extLst>
              <a:ext uri="{FF2B5EF4-FFF2-40B4-BE49-F238E27FC236}">
                <a16:creationId xmlns:a16="http://schemas.microsoft.com/office/drawing/2014/main" id="{D922FF63-966D-10B1-619A-21422FE8AC28}"/>
              </a:ext>
            </a:extLst>
          </p:cNvPr>
          <p:cNvSpPr>
            <a:spLocks noChangeAspect="1"/>
          </p:cNvSpPr>
          <p:nvPr/>
        </p:nvSpPr>
        <p:spPr>
          <a:xfrm>
            <a:off x="4677630" y="3069360"/>
            <a:ext cx="813381" cy="792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3600" b="1" u="none" strike="noStrike" dirty="0">
                <a:solidFill>
                  <a:srgbClr val="404040"/>
                </a:solidFill>
                <a:effectLst/>
                <a:uFillTx/>
                <a:latin typeface="Calibri"/>
              </a:rPr>
              <a:t>3</a:t>
            </a:r>
          </a:p>
        </p:txBody>
      </p:sp>
    </p:spTree>
    <p:extLst>
      <p:ext uri="{BB962C8B-B14F-4D97-AF65-F5344CB8AC3E}">
        <p14:creationId xmlns:p14="http://schemas.microsoft.com/office/powerpoint/2010/main" val="1428646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PlaceHolder 2"/>
          <p:cNvSpPr>
            <a:spLocks noGrp="1"/>
          </p:cNvSpPr>
          <p:nvPr>
            <p:ph type="sldNum" idx="43"/>
          </p:nvPr>
        </p:nvSpPr>
        <p:spPr>
          <a:xfrm>
            <a:off x="877212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57598819-E177-42FF-9A8A-A2593DCFF207}" type="slidenum">
              <a:rPr lang="de-DE" sz="1200" b="0" u="none" strike="noStrike">
                <a:solidFill>
                  <a:schemeClr val="dk1"/>
                </a:solidFill>
                <a:effectLst/>
                <a:uFillTx/>
                <a:latin typeface="Calibri"/>
              </a:rPr>
              <a:t>2</a:t>
            </a:fld>
            <a:endParaRPr lang="de-DE" sz="1200" b="0" u="none" strike="noStrike">
              <a:solidFill>
                <a:srgbClr val="000000"/>
              </a:solidFill>
              <a:effectLst/>
              <a:uFillTx/>
              <a:latin typeface="Calibri"/>
            </a:endParaRPr>
          </a:p>
        </p:txBody>
      </p:sp>
      <p:sp>
        <p:nvSpPr>
          <p:cNvPr id="119" name="Rectangle 2"/>
          <p:cNvSpPr/>
          <p:nvPr/>
        </p:nvSpPr>
        <p:spPr>
          <a:xfrm>
            <a:off x="365760" y="306720"/>
            <a:ext cx="183600" cy="36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120" name="Ellipse 2"/>
          <p:cNvSpPr/>
          <p:nvPr/>
        </p:nvSpPr>
        <p:spPr>
          <a:xfrm>
            <a:off x="365760" y="2096802"/>
            <a:ext cx="538920" cy="538920"/>
          </a:xfrm>
          <a:prstGeom prst="ellipse">
            <a:avLst/>
          </a:prstGeom>
          <a:solidFill>
            <a:srgbClr val="FD9457"/>
          </a:solidFill>
          <a:ln>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a:solidFill>
                  <a:schemeClr val="lt1"/>
                </a:solidFill>
                <a:effectLst/>
                <a:uFillTx/>
                <a:latin typeface="Calibri"/>
              </a:rPr>
              <a:t>1</a:t>
            </a:r>
            <a:endParaRPr lang="de-DE" sz="1800" b="0" u="none" strike="noStrike">
              <a:solidFill>
                <a:srgbClr val="000000"/>
              </a:solidFill>
              <a:effectLst/>
              <a:uFillTx/>
              <a:latin typeface="Calibri"/>
            </a:endParaRPr>
          </a:p>
        </p:txBody>
      </p:sp>
      <p:sp>
        <p:nvSpPr>
          <p:cNvPr id="121" name="Textfeld 8"/>
          <p:cNvSpPr/>
          <p:nvPr/>
        </p:nvSpPr>
        <p:spPr>
          <a:xfrm>
            <a:off x="1149840" y="2132262"/>
            <a:ext cx="8550720" cy="46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pPr>
            <a:r>
              <a:rPr lang="de-DE" sz="2400" b="1" u="none" strike="noStrike" dirty="0">
                <a:solidFill>
                  <a:srgbClr val="000000"/>
                </a:solidFill>
                <a:effectLst/>
                <a:uFillTx/>
                <a:latin typeface="Arial"/>
              </a:rPr>
              <a:t>Vorstellungsrunde</a:t>
            </a:r>
            <a:endParaRPr lang="de-DE" sz="2400" b="0" u="none" strike="noStrike" dirty="0">
              <a:solidFill>
                <a:srgbClr val="000000"/>
              </a:solidFill>
              <a:effectLst/>
              <a:uFillTx/>
              <a:latin typeface="Calibri"/>
            </a:endParaRPr>
          </a:p>
        </p:txBody>
      </p:sp>
      <p:sp>
        <p:nvSpPr>
          <p:cNvPr id="122" name="Ellipse 14"/>
          <p:cNvSpPr/>
          <p:nvPr/>
        </p:nvSpPr>
        <p:spPr>
          <a:xfrm>
            <a:off x="365760" y="3145446"/>
            <a:ext cx="538920" cy="538920"/>
          </a:xfrm>
          <a:prstGeom prst="ellipse">
            <a:avLst/>
          </a:prstGeom>
          <a:solidFill>
            <a:srgbClr val="FD9457"/>
          </a:solidFill>
          <a:ln>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a:solidFill>
                  <a:schemeClr val="lt1"/>
                </a:solidFill>
                <a:effectLst/>
                <a:uFillTx/>
                <a:latin typeface="Calibri"/>
              </a:rPr>
              <a:t>2</a:t>
            </a:r>
            <a:endParaRPr lang="de-DE" sz="1800" b="0" u="none" strike="noStrike">
              <a:solidFill>
                <a:srgbClr val="000000"/>
              </a:solidFill>
              <a:effectLst/>
              <a:uFillTx/>
              <a:latin typeface="Calibri"/>
            </a:endParaRPr>
          </a:p>
        </p:txBody>
      </p:sp>
      <p:sp>
        <p:nvSpPr>
          <p:cNvPr id="123" name="Textfeld 15"/>
          <p:cNvSpPr/>
          <p:nvPr/>
        </p:nvSpPr>
        <p:spPr>
          <a:xfrm>
            <a:off x="1149840" y="3181626"/>
            <a:ext cx="8550720" cy="465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pPr>
            <a:r>
              <a:rPr lang="de-DE" sz="2400" b="1" u="none" strike="noStrike" dirty="0">
                <a:solidFill>
                  <a:srgbClr val="000000"/>
                </a:solidFill>
                <a:effectLst/>
                <a:uFillTx/>
                <a:latin typeface="Arial"/>
                <a:ea typeface="Calibri"/>
              </a:rPr>
              <a:t>Thematische Einführung</a:t>
            </a:r>
            <a:endParaRPr lang="de-DE" sz="2400" b="0" u="none" strike="noStrike" dirty="0">
              <a:solidFill>
                <a:srgbClr val="000000"/>
              </a:solidFill>
              <a:effectLst/>
              <a:uFillTx/>
              <a:latin typeface="Calibri"/>
            </a:endParaRPr>
          </a:p>
        </p:txBody>
      </p:sp>
      <p:sp>
        <p:nvSpPr>
          <p:cNvPr id="128" name="Ellipse 17"/>
          <p:cNvSpPr/>
          <p:nvPr/>
        </p:nvSpPr>
        <p:spPr>
          <a:xfrm>
            <a:off x="365760" y="4194090"/>
            <a:ext cx="538920" cy="538920"/>
          </a:xfrm>
          <a:prstGeom prst="ellipse">
            <a:avLst/>
          </a:prstGeom>
          <a:solidFill>
            <a:srgbClr val="FD9457"/>
          </a:solidFill>
          <a:ln>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a:solidFill>
                  <a:schemeClr val="lt1"/>
                </a:solidFill>
                <a:effectLst/>
                <a:uFillTx/>
                <a:latin typeface="Calibri"/>
              </a:rPr>
              <a:t>3</a:t>
            </a:r>
            <a:endParaRPr lang="de-DE" sz="1800" b="0" u="none" strike="noStrike">
              <a:solidFill>
                <a:srgbClr val="000000"/>
              </a:solidFill>
              <a:effectLst/>
              <a:uFillTx/>
              <a:latin typeface="Calibri"/>
            </a:endParaRPr>
          </a:p>
        </p:txBody>
      </p:sp>
      <p:sp>
        <p:nvSpPr>
          <p:cNvPr id="129" name="Textfeld 18"/>
          <p:cNvSpPr/>
          <p:nvPr/>
        </p:nvSpPr>
        <p:spPr>
          <a:xfrm>
            <a:off x="1149840" y="4228830"/>
            <a:ext cx="8550720" cy="46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pPr>
            <a:r>
              <a:rPr lang="de-DE" sz="2400" b="1" u="none" strike="noStrike" dirty="0">
                <a:solidFill>
                  <a:srgbClr val="000000"/>
                </a:solidFill>
                <a:effectLst/>
                <a:uFillTx/>
                <a:latin typeface="Arial"/>
                <a:ea typeface="Calibri"/>
              </a:rPr>
              <a:t>Konzeptentwicklung</a:t>
            </a:r>
            <a:endParaRPr lang="de-DE" sz="2400" b="0" u="none" strike="noStrike" dirty="0">
              <a:solidFill>
                <a:srgbClr val="000000"/>
              </a:solidFill>
              <a:effectLst/>
              <a:uFillTx/>
              <a:latin typeface="Calibri"/>
            </a:endParaRPr>
          </a:p>
        </p:txBody>
      </p:sp>
      <p:sp>
        <p:nvSpPr>
          <p:cNvPr id="130" name="Ellipse 19"/>
          <p:cNvSpPr/>
          <p:nvPr/>
        </p:nvSpPr>
        <p:spPr>
          <a:xfrm>
            <a:off x="365760" y="5242734"/>
            <a:ext cx="538920" cy="538920"/>
          </a:xfrm>
          <a:prstGeom prst="ellipse">
            <a:avLst/>
          </a:prstGeom>
          <a:solidFill>
            <a:srgbClr val="FD9457"/>
          </a:solidFill>
          <a:ln>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1800" b="1" u="none" strike="noStrike">
                <a:solidFill>
                  <a:schemeClr val="lt1"/>
                </a:solidFill>
                <a:effectLst/>
                <a:uFillTx/>
                <a:latin typeface="Calibri"/>
              </a:rPr>
              <a:t>4</a:t>
            </a:r>
            <a:endParaRPr lang="de-DE" sz="1800" b="0" u="none" strike="noStrike">
              <a:solidFill>
                <a:srgbClr val="000000"/>
              </a:solidFill>
              <a:effectLst/>
              <a:uFillTx/>
              <a:latin typeface="Calibri"/>
            </a:endParaRPr>
          </a:p>
        </p:txBody>
      </p:sp>
      <p:sp>
        <p:nvSpPr>
          <p:cNvPr id="131" name="Textfeld 20"/>
          <p:cNvSpPr/>
          <p:nvPr/>
        </p:nvSpPr>
        <p:spPr>
          <a:xfrm>
            <a:off x="1149840" y="5278194"/>
            <a:ext cx="9240480" cy="468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7000"/>
              </a:lnSpc>
            </a:pPr>
            <a:r>
              <a:rPr lang="de-DE" sz="2400" b="1" u="none" strike="noStrike" dirty="0">
                <a:solidFill>
                  <a:srgbClr val="000000"/>
                </a:solidFill>
                <a:effectLst/>
                <a:uFillTx/>
                <a:latin typeface="Arial"/>
              </a:rPr>
              <a:t>(Meta-) Reflexion</a:t>
            </a:r>
            <a:endParaRPr lang="de-DE" sz="2400" b="0" u="none" strike="noStrike" dirty="0">
              <a:solidFill>
                <a:srgbClr val="000000"/>
              </a:solidFill>
              <a:effectLst/>
              <a:uFillTx/>
              <a:latin typeface="Calibri"/>
            </a:endParaRPr>
          </a:p>
        </p:txBody>
      </p:sp>
      <p:sp>
        <p:nvSpPr>
          <p:cNvPr id="4" name="PlaceHolder 1">
            <a:extLst>
              <a:ext uri="{FF2B5EF4-FFF2-40B4-BE49-F238E27FC236}">
                <a16:creationId xmlns:a16="http://schemas.microsoft.com/office/drawing/2014/main" id="{89F7EDE6-06A2-1D29-E4DA-31D7E18B71F0}"/>
              </a:ext>
            </a:extLst>
          </p:cNvPr>
          <p:cNvSpPr txBox="1">
            <a:spLocks/>
          </p:cNvSpPr>
          <p:nvPr/>
        </p:nvSpPr>
        <p:spPr>
          <a:xfrm>
            <a:off x="273600" y="0"/>
            <a:ext cx="9948923"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r>
              <a:rPr lang="de-DE" dirty="0">
                <a:solidFill>
                  <a:srgbClr val="404040"/>
                </a:solidFill>
              </a:rPr>
              <a:t>Ablauf</a:t>
            </a:r>
            <a:endParaRPr lang="de-DE" b="0" dirty="0">
              <a:solidFill>
                <a:srgbClr val="404040"/>
              </a:solidFill>
              <a:latin typeface="Calibri Light"/>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fill="hold" nodeType="clickEffect">
                                  <p:stCondLst>
                                    <p:cond delay="0"/>
                                  </p:stCondLst>
                                  <p:childTnLst>
                                    <p:set>
                                      <p:cBhvr>
                                        <p:cTn id="12" dur="1" fill="hold">
                                          <p:stCondLst>
                                            <p:cond delay="0"/>
                                          </p:stCondLst>
                                        </p:cTn>
                                        <p:tgtEl>
                                          <p:spTgt spid="122"/>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28"/>
                                        </p:tgtEl>
                                        <p:attrNameLst>
                                          <p:attrName>style.visibility</p:attrName>
                                        </p:attrNameLst>
                                      </p:cBhvr>
                                      <p:to>
                                        <p:strVal val="visible"/>
                                      </p:to>
                                    </p:set>
                                  </p:childTnLst>
                                </p:cTn>
                              </p:par>
                              <p:par>
                                <p:cTn id="19" presetID="1" presetClass="entr" fill="hold" nodeType="withEffect">
                                  <p:stCondLst>
                                    <p:cond delay="0"/>
                                  </p:stCondLst>
                                  <p:childTnLst>
                                    <p:set>
                                      <p:cBhvr>
                                        <p:cTn id="20" dur="1" fill="hold">
                                          <p:stCondLst>
                                            <p:cond delay="0"/>
                                          </p:stCondLst>
                                        </p:cTn>
                                        <p:tgtEl>
                                          <p:spTgt spid="1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130"/>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354"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355" name="PlaceHolder 1"/>
          <p:cNvSpPr>
            <a:spLocks noGrp="1"/>
          </p:cNvSpPr>
          <p:nvPr>
            <p:ph type="sldNum" idx="56"/>
          </p:nvPr>
        </p:nvSpPr>
        <p:spPr>
          <a:xfrm>
            <a:off x="10949400" y="6444720"/>
            <a:ext cx="741960" cy="2034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8C093855-7A9F-4198-B78C-B1A2EE8C1099}" type="slidenum">
              <a:rPr lang="de-DE" sz="1200" b="0" u="none" strike="noStrike">
                <a:solidFill>
                  <a:srgbClr val="757575"/>
                </a:solidFill>
                <a:effectLst/>
                <a:uFillTx/>
                <a:latin typeface="Calibri"/>
                <a:ea typeface="Calibri"/>
              </a:rPr>
              <a:t>20</a:t>
            </a:fld>
            <a:endParaRPr lang="de-DE" sz="1200" b="0" u="none" strike="noStrike">
              <a:solidFill>
                <a:srgbClr val="000000"/>
              </a:solidFill>
              <a:effectLst/>
              <a:uFillTx/>
              <a:latin typeface="Calibri"/>
            </a:endParaRPr>
          </a:p>
        </p:txBody>
      </p:sp>
      <p:grpSp>
        <p:nvGrpSpPr>
          <p:cNvPr id="356" name="Google Shape;900;p42"/>
          <p:cNvGrpSpPr/>
          <p:nvPr/>
        </p:nvGrpSpPr>
        <p:grpSpPr>
          <a:xfrm>
            <a:off x="1026000" y="737280"/>
            <a:ext cx="10443960" cy="6491880"/>
            <a:chOff x="1026000" y="737280"/>
            <a:chExt cx="10443960" cy="6491880"/>
          </a:xfrm>
        </p:grpSpPr>
        <p:sp>
          <p:nvSpPr>
            <p:cNvPr id="357" name="Google Shape;901;p42"/>
            <p:cNvSpPr/>
            <p:nvPr/>
          </p:nvSpPr>
          <p:spPr>
            <a:xfrm>
              <a:off x="5576400" y="107820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dirty="0" err="1">
                  <a:effectLst/>
                  <a:uFillTx/>
                  <a:latin typeface="Calibri"/>
                  <a:ea typeface="Calibri"/>
                </a:rPr>
                <a:t>Empathize</a:t>
              </a:r>
              <a:endParaRPr lang="de-DE" sz="1600" b="0" u="none" strike="noStrike" dirty="0">
                <a:effectLst/>
                <a:uFillTx/>
                <a:latin typeface="Calibri"/>
              </a:endParaRPr>
            </a:p>
          </p:txBody>
        </p:sp>
        <p:sp>
          <p:nvSpPr>
            <p:cNvPr id="358" name="Google Shape;902;p42"/>
            <p:cNvSpPr/>
            <p:nvPr/>
          </p:nvSpPr>
          <p:spPr>
            <a:xfrm rot="2157000">
              <a:off x="7116840" y="230004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072BC"/>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effectLst/>
                <a:uFillTx/>
                <a:latin typeface="Calibri"/>
                <a:ea typeface="Calibri"/>
              </a:endParaRPr>
            </a:p>
          </p:txBody>
        </p:sp>
        <p:sp>
          <p:nvSpPr>
            <p:cNvPr id="359" name="Google Shape;903;p42"/>
            <p:cNvSpPr/>
            <p:nvPr/>
          </p:nvSpPr>
          <p:spPr>
            <a:xfrm>
              <a:off x="750960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effectLst/>
                  <a:uFillTx/>
                  <a:latin typeface="Calibri"/>
                  <a:ea typeface="Calibri"/>
                </a:rPr>
                <a:t>Define</a:t>
              </a:r>
              <a:endParaRPr lang="de-DE" sz="1600" b="0" u="none" strike="noStrike">
                <a:effectLst/>
                <a:uFillTx/>
                <a:latin typeface="Calibri"/>
              </a:endParaRPr>
            </a:p>
          </p:txBody>
        </p:sp>
        <p:sp>
          <p:nvSpPr>
            <p:cNvPr id="360" name="Google Shape;904;p42"/>
            <p:cNvSpPr/>
            <p:nvPr/>
          </p:nvSpPr>
          <p:spPr>
            <a:xfrm rot="17284200">
              <a:off x="7726680" y="413640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072BC"/>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effectLst/>
                <a:uFillTx/>
                <a:latin typeface="Calibri"/>
                <a:ea typeface="Calibri"/>
              </a:endParaRPr>
            </a:p>
          </p:txBody>
        </p:sp>
        <p:sp>
          <p:nvSpPr>
            <p:cNvPr id="361" name="Google Shape;905;p42"/>
            <p:cNvSpPr/>
            <p:nvPr/>
          </p:nvSpPr>
          <p:spPr>
            <a:xfrm>
              <a:off x="677124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effectLst/>
                  <a:uFillTx/>
                  <a:latin typeface="Calibri"/>
                  <a:ea typeface="Calibri"/>
                </a:rPr>
                <a:t>Ideate</a:t>
              </a:r>
              <a:endParaRPr lang="de-DE" sz="1600" b="0" u="none" strike="noStrike">
                <a:effectLst/>
                <a:uFillTx/>
                <a:latin typeface="Calibri"/>
              </a:endParaRPr>
            </a:p>
          </p:txBody>
        </p:sp>
        <p:sp>
          <p:nvSpPr>
            <p:cNvPr id="362" name="Google Shape;906;p42"/>
            <p:cNvSpPr/>
            <p:nvPr/>
          </p:nvSpPr>
          <p:spPr>
            <a:xfrm>
              <a:off x="6171840" y="5283720"/>
              <a:ext cx="422640" cy="535680"/>
            </a:xfrm>
            <a:custGeom>
              <a:avLst/>
              <a:gdLst>
                <a:gd name="textAreaLeft" fmla="*/ 0 w 422640"/>
                <a:gd name="textAreaRight" fmla="*/ 423720 w 422640"/>
                <a:gd name="textAreaTop" fmla="*/ 0 h 535680"/>
                <a:gd name="textAreaBottom" fmla="*/ 536760 h 53568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072BC"/>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effectLst/>
                <a:uFillTx/>
                <a:latin typeface="Calibri"/>
                <a:ea typeface="Calibri"/>
              </a:endParaRPr>
            </a:p>
          </p:txBody>
        </p:sp>
        <p:sp>
          <p:nvSpPr>
            <p:cNvPr id="363" name="Google Shape;907;p42"/>
            <p:cNvSpPr/>
            <p:nvPr/>
          </p:nvSpPr>
          <p:spPr>
            <a:xfrm>
              <a:off x="438192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effectLst/>
                  <a:uFillTx/>
                  <a:latin typeface="Calibri"/>
                  <a:ea typeface="Calibri"/>
                </a:rPr>
                <a:t>Prototype</a:t>
              </a:r>
              <a:endParaRPr lang="de-DE" sz="1600" b="0" u="none" strike="noStrike">
                <a:effectLst/>
                <a:uFillTx/>
                <a:latin typeface="Calibri"/>
              </a:endParaRPr>
            </a:p>
          </p:txBody>
        </p:sp>
        <p:sp>
          <p:nvSpPr>
            <p:cNvPr id="364" name="Google Shape;908;p42"/>
            <p:cNvSpPr/>
            <p:nvPr/>
          </p:nvSpPr>
          <p:spPr>
            <a:xfrm rot="4315800">
              <a:off x="4600080" y="415764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072BC"/>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effectLst/>
                <a:uFillTx/>
                <a:latin typeface="Calibri"/>
                <a:ea typeface="Calibri"/>
              </a:endParaRPr>
            </a:p>
          </p:txBody>
        </p:sp>
        <p:sp>
          <p:nvSpPr>
            <p:cNvPr id="365" name="Google Shape;909;p42"/>
            <p:cNvSpPr/>
            <p:nvPr/>
          </p:nvSpPr>
          <p:spPr>
            <a:xfrm>
              <a:off x="364356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effectLst/>
                  <a:uFillTx/>
                  <a:latin typeface="Calibri"/>
                  <a:ea typeface="Calibri"/>
                </a:rPr>
                <a:t>Test</a:t>
              </a:r>
              <a:endParaRPr lang="de-DE" sz="1600" b="0" u="none" strike="noStrike">
                <a:effectLst/>
                <a:uFillTx/>
                <a:latin typeface="Calibri"/>
              </a:endParaRPr>
            </a:p>
          </p:txBody>
        </p:sp>
        <p:sp>
          <p:nvSpPr>
            <p:cNvPr id="366" name="Google Shape;910;p42"/>
            <p:cNvSpPr/>
            <p:nvPr/>
          </p:nvSpPr>
          <p:spPr>
            <a:xfrm rot="19443000">
              <a:off x="5182920" y="231480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072BC"/>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effectLst/>
                <a:uFillTx/>
                <a:latin typeface="Calibri"/>
                <a:ea typeface="Calibri"/>
              </a:endParaRPr>
            </a:p>
          </p:txBody>
        </p:sp>
        <p:sp>
          <p:nvSpPr>
            <p:cNvPr id="367" name="Google Shape;911;p42"/>
            <p:cNvSpPr/>
            <p:nvPr/>
          </p:nvSpPr>
          <p:spPr>
            <a:xfrm>
              <a:off x="6383520" y="737280"/>
              <a:ext cx="361656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effectLst/>
                  <a:uFillTx/>
                  <a:latin typeface="Arial"/>
                  <a:ea typeface="Arial"/>
                </a:rPr>
                <a:t>Wo und mit wem ergibt sich Handlungsspielraum?</a:t>
              </a:r>
              <a:endParaRPr lang="de-DE" sz="2000" b="0" u="none" strike="noStrike">
                <a:effectLst/>
                <a:uFillTx/>
                <a:latin typeface="Calibri"/>
              </a:endParaRPr>
            </a:p>
          </p:txBody>
        </p:sp>
        <p:sp>
          <p:nvSpPr>
            <p:cNvPr id="368" name="Google Shape;912;p42"/>
            <p:cNvSpPr/>
            <p:nvPr/>
          </p:nvSpPr>
          <p:spPr>
            <a:xfrm>
              <a:off x="8969400" y="2677680"/>
              <a:ext cx="206100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effectLst/>
                  <a:uFillTx/>
                  <a:latin typeface="Arial"/>
                  <a:ea typeface="Arial"/>
                </a:rPr>
                <a:t>Woran wollen wir arbeiten?</a:t>
              </a:r>
              <a:endParaRPr lang="de-DE" sz="2000" b="0" u="none" strike="noStrike">
                <a:effectLst/>
                <a:uFillTx/>
                <a:latin typeface="Calibri"/>
              </a:endParaRPr>
            </a:p>
          </p:txBody>
        </p:sp>
        <p:sp>
          <p:nvSpPr>
            <p:cNvPr id="369" name="Google Shape;913;p42"/>
            <p:cNvSpPr/>
            <p:nvPr/>
          </p:nvSpPr>
          <p:spPr>
            <a:xfrm>
              <a:off x="7410960" y="4879440"/>
              <a:ext cx="4059000" cy="18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effectLst/>
                  <a:uFillTx/>
                  <a:latin typeface="Arial"/>
                  <a:ea typeface="Arial"/>
                </a:rPr>
                <a:t>Welche konkreten Ziele </a:t>
              </a:r>
              <a:endParaRPr lang="de-DE" sz="2000" b="0" u="none" strike="noStrike">
                <a:effectLst/>
                <a:uFillTx/>
                <a:latin typeface="Calibri"/>
              </a:endParaRPr>
            </a:p>
            <a:p>
              <a:pPr algn="r" defTabSz="914400">
                <a:lnSpc>
                  <a:spcPct val="150000"/>
                </a:lnSpc>
                <a:tabLst>
                  <a:tab pos="0" algn="l"/>
                </a:tabLst>
              </a:pPr>
              <a:r>
                <a:rPr lang="de-DE" sz="2000" b="0" u="none" strike="noStrike">
                  <a:effectLst/>
                  <a:uFillTx/>
                  <a:latin typeface="Arial"/>
                  <a:ea typeface="Arial"/>
                </a:rPr>
                <a:t>sollen erreicht werden? </a:t>
              </a:r>
              <a:endParaRPr lang="de-DE" sz="2000" b="0" u="none" strike="noStrike">
                <a:effectLst/>
                <a:uFillTx/>
                <a:latin typeface="Calibri"/>
              </a:endParaRPr>
            </a:p>
            <a:p>
              <a:pPr algn="r" defTabSz="914400">
                <a:lnSpc>
                  <a:spcPct val="150000"/>
                </a:lnSpc>
                <a:tabLst>
                  <a:tab pos="0" algn="l"/>
                </a:tabLst>
              </a:pPr>
              <a:r>
                <a:rPr lang="de-DE" sz="2000" b="0" u="none" strike="noStrike">
                  <a:effectLst/>
                  <a:uFillTx/>
                  <a:latin typeface="Arial"/>
                  <a:ea typeface="Arial"/>
                </a:rPr>
                <a:t>Wie könnte die bestehende </a:t>
              </a:r>
              <a:endParaRPr lang="de-DE" sz="2000" b="0" u="none" strike="noStrike">
                <a:effectLst/>
                <a:uFillTx/>
                <a:latin typeface="Calibri"/>
              </a:endParaRPr>
            </a:p>
            <a:p>
              <a:pPr algn="r" defTabSz="914400">
                <a:lnSpc>
                  <a:spcPct val="150000"/>
                </a:lnSpc>
                <a:tabLst>
                  <a:tab pos="0" algn="l"/>
                </a:tabLst>
              </a:pPr>
              <a:r>
                <a:rPr lang="de-DE" sz="2000" b="0" u="none" strike="noStrike">
                  <a:effectLst/>
                  <a:uFillTx/>
                  <a:latin typeface="Arial"/>
                  <a:ea typeface="Arial"/>
                </a:rPr>
                <a:t>Situation verbessert werden? </a:t>
              </a:r>
              <a:endParaRPr lang="de-DE" sz="2000" b="0" u="none" strike="noStrike">
                <a:effectLst/>
                <a:uFillTx/>
                <a:latin typeface="Calibri"/>
              </a:endParaRPr>
            </a:p>
          </p:txBody>
        </p:sp>
        <p:sp>
          <p:nvSpPr>
            <p:cNvPr id="370" name="Google Shape;914;p42"/>
            <p:cNvSpPr/>
            <p:nvPr/>
          </p:nvSpPr>
          <p:spPr>
            <a:xfrm>
              <a:off x="1026000" y="4425840"/>
              <a:ext cx="4459320" cy="280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0" u="none" strike="noStrike" dirty="0">
                  <a:effectLst/>
                  <a:uFillTx/>
                  <a:latin typeface="Arial"/>
                  <a:ea typeface="Arial"/>
                </a:rPr>
                <a:t>Was wird konkret gemacht? </a:t>
              </a:r>
              <a:endParaRPr lang="de-DE" sz="2000" b="0" u="none" strike="noStrike" dirty="0">
                <a:effectLst/>
                <a:uFillTx/>
                <a:latin typeface="Calibri"/>
              </a:endParaRPr>
            </a:p>
            <a:p>
              <a:pPr defTabSz="914400">
                <a:lnSpc>
                  <a:spcPct val="150000"/>
                </a:lnSpc>
                <a:tabLst>
                  <a:tab pos="0" algn="l"/>
                </a:tabLst>
              </a:pPr>
              <a:r>
                <a:rPr lang="de-DE" sz="2000" b="0" u="none" strike="noStrike" dirty="0">
                  <a:effectLst/>
                  <a:uFillTx/>
                  <a:latin typeface="Arial"/>
                  <a:ea typeface="Arial"/>
                </a:rPr>
                <a:t>Welche Schritte und </a:t>
              </a:r>
              <a:endParaRPr lang="de-DE" sz="2000" b="0" u="none" strike="noStrike" dirty="0">
                <a:effectLst/>
                <a:uFillTx/>
                <a:latin typeface="Calibri"/>
              </a:endParaRPr>
            </a:p>
            <a:p>
              <a:pPr defTabSz="914400">
                <a:lnSpc>
                  <a:spcPct val="150000"/>
                </a:lnSpc>
                <a:tabLst>
                  <a:tab pos="0" algn="l"/>
                </a:tabLst>
              </a:pPr>
              <a:r>
                <a:rPr lang="de-DE" sz="2000" b="0" u="none" strike="noStrike" dirty="0">
                  <a:effectLst/>
                  <a:uFillTx/>
                  <a:latin typeface="Arial"/>
                  <a:ea typeface="Arial"/>
                </a:rPr>
                <a:t>Maßnahmen sind hierfür </a:t>
              </a:r>
              <a:endParaRPr lang="de-DE" sz="2000" b="0" u="none" strike="noStrike" dirty="0">
                <a:effectLst/>
                <a:uFillTx/>
                <a:latin typeface="Calibri"/>
              </a:endParaRPr>
            </a:p>
            <a:p>
              <a:pPr defTabSz="914400">
                <a:lnSpc>
                  <a:spcPct val="150000"/>
                </a:lnSpc>
                <a:tabLst>
                  <a:tab pos="0" algn="l"/>
                </a:tabLst>
              </a:pPr>
              <a:r>
                <a:rPr lang="de-DE" sz="2000" b="0" u="none" strike="noStrike" dirty="0">
                  <a:effectLst/>
                  <a:uFillTx/>
                  <a:latin typeface="Arial"/>
                  <a:ea typeface="Arial"/>
                </a:rPr>
                <a:t>erforderlich?</a:t>
              </a:r>
              <a:r>
                <a:rPr lang="en-US" sz="2000" b="0" u="none" strike="noStrike" dirty="0">
                  <a:effectLst/>
                  <a:uFillTx/>
                  <a:latin typeface="Arial"/>
                  <a:ea typeface="Arial"/>
                </a:rPr>
                <a:t> </a:t>
              </a:r>
              <a:r>
                <a:rPr lang="de-DE" sz="2000" b="0" u="none" strike="noStrike" dirty="0">
                  <a:effectLst/>
                  <a:uFillTx/>
                  <a:latin typeface="Arial"/>
                  <a:ea typeface="Arial"/>
                </a:rPr>
                <a:t>Wie kann eine partizipative Umsetzung aussehen?</a:t>
              </a:r>
              <a:endParaRPr lang="de-DE" sz="2000" b="0" u="none" strike="noStrike" dirty="0">
                <a:effectLst/>
                <a:uFillTx/>
                <a:latin typeface="Calibri"/>
              </a:endParaRPr>
            </a:p>
            <a:p>
              <a:pPr defTabSz="914400">
                <a:lnSpc>
                  <a:spcPct val="150000"/>
                </a:lnSpc>
                <a:tabLst>
                  <a:tab pos="0" algn="l"/>
                </a:tabLst>
              </a:pPr>
              <a:endParaRPr lang="de-DE" sz="2000" b="0" u="none" strike="noStrike" dirty="0">
                <a:effectLst/>
                <a:uFillTx/>
                <a:latin typeface="Calibri"/>
              </a:endParaRPr>
            </a:p>
          </p:txBody>
        </p:sp>
        <p:sp>
          <p:nvSpPr>
            <p:cNvPr id="371" name="Google Shape;915;p42"/>
            <p:cNvSpPr/>
            <p:nvPr/>
          </p:nvSpPr>
          <p:spPr>
            <a:xfrm>
              <a:off x="1513440" y="1969560"/>
              <a:ext cx="2620800" cy="188028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50000"/>
                </a:lnSpc>
                <a:tabLst>
                  <a:tab pos="0" algn="l"/>
                </a:tabLst>
              </a:pPr>
              <a:r>
                <a:rPr lang="de-DE" sz="2000" b="0" u="none" strike="noStrike" dirty="0">
                  <a:effectLst/>
                  <a:uFillTx/>
                  <a:latin typeface="Arial"/>
                  <a:ea typeface="Arial"/>
                </a:rPr>
                <a:t>Was funktioniert</a:t>
              </a:r>
              <a:endParaRPr lang="de-DE" sz="2000" b="0" u="none" strike="noStrike" dirty="0">
                <a:effectLst/>
                <a:uFillTx/>
                <a:latin typeface="Calibri"/>
              </a:endParaRPr>
            </a:p>
            <a:p>
              <a:pPr defTabSz="914400">
                <a:lnSpc>
                  <a:spcPct val="150000"/>
                </a:lnSpc>
                <a:tabLst>
                  <a:tab pos="0" algn="l"/>
                </a:tabLst>
              </a:pPr>
              <a:r>
                <a:rPr lang="de-DE" sz="2000" b="0" u="none" strike="noStrike" dirty="0">
                  <a:effectLst/>
                  <a:uFillTx/>
                  <a:latin typeface="Arial"/>
                  <a:ea typeface="Arial"/>
                </a:rPr>
                <a:t>in der Praxis?</a:t>
              </a:r>
              <a:endParaRPr lang="de-DE" sz="2000" b="0" u="none" strike="noStrike" dirty="0">
                <a:effectLst/>
                <a:uFillTx/>
                <a:latin typeface="Calibri"/>
              </a:endParaRPr>
            </a:p>
            <a:p>
              <a:pPr defTabSz="914400">
                <a:lnSpc>
                  <a:spcPct val="150000"/>
                </a:lnSpc>
                <a:tabLst>
                  <a:tab pos="0" algn="l"/>
                </a:tabLst>
              </a:pPr>
              <a:r>
                <a:rPr lang="de-DE" sz="2000" b="0" u="none" strike="noStrike" dirty="0">
                  <a:effectLst/>
                  <a:uFillTx/>
                  <a:latin typeface="Arial"/>
                  <a:ea typeface="Arial"/>
                </a:rPr>
                <a:t>Was nicht?</a:t>
              </a:r>
              <a:endParaRPr lang="de-DE" sz="2000" b="0" u="none" strike="noStrike" dirty="0">
                <a:effectLst/>
                <a:uFillTx/>
                <a:latin typeface="Calibri"/>
              </a:endParaRPr>
            </a:p>
            <a:p>
              <a:pPr defTabSz="914400">
                <a:lnSpc>
                  <a:spcPct val="150000"/>
                </a:lnSpc>
                <a:tabLst>
                  <a:tab pos="0" algn="l"/>
                </a:tabLst>
              </a:pPr>
              <a:r>
                <a:rPr lang="de-DE" sz="2000" b="0" u="none" strike="noStrike" dirty="0">
                  <a:effectLst/>
                  <a:uFillTx/>
                  <a:latin typeface="Arial"/>
                  <a:ea typeface="Arial"/>
                </a:rPr>
                <a:t>(Woran liegt‘s?)</a:t>
              </a:r>
              <a:endParaRPr lang="de-DE" sz="2000" b="0" u="none" strike="noStrike" dirty="0">
                <a:effectLst/>
                <a:uFillTx/>
                <a:latin typeface="Calibri"/>
              </a:endParaRPr>
            </a:p>
          </p:txBody>
        </p:sp>
      </p:grpSp>
      <p:sp>
        <p:nvSpPr>
          <p:cNvPr id="372" name="PlaceHolder 1"/>
          <p:cNvSpPr/>
          <p:nvPr/>
        </p:nvSpPr>
        <p:spPr>
          <a:xfrm>
            <a:off x="273600" y="0"/>
            <a:ext cx="1170324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0000"/>
              </a:lnSpc>
              <a:tabLst>
                <a:tab pos="0" algn="l"/>
              </a:tabLst>
            </a:pPr>
            <a:r>
              <a:rPr lang="de-DE" sz="3600" b="1" u="none" strike="noStrike" dirty="0">
                <a:solidFill>
                  <a:srgbClr val="404040"/>
                </a:solidFill>
                <a:effectLst/>
                <a:uFillTx/>
                <a:latin typeface="Arial"/>
              </a:rPr>
              <a:t>Design-Thinking-Kreislauf</a:t>
            </a:r>
            <a:endParaRPr lang="de-DE" sz="3600" b="0" u="none" strike="noStrike" dirty="0">
              <a:solidFill>
                <a:srgbClr val="404040"/>
              </a:solidFill>
              <a:effectLst/>
              <a:uFillTx/>
              <a:latin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374" name="PlaceHolder 1"/>
          <p:cNvSpPr>
            <a:spLocks noGrp="1"/>
          </p:cNvSpPr>
          <p:nvPr>
            <p:ph type="sldNum" idx="57"/>
          </p:nvPr>
        </p:nvSpPr>
        <p:spPr>
          <a:xfrm>
            <a:off x="10949400" y="6444720"/>
            <a:ext cx="741960" cy="2034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249F3535-BEFA-4DF8-9688-A958817CD14A}" type="slidenum">
              <a:rPr lang="de-DE" sz="1200" b="0" u="none" strike="noStrike">
                <a:solidFill>
                  <a:srgbClr val="757575"/>
                </a:solidFill>
                <a:effectLst/>
                <a:uFillTx/>
                <a:latin typeface="Calibri"/>
                <a:ea typeface="Calibri"/>
              </a:rPr>
              <a:t>21</a:t>
            </a:fld>
            <a:endParaRPr lang="de-DE" sz="1200" b="0" u="none" strike="noStrike">
              <a:solidFill>
                <a:srgbClr val="000000"/>
              </a:solidFill>
              <a:effectLst/>
              <a:uFillTx/>
              <a:latin typeface="Calibri"/>
            </a:endParaRPr>
          </a:p>
        </p:txBody>
      </p:sp>
      <p:sp>
        <p:nvSpPr>
          <p:cNvPr id="375" name="Google Shape;901;p42"/>
          <p:cNvSpPr/>
          <p:nvPr/>
        </p:nvSpPr>
        <p:spPr>
          <a:xfrm>
            <a:off x="5576400" y="107820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EBC24A"/>
          </a:solidFill>
          <a:ln w="0">
            <a:solidFill>
              <a:srgbClr val="EBC24A"/>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dirty="0" err="1">
                <a:effectLst/>
                <a:uFillTx/>
                <a:latin typeface="Calibri"/>
                <a:ea typeface="Calibri"/>
              </a:rPr>
              <a:t>Empathize</a:t>
            </a:r>
            <a:endParaRPr lang="de-DE" sz="1600" b="0" u="none" strike="noStrike" dirty="0">
              <a:effectLst/>
              <a:uFillTx/>
              <a:latin typeface="Calibri"/>
            </a:endParaRPr>
          </a:p>
        </p:txBody>
      </p:sp>
      <p:sp>
        <p:nvSpPr>
          <p:cNvPr id="376" name="Google Shape;902;p42"/>
          <p:cNvSpPr/>
          <p:nvPr/>
        </p:nvSpPr>
        <p:spPr>
          <a:xfrm rot="2157000">
            <a:off x="7116840" y="230004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377" name="Google Shape;903;p42"/>
          <p:cNvSpPr/>
          <p:nvPr/>
        </p:nvSpPr>
        <p:spPr>
          <a:xfrm>
            <a:off x="750960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Define</a:t>
            </a:r>
            <a:endParaRPr lang="de-DE" sz="1600" b="0" u="none" strike="noStrike">
              <a:solidFill>
                <a:srgbClr val="000000"/>
              </a:solidFill>
              <a:effectLst/>
              <a:uFillTx/>
              <a:latin typeface="Calibri"/>
            </a:endParaRPr>
          </a:p>
        </p:txBody>
      </p:sp>
      <p:sp>
        <p:nvSpPr>
          <p:cNvPr id="378" name="Google Shape;904;p42"/>
          <p:cNvSpPr/>
          <p:nvPr/>
        </p:nvSpPr>
        <p:spPr>
          <a:xfrm rot="17284200">
            <a:off x="7726680" y="413640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379" name="Google Shape;905;p42"/>
          <p:cNvSpPr/>
          <p:nvPr/>
        </p:nvSpPr>
        <p:spPr>
          <a:xfrm>
            <a:off x="677124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Ideate</a:t>
            </a:r>
            <a:endParaRPr lang="de-DE" sz="1600" b="0" u="none" strike="noStrike">
              <a:solidFill>
                <a:srgbClr val="000000"/>
              </a:solidFill>
              <a:effectLst/>
              <a:uFillTx/>
              <a:latin typeface="Calibri"/>
            </a:endParaRPr>
          </a:p>
        </p:txBody>
      </p:sp>
      <p:sp>
        <p:nvSpPr>
          <p:cNvPr id="380" name="Google Shape;906;p42"/>
          <p:cNvSpPr/>
          <p:nvPr/>
        </p:nvSpPr>
        <p:spPr>
          <a:xfrm>
            <a:off x="6171840" y="5283720"/>
            <a:ext cx="422640" cy="535680"/>
          </a:xfrm>
          <a:custGeom>
            <a:avLst/>
            <a:gdLst>
              <a:gd name="textAreaLeft" fmla="*/ 0 w 422640"/>
              <a:gd name="textAreaRight" fmla="*/ 423720 w 422640"/>
              <a:gd name="textAreaTop" fmla="*/ 0 h 535680"/>
              <a:gd name="textAreaBottom" fmla="*/ 536760 h 53568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381" name="Google Shape;907;p42"/>
          <p:cNvSpPr/>
          <p:nvPr/>
        </p:nvSpPr>
        <p:spPr>
          <a:xfrm>
            <a:off x="438192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Prototype</a:t>
            </a:r>
            <a:endParaRPr lang="de-DE" sz="1600" b="0" u="none" strike="noStrike">
              <a:solidFill>
                <a:srgbClr val="000000"/>
              </a:solidFill>
              <a:effectLst/>
              <a:uFillTx/>
              <a:latin typeface="Calibri"/>
            </a:endParaRPr>
          </a:p>
        </p:txBody>
      </p:sp>
      <p:sp>
        <p:nvSpPr>
          <p:cNvPr id="382" name="Google Shape;908;p42"/>
          <p:cNvSpPr/>
          <p:nvPr/>
        </p:nvSpPr>
        <p:spPr>
          <a:xfrm rot="4315800">
            <a:off x="4600080" y="415764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383" name="Google Shape;909;p42"/>
          <p:cNvSpPr/>
          <p:nvPr/>
        </p:nvSpPr>
        <p:spPr>
          <a:xfrm>
            <a:off x="364356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dirty="0">
                <a:solidFill>
                  <a:srgbClr val="FFFFFF"/>
                </a:solidFill>
                <a:effectLst/>
                <a:uFillTx/>
                <a:latin typeface="Calibri"/>
                <a:ea typeface="Calibri"/>
              </a:rPr>
              <a:t>Test</a:t>
            </a:r>
            <a:endParaRPr lang="de-DE" sz="1600" b="0" u="none" strike="noStrike" dirty="0">
              <a:solidFill>
                <a:srgbClr val="000000"/>
              </a:solidFill>
              <a:effectLst/>
              <a:uFillTx/>
              <a:latin typeface="Calibri"/>
            </a:endParaRPr>
          </a:p>
        </p:txBody>
      </p:sp>
      <p:sp>
        <p:nvSpPr>
          <p:cNvPr id="384" name="Google Shape;910;p42"/>
          <p:cNvSpPr/>
          <p:nvPr/>
        </p:nvSpPr>
        <p:spPr>
          <a:xfrm rot="19443000">
            <a:off x="5182920" y="231480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385" name="Google Shape;911;p42"/>
          <p:cNvSpPr/>
          <p:nvPr/>
        </p:nvSpPr>
        <p:spPr>
          <a:xfrm>
            <a:off x="6552360" y="703080"/>
            <a:ext cx="361656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1" u="none" strike="noStrike">
                <a:solidFill>
                  <a:srgbClr val="000000"/>
                </a:solidFill>
                <a:effectLst/>
                <a:uFillTx/>
                <a:latin typeface="Arial"/>
                <a:ea typeface="Arial"/>
              </a:rPr>
              <a:t>Wo und mit wem ergibt sich Handlungsspielraum?</a:t>
            </a:r>
            <a:endParaRPr lang="de-DE" sz="2000" b="0" u="none" strike="noStrike">
              <a:solidFill>
                <a:srgbClr val="000000"/>
              </a:solidFill>
              <a:effectLst/>
              <a:uFillTx/>
              <a:latin typeface="Calibri"/>
            </a:endParaRPr>
          </a:p>
        </p:txBody>
      </p:sp>
      <p:sp>
        <p:nvSpPr>
          <p:cNvPr id="386" name="Google Shape;912;p42"/>
          <p:cNvSpPr/>
          <p:nvPr/>
        </p:nvSpPr>
        <p:spPr>
          <a:xfrm>
            <a:off x="8969400" y="2677680"/>
            <a:ext cx="206100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Woran wollen wir arbeiten?</a:t>
            </a:r>
            <a:endParaRPr lang="de-DE" sz="2000" b="0" u="none" strike="noStrike">
              <a:solidFill>
                <a:srgbClr val="000000"/>
              </a:solidFill>
              <a:effectLst/>
              <a:uFillTx/>
              <a:latin typeface="Calibri"/>
            </a:endParaRPr>
          </a:p>
        </p:txBody>
      </p:sp>
      <p:sp>
        <p:nvSpPr>
          <p:cNvPr id="387" name="Google Shape;913;p42"/>
          <p:cNvSpPr/>
          <p:nvPr/>
        </p:nvSpPr>
        <p:spPr>
          <a:xfrm>
            <a:off x="7410960" y="4879440"/>
            <a:ext cx="4059000" cy="18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Welche konkreten Ziele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rgbClr val="000000"/>
                </a:solidFill>
                <a:effectLst/>
                <a:uFillTx/>
                <a:latin typeface="Arial"/>
                <a:ea typeface="Arial"/>
              </a:rPr>
              <a:t>sollen erreicht werden?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chemeClr val="dk1"/>
                </a:solidFill>
                <a:effectLst/>
                <a:uFillTx/>
                <a:latin typeface="Arial"/>
                <a:ea typeface="Arial"/>
              </a:rPr>
              <a:t>Wie könnte die bestehende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chemeClr val="dk1"/>
                </a:solidFill>
                <a:effectLst/>
                <a:uFillTx/>
                <a:latin typeface="Arial"/>
                <a:ea typeface="Arial"/>
              </a:rPr>
              <a:t>Situation verbessert werden? </a:t>
            </a:r>
            <a:endParaRPr lang="de-DE" sz="2000" b="0" u="none" strike="noStrike">
              <a:solidFill>
                <a:srgbClr val="000000"/>
              </a:solidFill>
              <a:effectLst/>
              <a:uFillTx/>
              <a:latin typeface="Calibri"/>
            </a:endParaRPr>
          </a:p>
        </p:txBody>
      </p:sp>
      <p:sp>
        <p:nvSpPr>
          <p:cNvPr id="388" name="Google Shape;914;p42"/>
          <p:cNvSpPr/>
          <p:nvPr/>
        </p:nvSpPr>
        <p:spPr>
          <a:xfrm>
            <a:off x="1026000" y="4425840"/>
            <a:ext cx="4459320" cy="280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0" u="none" strike="noStrike" dirty="0">
                <a:solidFill>
                  <a:srgbClr val="000000"/>
                </a:solidFill>
                <a:effectLst/>
                <a:uFillTx/>
                <a:latin typeface="Arial"/>
                <a:ea typeface="Arial"/>
              </a:rPr>
              <a:t>Was wird konkret gemacht?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Welche Schritte und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Maßnahmen sind hierfür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erforderlich?</a:t>
            </a:r>
            <a:r>
              <a:rPr lang="en-US" sz="2000" b="0" u="none" strike="noStrike" dirty="0">
                <a:solidFill>
                  <a:srgbClr val="000000"/>
                </a:solidFill>
                <a:effectLst/>
                <a:uFillTx/>
                <a:latin typeface="Arial"/>
                <a:ea typeface="Arial"/>
              </a:rPr>
              <a:t> </a:t>
            </a:r>
            <a:r>
              <a:rPr lang="de-DE" sz="2000" b="0" u="none" strike="noStrike" dirty="0">
                <a:solidFill>
                  <a:srgbClr val="000000"/>
                </a:solidFill>
                <a:effectLst/>
                <a:uFillTx/>
                <a:latin typeface="Arial"/>
                <a:ea typeface="Arial"/>
              </a:rPr>
              <a:t>Wie kann eine partizipative Umsetzung aussehen?</a:t>
            </a:r>
            <a:endParaRPr lang="de-DE" sz="2000" b="0" u="none" strike="noStrike" dirty="0">
              <a:solidFill>
                <a:srgbClr val="000000"/>
              </a:solidFill>
              <a:effectLst/>
              <a:uFillTx/>
              <a:latin typeface="Calibri"/>
            </a:endParaRPr>
          </a:p>
          <a:p>
            <a:pPr defTabSz="914400">
              <a:lnSpc>
                <a:spcPct val="150000"/>
              </a:lnSpc>
              <a:tabLst>
                <a:tab pos="0" algn="l"/>
              </a:tabLst>
            </a:pPr>
            <a:endParaRPr lang="de-DE" sz="2000" b="0" u="none" strike="noStrike" dirty="0">
              <a:solidFill>
                <a:srgbClr val="000000"/>
              </a:solidFill>
              <a:effectLst/>
              <a:uFillTx/>
              <a:latin typeface="Calibri"/>
            </a:endParaRPr>
          </a:p>
        </p:txBody>
      </p:sp>
      <p:sp>
        <p:nvSpPr>
          <p:cNvPr id="389" name="Google Shape;915;p42"/>
          <p:cNvSpPr/>
          <p:nvPr/>
        </p:nvSpPr>
        <p:spPr>
          <a:xfrm>
            <a:off x="1513440" y="1969560"/>
            <a:ext cx="2620800" cy="18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0" u="none" strike="noStrike" dirty="0">
                <a:solidFill>
                  <a:srgbClr val="000000"/>
                </a:solidFill>
                <a:effectLst/>
                <a:uFillTx/>
                <a:latin typeface="Arial"/>
                <a:ea typeface="Arial"/>
              </a:rPr>
              <a:t>Was funktioniert</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in der Praxis?</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Was nicht?</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(Woran liegt‘s?)</a:t>
            </a:r>
            <a:endParaRPr lang="de-DE" sz="2000" b="0" u="none" strike="noStrike" dirty="0">
              <a:solidFill>
                <a:srgbClr val="000000"/>
              </a:solidFill>
              <a:effectLst/>
              <a:uFillTx/>
              <a:latin typeface="Calibri"/>
            </a:endParaRPr>
          </a:p>
        </p:txBody>
      </p:sp>
      <p:sp>
        <p:nvSpPr>
          <p:cNvPr id="390" name="PlaceHolder 1"/>
          <p:cNvSpPr/>
          <p:nvPr/>
        </p:nvSpPr>
        <p:spPr>
          <a:xfrm>
            <a:off x="273600" y="0"/>
            <a:ext cx="1170324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0000"/>
              </a:lnSpc>
              <a:tabLst>
                <a:tab pos="0" algn="l"/>
              </a:tabLst>
            </a:pPr>
            <a:r>
              <a:rPr lang="de-DE" sz="3600" b="1" u="none" strike="noStrike" dirty="0">
                <a:solidFill>
                  <a:srgbClr val="404040"/>
                </a:solidFill>
                <a:effectLst/>
                <a:uFillTx/>
                <a:latin typeface="Arial"/>
              </a:rPr>
              <a:t>Design-Thinking-Kreislauf</a:t>
            </a:r>
            <a:endParaRPr lang="de-DE" sz="3600" b="0" u="none" strike="noStrike" dirty="0">
              <a:solidFill>
                <a:srgbClr val="404040"/>
              </a:solidFill>
              <a:effectLst/>
              <a:uFillTx/>
              <a:latin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392" name="PlaceHolder 1"/>
          <p:cNvSpPr>
            <a:spLocks noGrp="1"/>
          </p:cNvSpPr>
          <p:nvPr>
            <p:ph type="sldNum" idx="58"/>
          </p:nvPr>
        </p:nvSpPr>
        <p:spPr>
          <a:xfrm>
            <a:off x="10949400" y="6444720"/>
            <a:ext cx="741960" cy="2034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BD110DE1-23DE-47CE-9A53-86EA86B95DF3}" type="slidenum">
              <a:rPr lang="de-DE" sz="1200" b="0" u="none" strike="noStrike">
                <a:solidFill>
                  <a:srgbClr val="757575"/>
                </a:solidFill>
                <a:effectLst/>
                <a:uFillTx/>
                <a:latin typeface="Calibri"/>
                <a:ea typeface="Calibri"/>
              </a:rPr>
              <a:t>22</a:t>
            </a:fld>
            <a:endParaRPr lang="de-DE" sz="1200" b="0" u="none" strike="noStrike">
              <a:solidFill>
                <a:srgbClr val="000000"/>
              </a:solidFill>
              <a:effectLst/>
              <a:uFillTx/>
              <a:latin typeface="Calibri"/>
            </a:endParaRPr>
          </a:p>
        </p:txBody>
      </p:sp>
      <p:sp>
        <p:nvSpPr>
          <p:cNvPr id="393" name="Google Shape;915;p42"/>
          <p:cNvSpPr/>
          <p:nvPr/>
        </p:nvSpPr>
        <p:spPr>
          <a:xfrm>
            <a:off x="303840" y="375840"/>
            <a:ext cx="6861600" cy="28111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0" u="none" strike="noStrike" dirty="0">
                <a:solidFill>
                  <a:srgbClr val="000000"/>
                </a:solidFill>
                <a:effectLst/>
                <a:uFillTx/>
                <a:latin typeface="Arial"/>
                <a:ea typeface="Arial"/>
              </a:rPr>
              <a:t>Bevor wir Lösungen entwickeln, verstehen wir reale Bedürfnisse an unseren Schulen:</a:t>
            </a:r>
            <a:endParaRPr lang="de-DE" sz="2000" b="0" u="none" strike="noStrike" dirty="0">
              <a:solidFill>
                <a:srgbClr val="000000"/>
              </a:solidFill>
              <a:effectLst/>
              <a:uFillTx/>
              <a:latin typeface="Calibri"/>
            </a:endParaRPr>
          </a:p>
          <a:p>
            <a:pPr marL="342900" indent="-342900" defTabSz="914400">
              <a:lnSpc>
                <a:spcPct val="150000"/>
              </a:lnSpc>
              <a:buClr>
                <a:srgbClr val="000000"/>
              </a:buClr>
              <a:buFont typeface="Arial" panose="020B0604020202020204" pitchFamily="34" charset="0"/>
              <a:buChar char="•"/>
              <a:tabLst>
                <a:tab pos="0" algn="l"/>
              </a:tabLst>
            </a:pPr>
            <a:r>
              <a:rPr lang="de-DE" sz="2000" b="1" u="none" strike="noStrike" dirty="0">
                <a:solidFill>
                  <a:srgbClr val="000000"/>
                </a:solidFill>
                <a:effectLst/>
                <a:uFillTx/>
                <a:latin typeface="Arial"/>
                <a:ea typeface="Arial"/>
              </a:rPr>
              <a:t>Lehrkräfte</a:t>
            </a:r>
            <a:endParaRPr lang="de-DE" sz="20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tabLst>
                <a:tab pos="0" algn="l"/>
              </a:tabLst>
            </a:pPr>
            <a:r>
              <a:rPr lang="de-DE" sz="2000" b="1" u="none" strike="noStrike" dirty="0" err="1">
                <a:solidFill>
                  <a:srgbClr val="000000"/>
                </a:solidFill>
                <a:effectLst/>
                <a:uFillTx/>
                <a:latin typeface="Arial"/>
                <a:ea typeface="Arial"/>
              </a:rPr>
              <a:t>Schüler:innen</a:t>
            </a:r>
            <a:endParaRPr lang="de-DE" sz="2000" b="0" u="none" strike="noStrike" dirty="0">
              <a:solidFill>
                <a:srgbClr val="000000"/>
              </a:solidFill>
              <a:effectLst/>
              <a:uFillTx/>
              <a:latin typeface="Calibri"/>
            </a:endParaRPr>
          </a:p>
          <a:p>
            <a:pPr marL="343080" indent="-343080" defTabSz="914400">
              <a:lnSpc>
                <a:spcPct val="150000"/>
              </a:lnSpc>
              <a:buClr>
                <a:srgbClr val="000000"/>
              </a:buClr>
              <a:buFont typeface="Arial"/>
              <a:buChar char="•"/>
              <a:tabLst>
                <a:tab pos="0" algn="l"/>
              </a:tabLst>
            </a:pPr>
            <a:r>
              <a:rPr lang="de-DE" sz="2000" b="1" u="none" strike="noStrike" dirty="0">
                <a:solidFill>
                  <a:srgbClr val="000000"/>
                </a:solidFill>
                <a:effectLst/>
                <a:uFillTx/>
                <a:latin typeface="Arial"/>
                <a:ea typeface="Arial"/>
              </a:rPr>
              <a:t>Schulleitung</a:t>
            </a:r>
            <a:endParaRPr lang="de-DE" sz="2000" b="0" u="none" strike="noStrike" dirty="0">
              <a:solidFill>
                <a:srgbClr val="000000"/>
              </a:solidFill>
              <a:effectLst/>
              <a:uFillTx/>
              <a:latin typeface="Calibri"/>
            </a:endParaRPr>
          </a:p>
          <a:p>
            <a:pPr marL="343080" indent="-343080" defTabSz="914400">
              <a:lnSpc>
                <a:spcPct val="150000"/>
              </a:lnSpc>
              <a:buClr>
                <a:srgbClr val="000000"/>
              </a:buClr>
              <a:buFont typeface="Arial"/>
              <a:buChar char="•"/>
              <a:tabLst>
                <a:tab pos="0" algn="l"/>
              </a:tabLst>
            </a:pPr>
            <a:r>
              <a:rPr lang="de-DE" sz="2000" b="1" u="none" strike="noStrike" dirty="0">
                <a:solidFill>
                  <a:srgbClr val="000000"/>
                </a:solidFill>
                <a:effectLst/>
                <a:uFillTx/>
                <a:latin typeface="Arial"/>
                <a:ea typeface="Arial"/>
              </a:rPr>
              <a:t>IT/Support</a:t>
            </a:r>
            <a:endParaRPr lang="de-DE" sz="2000" b="0" u="none" strike="noStrike" dirty="0">
              <a:solidFill>
                <a:srgbClr val="000000"/>
              </a:solidFill>
              <a:effectLst/>
              <a:uFillTx/>
              <a:latin typeface="Calibri"/>
            </a:endParaRPr>
          </a:p>
        </p:txBody>
      </p:sp>
      <p:sp>
        <p:nvSpPr>
          <p:cNvPr id="394" name="Google Shape;915;p42"/>
          <p:cNvSpPr/>
          <p:nvPr/>
        </p:nvSpPr>
        <p:spPr>
          <a:xfrm>
            <a:off x="303840" y="3627000"/>
            <a:ext cx="11887560" cy="281117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de-DE" sz="2000" b="1" u="none" strike="noStrike" dirty="0">
                <a:solidFill>
                  <a:srgbClr val="000000"/>
                </a:solidFill>
                <a:effectLst/>
                <a:uFillTx/>
                <a:latin typeface="Arial"/>
                <a:ea typeface="Arial"/>
              </a:rPr>
              <a:t>Leitfragen</a:t>
            </a:r>
            <a:endParaRPr lang="de-DE" sz="2000" b="0" u="none" strike="noStrike" dirty="0">
              <a:solidFill>
                <a:srgbClr val="000000"/>
              </a:solidFill>
              <a:effectLst/>
              <a:uFillTx/>
              <a:latin typeface="Calibri"/>
            </a:endParaRPr>
          </a:p>
          <a:p>
            <a:pPr marL="342900" indent="-342900" defTabSz="914400">
              <a:lnSpc>
                <a:spcPct val="150000"/>
              </a:lnSpc>
              <a:buClr>
                <a:srgbClr val="000000"/>
              </a:buClr>
              <a:buFont typeface="Arial" panose="020B0604020202020204" pitchFamily="34" charset="0"/>
              <a:buChar char="•"/>
            </a:pPr>
            <a:r>
              <a:rPr lang="de-DE" sz="2000" b="0" u="none" strike="noStrike" dirty="0">
                <a:solidFill>
                  <a:srgbClr val="000000"/>
                </a:solidFill>
                <a:effectLst/>
                <a:uFillTx/>
                <a:latin typeface="Arial"/>
                <a:ea typeface="Arial"/>
              </a:rPr>
              <a:t>Wo stehen wir beim Einsatz von KI an unserer Schule?</a:t>
            </a:r>
            <a:endParaRPr lang="de-DE" sz="20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000" b="0" u="none" strike="noStrike" dirty="0">
                <a:solidFill>
                  <a:srgbClr val="000000"/>
                </a:solidFill>
                <a:effectLst/>
                <a:uFillTx/>
                <a:latin typeface="Arial"/>
                <a:ea typeface="Arial"/>
              </a:rPr>
              <a:t>Welche Erfahrungen waren besonders lehrreich?</a:t>
            </a:r>
            <a:endParaRPr lang="de-DE" sz="20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000" b="0" u="none" strike="noStrike" dirty="0">
                <a:solidFill>
                  <a:srgbClr val="000000"/>
                </a:solidFill>
                <a:effectLst/>
                <a:uFillTx/>
                <a:latin typeface="Arial"/>
                <a:ea typeface="Arial"/>
              </a:rPr>
              <a:t>Was unterstützt uns; was verunsichert uns?</a:t>
            </a:r>
            <a:endParaRPr lang="de-DE" sz="20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000" b="0" u="none" strike="noStrike" dirty="0">
                <a:solidFill>
                  <a:srgbClr val="000000"/>
                </a:solidFill>
                <a:effectLst/>
                <a:uFillTx/>
                <a:latin typeface="Arial"/>
                <a:ea typeface="Arial"/>
              </a:rPr>
              <a:t>Welche Chancen für Beteiligung und Demokratie erkennen wir?</a:t>
            </a:r>
            <a:endParaRPr lang="de-DE" sz="20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000" b="0" u="none" strike="noStrike" dirty="0">
                <a:solidFill>
                  <a:srgbClr val="000000"/>
                </a:solidFill>
                <a:effectLst/>
                <a:uFillTx/>
                <a:latin typeface="Arial"/>
                <a:ea typeface="Arial"/>
              </a:rPr>
              <a:t>Welche Hindernisse oder Widerstände erleben wir?</a:t>
            </a:r>
            <a:endParaRPr lang="de-DE" sz="2000" b="0" u="none" strike="noStrike" dirty="0">
              <a:solidFill>
                <a:srgbClr val="000000"/>
              </a:solidFill>
              <a:effectLst/>
              <a:uFillTx/>
              <a:latin typeface="Calibri"/>
            </a:endParaRPr>
          </a:p>
        </p:txBody>
      </p:sp>
      <p:grpSp>
        <p:nvGrpSpPr>
          <p:cNvPr id="4" name="Gruppieren 3">
            <a:extLst>
              <a:ext uri="{FF2B5EF4-FFF2-40B4-BE49-F238E27FC236}">
                <a16:creationId xmlns:a16="http://schemas.microsoft.com/office/drawing/2014/main" id="{19A78284-F5A2-E58F-6ED4-CFEF7AC51005}"/>
              </a:ext>
            </a:extLst>
          </p:cNvPr>
          <p:cNvGrpSpPr/>
          <p:nvPr/>
        </p:nvGrpSpPr>
        <p:grpSpPr>
          <a:xfrm>
            <a:off x="10175969" y="-834346"/>
            <a:ext cx="2880000" cy="2880000"/>
            <a:chOff x="10175969" y="-834346"/>
            <a:chExt cx="2880000" cy="2880000"/>
          </a:xfrm>
        </p:grpSpPr>
        <p:sp>
          <p:nvSpPr>
            <p:cNvPr id="3" name="Ellipse 2">
              <a:extLst>
                <a:ext uri="{FF2B5EF4-FFF2-40B4-BE49-F238E27FC236}">
                  <a16:creationId xmlns:a16="http://schemas.microsoft.com/office/drawing/2014/main" id="{CD6295DC-7B7F-5F93-047A-99AA8822E586}"/>
                </a:ext>
              </a:extLst>
            </p:cNvPr>
            <p:cNvSpPr/>
            <p:nvPr/>
          </p:nvSpPr>
          <p:spPr>
            <a:xfrm>
              <a:off x="10175969" y="-834346"/>
              <a:ext cx="2880000" cy="2880000"/>
            </a:xfrm>
            <a:prstGeom prst="ellipse">
              <a:avLst/>
            </a:prstGeom>
            <a:solidFill>
              <a:srgbClr val="EBC24A"/>
            </a:solidFill>
            <a:ln>
              <a:solidFill>
                <a:srgbClr val="EBC2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CAC8034C-458D-AF17-75C6-DC5F461D4D81}"/>
                </a:ext>
              </a:extLst>
            </p:cNvPr>
            <p:cNvSpPr txBox="1"/>
            <p:nvPr/>
          </p:nvSpPr>
          <p:spPr>
            <a:xfrm rot="2854216">
              <a:off x="10964216" y="420988"/>
              <a:ext cx="1303506" cy="369332"/>
            </a:xfrm>
            <a:prstGeom prst="rect">
              <a:avLst/>
            </a:prstGeom>
            <a:noFill/>
          </p:spPr>
          <p:txBody>
            <a:bodyPr wrap="square" rtlCol="0">
              <a:spAutoFit/>
            </a:bodyPr>
            <a:lstStyle/>
            <a:p>
              <a:r>
                <a:rPr lang="de-DE" dirty="0" err="1"/>
                <a:t>Empathize</a:t>
              </a:r>
              <a:endParaRPr lang="de-DE"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Textfeld 6"/>
          <p:cNvSpPr/>
          <p:nvPr/>
        </p:nvSpPr>
        <p:spPr>
          <a:xfrm>
            <a:off x="10525604" y="5171032"/>
            <a:ext cx="464544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pPr>
            <a:r>
              <a:rPr lang="de-DE" sz="2000" b="1" u="none" strike="noStrike" dirty="0">
                <a:solidFill>
                  <a:schemeClr val="dk1"/>
                </a:solidFill>
                <a:effectLst/>
                <a:uFillTx/>
                <a:latin typeface="Arial"/>
              </a:rPr>
              <a:t>30 Minuten</a:t>
            </a:r>
            <a:endParaRPr lang="de-DE" sz="2000" b="0" u="none" strike="noStrike" dirty="0">
              <a:solidFill>
                <a:srgbClr val="000000"/>
              </a:solidFill>
              <a:effectLst/>
              <a:uFillTx/>
              <a:latin typeface="Calibri"/>
            </a:endParaRPr>
          </a:p>
        </p:txBody>
      </p:sp>
      <p:sp>
        <p:nvSpPr>
          <p:cNvPr id="398"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399" name="Google Shape;915;p42"/>
          <p:cNvSpPr/>
          <p:nvPr/>
        </p:nvSpPr>
        <p:spPr>
          <a:xfrm>
            <a:off x="163800" y="271800"/>
            <a:ext cx="7015680" cy="583251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spcAft>
                <a:spcPts val="1199"/>
              </a:spcAft>
              <a:tabLst>
                <a:tab pos="0" algn="l"/>
              </a:tabLst>
            </a:pPr>
            <a:r>
              <a:rPr lang="de-DE" sz="2600" b="1" u="none" strike="noStrike" dirty="0">
                <a:solidFill>
                  <a:schemeClr val="dk1"/>
                </a:solidFill>
                <a:effectLst/>
                <a:uFillTx/>
                <a:latin typeface="Arial"/>
                <a:ea typeface="Calibri"/>
              </a:rPr>
              <a:t>Aufgabe:</a:t>
            </a:r>
            <a:endParaRPr lang="de-DE" sz="2600" b="0" u="none" strike="noStrike" dirty="0">
              <a:solidFill>
                <a:srgbClr val="000000"/>
              </a:solidFill>
              <a:effectLst/>
              <a:uFillTx/>
              <a:latin typeface="Calibri"/>
            </a:endParaRPr>
          </a:p>
          <a:p>
            <a:pPr marL="343080" indent="-343080" defTabSz="914400">
              <a:lnSpc>
                <a:spcPct val="100000"/>
              </a:lnSpc>
              <a:buClr>
                <a:srgbClr val="000000"/>
              </a:buClr>
              <a:buFont typeface="Arial"/>
              <a:buChar char="•"/>
              <a:tabLst>
                <a:tab pos="0" algn="l"/>
              </a:tabLst>
            </a:pPr>
            <a:r>
              <a:rPr lang="de-DE" sz="2400" b="1" u="none" strike="noStrike" dirty="0">
                <a:solidFill>
                  <a:schemeClr val="dk1"/>
                </a:solidFill>
                <a:effectLst/>
                <a:uFillTx/>
                <a:latin typeface="Arial"/>
                <a:ea typeface="Calibri"/>
              </a:rPr>
              <a:t>Notieren Sie auf Karten:</a:t>
            </a:r>
            <a:endParaRPr lang="de-DE" sz="2400" b="0" u="none" strike="noStrike" dirty="0">
              <a:solidFill>
                <a:srgbClr val="000000"/>
              </a:solidFill>
              <a:effectLst/>
              <a:uFillTx/>
              <a:latin typeface="Calibri"/>
            </a:endParaRPr>
          </a:p>
          <a:p>
            <a:pPr marL="914400" lvl="1" indent="-457200" defTabSz="914400">
              <a:lnSpc>
                <a:spcPct val="150000"/>
              </a:lnSpc>
              <a:spcBef>
                <a:spcPts val="1001"/>
              </a:spcBef>
              <a:buClr>
                <a:srgbClr val="000000"/>
              </a:buClr>
              <a:buFont typeface="Arial"/>
              <a:buChar char="•"/>
              <a:tabLst>
                <a:tab pos="0" algn="l"/>
              </a:tabLst>
            </a:pPr>
            <a:r>
              <a:rPr lang="de-DE" sz="2000" b="0" u="none" strike="noStrike" dirty="0">
                <a:solidFill>
                  <a:srgbClr val="000000"/>
                </a:solidFill>
                <a:effectLst/>
                <a:uFillTx/>
                <a:latin typeface="Arial"/>
                <a:ea typeface="Calibri"/>
              </a:rPr>
              <a:t>Welche Situationen oder Erfahrungen im Umgang mit KI-Chatbots waren für uns besonders lehrreich?</a:t>
            </a:r>
            <a:endParaRPr lang="de-DE" sz="2000" b="0" u="none" strike="noStrike" dirty="0">
              <a:solidFill>
                <a:srgbClr val="000000"/>
              </a:solidFill>
              <a:effectLst/>
              <a:uFillTx/>
              <a:latin typeface="Calibri"/>
            </a:endParaRPr>
          </a:p>
          <a:p>
            <a:pPr marL="914400" lvl="1" indent="-457200" defTabSz="914400">
              <a:lnSpc>
                <a:spcPct val="150000"/>
              </a:lnSpc>
              <a:spcBef>
                <a:spcPts val="1001"/>
              </a:spcBef>
              <a:buClr>
                <a:srgbClr val="000000"/>
              </a:buClr>
              <a:buFont typeface="Arial"/>
              <a:buChar char="•"/>
              <a:tabLst>
                <a:tab pos="0" algn="l"/>
              </a:tabLst>
            </a:pPr>
            <a:r>
              <a:rPr lang="de-DE" sz="2000" b="0" u="none" strike="noStrike" dirty="0">
                <a:solidFill>
                  <a:srgbClr val="000000"/>
                </a:solidFill>
                <a:effectLst/>
                <a:uFillTx/>
                <a:latin typeface="Arial"/>
                <a:ea typeface="Calibri"/>
              </a:rPr>
              <a:t>Welche spezifischen Bedürfnisse und Wünsche haben </a:t>
            </a:r>
            <a:r>
              <a:rPr lang="de-DE" sz="2000" b="0" u="none" strike="noStrike" dirty="0" err="1">
                <a:solidFill>
                  <a:srgbClr val="000000"/>
                </a:solidFill>
                <a:effectLst/>
                <a:uFillTx/>
                <a:latin typeface="Arial"/>
                <a:ea typeface="Calibri"/>
              </a:rPr>
              <a:t>Schüler:innen</a:t>
            </a:r>
            <a:r>
              <a:rPr lang="de-DE" sz="2000" b="0" u="none" strike="noStrike" dirty="0">
                <a:solidFill>
                  <a:srgbClr val="000000"/>
                </a:solidFill>
                <a:effectLst/>
                <a:uFillTx/>
                <a:latin typeface="Arial"/>
                <a:ea typeface="Calibri"/>
              </a:rPr>
              <a:t> und Lehrkräfte im Kontext der Nutzung von KI-Chatbots?</a:t>
            </a:r>
            <a:endParaRPr lang="de-DE" sz="2000" b="0" u="none" strike="noStrike" dirty="0">
              <a:solidFill>
                <a:srgbClr val="000000"/>
              </a:solidFill>
              <a:effectLst/>
              <a:uFillTx/>
              <a:latin typeface="Calibri"/>
            </a:endParaRPr>
          </a:p>
          <a:p>
            <a:pPr marL="914400" lvl="1" indent="-457200" defTabSz="914400">
              <a:lnSpc>
                <a:spcPct val="150000"/>
              </a:lnSpc>
              <a:spcBef>
                <a:spcPts val="1001"/>
              </a:spcBef>
              <a:buClr>
                <a:srgbClr val="000000"/>
              </a:buClr>
              <a:buFont typeface="Arial"/>
              <a:buChar char="•"/>
              <a:tabLst>
                <a:tab pos="0" algn="l"/>
              </a:tabLst>
            </a:pPr>
            <a:r>
              <a:rPr lang="de-DE" sz="2000" b="0" u="none" strike="noStrike" dirty="0">
                <a:solidFill>
                  <a:srgbClr val="000000"/>
                </a:solidFill>
                <a:effectLst/>
                <a:uFillTx/>
                <a:latin typeface="Arial"/>
                <a:ea typeface="Calibri"/>
              </a:rPr>
              <a:t>Welche negativen Probleme oder Widerstände gab es / erwarten wir beim Einsatz von KI-Chatbots?</a:t>
            </a:r>
            <a:endParaRPr lang="de-DE" sz="2000" b="0" u="none" strike="noStrike" dirty="0">
              <a:solidFill>
                <a:srgbClr val="000000"/>
              </a:solidFill>
              <a:effectLst/>
              <a:uFillTx/>
              <a:latin typeface="Calibri"/>
            </a:endParaRPr>
          </a:p>
          <a:p>
            <a:pPr marL="914400" lvl="1" indent="-457200" defTabSz="914400">
              <a:lnSpc>
                <a:spcPct val="150000"/>
              </a:lnSpc>
              <a:spcBef>
                <a:spcPts val="1001"/>
              </a:spcBef>
              <a:buClr>
                <a:srgbClr val="000000"/>
              </a:buClr>
              <a:buFont typeface="Arial"/>
              <a:buChar char="•"/>
              <a:tabLst>
                <a:tab pos="0" algn="l"/>
              </a:tabLst>
            </a:pPr>
            <a:r>
              <a:rPr lang="de-DE" sz="2000" b="0" u="none" strike="noStrike" dirty="0">
                <a:solidFill>
                  <a:srgbClr val="000000"/>
                </a:solidFill>
                <a:effectLst/>
                <a:uFillTx/>
                <a:latin typeface="Arial"/>
                <a:ea typeface="Calibri"/>
              </a:rPr>
              <a:t>Welche Rolle nehmen </a:t>
            </a:r>
            <a:r>
              <a:rPr lang="de-DE" sz="2000" b="0" u="none" strike="noStrike" dirty="0" err="1">
                <a:solidFill>
                  <a:srgbClr val="000000"/>
                </a:solidFill>
                <a:effectLst/>
                <a:uFillTx/>
                <a:latin typeface="Arial"/>
                <a:ea typeface="Calibri"/>
              </a:rPr>
              <a:t>Schüler:innen</a:t>
            </a:r>
            <a:r>
              <a:rPr lang="de-DE" sz="2000" b="0" u="none" strike="noStrike" dirty="0">
                <a:solidFill>
                  <a:srgbClr val="000000"/>
                </a:solidFill>
                <a:effectLst/>
                <a:uFillTx/>
                <a:latin typeface="Arial"/>
                <a:ea typeface="Calibri"/>
              </a:rPr>
              <a:t> beim Einsatz von Chatbots im Unterricht ein?</a:t>
            </a:r>
            <a:endParaRPr lang="de-DE" sz="2000" b="0" u="none" strike="noStrike" dirty="0">
              <a:solidFill>
                <a:srgbClr val="000000"/>
              </a:solidFill>
              <a:effectLst/>
              <a:uFillTx/>
              <a:latin typeface="Calibri"/>
            </a:endParaRPr>
          </a:p>
        </p:txBody>
      </p:sp>
      <p:sp>
        <p:nvSpPr>
          <p:cNvPr id="401" name="Google Shape;915;p42"/>
          <p:cNvSpPr/>
          <p:nvPr/>
        </p:nvSpPr>
        <p:spPr>
          <a:xfrm>
            <a:off x="7746299" y="2372153"/>
            <a:ext cx="4281480" cy="1964533"/>
          </a:xfrm>
          <a:prstGeom prst="rect">
            <a:avLst/>
          </a:prstGeom>
          <a:noFill/>
          <a:ln w="15875">
            <a:solidFill>
              <a:srgbClr val="000000"/>
            </a:solidFill>
            <a:round/>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spcBef>
                <a:spcPts val="1001"/>
              </a:spcBef>
              <a:tabLst>
                <a:tab pos="0" algn="l"/>
              </a:tabLst>
            </a:pPr>
            <a:r>
              <a:rPr lang="de-DE" sz="1800" b="1" u="none" strike="noStrike" dirty="0">
                <a:solidFill>
                  <a:srgbClr val="000000"/>
                </a:solidFill>
                <a:effectLst/>
                <a:uFillTx/>
                <a:latin typeface="Arial"/>
              </a:rPr>
              <a:t>Sortieren Sie Ihre Karten in zwei Bereiche:</a:t>
            </a:r>
            <a:endParaRPr lang="de-DE" sz="1800" b="0" u="none" strike="noStrike" dirty="0">
              <a:solidFill>
                <a:srgbClr val="000000"/>
              </a:solidFill>
              <a:effectLst/>
              <a:uFillTx/>
              <a:latin typeface="Calibri"/>
            </a:endParaRPr>
          </a:p>
          <a:p>
            <a:pPr defTabSz="914400">
              <a:lnSpc>
                <a:spcPct val="150000"/>
              </a:lnSpc>
              <a:spcBef>
                <a:spcPts val="1001"/>
              </a:spcBef>
              <a:buClr>
                <a:srgbClr val="000000"/>
              </a:buClr>
              <a:tabLst>
                <a:tab pos="0" algn="l"/>
              </a:tabLst>
            </a:pPr>
            <a:r>
              <a:rPr lang="de-DE" sz="1800" b="0" u="none" strike="noStrike" dirty="0">
                <a:solidFill>
                  <a:srgbClr val="000000"/>
                </a:solidFill>
                <a:effectLst/>
                <a:uFillTx/>
                <a:latin typeface="Arial"/>
              </a:rPr>
              <a:t>✅ Chancen / hilfreiche Erfahrungen</a:t>
            </a:r>
          </a:p>
          <a:p>
            <a:pPr defTabSz="914400">
              <a:lnSpc>
                <a:spcPct val="150000"/>
              </a:lnSpc>
              <a:spcBef>
                <a:spcPts val="1001"/>
              </a:spcBef>
              <a:buClr>
                <a:srgbClr val="000000"/>
              </a:buClr>
              <a:tabLst>
                <a:tab pos="0" algn="l"/>
              </a:tabLst>
            </a:pPr>
            <a:r>
              <a:rPr lang="de-DE" sz="1800" b="0" u="none" strike="noStrike" dirty="0">
                <a:solidFill>
                  <a:srgbClr val="000000"/>
                </a:solidFill>
                <a:effectLst/>
                <a:uFillTx/>
                <a:latin typeface="Arial"/>
              </a:rPr>
              <a:t>⚠️ Probleme / Herausforderungen</a:t>
            </a:r>
            <a:endParaRPr lang="de-DE" sz="1800" b="0" u="none" strike="noStrike" dirty="0">
              <a:solidFill>
                <a:srgbClr val="000000"/>
              </a:solidFill>
              <a:effectLst/>
              <a:uFillTx/>
              <a:latin typeface="Calibri"/>
            </a:endParaRPr>
          </a:p>
        </p:txBody>
      </p:sp>
      <p:pic>
        <p:nvPicPr>
          <p:cNvPr id="2" name="Grafik 1" descr="Sanduhr abgelaufen mit einfarbiger Füllung">
            <a:extLst>
              <a:ext uri="{FF2B5EF4-FFF2-40B4-BE49-F238E27FC236}">
                <a16:creationId xmlns:a16="http://schemas.microsoft.com/office/drawing/2014/main" id="{47F37224-728D-C7BD-ED89-9AADC1DB30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7039" y="4713832"/>
            <a:ext cx="901441" cy="914400"/>
          </a:xfrm>
          <a:prstGeom prst="rect">
            <a:avLst/>
          </a:prstGeom>
        </p:spPr>
      </p:pic>
      <p:grpSp>
        <p:nvGrpSpPr>
          <p:cNvPr id="3" name="Gruppieren 2">
            <a:extLst>
              <a:ext uri="{FF2B5EF4-FFF2-40B4-BE49-F238E27FC236}">
                <a16:creationId xmlns:a16="http://schemas.microsoft.com/office/drawing/2014/main" id="{320804F8-3603-60A6-5FAB-D47D60CEF814}"/>
              </a:ext>
            </a:extLst>
          </p:cNvPr>
          <p:cNvGrpSpPr/>
          <p:nvPr/>
        </p:nvGrpSpPr>
        <p:grpSpPr>
          <a:xfrm>
            <a:off x="10175969" y="-834346"/>
            <a:ext cx="2880000" cy="2880000"/>
            <a:chOff x="10175969" y="-834346"/>
            <a:chExt cx="2880000" cy="2880000"/>
          </a:xfrm>
        </p:grpSpPr>
        <p:sp>
          <p:nvSpPr>
            <p:cNvPr id="4" name="Ellipse 3">
              <a:extLst>
                <a:ext uri="{FF2B5EF4-FFF2-40B4-BE49-F238E27FC236}">
                  <a16:creationId xmlns:a16="http://schemas.microsoft.com/office/drawing/2014/main" id="{F50FDD1E-31C3-D343-7AE7-F047F853B0D0}"/>
                </a:ext>
              </a:extLst>
            </p:cNvPr>
            <p:cNvSpPr/>
            <p:nvPr/>
          </p:nvSpPr>
          <p:spPr>
            <a:xfrm>
              <a:off x="10175969" y="-834346"/>
              <a:ext cx="2880000" cy="2880000"/>
            </a:xfrm>
            <a:prstGeom prst="ellipse">
              <a:avLst/>
            </a:prstGeom>
            <a:solidFill>
              <a:srgbClr val="EBC24A"/>
            </a:solidFill>
            <a:ln>
              <a:solidFill>
                <a:srgbClr val="EBC2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8967EFCB-F6BD-8C8C-E4EC-45D830BF84A6}"/>
                </a:ext>
              </a:extLst>
            </p:cNvPr>
            <p:cNvSpPr txBox="1"/>
            <p:nvPr/>
          </p:nvSpPr>
          <p:spPr>
            <a:xfrm rot="2854216">
              <a:off x="10964216" y="420988"/>
              <a:ext cx="1303506" cy="369332"/>
            </a:xfrm>
            <a:prstGeom prst="rect">
              <a:avLst/>
            </a:prstGeom>
            <a:noFill/>
          </p:spPr>
          <p:txBody>
            <a:bodyPr wrap="square" rtlCol="0">
              <a:spAutoFit/>
            </a:bodyPr>
            <a:lstStyle/>
            <a:p>
              <a:r>
                <a:rPr lang="de-DE" dirty="0" err="1"/>
                <a:t>Empathize</a:t>
              </a:r>
              <a:endParaRPr lang="de-DE" dirty="0"/>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403" name="PlaceHolder 1"/>
          <p:cNvSpPr>
            <a:spLocks noGrp="1"/>
          </p:cNvSpPr>
          <p:nvPr>
            <p:ph type="sldNum" idx="59"/>
          </p:nvPr>
        </p:nvSpPr>
        <p:spPr>
          <a:xfrm>
            <a:off x="10949400" y="6444720"/>
            <a:ext cx="741960" cy="2034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88130C54-E28B-41D3-8D95-B5882AB82436}" type="slidenum">
              <a:rPr lang="de-DE" sz="1200" b="0" u="none" strike="noStrike">
                <a:solidFill>
                  <a:srgbClr val="757575"/>
                </a:solidFill>
                <a:effectLst/>
                <a:uFillTx/>
                <a:latin typeface="Calibri"/>
                <a:ea typeface="Calibri"/>
              </a:rPr>
              <a:t>24</a:t>
            </a:fld>
            <a:endParaRPr lang="de-DE" sz="1200" b="0" u="none" strike="noStrike">
              <a:solidFill>
                <a:srgbClr val="000000"/>
              </a:solidFill>
              <a:effectLst/>
              <a:uFillTx/>
              <a:latin typeface="Calibri"/>
            </a:endParaRPr>
          </a:p>
        </p:txBody>
      </p:sp>
      <p:sp>
        <p:nvSpPr>
          <p:cNvPr id="404" name="Google Shape;901;p42"/>
          <p:cNvSpPr/>
          <p:nvPr/>
        </p:nvSpPr>
        <p:spPr>
          <a:xfrm>
            <a:off x="5576400" y="107820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Empathize</a:t>
            </a:r>
            <a:endParaRPr lang="de-DE" sz="1600" b="0" u="none" strike="noStrike">
              <a:solidFill>
                <a:srgbClr val="000000"/>
              </a:solidFill>
              <a:effectLst/>
              <a:uFillTx/>
              <a:latin typeface="Calibri"/>
            </a:endParaRPr>
          </a:p>
        </p:txBody>
      </p:sp>
      <p:sp>
        <p:nvSpPr>
          <p:cNvPr id="405" name="Google Shape;902;p42"/>
          <p:cNvSpPr/>
          <p:nvPr/>
        </p:nvSpPr>
        <p:spPr>
          <a:xfrm rot="2157000">
            <a:off x="7116840" y="230004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075BD"/>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06" name="Google Shape;903;p42"/>
          <p:cNvSpPr/>
          <p:nvPr/>
        </p:nvSpPr>
        <p:spPr>
          <a:xfrm>
            <a:off x="750960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EBC24A"/>
          </a:solidFill>
          <a:ln w="0">
            <a:solidFill>
              <a:srgbClr val="EBC24A"/>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effectLst/>
                <a:uFillTx/>
                <a:latin typeface="Calibri"/>
                <a:ea typeface="Calibri"/>
              </a:rPr>
              <a:t>Define</a:t>
            </a:r>
            <a:endParaRPr lang="de-DE" sz="1600" b="0" u="none" strike="noStrike">
              <a:effectLst/>
              <a:uFillTx/>
              <a:latin typeface="Calibri"/>
            </a:endParaRPr>
          </a:p>
        </p:txBody>
      </p:sp>
      <p:sp>
        <p:nvSpPr>
          <p:cNvPr id="407" name="Google Shape;904;p42"/>
          <p:cNvSpPr/>
          <p:nvPr/>
        </p:nvSpPr>
        <p:spPr>
          <a:xfrm rot="17284200">
            <a:off x="7726680" y="413640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075BD"/>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08" name="Google Shape;905;p42"/>
          <p:cNvSpPr/>
          <p:nvPr/>
        </p:nvSpPr>
        <p:spPr>
          <a:xfrm>
            <a:off x="677124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Ideate</a:t>
            </a:r>
            <a:endParaRPr lang="de-DE" sz="1600" b="0" u="none" strike="noStrike">
              <a:solidFill>
                <a:srgbClr val="000000"/>
              </a:solidFill>
              <a:effectLst/>
              <a:uFillTx/>
              <a:latin typeface="Calibri"/>
            </a:endParaRPr>
          </a:p>
        </p:txBody>
      </p:sp>
      <p:sp>
        <p:nvSpPr>
          <p:cNvPr id="409" name="Google Shape;906;p42"/>
          <p:cNvSpPr/>
          <p:nvPr/>
        </p:nvSpPr>
        <p:spPr>
          <a:xfrm>
            <a:off x="6171840" y="5283720"/>
            <a:ext cx="422640" cy="535680"/>
          </a:xfrm>
          <a:custGeom>
            <a:avLst/>
            <a:gdLst>
              <a:gd name="textAreaLeft" fmla="*/ 0 w 422640"/>
              <a:gd name="textAreaRight" fmla="*/ 423720 w 422640"/>
              <a:gd name="textAreaTop" fmla="*/ 0 h 535680"/>
              <a:gd name="textAreaBottom" fmla="*/ 536760 h 53568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10" name="Google Shape;907;p42"/>
          <p:cNvSpPr/>
          <p:nvPr/>
        </p:nvSpPr>
        <p:spPr>
          <a:xfrm>
            <a:off x="438192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Prototype</a:t>
            </a:r>
            <a:endParaRPr lang="de-DE" sz="1600" b="0" u="none" strike="noStrike">
              <a:solidFill>
                <a:srgbClr val="000000"/>
              </a:solidFill>
              <a:effectLst/>
              <a:uFillTx/>
              <a:latin typeface="Calibri"/>
            </a:endParaRPr>
          </a:p>
        </p:txBody>
      </p:sp>
      <p:sp>
        <p:nvSpPr>
          <p:cNvPr id="411" name="Google Shape;908;p42"/>
          <p:cNvSpPr/>
          <p:nvPr/>
        </p:nvSpPr>
        <p:spPr>
          <a:xfrm rot="4315800">
            <a:off x="4600080" y="415764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12" name="Google Shape;909;p42"/>
          <p:cNvSpPr/>
          <p:nvPr/>
        </p:nvSpPr>
        <p:spPr>
          <a:xfrm>
            <a:off x="364356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Test</a:t>
            </a:r>
            <a:endParaRPr lang="de-DE" sz="1600" b="0" u="none" strike="noStrike">
              <a:solidFill>
                <a:srgbClr val="000000"/>
              </a:solidFill>
              <a:effectLst/>
              <a:uFillTx/>
              <a:latin typeface="Calibri"/>
            </a:endParaRPr>
          </a:p>
        </p:txBody>
      </p:sp>
      <p:sp>
        <p:nvSpPr>
          <p:cNvPr id="413" name="Google Shape;910;p42"/>
          <p:cNvSpPr/>
          <p:nvPr/>
        </p:nvSpPr>
        <p:spPr>
          <a:xfrm rot="19443000">
            <a:off x="5182920" y="231480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14" name="Google Shape;911;p42"/>
          <p:cNvSpPr/>
          <p:nvPr/>
        </p:nvSpPr>
        <p:spPr>
          <a:xfrm>
            <a:off x="6552360" y="703080"/>
            <a:ext cx="361656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Wo und mit wem ergibt sich Handlungsspielraum?</a:t>
            </a:r>
            <a:endParaRPr lang="de-DE" sz="2000" b="0" u="none" strike="noStrike">
              <a:solidFill>
                <a:srgbClr val="000000"/>
              </a:solidFill>
              <a:effectLst/>
              <a:uFillTx/>
              <a:latin typeface="Calibri"/>
            </a:endParaRPr>
          </a:p>
        </p:txBody>
      </p:sp>
      <p:sp>
        <p:nvSpPr>
          <p:cNvPr id="415" name="Google Shape;912;p42"/>
          <p:cNvSpPr/>
          <p:nvPr/>
        </p:nvSpPr>
        <p:spPr>
          <a:xfrm>
            <a:off x="8969400" y="2677680"/>
            <a:ext cx="206100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1" u="none" strike="noStrike">
                <a:solidFill>
                  <a:srgbClr val="000000"/>
                </a:solidFill>
                <a:effectLst/>
                <a:uFillTx/>
                <a:latin typeface="Arial"/>
                <a:ea typeface="Arial"/>
              </a:rPr>
              <a:t>Woran wollen wir arbeiten?</a:t>
            </a:r>
            <a:endParaRPr lang="de-DE" sz="2000" b="0" u="none" strike="noStrike">
              <a:solidFill>
                <a:srgbClr val="000000"/>
              </a:solidFill>
              <a:effectLst/>
              <a:uFillTx/>
              <a:latin typeface="Calibri"/>
            </a:endParaRPr>
          </a:p>
        </p:txBody>
      </p:sp>
      <p:sp>
        <p:nvSpPr>
          <p:cNvPr id="416" name="Google Shape;913;p42"/>
          <p:cNvSpPr/>
          <p:nvPr/>
        </p:nvSpPr>
        <p:spPr>
          <a:xfrm>
            <a:off x="7410960" y="4879440"/>
            <a:ext cx="4059000" cy="18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Welche konkreten Ziele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rgbClr val="000000"/>
                </a:solidFill>
                <a:effectLst/>
                <a:uFillTx/>
                <a:latin typeface="Arial"/>
                <a:ea typeface="Arial"/>
              </a:rPr>
              <a:t>sollen erreicht werden?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chemeClr val="dk1"/>
                </a:solidFill>
                <a:effectLst/>
                <a:uFillTx/>
                <a:latin typeface="Arial"/>
                <a:ea typeface="Arial"/>
              </a:rPr>
              <a:t>Wie könnte die bestehende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chemeClr val="dk1"/>
                </a:solidFill>
                <a:effectLst/>
                <a:uFillTx/>
                <a:latin typeface="Arial"/>
                <a:ea typeface="Arial"/>
              </a:rPr>
              <a:t>Situation verbessert werden? </a:t>
            </a:r>
            <a:endParaRPr lang="de-DE" sz="2000" b="0" u="none" strike="noStrike">
              <a:solidFill>
                <a:srgbClr val="000000"/>
              </a:solidFill>
              <a:effectLst/>
              <a:uFillTx/>
              <a:latin typeface="Calibri"/>
            </a:endParaRPr>
          </a:p>
        </p:txBody>
      </p:sp>
      <p:sp>
        <p:nvSpPr>
          <p:cNvPr id="417" name="Google Shape;914;p42"/>
          <p:cNvSpPr/>
          <p:nvPr/>
        </p:nvSpPr>
        <p:spPr>
          <a:xfrm>
            <a:off x="1026000" y="4425840"/>
            <a:ext cx="4459320" cy="280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0" u="none" strike="noStrike" dirty="0">
                <a:solidFill>
                  <a:srgbClr val="000000"/>
                </a:solidFill>
                <a:effectLst/>
                <a:uFillTx/>
                <a:latin typeface="Arial"/>
                <a:ea typeface="Arial"/>
              </a:rPr>
              <a:t>Was wird konkret gemacht?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Welche Schritte und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Maßnahmen sind hierfür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erforderlich?</a:t>
            </a:r>
            <a:r>
              <a:rPr lang="en-US" sz="2000" b="0" u="none" strike="noStrike" dirty="0">
                <a:solidFill>
                  <a:srgbClr val="000000"/>
                </a:solidFill>
                <a:effectLst/>
                <a:uFillTx/>
                <a:latin typeface="Arial"/>
                <a:ea typeface="Arial"/>
              </a:rPr>
              <a:t> </a:t>
            </a:r>
            <a:r>
              <a:rPr lang="de-DE" sz="2000" b="0" u="none" strike="noStrike" dirty="0">
                <a:solidFill>
                  <a:srgbClr val="000000"/>
                </a:solidFill>
                <a:effectLst/>
                <a:uFillTx/>
                <a:latin typeface="Arial"/>
                <a:ea typeface="Arial"/>
              </a:rPr>
              <a:t>Wie kann eine partizipative Umsetzung aussehen?</a:t>
            </a:r>
            <a:endParaRPr lang="de-DE" sz="2000" b="0" u="none" strike="noStrike" dirty="0">
              <a:solidFill>
                <a:srgbClr val="000000"/>
              </a:solidFill>
              <a:effectLst/>
              <a:uFillTx/>
              <a:latin typeface="Calibri"/>
            </a:endParaRPr>
          </a:p>
          <a:p>
            <a:pPr defTabSz="914400">
              <a:lnSpc>
                <a:spcPct val="150000"/>
              </a:lnSpc>
              <a:tabLst>
                <a:tab pos="0" algn="l"/>
              </a:tabLst>
            </a:pPr>
            <a:endParaRPr lang="de-DE" sz="2000" b="0" u="none" strike="noStrike" dirty="0">
              <a:solidFill>
                <a:srgbClr val="000000"/>
              </a:solidFill>
              <a:effectLst/>
              <a:uFillTx/>
              <a:latin typeface="Calibri"/>
            </a:endParaRPr>
          </a:p>
        </p:txBody>
      </p:sp>
      <p:sp>
        <p:nvSpPr>
          <p:cNvPr id="418" name="Google Shape;915;p42"/>
          <p:cNvSpPr/>
          <p:nvPr/>
        </p:nvSpPr>
        <p:spPr>
          <a:xfrm>
            <a:off x="1513440" y="1969560"/>
            <a:ext cx="2620800" cy="18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0" u="none" strike="noStrike" dirty="0">
                <a:solidFill>
                  <a:srgbClr val="000000"/>
                </a:solidFill>
                <a:effectLst/>
                <a:uFillTx/>
                <a:latin typeface="Arial"/>
                <a:ea typeface="Arial"/>
              </a:rPr>
              <a:t>Was funktioniert</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in der Praxis?</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Was nicht?</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(Woran liegt‘s?)</a:t>
            </a:r>
            <a:endParaRPr lang="de-DE" sz="2000" b="0" u="none" strike="noStrike" dirty="0">
              <a:solidFill>
                <a:srgbClr val="000000"/>
              </a:solidFill>
              <a:effectLst/>
              <a:uFillTx/>
              <a:latin typeface="Calibri"/>
            </a:endParaRPr>
          </a:p>
        </p:txBody>
      </p:sp>
      <p:sp>
        <p:nvSpPr>
          <p:cNvPr id="419" name="PlaceHolder 1"/>
          <p:cNvSpPr/>
          <p:nvPr/>
        </p:nvSpPr>
        <p:spPr>
          <a:xfrm>
            <a:off x="273600" y="0"/>
            <a:ext cx="1170324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0000"/>
              </a:lnSpc>
              <a:tabLst>
                <a:tab pos="0" algn="l"/>
              </a:tabLst>
            </a:pPr>
            <a:r>
              <a:rPr lang="de-DE" sz="3600" b="1" u="none" strike="noStrike" dirty="0">
                <a:solidFill>
                  <a:srgbClr val="404040"/>
                </a:solidFill>
                <a:effectLst/>
                <a:uFillTx/>
                <a:latin typeface="Arial"/>
              </a:rPr>
              <a:t>Design-Thinking-Kreislauf</a:t>
            </a:r>
            <a:endParaRPr lang="de-DE" sz="3600" b="0" u="none" strike="noStrike" dirty="0">
              <a:solidFill>
                <a:srgbClr val="404040"/>
              </a:solidFill>
              <a:effectLst/>
              <a:uFillTx/>
              <a:latin typeface="Calibri"/>
            </a:endParaRPr>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421" name="PlaceHolder 1"/>
          <p:cNvSpPr>
            <a:spLocks noGrp="1"/>
          </p:cNvSpPr>
          <p:nvPr>
            <p:ph type="sldNum" idx="60"/>
          </p:nvPr>
        </p:nvSpPr>
        <p:spPr>
          <a:xfrm>
            <a:off x="10949400" y="6444720"/>
            <a:ext cx="741960" cy="2034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95257A79-71D6-4DB2-A819-6005ECB84C17}" type="slidenum">
              <a:rPr lang="de-DE" sz="1200" b="0" u="none" strike="noStrike">
                <a:solidFill>
                  <a:srgbClr val="757575"/>
                </a:solidFill>
                <a:effectLst/>
                <a:uFillTx/>
                <a:latin typeface="Calibri"/>
                <a:ea typeface="Calibri"/>
              </a:rPr>
              <a:t>25</a:t>
            </a:fld>
            <a:endParaRPr lang="de-DE" sz="1200" b="0" u="none" strike="noStrike">
              <a:solidFill>
                <a:srgbClr val="000000"/>
              </a:solidFill>
              <a:effectLst/>
              <a:uFillTx/>
              <a:latin typeface="Calibri"/>
            </a:endParaRPr>
          </a:p>
        </p:txBody>
      </p:sp>
      <p:sp>
        <p:nvSpPr>
          <p:cNvPr id="422" name="Google Shape;915;p42"/>
          <p:cNvSpPr/>
          <p:nvPr/>
        </p:nvSpPr>
        <p:spPr>
          <a:xfrm>
            <a:off x="303840" y="418320"/>
            <a:ext cx="6861600" cy="22472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de-DE" sz="2400" b="0" u="none" strike="noStrike" dirty="0">
                <a:solidFill>
                  <a:srgbClr val="000000"/>
                </a:solidFill>
                <a:effectLst/>
                <a:uFillTx/>
                <a:latin typeface="Arial"/>
              </a:rPr>
              <a:t>Woran wollen wir arbeiten? Welche Perspektiven sollen berücksichtigt werden? Dazu müssen wir klare Definitionen und gemeinsame Verständnisse schaffen.</a:t>
            </a:r>
            <a:endParaRPr lang="de-DE" sz="2400" b="0" u="none" strike="noStrike" dirty="0">
              <a:solidFill>
                <a:srgbClr val="000000"/>
              </a:solidFill>
              <a:effectLst/>
              <a:uFillTx/>
              <a:latin typeface="Calibri"/>
            </a:endParaRPr>
          </a:p>
        </p:txBody>
      </p:sp>
      <p:sp>
        <p:nvSpPr>
          <p:cNvPr id="423" name="Google Shape;915;p42"/>
          <p:cNvSpPr/>
          <p:nvPr/>
        </p:nvSpPr>
        <p:spPr>
          <a:xfrm>
            <a:off x="303840" y="3634560"/>
            <a:ext cx="11887560" cy="28012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de-DE" sz="2400" b="1" u="none" strike="noStrike" dirty="0">
                <a:solidFill>
                  <a:srgbClr val="000000"/>
                </a:solidFill>
                <a:effectLst/>
                <a:uFillTx/>
                <a:latin typeface="Arial"/>
              </a:rPr>
              <a:t>Leitfragen</a:t>
            </a:r>
            <a:endParaRPr lang="de-DE" sz="2400" b="0" u="none" strike="noStrike" dirty="0">
              <a:solidFill>
                <a:srgbClr val="000000"/>
              </a:solidFill>
              <a:effectLst/>
              <a:uFillTx/>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Welches zentrale Problem wollen wir lösen?</a:t>
            </a:r>
            <a:endParaRPr lang="de-DE" sz="24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Für wen besteht dieses Problem (und warum)?</a:t>
            </a:r>
            <a:endParaRPr lang="de-DE" sz="24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Wie hängt es mit Beteiligung und Demokratie zusammen?</a:t>
            </a:r>
            <a:endParaRPr lang="de-DE" sz="24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Welche Rolle spielt KI dabei?</a:t>
            </a:r>
            <a:endParaRPr lang="de-DE" sz="2400" b="0" u="none" strike="noStrike" dirty="0">
              <a:solidFill>
                <a:srgbClr val="000000"/>
              </a:solidFill>
              <a:effectLst/>
              <a:uFillTx/>
              <a:latin typeface="Calibri"/>
            </a:endParaRPr>
          </a:p>
        </p:txBody>
      </p:sp>
      <p:grpSp>
        <p:nvGrpSpPr>
          <p:cNvPr id="2" name="Gruppieren 1">
            <a:extLst>
              <a:ext uri="{FF2B5EF4-FFF2-40B4-BE49-F238E27FC236}">
                <a16:creationId xmlns:a16="http://schemas.microsoft.com/office/drawing/2014/main" id="{9514F6DA-1C4D-482D-D298-E9A9D42C0FF1}"/>
              </a:ext>
            </a:extLst>
          </p:cNvPr>
          <p:cNvGrpSpPr/>
          <p:nvPr/>
        </p:nvGrpSpPr>
        <p:grpSpPr>
          <a:xfrm>
            <a:off x="10175969" y="-834346"/>
            <a:ext cx="2880000" cy="2880000"/>
            <a:chOff x="10175969" y="-834346"/>
            <a:chExt cx="2880000" cy="2880000"/>
          </a:xfrm>
        </p:grpSpPr>
        <p:sp>
          <p:nvSpPr>
            <p:cNvPr id="3" name="Ellipse 2">
              <a:extLst>
                <a:ext uri="{FF2B5EF4-FFF2-40B4-BE49-F238E27FC236}">
                  <a16:creationId xmlns:a16="http://schemas.microsoft.com/office/drawing/2014/main" id="{649CCF5B-4A75-DC50-5ECA-0A33CD34752A}"/>
                </a:ext>
              </a:extLst>
            </p:cNvPr>
            <p:cNvSpPr/>
            <p:nvPr/>
          </p:nvSpPr>
          <p:spPr>
            <a:xfrm>
              <a:off x="10175969" y="-834346"/>
              <a:ext cx="2880000" cy="2880000"/>
            </a:xfrm>
            <a:prstGeom prst="ellipse">
              <a:avLst/>
            </a:prstGeom>
            <a:solidFill>
              <a:srgbClr val="EBC24A"/>
            </a:solidFill>
            <a:ln>
              <a:solidFill>
                <a:srgbClr val="EBC2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38A8FBD4-E830-B33C-4AAD-FD1DCAB78AB5}"/>
                </a:ext>
              </a:extLst>
            </p:cNvPr>
            <p:cNvSpPr txBox="1"/>
            <p:nvPr/>
          </p:nvSpPr>
          <p:spPr>
            <a:xfrm rot="2854216">
              <a:off x="10964216" y="420988"/>
              <a:ext cx="1303506" cy="369332"/>
            </a:xfrm>
            <a:prstGeom prst="rect">
              <a:avLst/>
            </a:prstGeom>
            <a:noFill/>
          </p:spPr>
          <p:txBody>
            <a:bodyPr wrap="square" rtlCol="0">
              <a:spAutoFit/>
            </a:bodyPr>
            <a:lstStyle/>
            <a:p>
              <a:pPr algn="ctr"/>
              <a:r>
                <a:rPr lang="de-DE" dirty="0" err="1"/>
                <a:t>Define</a:t>
              </a:r>
              <a:endParaRPr lang="de-DE"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Textfeld 6"/>
          <p:cNvSpPr/>
          <p:nvPr/>
        </p:nvSpPr>
        <p:spPr>
          <a:xfrm>
            <a:off x="10583124" y="5171392"/>
            <a:ext cx="464544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pPr>
            <a:r>
              <a:rPr lang="de-DE" sz="2000" b="1" u="none" strike="noStrike" dirty="0">
                <a:solidFill>
                  <a:schemeClr val="dk1"/>
                </a:solidFill>
                <a:effectLst/>
                <a:uFillTx/>
                <a:latin typeface="Arial"/>
              </a:rPr>
              <a:t>20 Minuten</a:t>
            </a:r>
            <a:endParaRPr lang="de-DE" sz="2000" b="0" u="none" strike="noStrike" dirty="0">
              <a:solidFill>
                <a:srgbClr val="000000"/>
              </a:solidFill>
              <a:effectLst/>
              <a:uFillTx/>
              <a:latin typeface="Calibri"/>
            </a:endParaRPr>
          </a:p>
        </p:txBody>
      </p:sp>
      <p:sp>
        <p:nvSpPr>
          <p:cNvPr id="427"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428" name="Google Shape;915;p42"/>
          <p:cNvSpPr/>
          <p:nvPr/>
        </p:nvSpPr>
        <p:spPr>
          <a:xfrm>
            <a:off x="163800" y="271800"/>
            <a:ext cx="7303680" cy="6670629"/>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de-DE" sz="2600" b="1" u="none" strike="noStrike" dirty="0">
                <a:solidFill>
                  <a:schemeClr val="dk1"/>
                </a:solidFill>
                <a:effectLst/>
                <a:uFillTx/>
                <a:latin typeface="Arial"/>
              </a:rPr>
              <a:t>Aufgabe:</a:t>
            </a:r>
            <a:endParaRPr lang="de-DE" sz="2600" b="0" u="none" strike="noStrike" dirty="0">
              <a:solidFill>
                <a:srgbClr val="000000"/>
              </a:solidFill>
              <a:effectLst/>
              <a:uFillTx/>
              <a:latin typeface="Calibri"/>
            </a:endParaRPr>
          </a:p>
          <a:p>
            <a:pPr defTabSz="914400">
              <a:lnSpc>
                <a:spcPct val="100000"/>
              </a:lnSpc>
              <a:tabLst>
                <a:tab pos="0" algn="l"/>
              </a:tabLst>
            </a:pPr>
            <a:endParaRPr lang="de-DE" sz="2000" b="0" u="none" strike="noStrike" dirty="0">
              <a:solidFill>
                <a:srgbClr val="000000"/>
              </a:solidFill>
              <a:effectLst/>
              <a:uFillTx/>
              <a:latin typeface="Calibri"/>
            </a:endParaRPr>
          </a:p>
          <a:p>
            <a:pPr marL="343080" indent="-343080" defTabSz="914400">
              <a:lnSpc>
                <a:spcPct val="150000"/>
              </a:lnSpc>
              <a:spcBef>
                <a:spcPts val="1001"/>
              </a:spcBef>
              <a:buClr>
                <a:srgbClr val="000000"/>
              </a:buClr>
              <a:buFont typeface="Arial"/>
              <a:buChar char="•"/>
              <a:tabLst>
                <a:tab pos="0" algn="l"/>
              </a:tabLst>
            </a:pPr>
            <a:r>
              <a:rPr lang="de-DE" sz="2400" b="0" u="none" strike="noStrike" dirty="0">
                <a:solidFill>
                  <a:srgbClr val="000000"/>
                </a:solidFill>
                <a:effectLst/>
                <a:uFillTx/>
                <a:latin typeface="Arial"/>
              </a:rPr>
              <a:t>Formulieren Sie ein klares Problem in einem Satz „Wir wollen … für … verbessern, weil …“</a:t>
            </a:r>
            <a:endParaRPr lang="de-DE" sz="2400" b="0" u="none" strike="noStrike" dirty="0">
              <a:solidFill>
                <a:srgbClr val="000000"/>
              </a:solidFill>
              <a:effectLst/>
              <a:uFillTx/>
              <a:latin typeface="Calibri"/>
            </a:endParaRPr>
          </a:p>
          <a:p>
            <a:pPr marL="343080" indent="-343080" defTabSz="914400">
              <a:lnSpc>
                <a:spcPct val="150000"/>
              </a:lnSpc>
              <a:spcBef>
                <a:spcPts val="1001"/>
              </a:spcBef>
              <a:buClr>
                <a:srgbClr val="000000"/>
              </a:buClr>
              <a:buFont typeface="Arial"/>
              <a:buChar char="•"/>
              <a:tabLst>
                <a:tab pos="0" algn="l"/>
              </a:tabLst>
            </a:pPr>
            <a:r>
              <a:rPr lang="de-DE" sz="2400" b="0" u="none" strike="noStrike" dirty="0">
                <a:solidFill>
                  <a:srgbClr val="000000"/>
                </a:solidFill>
                <a:effectLst/>
                <a:uFillTx/>
                <a:latin typeface="Arial"/>
              </a:rPr>
              <a:t>Bestimmen Sie, welche Zielgruppen beteiligt werden</a:t>
            </a:r>
            <a:endParaRPr lang="de-DE" sz="2400" b="0" u="none" strike="noStrike" dirty="0">
              <a:solidFill>
                <a:srgbClr val="000000"/>
              </a:solidFill>
              <a:effectLst/>
              <a:uFillTx/>
              <a:latin typeface="Calibri"/>
            </a:endParaRPr>
          </a:p>
          <a:p>
            <a:pPr marL="343080" indent="-343080" defTabSz="914400">
              <a:lnSpc>
                <a:spcPct val="150000"/>
              </a:lnSpc>
              <a:spcBef>
                <a:spcPts val="1001"/>
              </a:spcBef>
              <a:buClr>
                <a:srgbClr val="000000"/>
              </a:buClr>
              <a:buFont typeface="Arial"/>
              <a:buChar char="•"/>
              <a:tabLst>
                <a:tab pos="0" algn="l"/>
              </a:tabLst>
            </a:pPr>
            <a:r>
              <a:rPr lang="de-DE" sz="2400" b="0" u="none" strike="noStrike" dirty="0">
                <a:solidFill>
                  <a:srgbClr val="000000"/>
                </a:solidFill>
                <a:effectLst/>
                <a:uFillTx/>
                <a:latin typeface="Arial"/>
              </a:rPr>
              <a:t>Legen Sie erste Ziele fest:</a:t>
            </a:r>
            <a:endParaRPr lang="de-DE" sz="2400" b="0" u="none" strike="noStrike" dirty="0">
              <a:solidFill>
                <a:srgbClr val="000000"/>
              </a:solidFill>
              <a:effectLst/>
              <a:uFillTx/>
              <a:latin typeface="Calibri"/>
            </a:endParaRPr>
          </a:p>
          <a:p>
            <a:pPr marL="800280" lvl="1" indent="-343080" defTabSz="914400">
              <a:spcBef>
                <a:spcPts val="1001"/>
              </a:spcBef>
              <a:buClr>
                <a:srgbClr val="000000"/>
              </a:buClr>
              <a:buFont typeface="Arial"/>
              <a:buChar char="•"/>
              <a:tabLst>
                <a:tab pos="0" algn="l"/>
              </a:tabLst>
            </a:pPr>
            <a:r>
              <a:rPr lang="de-DE" sz="2400" b="0" u="none" strike="noStrike" dirty="0">
                <a:solidFill>
                  <a:srgbClr val="000000"/>
                </a:solidFill>
                <a:effectLst/>
                <a:uFillTx/>
                <a:latin typeface="Arial"/>
              </a:rPr>
              <a:t>Was soll sich konkret verbessern?</a:t>
            </a:r>
            <a:endParaRPr lang="de-DE" sz="2400" b="0" u="none" strike="noStrike" dirty="0">
              <a:solidFill>
                <a:srgbClr val="000000"/>
              </a:solidFill>
              <a:effectLst/>
              <a:uFillTx/>
              <a:latin typeface="Calibri"/>
            </a:endParaRPr>
          </a:p>
          <a:p>
            <a:pPr marL="800280" lvl="1" indent="-343080" defTabSz="914400">
              <a:spcBef>
                <a:spcPts val="1001"/>
              </a:spcBef>
              <a:buClr>
                <a:srgbClr val="000000"/>
              </a:buClr>
              <a:buFont typeface="Arial"/>
              <a:buChar char="•"/>
              <a:tabLst>
                <a:tab pos="0" algn="l"/>
              </a:tabLst>
            </a:pPr>
            <a:r>
              <a:rPr lang="de-DE" sz="2400" b="0" u="none" strike="noStrike" dirty="0">
                <a:solidFill>
                  <a:srgbClr val="000000"/>
                </a:solidFill>
                <a:effectLst/>
                <a:uFillTx/>
                <a:latin typeface="Arial"/>
              </a:rPr>
              <a:t>Welche Wirkung soll erzielt werden?</a:t>
            </a:r>
            <a:endParaRPr lang="de-DE" sz="2000" b="0" u="none" strike="noStrike" dirty="0">
              <a:solidFill>
                <a:srgbClr val="000000"/>
              </a:solidFill>
              <a:effectLst/>
              <a:uFillTx/>
              <a:latin typeface="Calibri"/>
            </a:endParaRPr>
          </a:p>
          <a:p>
            <a:pPr defTabSz="914400">
              <a:lnSpc>
                <a:spcPct val="150000"/>
              </a:lnSpc>
              <a:spcBef>
                <a:spcPts val="1001"/>
              </a:spcBef>
              <a:tabLst>
                <a:tab pos="0" algn="l"/>
              </a:tabLst>
            </a:pPr>
            <a:endParaRPr lang="de-DE" sz="2000" b="0" u="none" strike="noStrike" dirty="0">
              <a:solidFill>
                <a:srgbClr val="000000"/>
              </a:solidFill>
              <a:effectLst/>
              <a:uFillTx/>
              <a:latin typeface="Calibri"/>
            </a:endParaRPr>
          </a:p>
          <a:p>
            <a:pPr defTabSz="914400">
              <a:lnSpc>
                <a:spcPct val="150000"/>
              </a:lnSpc>
              <a:spcBef>
                <a:spcPts val="1001"/>
              </a:spcBef>
              <a:tabLst>
                <a:tab pos="0" algn="l"/>
              </a:tabLst>
            </a:pPr>
            <a:r>
              <a:rPr lang="de-DE" sz="2000" b="1" u="none" strike="noStrike" dirty="0">
                <a:solidFill>
                  <a:schemeClr val="dk1"/>
                </a:solidFill>
                <a:effectLst/>
                <a:uFillTx/>
                <a:latin typeface="Calibri"/>
                <a:ea typeface="Calibri"/>
              </a:rPr>
              <a:t>Nutzen Sie Ihre Ergebnisse aus der </a:t>
            </a:r>
            <a:r>
              <a:rPr lang="de-DE" sz="2000" b="1" i="1" u="none" strike="noStrike" dirty="0" err="1">
                <a:solidFill>
                  <a:schemeClr val="dk1"/>
                </a:solidFill>
                <a:effectLst/>
                <a:uFillTx/>
                <a:latin typeface="Calibri"/>
                <a:ea typeface="Calibri"/>
              </a:rPr>
              <a:t>Empathize</a:t>
            </a:r>
            <a:r>
              <a:rPr lang="de-DE" sz="2000" b="1" u="none" strike="noStrike" dirty="0">
                <a:solidFill>
                  <a:schemeClr val="dk1"/>
                </a:solidFill>
                <a:effectLst/>
                <a:uFillTx/>
                <a:latin typeface="Calibri"/>
                <a:ea typeface="Calibri"/>
              </a:rPr>
              <a:t>-Phase.</a:t>
            </a:r>
            <a:endParaRPr lang="de-DE" sz="2000" b="0" u="none" strike="noStrike" dirty="0">
              <a:solidFill>
                <a:srgbClr val="000000"/>
              </a:solidFill>
              <a:effectLst/>
              <a:uFillTx/>
              <a:latin typeface="Calibri"/>
            </a:endParaRPr>
          </a:p>
          <a:p>
            <a:pPr defTabSz="914400">
              <a:lnSpc>
                <a:spcPct val="150000"/>
              </a:lnSpc>
              <a:spcBef>
                <a:spcPts val="1001"/>
              </a:spcBef>
              <a:tabLst>
                <a:tab pos="0" algn="l"/>
              </a:tabLst>
            </a:pPr>
            <a:endParaRPr lang="de-DE" sz="2000" b="0" u="none" strike="noStrike" dirty="0">
              <a:solidFill>
                <a:srgbClr val="000000"/>
              </a:solidFill>
              <a:effectLst/>
              <a:uFillTx/>
              <a:latin typeface="Calibri"/>
            </a:endParaRPr>
          </a:p>
        </p:txBody>
      </p:sp>
      <p:pic>
        <p:nvPicPr>
          <p:cNvPr id="2" name="Grafik 1" descr="Sanduhr abgelaufen mit einfarbiger Füllung">
            <a:extLst>
              <a:ext uri="{FF2B5EF4-FFF2-40B4-BE49-F238E27FC236}">
                <a16:creationId xmlns:a16="http://schemas.microsoft.com/office/drawing/2014/main" id="{871DC170-67CB-19D4-EAF6-51CA9678B4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7039" y="4713832"/>
            <a:ext cx="901441" cy="914400"/>
          </a:xfrm>
          <a:prstGeom prst="rect">
            <a:avLst/>
          </a:prstGeom>
        </p:spPr>
      </p:pic>
      <p:grpSp>
        <p:nvGrpSpPr>
          <p:cNvPr id="3" name="Gruppieren 2">
            <a:extLst>
              <a:ext uri="{FF2B5EF4-FFF2-40B4-BE49-F238E27FC236}">
                <a16:creationId xmlns:a16="http://schemas.microsoft.com/office/drawing/2014/main" id="{A4A0A848-4E64-AA25-0D02-74B2466BF6C9}"/>
              </a:ext>
            </a:extLst>
          </p:cNvPr>
          <p:cNvGrpSpPr/>
          <p:nvPr/>
        </p:nvGrpSpPr>
        <p:grpSpPr>
          <a:xfrm>
            <a:off x="10175969" y="-834346"/>
            <a:ext cx="2880000" cy="2880000"/>
            <a:chOff x="10175969" y="-834346"/>
            <a:chExt cx="2880000" cy="2880000"/>
          </a:xfrm>
        </p:grpSpPr>
        <p:sp>
          <p:nvSpPr>
            <p:cNvPr id="4" name="Ellipse 3">
              <a:extLst>
                <a:ext uri="{FF2B5EF4-FFF2-40B4-BE49-F238E27FC236}">
                  <a16:creationId xmlns:a16="http://schemas.microsoft.com/office/drawing/2014/main" id="{38A8B667-9BB7-B698-5D63-EF9424008B90}"/>
                </a:ext>
              </a:extLst>
            </p:cNvPr>
            <p:cNvSpPr/>
            <p:nvPr/>
          </p:nvSpPr>
          <p:spPr>
            <a:xfrm>
              <a:off x="10175969" y="-834346"/>
              <a:ext cx="2880000" cy="2880000"/>
            </a:xfrm>
            <a:prstGeom prst="ellipse">
              <a:avLst/>
            </a:prstGeom>
            <a:solidFill>
              <a:srgbClr val="EBC24A"/>
            </a:solidFill>
            <a:ln>
              <a:solidFill>
                <a:srgbClr val="EBC2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9F4B05D6-5C89-BDBB-27FB-7A8E779BF1AF}"/>
                </a:ext>
              </a:extLst>
            </p:cNvPr>
            <p:cNvSpPr txBox="1"/>
            <p:nvPr/>
          </p:nvSpPr>
          <p:spPr>
            <a:xfrm rot="2854216">
              <a:off x="10964216" y="420988"/>
              <a:ext cx="1303506" cy="369332"/>
            </a:xfrm>
            <a:prstGeom prst="rect">
              <a:avLst/>
            </a:prstGeom>
            <a:noFill/>
          </p:spPr>
          <p:txBody>
            <a:bodyPr wrap="square" rtlCol="0">
              <a:spAutoFit/>
            </a:bodyPr>
            <a:lstStyle/>
            <a:p>
              <a:pPr algn="ctr"/>
              <a:r>
                <a:rPr lang="de-DE" dirty="0" err="1"/>
                <a:t>Define</a:t>
              </a:r>
              <a:endParaRPr lang="de-DE" dirty="0"/>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431" name="PlaceHolder 1"/>
          <p:cNvSpPr>
            <a:spLocks noGrp="1"/>
          </p:cNvSpPr>
          <p:nvPr>
            <p:ph type="sldNum" idx="61"/>
          </p:nvPr>
        </p:nvSpPr>
        <p:spPr>
          <a:xfrm>
            <a:off x="10949400" y="6444720"/>
            <a:ext cx="741960" cy="2034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C942F1A5-BFA2-4320-B9BE-F36F8055AED6}" type="slidenum">
              <a:rPr lang="de-DE" sz="1200" b="0" u="none" strike="noStrike">
                <a:solidFill>
                  <a:srgbClr val="757575"/>
                </a:solidFill>
                <a:effectLst/>
                <a:uFillTx/>
                <a:latin typeface="Calibri"/>
                <a:ea typeface="Calibri"/>
              </a:rPr>
              <a:t>27</a:t>
            </a:fld>
            <a:endParaRPr lang="de-DE" sz="1200" b="0" u="none" strike="noStrike">
              <a:solidFill>
                <a:srgbClr val="000000"/>
              </a:solidFill>
              <a:effectLst/>
              <a:uFillTx/>
              <a:latin typeface="Calibri"/>
            </a:endParaRPr>
          </a:p>
        </p:txBody>
      </p:sp>
      <p:sp>
        <p:nvSpPr>
          <p:cNvPr id="432" name="Google Shape;901;p42"/>
          <p:cNvSpPr/>
          <p:nvPr/>
        </p:nvSpPr>
        <p:spPr>
          <a:xfrm>
            <a:off x="5576400" y="107820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Empathize</a:t>
            </a:r>
            <a:endParaRPr lang="de-DE" sz="1600" b="0" u="none" strike="noStrike">
              <a:solidFill>
                <a:srgbClr val="000000"/>
              </a:solidFill>
              <a:effectLst/>
              <a:uFillTx/>
              <a:latin typeface="Calibri"/>
            </a:endParaRPr>
          </a:p>
        </p:txBody>
      </p:sp>
      <p:sp>
        <p:nvSpPr>
          <p:cNvPr id="433" name="Google Shape;902;p42"/>
          <p:cNvSpPr/>
          <p:nvPr/>
        </p:nvSpPr>
        <p:spPr>
          <a:xfrm rot="2157000">
            <a:off x="7116840" y="230004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34" name="Google Shape;903;p42"/>
          <p:cNvSpPr/>
          <p:nvPr/>
        </p:nvSpPr>
        <p:spPr>
          <a:xfrm>
            <a:off x="750960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Define</a:t>
            </a:r>
            <a:endParaRPr lang="de-DE" sz="1600" b="0" u="none" strike="noStrike">
              <a:solidFill>
                <a:srgbClr val="000000"/>
              </a:solidFill>
              <a:effectLst/>
              <a:uFillTx/>
              <a:latin typeface="Calibri"/>
            </a:endParaRPr>
          </a:p>
        </p:txBody>
      </p:sp>
      <p:sp>
        <p:nvSpPr>
          <p:cNvPr id="435" name="Google Shape;904;p42"/>
          <p:cNvSpPr/>
          <p:nvPr/>
        </p:nvSpPr>
        <p:spPr>
          <a:xfrm rot="17284200">
            <a:off x="7726680" y="413640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075BD"/>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36" name="Google Shape;905;p42"/>
          <p:cNvSpPr/>
          <p:nvPr/>
        </p:nvSpPr>
        <p:spPr>
          <a:xfrm>
            <a:off x="677124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EBC24A"/>
          </a:solidFill>
          <a:ln w="0">
            <a:solidFill>
              <a:srgbClr val="EBC24A"/>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effectLst/>
                <a:uFillTx/>
                <a:latin typeface="Calibri"/>
                <a:ea typeface="Calibri"/>
              </a:rPr>
              <a:t>Ideate</a:t>
            </a:r>
            <a:endParaRPr lang="de-DE" sz="1600" b="0" u="none" strike="noStrike">
              <a:effectLst/>
              <a:uFillTx/>
              <a:latin typeface="Calibri"/>
            </a:endParaRPr>
          </a:p>
        </p:txBody>
      </p:sp>
      <p:sp>
        <p:nvSpPr>
          <p:cNvPr id="437" name="Google Shape;906;p42"/>
          <p:cNvSpPr/>
          <p:nvPr/>
        </p:nvSpPr>
        <p:spPr>
          <a:xfrm>
            <a:off x="6171840" y="5283720"/>
            <a:ext cx="422640" cy="535680"/>
          </a:xfrm>
          <a:custGeom>
            <a:avLst/>
            <a:gdLst>
              <a:gd name="textAreaLeft" fmla="*/ 0 w 422640"/>
              <a:gd name="textAreaRight" fmla="*/ 423720 w 422640"/>
              <a:gd name="textAreaTop" fmla="*/ 0 h 535680"/>
              <a:gd name="textAreaBottom" fmla="*/ 536760 h 53568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075BD"/>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38" name="Google Shape;907;p42"/>
          <p:cNvSpPr/>
          <p:nvPr/>
        </p:nvSpPr>
        <p:spPr>
          <a:xfrm>
            <a:off x="438192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Prototype</a:t>
            </a:r>
            <a:endParaRPr lang="de-DE" sz="1600" b="0" u="none" strike="noStrike">
              <a:solidFill>
                <a:srgbClr val="000000"/>
              </a:solidFill>
              <a:effectLst/>
              <a:uFillTx/>
              <a:latin typeface="Calibri"/>
            </a:endParaRPr>
          </a:p>
        </p:txBody>
      </p:sp>
      <p:sp>
        <p:nvSpPr>
          <p:cNvPr id="439" name="Google Shape;908;p42"/>
          <p:cNvSpPr/>
          <p:nvPr/>
        </p:nvSpPr>
        <p:spPr>
          <a:xfrm rot="4315800">
            <a:off x="4600080" y="415764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40" name="Google Shape;909;p42"/>
          <p:cNvSpPr/>
          <p:nvPr/>
        </p:nvSpPr>
        <p:spPr>
          <a:xfrm>
            <a:off x="364356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Test</a:t>
            </a:r>
            <a:endParaRPr lang="de-DE" sz="1600" b="0" u="none" strike="noStrike">
              <a:solidFill>
                <a:srgbClr val="000000"/>
              </a:solidFill>
              <a:effectLst/>
              <a:uFillTx/>
              <a:latin typeface="Calibri"/>
            </a:endParaRPr>
          </a:p>
        </p:txBody>
      </p:sp>
      <p:sp>
        <p:nvSpPr>
          <p:cNvPr id="441" name="Google Shape;910;p42"/>
          <p:cNvSpPr/>
          <p:nvPr/>
        </p:nvSpPr>
        <p:spPr>
          <a:xfrm rot="19443000">
            <a:off x="5182920" y="231480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42" name="Google Shape;911;p42"/>
          <p:cNvSpPr/>
          <p:nvPr/>
        </p:nvSpPr>
        <p:spPr>
          <a:xfrm>
            <a:off x="6552360" y="703080"/>
            <a:ext cx="361656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Wo und mit wem ergibt sich Handlungsspielraum?</a:t>
            </a:r>
            <a:endParaRPr lang="de-DE" sz="2000" b="0" u="none" strike="noStrike">
              <a:solidFill>
                <a:srgbClr val="000000"/>
              </a:solidFill>
              <a:effectLst/>
              <a:uFillTx/>
              <a:latin typeface="Calibri"/>
            </a:endParaRPr>
          </a:p>
        </p:txBody>
      </p:sp>
      <p:sp>
        <p:nvSpPr>
          <p:cNvPr id="443" name="Google Shape;912;p42"/>
          <p:cNvSpPr/>
          <p:nvPr/>
        </p:nvSpPr>
        <p:spPr>
          <a:xfrm>
            <a:off x="8969400" y="2677680"/>
            <a:ext cx="206100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Woran wollen wir arbeiten?</a:t>
            </a:r>
            <a:endParaRPr lang="de-DE" sz="2000" b="0" u="none" strike="noStrike">
              <a:solidFill>
                <a:srgbClr val="000000"/>
              </a:solidFill>
              <a:effectLst/>
              <a:uFillTx/>
              <a:latin typeface="Calibri"/>
            </a:endParaRPr>
          </a:p>
        </p:txBody>
      </p:sp>
      <p:sp>
        <p:nvSpPr>
          <p:cNvPr id="444" name="Google Shape;913;p42"/>
          <p:cNvSpPr/>
          <p:nvPr/>
        </p:nvSpPr>
        <p:spPr>
          <a:xfrm>
            <a:off x="7486920" y="4979880"/>
            <a:ext cx="4059000" cy="18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1" u="none" strike="noStrike">
                <a:solidFill>
                  <a:srgbClr val="000000"/>
                </a:solidFill>
                <a:effectLst/>
                <a:uFillTx/>
                <a:latin typeface="Arial"/>
                <a:ea typeface="Arial"/>
              </a:rPr>
              <a:t>Welche konkreten Ziele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1" u="none" strike="noStrike">
                <a:solidFill>
                  <a:srgbClr val="000000"/>
                </a:solidFill>
                <a:effectLst/>
                <a:uFillTx/>
                <a:latin typeface="Arial"/>
                <a:ea typeface="Arial"/>
              </a:rPr>
              <a:t>sollen erreicht werden?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1" u="none" strike="noStrike">
                <a:solidFill>
                  <a:schemeClr val="dk1"/>
                </a:solidFill>
                <a:effectLst/>
                <a:uFillTx/>
                <a:latin typeface="Arial"/>
                <a:ea typeface="Arial"/>
              </a:rPr>
              <a:t>Wie könnte die bestehende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1" u="none" strike="noStrike">
                <a:solidFill>
                  <a:schemeClr val="dk1"/>
                </a:solidFill>
                <a:effectLst/>
                <a:uFillTx/>
                <a:latin typeface="Arial"/>
                <a:ea typeface="Arial"/>
              </a:rPr>
              <a:t>Situation verbessert werden? </a:t>
            </a:r>
            <a:endParaRPr lang="de-DE" sz="2000" b="0" u="none" strike="noStrike">
              <a:solidFill>
                <a:srgbClr val="000000"/>
              </a:solidFill>
              <a:effectLst/>
              <a:uFillTx/>
              <a:latin typeface="Calibri"/>
            </a:endParaRPr>
          </a:p>
        </p:txBody>
      </p:sp>
      <p:sp>
        <p:nvSpPr>
          <p:cNvPr id="445" name="Google Shape;914;p42"/>
          <p:cNvSpPr/>
          <p:nvPr/>
        </p:nvSpPr>
        <p:spPr>
          <a:xfrm>
            <a:off x="1026000" y="4425840"/>
            <a:ext cx="4459320" cy="280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0" u="none" strike="noStrike" dirty="0">
                <a:solidFill>
                  <a:srgbClr val="000000"/>
                </a:solidFill>
                <a:effectLst/>
                <a:uFillTx/>
                <a:latin typeface="Arial"/>
                <a:ea typeface="Arial"/>
              </a:rPr>
              <a:t>Was wird konkret gemacht?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Welche Schritte und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Maßnahmen sind hierfür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erforderlich?</a:t>
            </a:r>
            <a:r>
              <a:rPr lang="en-US" sz="2000" b="0" u="none" strike="noStrike" dirty="0">
                <a:solidFill>
                  <a:srgbClr val="000000"/>
                </a:solidFill>
                <a:effectLst/>
                <a:uFillTx/>
                <a:latin typeface="Arial"/>
                <a:ea typeface="Arial"/>
              </a:rPr>
              <a:t> </a:t>
            </a:r>
            <a:r>
              <a:rPr lang="de-DE" sz="2000" b="0" u="none" strike="noStrike" dirty="0">
                <a:solidFill>
                  <a:srgbClr val="000000"/>
                </a:solidFill>
                <a:effectLst/>
                <a:uFillTx/>
                <a:latin typeface="Arial"/>
                <a:ea typeface="Arial"/>
              </a:rPr>
              <a:t>Wie kann eine partizipative Umsetzung aussehen?</a:t>
            </a:r>
            <a:endParaRPr lang="de-DE" sz="2000" b="0" u="none" strike="noStrike" dirty="0">
              <a:solidFill>
                <a:srgbClr val="000000"/>
              </a:solidFill>
              <a:effectLst/>
              <a:uFillTx/>
              <a:latin typeface="Calibri"/>
            </a:endParaRPr>
          </a:p>
          <a:p>
            <a:pPr defTabSz="914400">
              <a:lnSpc>
                <a:spcPct val="150000"/>
              </a:lnSpc>
              <a:tabLst>
                <a:tab pos="0" algn="l"/>
              </a:tabLst>
            </a:pPr>
            <a:endParaRPr lang="de-DE" sz="2000" b="0" u="none" strike="noStrike" dirty="0">
              <a:solidFill>
                <a:srgbClr val="000000"/>
              </a:solidFill>
              <a:effectLst/>
              <a:uFillTx/>
              <a:latin typeface="Calibri"/>
            </a:endParaRPr>
          </a:p>
        </p:txBody>
      </p:sp>
      <p:sp>
        <p:nvSpPr>
          <p:cNvPr id="446" name="Google Shape;915;p42"/>
          <p:cNvSpPr/>
          <p:nvPr/>
        </p:nvSpPr>
        <p:spPr>
          <a:xfrm>
            <a:off x="1513440" y="1969560"/>
            <a:ext cx="2620800" cy="18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0" u="none" strike="noStrike" dirty="0">
                <a:solidFill>
                  <a:srgbClr val="000000"/>
                </a:solidFill>
                <a:effectLst/>
                <a:uFillTx/>
                <a:latin typeface="Arial"/>
                <a:ea typeface="Arial"/>
              </a:rPr>
              <a:t>Was funktioniert</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in der Praxis?</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Was nicht?</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(Woran liegt‘s?)</a:t>
            </a:r>
            <a:endParaRPr lang="de-DE" sz="2000" b="0" u="none" strike="noStrike" dirty="0">
              <a:solidFill>
                <a:srgbClr val="000000"/>
              </a:solidFill>
              <a:effectLst/>
              <a:uFillTx/>
              <a:latin typeface="Calibri"/>
            </a:endParaRPr>
          </a:p>
        </p:txBody>
      </p:sp>
      <p:sp>
        <p:nvSpPr>
          <p:cNvPr id="447" name="PlaceHolder 1"/>
          <p:cNvSpPr/>
          <p:nvPr/>
        </p:nvSpPr>
        <p:spPr>
          <a:xfrm>
            <a:off x="273600" y="0"/>
            <a:ext cx="1170324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0000"/>
              </a:lnSpc>
              <a:tabLst>
                <a:tab pos="0" algn="l"/>
              </a:tabLst>
            </a:pPr>
            <a:r>
              <a:rPr lang="de-DE" sz="3600" b="1" u="none" strike="noStrike" dirty="0">
                <a:solidFill>
                  <a:srgbClr val="404040"/>
                </a:solidFill>
                <a:effectLst/>
                <a:uFillTx/>
                <a:latin typeface="Arial"/>
              </a:rPr>
              <a:t>Design-Thinking-Kreislauf</a:t>
            </a:r>
            <a:endParaRPr lang="de-DE" sz="3600" b="0" u="none" strike="noStrike" dirty="0">
              <a:solidFill>
                <a:srgbClr val="404040"/>
              </a:solidFill>
              <a:effectLst/>
              <a:uFillTx/>
              <a:latin typeface="Calibri"/>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449" name="PlaceHolder 1"/>
          <p:cNvSpPr>
            <a:spLocks noGrp="1"/>
          </p:cNvSpPr>
          <p:nvPr>
            <p:ph type="sldNum" idx="62"/>
          </p:nvPr>
        </p:nvSpPr>
        <p:spPr>
          <a:xfrm>
            <a:off x="10949400" y="6444720"/>
            <a:ext cx="741960" cy="2034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C4FE5636-57D6-4E7D-BED8-F59CFCE4A0AC}" type="slidenum">
              <a:rPr lang="de-DE" sz="1200" b="0" u="none" strike="noStrike">
                <a:solidFill>
                  <a:srgbClr val="757575"/>
                </a:solidFill>
                <a:effectLst/>
                <a:uFillTx/>
                <a:latin typeface="Calibri"/>
                <a:ea typeface="Calibri"/>
              </a:rPr>
              <a:t>28</a:t>
            </a:fld>
            <a:endParaRPr lang="de-DE" sz="1200" b="0" u="none" strike="noStrike">
              <a:solidFill>
                <a:srgbClr val="000000"/>
              </a:solidFill>
              <a:effectLst/>
              <a:uFillTx/>
              <a:latin typeface="Calibri"/>
            </a:endParaRPr>
          </a:p>
        </p:txBody>
      </p:sp>
      <p:sp>
        <p:nvSpPr>
          <p:cNvPr id="450" name="Google Shape;915;p42"/>
          <p:cNvSpPr/>
          <p:nvPr/>
        </p:nvSpPr>
        <p:spPr>
          <a:xfrm>
            <a:off x="303840" y="299880"/>
            <a:ext cx="7434360" cy="229340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de-DE" sz="2600" b="1" u="none" strike="noStrike" dirty="0">
                <a:solidFill>
                  <a:schemeClr val="dk1"/>
                </a:solidFill>
                <a:effectLst/>
                <a:uFillTx/>
                <a:latin typeface="Arial"/>
              </a:rPr>
              <a:t>Ziel: </a:t>
            </a:r>
            <a:endParaRPr lang="de-DE" sz="2600" b="0" u="none" strike="noStrike" dirty="0">
              <a:solidFill>
                <a:srgbClr val="000000"/>
              </a:solidFill>
              <a:effectLst/>
              <a:uFillTx/>
              <a:latin typeface="Calibri"/>
            </a:endParaRPr>
          </a:p>
          <a:p>
            <a:pPr defTabSz="914400">
              <a:lnSpc>
                <a:spcPct val="150000"/>
              </a:lnSpc>
            </a:pPr>
            <a:r>
              <a:rPr lang="de-DE" sz="2400" b="0" u="none" strike="noStrike" dirty="0">
                <a:solidFill>
                  <a:srgbClr val="000000"/>
                </a:solidFill>
                <a:effectLst/>
                <a:uFillTx/>
                <a:latin typeface="Arial"/>
              </a:rPr>
              <a:t>Kreative Ideen entwickeln, wie KI sinnvoll dazu beitragen kann, Beteiligung, Feedbackkultur oder Demokratiebildung an Ihren Schulen zu stärken.</a:t>
            </a:r>
            <a:endParaRPr lang="de-DE" sz="2400" b="0" u="none" strike="noStrike" dirty="0">
              <a:solidFill>
                <a:srgbClr val="000000"/>
              </a:solidFill>
              <a:effectLst/>
              <a:uFillTx/>
              <a:latin typeface="Calibri"/>
            </a:endParaRPr>
          </a:p>
        </p:txBody>
      </p:sp>
      <p:sp>
        <p:nvSpPr>
          <p:cNvPr id="451" name="Google Shape;915;p42"/>
          <p:cNvSpPr/>
          <p:nvPr/>
        </p:nvSpPr>
        <p:spPr>
          <a:xfrm>
            <a:off x="303840" y="3634560"/>
            <a:ext cx="11887560" cy="28012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de-DE" sz="2400" b="1" u="none" strike="noStrike" dirty="0">
                <a:solidFill>
                  <a:srgbClr val="000000"/>
                </a:solidFill>
                <a:effectLst/>
                <a:uFillTx/>
                <a:latin typeface="Arial"/>
              </a:rPr>
              <a:t>Grundsätze der Ideenentwicklung</a:t>
            </a:r>
            <a:endParaRPr lang="de-DE" sz="2400" b="0" u="none" strike="noStrike" dirty="0">
              <a:solidFill>
                <a:srgbClr val="000000"/>
              </a:solidFill>
              <a:effectLst/>
              <a:uFillTx/>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(Zunächst!) Quantität vor Qualität – aussortiert wird später</a:t>
            </a:r>
            <a:endParaRPr lang="de-DE" sz="24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Keine Bewertung während der Sammlung</a:t>
            </a:r>
            <a:endParaRPr lang="de-DE" sz="24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Perspektiven mischen</a:t>
            </a:r>
            <a:endParaRPr lang="de-DE" sz="24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Mut zu Neuem</a:t>
            </a:r>
            <a:endParaRPr lang="de-DE" sz="2400" b="0" u="none" strike="noStrike" dirty="0">
              <a:solidFill>
                <a:srgbClr val="000000"/>
              </a:solidFill>
              <a:effectLst/>
              <a:uFillTx/>
              <a:latin typeface="Calibri"/>
            </a:endParaRPr>
          </a:p>
        </p:txBody>
      </p:sp>
      <p:grpSp>
        <p:nvGrpSpPr>
          <p:cNvPr id="2" name="Gruppieren 1">
            <a:extLst>
              <a:ext uri="{FF2B5EF4-FFF2-40B4-BE49-F238E27FC236}">
                <a16:creationId xmlns:a16="http://schemas.microsoft.com/office/drawing/2014/main" id="{4698568A-2822-B62A-8985-B96246A48C5E}"/>
              </a:ext>
            </a:extLst>
          </p:cNvPr>
          <p:cNvGrpSpPr/>
          <p:nvPr/>
        </p:nvGrpSpPr>
        <p:grpSpPr>
          <a:xfrm>
            <a:off x="10175969" y="-834346"/>
            <a:ext cx="2880000" cy="2880000"/>
            <a:chOff x="10175969" y="-834346"/>
            <a:chExt cx="2880000" cy="2880000"/>
          </a:xfrm>
        </p:grpSpPr>
        <p:sp>
          <p:nvSpPr>
            <p:cNvPr id="3" name="Ellipse 2">
              <a:extLst>
                <a:ext uri="{FF2B5EF4-FFF2-40B4-BE49-F238E27FC236}">
                  <a16:creationId xmlns:a16="http://schemas.microsoft.com/office/drawing/2014/main" id="{ADC61CF5-8A44-9E02-466A-B63822176650}"/>
                </a:ext>
              </a:extLst>
            </p:cNvPr>
            <p:cNvSpPr/>
            <p:nvPr/>
          </p:nvSpPr>
          <p:spPr>
            <a:xfrm>
              <a:off x="10175969" y="-834346"/>
              <a:ext cx="2880000" cy="2880000"/>
            </a:xfrm>
            <a:prstGeom prst="ellipse">
              <a:avLst/>
            </a:prstGeom>
            <a:solidFill>
              <a:srgbClr val="EBC24A"/>
            </a:solidFill>
            <a:ln>
              <a:solidFill>
                <a:srgbClr val="EBC2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CE50DC00-F4AC-0F16-CBEE-38DB382834AD}"/>
                </a:ext>
              </a:extLst>
            </p:cNvPr>
            <p:cNvSpPr txBox="1"/>
            <p:nvPr/>
          </p:nvSpPr>
          <p:spPr>
            <a:xfrm rot="2854216">
              <a:off x="10964216" y="420988"/>
              <a:ext cx="1303506" cy="369332"/>
            </a:xfrm>
            <a:prstGeom prst="rect">
              <a:avLst/>
            </a:prstGeom>
            <a:noFill/>
          </p:spPr>
          <p:txBody>
            <a:bodyPr wrap="square" rtlCol="0">
              <a:spAutoFit/>
            </a:bodyPr>
            <a:lstStyle/>
            <a:p>
              <a:pPr algn="ctr"/>
              <a:r>
                <a:rPr lang="de-DE" dirty="0" err="1"/>
                <a:t>Ideate</a:t>
              </a:r>
              <a:endParaRPr lang="de-DE" dirty="0"/>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Textfeld 6"/>
          <p:cNvSpPr/>
          <p:nvPr/>
        </p:nvSpPr>
        <p:spPr>
          <a:xfrm>
            <a:off x="10583123" y="5171392"/>
            <a:ext cx="464544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pPr>
            <a:r>
              <a:rPr lang="de-DE" sz="2000" b="1" u="none" strike="noStrike" dirty="0">
                <a:solidFill>
                  <a:schemeClr val="dk1"/>
                </a:solidFill>
                <a:effectLst/>
                <a:uFillTx/>
                <a:latin typeface="Arial"/>
              </a:rPr>
              <a:t>30 Minuten</a:t>
            </a:r>
            <a:endParaRPr lang="de-DE" sz="2000" b="0" u="none" strike="noStrike" dirty="0">
              <a:solidFill>
                <a:srgbClr val="000000"/>
              </a:solidFill>
              <a:effectLst/>
              <a:uFillTx/>
              <a:latin typeface="Calibri"/>
            </a:endParaRPr>
          </a:p>
        </p:txBody>
      </p:sp>
      <p:sp>
        <p:nvSpPr>
          <p:cNvPr id="455"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457" name="Google Shape;915;p42"/>
          <p:cNvSpPr/>
          <p:nvPr/>
        </p:nvSpPr>
        <p:spPr>
          <a:xfrm>
            <a:off x="163800" y="271800"/>
            <a:ext cx="7303680" cy="406991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de-DE" sz="2600" b="1" u="none" strike="noStrike" dirty="0">
                <a:solidFill>
                  <a:schemeClr val="dk1"/>
                </a:solidFill>
                <a:effectLst/>
                <a:uFillTx/>
                <a:latin typeface="Arial"/>
              </a:rPr>
              <a:t>Aufgabe:</a:t>
            </a:r>
            <a:endParaRPr lang="de-DE" sz="2600" b="0" u="none" strike="noStrike" dirty="0">
              <a:solidFill>
                <a:srgbClr val="000000"/>
              </a:solidFill>
              <a:effectLst/>
              <a:uFillTx/>
              <a:latin typeface="Calibri"/>
            </a:endParaRPr>
          </a:p>
          <a:p>
            <a:pPr defTabSz="914400">
              <a:lnSpc>
                <a:spcPct val="100000"/>
              </a:lnSpc>
              <a:tabLst>
                <a:tab pos="0" algn="l"/>
              </a:tabLst>
            </a:pPr>
            <a:endParaRPr lang="de-DE" sz="2000" b="0" u="none" strike="noStrike" dirty="0">
              <a:solidFill>
                <a:srgbClr val="000000"/>
              </a:solidFill>
              <a:effectLst/>
              <a:uFillTx/>
              <a:latin typeface="Calibri"/>
            </a:endParaRPr>
          </a:p>
          <a:p>
            <a:pPr marL="343080" indent="-343080" defTabSz="914400">
              <a:lnSpc>
                <a:spcPct val="150000"/>
              </a:lnSpc>
              <a:spcBef>
                <a:spcPts val="1001"/>
              </a:spcBef>
              <a:buClr>
                <a:srgbClr val="000000"/>
              </a:buClr>
              <a:buFont typeface="Arial"/>
              <a:buChar char="•"/>
              <a:tabLst>
                <a:tab pos="0" algn="l"/>
              </a:tabLst>
            </a:pPr>
            <a:r>
              <a:rPr lang="de-DE" sz="2400" b="0" u="none" strike="noStrike" dirty="0">
                <a:solidFill>
                  <a:srgbClr val="000000"/>
                </a:solidFill>
                <a:effectLst/>
                <a:uFillTx/>
                <a:latin typeface="Arial"/>
              </a:rPr>
              <a:t>Brainstormen Sie zu möglichen Ideen</a:t>
            </a:r>
            <a:endParaRPr lang="de-DE" sz="2400" b="0" u="none" strike="noStrike" dirty="0">
              <a:solidFill>
                <a:srgbClr val="000000"/>
              </a:solidFill>
              <a:effectLst/>
              <a:uFillTx/>
              <a:latin typeface="Calibri"/>
            </a:endParaRPr>
          </a:p>
          <a:p>
            <a:pPr marL="343080" indent="-343080" defTabSz="914400">
              <a:lnSpc>
                <a:spcPct val="150000"/>
              </a:lnSpc>
              <a:spcBef>
                <a:spcPts val="1001"/>
              </a:spcBef>
              <a:buClr>
                <a:srgbClr val="000000"/>
              </a:buClr>
              <a:buFont typeface="Arial"/>
              <a:buChar char="•"/>
              <a:tabLst>
                <a:tab pos="0" algn="l"/>
              </a:tabLst>
            </a:pPr>
            <a:r>
              <a:rPr lang="de-DE" sz="2400" b="0" u="none" strike="noStrike" dirty="0">
                <a:solidFill>
                  <a:srgbClr val="000000"/>
                </a:solidFill>
                <a:effectLst/>
                <a:uFillTx/>
                <a:latin typeface="Arial"/>
              </a:rPr>
              <a:t>Wählen Sei 1-2 Ideen aus, die…</a:t>
            </a:r>
            <a:endParaRPr lang="de-DE" sz="2400" b="0" u="none" strike="noStrike" dirty="0">
              <a:solidFill>
                <a:srgbClr val="000000"/>
              </a:solidFill>
              <a:effectLst/>
              <a:uFillTx/>
              <a:latin typeface="Calibri"/>
            </a:endParaRPr>
          </a:p>
          <a:p>
            <a:pPr marL="800280" lvl="1" indent="-343080" defTabSz="914400">
              <a:lnSpc>
                <a:spcPct val="150000"/>
              </a:lnSpc>
              <a:spcBef>
                <a:spcPts val="1001"/>
              </a:spcBef>
              <a:buClr>
                <a:srgbClr val="000000"/>
              </a:buClr>
              <a:buFont typeface="Arial"/>
              <a:buChar char="•"/>
              <a:tabLst>
                <a:tab pos="0" algn="l"/>
              </a:tabLst>
            </a:pPr>
            <a:r>
              <a:rPr lang="de-DE" sz="2400" b="0" u="none" strike="noStrike" dirty="0">
                <a:solidFill>
                  <a:srgbClr val="000000"/>
                </a:solidFill>
                <a:effectLst/>
                <a:uFillTx/>
                <a:latin typeface="Arial"/>
              </a:rPr>
              <a:t>…zu Ihren Zielen passen.</a:t>
            </a:r>
            <a:endParaRPr lang="de-DE" sz="2400" b="0" u="none" strike="noStrike" dirty="0">
              <a:solidFill>
                <a:srgbClr val="000000"/>
              </a:solidFill>
              <a:effectLst/>
              <a:uFillTx/>
              <a:latin typeface="Calibri"/>
            </a:endParaRPr>
          </a:p>
          <a:p>
            <a:pPr marL="800280" lvl="1" indent="-343080" defTabSz="914400">
              <a:lnSpc>
                <a:spcPct val="150000"/>
              </a:lnSpc>
              <a:spcBef>
                <a:spcPts val="1001"/>
              </a:spcBef>
              <a:buClr>
                <a:srgbClr val="000000"/>
              </a:buClr>
              <a:buFont typeface="Arial"/>
              <a:buChar char="•"/>
              <a:tabLst>
                <a:tab pos="0" algn="l"/>
              </a:tabLst>
            </a:pPr>
            <a:r>
              <a:rPr lang="de-DE" sz="2400" b="0" u="none" strike="noStrike" dirty="0">
                <a:solidFill>
                  <a:srgbClr val="000000"/>
                </a:solidFill>
                <a:effectLst/>
                <a:uFillTx/>
                <a:latin typeface="Arial"/>
              </a:rPr>
              <a:t>… realistisch weiterverfolgt werden können</a:t>
            </a:r>
            <a:r>
              <a:rPr lang="de-DE" sz="2000" b="0" u="none" strike="noStrike" dirty="0">
                <a:solidFill>
                  <a:srgbClr val="000000"/>
                </a:solidFill>
                <a:effectLst/>
                <a:uFillTx/>
                <a:latin typeface="Arial"/>
              </a:rPr>
              <a:t>.</a:t>
            </a:r>
            <a:endParaRPr lang="de-DE" sz="2000" b="0" u="none" strike="noStrike" dirty="0">
              <a:solidFill>
                <a:srgbClr val="000000"/>
              </a:solidFill>
              <a:effectLst/>
              <a:uFillTx/>
              <a:latin typeface="Calibri"/>
            </a:endParaRPr>
          </a:p>
          <a:p>
            <a:pPr marL="457200" defTabSz="914400">
              <a:lnSpc>
                <a:spcPct val="150000"/>
              </a:lnSpc>
              <a:spcBef>
                <a:spcPts val="1001"/>
              </a:spcBef>
              <a:tabLst>
                <a:tab pos="0" algn="l"/>
              </a:tabLst>
            </a:pPr>
            <a:endParaRPr lang="de-DE" sz="2000" b="0" u="none" strike="noStrike" dirty="0">
              <a:solidFill>
                <a:srgbClr val="000000"/>
              </a:solidFill>
              <a:effectLst/>
              <a:uFillTx/>
              <a:latin typeface="Calibri"/>
            </a:endParaRPr>
          </a:p>
        </p:txBody>
      </p:sp>
      <p:pic>
        <p:nvPicPr>
          <p:cNvPr id="2" name="Grafik 1" descr="Sanduhr abgelaufen mit einfarbiger Füllung">
            <a:extLst>
              <a:ext uri="{FF2B5EF4-FFF2-40B4-BE49-F238E27FC236}">
                <a16:creationId xmlns:a16="http://schemas.microsoft.com/office/drawing/2014/main" id="{7F8DB90F-489C-C6FE-4363-CC63BC3C73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7039" y="4713832"/>
            <a:ext cx="901441" cy="914400"/>
          </a:xfrm>
          <a:prstGeom prst="rect">
            <a:avLst/>
          </a:prstGeom>
        </p:spPr>
      </p:pic>
      <p:grpSp>
        <p:nvGrpSpPr>
          <p:cNvPr id="3" name="Gruppieren 2">
            <a:extLst>
              <a:ext uri="{FF2B5EF4-FFF2-40B4-BE49-F238E27FC236}">
                <a16:creationId xmlns:a16="http://schemas.microsoft.com/office/drawing/2014/main" id="{AAB3A85D-7DD8-7B99-E22A-E76B44A79956}"/>
              </a:ext>
            </a:extLst>
          </p:cNvPr>
          <p:cNvGrpSpPr/>
          <p:nvPr/>
        </p:nvGrpSpPr>
        <p:grpSpPr>
          <a:xfrm>
            <a:off x="10175969" y="-834346"/>
            <a:ext cx="2880000" cy="2880000"/>
            <a:chOff x="10175969" y="-834346"/>
            <a:chExt cx="2880000" cy="2880000"/>
          </a:xfrm>
        </p:grpSpPr>
        <p:sp>
          <p:nvSpPr>
            <p:cNvPr id="4" name="Ellipse 3">
              <a:extLst>
                <a:ext uri="{FF2B5EF4-FFF2-40B4-BE49-F238E27FC236}">
                  <a16:creationId xmlns:a16="http://schemas.microsoft.com/office/drawing/2014/main" id="{8E1063F6-E791-6D23-AE69-909D994FE03C}"/>
                </a:ext>
              </a:extLst>
            </p:cNvPr>
            <p:cNvSpPr/>
            <p:nvPr/>
          </p:nvSpPr>
          <p:spPr>
            <a:xfrm>
              <a:off x="10175969" y="-834346"/>
              <a:ext cx="2880000" cy="2880000"/>
            </a:xfrm>
            <a:prstGeom prst="ellipse">
              <a:avLst/>
            </a:prstGeom>
            <a:solidFill>
              <a:srgbClr val="EBC24A"/>
            </a:solidFill>
            <a:ln>
              <a:solidFill>
                <a:srgbClr val="EBC2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EC767394-10DF-A748-CFCA-429C22FC7C94}"/>
                </a:ext>
              </a:extLst>
            </p:cNvPr>
            <p:cNvSpPr txBox="1"/>
            <p:nvPr/>
          </p:nvSpPr>
          <p:spPr>
            <a:xfrm rot="2854216">
              <a:off x="10964216" y="420988"/>
              <a:ext cx="1303506" cy="369332"/>
            </a:xfrm>
            <a:prstGeom prst="rect">
              <a:avLst/>
            </a:prstGeom>
            <a:noFill/>
          </p:spPr>
          <p:txBody>
            <a:bodyPr wrap="square" rtlCol="0">
              <a:spAutoFit/>
            </a:bodyPr>
            <a:lstStyle/>
            <a:p>
              <a:pPr algn="ctr"/>
              <a:r>
                <a:rPr lang="de-DE" dirty="0" err="1"/>
                <a:t>Ideate</a:t>
              </a:r>
              <a:endParaRPr lang="de-DE" dirty="0"/>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D32CE-9010-37AF-DD53-2D382C55522F}"/>
            </a:ext>
          </a:extLst>
        </p:cNvPr>
        <p:cNvGrpSpPr/>
        <p:nvPr/>
      </p:nvGrpSpPr>
      <p:grpSpPr>
        <a:xfrm>
          <a:off x="0" y="0"/>
          <a:ext cx="0" cy="0"/>
          <a:chOff x="0" y="0"/>
          <a:chExt cx="0" cy="0"/>
        </a:xfrm>
      </p:grpSpPr>
      <p:sp>
        <p:nvSpPr>
          <p:cNvPr id="2" name="Textfeld 1">
            <a:extLst>
              <a:ext uri="{FF2B5EF4-FFF2-40B4-BE49-F238E27FC236}">
                <a16:creationId xmlns:a16="http://schemas.microsoft.com/office/drawing/2014/main" id="{749973C1-4B13-1A74-E047-85DF4C677291}"/>
              </a:ext>
            </a:extLst>
          </p:cNvPr>
          <p:cNvSpPr txBox="1"/>
          <p:nvPr/>
        </p:nvSpPr>
        <p:spPr>
          <a:xfrm>
            <a:off x="273600" y="1367481"/>
            <a:ext cx="11642175" cy="5183799"/>
          </a:xfrm>
          <a:prstGeom prst="rect">
            <a:avLst/>
          </a:prstGeom>
          <a:noFill/>
        </p:spPr>
        <p:txBody>
          <a:bodyPr wrap="square" numCol="1" rtlCol="0">
            <a:noAutofit/>
          </a:bodyPr>
          <a:lstStyle/>
          <a:p>
            <a:pPr marL="342900" indent="-342900">
              <a:lnSpc>
                <a:spcPct val="150000"/>
              </a:lnSpc>
              <a:buFont typeface="+mj-lt"/>
              <a:buAutoNum type="arabicPeriod"/>
            </a:pPr>
            <a:r>
              <a:rPr lang="de-DE" dirty="0">
                <a:latin typeface="Arial" panose="020B0604020202020204" pitchFamily="34" charset="0"/>
                <a:cs typeface="Times New Roman" panose="02020603050405020304" pitchFamily="18" charset="0"/>
              </a:rPr>
              <a:t>Gestaltungsspielräume für eine demokratische und inklusive Digitalisierung in Schule identifizieren können</a:t>
            </a:r>
          </a:p>
          <a:p>
            <a:pPr marL="342900" indent="-342900">
              <a:lnSpc>
                <a:spcPct val="150000"/>
              </a:lnSpc>
              <a:buFont typeface="+mj-lt"/>
              <a:buAutoNum type="arabicPeriod"/>
            </a:pPr>
            <a:r>
              <a:rPr lang="de-DE" b="1" dirty="0">
                <a:latin typeface="Arial" panose="020B0604020202020204" pitchFamily="34" charset="0"/>
                <a:cs typeface="Times New Roman" panose="02020603050405020304" pitchFamily="18" charset="0"/>
              </a:rPr>
              <a:t>Selbstständig ein Projekt- oder Konzeptvorhaben entwickeln können, das KI zur Förderung Demokratiebildung oder partizipativer Schulentwicklung nutzt</a:t>
            </a:r>
          </a:p>
          <a:p>
            <a:pPr marL="342900" indent="-342900">
              <a:lnSpc>
                <a:spcPct val="150000"/>
              </a:lnSpc>
              <a:buFont typeface="+mj-lt"/>
              <a:buAutoNum type="arabicPeriod"/>
            </a:pPr>
            <a:r>
              <a:rPr lang="de-DE" dirty="0">
                <a:latin typeface="Arial" panose="020B0604020202020204" pitchFamily="34" charset="0"/>
                <a:cs typeface="Times New Roman" panose="02020603050405020304" pitchFamily="18" charset="0"/>
              </a:rPr>
              <a:t>Die eigene Selbstwirksamkeit im Umgang mit neuen Technologien und erleben sich als aktive Gestaltende des schulischen Wandels stärken</a:t>
            </a:r>
          </a:p>
          <a:p>
            <a:pPr marL="342900" indent="-342900">
              <a:lnSpc>
                <a:spcPct val="150000"/>
              </a:lnSpc>
              <a:buFont typeface="+mj-lt"/>
              <a:buAutoNum type="arabicPeriod"/>
            </a:pPr>
            <a:r>
              <a:rPr lang="de-DE" dirty="0">
                <a:latin typeface="Arial" panose="020B0604020202020204" pitchFamily="34" charset="0"/>
                <a:cs typeface="Times New Roman" panose="02020603050405020304" pitchFamily="18" charset="0"/>
              </a:rPr>
              <a:t>Motivation und Handlungssicherheit entwickeln, um die digitale Transformation ihrer Schule aktiv und partizipativ zu gestalten</a:t>
            </a:r>
          </a:p>
          <a:p>
            <a:pPr marL="342900" indent="-342900">
              <a:lnSpc>
                <a:spcPct val="150000"/>
              </a:lnSpc>
              <a:buFont typeface="+mj-lt"/>
              <a:buAutoNum type="arabicPeriod"/>
            </a:pPr>
            <a:r>
              <a:rPr lang="de-DE" dirty="0">
                <a:latin typeface="Arial" panose="020B0604020202020204" pitchFamily="34" charset="0"/>
                <a:cs typeface="Times New Roman" panose="02020603050405020304" pitchFamily="18" charset="0"/>
              </a:rPr>
              <a:t>Eine nachhaltige Perspektive auf den Umgang mit KI entwickeln, die pädagogische Professionalität, Verantwortung und gesellschaftliche Teilhabe miteinander verbindet</a:t>
            </a:r>
          </a:p>
          <a:p>
            <a:pPr marL="342900" indent="-342900">
              <a:lnSpc>
                <a:spcPct val="150000"/>
              </a:lnSpc>
              <a:buFont typeface="+mj-lt"/>
              <a:buAutoNum type="arabicPeriod"/>
            </a:pPr>
            <a:r>
              <a:rPr lang="de-DE" dirty="0">
                <a:latin typeface="Arial" panose="020B0604020202020204" pitchFamily="34" charset="0"/>
                <a:cs typeface="Times New Roman" panose="02020603050405020304" pitchFamily="18" charset="0"/>
              </a:rPr>
              <a:t>Als </a:t>
            </a:r>
            <a:r>
              <a:rPr lang="de-DE" dirty="0" err="1">
                <a:latin typeface="Arial" panose="020B0604020202020204" pitchFamily="34" charset="0"/>
                <a:cs typeface="Times New Roman" panose="02020603050405020304" pitchFamily="18" charset="0"/>
              </a:rPr>
              <a:t>Multiplikator:innen</a:t>
            </a:r>
            <a:r>
              <a:rPr lang="de-DE" dirty="0">
                <a:latin typeface="Arial" panose="020B0604020202020204" pitchFamily="34" charset="0"/>
                <a:cs typeface="Times New Roman" panose="02020603050405020304" pitchFamily="18" charset="0"/>
              </a:rPr>
              <a:t> für eine demokratische, KI-gestützte Schul- und Unterrichtsentwicklung in ihrem Kollegium wirken können</a:t>
            </a:r>
          </a:p>
          <a:p>
            <a:pPr marL="342900" indent="-342900">
              <a:lnSpc>
                <a:spcPct val="150000"/>
              </a:lnSpc>
              <a:buFont typeface="+mj-lt"/>
              <a:buAutoNum type="arabicPeriod"/>
            </a:pPr>
            <a:endParaRPr lang="de-DE" dirty="0">
              <a:latin typeface="Arial" panose="020B0604020202020204" pitchFamily="34" charset="0"/>
              <a:cs typeface="Times New Roman" panose="02020603050405020304" pitchFamily="18" charset="0"/>
            </a:endParaRPr>
          </a:p>
        </p:txBody>
      </p:sp>
      <p:sp>
        <p:nvSpPr>
          <p:cNvPr id="87" name="PlaceHolder 1">
            <a:extLst>
              <a:ext uri="{FF2B5EF4-FFF2-40B4-BE49-F238E27FC236}">
                <a16:creationId xmlns:a16="http://schemas.microsoft.com/office/drawing/2014/main" id="{9DB497E1-926E-3193-292F-CFA14C702B2A}"/>
              </a:ext>
            </a:extLst>
          </p:cNvPr>
          <p:cNvSpPr>
            <a:spLocks noGrp="1"/>
          </p:cNvSpPr>
          <p:nvPr>
            <p:ph type="title" idx="4294967295"/>
          </p:nvPr>
        </p:nvSpPr>
        <p:spPr>
          <a:xfrm>
            <a:off x="273600" y="0"/>
            <a:ext cx="10514880" cy="1147320"/>
          </a:xfrm>
          <a:prstGeom prst="rect">
            <a:avLst/>
          </a:prstGeom>
          <a:noFill/>
          <a:ln w="0">
            <a:noFill/>
          </a:ln>
        </p:spPr>
        <p:txBody>
          <a:bodyPr lIns="91440" tIns="45720" rIns="91440" bIns="45720" anchor="ctr">
            <a:noAutofit/>
          </a:bodyPr>
          <a:lstStyle>
            <a:lvl1pPr indent="0" defTabSz="914400">
              <a:lnSpc>
                <a:spcPct val="90000"/>
              </a:lnSpc>
              <a:buNone/>
              <a:tabLst>
                <a:tab pos="0" algn="l"/>
              </a:tabLst>
              <a:defRPr lang="de-DE" sz="3600" b="1" u="none" strike="noStrike">
                <a:solidFill>
                  <a:schemeClr val="dk1">
                    <a:lumMod val="75000"/>
                    <a:lumOff val="25000"/>
                  </a:schemeClr>
                </a:solidFill>
                <a:effectLst/>
                <a:uFillTx/>
                <a:latin typeface="Arial"/>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Ziele der Fortbildung</a:t>
            </a:r>
          </a:p>
        </p:txBody>
      </p:sp>
      <p:sp>
        <p:nvSpPr>
          <p:cNvPr id="88" name="PlaceHolder 2">
            <a:extLst>
              <a:ext uri="{FF2B5EF4-FFF2-40B4-BE49-F238E27FC236}">
                <a16:creationId xmlns:a16="http://schemas.microsoft.com/office/drawing/2014/main" id="{CD13CECF-E7D2-8B16-9920-AB32F003AB7A}"/>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3</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2C620D21-28A4-C7FF-AF5F-A7DDDFE4105A}"/>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Tree>
    <p:extLst>
      <p:ext uri="{BB962C8B-B14F-4D97-AF65-F5344CB8AC3E}">
        <p14:creationId xmlns:p14="http://schemas.microsoft.com/office/powerpoint/2010/main" val="10870382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459" name="PlaceHolder 1"/>
          <p:cNvSpPr>
            <a:spLocks noGrp="1"/>
          </p:cNvSpPr>
          <p:nvPr>
            <p:ph type="sldNum" idx="63"/>
          </p:nvPr>
        </p:nvSpPr>
        <p:spPr>
          <a:xfrm>
            <a:off x="10949400" y="6444720"/>
            <a:ext cx="741960" cy="2034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34ACD15F-27A5-4CFC-9254-4FD088685103}" type="slidenum">
              <a:rPr lang="de-DE" sz="1200" b="0" u="none" strike="noStrike">
                <a:solidFill>
                  <a:srgbClr val="757575"/>
                </a:solidFill>
                <a:effectLst/>
                <a:uFillTx/>
                <a:latin typeface="Calibri"/>
                <a:ea typeface="Calibri"/>
              </a:rPr>
              <a:t>30</a:t>
            </a:fld>
            <a:endParaRPr lang="de-DE" sz="1200" b="0" u="none" strike="noStrike">
              <a:solidFill>
                <a:srgbClr val="000000"/>
              </a:solidFill>
              <a:effectLst/>
              <a:uFillTx/>
              <a:latin typeface="Calibri"/>
            </a:endParaRPr>
          </a:p>
        </p:txBody>
      </p:sp>
      <p:sp>
        <p:nvSpPr>
          <p:cNvPr id="460" name="Google Shape;901;p42"/>
          <p:cNvSpPr/>
          <p:nvPr/>
        </p:nvSpPr>
        <p:spPr>
          <a:xfrm>
            <a:off x="5576400" y="107820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Empathize</a:t>
            </a:r>
            <a:endParaRPr lang="de-DE" sz="1600" b="0" u="none" strike="noStrike">
              <a:solidFill>
                <a:srgbClr val="000000"/>
              </a:solidFill>
              <a:effectLst/>
              <a:uFillTx/>
              <a:latin typeface="Calibri"/>
            </a:endParaRPr>
          </a:p>
        </p:txBody>
      </p:sp>
      <p:sp>
        <p:nvSpPr>
          <p:cNvPr id="461" name="Google Shape;902;p42"/>
          <p:cNvSpPr/>
          <p:nvPr/>
        </p:nvSpPr>
        <p:spPr>
          <a:xfrm rot="2157000">
            <a:off x="7116840" y="230004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62" name="Google Shape;903;p42"/>
          <p:cNvSpPr/>
          <p:nvPr/>
        </p:nvSpPr>
        <p:spPr>
          <a:xfrm>
            <a:off x="750960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Define</a:t>
            </a:r>
            <a:endParaRPr lang="de-DE" sz="1600" b="0" u="none" strike="noStrike">
              <a:solidFill>
                <a:srgbClr val="000000"/>
              </a:solidFill>
              <a:effectLst/>
              <a:uFillTx/>
              <a:latin typeface="Calibri"/>
            </a:endParaRPr>
          </a:p>
        </p:txBody>
      </p:sp>
      <p:sp>
        <p:nvSpPr>
          <p:cNvPr id="463" name="Google Shape;904;p42"/>
          <p:cNvSpPr/>
          <p:nvPr/>
        </p:nvSpPr>
        <p:spPr>
          <a:xfrm rot="17284200">
            <a:off x="7726680" y="413640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64" name="Google Shape;905;p42"/>
          <p:cNvSpPr/>
          <p:nvPr/>
        </p:nvSpPr>
        <p:spPr>
          <a:xfrm>
            <a:off x="677124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Ideate</a:t>
            </a:r>
            <a:endParaRPr lang="de-DE" sz="1600" b="0" u="none" strike="noStrike">
              <a:solidFill>
                <a:srgbClr val="000000"/>
              </a:solidFill>
              <a:effectLst/>
              <a:uFillTx/>
              <a:latin typeface="Calibri"/>
            </a:endParaRPr>
          </a:p>
        </p:txBody>
      </p:sp>
      <p:sp>
        <p:nvSpPr>
          <p:cNvPr id="465" name="Google Shape;906;p42"/>
          <p:cNvSpPr/>
          <p:nvPr/>
        </p:nvSpPr>
        <p:spPr>
          <a:xfrm>
            <a:off x="6171840" y="5283720"/>
            <a:ext cx="422640" cy="535680"/>
          </a:xfrm>
          <a:custGeom>
            <a:avLst/>
            <a:gdLst>
              <a:gd name="textAreaLeft" fmla="*/ 0 w 422640"/>
              <a:gd name="textAreaRight" fmla="*/ 423720 w 422640"/>
              <a:gd name="textAreaTop" fmla="*/ 0 h 535680"/>
              <a:gd name="textAreaBottom" fmla="*/ 536760 h 53568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075BD"/>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66" name="Google Shape;907;p42"/>
          <p:cNvSpPr/>
          <p:nvPr/>
        </p:nvSpPr>
        <p:spPr>
          <a:xfrm>
            <a:off x="438192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EBC24A"/>
          </a:solidFill>
          <a:ln w="0">
            <a:solidFill>
              <a:srgbClr val="EBC24A"/>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effectLst/>
                <a:uFillTx/>
                <a:latin typeface="Calibri"/>
                <a:ea typeface="Calibri"/>
              </a:rPr>
              <a:t>Prototype</a:t>
            </a:r>
            <a:endParaRPr lang="de-DE" sz="1600" b="0" u="none" strike="noStrike">
              <a:effectLst/>
              <a:uFillTx/>
              <a:latin typeface="Calibri"/>
            </a:endParaRPr>
          </a:p>
        </p:txBody>
      </p:sp>
      <p:sp>
        <p:nvSpPr>
          <p:cNvPr id="467" name="Google Shape;908;p42"/>
          <p:cNvSpPr/>
          <p:nvPr/>
        </p:nvSpPr>
        <p:spPr>
          <a:xfrm rot="4315800">
            <a:off x="4600080" y="415764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075BD"/>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68" name="Google Shape;909;p42"/>
          <p:cNvSpPr/>
          <p:nvPr/>
        </p:nvSpPr>
        <p:spPr>
          <a:xfrm>
            <a:off x="364356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Test</a:t>
            </a:r>
            <a:endParaRPr lang="de-DE" sz="1600" b="0" u="none" strike="noStrike">
              <a:solidFill>
                <a:srgbClr val="000000"/>
              </a:solidFill>
              <a:effectLst/>
              <a:uFillTx/>
              <a:latin typeface="Calibri"/>
            </a:endParaRPr>
          </a:p>
        </p:txBody>
      </p:sp>
      <p:sp>
        <p:nvSpPr>
          <p:cNvPr id="469" name="Google Shape;910;p42"/>
          <p:cNvSpPr/>
          <p:nvPr/>
        </p:nvSpPr>
        <p:spPr>
          <a:xfrm rot="19443000">
            <a:off x="5182920" y="231480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70" name="Google Shape;911;p42"/>
          <p:cNvSpPr/>
          <p:nvPr/>
        </p:nvSpPr>
        <p:spPr>
          <a:xfrm>
            <a:off x="6552360" y="703080"/>
            <a:ext cx="361656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Wo und mit wem ergibt sich Handlungsspielraum?</a:t>
            </a:r>
            <a:endParaRPr lang="de-DE" sz="2000" b="0" u="none" strike="noStrike">
              <a:solidFill>
                <a:srgbClr val="000000"/>
              </a:solidFill>
              <a:effectLst/>
              <a:uFillTx/>
              <a:latin typeface="Calibri"/>
            </a:endParaRPr>
          </a:p>
        </p:txBody>
      </p:sp>
      <p:sp>
        <p:nvSpPr>
          <p:cNvPr id="471" name="Google Shape;912;p42"/>
          <p:cNvSpPr/>
          <p:nvPr/>
        </p:nvSpPr>
        <p:spPr>
          <a:xfrm>
            <a:off x="8969400" y="2677680"/>
            <a:ext cx="206100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Woran wollen wir arbeiten?</a:t>
            </a:r>
            <a:endParaRPr lang="de-DE" sz="2000" b="0" u="none" strike="noStrike">
              <a:solidFill>
                <a:srgbClr val="000000"/>
              </a:solidFill>
              <a:effectLst/>
              <a:uFillTx/>
              <a:latin typeface="Calibri"/>
            </a:endParaRPr>
          </a:p>
        </p:txBody>
      </p:sp>
      <p:sp>
        <p:nvSpPr>
          <p:cNvPr id="472" name="Google Shape;913;p42"/>
          <p:cNvSpPr/>
          <p:nvPr/>
        </p:nvSpPr>
        <p:spPr>
          <a:xfrm>
            <a:off x="7368120" y="4979880"/>
            <a:ext cx="4059000" cy="18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Welche konkreten Ziele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rgbClr val="000000"/>
                </a:solidFill>
                <a:effectLst/>
                <a:uFillTx/>
                <a:latin typeface="Arial"/>
                <a:ea typeface="Arial"/>
              </a:rPr>
              <a:t>sollen erreicht werden?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chemeClr val="dk1"/>
                </a:solidFill>
                <a:effectLst/>
                <a:uFillTx/>
                <a:latin typeface="Arial"/>
                <a:ea typeface="Arial"/>
              </a:rPr>
              <a:t>Wie könnte die bestehende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chemeClr val="dk1"/>
                </a:solidFill>
                <a:effectLst/>
                <a:uFillTx/>
                <a:latin typeface="Arial"/>
                <a:ea typeface="Arial"/>
              </a:rPr>
              <a:t>Situation verbessert werden? </a:t>
            </a:r>
            <a:endParaRPr lang="de-DE" sz="2000" b="0" u="none" strike="noStrike">
              <a:solidFill>
                <a:srgbClr val="000000"/>
              </a:solidFill>
              <a:effectLst/>
              <a:uFillTx/>
              <a:latin typeface="Calibri"/>
            </a:endParaRPr>
          </a:p>
        </p:txBody>
      </p:sp>
      <p:sp>
        <p:nvSpPr>
          <p:cNvPr id="473" name="Google Shape;914;p42"/>
          <p:cNvSpPr/>
          <p:nvPr/>
        </p:nvSpPr>
        <p:spPr>
          <a:xfrm>
            <a:off x="1026000" y="4425840"/>
            <a:ext cx="4881240" cy="280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1" u="none" strike="noStrike" dirty="0">
                <a:solidFill>
                  <a:srgbClr val="000000"/>
                </a:solidFill>
                <a:effectLst/>
                <a:uFillTx/>
                <a:latin typeface="Arial"/>
                <a:ea typeface="Arial"/>
              </a:rPr>
              <a:t>Was wird konkret gemacht?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1" u="none" strike="noStrike" dirty="0">
                <a:solidFill>
                  <a:srgbClr val="000000"/>
                </a:solidFill>
                <a:effectLst/>
                <a:uFillTx/>
                <a:latin typeface="Arial"/>
                <a:ea typeface="Arial"/>
              </a:rPr>
              <a:t>Welche Schritte und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1" u="none" strike="noStrike" dirty="0">
                <a:solidFill>
                  <a:srgbClr val="000000"/>
                </a:solidFill>
                <a:effectLst/>
                <a:uFillTx/>
                <a:latin typeface="Arial"/>
                <a:ea typeface="Arial"/>
              </a:rPr>
              <a:t>Maßnahmen sind hierfür </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1" u="none" strike="noStrike" dirty="0">
                <a:solidFill>
                  <a:srgbClr val="000000"/>
                </a:solidFill>
                <a:effectLst/>
                <a:uFillTx/>
                <a:latin typeface="Arial"/>
                <a:ea typeface="Arial"/>
              </a:rPr>
              <a:t>erforderlich?</a:t>
            </a:r>
            <a:r>
              <a:rPr lang="en-US" sz="2000" b="1" u="none" strike="noStrike" dirty="0">
                <a:solidFill>
                  <a:srgbClr val="000000"/>
                </a:solidFill>
                <a:effectLst/>
                <a:uFillTx/>
                <a:latin typeface="Arial"/>
                <a:ea typeface="Arial"/>
              </a:rPr>
              <a:t> </a:t>
            </a:r>
            <a:r>
              <a:rPr lang="de-DE" sz="2000" b="1" u="none" strike="noStrike" dirty="0">
                <a:solidFill>
                  <a:srgbClr val="000000"/>
                </a:solidFill>
                <a:effectLst/>
                <a:uFillTx/>
                <a:latin typeface="Arial"/>
                <a:ea typeface="Arial"/>
              </a:rPr>
              <a:t>Wie kann eine partizipative Umsetzung aussehen?</a:t>
            </a:r>
            <a:endParaRPr lang="de-DE" sz="2000" b="0" u="none" strike="noStrike" dirty="0">
              <a:solidFill>
                <a:srgbClr val="000000"/>
              </a:solidFill>
              <a:effectLst/>
              <a:uFillTx/>
              <a:latin typeface="Calibri"/>
            </a:endParaRPr>
          </a:p>
          <a:p>
            <a:pPr defTabSz="914400">
              <a:lnSpc>
                <a:spcPct val="150000"/>
              </a:lnSpc>
              <a:tabLst>
                <a:tab pos="0" algn="l"/>
              </a:tabLst>
            </a:pPr>
            <a:endParaRPr lang="de-DE" sz="2000" b="0" u="none" strike="noStrike" dirty="0">
              <a:solidFill>
                <a:srgbClr val="000000"/>
              </a:solidFill>
              <a:effectLst/>
              <a:uFillTx/>
              <a:latin typeface="Calibri"/>
            </a:endParaRPr>
          </a:p>
        </p:txBody>
      </p:sp>
      <p:sp>
        <p:nvSpPr>
          <p:cNvPr id="474" name="Google Shape;915;p42"/>
          <p:cNvSpPr/>
          <p:nvPr/>
        </p:nvSpPr>
        <p:spPr>
          <a:xfrm>
            <a:off x="1513440" y="1969560"/>
            <a:ext cx="2620800" cy="18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0" u="none" strike="noStrike" dirty="0">
                <a:solidFill>
                  <a:srgbClr val="000000"/>
                </a:solidFill>
                <a:effectLst/>
                <a:uFillTx/>
                <a:latin typeface="Arial"/>
                <a:ea typeface="Arial"/>
              </a:rPr>
              <a:t>Was funktioniert</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in der Praxis?</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Was nicht?</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0" u="none" strike="noStrike" dirty="0">
                <a:solidFill>
                  <a:srgbClr val="000000"/>
                </a:solidFill>
                <a:effectLst/>
                <a:uFillTx/>
                <a:latin typeface="Arial"/>
                <a:ea typeface="Arial"/>
              </a:rPr>
              <a:t>(Woran liegt‘s?)</a:t>
            </a:r>
            <a:endParaRPr lang="de-DE" sz="2000" b="0" u="none" strike="noStrike" dirty="0">
              <a:solidFill>
                <a:srgbClr val="000000"/>
              </a:solidFill>
              <a:effectLst/>
              <a:uFillTx/>
              <a:latin typeface="Calibri"/>
            </a:endParaRPr>
          </a:p>
        </p:txBody>
      </p:sp>
      <p:sp>
        <p:nvSpPr>
          <p:cNvPr id="475" name="PlaceHolder 1"/>
          <p:cNvSpPr/>
          <p:nvPr/>
        </p:nvSpPr>
        <p:spPr>
          <a:xfrm>
            <a:off x="273600" y="0"/>
            <a:ext cx="1170324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0000"/>
              </a:lnSpc>
              <a:tabLst>
                <a:tab pos="0" algn="l"/>
              </a:tabLst>
            </a:pPr>
            <a:r>
              <a:rPr lang="de-DE" sz="3600" b="1" u="none" strike="noStrike" dirty="0">
                <a:solidFill>
                  <a:srgbClr val="404040"/>
                </a:solidFill>
                <a:effectLst/>
                <a:uFillTx/>
                <a:latin typeface="Arial"/>
              </a:rPr>
              <a:t>Design-Thinking-Kreislauf</a:t>
            </a:r>
            <a:endParaRPr lang="de-DE" sz="3600" b="0" u="none" strike="noStrike" dirty="0">
              <a:solidFill>
                <a:srgbClr val="404040"/>
              </a:solidFill>
              <a:effectLst/>
              <a:uFillTx/>
              <a:latin typeface="Calibri"/>
            </a:endParaRPr>
          </a:p>
        </p:txBody>
      </p:sp>
    </p:spTree>
  </p:cSld>
  <p:clrMapOvr>
    <a:masterClrMapping/>
  </p:clrMapOvr>
  <p:transition spd="slow">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477" name="PlaceHolder 1"/>
          <p:cNvSpPr>
            <a:spLocks noGrp="1"/>
          </p:cNvSpPr>
          <p:nvPr>
            <p:ph type="sldNum" idx="64"/>
          </p:nvPr>
        </p:nvSpPr>
        <p:spPr>
          <a:xfrm>
            <a:off x="10949400" y="6444720"/>
            <a:ext cx="741960" cy="2034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7FA42B77-40EE-4E22-B1DF-024EFEB4DA27}" type="slidenum">
              <a:rPr lang="de-DE" sz="1200" b="0" u="none" strike="noStrike">
                <a:solidFill>
                  <a:srgbClr val="757575"/>
                </a:solidFill>
                <a:effectLst/>
                <a:uFillTx/>
                <a:latin typeface="Calibri"/>
                <a:ea typeface="Calibri"/>
              </a:rPr>
              <a:t>31</a:t>
            </a:fld>
            <a:endParaRPr lang="de-DE" sz="1200" b="0" u="none" strike="noStrike">
              <a:solidFill>
                <a:srgbClr val="000000"/>
              </a:solidFill>
              <a:effectLst/>
              <a:uFillTx/>
              <a:latin typeface="Calibri"/>
            </a:endParaRPr>
          </a:p>
        </p:txBody>
      </p:sp>
      <p:sp>
        <p:nvSpPr>
          <p:cNvPr id="478" name="Google Shape;915;p42"/>
          <p:cNvSpPr/>
          <p:nvPr/>
        </p:nvSpPr>
        <p:spPr>
          <a:xfrm>
            <a:off x="303840" y="299880"/>
            <a:ext cx="7434360" cy="173940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de-DE" sz="2600" b="1" u="none" strike="noStrike" dirty="0">
                <a:solidFill>
                  <a:schemeClr val="dk1"/>
                </a:solidFill>
                <a:effectLst/>
                <a:uFillTx/>
                <a:latin typeface="Arial"/>
              </a:rPr>
              <a:t>Ziel: </a:t>
            </a:r>
            <a:endParaRPr lang="de-DE" sz="2600" b="0" u="none" strike="noStrike" dirty="0">
              <a:solidFill>
                <a:srgbClr val="000000"/>
              </a:solidFill>
              <a:effectLst/>
              <a:uFillTx/>
              <a:latin typeface="Calibri"/>
            </a:endParaRPr>
          </a:p>
          <a:p>
            <a:pPr defTabSz="914400">
              <a:lnSpc>
                <a:spcPct val="150000"/>
              </a:lnSpc>
            </a:pPr>
            <a:r>
              <a:rPr lang="de-DE" sz="2400" b="0" u="none" strike="noStrike" dirty="0">
                <a:solidFill>
                  <a:srgbClr val="000000"/>
                </a:solidFill>
                <a:effectLst/>
                <a:uFillTx/>
                <a:latin typeface="Arial"/>
              </a:rPr>
              <a:t>Entwicklung der Idee zu einem </a:t>
            </a:r>
            <a:r>
              <a:rPr lang="de-DE" sz="2400" b="1" u="none" strike="noStrike" dirty="0">
                <a:solidFill>
                  <a:srgbClr val="000000"/>
                </a:solidFill>
                <a:effectLst/>
                <a:uFillTx/>
                <a:latin typeface="Arial"/>
              </a:rPr>
              <a:t>konkreten, umsetzbaren Projektplan.</a:t>
            </a:r>
            <a:endParaRPr lang="de-DE" sz="2400" b="0" u="none" strike="noStrike" dirty="0">
              <a:solidFill>
                <a:srgbClr val="000000"/>
              </a:solidFill>
              <a:effectLst/>
              <a:uFillTx/>
              <a:latin typeface="Calibri"/>
            </a:endParaRPr>
          </a:p>
        </p:txBody>
      </p:sp>
      <p:sp>
        <p:nvSpPr>
          <p:cNvPr id="479" name="Google Shape;915;p42"/>
          <p:cNvSpPr/>
          <p:nvPr/>
        </p:nvSpPr>
        <p:spPr>
          <a:xfrm>
            <a:off x="303840" y="3634560"/>
            <a:ext cx="11887560" cy="280123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de-DE" sz="2400" b="1" u="none" strike="noStrike" dirty="0">
                <a:solidFill>
                  <a:srgbClr val="000000"/>
                </a:solidFill>
                <a:effectLst/>
                <a:uFillTx/>
                <a:latin typeface="Arial"/>
              </a:rPr>
              <a:t>Leitgedanken:</a:t>
            </a:r>
            <a:endParaRPr lang="de-DE" sz="2400" b="0" u="none" strike="noStrike" dirty="0">
              <a:solidFill>
                <a:srgbClr val="000000"/>
              </a:solidFill>
              <a:effectLst/>
              <a:uFillTx/>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Realistisch planen und mit kleinen Veränderungen anfangen</a:t>
            </a:r>
            <a:endParaRPr lang="de-DE" sz="24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Partizipation von </a:t>
            </a:r>
            <a:r>
              <a:rPr lang="de-DE" sz="2400" b="0" u="none" strike="noStrike" dirty="0" err="1">
                <a:solidFill>
                  <a:srgbClr val="000000"/>
                </a:solidFill>
                <a:effectLst/>
                <a:uFillTx/>
                <a:latin typeface="Arial"/>
              </a:rPr>
              <a:t>Schüler:innen</a:t>
            </a:r>
            <a:r>
              <a:rPr lang="de-DE" sz="2400" b="0" u="none" strike="noStrike" dirty="0">
                <a:solidFill>
                  <a:srgbClr val="000000"/>
                </a:solidFill>
                <a:effectLst/>
                <a:uFillTx/>
                <a:latin typeface="Arial"/>
              </a:rPr>
              <a:t> (und ggf. anderen) von Anfang an mitdenken</a:t>
            </a:r>
            <a:endParaRPr lang="de-DE" sz="24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Praxisbezug und zeitnahe Umsetzung</a:t>
            </a:r>
            <a:endParaRPr lang="de-DE" sz="24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Nachhaltigkeit statt kurzfristiger Erfolge</a:t>
            </a:r>
            <a:endParaRPr lang="de-DE" sz="2400" b="0" u="none" strike="noStrike" dirty="0">
              <a:solidFill>
                <a:srgbClr val="000000"/>
              </a:solidFill>
              <a:effectLst/>
              <a:uFillTx/>
              <a:latin typeface="Calibri"/>
            </a:endParaRPr>
          </a:p>
        </p:txBody>
      </p:sp>
      <p:grpSp>
        <p:nvGrpSpPr>
          <p:cNvPr id="2" name="Gruppieren 1">
            <a:extLst>
              <a:ext uri="{FF2B5EF4-FFF2-40B4-BE49-F238E27FC236}">
                <a16:creationId xmlns:a16="http://schemas.microsoft.com/office/drawing/2014/main" id="{A42C5EB8-6CDE-F3E1-54D4-FA7679D6AF1A}"/>
              </a:ext>
            </a:extLst>
          </p:cNvPr>
          <p:cNvGrpSpPr/>
          <p:nvPr/>
        </p:nvGrpSpPr>
        <p:grpSpPr>
          <a:xfrm>
            <a:off x="10175969" y="-834346"/>
            <a:ext cx="2880000" cy="2880000"/>
            <a:chOff x="10175969" y="-834346"/>
            <a:chExt cx="2880000" cy="2880000"/>
          </a:xfrm>
        </p:grpSpPr>
        <p:sp>
          <p:nvSpPr>
            <p:cNvPr id="3" name="Ellipse 2">
              <a:extLst>
                <a:ext uri="{FF2B5EF4-FFF2-40B4-BE49-F238E27FC236}">
                  <a16:creationId xmlns:a16="http://schemas.microsoft.com/office/drawing/2014/main" id="{2F512107-4D0A-A830-F968-D32B7B07AB4A}"/>
                </a:ext>
              </a:extLst>
            </p:cNvPr>
            <p:cNvSpPr/>
            <p:nvPr/>
          </p:nvSpPr>
          <p:spPr>
            <a:xfrm>
              <a:off x="10175969" y="-834346"/>
              <a:ext cx="2880000" cy="2880000"/>
            </a:xfrm>
            <a:prstGeom prst="ellipse">
              <a:avLst/>
            </a:prstGeom>
            <a:solidFill>
              <a:srgbClr val="EBC24A"/>
            </a:solidFill>
            <a:ln>
              <a:solidFill>
                <a:srgbClr val="EBC2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A27EE7CC-5BBA-5EDD-F1B2-4DF8C9934CE3}"/>
                </a:ext>
              </a:extLst>
            </p:cNvPr>
            <p:cNvSpPr txBox="1"/>
            <p:nvPr/>
          </p:nvSpPr>
          <p:spPr>
            <a:xfrm rot="2854216">
              <a:off x="10964216" y="420988"/>
              <a:ext cx="1303506" cy="369332"/>
            </a:xfrm>
            <a:prstGeom prst="rect">
              <a:avLst/>
            </a:prstGeom>
            <a:noFill/>
          </p:spPr>
          <p:txBody>
            <a:bodyPr wrap="square" rtlCol="0">
              <a:spAutoFit/>
            </a:bodyPr>
            <a:lstStyle/>
            <a:p>
              <a:pPr algn="ctr"/>
              <a:r>
                <a:rPr lang="de-DE" dirty="0"/>
                <a:t>Prototype</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 name="Textfeld 6"/>
          <p:cNvSpPr/>
          <p:nvPr/>
        </p:nvSpPr>
        <p:spPr>
          <a:xfrm>
            <a:off x="10622880" y="5171032"/>
            <a:ext cx="4645440" cy="456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pPr>
            <a:r>
              <a:rPr lang="de-DE" sz="2000" b="1" u="none" strike="noStrike" dirty="0">
                <a:solidFill>
                  <a:schemeClr val="dk1"/>
                </a:solidFill>
                <a:effectLst/>
                <a:uFillTx/>
                <a:latin typeface="Arial"/>
              </a:rPr>
              <a:t>30 Minuten</a:t>
            </a:r>
            <a:endParaRPr lang="de-DE" sz="2000" b="0" u="none" strike="noStrike" dirty="0">
              <a:solidFill>
                <a:srgbClr val="000000"/>
              </a:solidFill>
              <a:effectLst/>
              <a:uFillTx/>
              <a:latin typeface="Calibri"/>
            </a:endParaRPr>
          </a:p>
        </p:txBody>
      </p:sp>
      <p:sp>
        <p:nvSpPr>
          <p:cNvPr id="483"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485" name="Google Shape;915;p42"/>
          <p:cNvSpPr/>
          <p:nvPr/>
        </p:nvSpPr>
        <p:spPr>
          <a:xfrm>
            <a:off x="163800" y="271800"/>
            <a:ext cx="8475120" cy="682451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de-DE" sz="2600" b="1" u="none" strike="noStrike" dirty="0">
                <a:solidFill>
                  <a:schemeClr val="dk1"/>
                </a:solidFill>
                <a:effectLst/>
                <a:uFillTx/>
                <a:latin typeface="Arial"/>
              </a:rPr>
              <a:t>Aufgabe:</a:t>
            </a:r>
            <a:endParaRPr lang="de-DE" sz="2600" b="0" u="none" strike="noStrike" dirty="0">
              <a:solidFill>
                <a:srgbClr val="000000"/>
              </a:solidFill>
              <a:effectLst/>
              <a:uFillTx/>
              <a:latin typeface="Calibri"/>
            </a:endParaRPr>
          </a:p>
          <a:p>
            <a:pPr defTabSz="914400">
              <a:lnSpc>
                <a:spcPct val="100000"/>
              </a:lnSpc>
              <a:tabLst>
                <a:tab pos="0" algn="l"/>
              </a:tabLst>
            </a:pPr>
            <a:endParaRPr lang="de-DE" sz="2000" b="0" u="none" strike="noStrike" dirty="0">
              <a:solidFill>
                <a:srgbClr val="000000"/>
              </a:solidFill>
              <a:effectLst/>
              <a:uFillTx/>
              <a:latin typeface="Calibri"/>
            </a:endParaRPr>
          </a:p>
          <a:p>
            <a:pPr marL="50760" defTabSz="914400">
              <a:lnSpc>
                <a:spcPct val="150000"/>
              </a:lnSpc>
              <a:spcBef>
                <a:spcPts val="1001"/>
              </a:spcBef>
              <a:tabLst>
                <a:tab pos="0" algn="l"/>
              </a:tabLst>
            </a:pPr>
            <a:r>
              <a:rPr lang="de-DE" sz="2000" b="0" u="none" strike="noStrike" dirty="0">
                <a:solidFill>
                  <a:schemeClr val="dk1"/>
                </a:solidFill>
                <a:effectLst/>
                <a:uFillTx/>
                <a:latin typeface="Arial"/>
                <a:ea typeface="Calibri"/>
              </a:rPr>
              <a:t>Erstellen Sie in Ihren Schulteams ein </a:t>
            </a:r>
            <a:r>
              <a:rPr lang="de-DE" sz="2000" b="1" u="none" strike="noStrike" dirty="0">
                <a:solidFill>
                  <a:schemeClr val="dk1"/>
                </a:solidFill>
                <a:effectLst/>
                <a:uFillTx/>
                <a:latin typeface="Arial"/>
                <a:ea typeface="Calibri"/>
              </a:rPr>
              <a:t>Konzept </a:t>
            </a:r>
            <a:r>
              <a:rPr lang="de-DE" sz="2000" b="0" u="none" strike="noStrike" dirty="0">
                <a:solidFill>
                  <a:schemeClr val="dk1"/>
                </a:solidFill>
                <a:effectLst/>
                <a:uFillTx/>
                <a:latin typeface="Arial"/>
                <a:ea typeface="Calibri"/>
              </a:rPr>
              <a:t>mit folgenden Elementen:</a:t>
            </a:r>
            <a:endParaRPr lang="de-DE" sz="2000" b="0" u="none" strike="noStrike" dirty="0">
              <a:solidFill>
                <a:srgbClr val="000000"/>
              </a:solidFill>
              <a:effectLst/>
              <a:uFillTx/>
              <a:latin typeface="Calibri"/>
            </a:endParaRPr>
          </a:p>
          <a:p>
            <a:pPr marL="507960" indent="-457200" defTabSz="914400">
              <a:lnSpc>
                <a:spcPct val="150000"/>
              </a:lnSpc>
              <a:spcBef>
                <a:spcPts val="1001"/>
              </a:spcBef>
              <a:buClr>
                <a:srgbClr val="000000"/>
              </a:buClr>
              <a:buFont typeface="Arial"/>
              <a:buAutoNum type="arabicPeriod"/>
              <a:tabLst>
                <a:tab pos="0" algn="l"/>
              </a:tabLst>
            </a:pPr>
            <a:r>
              <a:rPr lang="de-DE" sz="1800" b="0" u="none" strike="noStrike" dirty="0">
                <a:solidFill>
                  <a:schemeClr val="dk1"/>
                </a:solidFill>
                <a:effectLst/>
                <a:uFillTx/>
                <a:latin typeface="Arial"/>
                <a:ea typeface="Calibri"/>
              </a:rPr>
              <a:t>Titel des Projekts</a:t>
            </a:r>
            <a:endParaRPr lang="de-DE" sz="1800" b="0" u="none" strike="noStrike" dirty="0">
              <a:solidFill>
                <a:srgbClr val="000000"/>
              </a:solidFill>
              <a:effectLst/>
              <a:uFillTx/>
              <a:latin typeface="Calibri"/>
            </a:endParaRPr>
          </a:p>
          <a:p>
            <a:pPr marL="507960" indent="-457200" defTabSz="914400">
              <a:lnSpc>
                <a:spcPct val="150000"/>
              </a:lnSpc>
              <a:spcBef>
                <a:spcPts val="1001"/>
              </a:spcBef>
              <a:buClr>
                <a:srgbClr val="000000"/>
              </a:buClr>
              <a:buFont typeface="Arial"/>
              <a:buAutoNum type="arabicPeriod"/>
              <a:tabLst>
                <a:tab pos="0" algn="l"/>
              </a:tabLst>
            </a:pPr>
            <a:r>
              <a:rPr lang="de-DE" sz="1800" b="0" u="none" strike="noStrike" dirty="0">
                <a:solidFill>
                  <a:schemeClr val="dk1"/>
                </a:solidFill>
                <a:effectLst/>
                <a:uFillTx/>
                <a:latin typeface="Arial"/>
                <a:ea typeface="Calibri"/>
              </a:rPr>
              <a:t>Ziele </a:t>
            </a:r>
            <a:endParaRPr lang="de-DE" sz="1800" b="0" u="none" strike="noStrike" dirty="0">
              <a:solidFill>
                <a:srgbClr val="000000"/>
              </a:solidFill>
              <a:effectLst/>
              <a:uFillTx/>
              <a:latin typeface="Calibri"/>
            </a:endParaRPr>
          </a:p>
          <a:p>
            <a:pPr marL="507960" indent="-457200" defTabSz="914400">
              <a:lnSpc>
                <a:spcPct val="150000"/>
              </a:lnSpc>
              <a:spcBef>
                <a:spcPts val="1001"/>
              </a:spcBef>
              <a:buClr>
                <a:srgbClr val="000000"/>
              </a:buClr>
              <a:buFont typeface="Arial"/>
              <a:buAutoNum type="arabicPeriod"/>
              <a:tabLst>
                <a:tab pos="0" algn="l"/>
              </a:tabLst>
            </a:pPr>
            <a:r>
              <a:rPr lang="de-DE" sz="1800" b="0" u="none" strike="noStrike" dirty="0">
                <a:solidFill>
                  <a:schemeClr val="dk1"/>
                </a:solidFill>
                <a:effectLst/>
                <a:uFillTx/>
                <a:latin typeface="Arial"/>
                <a:ea typeface="Calibri"/>
              </a:rPr>
              <a:t>Zielgruppen</a:t>
            </a:r>
            <a:endParaRPr lang="de-DE" sz="1800" b="0" u="none" strike="noStrike" dirty="0">
              <a:solidFill>
                <a:srgbClr val="000000"/>
              </a:solidFill>
              <a:effectLst/>
              <a:uFillTx/>
              <a:latin typeface="Calibri"/>
            </a:endParaRPr>
          </a:p>
          <a:p>
            <a:pPr marL="507960" indent="-457200" defTabSz="914400">
              <a:lnSpc>
                <a:spcPct val="150000"/>
              </a:lnSpc>
              <a:spcBef>
                <a:spcPts val="1001"/>
              </a:spcBef>
              <a:buClr>
                <a:srgbClr val="000000"/>
              </a:buClr>
              <a:buFont typeface="Arial"/>
              <a:buAutoNum type="arabicPeriod"/>
              <a:tabLst>
                <a:tab pos="0" algn="l"/>
              </a:tabLst>
            </a:pPr>
            <a:r>
              <a:rPr lang="de-DE" sz="1800" b="0" u="none" strike="noStrike" dirty="0">
                <a:solidFill>
                  <a:schemeClr val="dk1"/>
                </a:solidFill>
                <a:effectLst/>
                <a:uFillTx/>
                <a:latin typeface="Arial"/>
                <a:ea typeface="Calibri"/>
              </a:rPr>
              <a:t>Ideen, Maßnahmen, Aktivitäten</a:t>
            </a:r>
            <a:endParaRPr lang="de-DE" sz="1800" b="0" u="none" strike="noStrike" dirty="0">
              <a:solidFill>
                <a:srgbClr val="000000"/>
              </a:solidFill>
              <a:effectLst/>
              <a:uFillTx/>
              <a:latin typeface="Calibri"/>
            </a:endParaRPr>
          </a:p>
          <a:p>
            <a:pPr marL="507960" indent="-457200" defTabSz="914400">
              <a:lnSpc>
                <a:spcPct val="150000"/>
              </a:lnSpc>
              <a:spcBef>
                <a:spcPts val="1001"/>
              </a:spcBef>
              <a:buClr>
                <a:srgbClr val="000000"/>
              </a:buClr>
              <a:buFont typeface="Arial"/>
              <a:buAutoNum type="arabicPeriod"/>
              <a:tabLst>
                <a:tab pos="0" algn="l"/>
              </a:tabLst>
            </a:pPr>
            <a:r>
              <a:rPr lang="de-DE" sz="1800" b="0" u="none" strike="noStrike" dirty="0">
                <a:solidFill>
                  <a:schemeClr val="dk1"/>
                </a:solidFill>
                <a:effectLst/>
                <a:uFillTx/>
                <a:latin typeface="Arial"/>
                <a:ea typeface="Calibri"/>
              </a:rPr>
              <a:t>Zeitplan mit Schritten und Verantwortlichkeiten</a:t>
            </a:r>
            <a:endParaRPr lang="de-DE" sz="1800" b="0" u="none" strike="noStrike" dirty="0">
              <a:solidFill>
                <a:srgbClr val="000000"/>
              </a:solidFill>
              <a:effectLst/>
              <a:uFillTx/>
              <a:latin typeface="Calibri"/>
            </a:endParaRPr>
          </a:p>
          <a:p>
            <a:pPr marL="507960" indent="-457200" defTabSz="914400">
              <a:lnSpc>
                <a:spcPct val="150000"/>
              </a:lnSpc>
              <a:spcBef>
                <a:spcPts val="1001"/>
              </a:spcBef>
              <a:buClr>
                <a:srgbClr val="000000"/>
              </a:buClr>
              <a:buFont typeface="Arial"/>
              <a:buAutoNum type="arabicPeriod"/>
              <a:tabLst>
                <a:tab pos="0" algn="l"/>
              </a:tabLst>
            </a:pPr>
            <a:r>
              <a:rPr lang="de-DE" sz="1800" b="0" u="none" strike="noStrike" dirty="0">
                <a:solidFill>
                  <a:schemeClr val="dk1"/>
                </a:solidFill>
                <a:effectLst/>
                <a:uFillTx/>
                <a:latin typeface="Arial"/>
                <a:ea typeface="Calibri"/>
              </a:rPr>
              <a:t>Beteiligte und Partner (inkl. Funktionen)</a:t>
            </a:r>
            <a:endParaRPr lang="de-DE" sz="1800" b="0" u="none" strike="noStrike" dirty="0">
              <a:solidFill>
                <a:srgbClr val="000000"/>
              </a:solidFill>
              <a:effectLst/>
              <a:uFillTx/>
              <a:latin typeface="Calibri"/>
            </a:endParaRPr>
          </a:p>
          <a:p>
            <a:pPr marL="507960" indent="-457200" defTabSz="914400">
              <a:lnSpc>
                <a:spcPct val="150000"/>
              </a:lnSpc>
              <a:spcBef>
                <a:spcPts val="1001"/>
              </a:spcBef>
              <a:buClr>
                <a:srgbClr val="000000"/>
              </a:buClr>
              <a:buFont typeface="Arial"/>
              <a:buAutoNum type="arabicPeriod"/>
              <a:tabLst>
                <a:tab pos="0" algn="l"/>
              </a:tabLst>
            </a:pPr>
            <a:r>
              <a:rPr lang="de-DE" sz="1800" b="0" u="none" strike="noStrike" dirty="0">
                <a:solidFill>
                  <a:schemeClr val="dk1"/>
                </a:solidFill>
                <a:effectLst/>
                <a:uFillTx/>
                <a:latin typeface="Arial"/>
                <a:ea typeface="Calibri"/>
              </a:rPr>
              <a:t>Ressourcen und weitere Unterstützungsbedarfe</a:t>
            </a:r>
            <a:endParaRPr lang="de-DE" sz="1800" b="0" u="none" strike="noStrike" dirty="0">
              <a:solidFill>
                <a:srgbClr val="000000"/>
              </a:solidFill>
              <a:effectLst/>
              <a:uFillTx/>
              <a:latin typeface="Calibri"/>
            </a:endParaRPr>
          </a:p>
          <a:p>
            <a:pPr marL="507960" indent="-457200" defTabSz="914400">
              <a:lnSpc>
                <a:spcPct val="150000"/>
              </a:lnSpc>
              <a:spcBef>
                <a:spcPts val="1001"/>
              </a:spcBef>
              <a:buClr>
                <a:srgbClr val="000000"/>
              </a:buClr>
              <a:buFont typeface="Arial"/>
              <a:buAutoNum type="arabicPeriod"/>
              <a:tabLst>
                <a:tab pos="0" algn="l"/>
              </a:tabLst>
            </a:pPr>
            <a:r>
              <a:rPr lang="de-DE" sz="1800" b="0" u="none" strike="noStrike" dirty="0">
                <a:solidFill>
                  <a:schemeClr val="dk1"/>
                </a:solidFill>
                <a:effectLst/>
                <a:uFillTx/>
                <a:latin typeface="Arial"/>
                <a:ea typeface="Calibri"/>
              </a:rPr>
              <a:t>Erfolgskriterien und Nachhaltigkeit</a:t>
            </a:r>
            <a:endParaRPr lang="de-DE" sz="1800" b="0" u="none" strike="noStrike" dirty="0">
              <a:solidFill>
                <a:srgbClr val="000000"/>
              </a:solidFill>
              <a:effectLst/>
              <a:uFillTx/>
              <a:latin typeface="Calibri"/>
            </a:endParaRPr>
          </a:p>
          <a:p>
            <a:pPr marL="507960" indent="-457200" defTabSz="914400">
              <a:lnSpc>
                <a:spcPct val="150000"/>
              </a:lnSpc>
              <a:spcBef>
                <a:spcPts val="1001"/>
              </a:spcBef>
              <a:buClr>
                <a:srgbClr val="000000"/>
              </a:buClr>
              <a:buFont typeface="Arial"/>
              <a:buAutoNum type="arabicPeriod"/>
              <a:tabLst>
                <a:tab pos="0" algn="l"/>
              </a:tabLst>
            </a:pPr>
            <a:r>
              <a:rPr lang="de-DE" sz="1800" b="0" u="none" strike="noStrike" dirty="0">
                <a:solidFill>
                  <a:schemeClr val="dk1"/>
                </a:solidFill>
                <a:effectLst/>
                <a:uFillTx/>
                <a:latin typeface="Arial"/>
                <a:ea typeface="Calibri"/>
              </a:rPr>
              <a:t>Nächste Schritte mit Fristen und Verantwortlichkeiten</a:t>
            </a:r>
            <a:endParaRPr lang="de-DE" sz="1800" b="0" u="none" strike="noStrike" dirty="0">
              <a:solidFill>
                <a:srgbClr val="000000"/>
              </a:solidFill>
              <a:effectLst/>
              <a:uFillTx/>
              <a:latin typeface="Calibri"/>
            </a:endParaRPr>
          </a:p>
          <a:p>
            <a:pPr marL="457200" defTabSz="914400">
              <a:lnSpc>
                <a:spcPct val="150000"/>
              </a:lnSpc>
              <a:spcBef>
                <a:spcPts val="1001"/>
              </a:spcBef>
              <a:tabLst>
                <a:tab pos="0" algn="l"/>
              </a:tabLst>
            </a:pPr>
            <a:endParaRPr lang="de-DE" sz="2000" b="0" u="none" strike="noStrike" dirty="0">
              <a:solidFill>
                <a:srgbClr val="000000"/>
              </a:solidFill>
              <a:effectLst/>
              <a:uFillTx/>
              <a:latin typeface="Calibri"/>
            </a:endParaRPr>
          </a:p>
        </p:txBody>
      </p:sp>
      <p:sp>
        <p:nvSpPr>
          <p:cNvPr id="486" name="Google Shape;915;p42"/>
          <p:cNvSpPr/>
          <p:nvPr/>
        </p:nvSpPr>
        <p:spPr>
          <a:xfrm>
            <a:off x="9278901" y="2922509"/>
            <a:ext cx="2687958" cy="1292618"/>
          </a:xfrm>
          <a:prstGeom prst="rect">
            <a:avLst/>
          </a:prstGeom>
          <a:noFill/>
          <a:ln w="15875">
            <a:solidFill>
              <a:srgbClr val="000000"/>
            </a:solidFill>
            <a:round/>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50000"/>
              </a:lnSpc>
              <a:tabLst>
                <a:tab pos="0" algn="l"/>
              </a:tabLst>
            </a:pPr>
            <a:r>
              <a:rPr lang="de-DE" sz="1800" b="1" u="none" strike="noStrike">
                <a:solidFill>
                  <a:srgbClr val="000000"/>
                </a:solidFill>
                <a:effectLst/>
                <a:uFillTx/>
                <a:latin typeface="Arial"/>
              </a:rPr>
              <a:t>Tipp:</a:t>
            </a:r>
            <a:endParaRPr lang="de-DE" sz="1800" b="0" u="none" strike="noStrike">
              <a:solidFill>
                <a:srgbClr val="000000"/>
              </a:solidFill>
              <a:effectLst/>
              <a:uFillTx/>
              <a:latin typeface="Calibri"/>
            </a:endParaRPr>
          </a:p>
          <a:p>
            <a:pPr defTabSz="914400">
              <a:lnSpc>
                <a:spcPct val="150000"/>
              </a:lnSpc>
              <a:tabLst>
                <a:tab pos="0" algn="l"/>
              </a:tabLst>
            </a:pPr>
            <a:r>
              <a:rPr lang="de-DE" sz="1800" b="0" u="none" strike="noStrike">
                <a:solidFill>
                  <a:srgbClr val="000000"/>
                </a:solidFill>
                <a:effectLst/>
                <a:uFillTx/>
                <a:latin typeface="Arial"/>
              </a:rPr>
              <a:t>Sie finden dazu eine ProKIS-Vorlage.</a:t>
            </a:r>
            <a:endParaRPr lang="de-DE" sz="1800" b="0" u="none" strike="noStrike">
              <a:solidFill>
                <a:srgbClr val="000000"/>
              </a:solidFill>
              <a:effectLst/>
              <a:uFillTx/>
              <a:latin typeface="Calibri"/>
            </a:endParaRPr>
          </a:p>
        </p:txBody>
      </p:sp>
      <p:pic>
        <p:nvPicPr>
          <p:cNvPr id="2" name="Grafik 1" descr="Sanduhr abgelaufen mit einfarbiger Füllung">
            <a:extLst>
              <a:ext uri="{FF2B5EF4-FFF2-40B4-BE49-F238E27FC236}">
                <a16:creationId xmlns:a16="http://schemas.microsoft.com/office/drawing/2014/main" id="{042DE85C-755D-0420-16C3-F83D57EA637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7039" y="4713832"/>
            <a:ext cx="901441" cy="914400"/>
          </a:xfrm>
          <a:prstGeom prst="rect">
            <a:avLst/>
          </a:prstGeom>
        </p:spPr>
      </p:pic>
      <p:grpSp>
        <p:nvGrpSpPr>
          <p:cNvPr id="3" name="Gruppieren 2">
            <a:extLst>
              <a:ext uri="{FF2B5EF4-FFF2-40B4-BE49-F238E27FC236}">
                <a16:creationId xmlns:a16="http://schemas.microsoft.com/office/drawing/2014/main" id="{5581ACB8-6E31-4F47-805B-A2DE8BA66405}"/>
              </a:ext>
            </a:extLst>
          </p:cNvPr>
          <p:cNvGrpSpPr/>
          <p:nvPr/>
        </p:nvGrpSpPr>
        <p:grpSpPr>
          <a:xfrm>
            <a:off x="10175969" y="-834346"/>
            <a:ext cx="2880000" cy="2880000"/>
            <a:chOff x="10175969" y="-834346"/>
            <a:chExt cx="2880000" cy="2880000"/>
          </a:xfrm>
        </p:grpSpPr>
        <p:sp>
          <p:nvSpPr>
            <p:cNvPr id="4" name="Ellipse 3">
              <a:extLst>
                <a:ext uri="{FF2B5EF4-FFF2-40B4-BE49-F238E27FC236}">
                  <a16:creationId xmlns:a16="http://schemas.microsoft.com/office/drawing/2014/main" id="{E74A6A88-C53D-F743-9F34-31CC6A3B9DF9}"/>
                </a:ext>
              </a:extLst>
            </p:cNvPr>
            <p:cNvSpPr/>
            <p:nvPr/>
          </p:nvSpPr>
          <p:spPr>
            <a:xfrm>
              <a:off x="10175969" y="-834346"/>
              <a:ext cx="2880000" cy="2880000"/>
            </a:xfrm>
            <a:prstGeom prst="ellipse">
              <a:avLst/>
            </a:prstGeom>
            <a:solidFill>
              <a:srgbClr val="EBC24A"/>
            </a:solidFill>
            <a:ln>
              <a:solidFill>
                <a:srgbClr val="EBC2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89EF7010-446A-2FE8-A181-73C80FE7F7C9}"/>
                </a:ext>
              </a:extLst>
            </p:cNvPr>
            <p:cNvSpPr txBox="1"/>
            <p:nvPr/>
          </p:nvSpPr>
          <p:spPr>
            <a:xfrm rot="2854216">
              <a:off x="10964216" y="420988"/>
              <a:ext cx="1303506" cy="369332"/>
            </a:xfrm>
            <a:prstGeom prst="rect">
              <a:avLst/>
            </a:prstGeom>
            <a:noFill/>
          </p:spPr>
          <p:txBody>
            <a:bodyPr wrap="square" rtlCol="0">
              <a:spAutoFit/>
            </a:bodyPr>
            <a:lstStyle/>
            <a:p>
              <a:pPr algn="ctr"/>
              <a:r>
                <a:rPr lang="de-DE" dirty="0"/>
                <a:t>Prototype</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488" name="PlaceHolder 1"/>
          <p:cNvSpPr>
            <a:spLocks noGrp="1"/>
          </p:cNvSpPr>
          <p:nvPr>
            <p:ph type="sldNum" idx="65"/>
          </p:nvPr>
        </p:nvSpPr>
        <p:spPr>
          <a:xfrm>
            <a:off x="10949400" y="6444720"/>
            <a:ext cx="741960" cy="2034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3449A22B-5E99-4FE2-92B5-3760DAC37B98}" type="slidenum">
              <a:rPr lang="de-DE" sz="1200" b="0" u="none" strike="noStrike">
                <a:solidFill>
                  <a:srgbClr val="757575"/>
                </a:solidFill>
                <a:effectLst/>
                <a:uFillTx/>
                <a:latin typeface="Calibri"/>
                <a:ea typeface="Calibri"/>
              </a:rPr>
              <a:t>33</a:t>
            </a:fld>
            <a:endParaRPr lang="de-DE" sz="1200" b="0" u="none" strike="noStrike">
              <a:solidFill>
                <a:srgbClr val="000000"/>
              </a:solidFill>
              <a:effectLst/>
              <a:uFillTx/>
              <a:latin typeface="Calibri"/>
            </a:endParaRPr>
          </a:p>
        </p:txBody>
      </p:sp>
      <p:sp>
        <p:nvSpPr>
          <p:cNvPr id="489" name="Google Shape;901;p42"/>
          <p:cNvSpPr/>
          <p:nvPr/>
        </p:nvSpPr>
        <p:spPr>
          <a:xfrm>
            <a:off x="5576400" y="107820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Empathize</a:t>
            </a:r>
            <a:endParaRPr lang="de-DE" sz="1600" b="0" u="none" strike="noStrike">
              <a:solidFill>
                <a:srgbClr val="000000"/>
              </a:solidFill>
              <a:effectLst/>
              <a:uFillTx/>
              <a:latin typeface="Calibri"/>
            </a:endParaRPr>
          </a:p>
        </p:txBody>
      </p:sp>
      <p:sp>
        <p:nvSpPr>
          <p:cNvPr id="490" name="Google Shape;902;p42"/>
          <p:cNvSpPr/>
          <p:nvPr/>
        </p:nvSpPr>
        <p:spPr>
          <a:xfrm rot="2157000">
            <a:off x="7116840" y="230004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91" name="Google Shape;903;p42"/>
          <p:cNvSpPr/>
          <p:nvPr/>
        </p:nvSpPr>
        <p:spPr>
          <a:xfrm>
            <a:off x="750960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Define</a:t>
            </a:r>
            <a:endParaRPr lang="de-DE" sz="1600" b="0" u="none" strike="noStrike">
              <a:solidFill>
                <a:srgbClr val="000000"/>
              </a:solidFill>
              <a:effectLst/>
              <a:uFillTx/>
              <a:latin typeface="Calibri"/>
            </a:endParaRPr>
          </a:p>
        </p:txBody>
      </p:sp>
      <p:sp>
        <p:nvSpPr>
          <p:cNvPr id="492" name="Google Shape;904;p42"/>
          <p:cNvSpPr/>
          <p:nvPr/>
        </p:nvSpPr>
        <p:spPr>
          <a:xfrm rot="17284200">
            <a:off x="7726680" y="413640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93" name="Google Shape;905;p42"/>
          <p:cNvSpPr/>
          <p:nvPr/>
        </p:nvSpPr>
        <p:spPr>
          <a:xfrm>
            <a:off x="677124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Ideate</a:t>
            </a:r>
            <a:endParaRPr lang="de-DE" sz="1600" b="0" u="none" strike="noStrike">
              <a:solidFill>
                <a:srgbClr val="000000"/>
              </a:solidFill>
              <a:effectLst/>
              <a:uFillTx/>
              <a:latin typeface="Calibri"/>
            </a:endParaRPr>
          </a:p>
        </p:txBody>
      </p:sp>
      <p:sp>
        <p:nvSpPr>
          <p:cNvPr id="494" name="Google Shape;906;p42"/>
          <p:cNvSpPr/>
          <p:nvPr/>
        </p:nvSpPr>
        <p:spPr>
          <a:xfrm>
            <a:off x="6171840" y="5283720"/>
            <a:ext cx="422640" cy="535680"/>
          </a:xfrm>
          <a:custGeom>
            <a:avLst/>
            <a:gdLst>
              <a:gd name="textAreaLeft" fmla="*/ 0 w 422640"/>
              <a:gd name="textAreaRight" fmla="*/ 423720 w 422640"/>
              <a:gd name="textAreaTop" fmla="*/ 0 h 535680"/>
              <a:gd name="textAreaBottom" fmla="*/ 536760 h 53568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95" name="Google Shape;907;p42"/>
          <p:cNvSpPr/>
          <p:nvPr/>
        </p:nvSpPr>
        <p:spPr>
          <a:xfrm>
            <a:off x="4381920" y="47566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9AE4CC"/>
          </a:solidFill>
          <a:ln w="0">
            <a:solidFill>
              <a:srgbClr val="9AE4CC"/>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a:solidFill>
                  <a:srgbClr val="FFFFFF"/>
                </a:solidFill>
                <a:effectLst/>
                <a:uFillTx/>
                <a:latin typeface="Calibri"/>
                <a:ea typeface="Calibri"/>
              </a:rPr>
              <a:t>Prototype</a:t>
            </a:r>
            <a:endParaRPr lang="de-DE" sz="1600" b="0" u="none" strike="noStrike">
              <a:solidFill>
                <a:srgbClr val="000000"/>
              </a:solidFill>
              <a:effectLst/>
              <a:uFillTx/>
              <a:latin typeface="Calibri"/>
            </a:endParaRPr>
          </a:p>
        </p:txBody>
      </p:sp>
      <p:sp>
        <p:nvSpPr>
          <p:cNvPr id="496" name="Google Shape;908;p42"/>
          <p:cNvSpPr/>
          <p:nvPr/>
        </p:nvSpPr>
        <p:spPr>
          <a:xfrm rot="4315800">
            <a:off x="4600080" y="4157640"/>
            <a:ext cx="422280" cy="535320"/>
          </a:xfrm>
          <a:custGeom>
            <a:avLst/>
            <a:gdLst>
              <a:gd name="textAreaLeft" fmla="*/ 0 w 422280"/>
              <a:gd name="textAreaRight" fmla="*/ 423360 w 422280"/>
              <a:gd name="textAreaTop" fmla="*/ 0 h 535320"/>
              <a:gd name="textAreaBottom" fmla="*/ 536400 h 535320"/>
            </a:gdLst>
            <a:ahLst/>
            <a:cxnLst/>
            <a:rect l="textAreaLeft" t="textAreaTop" r="textAreaRight" b="textAreaBottom"/>
            <a:pathLst>
              <a:path w="262237" h="332253">
                <a:moveTo>
                  <a:pt x="262237" y="265802"/>
                </a:moveTo>
                <a:lnTo>
                  <a:pt x="131118" y="265802"/>
                </a:lnTo>
                <a:lnTo>
                  <a:pt x="131118" y="332253"/>
                </a:lnTo>
                <a:lnTo>
                  <a:pt x="0" y="166126"/>
                </a:lnTo>
                <a:lnTo>
                  <a:pt x="131118" y="0"/>
                </a:lnTo>
                <a:lnTo>
                  <a:pt x="131118" y="66451"/>
                </a:lnTo>
                <a:lnTo>
                  <a:pt x="262237" y="66451"/>
                </a:lnTo>
                <a:lnTo>
                  <a:pt x="262237" y="265802"/>
                </a:lnTo>
                <a:close/>
              </a:path>
            </a:pathLst>
          </a:custGeom>
          <a:solidFill>
            <a:srgbClr val="F075BD"/>
          </a:solidFill>
          <a:ln w="0">
            <a:noFill/>
          </a:ln>
        </p:spPr>
        <p:style>
          <a:lnRef idx="0">
            <a:scrgbClr r="0" g="0" b="0"/>
          </a:lnRef>
          <a:fillRef idx="0">
            <a:scrgbClr r="0" g="0" b="0"/>
          </a:fillRef>
          <a:effectRef idx="0">
            <a:scrgbClr r="0" g="0" b="0"/>
          </a:effectRef>
          <a:fontRef idx="minor"/>
        </p:style>
        <p:txBody>
          <a:bodyPr lIns="78480" tIns="66600" rIns="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97" name="Google Shape;909;p42"/>
          <p:cNvSpPr/>
          <p:nvPr/>
        </p:nvSpPr>
        <p:spPr>
          <a:xfrm>
            <a:off x="3643560" y="2483280"/>
            <a:ext cx="1589040" cy="1589760"/>
          </a:xfrm>
          <a:custGeom>
            <a:avLst/>
            <a:gdLst>
              <a:gd name="textAreaLeft" fmla="*/ 0 w 1589040"/>
              <a:gd name="textAreaRight" fmla="*/ 1590120 w 1589040"/>
              <a:gd name="textAreaTop" fmla="*/ 0 h 1589760"/>
              <a:gd name="textAreaBottom" fmla="*/ 1590840 h 1589760"/>
            </a:gdLst>
            <a:ahLst/>
            <a:cxnLst/>
            <a:rect l="textAreaLeft" t="textAreaTop" r="textAreaRight" b="textAreaBottom"/>
            <a:pathLst>
              <a:path w="984454" h="984454">
                <a:moveTo>
                  <a:pt x="0" y="492227"/>
                </a:moveTo>
                <a:cubicBezTo>
                  <a:pt x="0" y="220378"/>
                  <a:pt x="220378" y="0"/>
                  <a:pt x="492227" y="0"/>
                </a:cubicBezTo>
                <a:cubicBezTo>
                  <a:pt x="764076" y="0"/>
                  <a:pt x="984454" y="220378"/>
                  <a:pt x="984454" y="492227"/>
                </a:cubicBezTo>
                <a:cubicBezTo>
                  <a:pt x="984454" y="764076"/>
                  <a:pt x="764076" y="984454"/>
                  <a:pt x="492227" y="984454"/>
                </a:cubicBezTo>
                <a:cubicBezTo>
                  <a:pt x="220378" y="984454"/>
                  <a:pt x="0" y="764076"/>
                  <a:pt x="0" y="492227"/>
                </a:cubicBezTo>
                <a:close/>
              </a:path>
            </a:pathLst>
          </a:custGeom>
          <a:solidFill>
            <a:srgbClr val="EBC24A"/>
          </a:solidFill>
          <a:ln w="0">
            <a:solidFill>
              <a:srgbClr val="EBC24A"/>
            </a:solidFill>
          </a:ln>
        </p:spPr>
        <p:style>
          <a:lnRef idx="0">
            <a:scrgbClr r="0" g="0" b="0"/>
          </a:lnRef>
          <a:fillRef idx="0">
            <a:scrgbClr r="0" g="0" b="0"/>
          </a:fillRef>
          <a:effectRef idx="0">
            <a:scrgbClr r="0" g="0" b="0"/>
          </a:effectRef>
          <a:fontRef idx="minor"/>
        </p:style>
        <p:txBody>
          <a:bodyPr lIns="158040" tIns="158040" rIns="158040" bIns="158040" anchor="ctr">
            <a:noAutofit/>
          </a:bodyPr>
          <a:lstStyle/>
          <a:p>
            <a:pPr algn="ctr" defTabSz="914400">
              <a:lnSpc>
                <a:spcPct val="90000"/>
              </a:lnSpc>
              <a:tabLst>
                <a:tab pos="0" algn="l"/>
              </a:tabLst>
            </a:pPr>
            <a:r>
              <a:rPr lang="de-DE" sz="1600" b="0" u="none" strike="noStrike" dirty="0">
                <a:effectLst/>
                <a:uFillTx/>
                <a:latin typeface="Calibri"/>
                <a:ea typeface="Calibri"/>
              </a:rPr>
              <a:t>Test</a:t>
            </a:r>
            <a:endParaRPr lang="de-DE" sz="1600" b="0" u="none" strike="noStrike" dirty="0">
              <a:effectLst/>
              <a:uFillTx/>
              <a:latin typeface="Calibri"/>
            </a:endParaRPr>
          </a:p>
        </p:txBody>
      </p:sp>
      <p:sp>
        <p:nvSpPr>
          <p:cNvPr id="498" name="Google Shape;910;p42"/>
          <p:cNvSpPr/>
          <p:nvPr/>
        </p:nvSpPr>
        <p:spPr>
          <a:xfrm rot="19443000">
            <a:off x="5182920" y="2314800"/>
            <a:ext cx="422640" cy="536040"/>
          </a:xfrm>
          <a:custGeom>
            <a:avLst/>
            <a:gdLst>
              <a:gd name="textAreaLeft" fmla="*/ 0 w 422640"/>
              <a:gd name="textAreaRight" fmla="*/ 423720 w 422640"/>
              <a:gd name="textAreaTop" fmla="*/ 0 h 536040"/>
              <a:gd name="textAreaBottom" fmla="*/ 537120 h 536040"/>
            </a:gdLst>
            <a:ahLst/>
            <a:cxnLst/>
            <a:rect l="textAreaLeft" t="textAreaTop" r="textAreaRight" b="textAreaBottom"/>
            <a:pathLst>
              <a:path w="262237" h="332253">
                <a:moveTo>
                  <a:pt x="0" y="66451"/>
                </a:moveTo>
                <a:lnTo>
                  <a:pt x="131119" y="66451"/>
                </a:lnTo>
                <a:lnTo>
                  <a:pt x="131119" y="0"/>
                </a:lnTo>
                <a:lnTo>
                  <a:pt x="262237" y="166127"/>
                </a:lnTo>
                <a:lnTo>
                  <a:pt x="131119" y="332253"/>
                </a:lnTo>
                <a:lnTo>
                  <a:pt x="131119" y="265802"/>
                </a:lnTo>
                <a:lnTo>
                  <a:pt x="0" y="265802"/>
                </a:lnTo>
                <a:lnTo>
                  <a:pt x="0" y="66451"/>
                </a:lnTo>
                <a:close/>
              </a:path>
            </a:pathLst>
          </a:custGeom>
          <a:solidFill>
            <a:srgbClr val="FCE0F1"/>
          </a:solidFill>
          <a:ln w="0">
            <a:noFill/>
          </a:ln>
        </p:spPr>
        <p:style>
          <a:lnRef idx="0">
            <a:scrgbClr r="0" g="0" b="0"/>
          </a:lnRef>
          <a:fillRef idx="0">
            <a:scrgbClr r="0" g="0" b="0"/>
          </a:fillRef>
          <a:effectRef idx="0">
            <a:scrgbClr r="0" g="0" b="0"/>
          </a:effectRef>
          <a:fontRef idx="minor"/>
        </p:style>
        <p:txBody>
          <a:bodyPr lIns="0" tIns="66600" rIns="78480" bIns="66600" anchor="ctr">
            <a:noAutofit/>
          </a:bodyPr>
          <a:lstStyle/>
          <a:p>
            <a:pPr algn="ctr" defTabSz="914400">
              <a:lnSpc>
                <a:spcPct val="90000"/>
              </a:lnSpc>
              <a:tabLst>
                <a:tab pos="0" algn="l"/>
              </a:tabLst>
            </a:pPr>
            <a:endParaRPr lang="en-US" sz="1100" b="0" u="none" strike="noStrike">
              <a:solidFill>
                <a:srgbClr val="FFFFFF"/>
              </a:solidFill>
              <a:effectLst/>
              <a:uFillTx/>
              <a:latin typeface="Calibri"/>
              <a:ea typeface="Calibri"/>
            </a:endParaRPr>
          </a:p>
        </p:txBody>
      </p:sp>
      <p:sp>
        <p:nvSpPr>
          <p:cNvPr id="499" name="Google Shape;911;p42"/>
          <p:cNvSpPr/>
          <p:nvPr/>
        </p:nvSpPr>
        <p:spPr>
          <a:xfrm>
            <a:off x="6552360" y="703080"/>
            <a:ext cx="361656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Wo und mit wem ergibt sich Handlungsspielraum?</a:t>
            </a:r>
            <a:endParaRPr lang="de-DE" sz="2000" b="0" u="none" strike="noStrike">
              <a:solidFill>
                <a:srgbClr val="000000"/>
              </a:solidFill>
              <a:effectLst/>
              <a:uFillTx/>
              <a:latin typeface="Calibri"/>
            </a:endParaRPr>
          </a:p>
        </p:txBody>
      </p:sp>
      <p:sp>
        <p:nvSpPr>
          <p:cNvPr id="500" name="Google Shape;912;p42"/>
          <p:cNvSpPr/>
          <p:nvPr/>
        </p:nvSpPr>
        <p:spPr>
          <a:xfrm>
            <a:off x="8969400" y="2677680"/>
            <a:ext cx="2061000" cy="956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Woran wollen wir arbeiten?</a:t>
            </a:r>
            <a:endParaRPr lang="de-DE" sz="2000" b="0" u="none" strike="noStrike">
              <a:solidFill>
                <a:srgbClr val="000000"/>
              </a:solidFill>
              <a:effectLst/>
              <a:uFillTx/>
              <a:latin typeface="Calibri"/>
            </a:endParaRPr>
          </a:p>
        </p:txBody>
      </p:sp>
      <p:sp>
        <p:nvSpPr>
          <p:cNvPr id="501" name="Google Shape;913;p42"/>
          <p:cNvSpPr/>
          <p:nvPr/>
        </p:nvSpPr>
        <p:spPr>
          <a:xfrm>
            <a:off x="7368120" y="4979880"/>
            <a:ext cx="4059000" cy="18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r" defTabSz="914400">
              <a:lnSpc>
                <a:spcPct val="150000"/>
              </a:lnSpc>
              <a:tabLst>
                <a:tab pos="0" algn="l"/>
              </a:tabLst>
            </a:pPr>
            <a:r>
              <a:rPr lang="de-DE" sz="2000" b="0" u="none" strike="noStrike">
                <a:solidFill>
                  <a:srgbClr val="000000"/>
                </a:solidFill>
                <a:effectLst/>
                <a:uFillTx/>
                <a:latin typeface="Arial"/>
                <a:ea typeface="Arial"/>
              </a:rPr>
              <a:t>Welche konkreten Ziele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rgbClr val="000000"/>
                </a:solidFill>
                <a:effectLst/>
                <a:uFillTx/>
                <a:latin typeface="Arial"/>
                <a:ea typeface="Arial"/>
              </a:rPr>
              <a:t>sollen erreicht werden?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chemeClr val="dk1"/>
                </a:solidFill>
                <a:effectLst/>
                <a:uFillTx/>
                <a:latin typeface="Arial"/>
                <a:ea typeface="Arial"/>
              </a:rPr>
              <a:t>Wie könnte die bestehende </a:t>
            </a:r>
            <a:endParaRPr lang="de-DE" sz="2000" b="0" u="none" strike="noStrike">
              <a:solidFill>
                <a:srgbClr val="000000"/>
              </a:solidFill>
              <a:effectLst/>
              <a:uFillTx/>
              <a:latin typeface="Calibri"/>
            </a:endParaRPr>
          </a:p>
          <a:p>
            <a:pPr algn="r" defTabSz="914400">
              <a:lnSpc>
                <a:spcPct val="150000"/>
              </a:lnSpc>
              <a:tabLst>
                <a:tab pos="0" algn="l"/>
              </a:tabLst>
            </a:pPr>
            <a:r>
              <a:rPr lang="de-DE" sz="2000" b="0" u="none" strike="noStrike">
                <a:solidFill>
                  <a:schemeClr val="dk1"/>
                </a:solidFill>
                <a:effectLst/>
                <a:uFillTx/>
                <a:latin typeface="Arial"/>
                <a:ea typeface="Arial"/>
              </a:rPr>
              <a:t>Situation verbessert werden? </a:t>
            </a:r>
            <a:endParaRPr lang="de-DE" sz="2000" b="0" u="none" strike="noStrike">
              <a:solidFill>
                <a:srgbClr val="000000"/>
              </a:solidFill>
              <a:effectLst/>
              <a:uFillTx/>
              <a:latin typeface="Calibri"/>
            </a:endParaRPr>
          </a:p>
        </p:txBody>
      </p:sp>
      <p:sp>
        <p:nvSpPr>
          <p:cNvPr id="502" name="Google Shape;914;p42"/>
          <p:cNvSpPr/>
          <p:nvPr/>
        </p:nvSpPr>
        <p:spPr>
          <a:xfrm>
            <a:off x="1026000" y="4425840"/>
            <a:ext cx="4550040" cy="280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0" u="none" strike="noStrike">
                <a:solidFill>
                  <a:srgbClr val="000000"/>
                </a:solidFill>
                <a:effectLst/>
                <a:uFillTx/>
                <a:latin typeface="Arial"/>
                <a:ea typeface="Arial"/>
              </a:rPr>
              <a:t>Was wird konkret gemacht? </a:t>
            </a:r>
            <a:endParaRPr lang="de-DE" sz="2000" b="0" u="none" strike="noStrike">
              <a:solidFill>
                <a:srgbClr val="000000"/>
              </a:solidFill>
              <a:effectLst/>
              <a:uFillTx/>
              <a:latin typeface="Calibri"/>
            </a:endParaRPr>
          </a:p>
          <a:p>
            <a:pPr defTabSz="914400">
              <a:lnSpc>
                <a:spcPct val="150000"/>
              </a:lnSpc>
              <a:tabLst>
                <a:tab pos="0" algn="l"/>
              </a:tabLst>
            </a:pPr>
            <a:r>
              <a:rPr lang="de-DE" sz="2000" b="0" u="none" strike="noStrike">
                <a:solidFill>
                  <a:srgbClr val="000000"/>
                </a:solidFill>
                <a:effectLst/>
                <a:uFillTx/>
                <a:latin typeface="Arial"/>
                <a:ea typeface="Arial"/>
              </a:rPr>
              <a:t>Welche Schritte und </a:t>
            </a:r>
            <a:endParaRPr lang="de-DE" sz="2000" b="0" u="none" strike="noStrike">
              <a:solidFill>
                <a:srgbClr val="000000"/>
              </a:solidFill>
              <a:effectLst/>
              <a:uFillTx/>
              <a:latin typeface="Calibri"/>
            </a:endParaRPr>
          </a:p>
          <a:p>
            <a:pPr defTabSz="914400">
              <a:lnSpc>
                <a:spcPct val="150000"/>
              </a:lnSpc>
              <a:tabLst>
                <a:tab pos="0" algn="l"/>
              </a:tabLst>
            </a:pPr>
            <a:r>
              <a:rPr lang="de-DE" sz="2000" b="0" u="none" strike="noStrike">
                <a:solidFill>
                  <a:srgbClr val="000000"/>
                </a:solidFill>
                <a:effectLst/>
                <a:uFillTx/>
                <a:latin typeface="Arial"/>
                <a:ea typeface="Arial"/>
              </a:rPr>
              <a:t>Maßnahmen sind hierfür </a:t>
            </a:r>
            <a:endParaRPr lang="de-DE" sz="2000" b="0" u="none" strike="noStrike">
              <a:solidFill>
                <a:srgbClr val="000000"/>
              </a:solidFill>
              <a:effectLst/>
              <a:uFillTx/>
              <a:latin typeface="Calibri"/>
            </a:endParaRPr>
          </a:p>
          <a:p>
            <a:pPr defTabSz="914400">
              <a:lnSpc>
                <a:spcPct val="150000"/>
              </a:lnSpc>
              <a:tabLst>
                <a:tab pos="0" algn="l"/>
              </a:tabLst>
            </a:pPr>
            <a:r>
              <a:rPr lang="de-DE" sz="2000" b="0" u="none" strike="noStrike">
                <a:solidFill>
                  <a:srgbClr val="000000"/>
                </a:solidFill>
                <a:effectLst/>
                <a:uFillTx/>
                <a:latin typeface="Arial"/>
                <a:ea typeface="Arial"/>
              </a:rPr>
              <a:t>erforderlich?</a:t>
            </a:r>
            <a:r>
              <a:rPr lang="en-US" sz="2000" b="0" u="none" strike="noStrike">
                <a:solidFill>
                  <a:srgbClr val="000000"/>
                </a:solidFill>
                <a:effectLst/>
                <a:uFillTx/>
                <a:latin typeface="Arial"/>
                <a:ea typeface="Arial"/>
              </a:rPr>
              <a:t> </a:t>
            </a:r>
            <a:r>
              <a:rPr lang="de-DE" sz="2000" b="0" u="none" strike="noStrike">
                <a:solidFill>
                  <a:srgbClr val="000000"/>
                </a:solidFill>
                <a:effectLst/>
                <a:uFillTx/>
                <a:latin typeface="Arial"/>
                <a:ea typeface="Arial"/>
              </a:rPr>
              <a:t>Wie kann eine partizipative Umsetzung aussehen?</a:t>
            </a:r>
            <a:endParaRPr lang="de-DE" sz="2000" b="0" u="none" strike="noStrike">
              <a:solidFill>
                <a:srgbClr val="000000"/>
              </a:solidFill>
              <a:effectLst/>
              <a:uFillTx/>
              <a:latin typeface="Calibri"/>
            </a:endParaRPr>
          </a:p>
          <a:p>
            <a:pPr defTabSz="914400">
              <a:lnSpc>
                <a:spcPct val="150000"/>
              </a:lnSpc>
              <a:tabLst>
                <a:tab pos="0" algn="l"/>
              </a:tabLst>
            </a:pPr>
            <a:endParaRPr lang="de-DE" sz="2000" b="0" u="none" strike="noStrike">
              <a:solidFill>
                <a:srgbClr val="000000"/>
              </a:solidFill>
              <a:effectLst/>
              <a:uFillTx/>
              <a:latin typeface="Calibri"/>
            </a:endParaRPr>
          </a:p>
        </p:txBody>
      </p:sp>
      <p:sp>
        <p:nvSpPr>
          <p:cNvPr id="503" name="Google Shape;915;p42"/>
          <p:cNvSpPr/>
          <p:nvPr/>
        </p:nvSpPr>
        <p:spPr>
          <a:xfrm>
            <a:off x="1513440" y="1969560"/>
            <a:ext cx="2750040" cy="188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tabLst>
                <a:tab pos="0" algn="l"/>
              </a:tabLst>
            </a:pPr>
            <a:r>
              <a:rPr lang="de-DE" sz="2000" b="1" u="none" strike="noStrike" dirty="0">
                <a:solidFill>
                  <a:srgbClr val="000000"/>
                </a:solidFill>
                <a:effectLst/>
                <a:uFillTx/>
                <a:latin typeface="Arial"/>
                <a:ea typeface="Arial"/>
              </a:rPr>
              <a:t>Was funktioniert</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1" u="none" strike="noStrike" dirty="0">
                <a:solidFill>
                  <a:srgbClr val="000000"/>
                </a:solidFill>
                <a:effectLst/>
                <a:uFillTx/>
                <a:latin typeface="Arial"/>
                <a:ea typeface="Arial"/>
              </a:rPr>
              <a:t>in der Praxis?</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1" u="none" strike="noStrike" dirty="0">
                <a:solidFill>
                  <a:srgbClr val="000000"/>
                </a:solidFill>
                <a:effectLst/>
                <a:uFillTx/>
                <a:latin typeface="Arial"/>
                <a:ea typeface="Arial"/>
              </a:rPr>
              <a:t>Was nicht?</a:t>
            </a:r>
            <a:endParaRPr lang="de-DE" sz="2000" b="0" u="none" strike="noStrike" dirty="0">
              <a:solidFill>
                <a:srgbClr val="000000"/>
              </a:solidFill>
              <a:effectLst/>
              <a:uFillTx/>
              <a:latin typeface="Calibri"/>
            </a:endParaRPr>
          </a:p>
          <a:p>
            <a:pPr defTabSz="914400">
              <a:lnSpc>
                <a:spcPct val="150000"/>
              </a:lnSpc>
              <a:tabLst>
                <a:tab pos="0" algn="l"/>
              </a:tabLst>
            </a:pPr>
            <a:r>
              <a:rPr lang="de-DE" sz="2000" b="1" u="none" strike="noStrike" dirty="0">
                <a:solidFill>
                  <a:srgbClr val="000000"/>
                </a:solidFill>
                <a:effectLst/>
                <a:uFillTx/>
                <a:latin typeface="Arial"/>
                <a:ea typeface="Arial"/>
              </a:rPr>
              <a:t>(Woran liegt‘s?)</a:t>
            </a:r>
            <a:endParaRPr lang="de-DE" sz="2000" b="0" u="none" strike="noStrike" dirty="0">
              <a:solidFill>
                <a:srgbClr val="000000"/>
              </a:solidFill>
              <a:effectLst/>
              <a:uFillTx/>
              <a:latin typeface="Calibri"/>
            </a:endParaRPr>
          </a:p>
        </p:txBody>
      </p:sp>
      <p:sp>
        <p:nvSpPr>
          <p:cNvPr id="504" name="PlaceHolder 1"/>
          <p:cNvSpPr/>
          <p:nvPr/>
        </p:nvSpPr>
        <p:spPr>
          <a:xfrm>
            <a:off x="273600" y="0"/>
            <a:ext cx="1170324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0000"/>
              </a:lnSpc>
              <a:tabLst>
                <a:tab pos="0" algn="l"/>
              </a:tabLst>
            </a:pPr>
            <a:r>
              <a:rPr lang="de-DE" sz="3600" b="1" u="none" strike="noStrike" dirty="0">
                <a:solidFill>
                  <a:srgbClr val="404040"/>
                </a:solidFill>
                <a:effectLst/>
                <a:uFillTx/>
                <a:latin typeface="Arial"/>
              </a:rPr>
              <a:t>Design-Thinking-Kreislauf</a:t>
            </a:r>
            <a:endParaRPr lang="de-DE" sz="3600" b="0" u="none" strike="noStrike" dirty="0">
              <a:solidFill>
                <a:srgbClr val="404040"/>
              </a:solidFill>
              <a:effectLst/>
              <a:uFillTx/>
              <a:latin typeface="Calibri"/>
            </a:endParaRPr>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506" name="PlaceHolder 1"/>
          <p:cNvSpPr>
            <a:spLocks noGrp="1"/>
          </p:cNvSpPr>
          <p:nvPr>
            <p:ph type="sldNum" idx="66"/>
          </p:nvPr>
        </p:nvSpPr>
        <p:spPr>
          <a:xfrm>
            <a:off x="10949400" y="6444720"/>
            <a:ext cx="741960" cy="20340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rgbClr val="757575"/>
                </a:solidFill>
                <a:effectLst/>
                <a:uFillTx/>
                <a:latin typeface="Calibri"/>
                <a:ea typeface="Calibri"/>
              </a:defRPr>
            </a:lvl1pPr>
          </a:lstStyle>
          <a:p>
            <a:pPr indent="0" algn="r" defTabSz="914400">
              <a:lnSpc>
                <a:spcPct val="100000"/>
              </a:lnSpc>
              <a:buNone/>
              <a:tabLst>
                <a:tab pos="0" algn="l"/>
              </a:tabLst>
            </a:pPr>
            <a:fld id="{3E8A701A-DE8D-4E1A-8159-54CB232D7CAE}" type="slidenum">
              <a:rPr lang="de-DE" sz="1200" b="0" u="none" strike="noStrike">
                <a:solidFill>
                  <a:srgbClr val="757575"/>
                </a:solidFill>
                <a:effectLst/>
                <a:uFillTx/>
                <a:latin typeface="Calibri"/>
                <a:ea typeface="Calibri"/>
              </a:rPr>
              <a:t>34</a:t>
            </a:fld>
            <a:endParaRPr lang="de-DE" sz="1200" b="0" u="none" strike="noStrike">
              <a:solidFill>
                <a:srgbClr val="000000"/>
              </a:solidFill>
              <a:effectLst/>
              <a:uFillTx/>
              <a:latin typeface="Calibri"/>
            </a:endParaRPr>
          </a:p>
        </p:txBody>
      </p:sp>
      <p:sp>
        <p:nvSpPr>
          <p:cNvPr id="507" name="Google Shape;915;p42"/>
          <p:cNvSpPr/>
          <p:nvPr/>
        </p:nvSpPr>
        <p:spPr>
          <a:xfrm>
            <a:off x="303840" y="299880"/>
            <a:ext cx="7994160" cy="173940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de-DE" sz="2600" b="1" u="none" strike="noStrike" dirty="0">
                <a:solidFill>
                  <a:schemeClr val="dk1"/>
                </a:solidFill>
                <a:effectLst/>
                <a:uFillTx/>
                <a:latin typeface="Arial"/>
              </a:rPr>
              <a:t>Ziel: </a:t>
            </a:r>
            <a:endParaRPr lang="de-DE" sz="2600" b="0" u="none" strike="noStrike" dirty="0">
              <a:solidFill>
                <a:srgbClr val="000000"/>
              </a:solidFill>
              <a:effectLst/>
              <a:uFillTx/>
              <a:latin typeface="Calibri"/>
            </a:endParaRPr>
          </a:p>
          <a:p>
            <a:pPr defTabSz="914400">
              <a:lnSpc>
                <a:spcPct val="150000"/>
              </a:lnSpc>
            </a:pPr>
            <a:r>
              <a:rPr lang="de-DE" sz="2400" b="0" u="none" strike="noStrike" dirty="0">
                <a:solidFill>
                  <a:srgbClr val="000000"/>
                </a:solidFill>
                <a:effectLst/>
                <a:uFillTx/>
                <a:latin typeface="Arial"/>
              </a:rPr>
              <a:t>Bevor Sie das Projekt umsetzen, holen Sie sich zunächst in unserer Gruppe Feedback.</a:t>
            </a:r>
            <a:endParaRPr lang="de-DE" sz="2400" b="0" u="none" strike="noStrike" dirty="0">
              <a:solidFill>
                <a:srgbClr val="000000"/>
              </a:solidFill>
              <a:effectLst/>
              <a:uFillTx/>
              <a:latin typeface="Calibri"/>
            </a:endParaRPr>
          </a:p>
        </p:txBody>
      </p:sp>
      <p:sp>
        <p:nvSpPr>
          <p:cNvPr id="508" name="Google Shape;915;p42"/>
          <p:cNvSpPr/>
          <p:nvPr/>
        </p:nvSpPr>
        <p:spPr>
          <a:xfrm>
            <a:off x="303840" y="3634560"/>
            <a:ext cx="11887560" cy="2247238"/>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50000"/>
              </a:lnSpc>
            </a:pPr>
            <a:r>
              <a:rPr lang="de-DE" sz="2400" b="1" u="none" strike="noStrike" dirty="0">
                <a:solidFill>
                  <a:srgbClr val="000000"/>
                </a:solidFill>
                <a:effectLst/>
                <a:uFillTx/>
                <a:latin typeface="Arial"/>
              </a:rPr>
              <a:t>Warum dieser Vor-Test?</a:t>
            </a:r>
            <a:endParaRPr lang="de-DE" sz="2400" b="0" u="none" strike="noStrike" dirty="0">
              <a:solidFill>
                <a:srgbClr val="000000"/>
              </a:solidFill>
              <a:effectLst/>
              <a:uFillTx/>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Sie prüfen, ob die Idee verstanden wird.</a:t>
            </a:r>
            <a:endParaRPr lang="de-DE" sz="24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Sie erhalten Hinweise zu Stärken &amp; Verbesserungsmöglichkeiten.</a:t>
            </a:r>
            <a:endParaRPr lang="de-DE" sz="2400" dirty="0">
              <a:solidFill>
                <a:srgbClr val="000000"/>
              </a:solidFill>
              <a:latin typeface="Calibri"/>
            </a:endParaRPr>
          </a:p>
          <a:p>
            <a:pPr marL="342900" indent="-342900" defTabSz="914400">
              <a:lnSpc>
                <a:spcPct val="150000"/>
              </a:lnSpc>
              <a:buClr>
                <a:srgbClr val="000000"/>
              </a:buClr>
              <a:buFont typeface="Arial" panose="020B0604020202020204" pitchFamily="34" charset="0"/>
              <a:buChar char="•"/>
            </a:pPr>
            <a:r>
              <a:rPr lang="de-DE" sz="2400" b="0" u="none" strike="noStrike" dirty="0">
                <a:solidFill>
                  <a:srgbClr val="000000"/>
                </a:solidFill>
                <a:effectLst/>
                <a:uFillTx/>
                <a:latin typeface="Arial"/>
              </a:rPr>
              <a:t>Sie erkennen, wie realistisch und beteiligungsorientiert der Entwurf ist.</a:t>
            </a:r>
            <a:endParaRPr lang="de-DE" sz="2400" b="0" u="none" strike="noStrike" dirty="0">
              <a:solidFill>
                <a:srgbClr val="000000"/>
              </a:solidFill>
              <a:effectLst/>
              <a:uFillTx/>
              <a:latin typeface="Calibri"/>
            </a:endParaRPr>
          </a:p>
        </p:txBody>
      </p:sp>
      <p:grpSp>
        <p:nvGrpSpPr>
          <p:cNvPr id="2" name="Gruppieren 1">
            <a:extLst>
              <a:ext uri="{FF2B5EF4-FFF2-40B4-BE49-F238E27FC236}">
                <a16:creationId xmlns:a16="http://schemas.microsoft.com/office/drawing/2014/main" id="{30FF29D6-4524-75D1-F401-E9C72B05D869}"/>
              </a:ext>
            </a:extLst>
          </p:cNvPr>
          <p:cNvGrpSpPr/>
          <p:nvPr/>
        </p:nvGrpSpPr>
        <p:grpSpPr>
          <a:xfrm>
            <a:off x="10175969" y="-834346"/>
            <a:ext cx="2880000" cy="2880000"/>
            <a:chOff x="10175969" y="-834346"/>
            <a:chExt cx="2880000" cy="2880000"/>
          </a:xfrm>
        </p:grpSpPr>
        <p:sp>
          <p:nvSpPr>
            <p:cNvPr id="3" name="Ellipse 2">
              <a:extLst>
                <a:ext uri="{FF2B5EF4-FFF2-40B4-BE49-F238E27FC236}">
                  <a16:creationId xmlns:a16="http://schemas.microsoft.com/office/drawing/2014/main" id="{D5ED345E-9047-CA2F-78CD-47C53ED641B7}"/>
                </a:ext>
              </a:extLst>
            </p:cNvPr>
            <p:cNvSpPr/>
            <p:nvPr/>
          </p:nvSpPr>
          <p:spPr>
            <a:xfrm>
              <a:off x="10175969" y="-834346"/>
              <a:ext cx="2880000" cy="2880000"/>
            </a:xfrm>
            <a:prstGeom prst="ellipse">
              <a:avLst/>
            </a:prstGeom>
            <a:solidFill>
              <a:srgbClr val="EBC24A"/>
            </a:solidFill>
            <a:ln>
              <a:solidFill>
                <a:srgbClr val="EBC2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EF722C4C-5B52-4429-4448-3E62D8B8E897}"/>
                </a:ext>
              </a:extLst>
            </p:cNvPr>
            <p:cNvSpPr txBox="1"/>
            <p:nvPr/>
          </p:nvSpPr>
          <p:spPr>
            <a:xfrm rot="2854216">
              <a:off x="10964216" y="420988"/>
              <a:ext cx="1303506" cy="369332"/>
            </a:xfrm>
            <a:prstGeom prst="rect">
              <a:avLst/>
            </a:prstGeom>
            <a:noFill/>
          </p:spPr>
          <p:txBody>
            <a:bodyPr wrap="square" rtlCol="0">
              <a:spAutoFit/>
            </a:bodyPr>
            <a:lstStyle/>
            <a:p>
              <a:pPr algn="ctr"/>
              <a:r>
                <a:rPr lang="de-DE" dirty="0"/>
                <a:t>Test</a:t>
              </a: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feld 6"/>
          <p:cNvSpPr/>
          <p:nvPr/>
        </p:nvSpPr>
        <p:spPr>
          <a:xfrm>
            <a:off x="10267385" y="4915479"/>
            <a:ext cx="2001428" cy="712753"/>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rmAutofit/>
          </a:bodyPr>
          <a:lstStyle/>
          <a:p>
            <a:pPr defTabSz="914400">
              <a:lnSpc>
                <a:spcPct val="100000"/>
              </a:lnSpc>
            </a:pPr>
            <a:r>
              <a:rPr lang="de-DE" sz="2000" b="1" u="none" strike="noStrike" dirty="0">
                <a:solidFill>
                  <a:schemeClr val="dk1"/>
                </a:solidFill>
                <a:effectLst/>
                <a:uFillTx/>
                <a:latin typeface="Arial"/>
              </a:rPr>
              <a:t>10-15 Minuten pro Team </a:t>
            </a:r>
            <a:endParaRPr lang="de-DE" sz="2000" b="0" u="none" strike="noStrike" dirty="0">
              <a:solidFill>
                <a:srgbClr val="000000"/>
              </a:solidFill>
              <a:effectLst/>
              <a:uFillTx/>
              <a:latin typeface="Calibri"/>
            </a:endParaRPr>
          </a:p>
        </p:txBody>
      </p:sp>
      <p:sp>
        <p:nvSpPr>
          <p:cNvPr id="512" name="Google Shape;898;p42"/>
          <p:cNvSpPr/>
          <p:nvPr/>
        </p:nvSpPr>
        <p:spPr>
          <a:xfrm>
            <a:off x="2168640" y="-439920"/>
            <a:ext cx="183600" cy="368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endParaRPr lang="en-US" sz="1800" b="0" u="none" strike="noStrike">
              <a:solidFill>
                <a:schemeClr val="dk1"/>
              </a:solidFill>
              <a:effectLst/>
              <a:uFillTx/>
              <a:latin typeface="Calibri"/>
              <a:ea typeface="Calibri"/>
            </a:endParaRPr>
          </a:p>
        </p:txBody>
      </p:sp>
      <p:sp>
        <p:nvSpPr>
          <p:cNvPr id="514" name="Google Shape;915;p42"/>
          <p:cNvSpPr/>
          <p:nvPr/>
        </p:nvSpPr>
        <p:spPr>
          <a:xfrm>
            <a:off x="163800" y="271800"/>
            <a:ext cx="8475120" cy="382882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tabLst>
                <a:tab pos="0" algn="l"/>
              </a:tabLst>
            </a:pPr>
            <a:r>
              <a:rPr lang="de-DE" sz="2600" b="1" u="none" strike="noStrike" dirty="0">
                <a:solidFill>
                  <a:schemeClr val="dk1"/>
                </a:solidFill>
                <a:effectLst/>
                <a:uFillTx/>
                <a:latin typeface="Arial"/>
              </a:rPr>
              <a:t>Ablauf:</a:t>
            </a:r>
            <a:endParaRPr lang="de-DE" sz="2600" b="0" u="none" strike="noStrike" dirty="0">
              <a:solidFill>
                <a:srgbClr val="000000"/>
              </a:solidFill>
              <a:effectLst/>
              <a:uFillTx/>
              <a:latin typeface="Calibri"/>
            </a:endParaRPr>
          </a:p>
          <a:p>
            <a:pPr defTabSz="914400">
              <a:lnSpc>
                <a:spcPct val="100000"/>
              </a:lnSpc>
              <a:tabLst>
                <a:tab pos="0" algn="l"/>
              </a:tabLst>
            </a:pPr>
            <a:endParaRPr lang="de-DE" sz="2000" b="0" u="none" strike="noStrike" dirty="0">
              <a:solidFill>
                <a:srgbClr val="000000"/>
              </a:solidFill>
              <a:effectLst/>
              <a:uFillTx/>
              <a:latin typeface="Calibri"/>
            </a:endParaRPr>
          </a:p>
          <a:p>
            <a:pPr marL="507960" indent="-457200" defTabSz="914400">
              <a:lnSpc>
                <a:spcPct val="100000"/>
              </a:lnSpc>
              <a:spcBef>
                <a:spcPts val="1001"/>
              </a:spcBef>
              <a:buClr>
                <a:srgbClr val="000000"/>
              </a:buClr>
              <a:buFont typeface="+mj-lt"/>
              <a:buAutoNum type="arabicPeriod"/>
              <a:tabLst>
                <a:tab pos="0" algn="l"/>
              </a:tabLst>
            </a:pPr>
            <a:r>
              <a:rPr lang="de-DE" sz="2400" b="1" u="none" strike="noStrike" dirty="0">
                <a:solidFill>
                  <a:schemeClr val="dk1"/>
                </a:solidFill>
                <a:effectLst/>
                <a:uFillTx/>
                <a:latin typeface="Arial"/>
                <a:ea typeface="Calibri"/>
              </a:rPr>
              <a:t>Kurzpräsentation im Team</a:t>
            </a:r>
            <a:endParaRPr lang="de-DE" sz="2400" b="0" u="none" strike="noStrike" dirty="0">
              <a:solidFill>
                <a:srgbClr val="000000"/>
              </a:solidFill>
              <a:effectLst/>
              <a:uFillTx/>
              <a:latin typeface="Calibri"/>
            </a:endParaRPr>
          </a:p>
          <a:p>
            <a:pPr marL="50760" defTabSz="914400">
              <a:lnSpc>
                <a:spcPct val="100000"/>
              </a:lnSpc>
              <a:spcBef>
                <a:spcPts val="1001"/>
              </a:spcBef>
              <a:tabLst>
                <a:tab pos="0" algn="l"/>
              </a:tabLst>
            </a:pPr>
            <a:r>
              <a:rPr lang="de-DE" sz="2400" b="0" u="none" strike="noStrike" dirty="0">
                <a:solidFill>
                  <a:schemeClr val="dk1"/>
                </a:solidFill>
                <a:effectLst/>
                <a:uFillTx/>
                <a:latin typeface="Arial"/>
                <a:ea typeface="Calibri"/>
              </a:rPr>
              <a:t>(3 Minuten: Ziel – Idee – Schülerbeteiligung – Umsetzung)</a:t>
            </a:r>
            <a:endParaRPr lang="de-DE" sz="2400" b="0" u="none" strike="noStrike" dirty="0">
              <a:solidFill>
                <a:srgbClr val="000000"/>
              </a:solidFill>
              <a:effectLst/>
              <a:uFillTx/>
              <a:latin typeface="Calibri"/>
            </a:endParaRPr>
          </a:p>
          <a:p>
            <a:pPr marL="50760" defTabSz="914400">
              <a:lnSpc>
                <a:spcPct val="100000"/>
              </a:lnSpc>
              <a:spcBef>
                <a:spcPts val="1001"/>
              </a:spcBef>
              <a:tabLst>
                <a:tab pos="0" algn="l"/>
              </a:tabLst>
            </a:pPr>
            <a:endParaRPr lang="de-DE" sz="2400" b="0" u="none" strike="noStrike" dirty="0">
              <a:solidFill>
                <a:srgbClr val="000000"/>
              </a:solidFill>
              <a:effectLst/>
              <a:uFillTx/>
              <a:latin typeface="Calibri"/>
            </a:endParaRPr>
          </a:p>
          <a:p>
            <a:pPr marL="565200" indent="-514440" defTabSz="914400">
              <a:lnSpc>
                <a:spcPct val="100000"/>
              </a:lnSpc>
              <a:spcBef>
                <a:spcPts val="1001"/>
              </a:spcBef>
              <a:buClr>
                <a:srgbClr val="000000"/>
              </a:buClr>
              <a:buFont typeface="Arial"/>
              <a:buAutoNum type="arabicPeriod" startAt="2"/>
              <a:tabLst>
                <a:tab pos="0" algn="l"/>
              </a:tabLst>
            </a:pPr>
            <a:r>
              <a:rPr lang="de-DE" sz="2400" b="1" u="none" strike="noStrike" dirty="0">
                <a:solidFill>
                  <a:schemeClr val="dk1"/>
                </a:solidFill>
                <a:effectLst/>
                <a:uFillTx/>
                <a:latin typeface="Arial"/>
                <a:ea typeface="Calibri"/>
              </a:rPr>
              <a:t>Peer-to-Peer-Feedback</a:t>
            </a:r>
            <a:endParaRPr lang="de-DE" sz="2400" b="0" u="none" strike="noStrike" dirty="0">
              <a:solidFill>
                <a:srgbClr val="000000"/>
              </a:solidFill>
              <a:effectLst/>
              <a:uFillTx/>
              <a:latin typeface="Calibri"/>
            </a:endParaRPr>
          </a:p>
          <a:p>
            <a:pPr marL="50760" defTabSz="914400">
              <a:lnSpc>
                <a:spcPct val="100000"/>
              </a:lnSpc>
              <a:spcBef>
                <a:spcPts val="1001"/>
              </a:spcBef>
              <a:tabLst>
                <a:tab pos="0" algn="l"/>
              </a:tabLst>
            </a:pPr>
            <a:r>
              <a:rPr lang="de-DE" sz="2400" b="0" u="none" strike="noStrike" dirty="0">
                <a:solidFill>
                  <a:schemeClr val="dk1"/>
                </a:solidFill>
                <a:effectLst/>
                <a:uFillTx/>
                <a:latin typeface="Arial"/>
                <a:ea typeface="Calibri"/>
              </a:rPr>
              <a:t>(5–10 Minuten mit strukturiertem Feedbackbogen)</a:t>
            </a:r>
            <a:endParaRPr lang="de-DE" sz="2400" b="0" u="none" strike="noStrike" dirty="0">
              <a:solidFill>
                <a:srgbClr val="000000"/>
              </a:solidFill>
              <a:effectLst/>
              <a:uFillTx/>
              <a:latin typeface="Calibri"/>
            </a:endParaRPr>
          </a:p>
          <a:p>
            <a:pPr marL="457200" defTabSz="914400">
              <a:lnSpc>
                <a:spcPct val="150000"/>
              </a:lnSpc>
              <a:spcBef>
                <a:spcPts val="1001"/>
              </a:spcBef>
              <a:tabLst>
                <a:tab pos="0" algn="l"/>
              </a:tabLst>
            </a:pPr>
            <a:endParaRPr lang="de-DE" sz="2000" b="0" u="none" strike="noStrike" dirty="0">
              <a:solidFill>
                <a:srgbClr val="000000"/>
              </a:solidFill>
              <a:effectLst/>
              <a:uFillTx/>
              <a:latin typeface="Calibri"/>
            </a:endParaRPr>
          </a:p>
        </p:txBody>
      </p:sp>
      <p:pic>
        <p:nvPicPr>
          <p:cNvPr id="2" name="Grafik 1" descr="Sanduhr abgelaufen mit einfarbiger Füllung">
            <a:extLst>
              <a:ext uri="{FF2B5EF4-FFF2-40B4-BE49-F238E27FC236}">
                <a16:creationId xmlns:a16="http://schemas.microsoft.com/office/drawing/2014/main" id="{34D146EB-A137-CA21-BE96-11BA0E24E7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68987" y="4713832"/>
            <a:ext cx="901441" cy="914400"/>
          </a:xfrm>
          <a:prstGeom prst="rect">
            <a:avLst/>
          </a:prstGeom>
        </p:spPr>
      </p:pic>
      <p:grpSp>
        <p:nvGrpSpPr>
          <p:cNvPr id="3" name="Gruppieren 2">
            <a:extLst>
              <a:ext uri="{FF2B5EF4-FFF2-40B4-BE49-F238E27FC236}">
                <a16:creationId xmlns:a16="http://schemas.microsoft.com/office/drawing/2014/main" id="{A6635195-8FFB-8416-12E7-0E0FBCC79F54}"/>
              </a:ext>
            </a:extLst>
          </p:cNvPr>
          <p:cNvGrpSpPr/>
          <p:nvPr/>
        </p:nvGrpSpPr>
        <p:grpSpPr>
          <a:xfrm>
            <a:off x="10175969" y="-834346"/>
            <a:ext cx="2880000" cy="2880000"/>
            <a:chOff x="10175969" y="-834346"/>
            <a:chExt cx="2880000" cy="2880000"/>
          </a:xfrm>
        </p:grpSpPr>
        <p:sp>
          <p:nvSpPr>
            <p:cNvPr id="4" name="Ellipse 3">
              <a:extLst>
                <a:ext uri="{FF2B5EF4-FFF2-40B4-BE49-F238E27FC236}">
                  <a16:creationId xmlns:a16="http://schemas.microsoft.com/office/drawing/2014/main" id="{55FD1DA6-CAFD-D144-70BC-2BC740D31015}"/>
                </a:ext>
              </a:extLst>
            </p:cNvPr>
            <p:cNvSpPr/>
            <p:nvPr/>
          </p:nvSpPr>
          <p:spPr>
            <a:xfrm>
              <a:off x="10175969" y="-834346"/>
              <a:ext cx="2880000" cy="2880000"/>
            </a:xfrm>
            <a:prstGeom prst="ellipse">
              <a:avLst/>
            </a:prstGeom>
            <a:solidFill>
              <a:srgbClr val="EBC24A"/>
            </a:solidFill>
            <a:ln>
              <a:solidFill>
                <a:srgbClr val="EBC24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a:extLst>
                <a:ext uri="{FF2B5EF4-FFF2-40B4-BE49-F238E27FC236}">
                  <a16:creationId xmlns:a16="http://schemas.microsoft.com/office/drawing/2014/main" id="{05F7F156-D0F1-BD4D-1184-B2E1F4767E1F}"/>
                </a:ext>
              </a:extLst>
            </p:cNvPr>
            <p:cNvSpPr txBox="1"/>
            <p:nvPr/>
          </p:nvSpPr>
          <p:spPr>
            <a:xfrm rot="2854216">
              <a:off x="10964216" y="420988"/>
              <a:ext cx="1303506" cy="369332"/>
            </a:xfrm>
            <a:prstGeom prst="rect">
              <a:avLst/>
            </a:prstGeom>
            <a:noFill/>
          </p:spPr>
          <p:txBody>
            <a:bodyPr wrap="square" rtlCol="0">
              <a:spAutoFit/>
            </a:bodyPr>
            <a:lstStyle/>
            <a:p>
              <a:pPr algn="ctr"/>
              <a:r>
                <a:rPr lang="de-DE" dirty="0"/>
                <a:t>Test</a:t>
              </a: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5" name="Google Shape;316;p34" descr="Ein Bild, das Vortex, Spirale, Kreis, Licht enthält.&#10;&#10;Automatisch generierte Beschreibung"/>
          <p:cNvPicPr/>
          <p:nvPr/>
        </p:nvPicPr>
        <p:blipFill>
          <a:blip r:embed="rId2">
            <a:alphaModFix amt="66000"/>
          </a:blip>
          <a:stretch/>
        </p:blipFill>
        <p:spPr>
          <a:xfrm>
            <a:off x="0" y="1391400"/>
            <a:ext cx="4087080" cy="4074480"/>
          </a:xfrm>
          <a:prstGeom prst="rect">
            <a:avLst/>
          </a:prstGeom>
          <a:noFill/>
          <a:ln w="0">
            <a:noFill/>
          </a:ln>
        </p:spPr>
      </p:pic>
      <p:sp>
        <p:nvSpPr>
          <p:cNvPr id="516" name="Google Shape;315;p34"/>
          <p:cNvSpPr/>
          <p:nvPr/>
        </p:nvSpPr>
        <p:spPr>
          <a:xfrm>
            <a:off x="4274280" y="2847240"/>
            <a:ext cx="7113600" cy="116352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gn="ctr" defTabSz="914400">
              <a:lnSpc>
                <a:spcPct val="90000"/>
              </a:lnSpc>
              <a:tabLst>
                <a:tab pos="0" algn="l"/>
              </a:tabLst>
            </a:pPr>
            <a:r>
              <a:rPr lang="de-DE" sz="5400" b="0" u="none" strike="noStrike" dirty="0">
                <a:solidFill>
                  <a:schemeClr val="dk1">
                    <a:lumMod val="75000"/>
                    <a:lumOff val="25000"/>
                  </a:schemeClr>
                </a:solidFill>
                <a:effectLst/>
                <a:uFillTx/>
                <a:latin typeface="Arial"/>
              </a:rPr>
              <a:t>5. (Meta-)Reflexion</a:t>
            </a:r>
            <a:endParaRPr lang="de-DE" sz="5400" b="0" u="none" strike="noStrike" dirty="0">
              <a:solidFill>
                <a:srgbClr val="000000"/>
              </a:solidFill>
              <a:effectLst/>
              <a:uFillTx/>
              <a:latin typeface="Calibri"/>
            </a:endParaRPr>
          </a:p>
        </p:txBody>
      </p:sp>
      <p:sp>
        <p:nvSpPr>
          <p:cNvPr id="2" name="Ellipse 1">
            <a:extLst>
              <a:ext uri="{FF2B5EF4-FFF2-40B4-BE49-F238E27FC236}">
                <a16:creationId xmlns:a16="http://schemas.microsoft.com/office/drawing/2014/main" id="{C2192CBA-7402-4145-1C5E-E552BD4E2A74}"/>
              </a:ext>
            </a:extLst>
          </p:cNvPr>
          <p:cNvSpPr>
            <a:spLocks noChangeAspect="1"/>
          </p:cNvSpPr>
          <p:nvPr/>
        </p:nvSpPr>
        <p:spPr>
          <a:xfrm>
            <a:off x="4774907" y="3218760"/>
            <a:ext cx="813381" cy="792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3600" b="1" u="none" strike="noStrike" dirty="0">
                <a:solidFill>
                  <a:srgbClr val="404040"/>
                </a:solidFill>
                <a:effectLst/>
                <a:uFillTx/>
                <a:latin typeface="Calibri"/>
              </a:rPr>
              <a:t>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517" name="Google Shape;1114;g2de8d2e29c3_0_165"/>
          <p:cNvSpPr/>
          <p:nvPr/>
        </p:nvSpPr>
        <p:spPr>
          <a:xfrm>
            <a:off x="360" y="0"/>
            <a:ext cx="12190680" cy="6856920"/>
          </a:xfrm>
          <a:prstGeom prst="rect">
            <a:avLst/>
          </a:prstGeom>
          <a:solidFill>
            <a:schemeClr val="lt1"/>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rgbClr val="FFFFFF"/>
              </a:solidFill>
              <a:effectLst/>
              <a:uFillTx/>
              <a:latin typeface="Meiryo"/>
              <a:ea typeface="Meiryo"/>
            </a:endParaRPr>
          </a:p>
        </p:txBody>
      </p:sp>
      <p:pic>
        <p:nvPicPr>
          <p:cNvPr id="518" name="Google Shape;1115;g2de8d2e29c3_0_165" descr="Ein Bild, das Vortex, Spirale, Kreis, Licht enthält.&#10;&#10;Automatisch generierte Beschreibung"/>
          <p:cNvPicPr/>
          <p:nvPr/>
        </p:nvPicPr>
        <p:blipFill>
          <a:blip r:embed="rId2">
            <a:alphaModFix amt="40000"/>
          </a:blip>
          <a:srcRect t="6975" b="34719"/>
          <a:stretch/>
        </p:blipFill>
        <p:spPr>
          <a:xfrm>
            <a:off x="1440" y="0"/>
            <a:ext cx="12187800" cy="6856920"/>
          </a:xfrm>
          <a:prstGeom prst="rect">
            <a:avLst/>
          </a:prstGeom>
          <a:noFill/>
          <a:ln w="0">
            <a:noFill/>
          </a:ln>
        </p:spPr>
      </p:pic>
      <p:sp>
        <p:nvSpPr>
          <p:cNvPr id="519" name="Google Shape;1116;g2de8d2e29c3_0_165"/>
          <p:cNvSpPr/>
          <p:nvPr/>
        </p:nvSpPr>
        <p:spPr>
          <a:xfrm flipH="1">
            <a:off x="963720" y="0"/>
            <a:ext cx="10258560" cy="6856920"/>
          </a:xfrm>
          <a:custGeom>
            <a:avLst/>
            <a:gdLst>
              <a:gd name="textAreaLeft" fmla="*/ 720 w 10258560"/>
              <a:gd name="textAreaRight" fmla="*/ 10260360 w 10258560"/>
              <a:gd name="textAreaTop" fmla="*/ 0 h 6856920"/>
              <a:gd name="textAreaBottom" fmla="*/ 6858000 h 6856920"/>
            </a:gdLst>
            <a:ahLst/>
            <a:cxnLst/>
            <a:rect l="textAreaLeft" t="textAreaTop" r="textAreaRight" b="textAreaBottom"/>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49000"/>
            </a:srgb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chemeClr val="lt1"/>
              </a:solidFill>
              <a:effectLst/>
              <a:uFillTx/>
              <a:latin typeface="Calibri"/>
              <a:ea typeface="Calibri"/>
            </a:endParaRPr>
          </a:p>
        </p:txBody>
      </p:sp>
      <p:sp>
        <p:nvSpPr>
          <p:cNvPr id="520" name="Google Shape;1117;g2de8d2e29c3_0_165"/>
          <p:cNvSpPr/>
          <p:nvPr/>
        </p:nvSpPr>
        <p:spPr>
          <a:xfrm flipH="1">
            <a:off x="1112400" y="0"/>
            <a:ext cx="9953280" cy="6856920"/>
          </a:xfrm>
          <a:custGeom>
            <a:avLst/>
            <a:gdLst>
              <a:gd name="textAreaLeft" fmla="*/ 720 w 9953280"/>
              <a:gd name="textAreaRight" fmla="*/ 9955080 w 9953280"/>
              <a:gd name="textAreaTop" fmla="*/ 0 h 6856920"/>
              <a:gd name="textAreaBottom" fmla="*/ 6858000 h 6856920"/>
            </a:gdLst>
            <a:ahLst/>
            <a:cxnLst/>
            <a:rect l="textAreaLeft" t="textAreaTop" r="textAreaRight" b="textAreaBottom"/>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lt1">
              <a:alpha val="69000"/>
            </a:scheme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chemeClr val="lt1"/>
              </a:solidFill>
              <a:effectLst/>
              <a:uFillTx/>
              <a:latin typeface="Calibri"/>
              <a:ea typeface="Calibri"/>
            </a:endParaRPr>
          </a:p>
        </p:txBody>
      </p:sp>
      <p:sp>
        <p:nvSpPr>
          <p:cNvPr id="521" name="Google Shape;1118;g2de8d2e29c3_0_165"/>
          <p:cNvSpPr/>
          <p:nvPr/>
        </p:nvSpPr>
        <p:spPr>
          <a:xfrm flipH="1">
            <a:off x="710640" y="-35640"/>
            <a:ext cx="2482560" cy="6856920"/>
          </a:xfrm>
          <a:custGeom>
            <a:avLst/>
            <a:gdLst>
              <a:gd name="textAreaLeft" fmla="*/ 720 w 2482560"/>
              <a:gd name="textAreaRight" fmla="*/ 2484360 w 2482560"/>
              <a:gd name="textAreaTop" fmla="*/ 0 h 6856920"/>
              <a:gd name="textAreaBottom" fmla="*/ 6858000 h 6856920"/>
            </a:gdLst>
            <a:ahLst/>
            <a:cxnLst/>
            <a:rect l="textAreaLeft" t="textAreaTop" r="textAreaRight" b="textAreaBottom"/>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69000"/>
            </a:srgb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rgbClr val="FFFFFF"/>
              </a:solidFill>
              <a:effectLst/>
              <a:uFillTx/>
              <a:latin typeface="Meiryo"/>
              <a:ea typeface="Meiryo"/>
            </a:endParaRPr>
          </a:p>
        </p:txBody>
      </p:sp>
      <p:sp>
        <p:nvSpPr>
          <p:cNvPr id="522" name="Google Shape;1119;g2de8d2e29c3_0_165"/>
          <p:cNvSpPr/>
          <p:nvPr/>
        </p:nvSpPr>
        <p:spPr>
          <a:xfrm>
            <a:off x="8975160" y="-35640"/>
            <a:ext cx="2482560" cy="6856920"/>
          </a:xfrm>
          <a:custGeom>
            <a:avLst/>
            <a:gdLst>
              <a:gd name="textAreaLeft" fmla="*/ 0 w 2482560"/>
              <a:gd name="textAreaRight" fmla="*/ 2483640 w 2482560"/>
              <a:gd name="textAreaTop" fmla="*/ 0 h 6856920"/>
              <a:gd name="textAreaBottom" fmla="*/ 6858000 h 6856920"/>
            </a:gdLst>
            <a:ahLst/>
            <a:cxnLst/>
            <a:rect l="textAreaLeft" t="textAreaTop" r="textAreaRight" b="textAreaBottom"/>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69000"/>
            </a:srgbClr>
          </a:solidFill>
          <a:ln w="0">
            <a:noFill/>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defTabSz="914400">
              <a:lnSpc>
                <a:spcPct val="100000"/>
              </a:lnSpc>
              <a:tabLst>
                <a:tab pos="0" algn="l"/>
              </a:tabLst>
            </a:pPr>
            <a:endParaRPr lang="en-US" sz="1800" b="0" u="none" strike="noStrike">
              <a:solidFill>
                <a:srgbClr val="FFFFFF"/>
              </a:solidFill>
              <a:effectLst/>
              <a:uFillTx/>
              <a:latin typeface="Meiryo"/>
              <a:ea typeface="Meiryo"/>
            </a:endParaRPr>
          </a:p>
        </p:txBody>
      </p:sp>
      <p:sp>
        <p:nvSpPr>
          <p:cNvPr id="523" name="PlaceHolder 1"/>
          <p:cNvSpPr>
            <a:spLocks noGrp="1"/>
          </p:cNvSpPr>
          <p:nvPr>
            <p:ph type="title"/>
          </p:nvPr>
        </p:nvSpPr>
        <p:spPr>
          <a:xfrm>
            <a:off x="1984320" y="1246680"/>
            <a:ext cx="8199720" cy="4363920"/>
          </a:xfrm>
          <a:prstGeom prst="rect">
            <a:avLst/>
          </a:prstGeom>
          <a:noFill/>
          <a:ln w="0">
            <a:noFill/>
          </a:ln>
        </p:spPr>
        <p:txBody>
          <a:bodyPr lIns="91440" tIns="45720" rIns="91440" bIns="45720" anchor="b">
            <a:normAutofit fontScale="90000"/>
          </a:bodyPr>
          <a:lstStyle>
            <a:lvl1pPr indent="0" algn="ctr" defTabSz="914400">
              <a:lnSpc>
                <a:spcPct val="150000"/>
              </a:lnSpc>
              <a:buNone/>
              <a:tabLst>
                <a:tab pos="0" algn="l"/>
              </a:tabLst>
              <a:defRPr lang="de-DE" sz="6000" b="0" u="sng" strike="noStrike">
                <a:solidFill>
                  <a:schemeClr val="dk1">
                    <a:lumMod val="75000"/>
                    <a:lumOff val="25000"/>
                  </a:schemeClr>
                </a:solidFill>
                <a:effectLst/>
                <a:uFillTx/>
                <a:latin typeface="Arial"/>
              </a:defRPr>
            </a:lvl1pPr>
          </a:lstStyle>
          <a:p>
            <a:pPr indent="0" algn="ctr" defTabSz="914400">
              <a:lnSpc>
                <a:spcPct val="150000"/>
              </a:lnSpc>
              <a:buNone/>
              <a:tabLst>
                <a:tab pos="0" algn="l"/>
              </a:tabLst>
            </a:pPr>
            <a:r>
              <a:rPr lang="de-DE" sz="6000" b="1" u="none" strike="noStrike" dirty="0">
                <a:solidFill>
                  <a:srgbClr val="404040"/>
                </a:solidFill>
                <a:effectLst/>
                <a:uFillTx/>
                <a:latin typeface="Arial"/>
              </a:rPr>
              <a:t>Blitzlicht</a:t>
            </a:r>
            <a:endParaRPr lang="en-US" sz="6000" b="1" u="none" strike="noStrike" dirty="0">
              <a:solidFill>
                <a:srgbClr val="404040"/>
              </a:solidFill>
              <a:effectLst/>
              <a:uFillTx/>
              <a:latin typeface="Arial"/>
            </a:endParaRPr>
          </a:p>
          <a:p>
            <a:pPr marL="99000" algn="l" defTabSz="914400">
              <a:lnSpc>
                <a:spcPct val="150000"/>
              </a:lnSpc>
              <a:spcBef>
                <a:spcPts val="1500"/>
              </a:spcBef>
              <a:tabLst>
                <a:tab pos="0" algn="l"/>
              </a:tabLst>
            </a:pPr>
            <a:r>
              <a:rPr lang="de-DE" sz="2700" b="0" u="none" strike="noStrike" dirty="0">
                <a:solidFill>
                  <a:srgbClr val="0D0D0D"/>
                </a:solidFill>
                <a:effectLst/>
                <a:highlight>
                  <a:srgbClr val="FFFFFF"/>
                </a:highlight>
                <a:uFillTx/>
                <a:latin typeface="Arial"/>
                <a:ea typeface="Calibri"/>
              </a:rPr>
              <a:t>Was war das wertvollste Erkenntnis oder die wichtigste Erfahrung, die Sie heute gemacht haben?</a:t>
            </a:r>
            <a:br>
              <a:rPr sz="2700" dirty="0"/>
            </a:br>
            <a:endParaRPr lang="en-US" sz="2700" b="0" u="none" strike="noStrike" dirty="0">
              <a:solidFill>
                <a:srgbClr val="000000"/>
              </a:solidFill>
              <a:effectLst/>
              <a:uFillTx/>
              <a:latin typeface="Arial"/>
            </a:endParaRPr>
          </a:p>
          <a:p>
            <a:pPr marL="99000" algn="l" defTabSz="914400">
              <a:lnSpc>
                <a:spcPct val="150000"/>
              </a:lnSpc>
              <a:tabLst>
                <a:tab pos="0" algn="l"/>
              </a:tabLst>
            </a:pPr>
            <a:r>
              <a:rPr lang="de-DE" sz="2700" b="0" u="none" strike="noStrike" dirty="0">
                <a:solidFill>
                  <a:srgbClr val="0D0D0D"/>
                </a:solidFill>
                <a:effectLst/>
                <a:highlight>
                  <a:srgbClr val="FFFFFF"/>
                </a:highlight>
                <a:uFillTx/>
                <a:latin typeface="Arial"/>
                <a:ea typeface="Calibri"/>
              </a:rPr>
              <a:t>Welche Herausforderungen haben Sie während des Workshops identifiziert und wie haben Sie diese gelöst?</a:t>
            </a:r>
            <a:br>
              <a:rPr lang="de-DE" sz="2700" u="none" dirty="0">
                <a:solidFill>
                  <a:srgbClr val="0D0D0D"/>
                </a:solidFill>
                <a:highlight>
                  <a:srgbClr val="FFFFFF"/>
                </a:highlight>
                <a:ea typeface="Calibri"/>
              </a:rPr>
            </a:br>
            <a:br>
              <a:rPr lang="de-DE" sz="2700" u="none" dirty="0">
                <a:solidFill>
                  <a:srgbClr val="0D0D0D"/>
                </a:solidFill>
                <a:highlight>
                  <a:srgbClr val="FFFFFF"/>
                </a:highlight>
                <a:ea typeface="Calibri"/>
              </a:rPr>
            </a:br>
            <a:r>
              <a:rPr lang="de-DE" sz="2700" b="0" u="none" strike="noStrike" dirty="0">
                <a:solidFill>
                  <a:srgbClr val="0D0D0D"/>
                </a:solidFill>
                <a:effectLst/>
                <a:highlight>
                  <a:srgbClr val="FFFFFF"/>
                </a:highlight>
                <a:uFillTx/>
                <a:latin typeface="Arial"/>
                <a:ea typeface="Calibri"/>
              </a:rPr>
              <a:t>Welche Schritte stehen für Sie als Nächstes an?</a:t>
            </a:r>
            <a:endParaRPr lang="en-US" sz="2700" b="0" u="none" strike="noStrike" dirty="0">
              <a:solidFill>
                <a:srgbClr val="000000"/>
              </a:solidFill>
              <a:effectLst/>
              <a:uFillTx/>
              <a:latin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4" name="PlaceHolder 1"/>
          <p:cNvSpPr>
            <a:spLocks noGrp="1"/>
          </p:cNvSpPr>
          <p:nvPr>
            <p:ph type="title" hasCustomPrompt="1"/>
          </p:nvPr>
        </p:nvSpPr>
        <p:spPr>
          <a:xfrm>
            <a:off x="1523880" y="1041480"/>
            <a:ext cx="9143280" cy="2386800"/>
          </a:xfrm>
          <a:prstGeom prst="rect">
            <a:avLst/>
          </a:prstGeom>
          <a:noFill/>
          <a:ln w="0">
            <a:noFill/>
          </a:ln>
        </p:spPr>
        <p:txBody>
          <a:bodyPr lIns="90000" tIns="45000" rIns="90000" bIns="45000" anchor="b">
            <a:noAutofit/>
          </a:bodyPr>
          <a:lstStyle>
            <a:lvl1pPr indent="0" algn="ctr" defTabSz="914400">
              <a:lnSpc>
                <a:spcPct val="90000"/>
              </a:lnSpc>
              <a:buNone/>
              <a:tabLst>
                <a:tab pos="0" algn="l"/>
              </a:tabLst>
              <a:defRPr lang="de-DE" sz="6000" b="1" u="none" strike="noStrike">
                <a:solidFill>
                  <a:schemeClr val="dk1">
                    <a:lumMod val="75000"/>
                    <a:lumOff val="25000"/>
                  </a:schemeClr>
                </a:solidFill>
                <a:effectLst/>
                <a:uFillTx/>
                <a:latin typeface="Arial"/>
              </a:defRPr>
            </a:lvl1pPr>
          </a:lstStyle>
          <a:p>
            <a:pPr indent="0" algn="ctr" defTabSz="914400">
              <a:lnSpc>
                <a:spcPct val="90000"/>
              </a:lnSpc>
              <a:buNone/>
              <a:tabLst>
                <a:tab pos="0" algn="l"/>
              </a:tabLst>
            </a:pPr>
            <a:r>
              <a:rPr lang="de-DE" sz="6000" b="1" u="none" strike="noStrike">
                <a:solidFill>
                  <a:schemeClr val="dk1">
                    <a:lumMod val="75000"/>
                    <a:lumOff val="25000"/>
                  </a:schemeClr>
                </a:solidFill>
                <a:effectLst/>
                <a:uFillTx/>
                <a:latin typeface="Arial"/>
              </a:rPr>
              <a:t>Vielen Dank für Ihre Aufmerksamkeit</a:t>
            </a:r>
            <a:endParaRPr lang="de-DE" sz="6000" b="0" u="none" strike="noStrike">
              <a:solidFill>
                <a:schemeClr val="dk1"/>
              </a:solidFill>
              <a:effectLst/>
              <a:uFillTx/>
              <a:latin typeface="Calibri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CBF3D-D631-AFB4-AFBB-9378658A1CC3}"/>
            </a:ext>
          </a:extLst>
        </p:cNvPr>
        <p:cNvGrpSpPr/>
        <p:nvPr/>
      </p:nvGrpSpPr>
      <p:grpSpPr>
        <a:xfrm>
          <a:off x="0" y="0"/>
          <a:ext cx="0" cy="0"/>
          <a:chOff x="0" y="0"/>
          <a:chExt cx="0" cy="0"/>
        </a:xfrm>
      </p:grpSpPr>
      <p:sp>
        <p:nvSpPr>
          <p:cNvPr id="88" name="PlaceHolder 2">
            <a:extLst>
              <a:ext uri="{FF2B5EF4-FFF2-40B4-BE49-F238E27FC236}">
                <a16:creationId xmlns:a16="http://schemas.microsoft.com/office/drawing/2014/main" id="{56F7FD97-F5E6-0ADC-91D6-BF59E467FD2E}"/>
              </a:ext>
            </a:extLst>
          </p:cNvPr>
          <p:cNvSpPr>
            <a:spLocks noGrp="1"/>
          </p:cNvSpPr>
          <p:nvPr>
            <p:ph type="sldNum" idx="38"/>
          </p:nvPr>
        </p:nvSpPr>
        <p:spPr>
          <a:xfrm>
            <a:off x="8772120" y="6356520"/>
            <a:ext cx="2742480" cy="36432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6D77CA6D-7302-4A7E-BFD3-8466AA1E86C8}" type="slidenum">
              <a:rPr lang="de-DE" sz="1200" b="0" u="none" strike="noStrike">
                <a:solidFill>
                  <a:schemeClr val="dk1"/>
                </a:solidFill>
                <a:effectLst/>
                <a:uFillTx/>
                <a:latin typeface="Calibri"/>
              </a:rPr>
              <a:t>4</a:t>
            </a:fld>
            <a:endParaRPr lang="en-US" sz="1200" b="0" u="none" strike="noStrike" dirty="0">
              <a:solidFill>
                <a:srgbClr val="000000"/>
              </a:solidFill>
              <a:effectLst/>
              <a:uFillTx/>
              <a:latin typeface="Calibri"/>
            </a:endParaRPr>
          </a:p>
        </p:txBody>
      </p:sp>
      <p:sp>
        <p:nvSpPr>
          <p:cNvPr id="89" name="Rectangle 2">
            <a:extLst>
              <a:ext uri="{FF2B5EF4-FFF2-40B4-BE49-F238E27FC236}">
                <a16:creationId xmlns:a16="http://schemas.microsoft.com/office/drawing/2014/main" id="{AE2BC0BB-4810-A6D3-8D1F-13EDE5EB1828}"/>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grpSp>
        <p:nvGrpSpPr>
          <p:cNvPr id="3" name="Gruppieren 2">
            <a:extLst>
              <a:ext uri="{FF2B5EF4-FFF2-40B4-BE49-F238E27FC236}">
                <a16:creationId xmlns:a16="http://schemas.microsoft.com/office/drawing/2014/main" id="{0719DB7F-605D-5B5B-7B33-0C96ACEDC892}"/>
              </a:ext>
            </a:extLst>
          </p:cNvPr>
          <p:cNvGrpSpPr/>
          <p:nvPr/>
        </p:nvGrpSpPr>
        <p:grpSpPr>
          <a:xfrm>
            <a:off x="4003081" y="453440"/>
            <a:ext cx="3436665" cy="3436665"/>
            <a:chOff x="3502958" y="371500"/>
            <a:chExt cx="3436665" cy="3436665"/>
          </a:xfrm>
        </p:grpSpPr>
        <p:pic>
          <p:nvPicPr>
            <p:cNvPr id="4" name="Grafik 3" descr="Rede mit einfarbiger Füllung">
              <a:extLst>
                <a:ext uri="{FF2B5EF4-FFF2-40B4-BE49-F238E27FC236}">
                  <a16:creationId xmlns:a16="http://schemas.microsoft.com/office/drawing/2014/main" id="{6A278BAB-7B0B-5116-406B-38DF4C7AC6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02958" y="371500"/>
              <a:ext cx="3436665" cy="3436665"/>
            </a:xfrm>
            <a:prstGeom prst="rect">
              <a:avLst/>
            </a:prstGeom>
          </p:spPr>
        </p:pic>
        <p:sp>
          <p:nvSpPr>
            <p:cNvPr id="5" name="Textfeld 4">
              <a:extLst>
                <a:ext uri="{FF2B5EF4-FFF2-40B4-BE49-F238E27FC236}">
                  <a16:creationId xmlns:a16="http://schemas.microsoft.com/office/drawing/2014/main" id="{8E408601-ECE3-0120-B232-D7A498C2F5A8}"/>
                </a:ext>
              </a:extLst>
            </p:cNvPr>
            <p:cNvSpPr txBox="1"/>
            <p:nvPr/>
          </p:nvSpPr>
          <p:spPr>
            <a:xfrm>
              <a:off x="4421189" y="933584"/>
              <a:ext cx="1600201" cy="1685846"/>
            </a:xfrm>
            <a:prstGeom prst="rect">
              <a:avLst/>
            </a:prstGeom>
            <a:noFill/>
            <a:ln>
              <a:noFill/>
            </a:ln>
            <a:effectLst/>
          </p:spPr>
          <p:txBody>
            <a:bodyPr wrap="square">
              <a:spAutoFit/>
            </a:bodyPr>
            <a:lstStyle/>
            <a:p>
              <a:pPr marL="285750" indent="-285750">
                <a:lnSpc>
                  <a:spcPct val="150000"/>
                </a:lnSpc>
                <a:buFont typeface="Arial" panose="020B0604020202020204" pitchFamily="34" charset="0"/>
                <a:buChar char="•"/>
              </a:pPr>
              <a:r>
                <a:rPr lang="de-DE" sz="2400" i="0" noProof="0" dirty="0">
                  <a:solidFill>
                    <a:srgbClr val="000000"/>
                  </a:solidFill>
                  <a:effectLst/>
                  <a:latin typeface="Arial" panose="020B0604020202020204" pitchFamily="34" charset="0"/>
                  <a:cs typeface="Arial" panose="020B0604020202020204" pitchFamily="34" charset="0"/>
                </a:rPr>
                <a:t>Name</a:t>
              </a:r>
            </a:p>
            <a:p>
              <a:pPr marL="285750" indent="-285750">
                <a:lnSpc>
                  <a:spcPct val="150000"/>
                </a:lnSpc>
                <a:buFont typeface="Arial" panose="020B0604020202020204" pitchFamily="34" charset="0"/>
                <a:buChar char="•"/>
              </a:pPr>
              <a:r>
                <a:rPr lang="de-DE" sz="2400" dirty="0">
                  <a:solidFill>
                    <a:srgbClr val="000000"/>
                  </a:solidFill>
                  <a:latin typeface="Arial" panose="020B0604020202020204" pitchFamily="34" charset="0"/>
                  <a:cs typeface="Arial" panose="020B0604020202020204" pitchFamily="34" charset="0"/>
                </a:rPr>
                <a:t>Fächer</a:t>
              </a:r>
            </a:p>
            <a:p>
              <a:pPr marL="285750" indent="-285750">
                <a:lnSpc>
                  <a:spcPct val="150000"/>
                </a:lnSpc>
                <a:buFont typeface="Arial" panose="020B0604020202020204" pitchFamily="34" charset="0"/>
                <a:buChar char="•"/>
              </a:pPr>
              <a:r>
                <a:rPr lang="de-DE" sz="2400" i="0" noProof="0" dirty="0">
                  <a:solidFill>
                    <a:srgbClr val="000000"/>
                  </a:solidFill>
                  <a:effectLst/>
                  <a:latin typeface="Arial" panose="020B0604020202020204" pitchFamily="34" charset="0"/>
                  <a:cs typeface="Arial" panose="020B0604020202020204" pitchFamily="34" charset="0"/>
                </a:rPr>
                <a:t>Schule</a:t>
              </a:r>
            </a:p>
          </p:txBody>
        </p:sp>
      </p:grpSp>
      <p:grpSp>
        <p:nvGrpSpPr>
          <p:cNvPr id="6" name="Gruppieren 5">
            <a:extLst>
              <a:ext uri="{FF2B5EF4-FFF2-40B4-BE49-F238E27FC236}">
                <a16:creationId xmlns:a16="http://schemas.microsoft.com/office/drawing/2014/main" id="{8B251F8E-3D81-7B53-7A40-0A1B7D258EF2}"/>
              </a:ext>
            </a:extLst>
          </p:cNvPr>
          <p:cNvGrpSpPr/>
          <p:nvPr/>
        </p:nvGrpSpPr>
        <p:grpSpPr>
          <a:xfrm>
            <a:off x="284805" y="1132188"/>
            <a:ext cx="3873422" cy="3873422"/>
            <a:chOff x="273719" y="1286987"/>
            <a:chExt cx="3873422" cy="3873422"/>
          </a:xfrm>
        </p:grpSpPr>
        <p:pic>
          <p:nvPicPr>
            <p:cNvPr id="7" name="Grafik 6" descr="Rede mit einfarbiger Füllung">
              <a:extLst>
                <a:ext uri="{FF2B5EF4-FFF2-40B4-BE49-F238E27FC236}">
                  <a16:creationId xmlns:a16="http://schemas.microsoft.com/office/drawing/2014/main" id="{BBC64B0E-13E6-66CF-9317-DD4F0C8E94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3719" y="1286987"/>
              <a:ext cx="3873422" cy="3873422"/>
            </a:xfrm>
            <a:prstGeom prst="rect">
              <a:avLst/>
            </a:prstGeom>
          </p:spPr>
        </p:pic>
        <p:sp>
          <p:nvSpPr>
            <p:cNvPr id="8" name="Textfeld 7">
              <a:extLst>
                <a:ext uri="{FF2B5EF4-FFF2-40B4-BE49-F238E27FC236}">
                  <a16:creationId xmlns:a16="http://schemas.microsoft.com/office/drawing/2014/main" id="{6655F484-A529-27FB-1FBB-D3DEBD9B5848}"/>
                </a:ext>
              </a:extLst>
            </p:cNvPr>
            <p:cNvSpPr txBox="1"/>
            <p:nvPr/>
          </p:nvSpPr>
          <p:spPr>
            <a:xfrm>
              <a:off x="938255" y="2354092"/>
              <a:ext cx="2607677" cy="1131848"/>
            </a:xfrm>
            <a:prstGeom prst="rect">
              <a:avLst/>
            </a:prstGeom>
            <a:noFill/>
            <a:ln>
              <a:noFill/>
            </a:ln>
            <a:effectLst/>
          </p:spPr>
          <p:txBody>
            <a:bodyPr wrap="square">
              <a:spAutoFit/>
            </a:bodyPr>
            <a:lstStyle/>
            <a:p>
              <a:pPr>
                <a:lnSpc>
                  <a:spcPct val="150000"/>
                </a:lnSpc>
              </a:pPr>
              <a:r>
                <a:rPr lang="de-DE" sz="2400" dirty="0">
                  <a:solidFill>
                    <a:srgbClr val="000000"/>
                  </a:solidFill>
                  <a:latin typeface="Arial" panose="020B0604020202020204" pitchFamily="34" charset="0"/>
                  <a:cs typeface="Arial" panose="020B0604020202020204" pitchFamily="34" charset="0"/>
                </a:rPr>
                <a:t>Ich bin heute hier, weil…</a:t>
              </a:r>
            </a:p>
          </p:txBody>
        </p:sp>
      </p:grpSp>
      <p:grpSp>
        <p:nvGrpSpPr>
          <p:cNvPr id="9" name="Gruppieren 8">
            <a:extLst>
              <a:ext uri="{FF2B5EF4-FFF2-40B4-BE49-F238E27FC236}">
                <a16:creationId xmlns:a16="http://schemas.microsoft.com/office/drawing/2014/main" id="{C70CCA55-DC70-DDE2-C515-CD60086C2A4D}"/>
              </a:ext>
            </a:extLst>
          </p:cNvPr>
          <p:cNvGrpSpPr/>
          <p:nvPr/>
        </p:nvGrpSpPr>
        <p:grpSpPr>
          <a:xfrm>
            <a:off x="7602611" y="1132188"/>
            <a:ext cx="4897431" cy="4593624"/>
            <a:chOff x="7595867" y="1302540"/>
            <a:chExt cx="4897431" cy="4593624"/>
          </a:xfrm>
        </p:grpSpPr>
        <p:pic>
          <p:nvPicPr>
            <p:cNvPr id="10" name="Grafik 9" descr="Rede mit einfarbiger Füllung">
              <a:extLst>
                <a:ext uri="{FF2B5EF4-FFF2-40B4-BE49-F238E27FC236}">
                  <a16:creationId xmlns:a16="http://schemas.microsoft.com/office/drawing/2014/main" id="{58075DBA-BC1D-EB61-91A3-4F45391B59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595867" y="1302540"/>
              <a:ext cx="4897431" cy="4593624"/>
            </a:xfrm>
            <a:prstGeom prst="rect">
              <a:avLst/>
            </a:prstGeom>
          </p:spPr>
        </p:pic>
        <p:sp>
          <p:nvSpPr>
            <p:cNvPr id="11" name="Textfeld 10">
              <a:extLst>
                <a:ext uri="{FF2B5EF4-FFF2-40B4-BE49-F238E27FC236}">
                  <a16:creationId xmlns:a16="http://schemas.microsoft.com/office/drawing/2014/main" id="{375F41A7-2E8C-1CBD-3A0D-F45558A74B7E}"/>
                </a:ext>
              </a:extLst>
            </p:cNvPr>
            <p:cNvSpPr txBox="1"/>
            <p:nvPr/>
          </p:nvSpPr>
          <p:spPr>
            <a:xfrm>
              <a:off x="8249077" y="2374611"/>
              <a:ext cx="3612098" cy="1685846"/>
            </a:xfrm>
            <a:prstGeom prst="rect">
              <a:avLst/>
            </a:prstGeom>
            <a:noFill/>
            <a:ln>
              <a:noFill/>
            </a:ln>
            <a:effectLst/>
          </p:spPr>
          <p:txBody>
            <a:bodyPr wrap="square">
              <a:spAutoFit/>
            </a:bodyPr>
            <a:lstStyle/>
            <a:p>
              <a:pPr algn="ctr">
                <a:lnSpc>
                  <a:spcPct val="150000"/>
                </a:lnSpc>
              </a:pPr>
              <a:r>
                <a:rPr lang="de-DE" sz="2400" dirty="0">
                  <a:solidFill>
                    <a:srgbClr val="000000"/>
                  </a:solidFill>
                  <a:latin typeface="Arial" panose="020B0604020202020204" pitchFamily="34" charset="0"/>
                  <a:cs typeface="Arial" panose="020B0604020202020204" pitchFamily="34" charset="0"/>
                </a:rPr>
                <a:t>Ich verbinde mit Künstlicher Intelligenz &amp; Demokratiebildung…</a:t>
              </a:r>
            </a:p>
          </p:txBody>
        </p:sp>
      </p:grpSp>
      <p:grpSp>
        <p:nvGrpSpPr>
          <p:cNvPr id="12" name="Gruppieren 11">
            <a:extLst>
              <a:ext uri="{FF2B5EF4-FFF2-40B4-BE49-F238E27FC236}">
                <a16:creationId xmlns:a16="http://schemas.microsoft.com/office/drawing/2014/main" id="{36A4FA59-A4F3-328C-8C08-B2E7F3041B2D}"/>
              </a:ext>
            </a:extLst>
          </p:cNvPr>
          <p:cNvGrpSpPr/>
          <p:nvPr/>
        </p:nvGrpSpPr>
        <p:grpSpPr>
          <a:xfrm>
            <a:off x="3557018" y="2765217"/>
            <a:ext cx="4897431" cy="4676099"/>
            <a:chOff x="3606397" y="1914298"/>
            <a:chExt cx="4676099" cy="4676099"/>
          </a:xfrm>
        </p:grpSpPr>
        <p:pic>
          <p:nvPicPr>
            <p:cNvPr id="13" name="Grafik 12" descr="Rede mit einfarbiger Füllung">
              <a:extLst>
                <a:ext uri="{FF2B5EF4-FFF2-40B4-BE49-F238E27FC236}">
                  <a16:creationId xmlns:a16="http://schemas.microsoft.com/office/drawing/2014/main" id="{538AA4B0-9377-E629-206F-95FD79C60EE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606397" y="1914298"/>
              <a:ext cx="4676099" cy="4676099"/>
            </a:xfrm>
            <a:prstGeom prst="rect">
              <a:avLst/>
            </a:prstGeom>
          </p:spPr>
        </p:pic>
        <p:sp>
          <p:nvSpPr>
            <p:cNvPr id="14" name="Textfeld 13">
              <a:extLst>
                <a:ext uri="{FF2B5EF4-FFF2-40B4-BE49-F238E27FC236}">
                  <a16:creationId xmlns:a16="http://schemas.microsoft.com/office/drawing/2014/main" id="{E1B91629-160D-3BAC-8062-688FEFE76E1E}"/>
                </a:ext>
              </a:extLst>
            </p:cNvPr>
            <p:cNvSpPr txBox="1"/>
            <p:nvPr/>
          </p:nvSpPr>
          <p:spPr>
            <a:xfrm>
              <a:off x="4549235" y="2751713"/>
              <a:ext cx="3117706" cy="2239844"/>
            </a:xfrm>
            <a:prstGeom prst="rect">
              <a:avLst/>
            </a:prstGeom>
            <a:noFill/>
            <a:ln>
              <a:noFill/>
            </a:ln>
            <a:effectLst/>
          </p:spPr>
          <p:txBody>
            <a:bodyPr wrap="square">
              <a:spAutoFit/>
            </a:bodyPr>
            <a:lstStyle/>
            <a:p>
              <a:pPr>
                <a:lnSpc>
                  <a:spcPct val="150000"/>
                </a:lnSpc>
              </a:pPr>
              <a:r>
                <a:rPr lang="de-DE" sz="2400" i="0" noProof="0" dirty="0">
                  <a:solidFill>
                    <a:srgbClr val="000000"/>
                  </a:solidFill>
                  <a:effectLst/>
                  <a:latin typeface="Arial" panose="020B0604020202020204" pitchFamily="34" charset="0"/>
                  <a:cs typeface="Arial" panose="020B0604020202020204" pitchFamily="34" charset="0"/>
                </a:rPr>
                <a:t>Für </a:t>
              </a:r>
              <a:r>
                <a:rPr lang="de-DE" sz="2400" dirty="0">
                  <a:solidFill>
                    <a:srgbClr val="000000"/>
                  </a:solidFill>
                  <a:latin typeface="Arial" panose="020B0604020202020204" pitchFamily="34" charset="0"/>
                  <a:cs typeface="Arial" panose="020B0604020202020204" pitchFamily="34" charset="0"/>
                </a:rPr>
                <a:t>mich</a:t>
              </a:r>
              <a:r>
                <a:rPr lang="de-DE" sz="2400" i="0" noProof="0" dirty="0">
                  <a:solidFill>
                    <a:srgbClr val="000000"/>
                  </a:solidFill>
                  <a:effectLst/>
                  <a:latin typeface="Arial" panose="020B0604020202020204" pitchFamily="34" charset="0"/>
                  <a:cs typeface="Arial" panose="020B0604020202020204" pitchFamily="34" charset="0"/>
                </a:rPr>
                <a:t> bedeutet eine „demokratische Schule“ im digitalen Zeitalter…</a:t>
              </a:r>
            </a:p>
          </p:txBody>
        </p:sp>
      </p:grpSp>
      <p:sp>
        <p:nvSpPr>
          <p:cNvPr id="2" name="PlaceHolder 1">
            <a:extLst>
              <a:ext uri="{FF2B5EF4-FFF2-40B4-BE49-F238E27FC236}">
                <a16:creationId xmlns:a16="http://schemas.microsoft.com/office/drawing/2014/main" id="{51C78203-3DC3-B986-787D-B1A0729D4139}"/>
              </a:ext>
            </a:extLst>
          </p:cNvPr>
          <p:cNvSpPr txBox="1">
            <a:spLocks/>
          </p:cNvSpPr>
          <p:nvPr/>
        </p:nvSpPr>
        <p:spPr>
          <a:xfrm>
            <a:off x="273600" y="0"/>
            <a:ext cx="10514880"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000000"/>
                </a:solidFill>
                <a:ea typeface="Calibri" panose="020F0502020204030204" pitchFamily="34" charset="0"/>
                <a:cs typeface="Calibri" panose="020F0502020204030204" pitchFamily="34" charset="0"/>
                <a:sym typeface="TT Rounds Condensed Bold"/>
              </a:rPr>
              <a:t>1. </a:t>
            </a:r>
            <a:r>
              <a:rPr lang="de-DE" spc="37" dirty="0">
                <a:solidFill>
                  <a:srgbClr val="404040"/>
                </a:solidFill>
                <a:ea typeface="Calibri" panose="020F0502020204030204" pitchFamily="34" charset="0"/>
                <a:cs typeface="Calibri" panose="020F0502020204030204" pitchFamily="34" charset="0"/>
                <a:sym typeface="TT Rounds Condensed Bold"/>
              </a:rPr>
              <a:t>Vorstellungsrunde</a:t>
            </a:r>
          </a:p>
        </p:txBody>
      </p:sp>
      <p:sp>
        <p:nvSpPr>
          <p:cNvPr id="16" name="Ellipse 15">
            <a:extLst>
              <a:ext uri="{FF2B5EF4-FFF2-40B4-BE49-F238E27FC236}">
                <a16:creationId xmlns:a16="http://schemas.microsoft.com/office/drawing/2014/main" id="{EDFC46A3-4759-70B8-8D71-BFAD0EB43743}"/>
              </a:ext>
            </a:extLst>
          </p:cNvPr>
          <p:cNvSpPr>
            <a:spLocks noChangeAspect="1"/>
          </p:cNvSpPr>
          <p:nvPr/>
        </p:nvSpPr>
        <p:spPr>
          <a:xfrm>
            <a:off x="160776" y="249660"/>
            <a:ext cx="648000" cy="648000"/>
          </a:xfrm>
          <a:prstGeom prst="ellipse">
            <a:avLst/>
          </a:prstGeom>
          <a:solidFill>
            <a:schemeClr val="bg1"/>
          </a:solidFill>
          <a:ln w="12700">
            <a:solidFill>
              <a:srgbClr val="FF9352"/>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1</a:t>
            </a:r>
            <a:endParaRPr lang="en-US" sz="2800" b="0" u="none" strike="noStrike" dirty="0">
              <a:solidFill>
                <a:srgbClr val="404040"/>
              </a:solidFill>
              <a:effectLst/>
              <a:uFillTx/>
              <a:latin typeface="Calibri"/>
            </a:endParaRPr>
          </a:p>
        </p:txBody>
      </p:sp>
    </p:spTree>
    <p:extLst>
      <p:ext uri="{BB962C8B-B14F-4D97-AF65-F5344CB8AC3E}">
        <p14:creationId xmlns:p14="http://schemas.microsoft.com/office/powerpoint/2010/main" val="36102331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Google Shape;315;p34"/>
          <p:cNvSpPr/>
          <p:nvPr/>
        </p:nvSpPr>
        <p:spPr>
          <a:xfrm>
            <a:off x="4087440" y="2996280"/>
            <a:ext cx="7515720" cy="86508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ctr" defTabSz="914400">
              <a:lnSpc>
                <a:spcPct val="90000"/>
              </a:lnSpc>
              <a:tabLst>
                <a:tab pos="0" algn="l"/>
              </a:tabLst>
            </a:pPr>
            <a:r>
              <a:rPr lang="de-DE" sz="5400" b="0" u="none" strike="noStrike" dirty="0">
                <a:solidFill>
                  <a:schemeClr val="dk1">
                    <a:lumMod val="75000"/>
                    <a:lumOff val="25000"/>
                  </a:schemeClr>
                </a:solidFill>
                <a:effectLst/>
                <a:uFillTx/>
                <a:latin typeface="Arial"/>
              </a:rPr>
              <a:t>2. </a:t>
            </a:r>
            <a:r>
              <a:rPr lang="de-DE" sz="5400" b="0" u="none" strike="noStrike" dirty="0">
                <a:solidFill>
                  <a:srgbClr val="404040"/>
                </a:solidFill>
                <a:effectLst/>
                <a:uFillTx/>
                <a:latin typeface="Arial"/>
              </a:rPr>
              <a:t>Thematische</a:t>
            </a:r>
            <a:r>
              <a:rPr lang="de-DE" sz="5400" b="0" u="none" strike="noStrike" dirty="0">
                <a:solidFill>
                  <a:schemeClr val="dk1">
                    <a:lumMod val="75000"/>
                    <a:lumOff val="25000"/>
                  </a:schemeClr>
                </a:solidFill>
                <a:effectLst/>
                <a:uFillTx/>
                <a:latin typeface="Arial"/>
              </a:rPr>
              <a:t> Einführung</a:t>
            </a:r>
            <a:endParaRPr lang="de-DE" sz="5400" b="0" u="none" strike="noStrike" dirty="0">
              <a:solidFill>
                <a:srgbClr val="000000"/>
              </a:solidFill>
              <a:effectLst/>
              <a:uFillTx/>
              <a:latin typeface="Calibri"/>
            </a:endParaRPr>
          </a:p>
        </p:txBody>
      </p:sp>
      <p:pic>
        <p:nvPicPr>
          <p:cNvPr id="139" name="Google Shape;316;p34" descr="Ein Bild, das Vortex, Spirale, Kreis, Licht enthält.&#10;&#10;Automatisch generierte Beschreibung"/>
          <p:cNvPicPr/>
          <p:nvPr/>
        </p:nvPicPr>
        <p:blipFill>
          <a:blip r:embed="rId2">
            <a:alphaModFix amt="66000"/>
          </a:blip>
          <a:stretch/>
        </p:blipFill>
        <p:spPr>
          <a:xfrm>
            <a:off x="0" y="1391400"/>
            <a:ext cx="4087080" cy="4074480"/>
          </a:xfrm>
          <a:prstGeom prst="rect">
            <a:avLst/>
          </a:prstGeom>
          <a:noFill/>
          <a:ln w="0">
            <a:noFill/>
          </a:ln>
        </p:spPr>
      </p:pic>
      <p:sp>
        <p:nvSpPr>
          <p:cNvPr id="2" name="Ellipse 1">
            <a:extLst>
              <a:ext uri="{FF2B5EF4-FFF2-40B4-BE49-F238E27FC236}">
                <a16:creationId xmlns:a16="http://schemas.microsoft.com/office/drawing/2014/main" id="{D922FF63-966D-10B1-619A-21422FE8AC28}"/>
              </a:ext>
            </a:extLst>
          </p:cNvPr>
          <p:cNvSpPr>
            <a:spLocks noChangeAspect="1"/>
          </p:cNvSpPr>
          <p:nvPr/>
        </p:nvSpPr>
        <p:spPr>
          <a:xfrm>
            <a:off x="5390586" y="2291147"/>
            <a:ext cx="813381" cy="792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en-US" sz="3600" b="1" u="none" strike="noStrike" dirty="0">
                <a:solidFill>
                  <a:srgbClr val="404040"/>
                </a:solidFill>
                <a:effectLst/>
                <a:uFillTx/>
                <a:latin typeface="Calibri"/>
              </a:rPr>
              <a:t>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 name="PlaceHolder 1"/>
          <p:cNvSpPr>
            <a:spLocks noGrp="1"/>
          </p:cNvSpPr>
          <p:nvPr>
            <p:ph type="sldNum" idx="45"/>
          </p:nvPr>
        </p:nvSpPr>
        <p:spPr>
          <a:xfrm>
            <a:off x="877212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19051189-8DC9-4BE6-AD0D-144C6AAD3633}" type="slidenum">
              <a:rPr lang="de-DE" sz="1200" b="0" u="none" strike="noStrike">
                <a:solidFill>
                  <a:schemeClr val="dk1"/>
                </a:solidFill>
                <a:effectLst/>
                <a:uFillTx/>
                <a:latin typeface="Calibri"/>
              </a:rPr>
              <a:t>6</a:t>
            </a:fld>
            <a:endParaRPr lang="de-DE" sz="1200" b="0" u="none" strike="noStrike">
              <a:solidFill>
                <a:srgbClr val="000000"/>
              </a:solidFill>
              <a:effectLst/>
              <a:uFillTx/>
              <a:latin typeface="Calibri"/>
            </a:endParaRPr>
          </a:p>
        </p:txBody>
      </p:sp>
      <p:sp>
        <p:nvSpPr>
          <p:cNvPr id="141" name="Rectangle 2"/>
          <p:cNvSpPr/>
          <p:nvPr/>
        </p:nvSpPr>
        <p:spPr>
          <a:xfrm>
            <a:off x="365760" y="306720"/>
            <a:ext cx="183600" cy="36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142" name="PlaceHolder 1"/>
          <p:cNvSpPr/>
          <p:nvPr/>
        </p:nvSpPr>
        <p:spPr>
          <a:xfrm>
            <a:off x="273600" y="0"/>
            <a:ext cx="1051452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90000"/>
              </a:lnSpc>
              <a:tabLst>
                <a:tab pos="0" algn="l"/>
              </a:tabLst>
            </a:pPr>
            <a:r>
              <a:rPr lang="de-DE" sz="3600" b="1" u="none" strike="noStrike" dirty="0">
                <a:solidFill>
                  <a:srgbClr val="404040"/>
                </a:solidFill>
                <a:effectLst/>
                <a:uFillTx/>
                <a:latin typeface="Arial"/>
              </a:rPr>
              <a:t>2. KI – Was sind Auswirkungen auf Schule?</a:t>
            </a:r>
            <a:endParaRPr lang="de-DE" sz="3600" b="0" u="none" strike="noStrike" dirty="0">
              <a:solidFill>
                <a:srgbClr val="404040"/>
              </a:solidFill>
              <a:effectLst/>
              <a:uFillTx/>
              <a:latin typeface="Calibri"/>
            </a:endParaRPr>
          </a:p>
        </p:txBody>
      </p:sp>
      <p:sp>
        <p:nvSpPr>
          <p:cNvPr id="143" name="Textfeld 2"/>
          <p:cNvSpPr/>
          <p:nvPr/>
        </p:nvSpPr>
        <p:spPr>
          <a:xfrm>
            <a:off x="273600" y="1454040"/>
            <a:ext cx="11368800" cy="488071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343080" indent="-343080" defTabSz="914400">
              <a:lnSpc>
                <a:spcPct val="150000"/>
              </a:lnSpc>
              <a:spcBef>
                <a:spcPts val="1001"/>
              </a:spcBef>
              <a:buClr>
                <a:srgbClr val="000000"/>
              </a:buClr>
              <a:buFont typeface="Arial"/>
              <a:buChar char="•"/>
            </a:pPr>
            <a:r>
              <a:rPr lang="de-DE" sz="2200" b="0" u="none" strike="noStrike" dirty="0">
                <a:solidFill>
                  <a:schemeClr val="dk1"/>
                </a:solidFill>
                <a:effectLst/>
                <a:uFillTx/>
                <a:latin typeface="Arial"/>
              </a:rPr>
              <a:t>Lernformate (z. B. Hausaufgaben, Prüfungen) müssen angepasst oder sogar gänzlich überdacht werden</a:t>
            </a:r>
            <a:r>
              <a:rPr lang="de-DE" sz="1400" b="0" u="none" strike="noStrike" dirty="0">
                <a:solidFill>
                  <a:schemeClr val="dk1"/>
                </a:solidFill>
                <a:effectLst/>
                <a:uFillTx/>
                <a:latin typeface="Arial"/>
              </a:rPr>
              <a:t> (</a:t>
            </a:r>
            <a:r>
              <a:rPr lang="de-DE" sz="1400" b="0" u="none" strike="noStrike" dirty="0" err="1">
                <a:solidFill>
                  <a:schemeClr val="dk1"/>
                </a:solidFill>
                <a:effectLst/>
                <a:uFillTx/>
                <a:latin typeface="Arial"/>
              </a:rPr>
              <a:t>Nuxoll</a:t>
            </a:r>
            <a:r>
              <a:rPr lang="de-DE" sz="1400" b="0" u="none" strike="noStrike" dirty="0">
                <a:solidFill>
                  <a:schemeClr val="dk1"/>
                </a:solidFill>
                <a:effectLst/>
                <a:uFillTx/>
                <a:latin typeface="Arial"/>
              </a:rPr>
              <a:t>, 2023; Schleicher, 2021)</a:t>
            </a:r>
          </a:p>
          <a:p>
            <a:pPr defTabSz="914400">
              <a:lnSpc>
                <a:spcPct val="150000"/>
              </a:lnSpc>
              <a:spcBef>
                <a:spcPts val="1001"/>
              </a:spcBef>
              <a:buClr>
                <a:srgbClr val="000000"/>
              </a:buClr>
            </a:pPr>
            <a:endParaRPr lang="de-DE" sz="2000" b="0" u="none" strike="noStrike" dirty="0">
              <a:solidFill>
                <a:srgbClr val="000000"/>
              </a:solidFill>
              <a:effectLst/>
              <a:uFillTx/>
              <a:latin typeface="Calibri"/>
            </a:endParaRPr>
          </a:p>
          <a:p>
            <a:pPr marL="342900" indent="-342900" defTabSz="914400">
              <a:lnSpc>
                <a:spcPct val="150000"/>
              </a:lnSpc>
              <a:spcBef>
                <a:spcPts val="1001"/>
              </a:spcBef>
              <a:buClr>
                <a:srgbClr val="000000"/>
              </a:buClr>
              <a:buFont typeface="Arial" panose="020B0604020202020204" pitchFamily="34" charset="0"/>
              <a:buChar char="•"/>
            </a:pPr>
            <a:r>
              <a:rPr lang="de-DE" sz="2200" b="0" u="none" strike="noStrike" dirty="0">
                <a:solidFill>
                  <a:schemeClr val="dk1"/>
                </a:solidFill>
                <a:effectLst/>
                <a:uFillTx/>
                <a:latin typeface="Arial"/>
              </a:rPr>
              <a:t>Kompetenzen müssen gefördert werden, die die </a:t>
            </a:r>
            <a:r>
              <a:rPr lang="de-DE" sz="2200" b="0" u="none" strike="noStrike" dirty="0" err="1">
                <a:solidFill>
                  <a:schemeClr val="dk1"/>
                </a:solidFill>
                <a:effectLst/>
                <a:uFillTx/>
                <a:latin typeface="Arial"/>
              </a:rPr>
              <a:t>Schüler:innen</a:t>
            </a:r>
            <a:r>
              <a:rPr lang="de-DE" sz="2200" b="0" u="none" strike="noStrike" dirty="0">
                <a:solidFill>
                  <a:schemeClr val="dk1"/>
                </a:solidFill>
                <a:effectLst/>
                <a:uFillTx/>
                <a:latin typeface="Arial"/>
              </a:rPr>
              <a:t> brauchen, um in einer zunehmend von KI geprägten Welt erfolgreich zu handeln </a:t>
            </a:r>
            <a:r>
              <a:rPr lang="de-DE" sz="1400" b="0" u="none" strike="noStrike" dirty="0">
                <a:solidFill>
                  <a:schemeClr val="dk1"/>
                </a:solidFill>
                <a:effectLst/>
                <a:uFillTx/>
                <a:latin typeface="Arial"/>
              </a:rPr>
              <a:t>(OECD, 2022; </a:t>
            </a:r>
            <a:r>
              <a:rPr lang="de-DE" sz="1400" b="0" u="none" strike="noStrike" dirty="0" err="1">
                <a:solidFill>
                  <a:schemeClr val="dk1"/>
                </a:solidFill>
                <a:effectLst/>
                <a:uFillTx/>
                <a:latin typeface="Arial"/>
              </a:rPr>
              <a:t>Vuorikari</a:t>
            </a:r>
            <a:r>
              <a:rPr lang="de-DE" sz="1400" b="0" u="none" strike="noStrike" dirty="0">
                <a:solidFill>
                  <a:schemeClr val="dk1"/>
                </a:solidFill>
                <a:effectLst/>
                <a:uFillTx/>
                <a:latin typeface="Arial"/>
              </a:rPr>
              <a:t> et al., 2022)</a:t>
            </a:r>
          </a:p>
          <a:p>
            <a:pPr defTabSz="914400">
              <a:lnSpc>
                <a:spcPct val="150000"/>
              </a:lnSpc>
              <a:spcBef>
                <a:spcPts val="1001"/>
              </a:spcBef>
              <a:buClr>
                <a:srgbClr val="000000"/>
              </a:buClr>
            </a:pPr>
            <a:endParaRPr lang="de-DE" sz="1400" dirty="0">
              <a:solidFill>
                <a:srgbClr val="000000"/>
              </a:solidFill>
              <a:latin typeface="Calibri"/>
            </a:endParaRPr>
          </a:p>
          <a:p>
            <a:pPr marL="342900" indent="-342900" defTabSz="914400">
              <a:lnSpc>
                <a:spcPct val="150000"/>
              </a:lnSpc>
              <a:spcBef>
                <a:spcPts val="1001"/>
              </a:spcBef>
              <a:buClr>
                <a:srgbClr val="000000"/>
              </a:buClr>
              <a:buFont typeface="Arial" panose="020B0604020202020204" pitchFamily="34" charset="0"/>
              <a:buChar char="•"/>
            </a:pPr>
            <a:r>
              <a:rPr lang="de-DE" sz="2200" b="0" u="none" strike="noStrike" dirty="0" err="1">
                <a:solidFill>
                  <a:schemeClr val="dk1"/>
                </a:solidFill>
                <a:effectLst/>
                <a:uFillTx/>
                <a:latin typeface="Arial"/>
              </a:rPr>
              <a:t>Schüler:innen</a:t>
            </a:r>
            <a:r>
              <a:rPr lang="de-DE" sz="2200" b="0" u="none" strike="noStrike" dirty="0">
                <a:solidFill>
                  <a:schemeClr val="dk1"/>
                </a:solidFill>
                <a:effectLst/>
                <a:uFillTx/>
                <a:latin typeface="Arial"/>
              </a:rPr>
              <a:t> müssen darauf vorbereitet werden, gesellschaftliche Veränderungsprozesse zu einer Kultur der Digitalität zu reflektieren und aktiv mitzugestalten </a:t>
            </a:r>
            <a:r>
              <a:rPr lang="de-DE" sz="1400" b="0" u="none" strike="noStrike" dirty="0">
                <a:solidFill>
                  <a:schemeClr val="dk1"/>
                </a:solidFill>
                <a:effectLst/>
                <a:uFillTx/>
                <a:latin typeface="Arial"/>
              </a:rPr>
              <a:t>(Stalder &amp; Kuttner, 2022)</a:t>
            </a:r>
            <a:endParaRPr lang="de-DE" sz="1400" b="0" u="none" strike="noStrike" dirty="0">
              <a:solidFill>
                <a:srgbClr val="000000"/>
              </a:solidFill>
              <a:effectLst/>
              <a:uFillTx/>
              <a:latin typeface="Calibri"/>
            </a:endParaRPr>
          </a:p>
        </p:txBody>
      </p:sp>
      <p:sp>
        <p:nvSpPr>
          <p:cNvPr id="2" name="Ellipse 2">
            <a:extLst>
              <a:ext uri="{FF2B5EF4-FFF2-40B4-BE49-F238E27FC236}">
                <a16:creationId xmlns:a16="http://schemas.microsoft.com/office/drawing/2014/main" id="{B2F630C9-A40C-EC67-798F-4E78170B372A}"/>
              </a:ext>
            </a:extLst>
          </p:cNvPr>
          <p:cNvSpPr>
            <a:spLocks noChangeAspect="1"/>
          </p:cNvSpPr>
          <p:nvPr/>
        </p:nvSpPr>
        <p:spPr>
          <a:xfrm>
            <a:off x="160776" y="249660"/>
            <a:ext cx="648000" cy="648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4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PlaceHolder 1"/>
          <p:cNvSpPr>
            <a:spLocks noGrp="1"/>
          </p:cNvSpPr>
          <p:nvPr>
            <p:ph type="sldNum" idx="46"/>
          </p:nvPr>
        </p:nvSpPr>
        <p:spPr>
          <a:xfrm>
            <a:off x="877212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DC3B017B-B79A-45D0-9FC9-57D2190A4E02}" type="slidenum">
              <a:rPr lang="de-DE" sz="1200" b="0" u="none" strike="noStrike">
                <a:solidFill>
                  <a:schemeClr val="dk1"/>
                </a:solidFill>
                <a:effectLst/>
                <a:uFillTx/>
                <a:latin typeface="Calibri"/>
              </a:rPr>
              <a:t>7</a:t>
            </a:fld>
            <a:endParaRPr lang="de-DE" sz="1200" b="0" u="none" strike="noStrike">
              <a:solidFill>
                <a:srgbClr val="000000"/>
              </a:solidFill>
              <a:effectLst/>
              <a:uFillTx/>
              <a:latin typeface="Calibri"/>
            </a:endParaRPr>
          </a:p>
        </p:txBody>
      </p:sp>
      <p:sp>
        <p:nvSpPr>
          <p:cNvPr id="145" name="Rectangle 2"/>
          <p:cNvSpPr/>
          <p:nvPr/>
        </p:nvSpPr>
        <p:spPr>
          <a:xfrm>
            <a:off x="365760" y="306720"/>
            <a:ext cx="183600" cy="36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146" name="PlaceHolder 1"/>
          <p:cNvSpPr/>
          <p:nvPr/>
        </p:nvSpPr>
        <p:spPr>
          <a:xfrm>
            <a:off x="273600" y="118440"/>
            <a:ext cx="1096884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r>
              <a:rPr lang="de-DE" sz="3600" b="1" u="none" strike="noStrike" spc="37" dirty="0">
                <a:solidFill>
                  <a:srgbClr val="404040"/>
                </a:solidFill>
                <a:effectLst/>
                <a:uFillTx/>
                <a:latin typeface="Arial"/>
                <a:ea typeface="Calibri"/>
              </a:rPr>
              <a:t>2. KI – Wie wird ChatGPT in Schulen verwendet? </a:t>
            </a:r>
          </a:p>
          <a:p>
            <a:pPr defTabSz="914400">
              <a:lnSpc>
                <a:spcPct val="100000"/>
              </a:lnSpc>
              <a:tabLst>
                <a:tab pos="0" algn="l"/>
              </a:tabLst>
            </a:pPr>
            <a:r>
              <a:rPr lang="de-DE" sz="1400" b="1" u="none" strike="noStrike" spc="37" dirty="0">
                <a:solidFill>
                  <a:srgbClr val="404040"/>
                </a:solidFill>
                <a:effectLst/>
                <a:uFillTx/>
                <a:latin typeface="Arial"/>
                <a:ea typeface="Calibri"/>
              </a:rPr>
              <a:t>	          (</a:t>
            </a:r>
            <a:r>
              <a:rPr lang="de-DE" sz="1400" b="1" u="none" strike="noStrike" spc="37" dirty="0" err="1">
                <a:solidFill>
                  <a:srgbClr val="404040"/>
                </a:solidFill>
                <a:effectLst/>
                <a:uFillTx/>
                <a:latin typeface="Arial"/>
                <a:ea typeface="Calibri"/>
              </a:rPr>
              <a:t>Mogavi</a:t>
            </a:r>
            <a:r>
              <a:rPr lang="de-DE" sz="1400" b="1" u="none" strike="noStrike" spc="37" dirty="0">
                <a:solidFill>
                  <a:srgbClr val="404040"/>
                </a:solidFill>
                <a:effectLst/>
                <a:uFillTx/>
                <a:latin typeface="Arial"/>
                <a:ea typeface="Calibri"/>
              </a:rPr>
              <a:t> et al., 2024) </a:t>
            </a:r>
            <a:endParaRPr lang="de-DE" sz="1400" b="0" u="none" strike="noStrike" dirty="0">
              <a:solidFill>
                <a:srgbClr val="404040"/>
              </a:solidFill>
              <a:effectLst/>
              <a:uFillTx/>
              <a:latin typeface="Calibri"/>
            </a:endParaRPr>
          </a:p>
        </p:txBody>
      </p:sp>
      <p:sp>
        <p:nvSpPr>
          <p:cNvPr id="147" name="Textfeld 2"/>
          <p:cNvSpPr/>
          <p:nvPr/>
        </p:nvSpPr>
        <p:spPr>
          <a:xfrm>
            <a:off x="273600" y="1454040"/>
            <a:ext cx="11368800" cy="4097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457200" indent="-457200" defTabSz="914400">
              <a:lnSpc>
                <a:spcPct val="150000"/>
              </a:lnSpc>
              <a:spcBef>
                <a:spcPts val="1001"/>
              </a:spcBef>
              <a:buClr>
                <a:srgbClr val="000000"/>
              </a:buClr>
              <a:buFont typeface="Arial"/>
              <a:buChar char="•"/>
            </a:pPr>
            <a:r>
              <a:rPr lang="de-DE" sz="2200" b="1" u="none" strike="noStrike">
                <a:solidFill>
                  <a:srgbClr val="8D67A8"/>
                </a:solidFill>
                <a:effectLst/>
                <a:uFillTx/>
                <a:latin typeface="Arial"/>
              </a:rPr>
              <a:t>Kommunizieren und schriftlichen Ausdruck üben:</a:t>
            </a:r>
            <a:r>
              <a:rPr lang="de-DE" sz="2200" b="0" u="none" strike="noStrike">
                <a:solidFill>
                  <a:schemeClr val="dk1"/>
                </a:solidFill>
                <a:effectLst/>
                <a:uFillTx/>
                <a:latin typeface="Arial"/>
              </a:rPr>
              <a:t> ChatGPT als Umgebung mit geringem Druck </a:t>
            </a:r>
            <a:endParaRPr lang="de-DE" sz="2200" b="0" u="none" strike="noStrike">
              <a:solidFill>
                <a:srgbClr val="000000"/>
              </a:solidFill>
              <a:effectLst/>
              <a:uFillTx/>
              <a:latin typeface="Calibri"/>
            </a:endParaRPr>
          </a:p>
          <a:p>
            <a:pPr marL="457200" indent="-457200" defTabSz="914400">
              <a:lnSpc>
                <a:spcPct val="150000"/>
              </a:lnSpc>
              <a:spcBef>
                <a:spcPts val="1001"/>
              </a:spcBef>
              <a:buClr>
                <a:srgbClr val="000000"/>
              </a:buClr>
              <a:buFont typeface="Arial"/>
              <a:buChar char="•"/>
            </a:pPr>
            <a:r>
              <a:rPr lang="de-DE" sz="2200" b="1" u="none" strike="noStrike">
                <a:solidFill>
                  <a:srgbClr val="8D67A8"/>
                </a:solidFill>
                <a:effectLst/>
                <a:uFillTx/>
                <a:latin typeface="Arial"/>
              </a:rPr>
              <a:t>Personalisiertes Lernen:</a:t>
            </a:r>
            <a:r>
              <a:rPr lang="de-DE" sz="2200" b="0" u="none" strike="noStrike">
                <a:solidFill>
                  <a:schemeClr val="dk1"/>
                </a:solidFill>
                <a:effectLst/>
                <a:uFillTx/>
                <a:latin typeface="Arial"/>
              </a:rPr>
              <a:t> Abwandlungen von Aufgaben nach individuellen Interessen und Lernniveaus</a:t>
            </a:r>
            <a:endParaRPr lang="de-DE" sz="2200" b="0" u="none" strike="noStrike">
              <a:solidFill>
                <a:srgbClr val="000000"/>
              </a:solidFill>
              <a:effectLst/>
              <a:uFillTx/>
              <a:latin typeface="Calibri"/>
            </a:endParaRPr>
          </a:p>
          <a:p>
            <a:pPr marL="457200" indent="-457200" defTabSz="914400">
              <a:lnSpc>
                <a:spcPct val="150000"/>
              </a:lnSpc>
              <a:spcBef>
                <a:spcPts val="1001"/>
              </a:spcBef>
              <a:buClr>
                <a:srgbClr val="000000"/>
              </a:buClr>
              <a:buFont typeface="Arial"/>
              <a:buChar char="•"/>
            </a:pPr>
            <a:r>
              <a:rPr lang="de-DE" sz="2200" b="1" u="none" strike="noStrike">
                <a:solidFill>
                  <a:srgbClr val="8D67A8"/>
                </a:solidFill>
                <a:effectLst/>
                <a:uFillTx/>
                <a:latin typeface="Arial"/>
              </a:rPr>
              <a:t>Unterstützung für komplexe Aufgaben: </a:t>
            </a:r>
            <a:r>
              <a:rPr lang="de-DE" sz="2200" b="0" u="none" strike="noStrike">
                <a:solidFill>
                  <a:schemeClr val="dk1"/>
                </a:solidFill>
                <a:effectLst/>
                <a:uFillTx/>
                <a:latin typeface="Arial"/>
              </a:rPr>
              <a:t>Hilfestellung z.B. bei Mathematikrätseln </a:t>
            </a:r>
            <a:endParaRPr lang="de-DE" sz="2200" b="0" u="none" strike="noStrike">
              <a:solidFill>
                <a:srgbClr val="000000"/>
              </a:solidFill>
              <a:effectLst/>
              <a:uFillTx/>
              <a:latin typeface="Calibri"/>
            </a:endParaRPr>
          </a:p>
          <a:p>
            <a:pPr marL="457200" indent="-457200" defTabSz="914400">
              <a:lnSpc>
                <a:spcPct val="150000"/>
              </a:lnSpc>
              <a:spcBef>
                <a:spcPts val="1001"/>
              </a:spcBef>
              <a:buClr>
                <a:srgbClr val="000000"/>
              </a:buClr>
              <a:buFont typeface="Arial"/>
              <a:buChar char="•"/>
            </a:pPr>
            <a:r>
              <a:rPr lang="de-DE" sz="2200" b="1" u="none" strike="noStrike">
                <a:solidFill>
                  <a:srgbClr val="8D67A8"/>
                </a:solidFill>
                <a:effectLst/>
                <a:uFillTx/>
                <a:latin typeface="Arial"/>
              </a:rPr>
              <a:t>Unterstützung für Eltern / Lernen zu Hause:</a:t>
            </a:r>
            <a:r>
              <a:rPr lang="de-DE" sz="2200" b="0" u="none" strike="noStrike">
                <a:solidFill>
                  <a:schemeClr val="dk1"/>
                </a:solidFill>
                <a:effectLst/>
                <a:uFillTx/>
                <a:latin typeface="Arial"/>
              </a:rPr>
              <a:t> Generieren einfacher Erklärschritte </a:t>
            </a:r>
            <a:endParaRPr lang="de-DE" sz="2200" b="0" u="none" strike="noStrike">
              <a:solidFill>
                <a:srgbClr val="000000"/>
              </a:solidFill>
              <a:effectLst/>
              <a:uFillTx/>
              <a:latin typeface="Calibri"/>
            </a:endParaRPr>
          </a:p>
          <a:p>
            <a:pPr marL="457200" indent="-457200" defTabSz="914400">
              <a:lnSpc>
                <a:spcPct val="150000"/>
              </a:lnSpc>
              <a:spcBef>
                <a:spcPts val="1001"/>
              </a:spcBef>
              <a:buClr>
                <a:srgbClr val="000000"/>
              </a:buClr>
              <a:buFont typeface="Arial"/>
              <a:buChar char="•"/>
            </a:pPr>
            <a:r>
              <a:rPr lang="de-DE" sz="2200" b="1" u="none" strike="noStrike">
                <a:solidFill>
                  <a:srgbClr val="8D67A8"/>
                </a:solidFill>
                <a:effectLst/>
                <a:uFillTx/>
                <a:latin typeface="Arial"/>
              </a:rPr>
              <a:t>Unterstützung für Lernende mit Einschränkungen </a:t>
            </a:r>
            <a:endParaRPr lang="de-DE" sz="2200" b="0" u="none" strike="noStrike">
              <a:solidFill>
                <a:srgbClr val="000000"/>
              </a:solidFill>
              <a:effectLst/>
              <a:uFillTx/>
              <a:latin typeface="Calibri"/>
            </a:endParaRPr>
          </a:p>
        </p:txBody>
      </p:sp>
      <p:sp>
        <p:nvSpPr>
          <p:cNvPr id="3" name="Ellipse 2">
            <a:extLst>
              <a:ext uri="{FF2B5EF4-FFF2-40B4-BE49-F238E27FC236}">
                <a16:creationId xmlns:a16="http://schemas.microsoft.com/office/drawing/2014/main" id="{943359A3-9276-41CF-AE7F-A88BEE2D9CB2}"/>
              </a:ext>
            </a:extLst>
          </p:cNvPr>
          <p:cNvSpPr>
            <a:spLocks noChangeAspect="1"/>
          </p:cNvSpPr>
          <p:nvPr/>
        </p:nvSpPr>
        <p:spPr>
          <a:xfrm>
            <a:off x="160776" y="249660"/>
            <a:ext cx="648000" cy="648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fill="hold" nodeType="clickEffect">
                                  <p:stCondLst>
                                    <p:cond delay="0"/>
                                  </p:stCondLst>
                                  <p:childTnLst>
                                    <p:set>
                                      <p:cBhvr>
                                        <p:cTn id="22" dur="1" fill="hold">
                                          <p:stCondLst>
                                            <p:cond delay="0"/>
                                          </p:stCondLst>
                                        </p:cTn>
                                        <p:tgtEl>
                                          <p:spTgt spid="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6B0E89-FC2A-E082-0B8C-16C3CA0271FE}"/>
            </a:ext>
          </a:extLst>
        </p:cNvPr>
        <p:cNvGrpSpPr/>
        <p:nvPr/>
      </p:nvGrpSpPr>
      <p:grpSpPr>
        <a:xfrm>
          <a:off x="0" y="0"/>
          <a:ext cx="0" cy="0"/>
          <a:chOff x="0" y="0"/>
          <a:chExt cx="0" cy="0"/>
        </a:xfrm>
      </p:grpSpPr>
      <p:sp>
        <p:nvSpPr>
          <p:cNvPr id="89" name="Rectangle 2">
            <a:extLst>
              <a:ext uri="{FF2B5EF4-FFF2-40B4-BE49-F238E27FC236}">
                <a16:creationId xmlns:a16="http://schemas.microsoft.com/office/drawing/2014/main" id="{58964BC2-E0AF-E450-F105-A47A02517074}"/>
              </a:ext>
            </a:extLst>
          </p:cNvPr>
          <p:cNvSpPr/>
          <p:nvPr/>
        </p:nvSpPr>
        <p:spPr>
          <a:xfrm>
            <a:off x="365760" y="306720"/>
            <a:ext cx="183960" cy="3686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5" name="PlaceHolder 1">
            <a:extLst>
              <a:ext uri="{FF2B5EF4-FFF2-40B4-BE49-F238E27FC236}">
                <a16:creationId xmlns:a16="http://schemas.microsoft.com/office/drawing/2014/main" id="{1D6DE0BC-A816-7F7C-9BA2-25D11EE0A279}"/>
              </a:ext>
            </a:extLst>
          </p:cNvPr>
          <p:cNvSpPr txBox="1">
            <a:spLocks/>
          </p:cNvSpPr>
          <p:nvPr/>
        </p:nvSpPr>
        <p:spPr>
          <a:xfrm>
            <a:off x="273599" y="0"/>
            <a:ext cx="11703541" cy="1147320"/>
          </a:xfrm>
          <a:prstGeom prst="rect">
            <a:avLst/>
          </a:prstGeom>
          <a:noFill/>
          <a:ln w="0">
            <a:noFill/>
          </a:ln>
        </p:spPr>
        <p:txBody>
          <a:bodyPr lIns="91440" tIns="45720" rIns="91440" bIns="45720" anchor="ctr">
            <a:noAutofit/>
          </a:bodyPr>
          <a:lstStyle>
            <a:lvl1pPr indent="0" algn="l" defTabSz="914400" rtl="0" eaLnBrk="1" latinLnBrk="0" hangingPunct="1">
              <a:lnSpc>
                <a:spcPct val="90000"/>
              </a:lnSpc>
              <a:spcBef>
                <a:spcPct val="0"/>
              </a:spcBef>
              <a:buNone/>
              <a:tabLst>
                <a:tab pos="0" algn="l"/>
              </a:tabLst>
              <a:defRPr lang="de-DE" sz="3600" b="1" u="none" strike="noStrike" kern="1200">
                <a:solidFill>
                  <a:schemeClr val="dk1">
                    <a:lumMod val="75000"/>
                    <a:lumOff val="25000"/>
                  </a:schemeClr>
                </a:solidFill>
                <a:effectLst/>
                <a:uFillTx/>
                <a:latin typeface="Arial"/>
                <a:ea typeface="+mj-ea"/>
                <a:cs typeface="+mj-cs"/>
              </a:defRPr>
            </a:lvl1pPr>
          </a:lstStyle>
          <a:p>
            <a:pPr>
              <a:lnSpc>
                <a:spcPts val="4800"/>
              </a:lnSpc>
            </a:pPr>
            <a:r>
              <a:rPr lang="de-DE" spc="37" dirty="0">
                <a:solidFill>
                  <a:srgbClr val="404040"/>
                </a:solidFill>
                <a:ea typeface="Calibri" panose="020F0502020204030204" pitchFamily="34" charset="0"/>
                <a:cs typeface="Calibri" panose="020F0502020204030204" pitchFamily="34" charset="0"/>
                <a:sym typeface="TT Rounds Condensed Bold"/>
              </a:rPr>
              <a:t>2. KI – Was ist problematisch an LLMs? </a:t>
            </a:r>
            <a:r>
              <a:rPr lang="de-DE" sz="1200" dirty="0">
                <a:solidFill>
                  <a:srgbClr val="404040"/>
                </a:solidFill>
              </a:rPr>
              <a:t>(u.a. </a:t>
            </a:r>
            <a:r>
              <a:rPr lang="de-DE" sz="1200" dirty="0" err="1">
                <a:solidFill>
                  <a:srgbClr val="404040"/>
                </a:solidFill>
              </a:rPr>
              <a:t>Kasneci</a:t>
            </a:r>
            <a:r>
              <a:rPr lang="de-DE" sz="1200" dirty="0">
                <a:solidFill>
                  <a:srgbClr val="404040"/>
                </a:solidFill>
              </a:rPr>
              <a:t> et al, 2024)</a:t>
            </a:r>
            <a:endParaRPr lang="de-DE" sz="1200" spc="37" dirty="0">
              <a:solidFill>
                <a:srgbClr val="404040"/>
              </a:solidFill>
              <a:ea typeface="Calibri" panose="020F0502020204030204" pitchFamily="34" charset="0"/>
              <a:cs typeface="Calibri" panose="020F0502020204030204" pitchFamily="34" charset="0"/>
              <a:sym typeface="TT Rounds Condensed Bold"/>
            </a:endParaRPr>
          </a:p>
        </p:txBody>
      </p:sp>
      <p:sp>
        <p:nvSpPr>
          <p:cNvPr id="8" name="Textfeld 7">
            <a:extLst>
              <a:ext uri="{FF2B5EF4-FFF2-40B4-BE49-F238E27FC236}">
                <a16:creationId xmlns:a16="http://schemas.microsoft.com/office/drawing/2014/main" id="{3D370BD5-164E-8CA0-1CA2-F1EE33E70DFE}"/>
              </a:ext>
            </a:extLst>
          </p:cNvPr>
          <p:cNvSpPr txBox="1"/>
          <p:nvPr/>
        </p:nvSpPr>
        <p:spPr>
          <a:xfrm>
            <a:off x="273599" y="1454040"/>
            <a:ext cx="11918401" cy="5187830"/>
          </a:xfrm>
          <a:prstGeom prst="rect">
            <a:avLst/>
          </a:prstGeom>
          <a:noFill/>
        </p:spPr>
        <p:txBody>
          <a:bodyPr wrap="square" rtlCol="0">
            <a:spAutoFit/>
          </a:bodyPr>
          <a:lstStyle/>
          <a:p>
            <a:pPr marL="226799" lvl="0" indent="-226799">
              <a:lnSpc>
                <a:spcPct val="115000"/>
              </a:lnSpc>
              <a:buClr>
                <a:schemeClr val="dk1"/>
              </a:buClr>
              <a:buSzPts val="2400"/>
              <a:buChar char="•"/>
            </a:pPr>
            <a:r>
              <a:rPr lang="de-DE" sz="2400" dirty="0">
                <a:latin typeface="Arial" panose="020B0604020202020204" pitchFamily="34" charset="0"/>
                <a:cs typeface="Arial" panose="020B0604020202020204" pitchFamily="34" charset="0"/>
              </a:rPr>
              <a:t>Schwankende Qualität der Trainingsdaten</a:t>
            </a:r>
          </a:p>
          <a:p>
            <a:pPr marL="226799" lvl="0" indent="-226799">
              <a:lnSpc>
                <a:spcPct val="115000"/>
              </a:lnSpc>
              <a:spcBef>
                <a:spcPts val="1000"/>
              </a:spcBef>
              <a:buClr>
                <a:schemeClr val="dk1"/>
              </a:buClr>
              <a:buSzPts val="2400"/>
              <a:buChar char="•"/>
            </a:pPr>
            <a:r>
              <a:rPr lang="de-DE" sz="2400" dirty="0">
                <a:latin typeface="Arial" panose="020B0604020202020204" pitchFamily="34" charset="0"/>
                <a:cs typeface="Arial" panose="020B0604020202020204" pitchFamily="34" charset="0"/>
              </a:rPr>
              <a:t>Urheberrechts- und Datenschutz</a:t>
            </a:r>
          </a:p>
          <a:p>
            <a:pPr marL="226799" lvl="0" indent="-226799">
              <a:lnSpc>
                <a:spcPct val="115000"/>
              </a:lnSpc>
              <a:spcBef>
                <a:spcPts val="1000"/>
              </a:spcBef>
              <a:buClr>
                <a:schemeClr val="dk1"/>
              </a:buClr>
              <a:buSzPts val="2400"/>
              <a:buChar char="•"/>
            </a:pPr>
            <a:r>
              <a:rPr lang="de-DE" sz="2400" dirty="0">
                <a:latin typeface="Arial" panose="020B0604020202020204" pitchFamily="34" charset="0"/>
                <a:cs typeface="Arial" panose="020B0604020202020204" pitchFamily="34" charset="0"/>
              </a:rPr>
              <a:t>Verzerrungen und Bias in Outputs</a:t>
            </a:r>
          </a:p>
          <a:p>
            <a:pPr marL="226799" lvl="0" indent="-226799">
              <a:lnSpc>
                <a:spcPct val="115000"/>
              </a:lnSpc>
              <a:spcBef>
                <a:spcPts val="1000"/>
              </a:spcBef>
              <a:buSzPts val="2400"/>
              <a:buChar char="•"/>
            </a:pPr>
            <a:r>
              <a:rPr lang="de-DE" sz="2400" dirty="0">
                <a:latin typeface="Arial" panose="020B0604020202020204" pitchFamily="34" charset="0"/>
                <a:cs typeface="Arial" panose="020B0604020202020204" pitchFamily="34" charset="0"/>
              </a:rPr>
              <a:t>Falsche Antworten (“Halluzinationen”) </a:t>
            </a:r>
          </a:p>
          <a:p>
            <a:pPr marL="914400" lvl="1" indent="-381000">
              <a:lnSpc>
                <a:spcPct val="115000"/>
              </a:lnSpc>
              <a:spcBef>
                <a:spcPts val="1000"/>
              </a:spcBef>
              <a:buSzPts val="2400"/>
              <a:buChar char="•"/>
            </a:pPr>
            <a:r>
              <a:rPr lang="de-DE" sz="2000" dirty="0">
                <a:latin typeface="Arial" panose="020B0604020202020204" pitchFamily="34" charset="0"/>
                <a:cs typeface="Arial" panose="020B0604020202020204" pitchFamily="34" charset="0"/>
              </a:rPr>
              <a:t>Notwendigkeit von Faktenchecks / immer weniger möglich, dadurch Narrative und Quellen kritisch hinterfragen</a:t>
            </a:r>
          </a:p>
          <a:p>
            <a:pPr marL="226799" lvl="0" indent="-226799">
              <a:lnSpc>
                <a:spcPct val="115000"/>
              </a:lnSpc>
              <a:spcBef>
                <a:spcPts val="1000"/>
              </a:spcBef>
              <a:buClr>
                <a:schemeClr val="dk1"/>
              </a:buClr>
              <a:buSzPts val="2400"/>
              <a:buChar char="•"/>
            </a:pPr>
            <a:r>
              <a:rPr lang="de-DE" sz="2400" dirty="0">
                <a:latin typeface="Arial" panose="020B0604020202020204" pitchFamily="34" charset="0"/>
                <a:cs typeface="Arial" panose="020B0604020202020204" pitchFamily="34" charset="0"/>
              </a:rPr>
              <a:t>Verstärkung klassischer Rollen, weniger Partizipation von SuS</a:t>
            </a:r>
          </a:p>
          <a:p>
            <a:pPr marL="226799" lvl="0" indent="-226799">
              <a:lnSpc>
                <a:spcPct val="115000"/>
              </a:lnSpc>
              <a:spcBef>
                <a:spcPts val="1000"/>
              </a:spcBef>
              <a:buClr>
                <a:schemeClr val="dk1"/>
              </a:buClr>
              <a:buSzPts val="2400"/>
              <a:buChar char="•"/>
            </a:pPr>
            <a:r>
              <a:rPr lang="de-DE" sz="2400" dirty="0">
                <a:latin typeface="Arial" panose="020B0604020202020204" pitchFamily="34" charset="0"/>
                <a:cs typeface="Arial" panose="020B0604020202020204" pitchFamily="34" charset="0"/>
              </a:rPr>
              <a:t>Folgen für Umwelt / Klima </a:t>
            </a:r>
          </a:p>
          <a:p>
            <a:pPr marL="226799" lvl="0" indent="-226799">
              <a:lnSpc>
                <a:spcPct val="115000"/>
              </a:lnSpc>
              <a:spcBef>
                <a:spcPts val="1000"/>
              </a:spcBef>
              <a:buSzPts val="2400"/>
              <a:buChar char="•"/>
            </a:pPr>
            <a:r>
              <a:rPr lang="de-DE" sz="2400" dirty="0">
                <a:latin typeface="Arial" panose="020B0604020202020204" pitchFamily="34" charset="0"/>
                <a:cs typeface="Arial" panose="020B0604020202020204" pitchFamily="34" charset="0"/>
              </a:rPr>
              <a:t>“Plagiarismus”</a:t>
            </a:r>
          </a:p>
          <a:p>
            <a:pPr marL="226799" lvl="0" indent="-226799">
              <a:lnSpc>
                <a:spcPct val="115000"/>
              </a:lnSpc>
              <a:spcBef>
                <a:spcPts val="1000"/>
              </a:spcBef>
              <a:buSzPts val="2400"/>
              <a:buChar char="•"/>
            </a:pPr>
            <a:r>
              <a:rPr lang="de-DE" sz="2400" dirty="0">
                <a:latin typeface="Arial" panose="020B0604020202020204" pitchFamily="34" charset="0"/>
                <a:cs typeface="Arial" panose="020B0604020202020204" pitchFamily="34" charset="0"/>
              </a:rPr>
              <a:t>Abhängigkeit für Lernende - Verhinderung von Lernen</a:t>
            </a:r>
            <a:endParaRPr lang="de-DE" sz="2400" dirty="0">
              <a:highlight>
                <a:srgbClr val="FFFF00"/>
              </a:highlight>
              <a:latin typeface="Arial" panose="020B0604020202020204" pitchFamily="34" charset="0"/>
              <a:cs typeface="Arial" panose="020B0604020202020204" pitchFamily="34" charset="0"/>
            </a:endParaRPr>
          </a:p>
        </p:txBody>
      </p:sp>
      <p:sp>
        <p:nvSpPr>
          <p:cNvPr id="3" name="Ellipse 2">
            <a:extLst>
              <a:ext uri="{FF2B5EF4-FFF2-40B4-BE49-F238E27FC236}">
                <a16:creationId xmlns:a16="http://schemas.microsoft.com/office/drawing/2014/main" id="{25BA709B-5726-591B-9287-32908892E450}"/>
              </a:ext>
            </a:extLst>
          </p:cNvPr>
          <p:cNvSpPr>
            <a:spLocks noChangeAspect="1"/>
          </p:cNvSpPr>
          <p:nvPr/>
        </p:nvSpPr>
        <p:spPr>
          <a:xfrm>
            <a:off x="160776" y="249660"/>
            <a:ext cx="648000" cy="648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
        <p:nvSpPr>
          <p:cNvPr id="2" name="Rechteck 1">
            <a:extLst>
              <a:ext uri="{FF2B5EF4-FFF2-40B4-BE49-F238E27FC236}">
                <a16:creationId xmlns:a16="http://schemas.microsoft.com/office/drawing/2014/main" id="{7F46C70E-42BB-EF77-03E2-5B365D07AAD4}"/>
              </a:ext>
            </a:extLst>
          </p:cNvPr>
          <p:cNvSpPr/>
          <p:nvPr/>
        </p:nvSpPr>
        <p:spPr>
          <a:xfrm>
            <a:off x="9426102" y="5233482"/>
            <a:ext cx="2632751" cy="848108"/>
          </a:xfrm>
          <a:prstGeom prst="rect">
            <a:avLst/>
          </a:prstGeom>
          <a:blipFill dpi="0" rotWithShape="1">
            <a:blip r:embed="rId3">
              <a:alphaModFix amt="34000"/>
            </a:blip>
            <a:srcRect/>
            <a:stretch>
              <a:fillRect/>
            </a:stretch>
          </a:blip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i="1" dirty="0">
                <a:solidFill>
                  <a:srgbClr val="404040"/>
                </a:solidFill>
                <a:latin typeface="Arial" panose="020B0604020202020204" pitchFamily="34" charset="0"/>
                <a:cs typeface="Arial" panose="020B0604020202020204" pitchFamily="34" charset="0"/>
              </a:rPr>
              <a:t>Beachten Sie zum Beispiel die </a:t>
            </a:r>
            <a:r>
              <a:rPr lang="de-DE" sz="1600" i="1" dirty="0" err="1">
                <a:solidFill>
                  <a:srgbClr val="404040"/>
                </a:solidFill>
                <a:latin typeface="Arial" panose="020B0604020202020204" pitchFamily="34" charset="0"/>
                <a:cs typeface="Arial" panose="020B0604020202020204" pitchFamily="34" charset="0"/>
              </a:rPr>
              <a:t>ProKIS</a:t>
            </a:r>
            <a:r>
              <a:rPr lang="de-DE" sz="1600" i="1" dirty="0">
                <a:solidFill>
                  <a:srgbClr val="404040"/>
                </a:solidFill>
                <a:latin typeface="Arial" panose="020B0604020202020204" pitchFamily="34" charset="0"/>
                <a:cs typeface="Arial" panose="020B0604020202020204" pitchFamily="34" charset="0"/>
              </a:rPr>
              <a:t>-Szenarien </a:t>
            </a:r>
          </a:p>
          <a:p>
            <a:pPr algn="ctr"/>
            <a:r>
              <a:rPr lang="de-DE" sz="1600" i="1" dirty="0">
                <a:solidFill>
                  <a:srgbClr val="404040"/>
                </a:solidFill>
                <a:latin typeface="Arial" panose="020B0604020202020204" pitchFamily="34" charset="0"/>
                <a:cs typeface="Arial" panose="020B0604020202020204" pitchFamily="34" charset="0"/>
              </a:rPr>
              <a:t>8 und 9. </a:t>
            </a:r>
          </a:p>
        </p:txBody>
      </p:sp>
    </p:spTree>
    <p:extLst>
      <p:ext uri="{BB962C8B-B14F-4D97-AF65-F5344CB8AC3E}">
        <p14:creationId xmlns:p14="http://schemas.microsoft.com/office/powerpoint/2010/main" val="10230735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PlaceHolder 1"/>
          <p:cNvSpPr>
            <a:spLocks noGrp="1"/>
          </p:cNvSpPr>
          <p:nvPr>
            <p:ph type="sldNum" idx="47"/>
          </p:nvPr>
        </p:nvSpPr>
        <p:spPr>
          <a:xfrm>
            <a:off x="8772120" y="6356520"/>
            <a:ext cx="2742120" cy="363960"/>
          </a:xfrm>
          <a:prstGeom prst="rect">
            <a:avLst/>
          </a:prstGeom>
          <a:noFill/>
          <a:ln w="0">
            <a:noFill/>
          </a:ln>
        </p:spPr>
        <p:txBody>
          <a:bodyPr lIns="91440" tIns="45720" rIns="91440" bIns="45720" anchor="ctr">
            <a:noAutofit/>
          </a:bodyPr>
          <a:lstStyle>
            <a:lvl1pPr indent="0" algn="r" defTabSz="914400">
              <a:lnSpc>
                <a:spcPct val="100000"/>
              </a:lnSpc>
              <a:buNone/>
              <a:tabLst>
                <a:tab pos="0" algn="l"/>
              </a:tabLst>
              <a:defRPr lang="de-DE" sz="1200" b="0" u="none" strike="noStrike">
                <a:solidFill>
                  <a:schemeClr val="dk1"/>
                </a:solidFill>
                <a:effectLst/>
                <a:uFillTx/>
                <a:latin typeface="Calibri"/>
              </a:defRPr>
            </a:lvl1pPr>
          </a:lstStyle>
          <a:p>
            <a:pPr indent="0" algn="r" defTabSz="914400">
              <a:lnSpc>
                <a:spcPct val="100000"/>
              </a:lnSpc>
              <a:buNone/>
              <a:tabLst>
                <a:tab pos="0" algn="l"/>
              </a:tabLst>
            </a:pPr>
            <a:fld id="{21A5C521-9B59-4334-A52F-CB7651EA4968}" type="slidenum">
              <a:rPr lang="de-DE" sz="1200" b="0" u="none" strike="noStrike">
                <a:solidFill>
                  <a:schemeClr val="dk1"/>
                </a:solidFill>
                <a:effectLst/>
                <a:uFillTx/>
                <a:latin typeface="Calibri"/>
              </a:rPr>
              <a:t>9</a:t>
            </a:fld>
            <a:endParaRPr lang="de-DE" sz="1200" b="0" u="none" strike="noStrike">
              <a:solidFill>
                <a:srgbClr val="000000"/>
              </a:solidFill>
              <a:effectLst/>
              <a:uFillTx/>
              <a:latin typeface="Calibri"/>
            </a:endParaRPr>
          </a:p>
        </p:txBody>
      </p:sp>
      <p:sp>
        <p:nvSpPr>
          <p:cNvPr id="154" name="Rectangle 2"/>
          <p:cNvSpPr/>
          <p:nvPr/>
        </p:nvSpPr>
        <p:spPr>
          <a:xfrm>
            <a:off x="365760" y="306720"/>
            <a:ext cx="183600" cy="3682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numCol="1" spcCol="0" anchor="ctr">
            <a:spAutoFit/>
          </a:bodyPr>
          <a:lstStyle/>
          <a:p>
            <a:pPr defTabSz="914400">
              <a:lnSpc>
                <a:spcPct val="100000"/>
              </a:lnSpc>
              <a:tabLst>
                <a:tab pos="0" algn="l"/>
              </a:tabLst>
            </a:pPr>
            <a:endParaRPr lang="de-DE" sz="1800" b="0" u="none" strike="noStrike">
              <a:solidFill>
                <a:schemeClr val="dk1"/>
              </a:solidFill>
              <a:effectLst/>
              <a:uFillTx/>
              <a:latin typeface="Arial"/>
            </a:endParaRPr>
          </a:p>
        </p:txBody>
      </p:sp>
      <p:sp>
        <p:nvSpPr>
          <p:cNvPr id="155" name="PlaceHolder 1"/>
          <p:cNvSpPr/>
          <p:nvPr/>
        </p:nvSpPr>
        <p:spPr>
          <a:xfrm>
            <a:off x="275760" y="291600"/>
            <a:ext cx="10908720" cy="1146960"/>
          </a:xfrm>
          <a:prstGeom prst="rect">
            <a:avLst/>
          </a:prstGeom>
          <a:noFill/>
          <a:ln w="0">
            <a:noFill/>
          </a:ln>
        </p:spPr>
        <p:style>
          <a:lnRef idx="0">
            <a:scrgbClr r="0" g="0" b="0"/>
          </a:lnRef>
          <a:fillRef idx="0">
            <a:scrgbClr r="0" g="0" b="0"/>
          </a:fillRef>
          <a:effectRef idx="0">
            <a:scrgbClr r="0" g="0" b="0"/>
          </a:effectRef>
          <a:fontRef idx="minor"/>
        </p:style>
        <p:txBody>
          <a:bodyPr anchor="ctr">
            <a:noAutofit/>
          </a:bodyPr>
          <a:lstStyle/>
          <a:p>
            <a:pPr defTabSz="914400">
              <a:lnSpc>
                <a:spcPct val="100000"/>
              </a:lnSpc>
              <a:tabLst>
                <a:tab pos="0" algn="l"/>
              </a:tabLst>
            </a:pPr>
            <a:r>
              <a:rPr lang="de-DE" sz="3600" b="1" u="none" strike="noStrike" dirty="0">
                <a:solidFill>
                  <a:srgbClr val="404040"/>
                </a:solidFill>
                <a:effectLst/>
                <a:uFillTx/>
                <a:latin typeface="Arial"/>
              </a:rPr>
              <a:t>2. KI – Welche Kompetenzen brauchen Lernende?</a:t>
            </a:r>
            <a:endParaRPr lang="de-DE" sz="3600" b="0" u="none" strike="noStrike" dirty="0">
              <a:solidFill>
                <a:srgbClr val="404040"/>
              </a:solidFill>
              <a:effectLst/>
              <a:uFillTx/>
              <a:latin typeface="Calibri"/>
            </a:endParaRPr>
          </a:p>
        </p:txBody>
      </p:sp>
      <p:sp>
        <p:nvSpPr>
          <p:cNvPr id="156" name="Textfeld 8"/>
          <p:cNvSpPr/>
          <p:nvPr/>
        </p:nvSpPr>
        <p:spPr>
          <a:xfrm>
            <a:off x="9623520" y="3492720"/>
            <a:ext cx="184320" cy="36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endParaRPr lang="de-DE" sz="1800" b="0" u="none" strike="noStrike">
              <a:solidFill>
                <a:schemeClr val="dk1"/>
              </a:solidFill>
              <a:effectLst/>
              <a:uFillTx/>
              <a:latin typeface="Arial"/>
            </a:endParaRPr>
          </a:p>
        </p:txBody>
      </p:sp>
      <p:sp>
        <p:nvSpPr>
          <p:cNvPr id="157" name="Textfeld 9"/>
          <p:cNvSpPr/>
          <p:nvPr/>
        </p:nvSpPr>
        <p:spPr>
          <a:xfrm>
            <a:off x="4646880" y="3522600"/>
            <a:ext cx="184320" cy="3690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pPr defTabSz="914400">
              <a:lnSpc>
                <a:spcPct val="100000"/>
              </a:lnSpc>
            </a:pPr>
            <a:endParaRPr lang="de-DE" sz="1800" b="0" u="none" strike="noStrike">
              <a:solidFill>
                <a:schemeClr val="dk1"/>
              </a:solidFill>
              <a:effectLst/>
              <a:uFillTx/>
              <a:latin typeface="Arial"/>
            </a:endParaRPr>
          </a:p>
        </p:txBody>
      </p:sp>
      <p:sp>
        <p:nvSpPr>
          <p:cNvPr id="158" name="Google Shape;266;p30"/>
          <p:cNvSpPr/>
          <p:nvPr/>
        </p:nvSpPr>
        <p:spPr>
          <a:xfrm>
            <a:off x="549720" y="2285640"/>
            <a:ext cx="5383080" cy="3662541"/>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defTabSz="914400">
              <a:lnSpc>
                <a:spcPct val="100000"/>
              </a:lnSpc>
              <a:tabLst>
                <a:tab pos="0" algn="l"/>
              </a:tabLst>
            </a:pPr>
            <a:r>
              <a:rPr lang="de-DE" sz="2400" b="1" u="none" strike="noStrike" dirty="0">
                <a:solidFill>
                  <a:schemeClr val="dk1"/>
                </a:solidFill>
                <a:effectLst/>
                <a:uFillTx/>
                <a:latin typeface="Arial"/>
                <a:ea typeface="Calibri"/>
              </a:rPr>
              <a:t>Grundverständnis der technischen Basis </a:t>
            </a:r>
            <a:r>
              <a:rPr lang="de-DE" sz="1600" b="0" i="1" u="none" strike="noStrike" dirty="0">
                <a:effectLst/>
                <a:uFillTx/>
                <a:latin typeface="Arial"/>
                <a:ea typeface="Calibri"/>
              </a:rPr>
              <a:t>(</a:t>
            </a:r>
            <a:r>
              <a:rPr lang="de-DE" sz="1600" b="0" i="1" u="none" strike="noStrike" dirty="0" err="1">
                <a:effectLst/>
                <a:uFillTx/>
                <a:latin typeface="Arial"/>
                <a:ea typeface="Calibri"/>
              </a:rPr>
              <a:t>Mogavi</a:t>
            </a:r>
            <a:r>
              <a:rPr lang="de-DE" sz="1600" b="0" i="1" u="none" strike="noStrike" dirty="0">
                <a:effectLst/>
                <a:uFillTx/>
                <a:latin typeface="Arial"/>
                <a:ea typeface="Calibri"/>
              </a:rPr>
              <a:t> et al., 2024) </a:t>
            </a:r>
            <a:endParaRPr lang="de-DE" sz="1600" b="0" u="none" strike="noStrike" dirty="0">
              <a:effectLst/>
              <a:uFillTx/>
              <a:latin typeface="Calibri"/>
            </a:endParaRPr>
          </a:p>
          <a:p>
            <a:pPr marL="457200" indent="-457200" defTabSz="914400">
              <a:lnSpc>
                <a:spcPct val="100000"/>
              </a:lnSpc>
              <a:buClr>
                <a:srgbClr val="000000"/>
              </a:buClr>
              <a:buFont typeface="Courier New"/>
              <a:buChar char="o"/>
              <a:tabLst>
                <a:tab pos="0" algn="l"/>
              </a:tabLst>
            </a:pPr>
            <a:r>
              <a:rPr lang="de-DE" sz="2100" b="0" u="none" strike="noStrike" dirty="0">
                <a:solidFill>
                  <a:schemeClr val="dk1"/>
                </a:solidFill>
                <a:effectLst/>
                <a:uFillTx/>
                <a:latin typeface="Arial"/>
                <a:ea typeface="Calibri"/>
              </a:rPr>
              <a:t>Dies schließt die Grenzen von ChatGPT &amp; Co. ein: (Noch) keine Rechtsberatung / medizinische Diagnose allein mit </a:t>
            </a:r>
            <a:r>
              <a:rPr lang="de-DE" sz="2100" b="0" u="none" strike="noStrike" dirty="0" err="1">
                <a:solidFill>
                  <a:schemeClr val="dk1"/>
                </a:solidFill>
                <a:effectLst/>
                <a:uFillTx/>
                <a:latin typeface="Arial"/>
                <a:ea typeface="Calibri"/>
              </a:rPr>
              <a:t>ChatBot</a:t>
            </a:r>
            <a:r>
              <a:rPr lang="de-DE" sz="2100" b="0" u="none" strike="noStrike" dirty="0">
                <a:solidFill>
                  <a:schemeClr val="dk1"/>
                </a:solidFill>
                <a:effectLst/>
                <a:uFillTx/>
                <a:latin typeface="Arial"/>
                <a:ea typeface="Calibri"/>
              </a:rPr>
              <a:t>!</a:t>
            </a:r>
            <a:endParaRPr lang="de-DE" sz="2100" b="0" u="none" strike="noStrike" dirty="0">
              <a:solidFill>
                <a:srgbClr val="000000"/>
              </a:solidFill>
              <a:effectLst/>
              <a:uFillTx/>
              <a:latin typeface="Calibri"/>
            </a:endParaRPr>
          </a:p>
          <a:p>
            <a:pPr marL="457200" indent="-457200" defTabSz="914400">
              <a:lnSpc>
                <a:spcPct val="100000"/>
              </a:lnSpc>
              <a:buClr>
                <a:srgbClr val="000000"/>
              </a:buClr>
              <a:buFont typeface="Courier New"/>
              <a:buChar char="o"/>
              <a:tabLst>
                <a:tab pos="0" algn="l"/>
              </a:tabLst>
            </a:pPr>
            <a:r>
              <a:rPr lang="de-DE" sz="2100" b="0" u="none" strike="noStrike" dirty="0">
                <a:solidFill>
                  <a:schemeClr val="dk1"/>
                </a:solidFill>
                <a:effectLst/>
                <a:uFillTx/>
                <a:latin typeface="Arial"/>
                <a:ea typeface="Calibri"/>
              </a:rPr>
              <a:t>Kritische Quellenprüfung, auch zur Vermeidung von Plagiaten</a:t>
            </a:r>
            <a:endParaRPr lang="de-DE" sz="2100" b="0" u="none" strike="noStrike" dirty="0">
              <a:solidFill>
                <a:srgbClr val="000000"/>
              </a:solidFill>
              <a:effectLst/>
              <a:uFillTx/>
              <a:latin typeface="Calibri"/>
            </a:endParaRPr>
          </a:p>
          <a:p>
            <a:pPr marL="457200" indent="-457200" defTabSz="914400">
              <a:lnSpc>
                <a:spcPct val="100000"/>
              </a:lnSpc>
              <a:buClr>
                <a:srgbClr val="000000"/>
              </a:buClr>
              <a:buFont typeface="Courier New"/>
              <a:buChar char="o"/>
              <a:tabLst>
                <a:tab pos="0" algn="l"/>
              </a:tabLst>
            </a:pPr>
            <a:r>
              <a:rPr lang="de-DE" sz="2100" b="0" u="none" strike="noStrike" dirty="0">
                <a:solidFill>
                  <a:schemeClr val="dk1"/>
                </a:solidFill>
                <a:effectLst/>
                <a:uFillTx/>
                <a:latin typeface="Arial"/>
                <a:ea typeface="Calibri"/>
              </a:rPr>
              <a:t>Wissen über „</a:t>
            </a:r>
            <a:r>
              <a:rPr lang="de-DE" sz="2100" b="0" u="none" strike="noStrike" dirty="0" err="1">
                <a:solidFill>
                  <a:schemeClr val="dk1"/>
                </a:solidFill>
                <a:effectLst/>
                <a:uFillTx/>
                <a:latin typeface="Arial"/>
                <a:ea typeface="Calibri"/>
              </a:rPr>
              <a:t>world</a:t>
            </a:r>
            <a:r>
              <a:rPr lang="de-DE" sz="2100" b="0" u="none" strike="noStrike" dirty="0">
                <a:solidFill>
                  <a:schemeClr val="dk1"/>
                </a:solidFill>
                <a:effectLst/>
                <a:uFillTx/>
                <a:latin typeface="Arial"/>
                <a:ea typeface="Calibri"/>
              </a:rPr>
              <a:t> </a:t>
            </a:r>
            <a:r>
              <a:rPr lang="de-DE" sz="2100" b="0" u="none" strike="noStrike" dirty="0" err="1">
                <a:solidFill>
                  <a:schemeClr val="dk1"/>
                </a:solidFill>
                <a:effectLst/>
                <a:uFillTx/>
                <a:latin typeface="Arial"/>
                <a:ea typeface="Calibri"/>
              </a:rPr>
              <a:t>bias</a:t>
            </a:r>
            <a:r>
              <a:rPr lang="de-DE" sz="2100" b="0" u="none" strike="noStrike" dirty="0">
                <a:solidFill>
                  <a:schemeClr val="dk1"/>
                </a:solidFill>
                <a:effectLst/>
                <a:uFillTx/>
                <a:latin typeface="Arial"/>
                <a:ea typeface="Calibri"/>
              </a:rPr>
              <a:t>“ von KI </a:t>
            </a:r>
            <a:r>
              <a:rPr lang="de-DE" sz="1600" b="0" i="1" u="none" strike="noStrike" dirty="0">
                <a:effectLst/>
                <a:uFillTx/>
                <a:latin typeface="Arial"/>
                <a:ea typeface="Calibri"/>
              </a:rPr>
              <a:t>(</a:t>
            </a:r>
            <a:r>
              <a:rPr lang="de-DE" sz="1600" b="0" i="1" u="none" strike="noStrike" dirty="0" err="1">
                <a:effectLst/>
                <a:uFillTx/>
                <a:latin typeface="Arial"/>
                <a:ea typeface="Calibri"/>
              </a:rPr>
              <a:t>Pasquinelli</a:t>
            </a:r>
            <a:r>
              <a:rPr lang="de-DE" sz="1600" b="0" i="1" u="none" strike="noStrike" dirty="0">
                <a:effectLst/>
                <a:uFillTx/>
                <a:latin typeface="Arial"/>
                <a:ea typeface="Calibri"/>
              </a:rPr>
              <a:t>, 2019)</a:t>
            </a:r>
            <a:endParaRPr lang="de-DE" sz="1600" b="0" u="none" strike="noStrike" dirty="0">
              <a:effectLst/>
              <a:uFillTx/>
              <a:latin typeface="Calibri"/>
            </a:endParaRPr>
          </a:p>
          <a:p>
            <a:pPr marL="457200" indent="-457200" defTabSz="914400">
              <a:lnSpc>
                <a:spcPct val="100000"/>
              </a:lnSpc>
              <a:buClr>
                <a:srgbClr val="000000"/>
              </a:buClr>
              <a:buFont typeface="Courier New"/>
              <a:buChar char="o"/>
              <a:tabLst>
                <a:tab pos="0" algn="l"/>
              </a:tabLst>
            </a:pPr>
            <a:r>
              <a:rPr lang="de-DE" sz="2100" b="0" u="none" strike="noStrike" dirty="0">
                <a:solidFill>
                  <a:schemeClr val="dk1"/>
                </a:solidFill>
                <a:effectLst/>
                <a:uFillTx/>
                <a:latin typeface="Arial"/>
                <a:ea typeface="Calibri"/>
              </a:rPr>
              <a:t>Umgang mit eigenen Daten</a:t>
            </a:r>
            <a:endParaRPr lang="de-DE" sz="2100" b="0" u="none" strike="noStrike" dirty="0">
              <a:solidFill>
                <a:srgbClr val="000000"/>
              </a:solidFill>
              <a:effectLst/>
              <a:uFillTx/>
              <a:latin typeface="Calibri"/>
            </a:endParaRPr>
          </a:p>
        </p:txBody>
      </p:sp>
      <p:sp>
        <p:nvSpPr>
          <p:cNvPr id="159" name="Google Shape;267;p30"/>
          <p:cNvSpPr/>
          <p:nvPr/>
        </p:nvSpPr>
        <p:spPr>
          <a:xfrm>
            <a:off x="6661800" y="2343600"/>
            <a:ext cx="5383080" cy="3416320"/>
          </a:xfrm>
          <a:prstGeom prst="rect">
            <a:avLst/>
          </a:prstGeom>
          <a:noFill/>
          <a:ln w="0">
            <a:noFill/>
          </a:ln>
        </p:spPr>
        <p:style>
          <a:lnRef idx="0">
            <a:scrgbClr r="0" g="0" b="0"/>
          </a:lnRef>
          <a:fillRef idx="0">
            <a:scrgbClr r="0" g="0" b="0"/>
          </a:fillRef>
          <a:effectRef idx="0">
            <a:scrgbClr r="0" g="0" b="0"/>
          </a:effectRef>
          <a:fontRef idx="minor"/>
        </p:style>
        <p:txBody>
          <a:bodyPr anchor="t">
            <a:spAutoFit/>
          </a:bodyPr>
          <a:lstStyle/>
          <a:p>
            <a:pPr defTabSz="914400">
              <a:lnSpc>
                <a:spcPct val="100000"/>
              </a:lnSpc>
              <a:tabLst>
                <a:tab pos="0" algn="l"/>
              </a:tabLst>
            </a:pPr>
            <a:r>
              <a:rPr lang="de-DE" sz="2400" b="1" u="none" strike="noStrike" dirty="0">
                <a:solidFill>
                  <a:schemeClr val="dk1"/>
                </a:solidFill>
                <a:effectLst/>
                <a:uFillTx/>
                <a:latin typeface="Arial"/>
                <a:ea typeface="Calibri"/>
              </a:rPr>
              <a:t>Verständnis von gesellschaftlichen Veränderungen</a:t>
            </a:r>
            <a:endParaRPr lang="de-DE" sz="2400" b="0" u="none" strike="noStrike" dirty="0">
              <a:solidFill>
                <a:srgbClr val="000000"/>
              </a:solidFill>
              <a:effectLst/>
              <a:uFillTx/>
              <a:latin typeface="Calibri"/>
            </a:endParaRPr>
          </a:p>
          <a:p>
            <a:pPr marL="457200" indent="-457200" defTabSz="914400">
              <a:lnSpc>
                <a:spcPct val="100000"/>
              </a:lnSpc>
              <a:buClr>
                <a:srgbClr val="000000"/>
              </a:buClr>
              <a:buFont typeface="Courier New"/>
              <a:buChar char="o"/>
              <a:tabLst>
                <a:tab pos="0" algn="l"/>
              </a:tabLst>
            </a:pPr>
            <a:r>
              <a:rPr lang="de-DE" sz="2100" b="0" u="none" strike="noStrike" dirty="0">
                <a:solidFill>
                  <a:schemeClr val="dk1"/>
                </a:solidFill>
                <a:effectLst/>
                <a:uFillTx/>
                <a:latin typeface="Arial"/>
                <a:ea typeface="Calibri"/>
              </a:rPr>
              <a:t>Wie verändert KI Lesen, Schreiben und Denken?</a:t>
            </a:r>
            <a:endParaRPr lang="de-DE" sz="2100" b="0" u="none" strike="noStrike" dirty="0">
              <a:solidFill>
                <a:srgbClr val="000000"/>
              </a:solidFill>
              <a:effectLst/>
              <a:uFillTx/>
              <a:latin typeface="Calibri"/>
            </a:endParaRPr>
          </a:p>
          <a:p>
            <a:pPr marL="457200" indent="-457200" defTabSz="914400">
              <a:lnSpc>
                <a:spcPct val="100000"/>
              </a:lnSpc>
              <a:buClr>
                <a:srgbClr val="000000"/>
              </a:buClr>
              <a:buFont typeface="Courier New"/>
              <a:buChar char="o"/>
              <a:tabLst>
                <a:tab pos="0" algn="l"/>
              </a:tabLst>
            </a:pPr>
            <a:r>
              <a:rPr lang="de-DE" sz="2100" b="0" u="none" strike="noStrike" dirty="0">
                <a:solidFill>
                  <a:schemeClr val="dk1"/>
                </a:solidFill>
                <a:effectLst/>
                <a:uFillTx/>
                <a:latin typeface="Arial"/>
                <a:ea typeface="Calibri"/>
              </a:rPr>
              <a:t>Welche Konsequenzen können diese Veränderungen haben und wie bewerten wir diese?</a:t>
            </a:r>
            <a:endParaRPr lang="de-DE" sz="2100" b="0" u="none" strike="noStrike" dirty="0">
              <a:solidFill>
                <a:srgbClr val="000000"/>
              </a:solidFill>
              <a:effectLst/>
              <a:uFillTx/>
              <a:latin typeface="Calibri"/>
            </a:endParaRPr>
          </a:p>
          <a:p>
            <a:pPr marL="457200" indent="-457200" defTabSz="914400">
              <a:lnSpc>
                <a:spcPct val="100000"/>
              </a:lnSpc>
              <a:buClr>
                <a:srgbClr val="000000"/>
              </a:buClr>
              <a:buFont typeface="Courier New"/>
              <a:buChar char="o"/>
              <a:tabLst>
                <a:tab pos="0" algn="l"/>
              </a:tabLst>
            </a:pPr>
            <a:r>
              <a:rPr lang="de-DE" sz="2100" b="0" u="none" strike="noStrike" dirty="0">
                <a:solidFill>
                  <a:schemeClr val="dk1"/>
                </a:solidFill>
                <a:effectLst/>
                <a:uFillTx/>
                <a:latin typeface="Arial"/>
                <a:ea typeface="Calibri"/>
              </a:rPr>
              <a:t>Wie können „wir“ mit KI umgehen – als Einzelpersonen, als Klasse, als Schule, als Gesellschaft?</a:t>
            </a:r>
            <a:endParaRPr lang="de-DE" sz="2100" b="0" u="none" strike="noStrike" dirty="0">
              <a:solidFill>
                <a:srgbClr val="000000"/>
              </a:solidFill>
              <a:effectLst/>
              <a:uFillTx/>
              <a:latin typeface="Calibri"/>
            </a:endParaRPr>
          </a:p>
        </p:txBody>
      </p:sp>
      <p:sp>
        <p:nvSpPr>
          <p:cNvPr id="160" name="Google Shape;268;p30"/>
          <p:cNvSpPr/>
          <p:nvPr/>
        </p:nvSpPr>
        <p:spPr>
          <a:xfrm>
            <a:off x="4991040" y="1550520"/>
            <a:ext cx="2199240" cy="522720"/>
          </a:xfrm>
          <a:prstGeom prst="curvedDownArrow">
            <a:avLst>
              <a:gd name="adj1" fmla="val 25000"/>
              <a:gd name="adj2" fmla="val 50000"/>
              <a:gd name="adj3" fmla="val 25000"/>
            </a:avLst>
          </a:prstGeom>
          <a:solidFill>
            <a:srgbClr val="FD9457"/>
          </a:solidFill>
          <a:ln w="0">
            <a:solidFill>
              <a:srgbClr val="FD9457"/>
            </a:solid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tabLst>
                <a:tab pos="0" algn="l"/>
              </a:tabLst>
            </a:pPr>
            <a:endParaRPr lang="de-DE" sz="1800" b="0" u="none" strike="noStrike">
              <a:solidFill>
                <a:schemeClr val="dk1"/>
              </a:solidFill>
              <a:effectLst/>
              <a:uFillTx/>
              <a:latin typeface="Arial"/>
              <a:ea typeface="Arial"/>
            </a:endParaRPr>
          </a:p>
        </p:txBody>
      </p:sp>
      <p:sp>
        <p:nvSpPr>
          <p:cNvPr id="161" name="Google Shape;269;p30"/>
          <p:cNvSpPr/>
          <p:nvPr/>
        </p:nvSpPr>
        <p:spPr>
          <a:xfrm rot="10800000">
            <a:off x="4991400" y="5779440"/>
            <a:ext cx="2199240" cy="522720"/>
          </a:xfrm>
          <a:prstGeom prst="curvedDownArrow">
            <a:avLst>
              <a:gd name="adj1" fmla="val 25000"/>
              <a:gd name="adj2" fmla="val 50000"/>
              <a:gd name="adj3" fmla="val 25000"/>
            </a:avLst>
          </a:prstGeom>
          <a:solidFill>
            <a:srgbClr val="FD9457"/>
          </a:solidFill>
          <a:ln w="0">
            <a:solidFill>
              <a:srgbClr val="FD9457"/>
            </a:solidFill>
          </a:ln>
        </p:spPr>
        <p:style>
          <a:lnRef idx="0">
            <a:scrgbClr r="0" g="0" b="0"/>
          </a:lnRef>
          <a:fillRef idx="0">
            <a:scrgbClr r="0" g="0" b="0"/>
          </a:fillRef>
          <a:effectRef idx="0">
            <a:scrgbClr r="0" g="0" b="0"/>
          </a:effectRef>
          <a:fontRef idx="minor"/>
        </p:style>
        <p:txBody>
          <a:bodyPr anchor="ctr">
            <a:noAutofit/>
          </a:bodyPr>
          <a:lstStyle/>
          <a:p>
            <a:pPr algn="ctr" defTabSz="914400">
              <a:lnSpc>
                <a:spcPct val="100000"/>
              </a:lnSpc>
              <a:tabLst>
                <a:tab pos="0" algn="l"/>
              </a:tabLst>
            </a:pPr>
            <a:endParaRPr lang="de-DE" sz="1800" b="0" u="none" strike="noStrike">
              <a:solidFill>
                <a:schemeClr val="dk1"/>
              </a:solidFill>
              <a:effectLst/>
              <a:uFillTx/>
              <a:latin typeface="Arial"/>
              <a:ea typeface="Arial"/>
            </a:endParaRPr>
          </a:p>
        </p:txBody>
      </p:sp>
      <p:sp>
        <p:nvSpPr>
          <p:cNvPr id="2" name="Ellipse 1">
            <a:extLst>
              <a:ext uri="{FF2B5EF4-FFF2-40B4-BE49-F238E27FC236}">
                <a16:creationId xmlns:a16="http://schemas.microsoft.com/office/drawing/2014/main" id="{15B472E9-70F5-E895-22E1-63FB6999940E}"/>
              </a:ext>
            </a:extLst>
          </p:cNvPr>
          <p:cNvSpPr>
            <a:spLocks noChangeAspect="1"/>
          </p:cNvSpPr>
          <p:nvPr/>
        </p:nvSpPr>
        <p:spPr>
          <a:xfrm>
            <a:off x="160776" y="249660"/>
            <a:ext cx="648000" cy="648000"/>
          </a:xfrm>
          <a:prstGeom prst="ellipse">
            <a:avLst/>
          </a:prstGeom>
          <a:solidFill>
            <a:schemeClr val="bg1"/>
          </a:solidFill>
          <a:ln w="12700">
            <a:solidFill>
              <a:srgbClr val="FD9457"/>
            </a:solid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defTabSz="914400">
              <a:lnSpc>
                <a:spcPct val="100000"/>
              </a:lnSpc>
            </a:pPr>
            <a:r>
              <a:rPr lang="de-DE" sz="2800" b="1" u="none" strike="noStrike" dirty="0">
                <a:solidFill>
                  <a:srgbClr val="404040"/>
                </a:solidFill>
                <a:effectLst/>
                <a:uFillTx/>
                <a:latin typeface="Calibri"/>
              </a:rPr>
              <a:t>2</a:t>
            </a:r>
            <a:endParaRPr lang="en-US" sz="2800" b="0" u="none" strike="noStrike" dirty="0">
              <a:solidFill>
                <a:srgbClr val="404040"/>
              </a:solidFill>
              <a:effectLst/>
              <a:uFillTx/>
              <a:latin typeface="Calibri"/>
            </a:endParaRPr>
          </a:p>
        </p:txBody>
      </p:sp>
      <p:sp>
        <p:nvSpPr>
          <p:cNvPr id="3" name="Rechteck 2">
            <a:extLst>
              <a:ext uri="{FF2B5EF4-FFF2-40B4-BE49-F238E27FC236}">
                <a16:creationId xmlns:a16="http://schemas.microsoft.com/office/drawing/2014/main" id="{1F208DA7-B33C-0B43-4714-714DAE5714AD}"/>
              </a:ext>
            </a:extLst>
          </p:cNvPr>
          <p:cNvSpPr/>
          <p:nvPr/>
        </p:nvSpPr>
        <p:spPr>
          <a:xfrm>
            <a:off x="9881590" y="805127"/>
            <a:ext cx="2149634" cy="1147320"/>
          </a:xfrm>
          <a:prstGeom prst="rect">
            <a:avLst/>
          </a:prstGeom>
          <a:blipFill dpi="0" rotWithShape="1">
            <a:blip r:embed="rId3">
              <a:alphaModFix amt="34000"/>
            </a:blip>
            <a:srcRect/>
            <a:stretch>
              <a:fillRect/>
            </a:stretch>
          </a:blipFill>
          <a:ln>
            <a:solidFill>
              <a:srgbClr val="40404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i="1" dirty="0">
                <a:solidFill>
                  <a:srgbClr val="404040"/>
                </a:solidFill>
                <a:latin typeface="Arial" panose="020B0604020202020204" pitchFamily="34" charset="0"/>
                <a:cs typeface="Arial" panose="020B0604020202020204" pitchFamily="34" charset="0"/>
              </a:rPr>
              <a:t>Beachten Sie auch das </a:t>
            </a:r>
            <a:r>
              <a:rPr lang="de-DE" sz="1600" i="1" dirty="0" err="1">
                <a:solidFill>
                  <a:srgbClr val="404040"/>
                </a:solidFill>
                <a:latin typeface="Arial" panose="020B0604020202020204" pitchFamily="34" charset="0"/>
                <a:cs typeface="Arial" panose="020B0604020202020204" pitchFamily="34" charset="0"/>
              </a:rPr>
              <a:t>ProKIS</a:t>
            </a:r>
            <a:r>
              <a:rPr lang="de-DE" sz="1600" i="1" dirty="0">
                <a:solidFill>
                  <a:srgbClr val="404040"/>
                </a:solidFill>
                <a:latin typeface="Arial" panose="020B0604020202020204" pitchFamily="34" charset="0"/>
                <a:cs typeface="Arial" panose="020B0604020202020204" pitchFamily="34" charset="0"/>
              </a:rPr>
              <a:t>-Zusatzmaterial zu </a:t>
            </a:r>
          </a:p>
          <a:p>
            <a:pPr algn="ctr"/>
            <a:r>
              <a:rPr lang="de-DE" sz="1600" i="1" dirty="0">
                <a:solidFill>
                  <a:srgbClr val="404040"/>
                </a:solidFill>
                <a:latin typeface="Arial" panose="020B0604020202020204" pitchFamily="34" charset="0"/>
                <a:cs typeface="Arial" panose="020B0604020202020204" pitchFamily="34" charset="0"/>
              </a:rPr>
              <a:t>KI-Frameworks .</a:t>
            </a:r>
          </a:p>
        </p:txBody>
      </p:sp>
    </p:spTree>
  </p:cSld>
  <p:clrMapOvr>
    <a:masterClrMapping/>
  </p:clrMapOvr>
</p:sld>
</file>

<file path=ppt/theme/theme1.xml><?xml version="1.0" encoding="utf-8"?>
<a:theme xmlns:a="http://schemas.openxmlformats.org/drawingml/2006/main" name="Office">
  <a:themeElements>
    <a:clrScheme name="Benutzerdefiniert 15">
      <a:dk1>
        <a:srgbClr val="000000"/>
      </a:dk1>
      <a:lt1>
        <a:srgbClr val="FFFFFF"/>
      </a:lt1>
      <a:dk2>
        <a:srgbClr val="0E2841"/>
      </a:dk2>
      <a:lt2>
        <a:srgbClr val="E8E8E8"/>
      </a:lt2>
      <a:accent1>
        <a:srgbClr val="55C6FF"/>
      </a:accent1>
      <a:accent2>
        <a:srgbClr val="56C6FE"/>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majorFont>
      <a:minorFont>
        <a:latin typeface="Arial"/>
        <a:ea typeface=""/>
        <a:cs typeface=""/>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tint val="100000"/>
                <a:shade val="100000"/>
              </a:schemeClr>
            </a:gs>
            <a:gs pos="100000">
              <a:schemeClr val="phClr">
                <a:tint val="50000"/>
                <a:shade val="100000"/>
              </a:schemeClr>
            </a:gs>
          </a:gsLst>
          <a:lin ang="16200000" scaled="0"/>
          <a:tileRect/>
        </a:gradFill>
      </a:fillStyleLst>
      <a:lnStyleLst>
        <a:ln w="9525" cap="flat" cmpd="sng" algn="ctr">
          <a:prstDash val="solid"/>
        </a:ln>
        <a:ln w="25400" cap="flat" cmpd="sng" algn="ctr">
          <a:prstDash val="solid"/>
        </a:ln>
        <a:ln w="38100" cap="flat" cmpd="sng" algn="ctr">
          <a:prstDash val="solid"/>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2273</Words>
  <Application>Microsoft Office PowerPoint</Application>
  <PresentationFormat>Breitbild</PresentationFormat>
  <Paragraphs>441</Paragraphs>
  <Slides>38</Slides>
  <Notes>31</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38</vt:i4>
      </vt:variant>
    </vt:vector>
  </HeadingPairs>
  <TitlesOfParts>
    <vt:vector size="48" baseType="lpstr">
      <vt:lpstr>Meiryo</vt:lpstr>
      <vt:lpstr>Arial</vt:lpstr>
      <vt:lpstr>Arial Black</vt:lpstr>
      <vt:lpstr>Calibri</vt:lpstr>
      <vt:lpstr>Calibri Light</vt:lpstr>
      <vt:lpstr>Courier New</vt:lpstr>
      <vt:lpstr>Symbol</vt:lpstr>
      <vt:lpstr>TT Rounds Condensed Bold</vt:lpstr>
      <vt:lpstr>Wingdings</vt:lpstr>
      <vt:lpstr>Office</vt:lpstr>
      <vt:lpstr>Offener Workshop Eigene Projekte zu KI und Demokratiebildung entwickeln</vt:lpstr>
      <vt:lpstr>PowerPoint-Präsentation</vt:lpstr>
      <vt:lpstr>Ziele der Fortbildung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Exkurs: Das SAMR-Modell zur Technologienutzung in der Bildung</vt:lpstr>
      <vt:lpstr>Exkurs: Das SAMR-Modell zur Technologienutzung in der Bildung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Blitzlicht Was war das wertvollste Erkenntnis oder die wichtigste Erfahrung, die Sie heute gemacht haben?  Welche Herausforderungen haben Sie während des Workshops identifiziert und wie haben Sie diese gelöst?  Welche Schritte stehen für Sie als Nächstes an?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Kultur der Digitalität an Schulen partizipativ gestalten</dc:title>
  <dc:subject/>
  <dc:creator>Alimova, Anastasia</dc:creator>
  <dc:description/>
  <cp:lastModifiedBy>Marcus Kindlinger</cp:lastModifiedBy>
  <cp:revision>325</cp:revision>
  <dcterms:created xsi:type="dcterms:W3CDTF">2024-03-31T13:19:35Z</dcterms:created>
  <dcterms:modified xsi:type="dcterms:W3CDTF">2026-01-28T17:20:10Z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2</vt:i4>
  </property>
  <property fmtid="{D5CDD505-2E9C-101B-9397-08002B2CF9AE}" pid="3" name="Notes">
    <vt:i4>40</vt:i4>
  </property>
  <property fmtid="{D5CDD505-2E9C-101B-9397-08002B2CF9AE}" pid="4" name="PresentationFormat">
    <vt:lpwstr>Breitbild</vt:lpwstr>
  </property>
  <property fmtid="{D5CDD505-2E9C-101B-9397-08002B2CF9AE}" pid="5" name="Slides">
    <vt:i4>49</vt:i4>
  </property>
</Properties>
</file>