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media/image9.svg" ContentType="image/svg+xml"/>
  <Override PartName="/ppt/notesSlides/notesSlide3.xml" ContentType="application/vnd.openxmlformats-officedocument.presentationml.notesSlide+xml"/>
  <Override PartName="/ppt/media/image11.svg" ContentType="image/svg+xml"/>
  <Override PartName="/ppt/media/image13.svg" ContentType="image/svg+xml"/>
  <Override PartName="/ppt/media/image15.svg" ContentType="image/svg+xml"/>
  <Override PartName="/ppt/media/image17.svg" ContentType="image/sv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media/image26.svg" ContentType="image/svg+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media/image28.svg" ContentType="image/sv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media/image30.svg" ContentType="image/sv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media/image33.svg" ContentType="image/svg+xml"/>
  <Override PartName="/ppt/notesSlides/notesSlide19.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0"/>
  </p:notesMasterIdLst>
  <p:sldIdLst>
    <p:sldId id="348" r:id="rId2"/>
    <p:sldId id="350" r:id="rId3"/>
    <p:sldId id="349" r:id="rId4"/>
    <p:sldId id="1730" r:id="rId5"/>
    <p:sldId id="354" r:id="rId6"/>
    <p:sldId id="356" r:id="rId7"/>
    <p:sldId id="1734" r:id="rId8"/>
    <p:sldId id="269" r:id="rId9"/>
    <p:sldId id="270" r:id="rId10"/>
    <p:sldId id="1731" r:id="rId11"/>
    <p:sldId id="271" r:id="rId12"/>
    <p:sldId id="359" r:id="rId13"/>
    <p:sldId id="361" r:id="rId14"/>
    <p:sldId id="365" r:id="rId15"/>
    <p:sldId id="366" r:id="rId16"/>
    <p:sldId id="368" r:id="rId17"/>
    <p:sldId id="369" r:id="rId18"/>
    <p:sldId id="370" r:id="rId19"/>
    <p:sldId id="371" r:id="rId20"/>
    <p:sldId id="374" r:id="rId21"/>
    <p:sldId id="375" r:id="rId22"/>
    <p:sldId id="376" r:id="rId23"/>
    <p:sldId id="1733" r:id="rId24"/>
    <p:sldId id="377" r:id="rId25"/>
    <p:sldId id="1727" r:id="rId26"/>
    <p:sldId id="1732" r:id="rId27"/>
    <p:sldId id="1728" r:id="rId28"/>
    <p:sldId id="1729" r:id="rId29"/>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äsi" id="{270C20D8-50F2-A644-8B21-A85C642A4B75}">
          <p14:sldIdLst>
            <p14:sldId id="348"/>
            <p14:sldId id="350"/>
            <p14:sldId id="349"/>
            <p14:sldId id="1730"/>
            <p14:sldId id="354"/>
            <p14:sldId id="356"/>
            <p14:sldId id="1734"/>
            <p14:sldId id="269"/>
            <p14:sldId id="270"/>
            <p14:sldId id="1731"/>
            <p14:sldId id="271"/>
            <p14:sldId id="359"/>
            <p14:sldId id="361"/>
            <p14:sldId id="365"/>
            <p14:sldId id="366"/>
            <p14:sldId id="368"/>
            <p14:sldId id="369"/>
            <p14:sldId id="370"/>
            <p14:sldId id="371"/>
            <p14:sldId id="374"/>
            <p14:sldId id="375"/>
            <p14:sldId id="376"/>
            <p14:sldId id="1733"/>
            <p14:sldId id="377"/>
            <p14:sldId id="1727"/>
            <p14:sldId id="1732"/>
            <p14:sldId id="1728"/>
            <p14:sldId id="1729"/>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C14469-A547-6D36-7ABA-99FFD4C15340}" name="Leon Micheel" initials="LM" userId="8a65382674eab921" providerId="Windows Live"/>
  <p188:author id="{E27BC987-673A-DFA2-CE78-F9F6F2602971}" name="Marcus Kindlinger" initials="MK" userId="S::mkindlin@on.wwu.de::38bb0d90-57e5-4c6d-879c-3a1b6152ce1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4040"/>
    <a:srgbClr val="13B5FF"/>
    <a:srgbClr val="95D9C4"/>
    <a:srgbClr val="F87AC5"/>
    <a:srgbClr val="DAF2EA"/>
    <a:srgbClr val="CAECE1"/>
    <a:srgbClr val="8E6AA6"/>
    <a:srgbClr val="DAB02B"/>
    <a:srgbClr val="FF9352"/>
    <a:srgbClr val="93DA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480" autoAdjust="0"/>
    <p:restoredTop sz="94673"/>
  </p:normalViewPr>
  <p:slideViewPr>
    <p:cSldViewPr snapToGrid="0">
      <p:cViewPr varScale="1">
        <p:scale>
          <a:sx n="105" d="100"/>
          <a:sy n="105" d="100"/>
        </p:scale>
        <p:origin x="91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8/10/relationships/authors" Targe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us Kindlinger" userId="38bb0d90-57e5-4c6d-879c-3a1b6152ce1f" providerId="ADAL" clId="{94F9F0F2-D91A-4CFD-8ECB-CCA4BCC08002}"/>
    <pc:docChg chg="modSld">
      <pc:chgData name="Marcus Kindlinger" userId="38bb0d90-57e5-4c6d-879c-3a1b6152ce1f" providerId="ADAL" clId="{94F9F0F2-D91A-4CFD-8ECB-CCA4BCC08002}" dt="2026-01-05T16:15:08.756" v="4" actId="20577"/>
      <pc:docMkLst>
        <pc:docMk/>
      </pc:docMkLst>
      <pc:sldChg chg="modSp mod">
        <pc:chgData name="Marcus Kindlinger" userId="38bb0d90-57e5-4c6d-879c-3a1b6152ce1f" providerId="ADAL" clId="{94F9F0F2-D91A-4CFD-8ECB-CCA4BCC08002}" dt="2026-01-05T16:15:08.756" v="4" actId="20577"/>
        <pc:sldMkLst>
          <pc:docMk/>
          <pc:sldMk cId="3610233187" sldId="349"/>
        </pc:sldMkLst>
        <pc:spChg chg="mod">
          <ac:chgData name="Marcus Kindlinger" userId="38bb0d90-57e5-4c6d-879c-3a1b6152ce1f" providerId="ADAL" clId="{94F9F0F2-D91A-4CFD-8ECB-CCA4BCC08002}" dt="2026-01-05T16:15:08.756" v="4" actId="20577"/>
          <ac:spMkLst>
            <pc:docMk/>
            <pc:sldMk cId="3610233187" sldId="349"/>
            <ac:spMk id="11" creationId="{375F41A7-2E8C-1CBD-3A0D-F45558A74B7E}"/>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3258BD8-2D73-4B12-8F0F-A4A188D337E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de-DE"/>
        </a:p>
      </dgm:t>
    </dgm:pt>
    <dgm:pt modelId="{572554E6-9D79-467E-9B96-BA1DD5197BE2}">
      <dgm:prSet custT="1"/>
      <dgm:spPr>
        <a:solidFill>
          <a:srgbClr val="8D66A7"/>
        </a:solidFill>
      </dgm:spPr>
      <dgm:t>
        <a:bodyPr/>
        <a:lstStyle/>
        <a:p>
          <a:r>
            <a:rPr lang="de-DE" sz="2400" dirty="0">
              <a:latin typeface="Arial" panose="020B0604020202020204" pitchFamily="34" charset="0"/>
              <a:cs typeface="Arial" panose="020B0604020202020204" pitchFamily="34" charset="0"/>
            </a:rPr>
            <a:t>Kommunikation und Korrespondenz</a:t>
          </a:r>
        </a:p>
      </dgm:t>
    </dgm:pt>
    <dgm:pt modelId="{F65BB361-51C2-4F71-8623-72C7B15AAD01}" type="parTrans" cxnId="{EB00682C-BAF0-4FAE-84B1-C81C88C08DE4}">
      <dgm:prSet/>
      <dgm:spPr/>
      <dgm:t>
        <a:bodyPr/>
        <a:lstStyle/>
        <a:p>
          <a:endParaRPr lang="de-DE"/>
        </a:p>
      </dgm:t>
    </dgm:pt>
    <dgm:pt modelId="{AF6E9189-45CE-4B83-9D59-31B791A346F9}" type="sibTrans" cxnId="{EB00682C-BAF0-4FAE-84B1-C81C88C08DE4}">
      <dgm:prSet/>
      <dgm:spPr/>
      <dgm:t>
        <a:bodyPr/>
        <a:lstStyle/>
        <a:p>
          <a:endParaRPr lang="de-DE"/>
        </a:p>
      </dgm:t>
    </dgm:pt>
    <dgm:pt modelId="{E18602E9-2C33-46A4-840B-1A0915BFD783}">
      <dgm:prSet custT="1"/>
      <dgm:spPr>
        <a:solidFill>
          <a:srgbClr val="C3AFD1">
            <a:alpha val="89804"/>
          </a:srgbClr>
        </a:solidFill>
      </dgm:spPr>
      <dgm:t>
        <a:bodyPr/>
        <a:lstStyle/>
        <a:p>
          <a:pPr>
            <a:buFont typeface="Arial" panose="020B0604020202020204" pitchFamily="34" charset="0"/>
            <a:buChar char="•"/>
          </a:pPr>
          <a:r>
            <a:rPr lang="de-DE" sz="1400" dirty="0">
              <a:latin typeface="Arial" panose="020B0604020202020204" pitchFamily="34" charset="0"/>
              <a:cs typeface="Arial" panose="020B0604020202020204" pitchFamily="34" charset="0"/>
            </a:rPr>
            <a:t>Entwürfe von (mehrsprachigen) Elternbriefen</a:t>
          </a:r>
        </a:p>
      </dgm:t>
    </dgm:pt>
    <dgm:pt modelId="{EEF04517-649C-44DE-8D5D-66BE6A6FD4E0}" type="parTrans" cxnId="{BB5333AE-1A59-47E2-9482-5F86DBB5B942}">
      <dgm:prSet/>
      <dgm:spPr/>
      <dgm:t>
        <a:bodyPr/>
        <a:lstStyle/>
        <a:p>
          <a:endParaRPr lang="de-DE"/>
        </a:p>
      </dgm:t>
    </dgm:pt>
    <dgm:pt modelId="{72C616F4-E1CE-48ED-BCAF-C316775E6938}" type="sibTrans" cxnId="{BB5333AE-1A59-47E2-9482-5F86DBB5B942}">
      <dgm:prSet/>
      <dgm:spPr/>
      <dgm:t>
        <a:bodyPr/>
        <a:lstStyle/>
        <a:p>
          <a:endParaRPr lang="de-DE"/>
        </a:p>
      </dgm:t>
    </dgm:pt>
    <dgm:pt modelId="{63850CD9-44C5-4968-AD8D-4110E1C76933}">
      <dgm:prSet custT="1"/>
      <dgm:spPr>
        <a:solidFill>
          <a:srgbClr val="8D66A7"/>
        </a:solidFill>
      </dgm:spPr>
      <dgm:t>
        <a:bodyPr/>
        <a:lstStyle/>
        <a:p>
          <a:r>
            <a:rPr lang="de-DE" sz="2400" dirty="0">
              <a:latin typeface="Arial" panose="020B0604020202020204" pitchFamily="34" charset="0"/>
              <a:cs typeface="Arial" panose="020B0604020202020204" pitchFamily="34" charset="0"/>
            </a:rPr>
            <a:t>Dokumentation</a:t>
          </a:r>
          <a:endParaRPr lang="de-DE" sz="2600" dirty="0">
            <a:latin typeface="Arial" panose="020B0604020202020204" pitchFamily="34" charset="0"/>
            <a:cs typeface="Arial" panose="020B0604020202020204" pitchFamily="34" charset="0"/>
          </a:endParaRPr>
        </a:p>
      </dgm:t>
    </dgm:pt>
    <dgm:pt modelId="{44F8B488-A9CF-4B44-ADF7-1C5A0DF3EF5A}" type="parTrans" cxnId="{28E53382-FE75-4AE0-9A37-E0294BFD89A1}">
      <dgm:prSet/>
      <dgm:spPr/>
      <dgm:t>
        <a:bodyPr/>
        <a:lstStyle/>
        <a:p>
          <a:endParaRPr lang="de-DE"/>
        </a:p>
      </dgm:t>
    </dgm:pt>
    <dgm:pt modelId="{1B46816A-B104-400C-8CBE-6B1577638FB7}" type="sibTrans" cxnId="{28E53382-FE75-4AE0-9A37-E0294BFD89A1}">
      <dgm:prSet/>
      <dgm:spPr/>
      <dgm:t>
        <a:bodyPr/>
        <a:lstStyle/>
        <a:p>
          <a:endParaRPr lang="de-DE"/>
        </a:p>
      </dgm:t>
    </dgm:pt>
    <dgm:pt modelId="{1C055660-B078-43E0-AAF2-A176CD27373A}">
      <dgm:prSet custT="1"/>
      <dgm:spPr>
        <a:solidFill>
          <a:srgbClr val="C3AFD1">
            <a:alpha val="90000"/>
          </a:srgbClr>
        </a:solidFill>
      </dgm:spPr>
      <dgm:t>
        <a:bodyPr/>
        <a:lstStyle/>
        <a:p>
          <a:r>
            <a:rPr lang="de-DE" sz="1400" dirty="0">
              <a:latin typeface="Arial" panose="020B0604020202020204" pitchFamily="34" charset="0"/>
              <a:cs typeface="Arial" panose="020B0604020202020204" pitchFamily="34" charset="0"/>
            </a:rPr>
            <a:t>Anonymisierte Vorlagen für Förderpläne, Entwicklungsberichte</a:t>
          </a:r>
        </a:p>
      </dgm:t>
    </dgm:pt>
    <dgm:pt modelId="{5E2E9918-7427-4CA0-9EF4-4D1CB86E9CD1}" type="parTrans" cxnId="{73F7E964-0031-4EA0-861A-DD4219C4AEDC}">
      <dgm:prSet/>
      <dgm:spPr/>
      <dgm:t>
        <a:bodyPr/>
        <a:lstStyle/>
        <a:p>
          <a:endParaRPr lang="de-DE"/>
        </a:p>
      </dgm:t>
    </dgm:pt>
    <dgm:pt modelId="{EBF2D05D-4665-4962-BEC5-B727312236F0}" type="sibTrans" cxnId="{73F7E964-0031-4EA0-861A-DD4219C4AEDC}">
      <dgm:prSet/>
      <dgm:spPr/>
      <dgm:t>
        <a:bodyPr/>
        <a:lstStyle/>
        <a:p>
          <a:endParaRPr lang="de-DE"/>
        </a:p>
      </dgm:t>
    </dgm:pt>
    <dgm:pt modelId="{ED636315-AB7A-4D24-8608-E306B5804BC7}">
      <dgm:prSet custT="1"/>
      <dgm:spPr>
        <a:solidFill>
          <a:srgbClr val="8D66A7"/>
        </a:solidFill>
      </dgm:spPr>
      <dgm:t>
        <a:bodyPr/>
        <a:lstStyle/>
        <a:p>
          <a:r>
            <a:rPr lang="de-DE" sz="2400" dirty="0">
              <a:latin typeface="Arial" panose="020B0604020202020204" pitchFamily="34" charset="0"/>
              <a:cs typeface="Arial" panose="020B0604020202020204" pitchFamily="34" charset="0"/>
            </a:rPr>
            <a:t>Planung und Koordination</a:t>
          </a:r>
        </a:p>
      </dgm:t>
    </dgm:pt>
    <dgm:pt modelId="{E6089E8A-5FC8-43E5-A406-21C9FAAC2EDA}" type="parTrans" cxnId="{BA8E322C-E810-4DD4-9D16-C59D2E499273}">
      <dgm:prSet/>
      <dgm:spPr/>
      <dgm:t>
        <a:bodyPr/>
        <a:lstStyle/>
        <a:p>
          <a:endParaRPr lang="de-DE"/>
        </a:p>
      </dgm:t>
    </dgm:pt>
    <dgm:pt modelId="{0F47A2AD-9C75-40A6-9D6D-5C86198BD772}" type="sibTrans" cxnId="{BA8E322C-E810-4DD4-9D16-C59D2E499273}">
      <dgm:prSet/>
      <dgm:spPr/>
      <dgm:t>
        <a:bodyPr/>
        <a:lstStyle/>
        <a:p>
          <a:endParaRPr lang="de-DE"/>
        </a:p>
      </dgm:t>
    </dgm:pt>
    <dgm:pt modelId="{581565B2-A048-4744-A03E-4A4EDE730AFE}">
      <dgm:prSet custT="1"/>
      <dgm:spPr>
        <a:solidFill>
          <a:srgbClr val="C3AFD1">
            <a:alpha val="90000"/>
          </a:srgbClr>
        </a:solidFill>
      </dgm:spPr>
      <dgm:t>
        <a:bodyPr/>
        <a:lstStyle/>
        <a:p>
          <a:r>
            <a:rPr lang="de-DE" sz="1400" dirty="0">
              <a:latin typeface="Arial" panose="020B0604020202020204" pitchFamily="34" charset="0"/>
              <a:cs typeface="Arial" panose="020B0604020202020204" pitchFamily="34" charset="0"/>
            </a:rPr>
            <a:t>Vorlagen für Zeitpläne für Konferenzen oder Elternabende</a:t>
          </a:r>
        </a:p>
      </dgm:t>
    </dgm:pt>
    <dgm:pt modelId="{60DF5150-DF5A-486F-B4F4-494E731084F3}" type="parTrans" cxnId="{1DB815DB-B04D-4C7B-A9D0-7A7CC8BF1228}">
      <dgm:prSet/>
      <dgm:spPr/>
      <dgm:t>
        <a:bodyPr/>
        <a:lstStyle/>
        <a:p>
          <a:endParaRPr lang="de-DE"/>
        </a:p>
      </dgm:t>
    </dgm:pt>
    <dgm:pt modelId="{9FFC438B-980B-4740-99AF-A4E790684CBE}" type="sibTrans" cxnId="{1DB815DB-B04D-4C7B-A9D0-7A7CC8BF1228}">
      <dgm:prSet/>
      <dgm:spPr/>
      <dgm:t>
        <a:bodyPr/>
        <a:lstStyle/>
        <a:p>
          <a:endParaRPr lang="de-DE"/>
        </a:p>
      </dgm:t>
    </dgm:pt>
    <dgm:pt modelId="{C796D99D-FFC0-4C45-AE7A-E6C0B607B6AC}">
      <dgm:prSet custT="1"/>
      <dgm:spPr>
        <a:solidFill>
          <a:srgbClr val="8D66A7"/>
        </a:solidFill>
      </dgm:spPr>
      <dgm:t>
        <a:bodyPr/>
        <a:lstStyle/>
        <a:p>
          <a:r>
            <a:rPr lang="de-DE" sz="2400" dirty="0">
              <a:latin typeface="Arial" panose="020B0604020202020204" pitchFamily="34" charset="0"/>
              <a:cs typeface="Arial" panose="020B0604020202020204" pitchFamily="34" charset="0"/>
            </a:rPr>
            <a:t>Gestaltung</a:t>
          </a:r>
        </a:p>
      </dgm:t>
    </dgm:pt>
    <dgm:pt modelId="{599B69E9-4C77-4537-9E2D-31770ED390C1}" type="parTrans" cxnId="{6C2B7CAA-0A71-4A6F-A860-0E34CFE449D0}">
      <dgm:prSet/>
      <dgm:spPr/>
      <dgm:t>
        <a:bodyPr/>
        <a:lstStyle/>
        <a:p>
          <a:endParaRPr lang="de-DE"/>
        </a:p>
      </dgm:t>
    </dgm:pt>
    <dgm:pt modelId="{9E764C8D-8646-409E-81C7-2FD8BCA85A6A}" type="sibTrans" cxnId="{6C2B7CAA-0A71-4A6F-A860-0E34CFE449D0}">
      <dgm:prSet/>
      <dgm:spPr/>
      <dgm:t>
        <a:bodyPr/>
        <a:lstStyle/>
        <a:p>
          <a:endParaRPr lang="de-DE"/>
        </a:p>
      </dgm:t>
    </dgm:pt>
    <dgm:pt modelId="{A0084401-73DF-4478-BC8D-CDDBAA62616C}">
      <dgm:prSet custT="1"/>
      <dgm:spPr>
        <a:solidFill>
          <a:srgbClr val="C3AFD1">
            <a:alpha val="90000"/>
          </a:srgbClr>
        </a:solidFill>
      </dgm:spPr>
      <dgm:t>
        <a:bodyPr/>
        <a:lstStyle/>
        <a:p>
          <a:r>
            <a:rPr lang="de-DE" sz="1400" dirty="0">
              <a:latin typeface="Arial" panose="020B0604020202020204" pitchFamily="34" charset="0"/>
              <a:cs typeface="Arial" panose="020B0604020202020204" pitchFamily="34" charset="0"/>
            </a:rPr>
            <a:t>Design von Informationsbroschüren</a:t>
          </a:r>
        </a:p>
      </dgm:t>
    </dgm:pt>
    <dgm:pt modelId="{E3CA1E26-FF1D-452E-BE99-0EAA424F1846}" type="parTrans" cxnId="{8AA999B3-A5D2-4E57-9CC5-2BADC29058CC}">
      <dgm:prSet/>
      <dgm:spPr/>
      <dgm:t>
        <a:bodyPr/>
        <a:lstStyle/>
        <a:p>
          <a:endParaRPr lang="de-DE"/>
        </a:p>
      </dgm:t>
    </dgm:pt>
    <dgm:pt modelId="{C062083F-D855-4005-92EA-190DC99FB339}" type="sibTrans" cxnId="{8AA999B3-A5D2-4E57-9CC5-2BADC29058CC}">
      <dgm:prSet/>
      <dgm:spPr/>
      <dgm:t>
        <a:bodyPr/>
        <a:lstStyle/>
        <a:p>
          <a:endParaRPr lang="de-DE"/>
        </a:p>
      </dgm:t>
    </dgm:pt>
    <dgm:pt modelId="{AB04DE9A-2BFD-4887-B843-17779823B9FB}">
      <dgm:prSet custT="1"/>
      <dgm:spPr>
        <a:solidFill>
          <a:srgbClr val="8D66A7"/>
        </a:solidFill>
      </dgm:spPr>
      <dgm:t>
        <a:bodyPr/>
        <a:lstStyle/>
        <a:p>
          <a:r>
            <a:rPr lang="de-DE" sz="2400" dirty="0">
              <a:latin typeface="Arial" panose="020B0604020202020204" pitchFamily="34" charset="0"/>
              <a:cs typeface="Arial" panose="020B0604020202020204" pitchFamily="34" charset="0"/>
            </a:rPr>
            <a:t>Schulinterne Regelsysteme</a:t>
          </a:r>
        </a:p>
      </dgm:t>
    </dgm:pt>
    <dgm:pt modelId="{8CCBBAAF-CC87-42E7-AAAC-45338C63E791}" type="parTrans" cxnId="{1263BA0E-6C5C-42C6-B97F-E04106B037B5}">
      <dgm:prSet/>
      <dgm:spPr/>
      <dgm:t>
        <a:bodyPr/>
        <a:lstStyle/>
        <a:p>
          <a:endParaRPr lang="de-DE"/>
        </a:p>
      </dgm:t>
    </dgm:pt>
    <dgm:pt modelId="{7C9E965B-ABD5-42A7-973D-8AE8BCEBB840}" type="sibTrans" cxnId="{1263BA0E-6C5C-42C6-B97F-E04106B037B5}">
      <dgm:prSet/>
      <dgm:spPr/>
      <dgm:t>
        <a:bodyPr/>
        <a:lstStyle/>
        <a:p>
          <a:endParaRPr lang="de-DE"/>
        </a:p>
      </dgm:t>
    </dgm:pt>
    <dgm:pt modelId="{146D931F-F145-42AD-8257-E3DEB6CC826D}">
      <dgm:prSet custT="1"/>
      <dgm:spPr>
        <a:solidFill>
          <a:srgbClr val="C3AFD1">
            <a:alpha val="90000"/>
          </a:srgbClr>
        </a:solidFill>
      </dgm:spPr>
      <dgm:t>
        <a:bodyPr/>
        <a:lstStyle/>
        <a:p>
          <a:r>
            <a:rPr lang="de-DE" sz="1400" dirty="0">
              <a:latin typeface="Arial" panose="020B0604020202020204" pitchFamily="34" charset="0"/>
              <a:cs typeface="Arial" panose="020B0604020202020204" pitchFamily="34" charset="0"/>
            </a:rPr>
            <a:t>Schulregeln in unterschiedlichen Sprachen/Sprachniveaus</a:t>
          </a:r>
        </a:p>
      </dgm:t>
    </dgm:pt>
    <dgm:pt modelId="{7F997B33-3FFB-4F9A-80DA-B8D0853A136A}" type="parTrans" cxnId="{7FD9A031-AA02-4434-A6B3-556D44054165}">
      <dgm:prSet/>
      <dgm:spPr/>
      <dgm:t>
        <a:bodyPr/>
        <a:lstStyle/>
        <a:p>
          <a:endParaRPr lang="de-DE"/>
        </a:p>
      </dgm:t>
    </dgm:pt>
    <dgm:pt modelId="{57E2B470-FB03-4C4D-93BE-F8267A5E1D3C}" type="sibTrans" cxnId="{7FD9A031-AA02-4434-A6B3-556D44054165}">
      <dgm:prSet/>
      <dgm:spPr/>
      <dgm:t>
        <a:bodyPr/>
        <a:lstStyle/>
        <a:p>
          <a:endParaRPr lang="de-DE"/>
        </a:p>
      </dgm:t>
    </dgm:pt>
    <dgm:pt modelId="{A191C633-0409-46D6-A7DA-46F3497469DC}">
      <dgm:prSet custT="1"/>
      <dgm:spPr>
        <a:solidFill>
          <a:srgbClr val="C3AFD1">
            <a:alpha val="89804"/>
          </a:srgbClr>
        </a:solidFill>
      </dgm:spPr>
      <dgm:t>
        <a:bodyPr/>
        <a:lstStyle/>
        <a:p>
          <a:pPr>
            <a:buFont typeface="Arial" panose="020B0604020202020204" pitchFamily="34" charset="0"/>
            <a:buChar char="•"/>
          </a:pPr>
          <a:r>
            <a:rPr lang="de-DE" sz="1400" dirty="0">
              <a:latin typeface="Arial" panose="020B0604020202020204" pitchFamily="34" charset="0"/>
              <a:cs typeface="Arial" panose="020B0604020202020204" pitchFamily="34" charset="0"/>
            </a:rPr>
            <a:t>Vorschläge für diplomatische Formulierungen</a:t>
          </a:r>
        </a:p>
      </dgm:t>
    </dgm:pt>
    <dgm:pt modelId="{8C806F9F-98ED-4F4D-85AC-3FBE48CAE798}" type="parTrans" cxnId="{17A100E2-BFBB-4505-A9BB-C2743A0A3982}">
      <dgm:prSet/>
      <dgm:spPr/>
      <dgm:t>
        <a:bodyPr/>
        <a:lstStyle/>
        <a:p>
          <a:endParaRPr lang="de-DE"/>
        </a:p>
      </dgm:t>
    </dgm:pt>
    <dgm:pt modelId="{FC6EAF6B-6C33-4865-B1B6-60F29D063BD3}" type="sibTrans" cxnId="{17A100E2-BFBB-4505-A9BB-C2743A0A3982}">
      <dgm:prSet/>
      <dgm:spPr/>
      <dgm:t>
        <a:bodyPr/>
        <a:lstStyle/>
        <a:p>
          <a:endParaRPr lang="de-DE"/>
        </a:p>
      </dgm:t>
    </dgm:pt>
    <dgm:pt modelId="{7E8B33D3-89A1-4FA3-AC16-04A6A5BCDAB1}">
      <dgm:prSet custT="1"/>
      <dgm:spPr>
        <a:solidFill>
          <a:srgbClr val="C3AFD1">
            <a:alpha val="89804"/>
          </a:srgbClr>
        </a:solidFill>
      </dgm:spPr>
      <dgm:t>
        <a:bodyPr/>
        <a:lstStyle/>
        <a:p>
          <a:pPr>
            <a:buFont typeface="Arial" panose="020B0604020202020204" pitchFamily="34" charset="0"/>
            <a:buChar char="•"/>
          </a:pPr>
          <a:r>
            <a:rPr lang="de-DE" sz="1400" dirty="0">
              <a:latin typeface="Arial" panose="020B0604020202020204" pitchFamily="34" charset="0"/>
              <a:cs typeface="Arial" panose="020B0604020202020204" pitchFamily="34" charset="0"/>
            </a:rPr>
            <a:t>Üben oder Vorbereiten herausfordernder Gespräche mit SuS oder Eltern</a:t>
          </a:r>
        </a:p>
      </dgm:t>
    </dgm:pt>
    <dgm:pt modelId="{6CA5AC97-A400-4327-A098-C84E3E1506C5}" type="parTrans" cxnId="{63A01D97-CBD5-4267-A034-1EA88BA57BBC}">
      <dgm:prSet/>
      <dgm:spPr/>
      <dgm:t>
        <a:bodyPr/>
        <a:lstStyle/>
        <a:p>
          <a:endParaRPr lang="de-DE"/>
        </a:p>
      </dgm:t>
    </dgm:pt>
    <dgm:pt modelId="{00DA68B9-0702-45EA-8705-6B5371E6331D}" type="sibTrans" cxnId="{63A01D97-CBD5-4267-A034-1EA88BA57BBC}">
      <dgm:prSet/>
      <dgm:spPr/>
      <dgm:t>
        <a:bodyPr/>
        <a:lstStyle/>
        <a:p>
          <a:endParaRPr lang="de-DE"/>
        </a:p>
      </dgm:t>
    </dgm:pt>
    <dgm:pt modelId="{001DCA0C-64D6-4B16-A650-F4A26BDE1043}">
      <dgm:prSet custT="1"/>
      <dgm:spPr>
        <a:solidFill>
          <a:srgbClr val="C3AFD1">
            <a:alpha val="90000"/>
          </a:srgbClr>
        </a:solidFill>
      </dgm:spPr>
      <dgm:t>
        <a:bodyPr/>
        <a:lstStyle/>
        <a:p>
          <a:r>
            <a:rPr lang="de-DE" sz="1400" dirty="0">
              <a:latin typeface="Arial" panose="020B0604020202020204" pitchFamily="34" charset="0"/>
              <a:cs typeface="Arial" panose="020B0604020202020204" pitchFamily="34" charset="0"/>
            </a:rPr>
            <a:t>Zusammenfassungen von Gesprächsnotizen</a:t>
          </a:r>
        </a:p>
      </dgm:t>
    </dgm:pt>
    <dgm:pt modelId="{8A75E460-79B5-4152-8C0F-4350B9B3D38E}" type="parTrans" cxnId="{B15131FB-4CC9-47E8-B1D4-D0359B8AD5E6}">
      <dgm:prSet/>
      <dgm:spPr/>
      <dgm:t>
        <a:bodyPr/>
        <a:lstStyle/>
        <a:p>
          <a:endParaRPr lang="de-DE"/>
        </a:p>
      </dgm:t>
    </dgm:pt>
    <dgm:pt modelId="{08686460-06BA-4EC0-B180-673EB0F94E26}" type="sibTrans" cxnId="{B15131FB-4CC9-47E8-B1D4-D0359B8AD5E6}">
      <dgm:prSet/>
      <dgm:spPr/>
      <dgm:t>
        <a:bodyPr/>
        <a:lstStyle/>
        <a:p>
          <a:endParaRPr lang="de-DE"/>
        </a:p>
      </dgm:t>
    </dgm:pt>
    <dgm:pt modelId="{6790225A-3A16-46F1-A56A-32BB7D4B8AE9}">
      <dgm:prSet custT="1"/>
      <dgm:spPr>
        <a:solidFill>
          <a:srgbClr val="C3AFD1">
            <a:alpha val="90000"/>
          </a:srgbClr>
        </a:solidFill>
      </dgm:spPr>
      <dgm:t>
        <a:bodyPr/>
        <a:lstStyle/>
        <a:p>
          <a:r>
            <a:rPr lang="de-DE" sz="1400" dirty="0">
              <a:latin typeface="Arial" panose="020B0604020202020204" pitchFamily="34" charset="0"/>
              <a:cs typeface="Arial" panose="020B0604020202020204" pitchFamily="34" charset="0"/>
            </a:rPr>
            <a:t>Entwürfe für Regelformulierungen; Vorlagen für Feedback- oder Beteiligungsumfragen</a:t>
          </a:r>
        </a:p>
      </dgm:t>
    </dgm:pt>
    <dgm:pt modelId="{AC85F097-6C36-4D61-AFB0-E385978D42BE}" type="parTrans" cxnId="{C7FBB207-3CE7-4901-9CE3-BF9B28C017D9}">
      <dgm:prSet/>
      <dgm:spPr/>
      <dgm:t>
        <a:bodyPr/>
        <a:lstStyle/>
        <a:p>
          <a:endParaRPr lang="de-DE"/>
        </a:p>
      </dgm:t>
    </dgm:pt>
    <dgm:pt modelId="{AF19580F-0AC0-4434-9464-73307A69C3D6}" type="sibTrans" cxnId="{C7FBB207-3CE7-4901-9CE3-BF9B28C017D9}">
      <dgm:prSet/>
      <dgm:spPr/>
      <dgm:t>
        <a:bodyPr/>
        <a:lstStyle/>
        <a:p>
          <a:endParaRPr lang="de-DE"/>
        </a:p>
      </dgm:t>
    </dgm:pt>
    <dgm:pt modelId="{ED4A0270-1A9C-4893-8A25-81A6BAB4B45C}">
      <dgm:prSet custT="1"/>
      <dgm:spPr>
        <a:solidFill>
          <a:srgbClr val="C3AFD1">
            <a:alpha val="90000"/>
          </a:srgbClr>
        </a:solidFill>
      </dgm:spPr>
      <dgm:t>
        <a:bodyPr/>
        <a:lstStyle/>
        <a:p>
          <a:r>
            <a:rPr lang="de-DE" sz="1400" dirty="0">
              <a:latin typeface="Arial" panose="020B0604020202020204" pitchFamily="34" charset="0"/>
              <a:cs typeface="Arial" panose="020B0604020202020204" pitchFamily="34" charset="0"/>
            </a:rPr>
            <a:t>Ideen für partizipative Prozessgestaltungen </a:t>
          </a:r>
        </a:p>
      </dgm:t>
    </dgm:pt>
    <dgm:pt modelId="{F3D84829-0580-424C-827A-464CAFE1BAA7}" type="parTrans" cxnId="{4B1E87F6-F322-494B-8A00-7D8B86463E86}">
      <dgm:prSet/>
      <dgm:spPr/>
      <dgm:t>
        <a:bodyPr/>
        <a:lstStyle/>
        <a:p>
          <a:endParaRPr lang="de-DE"/>
        </a:p>
      </dgm:t>
    </dgm:pt>
    <dgm:pt modelId="{3B6D031C-4EC0-4A2F-ACC9-E7AC06F712AB}" type="sibTrans" cxnId="{4B1E87F6-F322-494B-8A00-7D8B86463E86}">
      <dgm:prSet/>
      <dgm:spPr/>
      <dgm:t>
        <a:bodyPr/>
        <a:lstStyle/>
        <a:p>
          <a:endParaRPr lang="de-DE"/>
        </a:p>
      </dgm:t>
    </dgm:pt>
    <dgm:pt modelId="{DFBC259B-6046-4573-9F19-CEC86918938A}" type="pres">
      <dgm:prSet presAssocID="{63258BD8-2D73-4B12-8F0F-A4A188D337E6}" presName="Name0" presStyleCnt="0">
        <dgm:presLayoutVars>
          <dgm:dir/>
          <dgm:animLvl val="lvl"/>
          <dgm:resizeHandles val="exact"/>
        </dgm:presLayoutVars>
      </dgm:prSet>
      <dgm:spPr/>
    </dgm:pt>
    <dgm:pt modelId="{7C803359-8506-44B7-9EB8-CBBC28DD2910}" type="pres">
      <dgm:prSet presAssocID="{572554E6-9D79-467E-9B96-BA1DD5197BE2}" presName="linNode" presStyleCnt="0"/>
      <dgm:spPr/>
    </dgm:pt>
    <dgm:pt modelId="{90F07014-8F69-4553-A3BA-2C96FE5C005E}" type="pres">
      <dgm:prSet presAssocID="{572554E6-9D79-467E-9B96-BA1DD5197BE2}" presName="parentText" presStyleLbl="node1" presStyleIdx="0" presStyleCnt="5" custScaleX="88764">
        <dgm:presLayoutVars>
          <dgm:chMax val="1"/>
          <dgm:bulletEnabled val="1"/>
        </dgm:presLayoutVars>
      </dgm:prSet>
      <dgm:spPr/>
    </dgm:pt>
    <dgm:pt modelId="{F9F818A3-1E4F-423E-98B1-1C0FB646C14C}" type="pres">
      <dgm:prSet presAssocID="{572554E6-9D79-467E-9B96-BA1DD5197BE2}" presName="descendantText" presStyleLbl="alignAccFollowNode1" presStyleIdx="0" presStyleCnt="5">
        <dgm:presLayoutVars>
          <dgm:bulletEnabled val="1"/>
        </dgm:presLayoutVars>
      </dgm:prSet>
      <dgm:spPr/>
    </dgm:pt>
    <dgm:pt modelId="{D1FB8220-F3C2-4F21-80EC-E859B3E4F27B}" type="pres">
      <dgm:prSet presAssocID="{AF6E9189-45CE-4B83-9D59-31B791A346F9}" presName="sp" presStyleCnt="0"/>
      <dgm:spPr/>
    </dgm:pt>
    <dgm:pt modelId="{28B715FF-34F6-46C9-A949-79FAA05FF172}" type="pres">
      <dgm:prSet presAssocID="{63850CD9-44C5-4968-AD8D-4110E1C76933}" presName="linNode" presStyleCnt="0"/>
      <dgm:spPr/>
    </dgm:pt>
    <dgm:pt modelId="{26B489CA-6860-4665-A2AF-B28DE698269F}" type="pres">
      <dgm:prSet presAssocID="{63850CD9-44C5-4968-AD8D-4110E1C76933}" presName="parentText" presStyleLbl="node1" presStyleIdx="1" presStyleCnt="5" custScaleX="88764">
        <dgm:presLayoutVars>
          <dgm:chMax val="1"/>
          <dgm:bulletEnabled val="1"/>
        </dgm:presLayoutVars>
      </dgm:prSet>
      <dgm:spPr/>
    </dgm:pt>
    <dgm:pt modelId="{8CFEA98D-8698-431F-B83D-BDD4C02A6FB1}" type="pres">
      <dgm:prSet presAssocID="{63850CD9-44C5-4968-AD8D-4110E1C76933}" presName="descendantText" presStyleLbl="alignAccFollowNode1" presStyleIdx="1" presStyleCnt="5">
        <dgm:presLayoutVars>
          <dgm:bulletEnabled val="1"/>
        </dgm:presLayoutVars>
      </dgm:prSet>
      <dgm:spPr/>
    </dgm:pt>
    <dgm:pt modelId="{E7158587-0658-43BB-97C0-8129A935C4E2}" type="pres">
      <dgm:prSet presAssocID="{1B46816A-B104-400C-8CBE-6B1577638FB7}" presName="sp" presStyleCnt="0"/>
      <dgm:spPr/>
    </dgm:pt>
    <dgm:pt modelId="{90B82DCD-1D8C-4AE9-BB69-855F86E1A105}" type="pres">
      <dgm:prSet presAssocID="{ED636315-AB7A-4D24-8608-E306B5804BC7}" presName="linNode" presStyleCnt="0"/>
      <dgm:spPr/>
    </dgm:pt>
    <dgm:pt modelId="{C3992892-302D-4630-AE31-FF0D62D72E15}" type="pres">
      <dgm:prSet presAssocID="{ED636315-AB7A-4D24-8608-E306B5804BC7}" presName="parentText" presStyleLbl="node1" presStyleIdx="2" presStyleCnt="5" custScaleX="88764">
        <dgm:presLayoutVars>
          <dgm:chMax val="1"/>
          <dgm:bulletEnabled val="1"/>
        </dgm:presLayoutVars>
      </dgm:prSet>
      <dgm:spPr/>
    </dgm:pt>
    <dgm:pt modelId="{D5A5A43B-3FA0-447E-B29F-B64312C69B25}" type="pres">
      <dgm:prSet presAssocID="{ED636315-AB7A-4D24-8608-E306B5804BC7}" presName="descendantText" presStyleLbl="alignAccFollowNode1" presStyleIdx="2" presStyleCnt="5">
        <dgm:presLayoutVars>
          <dgm:bulletEnabled val="1"/>
        </dgm:presLayoutVars>
      </dgm:prSet>
      <dgm:spPr/>
    </dgm:pt>
    <dgm:pt modelId="{8F0ED173-B514-4B81-A5AB-35AE1D916869}" type="pres">
      <dgm:prSet presAssocID="{0F47A2AD-9C75-40A6-9D6D-5C86198BD772}" presName="sp" presStyleCnt="0"/>
      <dgm:spPr/>
    </dgm:pt>
    <dgm:pt modelId="{06FA3B4B-C1F4-4F63-BB1E-5F6E2C58DBEC}" type="pres">
      <dgm:prSet presAssocID="{C796D99D-FFC0-4C45-AE7A-E6C0B607B6AC}" presName="linNode" presStyleCnt="0"/>
      <dgm:spPr/>
    </dgm:pt>
    <dgm:pt modelId="{218161F9-0F0A-4CC7-A09A-4191FEF26F05}" type="pres">
      <dgm:prSet presAssocID="{C796D99D-FFC0-4C45-AE7A-E6C0B607B6AC}" presName="parentText" presStyleLbl="node1" presStyleIdx="3" presStyleCnt="5" custScaleX="88764">
        <dgm:presLayoutVars>
          <dgm:chMax val="1"/>
          <dgm:bulletEnabled val="1"/>
        </dgm:presLayoutVars>
      </dgm:prSet>
      <dgm:spPr/>
    </dgm:pt>
    <dgm:pt modelId="{896075F4-B3FB-454E-80E1-571AA4981925}" type="pres">
      <dgm:prSet presAssocID="{C796D99D-FFC0-4C45-AE7A-E6C0B607B6AC}" presName="descendantText" presStyleLbl="alignAccFollowNode1" presStyleIdx="3" presStyleCnt="5">
        <dgm:presLayoutVars>
          <dgm:bulletEnabled val="1"/>
        </dgm:presLayoutVars>
      </dgm:prSet>
      <dgm:spPr/>
    </dgm:pt>
    <dgm:pt modelId="{0FA8CE51-33A4-4139-A935-241EE2475F8E}" type="pres">
      <dgm:prSet presAssocID="{9E764C8D-8646-409E-81C7-2FD8BCA85A6A}" presName="sp" presStyleCnt="0"/>
      <dgm:spPr/>
    </dgm:pt>
    <dgm:pt modelId="{0C4C2F61-30F9-41DA-993D-68574BBC6473}" type="pres">
      <dgm:prSet presAssocID="{AB04DE9A-2BFD-4887-B843-17779823B9FB}" presName="linNode" presStyleCnt="0"/>
      <dgm:spPr/>
    </dgm:pt>
    <dgm:pt modelId="{00B3449F-C8F1-421D-968E-7C84953721E1}" type="pres">
      <dgm:prSet presAssocID="{AB04DE9A-2BFD-4887-B843-17779823B9FB}" presName="parentText" presStyleLbl="node1" presStyleIdx="4" presStyleCnt="5" custScaleX="88764">
        <dgm:presLayoutVars>
          <dgm:chMax val="1"/>
          <dgm:bulletEnabled val="1"/>
        </dgm:presLayoutVars>
      </dgm:prSet>
      <dgm:spPr/>
    </dgm:pt>
    <dgm:pt modelId="{16039C1A-D738-49F7-829B-D47F12993AE1}" type="pres">
      <dgm:prSet presAssocID="{AB04DE9A-2BFD-4887-B843-17779823B9FB}" presName="descendantText" presStyleLbl="alignAccFollowNode1" presStyleIdx="4" presStyleCnt="5" custScaleY="117012">
        <dgm:presLayoutVars>
          <dgm:bulletEnabled val="1"/>
        </dgm:presLayoutVars>
      </dgm:prSet>
      <dgm:spPr/>
    </dgm:pt>
  </dgm:ptLst>
  <dgm:cxnLst>
    <dgm:cxn modelId="{777CC905-8CC0-4C74-8727-5BFC9C89707D}" type="presOf" srcId="{001DCA0C-64D6-4B16-A650-F4A26BDE1043}" destId="{8CFEA98D-8698-431F-B83D-BDD4C02A6FB1}" srcOrd="0" destOrd="1" presId="urn:microsoft.com/office/officeart/2005/8/layout/vList5"/>
    <dgm:cxn modelId="{C7FBB207-3CE7-4901-9CE3-BF9B28C017D9}" srcId="{AB04DE9A-2BFD-4887-B843-17779823B9FB}" destId="{6790225A-3A16-46F1-A56A-32BB7D4B8AE9}" srcOrd="1" destOrd="0" parTransId="{AC85F097-6C36-4D61-AFB0-E385978D42BE}" sibTransId="{AF19580F-0AC0-4434-9464-73307A69C3D6}"/>
    <dgm:cxn modelId="{CFE25309-EB24-48FD-AFBA-B6CE8FE2DD1F}" type="presOf" srcId="{A0084401-73DF-4478-BC8D-CDDBAA62616C}" destId="{896075F4-B3FB-454E-80E1-571AA4981925}" srcOrd="0" destOrd="0" presId="urn:microsoft.com/office/officeart/2005/8/layout/vList5"/>
    <dgm:cxn modelId="{1263BA0E-6C5C-42C6-B97F-E04106B037B5}" srcId="{63258BD8-2D73-4B12-8F0F-A4A188D337E6}" destId="{AB04DE9A-2BFD-4887-B843-17779823B9FB}" srcOrd="4" destOrd="0" parTransId="{8CCBBAAF-CC87-42E7-AAAC-45338C63E791}" sibTransId="{7C9E965B-ABD5-42A7-973D-8AE8BCEBB840}"/>
    <dgm:cxn modelId="{62F62216-9B5B-4FD8-AC53-FBF75857803E}" type="presOf" srcId="{A191C633-0409-46D6-A7DA-46F3497469DC}" destId="{F9F818A3-1E4F-423E-98B1-1C0FB646C14C}" srcOrd="0" destOrd="1" presId="urn:microsoft.com/office/officeart/2005/8/layout/vList5"/>
    <dgm:cxn modelId="{BA8E322C-E810-4DD4-9D16-C59D2E499273}" srcId="{63258BD8-2D73-4B12-8F0F-A4A188D337E6}" destId="{ED636315-AB7A-4D24-8608-E306B5804BC7}" srcOrd="2" destOrd="0" parTransId="{E6089E8A-5FC8-43E5-A406-21C9FAAC2EDA}" sibTransId="{0F47A2AD-9C75-40A6-9D6D-5C86198BD772}"/>
    <dgm:cxn modelId="{EB00682C-BAF0-4FAE-84B1-C81C88C08DE4}" srcId="{63258BD8-2D73-4B12-8F0F-A4A188D337E6}" destId="{572554E6-9D79-467E-9B96-BA1DD5197BE2}" srcOrd="0" destOrd="0" parTransId="{F65BB361-51C2-4F71-8623-72C7B15AAD01}" sibTransId="{AF6E9189-45CE-4B83-9D59-31B791A346F9}"/>
    <dgm:cxn modelId="{8ED73A31-1F70-4D3D-BC12-48006189BEFF}" type="presOf" srcId="{63850CD9-44C5-4968-AD8D-4110E1C76933}" destId="{26B489CA-6860-4665-A2AF-B28DE698269F}" srcOrd="0" destOrd="0" presId="urn:microsoft.com/office/officeart/2005/8/layout/vList5"/>
    <dgm:cxn modelId="{7FD9A031-AA02-4434-A6B3-556D44054165}" srcId="{AB04DE9A-2BFD-4887-B843-17779823B9FB}" destId="{146D931F-F145-42AD-8257-E3DEB6CC826D}" srcOrd="0" destOrd="0" parTransId="{7F997B33-3FFB-4F9A-80DA-B8D0853A136A}" sibTransId="{57E2B470-FB03-4C4D-93BE-F8267A5E1D3C}"/>
    <dgm:cxn modelId="{73F7E964-0031-4EA0-861A-DD4219C4AEDC}" srcId="{63850CD9-44C5-4968-AD8D-4110E1C76933}" destId="{1C055660-B078-43E0-AAF2-A176CD27373A}" srcOrd="0" destOrd="0" parTransId="{5E2E9918-7427-4CA0-9EF4-4D1CB86E9CD1}" sibTransId="{EBF2D05D-4665-4962-BEC5-B727312236F0}"/>
    <dgm:cxn modelId="{58B14D46-C8FD-49D7-81D4-9DB2150740AE}" type="presOf" srcId="{C796D99D-FFC0-4C45-AE7A-E6C0B607B6AC}" destId="{218161F9-0F0A-4CC7-A09A-4191FEF26F05}" srcOrd="0" destOrd="0" presId="urn:microsoft.com/office/officeart/2005/8/layout/vList5"/>
    <dgm:cxn modelId="{1BC9E16B-DC69-49C5-A9E9-F3EFCCB04927}" type="presOf" srcId="{572554E6-9D79-467E-9B96-BA1DD5197BE2}" destId="{90F07014-8F69-4553-A3BA-2C96FE5C005E}" srcOrd="0" destOrd="0" presId="urn:microsoft.com/office/officeart/2005/8/layout/vList5"/>
    <dgm:cxn modelId="{C71F166D-991C-44CE-B4AA-13F18964EED2}" type="presOf" srcId="{6790225A-3A16-46F1-A56A-32BB7D4B8AE9}" destId="{16039C1A-D738-49F7-829B-D47F12993AE1}" srcOrd="0" destOrd="1" presId="urn:microsoft.com/office/officeart/2005/8/layout/vList5"/>
    <dgm:cxn modelId="{42074F71-1C97-41EE-A0AC-27C23F2F2C98}" type="presOf" srcId="{ED636315-AB7A-4D24-8608-E306B5804BC7}" destId="{C3992892-302D-4630-AE31-FF0D62D72E15}" srcOrd="0" destOrd="0" presId="urn:microsoft.com/office/officeart/2005/8/layout/vList5"/>
    <dgm:cxn modelId="{28E53382-FE75-4AE0-9A37-E0294BFD89A1}" srcId="{63258BD8-2D73-4B12-8F0F-A4A188D337E6}" destId="{63850CD9-44C5-4968-AD8D-4110E1C76933}" srcOrd="1" destOrd="0" parTransId="{44F8B488-A9CF-4B44-ADF7-1C5A0DF3EF5A}" sibTransId="{1B46816A-B104-400C-8CBE-6B1577638FB7}"/>
    <dgm:cxn modelId="{1A79F088-FBB9-4180-BA43-CC25B8F00182}" type="presOf" srcId="{E18602E9-2C33-46A4-840B-1A0915BFD783}" destId="{F9F818A3-1E4F-423E-98B1-1C0FB646C14C}" srcOrd="0" destOrd="0" presId="urn:microsoft.com/office/officeart/2005/8/layout/vList5"/>
    <dgm:cxn modelId="{63A01D97-CBD5-4267-A034-1EA88BA57BBC}" srcId="{572554E6-9D79-467E-9B96-BA1DD5197BE2}" destId="{7E8B33D3-89A1-4FA3-AC16-04A6A5BCDAB1}" srcOrd="2" destOrd="0" parTransId="{6CA5AC97-A400-4327-A098-C84E3E1506C5}" sibTransId="{00DA68B9-0702-45EA-8705-6B5371E6331D}"/>
    <dgm:cxn modelId="{29B1E998-C4D0-4EF8-8BD3-F9F195CB8F37}" type="presOf" srcId="{63258BD8-2D73-4B12-8F0F-A4A188D337E6}" destId="{DFBC259B-6046-4573-9F19-CEC86918938A}" srcOrd="0" destOrd="0" presId="urn:microsoft.com/office/officeart/2005/8/layout/vList5"/>
    <dgm:cxn modelId="{6C2B7CAA-0A71-4A6F-A860-0E34CFE449D0}" srcId="{63258BD8-2D73-4B12-8F0F-A4A188D337E6}" destId="{C796D99D-FFC0-4C45-AE7A-E6C0B607B6AC}" srcOrd="3" destOrd="0" parTransId="{599B69E9-4C77-4537-9E2D-31770ED390C1}" sibTransId="{9E764C8D-8646-409E-81C7-2FD8BCA85A6A}"/>
    <dgm:cxn modelId="{BB5333AE-1A59-47E2-9482-5F86DBB5B942}" srcId="{572554E6-9D79-467E-9B96-BA1DD5197BE2}" destId="{E18602E9-2C33-46A4-840B-1A0915BFD783}" srcOrd="0" destOrd="0" parTransId="{EEF04517-649C-44DE-8D5D-66BE6A6FD4E0}" sibTransId="{72C616F4-E1CE-48ED-BCAF-C316775E6938}"/>
    <dgm:cxn modelId="{8AA999B3-A5D2-4E57-9CC5-2BADC29058CC}" srcId="{C796D99D-FFC0-4C45-AE7A-E6C0B607B6AC}" destId="{A0084401-73DF-4478-BC8D-CDDBAA62616C}" srcOrd="0" destOrd="0" parTransId="{E3CA1E26-FF1D-452E-BE99-0EAA424F1846}" sibTransId="{C062083F-D855-4005-92EA-190DC99FB339}"/>
    <dgm:cxn modelId="{003328CB-6F0A-4952-B4C9-F7680D14AA12}" type="presOf" srcId="{ED4A0270-1A9C-4893-8A25-81A6BAB4B45C}" destId="{16039C1A-D738-49F7-829B-D47F12993AE1}" srcOrd="0" destOrd="2" presId="urn:microsoft.com/office/officeart/2005/8/layout/vList5"/>
    <dgm:cxn modelId="{5F80E6CD-FF3D-478E-97DA-659AE0356CA6}" type="presOf" srcId="{7E8B33D3-89A1-4FA3-AC16-04A6A5BCDAB1}" destId="{F9F818A3-1E4F-423E-98B1-1C0FB646C14C}" srcOrd="0" destOrd="2" presId="urn:microsoft.com/office/officeart/2005/8/layout/vList5"/>
    <dgm:cxn modelId="{BA19D6DA-8E8E-4724-9C2C-5C4D3D04F43C}" type="presOf" srcId="{1C055660-B078-43E0-AAF2-A176CD27373A}" destId="{8CFEA98D-8698-431F-B83D-BDD4C02A6FB1}" srcOrd="0" destOrd="0" presId="urn:microsoft.com/office/officeart/2005/8/layout/vList5"/>
    <dgm:cxn modelId="{1DB815DB-B04D-4C7B-A9D0-7A7CC8BF1228}" srcId="{ED636315-AB7A-4D24-8608-E306B5804BC7}" destId="{581565B2-A048-4744-A03E-4A4EDE730AFE}" srcOrd="0" destOrd="0" parTransId="{60DF5150-DF5A-486F-B4F4-494E731084F3}" sibTransId="{9FFC438B-980B-4740-99AF-A4E790684CBE}"/>
    <dgm:cxn modelId="{6CB8B5DB-B057-48F3-B883-6FBB2D5DC508}" type="presOf" srcId="{AB04DE9A-2BFD-4887-B843-17779823B9FB}" destId="{00B3449F-C8F1-421D-968E-7C84953721E1}" srcOrd="0" destOrd="0" presId="urn:microsoft.com/office/officeart/2005/8/layout/vList5"/>
    <dgm:cxn modelId="{17A100E2-BFBB-4505-A9BB-C2743A0A3982}" srcId="{572554E6-9D79-467E-9B96-BA1DD5197BE2}" destId="{A191C633-0409-46D6-A7DA-46F3497469DC}" srcOrd="1" destOrd="0" parTransId="{8C806F9F-98ED-4F4D-85AC-3FBE48CAE798}" sibTransId="{FC6EAF6B-6C33-4865-B1B6-60F29D063BD3}"/>
    <dgm:cxn modelId="{BC271CE6-0EE1-4AF6-BDAB-91785E5F9E60}" type="presOf" srcId="{146D931F-F145-42AD-8257-E3DEB6CC826D}" destId="{16039C1A-D738-49F7-829B-D47F12993AE1}" srcOrd="0" destOrd="0" presId="urn:microsoft.com/office/officeart/2005/8/layout/vList5"/>
    <dgm:cxn modelId="{BB1407F4-763D-4643-9714-BC24E9194B59}" type="presOf" srcId="{581565B2-A048-4744-A03E-4A4EDE730AFE}" destId="{D5A5A43B-3FA0-447E-B29F-B64312C69B25}" srcOrd="0" destOrd="0" presId="urn:microsoft.com/office/officeart/2005/8/layout/vList5"/>
    <dgm:cxn modelId="{4B1E87F6-F322-494B-8A00-7D8B86463E86}" srcId="{AB04DE9A-2BFD-4887-B843-17779823B9FB}" destId="{ED4A0270-1A9C-4893-8A25-81A6BAB4B45C}" srcOrd="2" destOrd="0" parTransId="{F3D84829-0580-424C-827A-464CAFE1BAA7}" sibTransId="{3B6D031C-4EC0-4A2F-ACC9-E7AC06F712AB}"/>
    <dgm:cxn modelId="{B15131FB-4CC9-47E8-B1D4-D0359B8AD5E6}" srcId="{63850CD9-44C5-4968-AD8D-4110E1C76933}" destId="{001DCA0C-64D6-4B16-A650-F4A26BDE1043}" srcOrd="1" destOrd="0" parTransId="{8A75E460-79B5-4152-8C0F-4350B9B3D38E}" sibTransId="{08686460-06BA-4EC0-B180-673EB0F94E26}"/>
    <dgm:cxn modelId="{21E47BE3-81F6-4C84-A919-A8CE166EADEA}" type="presParOf" srcId="{DFBC259B-6046-4573-9F19-CEC86918938A}" destId="{7C803359-8506-44B7-9EB8-CBBC28DD2910}" srcOrd="0" destOrd="0" presId="urn:microsoft.com/office/officeart/2005/8/layout/vList5"/>
    <dgm:cxn modelId="{33ABA184-8BCC-48E6-948B-C1E4BAB6E6A5}" type="presParOf" srcId="{7C803359-8506-44B7-9EB8-CBBC28DD2910}" destId="{90F07014-8F69-4553-A3BA-2C96FE5C005E}" srcOrd="0" destOrd="0" presId="urn:microsoft.com/office/officeart/2005/8/layout/vList5"/>
    <dgm:cxn modelId="{EF06A0B8-5042-4E05-AFB1-10CC1346679F}" type="presParOf" srcId="{7C803359-8506-44B7-9EB8-CBBC28DD2910}" destId="{F9F818A3-1E4F-423E-98B1-1C0FB646C14C}" srcOrd="1" destOrd="0" presId="urn:microsoft.com/office/officeart/2005/8/layout/vList5"/>
    <dgm:cxn modelId="{B09A929B-62A9-434B-B817-0A2232A17AFB}" type="presParOf" srcId="{DFBC259B-6046-4573-9F19-CEC86918938A}" destId="{D1FB8220-F3C2-4F21-80EC-E859B3E4F27B}" srcOrd="1" destOrd="0" presId="urn:microsoft.com/office/officeart/2005/8/layout/vList5"/>
    <dgm:cxn modelId="{70739BA0-207A-48FA-A1ED-BB61FC0D5753}" type="presParOf" srcId="{DFBC259B-6046-4573-9F19-CEC86918938A}" destId="{28B715FF-34F6-46C9-A949-79FAA05FF172}" srcOrd="2" destOrd="0" presId="urn:microsoft.com/office/officeart/2005/8/layout/vList5"/>
    <dgm:cxn modelId="{4AE563E8-2C83-4E5D-A662-7464EFC67F0A}" type="presParOf" srcId="{28B715FF-34F6-46C9-A949-79FAA05FF172}" destId="{26B489CA-6860-4665-A2AF-B28DE698269F}" srcOrd="0" destOrd="0" presId="urn:microsoft.com/office/officeart/2005/8/layout/vList5"/>
    <dgm:cxn modelId="{D4E63399-5A36-40FE-8004-37538CB09FFD}" type="presParOf" srcId="{28B715FF-34F6-46C9-A949-79FAA05FF172}" destId="{8CFEA98D-8698-431F-B83D-BDD4C02A6FB1}" srcOrd="1" destOrd="0" presId="urn:microsoft.com/office/officeart/2005/8/layout/vList5"/>
    <dgm:cxn modelId="{68DD6E99-920D-4468-BB69-53886BACABF8}" type="presParOf" srcId="{DFBC259B-6046-4573-9F19-CEC86918938A}" destId="{E7158587-0658-43BB-97C0-8129A935C4E2}" srcOrd="3" destOrd="0" presId="urn:microsoft.com/office/officeart/2005/8/layout/vList5"/>
    <dgm:cxn modelId="{7045588D-CB30-463B-BE3B-8C7C71ED46BD}" type="presParOf" srcId="{DFBC259B-6046-4573-9F19-CEC86918938A}" destId="{90B82DCD-1D8C-4AE9-BB69-855F86E1A105}" srcOrd="4" destOrd="0" presId="urn:microsoft.com/office/officeart/2005/8/layout/vList5"/>
    <dgm:cxn modelId="{41B585C0-09D9-49E0-A998-5910F387DFE3}" type="presParOf" srcId="{90B82DCD-1D8C-4AE9-BB69-855F86E1A105}" destId="{C3992892-302D-4630-AE31-FF0D62D72E15}" srcOrd="0" destOrd="0" presId="urn:microsoft.com/office/officeart/2005/8/layout/vList5"/>
    <dgm:cxn modelId="{FB36DC04-51C2-4B47-9534-F3F7D3716B99}" type="presParOf" srcId="{90B82DCD-1D8C-4AE9-BB69-855F86E1A105}" destId="{D5A5A43B-3FA0-447E-B29F-B64312C69B25}" srcOrd="1" destOrd="0" presId="urn:microsoft.com/office/officeart/2005/8/layout/vList5"/>
    <dgm:cxn modelId="{FD41CEF2-89A1-4B92-8C1D-1087206F2724}" type="presParOf" srcId="{DFBC259B-6046-4573-9F19-CEC86918938A}" destId="{8F0ED173-B514-4B81-A5AB-35AE1D916869}" srcOrd="5" destOrd="0" presId="urn:microsoft.com/office/officeart/2005/8/layout/vList5"/>
    <dgm:cxn modelId="{975433C9-66E1-43AD-BE6C-BB4AF8CD7CF9}" type="presParOf" srcId="{DFBC259B-6046-4573-9F19-CEC86918938A}" destId="{06FA3B4B-C1F4-4F63-BB1E-5F6E2C58DBEC}" srcOrd="6" destOrd="0" presId="urn:microsoft.com/office/officeart/2005/8/layout/vList5"/>
    <dgm:cxn modelId="{6F89A1E5-9E37-4C11-9836-57FF57F791F3}" type="presParOf" srcId="{06FA3B4B-C1F4-4F63-BB1E-5F6E2C58DBEC}" destId="{218161F9-0F0A-4CC7-A09A-4191FEF26F05}" srcOrd="0" destOrd="0" presId="urn:microsoft.com/office/officeart/2005/8/layout/vList5"/>
    <dgm:cxn modelId="{30A653B7-C4EC-474A-A240-F78A681DB208}" type="presParOf" srcId="{06FA3B4B-C1F4-4F63-BB1E-5F6E2C58DBEC}" destId="{896075F4-B3FB-454E-80E1-571AA4981925}" srcOrd="1" destOrd="0" presId="urn:microsoft.com/office/officeart/2005/8/layout/vList5"/>
    <dgm:cxn modelId="{828D9457-EAAB-46C3-847A-E1AF81E4A0D0}" type="presParOf" srcId="{DFBC259B-6046-4573-9F19-CEC86918938A}" destId="{0FA8CE51-33A4-4139-A935-241EE2475F8E}" srcOrd="7" destOrd="0" presId="urn:microsoft.com/office/officeart/2005/8/layout/vList5"/>
    <dgm:cxn modelId="{6EF73757-0CA0-4A8C-839C-2F4D9BA52426}" type="presParOf" srcId="{DFBC259B-6046-4573-9F19-CEC86918938A}" destId="{0C4C2F61-30F9-41DA-993D-68574BBC6473}" srcOrd="8" destOrd="0" presId="urn:microsoft.com/office/officeart/2005/8/layout/vList5"/>
    <dgm:cxn modelId="{CFA5B519-CB31-483C-900F-C659DCA4B9D4}" type="presParOf" srcId="{0C4C2F61-30F9-41DA-993D-68574BBC6473}" destId="{00B3449F-C8F1-421D-968E-7C84953721E1}" srcOrd="0" destOrd="0" presId="urn:microsoft.com/office/officeart/2005/8/layout/vList5"/>
    <dgm:cxn modelId="{6BFC7623-EB1E-4035-9480-5BCE5090477B}" type="presParOf" srcId="{0C4C2F61-30F9-41DA-993D-68574BBC6473}" destId="{16039C1A-D738-49F7-829B-D47F12993AE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F818A3-1E4F-423E-98B1-1C0FB646C14C}">
      <dsp:nvSpPr>
        <dsp:cNvPr id="0" name=""/>
        <dsp:cNvSpPr/>
      </dsp:nvSpPr>
      <dsp:spPr>
        <a:xfrm rot="5400000">
          <a:off x="7027175" y="-3132510"/>
          <a:ext cx="715620" cy="7163638"/>
        </a:xfrm>
        <a:prstGeom prst="round2SameRect">
          <a:avLst/>
        </a:prstGeom>
        <a:solidFill>
          <a:srgbClr val="C3AFD1">
            <a:alpha val="89804"/>
          </a:srgbClr>
        </a:solidFill>
        <a:ln w="12700" cap="flat" cmpd="sng" algn="ctr">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de-DE" sz="1400" kern="1200" dirty="0">
              <a:latin typeface="Arial" panose="020B0604020202020204" pitchFamily="34" charset="0"/>
              <a:cs typeface="Arial" panose="020B0604020202020204" pitchFamily="34" charset="0"/>
            </a:rPr>
            <a:t>Entwürfe von (mehrsprachigen) Elternbriefen</a:t>
          </a:r>
        </a:p>
        <a:p>
          <a:pPr marL="114300" lvl="1" indent="-114300" algn="l" defTabSz="622300">
            <a:lnSpc>
              <a:spcPct val="90000"/>
            </a:lnSpc>
            <a:spcBef>
              <a:spcPct val="0"/>
            </a:spcBef>
            <a:spcAft>
              <a:spcPct val="15000"/>
            </a:spcAft>
            <a:buFont typeface="Arial" panose="020B0604020202020204" pitchFamily="34" charset="0"/>
            <a:buChar char="•"/>
          </a:pPr>
          <a:r>
            <a:rPr lang="de-DE" sz="1400" kern="1200" dirty="0">
              <a:latin typeface="Arial" panose="020B0604020202020204" pitchFamily="34" charset="0"/>
              <a:cs typeface="Arial" panose="020B0604020202020204" pitchFamily="34" charset="0"/>
            </a:rPr>
            <a:t>Vorschläge für diplomatische Formulierungen</a:t>
          </a:r>
        </a:p>
        <a:p>
          <a:pPr marL="114300" lvl="1" indent="-114300" algn="l" defTabSz="622300">
            <a:lnSpc>
              <a:spcPct val="90000"/>
            </a:lnSpc>
            <a:spcBef>
              <a:spcPct val="0"/>
            </a:spcBef>
            <a:spcAft>
              <a:spcPct val="15000"/>
            </a:spcAft>
            <a:buFont typeface="Arial" panose="020B0604020202020204" pitchFamily="34" charset="0"/>
            <a:buChar char="•"/>
          </a:pPr>
          <a:r>
            <a:rPr lang="de-DE" sz="1400" kern="1200" dirty="0">
              <a:latin typeface="Arial" panose="020B0604020202020204" pitchFamily="34" charset="0"/>
              <a:cs typeface="Arial" panose="020B0604020202020204" pitchFamily="34" charset="0"/>
            </a:rPr>
            <a:t>Üben oder Vorbereiten herausfordernder Gespräche mit SuS oder Eltern</a:t>
          </a:r>
        </a:p>
      </dsp:txBody>
      <dsp:txXfrm rot="-5400000">
        <a:off x="3803166" y="126433"/>
        <a:ext cx="7128704" cy="645752"/>
      </dsp:txXfrm>
    </dsp:sp>
    <dsp:sp modelId="{90F07014-8F69-4553-A3BA-2C96FE5C005E}">
      <dsp:nvSpPr>
        <dsp:cNvPr id="0" name=""/>
        <dsp:cNvSpPr/>
      </dsp:nvSpPr>
      <dsp:spPr>
        <a:xfrm>
          <a:off x="226379" y="2045"/>
          <a:ext cx="3576786" cy="894525"/>
        </a:xfrm>
        <a:prstGeom prst="roundRect">
          <a:avLst/>
        </a:prstGeom>
        <a:solidFill>
          <a:srgbClr val="8D66A7"/>
        </a:solidFill>
        <a:ln w="12700" cap="flat" cmpd="sng" algn="ctr">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de-DE" sz="2400" kern="1200" dirty="0">
              <a:latin typeface="Arial" panose="020B0604020202020204" pitchFamily="34" charset="0"/>
              <a:cs typeface="Arial" panose="020B0604020202020204" pitchFamily="34" charset="0"/>
            </a:rPr>
            <a:t>Kommunikation und Korrespondenz</a:t>
          </a:r>
        </a:p>
      </dsp:txBody>
      <dsp:txXfrm>
        <a:off x="270046" y="45712"/>
        <a:ext cx="3489452" cy="807191"/>
      </dsp:txXfrm>
    </dsp:sp>
    <dsp:sp modelId="{8CFEA98D-8698-431F-B83D-BDD4C02A6FB1}">
      <dsp:nvSpPr>
        <dsp:cNvPr id="0" name=""/>
        <dsp:cNvSpPr/>
      </dsp:nvSpPr>
      <dsp:spPr>
        <a:xfrm rot="5400000">
          <a:off x="7027175" y="-2193258"/>
          <a:ext cx="715620" cy="7163638"/>
        </a:xfrm>
        <a:prstGeom prst="round2SameRect">
          <a:avLst/>
        </a:prstGeom>
        <a:solidFill>
          <a:srgbClr val="C3AFD1">
            <a:alpha val="90000"/>
          </a:srgbClr>
        </a:solidFill>
        <a:ln w="12700" cap="flat" cmpd="sng" algn="ctr">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de-DE" sz="1400" kern="1200" dirty="0">
              <a:latin typeface="Arial" panose="020B0604020202020204" pitchFamily="34" charset="0"/>
              <a:cs typeface="Arial" panose="020B0604020202020204" pitchFamily="34" charset="0"/>
            </a:rPr>
            <a:t>Anonymisierte Vorlagen für Förderpläne, Entwicklungsberichte</a:t>
          </a:r>
        </a:p>
        <a:p>
          <a:pPr marL="114300" lvl="1" indent="-114300" algn="l" defTabSz="622300">
            <a:lnSpc>
              <a:spcPct val="90000"/>
            </a:lnSpc>
            <a:spcBef>
              <a:spcPct val="0"/>
            </a:spcBef>
            <a:spcAft>
              <a:spcPct val="15000"/>
            </a:spcAft>
            <a:buChar char="•"/>
          </a:pPr>
          <a:r>
            <a:rPr lang="de-DE" sz="1400" kern="1200" dirty="0">
              <a:latin typeface="Arial" panose="020B0604020202020204" pitchFamily="34" charset="0"/>
              <a:cs typeface="Arial" panose="020B0604020202020204" pitchFamily="34" charset="0"/>
            </a:rPr>
            <a:t>Zusammenfassungen von Gesprächsnotizen</a:t>
          </a:r>
        </a:p>
      </dsp:txBody>
      <dsp:txXfrm rot="-5400000">
        <a:off x="3803166" y="1065685"/>
        <a:ext cx="7128704" cy="645752"/>
      </dsp:txXfrm>
    </dsp:sp>
    <dsp:sp modelId="{26B489CA-6860-4665-A2AF-B28DE698269F}">
      <dsp:nvSpPr>
        <dsp:cNvPr id="0" name=""/>
        <dsp:cNvSpPr/>
      </dsp:nvSpPr>
      <dsp:spPr>
        <a:xfrm>
          <a:off x="226379" y="941297"/>
          <a:ext cx="3576786" cy="894525"/>
        </a:xfrm>
        <a:prstGeom prst="roundRect">
          <a:avLst/>
        </a:prstGeom>
        <a:solidFill>
          <a:srgbClr val="8D66A7"/>
        </a:solidFill>
        <a:ln w="12700" cap="flat" cmpd="sng" algn="ctr">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de-DE" sz="2400" kern="1200" dirty="0">
              <a:latin typeface="Arial" panose="020B0604020202020204" pitchFamily="34" charset="0"/>
              <a:cs typeface="Arial" panose="020B0604020202020204" pitchFamily="34" charset="0"/>
            </a:rPr>
            <a:t>Dokumentation</a:t>
          </a:r>
          <a:endParaRPr lang="de-DE" sz="2600" kern="1200" dirty="0">
            <a:latin typeface="Arial" panose="020B0604020202020204" pitchFamily="34" charset="0"/>
            <a:cs typeface="Arial" panose="020B0604020202020204" pitchFamily="34" charset="0"/>
          </a:endParaRPr>
        </a:p>
      </dsp:txBody>
      <dsp:txXfrm>
        <a:off x="270046" y="984964"/>
        <a:ext cx="3489452" cy="807191"/>
      </dsp:txXfrm>
    </dsp:sp>
    <dsp:sp modelId="{D5A5A43B-3FA0-447E-B29F-B64312C69B25}">
      <dsp:nvSpPr>
        <dsp:cNvPr id="0" name=""/>
        <dsp:cNvSpPr/>
      </dsp:nvSpPr>
      <dsp:spPr>
        <a:xfrm rot="5400000">
          <a:off x="7027175" y="-1254007"/>
          <a:ext cx="715620" cy="7163638"/>
        </a:xfrm>
        <a:prstGeom prst="round2SameRect">
          <a:avLst/>
        </a:prstGeom>
        <a:solidFill>
          <a:srgbClr val="C3AFD1">
            <a:alpha val="90000"/>
          </a:srgbClr>
        </a:solidFill>
        <a:ln w="12700" cap="flat" cmpd="sng" algn="ctr">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de-DE" sz="1400" kern="1200" dirty="0">
              <a:latin typeface="Arial" panose="020B0604020202020204" pitchFamily="34" charset="0"/>
              <a:cs typeface="Arial" panose="020B0604020202020204" pitchFamily="34" charset="0"/>
            </a:rPr>
            <a:t>Vorlagen für Zeitpläne für Konferenzen oder Elternabende</a:t>
          </a:r>
        </a:p>
      </dsp:txBody>
      <dsp:txXfrm rot="-5400000">
        <a:off x="3803166" y="2004936"/>
        <a:ext cx="7128704" cy="645752"/>
      </dsp:txXfrm>
    </dsp:sp>
    <dsp:sp modelId="{C3992892-302D-4630-AE31-FF0D62D72E15}">
      <dsp:nvSpPr>
        <dsp:cNvPr id="0" name=""/>
        <dsp:cNvSpPr/>
      </dsp:nvSpPr>
      <dsp:spPr>
        <a:xfrm>
          <a:off x="226379" y="1880549"/>
          <a:ext cx="3576786" cy="894525"/>
        </a:xfrm>
        <a:prstGeom prst="roundRect">
          <a:avLst/>
        </a:prstGeom>
        <a:solidFill>
          <a:srgbClr val="8D66A7"/>
        </a:solidFill>
        <a:ln w="12700" cap="flat" cmpd="sng" algn="ctr">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de-DE" sz="2400" kern="1200" dirty="0">
              <a:latin typeface="Arial" panose="020B0604020202020204" pitchFamily="34" charset="0"/>
              <a:cs typeface="Arial" panose="020B0604020202020204" pitchFamily="34" charset="0"/>
            </a:rPr>
            <a:t>Planung und Koordination</a:t>
          </a:r>
        </a:p>
      </dsp:txBody>
      <dsp:txXfrm>
        <a:off x="270046" y="1924216"/>
        <a:ext cx="3489452" cy="807191"/>
      </dsp:txXfrm>
    </dsp:sp>
    <dsp:sp modelId="{896075F4-B3FB-454E-80E1-571AA4981925}">
      <dsp:nvSpPr>
        <dsp:cNvPr id="0" name=""/>
        <dsp:cNvSpPr/>
      </dsp:nvSpPr>
      <dsp:spPr>
        <a:xfrm rot="5400000">
          <a:off x="7027175" y="-314755"/>
          <a:ext cx="715620" cy="7163638"/>
        </a:xfrm>
        <a:prstGeom prst="round2SameRect">
          <a:avLst/>
        </a:prstGeom>
        <a:solidFill>
          <a:srgbClr val="C3AFD1">
            <a:alpha val="90000"/>
          </a:srgbClr>
        </a:solidFill>
        <a:ln w="12700" cap="flat" cmpd="sng" algn="ctr">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de-DE" sz="1400" kern="1200" dirty="0">
              <a:latin typeface="Arial" panose="020B0604020202020204" pitchFamily="34" charset="0"/>
              <a:cs typeface="Arial" panose="020B0604020202020204" pitchFamily="34" charset="0"/>
            </a:rPr>
            <a:t>Design von Informationsbroschüren</a:t>
          </a:r>
        </a:p>
      </dsp:txBody>
      <dsp:txXfrm rot="-5400000">
        <a:off x="3803166" y="2944188"/>
        <a:ext cx="7128704" cy="645752"/>
      </dsp:txXfrm>
    </dsp:sp>
    <dsp:sp modelId="{218161F9-0F0A-4CC7-A09A-4191FEF26F05}">
      <dsp:nvSpPr>
        <dsp:cNvPr id="0" name=""/>
        <dsp:cNvSpPr/>
      </dsp:nvSpPr>
      <dsp:spPr>
        <a:xfrm>
          <a:off x="226379" y="2819800"/>
          <a:ext cx="3576786" cy="894525"/>
        </a:xfrm>
        <a:prstGeom prst="roundRect">
          <a:avLst/>
        </a:prstGeom>
        <a:solidFill>
          <a:srgbClr val="8D66A7"/>
        </a:solidFill>
        <a:ln w="12700" cap="flat" cmpd="sng" algn="ctr">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de-DE" sz="2400" kern="1200" dirty="0">
              <a:latin typeface="Arial" panose="020B0604020202020204" pitchFamily="34" charset="0"/>
              <a:cs typeface="Arial" panose="020B0604020202020204" pitchFamily="34" charset="0"/>
            </a:rPr>
            <a:t>Gestaltung</a:t>
          </a:r>
        </a:p>
      </dsp:txBody>
      <dsp:txXfrm>
        <a:off x="270046" y="2863467"/>
        <a:ext cx="3489452" cy="807191"/>
      </dsp:txXfrm>
    </dsp:sp>
    <dsp:sp modelId="{16039C1A-D738-49F7-829B-D47F12993AE1}">
      <dsp:nvSpPr>
        <dsp:cNvPr id="0" name=""/>
        <dsp:cNvSpPr/>
      </dsp:nvSpPr>
      <dsp:spPr>
        <a:xfrm rot="5400000">
          <a:off x="6966305" y="624496"/>
          <a:ext cx="837361" cy="7163638"/>
        </a:xfrm>
        <a:prstGeom prst="round2SameRect">
          <a:avLst/>
        </a:prstGeom>
        <a:solidFill>
          <a:srgbClr val="C3AFD1">
            <a:alpha val="90000"/>
          </a:srgbClr>
        </a:solidFill>
        <a:ln w="12700" cap="flat" cmpd="sng" algn="ctr">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90000"/>
            </a:lnSpc>
            <a:spcBef>
              <a:spcPct val="0"/>
            </a:spcBef>
            <a:spcAft>
              <a:spcPct val="15000"/>
            </a:spcAft>
            <a:buChar char="•"/>
          </a:pPr>
          <a:r>
            <a:rPr lang="de-DE" sz="1400" kern="1200" dirty="0">
              <a:latin typeface="Arial" panose="020B0604020202020204" pitchFamily="34" charset="0"/>
              <a:cs typeface="Arial" panose="020B0604020202020204" pitchFamily="34" charset="0"/>
            </a:rPr>
            <a:t>Schulregeln in unterschiedlichen Sprachen/Sprachniveaus</a:t>
          </a:r>
        </a:p>
        <a:p>
          <a:pPr marL="114300" lvl="1" indent="-114300" algn="l" defTabSz="622300">
            <a:lnSpc>
              <a:spcPct val="90000"/>
            </a:lnSpc>
            <a:spcBef>
              <a:spcPct val="0"/>
            </a:spcBef>
            <a:spcAft>
              <a:spcPct val="15000"/>
            </a:spcAft>
            <a:buChar char="•"/>
          </a:pPr>
          <a:r>
            <a:rPr lang="de-DE" sz="1400" kern="1200" dirty="0">
              <a:latin typeface="Arial" panose="020B0604020202020204" pitchFamily="34" charset="0"/>
              <a:cs typeface="Arial" panose="020B0604020202020204" pitchFamily="34" charset="0"/>
            </a:rPr>
            <a:t>Entwürfe für Regelformulierungen; Vorlagen für Feedback- oder Beteiligungsumfragen</a:t>
          </a:r>
        </a:p>
        <a:p>
          <a:pPr marL="114300" lvl="1" indent="-114300" algn="l" defTabSz="622300">
            <a:lnSpc>
              <a:spcPct val="90000"/>
            </a:lnSpc>
            <a:spcBef>
              <a:spcPct val="0"/>
            </a:spcBef>
            <a:spcAft>
              <a:spcPct val="15000"/>
            </a:spcAft>
            <a:buChar char="•"/>
          </a:pPr>
          <a:r>
            <a:rPr lang="de-DE" sz="1400" kern="1200" dirty="0">
              <a:latin typeface="Arial" panose="020B0604020202020204" pitchFamily="34" charset="0"/>
              <a:cs typeface="Arial" panose="020B0604020202020204" pitchFamily="34" charset="0"/>
            </a:rPr>
            <a:t>Ideen für partizipative Prozessgestaltungen </a:t>
          </a:r>
        </a:p>
      </dsp:txBody>
      <dsp:txXfrm rot="-5400000">
        <a:off x="3803167" y="3828512"/>
        <a:ext cx="7122761" cy="755607"/>
      </dsp:txXfrm>
    </dsp:sp>
    <dsp:sp modelId="{00B3449F-C8F1-421D-968E-7C84953721E1}">
      <dsp:nvSpPr>
        <dsp:cNvPr id="0" name=""/>
        <dsp:cNvSpPr/>
      </dsp:nvSpPr>
      <dsp:spPr>
        <a:xfrm>
          <a:off x="226379" y="3759052"/>
          <a:ext cx="3576786" cy="894525"/>
        </a:xfrm>
        <a:prstGeom prst="roundRect">
          <a:avLst/>
        </a:prstGeom>
        <a:solidFill>
          <a:srgbClr val="8D66A7"/>
        </a:solidFill>
        <a:ln w="12700" cap="flat" cmpd="sng" algn="ctr">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de-DE" sz="2400" kern="1200" dirty="0">
              <a:latin typeface="Arial" panose="020B0604020202020204" pitchFamily="34" charset="0"/>
              <a:cs typeface="Arial" panose="020B0604020202020204" pitchFamily="34" charset="0"/>
            </a:rPr>
            <a:t>Schulinterne Regelsysteme</a:t>
          </a:r>
        </a:p>
      </dsp:txBody>
      <dsp:txXfrm>
        <a:off x="270046" y="3802719"/>
        <a:ext cx="3489452" cy="807191"/>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9" name="PlaceHolder 1"/>
          <p:cNvSpPr>
            <a:spLocks noGrp="1" noRot="1" noChangeAspect="1"/>
          </p:cNvSpPr>
          <p:nvPr>
            <p:ph type="sldImg"/>
          </p:nvPr>
        </p:nvSpPr>
        <p:spPr>
          <a:xfrm>
            <a:off x="0" y="764280"/>
            <a:ext cx="0" cy="0"/>
          </a:xfrm>
          <a:prstGeom prst="rect">
            <a:avLst/>
          </a:prstGeom>
          <a:noFill/>
          <a:ln w="0">
            <a:noFill/>
          </a:ln>
        </p:spPr>
        <p:txBody>
          <a:bodyPr lIns="0" tIns="0" rIns="0" bIns="0" anchor="ctr">
            <a:noAutofit/>
          </a:bodyPr>
          <a:lstStyle/>
          <a:p>
            <a:pPr algn="ctr" defTabSz="914400">
              <a:lnSpc>
                <a:spcPct val="90000"/>
              </a:lnSpc>
            </a:pPr>
            <a:r>
              <a:rPr lang="de-DE" sz="6000" b="0" u="none" strike="noStrike">
                <a:solidFill>
                  <a:schemeClr val="dk1"/>
                </a:solidFill>
                <a:effectLst/>
                <a:uFillTx/>
                <a:latin typeface="Calibri Light"/>
              </a:rPr>
              <a:t>Click to move the slide</a:t>
            </a:r>
          </a:p>
        </p:txBody>
      </p:sp>
      <p:sp>
        <p:nvSpPr>
          <p:cNvPr id="70" name="PlaceHolder 2"/>
          <p:cNvSpPr>
            <a:spLocks noGrp="1"/>
          </p:cNvSpPr>
          <p:nvPr>
            <p:ph type="body"/>
          </p:nvPr>
        </p:nvSpPr>
        <p:spPr>
          <a:xfrm>
            <a:off x="777240" y="4777560"/>
            <a:ext cx="6217560" cy="4525920"/>
          </a:xfrm>
          <a:prstGeom prst="rect">
            <a:avLst/>
          </a:prstGeom>
          <a:noFill/>
          <a:ln w="0">
            <a:noFill/>
          </a:ln>
        </p:spPr>
        <p:txBody>
          <a:bodyPr lIns="0" tIns="0" rIns="0" bIns="0" anchor="t">
            <a:noAutofit/>
          </a:bodyPr>
          <a:lstStyle/>
          <a:p>
            <a:pPr indent="0">
              <a:buNone/>
            </a:pPr>
            <a:r>
              <a:rPr lang="en-US" sz="2000" b="0" u="none" strike="noStrike">
                <a:solidFill>
                  <a:srgbClr val="000000"/>
                </a:solidFill>
                <a:effectLst/>
                <a:uFillTx/>
                <a:latin typeface="Calibri"/>
              </a:rPr>
              <a:t>Click to edit the notes format</a:t>
            </a:r>
          </a:p>
        </p:txBody>
      </p:sp>
      <p:sp>
        <p:nvSpPr>
          <p:cNvPr id="71" name="PlaceHolder 3"/>
          <p:cNvSpPr>
            <a:spLocks noGrp="1"/>
          </p:cNvSpPr>
          <p:nvPr>
            <p:ph type="hdr"/>
          </p:nvPr>
        </p:nvSpPr>
        <p:spPr>
          <a:xfrm>
            <a:off x="0" y="0"/>
            <a:ext cx="3372840" cy="502560"/>
          </a:xfrm>
          <a:prstGeom prst="rect">
            <a:avLst/>
          </a:prstGeom>
          <a:noFill/>
          <a:ln w="0">
            <a:noFill/>
          </a:ln>
        </p:spPr>
        <p:txBody>
          <a:bodyPr lIns="0" tIns="0" rIns="0" bIns="0" anchor="t">
            <a:noAutofit/>
          </a:bodyPr>
          <a:lstStyle/>
          <a:p>
            <a:pPr indent="0">
              <a:buNone/>
            </a:pPr>
            <a:r>
              <a:rPr lang="en-US" sz="1400" b="0" u="none" strike="noStrike">
                <a:solidFill>
                  <a:srgbClr val="000000"/>
                </a:solidFill>
                <a:effectLst/>
                <a:uFillTx/>
                <a:latin typeface="Calibri"/>
              </a:rPr>
              <a:t>&lt;header&gt;</a:t>
            </a:r>
          </a:p>
        </p:txBody>
      </p:sp>
      <p:sp>
        <p:nvSpPr>
          <p:cNvPr id="72" name="PlaceHolder 4"/>
          <p:cNvSpPr>
            <a:spLocks noGrp="1"/>
          </p:cNvSpPr>
          <p:nvPr>
            <p:ph type="dt" idx="34"/>
          </p:nvPr>
        </p:nvSpPr>
        <p:spPr>
          <a:xfrm>
            <a:off x="4399200" y="0"/>
            <a:ext cx="3372840" cy="502560"/>
          </a:xfrm>
          <a:prstGeom prst="rect">
            <a:avLst/>
          </a:prstGeom>
          <a:noFill/>
          <a:ln w="0">
            <a:noFill/>
          </a:ln>
        </p:spPr>
        <p:txBody>
          <a:bodyPr lIns="0" tIns="0" rIns="0" bIns="0" anchor="t">
            <a:noAutofit/>
          </a:bodyPr>
          <a:lstStyle>
            <a:lvl1pPr indent="0" algn="r">
              <a:buNone/>
              <a:defRPr lang="en-US" sz="1400" b="0" u="none" strike="noStrike">
                <a:solidFill>
                  <a:srgbClr val="000000"/>
                </a:solidFill>
                <a:effectLst/>
                <a:uFillTx/>
                <a:latin typeface="Calibri"/>
              </a:defRPr>
            </a:lvl1pPr>
          </a:lstStyle>
          <a:p>
            <a:pPr indent="0" algn="r">
              <a:buNone/>
            </a:pPr>
            <a:r>
              <a:rPr lang="en-US" sz="1400" b="0" u="none" strike="noStrike">
                <a:solidFill>
                  <a:srgbClr val="000000"/>
                </a:solidFill>
                <a:effectLst/>
                <a:uFillTx/>
                <a:latin typeface="Calibri"/>
              </a:rPr>
              <a:t>&lt;date/time&gt;</a:t>
            </a:r>
          </a:p>
        </p:txBody>
      </p:sp>
      <p:sp>
        <p:nvSpPr>
          <p:cNvPr id="73" name="PlaceHolder 5"/>
          <p:cNvSpPr>
            <a:spLocks noGrp="1"/>
          </p:cNvSpPr>
          <p:nvPr>
            <p:ph type="ftr" idx="35"/>
          </p:nvPr>
        </p:nvSpPr>
        <p:spPr>
          <a:xfrm>
            <a:off x="0" y="9555480"/>
            <a:ext cx="3372840" cy="502560"/>
          </a:xfrm>
          <a:prstGeom prst="rect">
            <a:avLst/>
          </a:prstGeom>
          <a:noFill/>
          <a:ln w="0">
            <a:noFill/>
          </a:ln>
        </p:spPr>
        <p:txBody>
          <a:bodyPr lIns="0" tIns="0" rIns="0" bIns="0" anchor="b">
            <a:noAutofit/>
          </a:bodyPr>
          <a:lstStyle>
            <a:lvl1pPr indent="0">
              <a:buNone/>
              <a:defRPr lang="en-US" sz="1400" b="0" u="none" strike="noStrike">
                <a:solidFill>
                  <a:srgbClr val="000000"/>
                </a:solidFill>
                <a:effectLst/>
                <a:uFillTx/>
                <a:latin typeface="Calibri"/>
              </a:defRPr>
            </a:lvl1pPr>
          </a:lstStyle>
          <a:p>
            <a:pPr indent="0">
              <a:buNone/>
            </a:pPr>
            <a:r>
              <a:rPr lang="en-US" sz="1400" b="0" u="none" strike="noStrike">
                <a:solidFill>
                  <a:srgbClr val="000000"/>
                </a:solidFill>
                <a:effectLst/>
                <a:uFillTx/>
                <a:latin typeface="Calibri"/>
              </a:rPr>
              <a:t>&lt;footer&gt;</a:t>
            </a:r>
          </a:p>
        </p:txBody>
      </p:sp>
      <p:sp>
        <p:nvSpPr>
          <p:cNvPr id="74" name="PlaceHolder 6"/>
          <p:cNvSpPr>
            <a:spLocks noGrp="1"/>
          </p:cNvSpPr>
          <p:nvPr>
            <p:ph type="sldNum" idx="36"/>
          </p:nvPr>
        </p:nvSpPr>
        <p:spPr>
          <a:xfrm>
            <a:off x="4399200" y="9555480"/>
            <a:ext cx="3372840" cy="502560"/>
          </a:xfrm>
          <a:prstGeom prst="rect">
            <a:avLst/>
          </a:prstGeom>
          <a:noFill/>
          <a:ln w="0">
            <a:noFill/>
          </a:ln>
        </p:spPr>
        <p:txBody>
          <a:bodyPr lIns="0" tIns="0" rIns="0" bIns="0" anchor="b">
            <a:noAutofit/>
          </a:bodyPr>
          <a:lstStyle>
            <a:lvl1pPr indent="0" algn="r">
              <a:buNone/>
              <a:defRPr lang="en-US" sz="1400" b="0" u="none" strike="noStrike">
                <a:solidFill>
                  <a:srgbClr val="000000"/>
                </a:solidFill>
                <a:effectLst/>
                <a:uFillTx/>
                <a:latin typeface="Calibri"/>
              </a:defRPr>
            </a:lvl1pPr>
          </a:lstStyle>
          <a:p>
            <a:pPr indent="0" algn="r">
              <a:buNone/>
            </a:pPr>
            <a:fld id="{5B0AB0B8-6BD4-45CF-AC50-C18A584EEF9F}" type="slidenum">
              <a:rPr lang="en-US" sz="1400" b="0" u="none" strike="noStrike">
                <a:solidFill>
                  <a:srgbClr val="000000"/>
                </a:solidFill>
                <a:effectLst/>
                <a:uFillTx/>
                <a:latin typeface="Calibri"/>
              </a:rPr>
              <a:t>‹Nr.›</a:t>
            </a:fld>
            <a:endParaRPr lang="en-US" sz="1400" b="0" u="none" strike="noStrike">
              <a:solidFill>
                <a:srgbClr val="000000"/>
              </a:solidFill>
              <a:effectLst/>
              <a:uFillTx/>
              <a:latin typeface="Calibri"/>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C1FBC9-1DA6-39A2-E933-60ABDF64431A}"/>
            </a:ext>
          </a:extLst>
        </p:cNvPr>
        <p:cNvGrpSpPr/>
        <p:nvPr/>
      </p:nvGrpSpPr>
      <p:grpSpPr>
        <a:xfrm>
          <a:off x="0" y="0"/>
          <a:ext cx="0" cy="0"/>
          <a:chOff x="0" y="0"/>
          <a:chExt cx="0" cy="0"/>
        </a:xfrm>
      </p:grpSpPr>
      <p:sp>
        <p:nvSpPr>
          <p:cNvPr id="508" name="PlaceHolder 1">
            <a:extLst>
              <a:ext uri="{FF2B5EF4-FFF2-40B4-BE49-F238E27FC236}">
                <a16:creationId xmlns:a16="http://schemas.microsoft.com/office/drawing/2014/main" id="{988A20BC-0231-8AF7-E7D1-64BD16637B54}"/>
              </a:ext>
            </a:extLst>
          </p:cNvPr>
          <p:cNvSpPr>
            <a:spLocks noGrp="1" noRot="1" noChangeAspect="1"/>
          </p:cNvSpPr>
          <p:nvPr>
            <p:ph type="sldImg"/>
          </p:nvPr>
        </p:nvSpPr>
        <p:spPr>
          <a:xfrm>
            <a:off x="533400" y="763588"/>
            <a:ext cx="6704013" cy="3771900"/>
          </a:xfrm>
          <a:prstGeom prst="rect">
            <a:avLst/>
          </a:prstGeom>
          <a:ln w="0">
            <a:noFill/>
          </a:ln>
        </p:spPr>
      </p:sp>
      <p:sp>
        <p:nvSpPr>
          <p:cNvPr id="509" name="PlaceHolder 2">
            <a:extLst>
              <a:ext uri="{FF2B5EF4-FFF2-40B4-BE49-F238E27FC236}">
                <a16:creationId xmlns:a16="http://schemas.microsoft.com/office/drawing/2014/main" id="{D143AA1D-8FA2-0A38-0998-3DA6E1F747CC}"/>
              </a:ext>
            </a:extLst>
          </p:cNvPr>
          <p:cNvSpPr>
            <a:spLocks noGrp="1"/>
          </p:cNvSpPr>
          <p:nvPr>
            <p:ph type="body"/>
          </p:nvPr>
        </p:nvSpPr>
        <p:spPr>
          <a:xfrm>
            <a:off x="777240" y="4777560"/>
            <a:ext cx="6217200" cy="4525560"/>
          </a:xfrm>
          <a:prstGeom prst="rect">
            <a:avLst/>
          </a:prstGeom>
          <a:noFill/>
          <a:ln w="0">
            <a:noFill/>
          </a:ln>
        </p:spPr>
        <p:txBody>
          <a:bodyPr lIns="0" tIns="0" rIns="0" bIns="0" anchor="t">
            <a:noAutofit/>
          </a:bodyPr>
          <a:lstStyle/>
          <a:p>
            <a:pPr indent="0">
              <a:buNone/>
            </a:pPr>
            <a:endParaRPr lang="en-US" sz="1800" b="0" u="none" strike="noStrike">
              <a:solidFill>
                <a:srgbClr val="000000"/>
              </a:solidFill>
              <a:effectLst/>
              <a:uFillTx/>
              <a:latin typeface="Calibri"/>
            </a:endParaRPr>
          </a:p>
        </p:txBody>
      </p:sp>
      <p:sp>
        <p:nvSpPr>
          <p:cNvPr id="510" name="PlaceHolder 3">
            <a:extLst>
              <a:ext uri="{FF2B5EF4-FFF2-40B4-BE49-F238E27FC236}">
                <a16:creationId xmlns:a16="http://schemas.microsoft.com/office/drawing/2014/main" id="{B35FA163-05D0-4968-2098-9488B09930EC}"/>
              </a:ext>
            </a:extLst>
          </p:cNvPr>
          <p:cNvSpPr>
            <a:spLocks noGrp="1"/>
          </p:cNvSpPr>
          <p:nvPr>
            <p:ph type="sldNum" idx="72"/>
          </p:nvPr>
        </p:nvSpPr>
        <p:spPr>
          <a:xfrm>
            <a:off x="4399200" y="9555480"/>
            <a:ext cx="3372480" cy="502200"/>
          </a:xfrm>
          <a:prstGeom prst="rect">
            <a:avLst/>
          </a:prstGeom>
          <a:noFill/>
          <a:ln w="0">
            <a:noFill/>
          </a:ln>
        </p:spPr>
        <p:txBody>
          <a:bodyPr lIns="0" tIns="0" rIns="0" bIns="0" anchor="b">
            <a:noAutofit/>
          </a:bodyPr>
          <a:lstStyle>
            <a:lvl1pPr indent="0" algn="r" defTabSz="914400">
              <a:lnSpc>
                <a:spcPct val="100000"/>
              </a:lnSpc>
              <a:buNone/>
              <a:tabLst>
                <a:tab pos="0" algn="l"/>
              </a:tabLst>
              <a:defRPr lang="en-US" sz="1400" b="0" u="none" strike="noStrike">
                <a:solidFill>
                  <a:srgbClr val="000000"/>
                </a:solidFill>
                <a:effectLst/>
                <a:uFillTx/>
                <a:latin typeface="Calibri"/>
                <a:ea typeface="+mn-ea"/>
              </a:defRPr>
            </a:lvl1pPr>
          </a:lstStyle>
          <a:p>
            <a:pPr indent="0" algn="r" defTabSz="914400">
              <a:lnSpc>
                <a:spcPct val="100000"/>
              </a:lnSpc>
              <a:buNone/>
              <a:tabLst>
                <a:tab pos="0" algn="l"/>
              </a:tabLst>
            </a:pPr>
            <a:fld id="{D0D16B95-30C1-4822-B042-1F9C298EAE3D}" type="slidenum">
              <a:rPr lang="en-US" sz="1400" b="0" u="none" strike="noStrike">
                <a:solidFill>
                  <a:srgbClr val="000000"/>
                </a:solidFill>
                <a:effectLst/>
                <a:uFillTx/>
                <a:latin typeface="Calibri"/>
                <a:ea typeface="+mn-ea"/>
              </a:rPr>
              <a:t>1</a:t>
            </a:fld>
            <a:endParaRPr lang="en-US" sz="1400" b="0" u="none" strike="noStrike">
              <a:solidFill>
                <a:srgbClr val="000000"/>
              </a:solidFill>
              <a:effectLst/>
              <a:uFillTx/>
              <a:latin typeface="Calibri"/>
            </a:endParaRPr>
          </a:p>
        </p:txBody>
      </p:sp>
    </p:spTree>
    <p:extLst>
      <p:ext uri="{BB962C8B-B14F-4D97-AF65-F5344CB8AC3E}">
        <p14:creationId xmlns:p14="http://schemas.microsoft.com/office/powerpoint/2010/main" val="1725918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756CA-837D-798F-9F2E-3F24650361A1}"/>
            </a:ext>
          </a:extLst>
        </p:cNvPr>
        <p:cNvGrpSpPr/>
        <p:nvPr/>
      </p:nvGrpSpPr>
      <p:grpSpPr>
        <a:xfrm>
          <a:off x="0" y="0"/>
          <a:ext cx="0" cy="0"/>
          <a:chOff x="0" y="0"/>
          <a:chExt cx="0" cy="0"/>
        </a:xfrm>
      </p:grpSpPr>
      <p:sp>
        <p:nvSpPr>
          <p:cNvPr id="514" name="PlaceHolder 1">
            <a:extLst>
              <a:ext uri="{FF2B5EF4-FFF2-40B4-BE49-F238E27FC236}">
                <a16:creationId xmlns:a16="http://schemas.microsoft.com/office/drawing/2014/main" id="{5DCED022-A4BF-AFBB-1222-626651C06796}"/>
              </a:ext>
            </a:extLst>
          </p:cNvPr>
          <p:cNvSpPr>
            <a:spLocks noGrp="1" noRot="1" noChangeAspect="1"/>
          </p:cNvSpPr>
          <p:nvPr>
            <p:ph type="sldImg"/>
          </p:nvPr>
        </p:nvSpPr>
        <p:spPr>
          <a:xfrm>
            <a:off x="685800" y="1143000"/>
            <a:ext cx="5486400" cy="3086100"/>
          </a:xfrm>
          <a:prstGeom prst="rect">
            <a:avLst/>
          </a:prstGeom>
          <a:ln w="0">
            <a:noFill/>
          </a:ln>
        </p:spPr>
      </p:sp>
      <p:sp>
        <p:nvSpPr>
          <p:cNvPr id="515" name="PlaceHolder 2">
            <a:extLst>
              <a:ext uri="{FF2B5EF4-FFF2-40B4-BE49-F238E27FC236}">
                <a16:creationId xmlns:a16="http://schemas.microsoft.com/office/drawing/2014/main" id="{9B022F8E-0F14-90A7-AF7D-79FEFBF6B056}"/>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en-US" sz="1800" b="0" u="none" strike="noStrike" dirty="0">
              <a:solidFill>
                <a:srgbClr val="000000"/>
              </a:solidFill>
              <a:effectLst/>
              <a:uFillTx/>
              <a:latin typeface="Calibri"/>
            </a:endParaRPr>
          </a:p>
        </p:txBody>
      </p:sp>
      <p:sp>
        <p:nvSpPr>
          <p:cNvPr id="516" name="PlaceHolder 3">
            <a:extLst>
              <a:ext uri="{FF2B5EF4-FFF2-40B4-BE49-F238E27FC236}">
                <a16:creationId xmlns:a16="http://schemas.microsoft.com/office/drawing/2014/main" id="{E0AB2D76-D9C9-1413-7442-9826EEE00661}"/>
              </a:ext>
            </a:extLst>
          </p:cNvPr>
          <p:cNvSpPr>
            <a:spLocks noGrp="1"/>
          </p:cNvSpPr>
          <p:nvPr>
            <p:ph type="sldNum" idx="74"/>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277EB4A-384C-4293-AF79-D8B3630FBCE6}" type="slidenum">
              <a:rPr lang="de-DE" sz="1200" b="0" u="none" strike="noStrike">
                <a:solidFill>
                  <a:srgbClr val="000000"/>
                </a:solidFill>
                <a:effectLst/>
                <a:uFillTx/>
                <a:latin typeface="Calibri"/>
                <a:ea typeface="+mn-ea"/>
              </a:rPr>
              <a:t>15</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3911786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BFC987-BDDB-CDCD-7766-F78037E91266}"/>
            </a:ext>
          </a:extLst>
        </p:cNvPr>
        <p:cNvGrpSpPr/>
        <p:nvPr/>
      </p:nvGrpSpPr>
      <p:grpSpPr>
        <a:xfrm>
          <a:off x="0" y="0"/>
          <a:ext cx="0" cy="0"/>
          <a:chOff x="0" y="0"/>
          <a:chExt cx="0" cy="0"/>
        </a:xfrm>
      </p:grpSpPr>
      <p:sp>
        <p:nvSpPr>
          <p:cNvPr id="517" name="PlaceHolder 1">
            <a:extLst>
              <a:ext uri="{FF2B5EF4-FFF2-40B4-BE49-F238E27FC236}">
                <a16:creationId xmlns:a16="http://schemas.microsoft.com/office/drawing/2014/main" id="{B778B4DB-59CA-E46D-436F-5EC47222C520}"/>
              </a:ext>
            </a:extLst>
          </p:cNvPr>
          <p:cNvSpPr>
            <a:spLocks noGrp="1" noRot="1" noChangeAspect="1"/>
          </p:cNvSpPr>
          <p:nvPr>
            <p:ph type="sldImg"/>
          </p:nvPr>
        </p:nvSpPr>
        <p:spPr>
          <a:xfrm>
            <a:off x="685800" y="1143000"/>
            <a:ext cx="5486400" cy="3086100"/>
          </a:xfrm>
          <a:prstGeom prst="rect">
            <a:avLst/>
          </a:prstGeom>
          <a:ln w="0">
            <a:noFill/>
          </a:ln>
        </p:spPr>
      </p:sp>
      <p:sp>
        <p:nvSpPr>
          <p:cNvPr id="518" name="PlaceHolder 2">
            <a:extLst>
              <a:ext uri="{FF2B5EF4-FFF2-40B4-BE49-F238E27FC236}">
                <a16:creationId xmlns:a16="http://schemas.microsoft.com/office/drawing/2014/main" id="{1FAD5F65-608C-FDCB-5D2C-F60495EAD891}"/>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800" b="0" u="none" strike="noStrike" dirty="0">
              <a:solidFill>
                <a:srgbClr val="000000"/>
              </a:solidFill>
              <a:effectLst/>
              <a:uFillTx/>
              <a:latin typeface="Calibri"/>
            </a:endParaRPr>
          </a:p>
        </p:txBody>
      </p:sp>
      <p:sp>
        <p:nvSpPr>
          <p:cNvPr id="519" name="PlaceHolder 3">
            <a:extLst>
              <a:ext uri="{FF2B5EF4-FFF2-40B4-BE49-F238E27FC236}">
                <a16:creationId xmlns:a16="http://schemas.microsoft.com/office/drawing/2014/main" id="{DFCC6D45-BC62-1D20-F955-532C875126E4}"/>
              </a:ext>
            </a:extLst>
          </p:cNvPr>
          <p:cNvSpPr>
            <a:spLocks noGrp="1"/>
          </p:cNvSpPr>
          <p:nvPr>
            <p:ph type="sldNum" idx="75"/>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A054304-4778-42EA-B58C-0F699D2BCF27}" type="slidenum">
              <a:rPr lang="de-DE" sz="1200" b="0" u="none" strike="noStrike">
                <a:solidFill>
                  <a:srgbClr val="000000"/>
                </a:solidFill>
                <a:effectLst/>
                <a:uFillTx/>
                <a:latin typeface="Calibri"/>
                <a:ea typeface="+mn-ea"/>
              </a:rPr>
              <a:t>16</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25220584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13FDDC-110A-B747-C88D-28C3CBD372A7}"/>
            </a:ext>
          </a:extLst>
        </p:cNvPr>
        <p:cNvGrpSpPr/>
        <p:nvPr/>
      </p:nvGrpSpPr>
      <p:grpSpPr>
        <a:xfrm>
          <a:off x="0" y="0"/>
          <a:ext cx="0" cy="0"/>
          <a:chOff x="0" y="0"/>
          <a:chExt cx="0" cy="0"/>
        </a:xfrm>
      </p:grpSpPr>
      <p:sp>
        <p:nvSpPr>
          <p:cNvPr id="517" name="PlaceHolder 1">
            <a:extLst>
              <a:ext uri="{FF2B5EF4-FFF2-40B4-BE49-F238E27FC236}">
                <a16:creationId xmlns:a16="http://schemas.microsoft.com/office/drawing/2014/main" id="{E396CFF9-B62D-5096-9854-F74420260E67}"/>
              </a:ext>
            </a:extLst>
          </p:cNvPr>
          <p:cNvSpPr>
            <a:spLocks noGrp="1" noRot="1" noChangeAspect="1"/>
          </p:cNvSpPr>
          <p:nvPr>
            <p:ph type="sldImg"/>
          </p:nvPr>
        </p:nvSpPr>
        <p:spPr>
          <a:xfrm>
            <a:off x="685800" y="1143000"/>
            <a:ext cx="5486400" cy="3086100"/>
          </a:xfrm>
          <a:prstGeom prst="rect">
            <a:avLst/>
          </a:prstGeom>
          <a:ln w="0">
            <a:noFill/>
          </a:ln>
        </p:spPr>
      </p:sp>
      <p:sp>
        <p:nvSpPr>
          <p:cNvPr id="518" name="PlaceHolder 2">
            <a:extLst>
              <a:ext uri="{FF2B5EF4-FFF2-40B4-BE49-F238E27FC236}">
                <a16:creationId xmlns:a16="http://schemas.microsoft.com/office/drawing/2014/main" id="{1CD5F97A-2C53-3F1B-C343-1F45E43C9BB4}"/>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800" b="0" u="none" strike="noStrike" dirty="0">
              <a:solidFill>
                <a:srgbClr val="000000"/>
              </a:solidFill>
              <a:effectLst/>
              <a:uFillTx/>
              <a:latin typeface="Calibri"/>
            </a:endParaRPr>
          </a:p>
        </p:txBody>
      </p:sp>
      <p:sp>
        <p:nvSpPr>
          <p:cNvPr id="519" name="PlaceHolder 3">
            <a:extLst>
              <a:ext uri="{FF2B5EF4-FFF2-40B4-BE49-F238E27FC236}">
                <a16:creationId xmlns:a16="http://schemas.microsoft.com/office/drawing/2014/main" id="{F10D221C-D9C2-E713-E363-33AD62A34E99}"/>
              </a:ext>
            </a:extLst>
          </p:cNvPr>
          <p:cNvSpPr>
            <a:spLocks noGrp="1"/>
          </p:cNvSpPr>
          <p:nvPr>
            <p:ph type="sldNum" idx="75"/>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A054304-4778-42EA-B58C-0F699D2BCF27}" type="slidenum">
              <a:rPr lang="de-DE" sz="1200" b="0" u="none" strike="noStrike">
                <a:solidFill>
                  <a:srgbClr val="000000"/>
                </a:solidFill>
                <a:effectLst/>
                <a:uFillTx/>
                <a:latin typeface="Calibri"/>
                <a:ea typeface="+mn-ea"/>
              </a:rPr>
              <a:t>17</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33506499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D3E493-5428-8782-F758-3637FACBA1E7}"/>
            </a:ext>
          </a:extLst>
        </p:cNvPr>
        <p:cNvGrpSpPr/>
        <p:nvPr/>
      </p:nvGrpSpPr>
      <p:grpSpPr>
        <a:xfrm>
          <a:off x="0" y="0"/>
          <a:ext cx="0" cy="0"/>
          <a:chOff x="0" y="0"/>
          <a:chExt cx="0" cy="0"/>
        </a:xfrm>
      </p:grpSpPr>
      <p:sp>
        <p:nvSpPr>
          <p:cNvPr id="517" name="PlaceHolder 1">
            <a:extLst>
              <a:ext uri="{FF2B5EF4-FFF2-40B4-BE49-F238E27FC236}">
                <a16:creationId xmlns:a16="http://schemas.microsoft.com/office/drawing/2014/main" id="{A00A4984-FABF-4F5F-B8B9-4DE01A31E622}"/>
              </a:ext>
            </a:extLst>
          </p:cNvPr>
          <p:cNvSpPr>
            <a:spLocks noGrp="1" noRot="1" noChangeAspect="1"/>
          </p:cNvSpPr>
          <p:nvPr>
            <p:ph type="sldImg"/>
          </p:nvPr>
        </p:nvSpPr>
        <p:spPr>
          <a:xfrm>
            <a:off x="685800" y="1143000"/>
            <a:ext cx="5486400" cy="3086100"/>
          </a:xfrm>
          <a:prstGeom prst="rect">
            <a:avLst/>
          </a:prstGeom>
          <a:ln w="0">
            <a:noFill/>
          </a:ln>
        </p:spPr>
      </p:sp>
      <p:sp>
        <p:nvSpPr>
          <p:cNvPr id="518" name="PlaceHolder 2">
            <a:extLst>
              <a:ext uri="{FF2B5EF4-FFF2-40B4-BE49-F238E27FC236}">
                <a16:creationId xmlns:a16="http://schemas.microsoft.com/office/drawing/2014/main" id="{61B068CA-8AC2-ED57-0743-6D2F4B205359}"/>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800" b="0" u="none" strike="noStrike" dirty="0">
              <a:solidFill>
                <a:srgbClr val="000000"/>
              </a:solidFill>
              <a:effectLst/>
              <a:uFillTx/>
              <a:latin typeface="Calibri"/>
            </a:endParaRPr>
          </a:p>
        </p:txBody>
      </p:sp>
      <p:sp>
        <p:nvSpPr>
          <p:cNvPr id="519" name="PlaceHolder 3">
            <a:extLst>
              <a:ext uri="{FF2B5EF4-FFF2-40B4-BE49-F238E27FC236}">
                <a16:creationId xmlns:a16="http://schemas.microsoft.com/office/drawing/2014/main" id="{84758B43-209A-C83D-3689-30EC2654958D}"/>
              </a:ext>
            </a:extLst>
          </p:cNvPr>
          <p:cNvSpPr>
            <a:spLocks noGrp="1"/>
          </p:cNvSpPr>
          <p:nvPr>
            <p:ph type="sldNum" idx="75"/>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A054304-4778-42EA-B58C-0F699D2BCF27}" type="slidenum">
              <a:rPr lang="de-DE" sz="1200" b="0" u="none" strike="noStrike">
                <a:solidFill>
                  <a:srgbClr val="000000"/>
                </a:solidFill>
                <a:effectLst/>
                <a:uFillTx/>
                <a:latin typeface="Calibri"/>
                <a:ea typeface="+mn-ea"/>
              </a:rPr>
              <a:t>18</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25746068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1D6D6F-57EC-5128-FC82-196A11D1686E}"/>
            </a:ext>
          </a:extLst>
        </p:cNvPr>
        <p:cNvGrpSpPr/>
        <p:nvPr/>
      </p:nvGrpSpPr>
      <p:grpSpPr>
        <a:xfrm>
          <a:off x="0" y="0"/>
          <a:ext cx="0" cy="0"/>
          <a:chOff x="0" y="0"/>
          <a:chExt cx="0" cy="0"/>
        </a:xfrm>
      </p:grpSpPr>
      <p:sp>
        <p:nvSpPr>
          <p:cNvPr id="517" name="PlaceHolder 1">
            <a:extLst>
              <a:ext uri="{FF2B5EF4-FFF2-40B4-BE49-F238E27FC236}">
                <a16:creationId xmlns:a16="http://schemas.microsoft.com/office/drawing/2014/main" id="{00900F85-ED09-4AD8-3E03-3BEE2AEA1A1D}"/>
              </a:ext>
            </a:extLst>
          </p:cNvPr>
          <p:cNvSpPr>
            <a:spLocks noGrp="1" noRot="1" noChangeAspect="1"/>
          </p:cNvSpPr>
          <p:nvPr>
            <p:ph type="sldImg"/>
          </p:nvPr>
        </p:nvSpPr>
        <p:spPr>
          <a:xfrm>
            <a:off x="685800" y="1143000"/>
            <a:ext cx="5486400" cy="3086100"/>
          </a:xfrm>
          <a:prstGeom prst="rect">
            <a:avLst/>
          </a:prstGeom>
          <a:ln w="0">
            <a:noFill/>
          </a:ln>
        </p:spPr>
      </p:sp>
      <p:sp>
        <p:nvSpPr>
          <p:cNvPr id="518" name="PlaceHolder 2">
            <a:extLst>
              <a:ext uri="{FF2B5EF4-FFF2-40B4-BE49-F238E27FC236}">
                <a16:creationId xmlns:a16="http://schemas.microsoft.com/office/drawing/2014/main" id="{A6BA33E3-4682-E08D-C22C-19C7EEF29779}"/>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800" b="0" u="none" strike="noStrike" dirty="0">
              <a:solidFill>
                <a:srgbClr val="000000"/>
              </a:solidFill>
              <a:effectLst/>
              <a:uFillTx/>
              <a:latin typeface="Calibri"/>
            </a:endParaRPr>
          </a:p>
        </p:txBody>
      </p:sp>
      <p:sp>
        <p:nvSpPr>
          <p:cNvPr id="519" name="PlaceHolder 3">
            <a:extLst>
              <a:ext uri="{FF2B5EF4-FFF2-40B4-BE49-F238E27FC236}">
                <a16:creationId xmlns:a16="http://schemas.microsoft.com/office/drawing/2014/main" id="{D6A1BBBE-917F-8F84-FC1B-224D046B8010}"/>
              </a:ext>
            </a:extLst>
          </p:cNvPr>
          <p:cNvSpPr>
            <a:spLocks noGrp="1"/>
          </p:cNvSpPr>
          <p:nvPr>
            <p:ph type="sldNum" idx="75"/>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A054304-4778-42EA-B58C-0F699D2BCF27}" type="slidenum">
              <a:rPr lang="de-DE" sz="1200" b="0" u="none" strike="noStrike">
                <a:solidFill>
                  <a:srgbClr val="000000"/>
                </a:solidFill>
                <a:effectLst/>
                <a:uFillTx/>
                <a:latin typeface="Calibri"/>
                <a:ea typeface="+mn-ea"/>
              </a:rPr>
              <a:t>19</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14085456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10917-8B85-006A-27EF-E1BA8C84B7DF}"/>
            </a:ext>
          </a:extLst>
        </p:cNvPr>
        <p:cNvGrpSpPr/>
        <p:nvPr/>
      </p:nvGrpSpPr>
      <p:grpSpPr>
        <a:xfrm>
          <a:off x="0" y="0"/>
          <a:ext cx="0" cy="0"/>
          <a:chOff x="0" y="0"/>
          <a:chExt cx="0" cy="0"/>
        </a:xfrm>
      </p:grpSpPr>
      <p:sp>
        <p:nvSpPr>
          <p:cNvPr id="517" name="PlaceHolder 1">
            <a:extLst>
              <a:ext uri="{FF2B5EF4-FFF2-40B4-BE49-F238E27FC236}">
                <a16:creationId xmlns:a16="http://schemas.microsoft.com/office/drawing/2014/main" id="{665ECB87-D75B-4B6A-65F0-F2D39A4A8D68}"/>
              </a:ext>
            </a:extLst>
          </p:cNvPr>
          <p:cNvSpPr>
            <a:spLocks noGrp="1" noRot="1" noChangeAspect="1"/>
          </p:cNvSpPr>
          <p:nvPr>
            <p:ph type="sldImg"/>
          </p:nvPr>
        </p:nvSpPr>
        <p:spPr>
          <a:xfrm>
            <a:off x="685800" y="1143000"/>
            <a:ext cx="5486400" cy="3086100"/>
          </a:xfrm>
          <a:prstGeom prst="rect">
            <a:avLst/>
          </a:prstGeom>
          <a:ln w="0">
            <a:noFill/>
          </a:ln>
        </p:spPr>
      </p:sp>
      <p:sp>
        <p:nvSpPr>
          <p:cNvPr id="518" name="PlaceHolder 2">
            <a:extLst>
              <a:ext uri="{FF2B5EF4-FFF2-40B4-BE49-F238E27FC236}">
                <a16:creationId xmlns:a16="http://schemas.microsoft.com/office/drawing/2014/main" id="{9198DCA6-06A1-74B1-B0E8-CC497B38C3DF}"/>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800" b="0" u="none" strike="noStrike" dirty="0">
              <a:solidFill>
                <a:srgbClr val="000000"/>
              </a:solidFill>
              <a:effectLst/>
              <a:uFillTx/>
              <a:latin typeface="Calibri"/>
            </a:endParaRPr>
          </a:p>
        </p:txBody>
      </p:sp>
      <p:sp>
        <p:nvSpPr>
          <p:cNvPr id="519" name="PlaceHolder 3">
            <a:extLst>
              <a:ext uri="{FF2B5EF4-FFF2-40B4-BE49-F238E27FC236}">
                <a16:creationId xmlns:a16="http://schemas.microsoft.com/office/drawing/2014/main" id="{0745DF13-29BD-1449-2288-7BEF96CAD4EC}"/>
              </a:ext>
            </a:extLst>
          </p:cNvPr>
          <p:cNvSpPr>
            <a:spLocks noGrp="1"/>
          </p:cNvSpPr>
          <p:nvPr>
            <p:ph type="sldNum" idx="75"/>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A054304-4778-42EA-B58C-0F699D2BCF27}" type="slidenum">
              <a:rPr lang="de-DE" sz="1200" b="0" u="none" strike="noStrike">
                <a:solidFill>
                  <a:srgbClr val="000000"/>
                </a:solidFill>
                <a:effectLst/>
                <a:uFillTx/>
                <a:latin typeface="Calibri"/>
                <a:ea typeface="+mn-ea"/>
              </a:rPr>
              <a:t>21</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50624650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5B359C-4B57-F2C4-55FB-450FCA12F56D}"/>
            </a:ext>
          </a:extLst>
        </p:cNvPr>
        <p:cNvGrpSpPr/>
        <p:nvPr/>
      </p:nvGrpSpPr>
      <p:grpSpPr>
        <a:xfrm>
          <a:off x="0" y="0"/>
          <a:ext cx="0" cy="0"/>
          <a:chOff x="0" y="0"/>
          <a:chExt cx="0" cy="0"/>
        </a:xfrm>
      </p:grpSpPr>
      <p:sp>
        <p:nvSpPr>
          <p:cNvPr id="517" name="PlaceHolder 1">
            <a:extLst>
              <a:ext uri="{FF2B5EF4-FFF2-40B4-BE49-F238E27FC236}">
                <a16:creationId xmlns:a16="http://schemas.microsoft.com/office/drawing/2014/main" id="{D162D8C6-884B-7CB8-9978-D16C4CBD8363}"/>
              </a:ext>
            </a:extLst>
          </p:cNvPr>
          <p:cNvSpPr>
            <a:spLocks noGrp="1" noRot="1" noChangeAspect="1"/>
          </p:cNvSpPr>
          <p:nvPr>
            <p:ph type="sldImg"/>
          </p:nvPr>
        </p:nvSpPr>
        <p:spPr>
          <a:xfrm>
            <a:off x="685800" y="1143000"/>
            <a:ext cx="5486400" cy="3086100"/>
          </a:xfrm>
          <a:prstGeom prst="rect">
            <a:avLst/>
          </a:prstGeom>
          <a:ln w="0">
            <a:noFill/>
          </a:ln>
        </p:spPr>
      </p:sp>
      <p:sp>
        <p:nvSpPr>
          <p:cNvPr id="518" name="PlaceHolder 2">
            <a:extLst>
              <a:ext uri="{FF2B5EF4-FFF2-40B4-BE49-F238E27FC236}">
                <a16:creationId xmlns:a16="http://schemas.microsoft.com/office/drawing/2014/main" id="{9DB15A2B-8309-62E8-732D-A2155D1EE793}"/>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800" b="0" u="none" strike="noStrike" dirty="0">
              <a:solidFill>
                <a:srgbClr val="000000"/>
              </a:solidFill>
              <a:effectLst/>
              <a:uFillTx/>
              <a:latin typeface="Calibri"/>
            </a:endParaRPr>
          </a:p>
        </p:txBody>
      </p:sp>
      <p:sp>
        <p:nvSpPr>
          <p:cNvPr id="519" name="PlaceHolder 3">
            <a:extLst>
              <a:ext uri="{FF2B5EF4-FFF2-40B4-BE49-F238E27FC236}">
                <a16:creationId xmlns:a16="http://schemas.microsoft.com/office/drawing/2014/main" id="{2733CF6E-FB7A-8E47-44EF-5F1C422537F4}"/>
              </a:ext>
            </a:extLst>
          </p:cNvPr>
          <p:cNvSpPr>
            <a:spLocks noGrp="1"/>
          </p:cNvSpPr>
          <p:nvPr>
            <p:ph type="sldNum" idx="75"/>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A054304-4778-42EA-B58C-0F699D2BCF27}" type="slidenum">
              <a:rPr lang="de-DE" sz="1200" b="0" u="none" strike="noStrike">
                <a:solidFill>
                  <a:srgbClr val="000000"/>
                </a:solidFill>
                <a:effectLst/>
                <a:uFillTx/>
                <a:latin typeface="Calibri"/>
                <a:ea typeface="+mn-ea"/>
              </a:rPr>
              <a:t>22</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1880694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F070C-C02C-2405-3EDA-75E3EC143F5A}"/>
            </a:ext>
          </a:extLst>
        </p:cNvPr>
        <p:cNvGrpSpPr/>
        <p:nvPr/>
      </p:nvGrpSpPr>
      <p:grpSpPr>
        <a:xfrm>
          <a:off x="0" y="0"/>
          <a:ext cx="0" cy="0"/>
          <a:chOff x="0" y="0"/>
          <a:chExt cx="0" cy="0"/>
        </a:xfrm>
      </p:grpSpPr>
      <p:sp>
        <p:nvSpPr>
          <p:cNvPr id="517" name="PlaceHolder 1">
            <a:extLst>
              <a:ext uri="{FF2B5EF4-FFF2-40B4-BE49-F238E27FC236}">
                <a16:creationId xmlns:a16="http://schemas.microsoft.com/office/drawing/2014/main" id="{4F81C3B6-9755-9F0A-2EDD-7AB799EF46B1}"/>
              </a:ext>
            </a:extLst>
          </p:cNvPr>
          <p:cNvSpPr>
            <a:spLocks noGrp="1" noRot="1" noChangeAspect="1"/>
          </p:cNvSpPr>
          <p:nvPr>
            <p:ph type="sldImg"/>
          </p:nvPr>
        </p:nvSpPr>
        <p:spPr>
          <a:xfrm>
            <a:off x="685800" y="1143000"/>
            <a:ext cx="5486400" cy="3086100"/>
          </a:xfrm>
          <a:prstGeom prst="rect">
            <a:avLst/>
          </a:prstGeom>
          <a:ln w="0">
            <a:noFill/>
          </a:ln>
        </p:spPr>
      </p:sp>
      <p:sp>
        <p:nvSpPr>
          <p:cNvPr id="518" name="PlaceHolder 2">
            <a:extLst>
              <a:ext uri="{FF2B5EF4-FFF2-40B4-BE49-F238E27FC236}">
                <a16:creationId xmlns:a16="http://schemas.microsoft.com/office/drawing/2014/main" id="{EE1E350B-212A-B3F7-7D89-F95CFE9A8135}"/>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800" b="0" u="none" strike="noStrike" dirty="0">
              <a:solidFill>
                <a:srgbClr val="000000"/>
              </a:solidFill>
              <a:effectLst/>
              <a:uFillTx/>
              <a:latin typeface="Calibri"/>
            </a:endParaRPr>
          </a:p>
        </p:txBody>
      </p:sp>
      <p:sp>
        <p:nvSpPr>
          <p:cNvPr id="519" name="PlaceHolder 3">
            <a:extLst>
              <a:ext uri="{FF2B5EF4-FFF2-40B4-BE49-F238E27FC236}">
                <a16:creationId xmlns:a16="http://schemas.microsoft.com/office/drawing/2014/main" id="{86236EED-2637-00BC-206C-BABD7A2861BA}"/>
              </a:ext>
            </a:extLst>
          </p:cNvPr>
          <p:cNvSpPr>
            <a:spLocks noGrp="1"/>
          </p:cNvSpPr>
          <p:nvPr>
            <p:ph type="sldNum" idx="75"/>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A054304-4778-42EA-B58C-0F699D2BCF27}" type="slidenum">
              <a:rPr lang="de-DE" sz="1200" b="0" u="none" strike="noStrike">
                <a:solidFill>
                  <a:srgbClr val="000000"/>
                </a:solidFill>
                <a:effectLst/>
                <a:uFillTx/>
                <a:latin typeface="Calibri"/>
                <a:ea typeface="+mn-ea"/>
              </a:rPr>
              <a:t>24</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370114837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6B813-7E3D-5768-0DDB-B0FE8D132F55}"/>
            </a:ext>
          </a:extLst>
        </p:cNvPr>
        <p:cNvGrpSpPr/>
        <p:nvPr/>
      </p:nvGrpSpPr>
      <p:grpSpPr>
        <a:xfrm>
          <a:off x="0" y="0"/>
          <a:ext cx="0" cy="0"/>
          <a:chOff x="0" y="0"/>
          <a:chExt cx="0" cy="0"/>
        </a:xfrm>
      </p:grpSpPr>
      <p:sp>
        <p:nvSpPr>
          <p:cNvPr id="514" name="PlaceHolder 1">
            <a:extLst>
              <a:ext uri="{FF2B5EF4-FFF2-40B4-BE49-F238E27FC236}">
                <a16:creationId xmlns:a16="http://schemas.microsoft.com/office/drawing/2014/main" id="{A962ED10-60CF-1D66-14CF-8580B6464E67}"/>
              </a:ext>
            </a:extLst>
          </p:cNvPr>
          <p:cNvSpPr>
            <a:spLocks noGrp="1" noRot="1" noChangeAspect="1"/>
          </p:cNvSpPr>
          <p:nvPr>
            <p:ph type="sldImg"/>
          </p:nvPr>
        </p:nvSpPr>
        <p:spPr>
          <a:xfrm>
            <a:off x="685800" y="1143000"/>
            <a:ext cx="5486400" cy="3086100"/>
          </a:xfrm>
          <a:prstGeom prst="rect">
            <a:avLst/>
          </a:prstGeom>
          <a:ln w="0">
            <a:noFill/>
          </a:ln>
        </p:spPr>
      </p:sp>
      <p:sp>
        <p:nvSpPr>
          <p:cNvPr id="515" name="PlaceHolder 2">
            <a:extLst>
              <a:ext uri="{FF2B5EF4-FFF2-40B4-BE49-F238E27FC236}">
                <a16:creationId xmlns:a16="http://schemas.microsoft.com/office/drawing/2014/main" id="{AE37C631-907F-0BA9-352F-3A58E60BAC9A}"/>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en-US" sz="1800" b="0" u="none" strike="noStrike">
              <a:solidFill>
                <a:srgbClr val="000000"/>
              </a:solidFill>
              <a:effectLst/>
              <a:uFillTx/>
              <a:latin typeface="Calibri"/>
            </a:endParaRPr>
          </a:p>
        </p:txBody>
      </p:sp>
      <p:sp>
        <p:nvSpPr>
          <p:cNvPr id="516" name="PlaceHolder 3">
            <a:extLst>
              <a:ext uri="{FF2B5EF4-FFF2-40B4-BE49-F238E27FC236}">
                <a16:creationId xmlns:a16="http://schemas.microsoft.com/office/drawing/2014/main" id="{99483BF9-0136-46E8-7FFB-0EF286AE107E}"/>
              </a:ext>
            </a:extLst>
          </p:cNvPr>
          <p:cNvSpPr>
            <a:spLocks noGrp="1"/>
          </p:cNvSpPr>
          <p:nvPr>
            <p:ph type="sldNum" idx="74"/>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277EB4A-384C-4293-AF79-D8B3630FBCE6}" type="slidenum">
              <a:rPr lang="de-DE" sz="1200" b="0" u="none" strike="noStrike">
                <a:solidFill>
                  <a:srgbClr val="000000"/>
                </a:solidFill>
                <a:effectLst/>
                <a:uFillTx/>
                <a:latin typeface="Calibri"/>
                <a:ea typeface="+mn-ea"/>
              </a:rPr>
              <a:t>26</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92053624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38B19D-F961-CC28-D0C8-9537A2AA1F04}"/>
            </a:ext>
          </a:extLst>
        </p:cNvPr>
        <p:cNvGrpSpPr/>
        <p:nvPr/>
      </p:nvGrpSpPr>
      <p:grpSpPr>
        <a:xfrm>
          <a:off x="0" y="0"/>
          <a:ext cx="0" cy="0"/>
          <a:chOff x="0" y="0"/>
          <a:chExt cx="0" cy="0"/>
        </a:xfrm>
      </p:grpSpPr>
      <p:sp>
        <p:nvSpPr>
          <p:cNvPr id="625" name="PlaceHolder 1">
            <a:extLst>
              <a:ext uri="{FF2B5EF4-FFF2-40B4-BE49-F238E27FC236}">
                <a16:creationId xmlns:a16="http://schemas.microsoft.com/office/drawing/2014/main" id="{2394A754-77FF-D3C1-3FD1-C89DD86F1467}"/>
              </a:ext>
            </a:extLst>
          </p:cNvPr>
          <p:cNvSpPr>
            <a:spLocks noGrp="1" noRot="1" noChangeAspect="1"/>
          </p:cNvSpPr>
          <p:nvPr>
            <p:ph type="sldImg"/>
          </p:nvPr>
        </p:nvSpPr>
        <p:spPr>
          <a:xfrm>
            <a:off x="533400" y="763588"/>
            <a:ext cx="6704013" cy="3771900"/>
          </a:xfrm>
          <a:prstGeom prst="rect">
            <a:avLst/>
          </a:prstGeom>
          <a:ln w="0">
            <a:noFill/>
          </a:ln>
        </p:spPr>
      </p:sp>
      <p:sp>
        <p:nvSpPr>
          <p:cNvPr id="626" name="PlaceHolder 2">
            <a:extLst>
              <a:ext uri="{FF2B5EF4-FFF2-40B4-BE49-F238E27FC236}">
                <a16:creationId xmlns:a16="http://schemas.microsoft.com/office/drawing/2014/main" id="{9321AEFD-F793-D4C0-21B5-DA916AA0E8BB}"/>
              </a:ext>
            </a:extLst>
          </p:cNvPr>
          <p:cNvSpPr>
            <a:spLocks noGrp="1"/>
          </p:cNvSpPr>
          <p:nvPr>
            <p:ph type="body"/>
          </p:nvPr>
        </p:nvSpPr>
        <p:spPr>
          <a:xfrm>
            <a:off x="777240" y="4777560"/>
            <a:ext cx="6217200" cy="4525560"/>
          </a:xfrm>
          <a:prstGeom prst="rect">
            <a:avLst/>
          </a:prstGeom>
          <a:noFill/>
          <a:ln w="0">
            <a:noFill/>
          </a:ln>
        </p:spPr>
        <p:txBody>
          <a:bodyPr lIns="0" tIns="0" rIns="0" bIns="0" anchor="t">
            <a:noAutofit/>
          </a:bodyPr>
          <a:lstStyle/>
          <a:p>
            <a:pPr indent="0">
              <a:buNone/>
            </a:pPr>
            <a:endParaRPr lang="en-US" sz="1800" b="0" u="none" strike="noStrike">
              <a:solidFill>
                <a:srgbClr val="000000"/>
              </a:solidFill>
              <a:effectLst/>
              <a:uFillTx/>
              <a:latin typeface="Calibri"/>
            </a:endParaRPr>
          </a:p>
        </p:txBody>
      </p:sp>
      <p:sp>
        <p:nvSpPr>
          <p:cNvPr id="627" name="PlaceHolder 3">
            <a:extLst>
              <a:ext uri="{FF2B5EF4-FFF2-40B4-BE49-F238E27FC236}">
                <a16:creationId xmlns:a16="http://schemas.microsoft.com/office/drawing/2014/main" id="{C764C8AC-35C5-7120-1C72-58A0DC9179AF}"/>
              </a:ext>
            </a:extLst>
          </p:cNvPr>
          <p:cNvSpPr>
            <a:spLocks noGrp="1"/>
          </p:cNvSpPr>
          <p:nvPr>
            <p:ph type="sldNum" idx="111"/>
          </p:nvPr>
        </p:nvSpPr>
        <p:spPr>
          <a:xfrm>
            <a:off x="4399200" y="9555480"/>
            <a:ext cx="3372480" cy="502200"/>
          </a:xfrm>
          <a:prstGeom prst="rect">
            <a:avLst/>
          </a:prstGeom>
          <a:noFill/>
          <a:ln w="0">
            <a:noFill/>
          </a:ln>
        </p:spPr>
        <p:txBody>
          <a:bodyPr lIns="0" tIns="0" rIns="0" bIns="0" anchor="b">
            <a:noAutofit/>
          </a:bodyPr>
          <a:lstStyle>
            <a:lvl1pPr indent="0" algn="r" defTabSz="914400">
              <a:lnSpc>
                <a:spcPct val="100000"/>
              </a:lnSpc>
              <a:buNone/>
              <a:tabLst>
                <a:tab pos="0" algn="l"/>
              </a:tabLst>
              <a:defRPr lang="en-US" sz="1400" b="0" u="none" strike="noStrike">
                <a:solidFill>
                  <a:srgbClr val="000000"/>
                </a:solidFill>
                <a:effectLst/>
                <a:uFillTx/>
                <a:latin typeface="Calibri"/>
                <a:ea typeface="+mn-ea"/>
              </a:defRPr>
            </a:lvl1pPr>
          </a:lstStyle>
          <a:p>
            <a:pPr indent="0" algn="r" defTabSz="914400">
              <a:lnSpc>
                <a:spcPct val="100000"/>
              </a:lnSpc>
              <a:buNone/>
              <a:tabLst>
                <a:tab pos="0" algn="l"/>
              </a:tabLst>
            </a:pPr>
            <a:fld id="{FF434434-D3C1-48AA-99F0-6FF598FC3A98}" type="slidenum">
              <a:rPr lang="en-US" sz="1400" b="0" u="none" strike="noStrike">
                <a:solidFill>
                  <a:srgbClr val="000000"/>
                </a:solidFill>
                <a:effectLst/>
                <a:uFillTx/>
                <a:latin typeface="Calibri"/>
                <a:ea typeface="+mn-ea"/>
              </a:rPr>
              <a:t>28</a:t>
            </a:fld>
            <a:endParaRPr lang="en-US" sz="1400" b="0" u="none" strike="noStrike">
              <a:solidFill>
                <a:srgbClr val="000000"/>
              </a:solidFill>
              <a:effectLst/>
              <a:uFillTx/>
              <a:latin typeface="Calibri"/>
            </a:endParaRPr>
          </a:p>
        </p:txBody>
      </p:sp>
    </p:spTree>
    <p:extLst>
      <p:ext uri="{BB962C8B-B14F-4D97-AF65-F5344CB8AC3E}">
        <p14:creationId xmlns:p14="http://schemas.microsoft.com/office/powerpoint/2010/main" val="20132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25EA16-10B1-4F88-ED27-B07814B67CD4}"/>
            </a:ext>
          </a:extLst>
        </p:cNvPr>
        <p:cNvGrpSpPr/>
        <p:nvPr/>
      </p:nvGrpSpPr>
      <p:grpSpPr>
        <a:xfrm>
          <a:off x="0" y="0"/>
          <a:ext cx="0" cy="0"/>
          <a:chOff x="0" y="0"/>
          <a:chExt cx="0" cy="0"/>
        </a:xfrm>
      </p:grpSpPr>
      <p:sp>
        <p:nvSpPr>
          <p:cNvPr id="517" name="PlaceHolder 1">
            <a:extLst>
              <a:ext uri="{FF2B5EF4-FFF2-40B4-BE49-F238E27FC236}">
                <a16:creationId xmlns:a16="http://schemas.microsoft.com/office/drawing/2014/main" id="{2DD0ED20-0EA6-563D-9B8A-6C1EC627E67B}"/>
              </a:ext>
            </a:extLst>
          </p:cNvPr>
          <p:cNvSpPr>
            <a:spLocks noGrp="1" noRot="1" noChangeAspect="1"/>
          </p:cNvSpPr>
          <p:nvPr>
            <p:ph type="sldImg"/>
          </p:nvPr>
        </p:nvSpPr>
        <p:spPr>
          <a:xfrm>
            <a:off x="685800" y="1143000"/>
            <a:ext cx="5486400" cy="3086100"/>
          </a:xfrm>
          <a:prstGeom prst="rect">
            <a:avLst/>
          </a:prstGeom>
          <a:ln w="0">
            <a:noFill/>
          </a:ln>
        </p:spPr>
      </p:sp>
      <p:sp>
        <p:nvSpPr>
          <p:cNvPr id="518" name="PlaceHolder 2">
            <a:extLst>
              <a:ext uri="{FF2B5EF4-FFF2-40B4-BE49-F238E27FC236}">
                <a16:creationId xmlns:a16="http://schemas.microsoft.com/office/drawing/2014/main" id="{DA6D1B4A-F087-4FBE-CA6E-3CBF06C29838}"/>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800" b="0" u="none" strike="noStrike" dirty="0">
              <a:solidFill>
                <a:srgbClr val="000000"/>
              </a:solidFill>
              <a:effectLst/>
              <a:uFillTx/>
              <a:latin typeface="Calibri"/>
            </a:endParaRPr>
          </a:p>
        </p:txBody>
      </p:sp>
      <p:sp>
        <p:nvSpPr>
          <p:cNvPr id="519" name="PlaceHolder 3">
            <a:extLst>
              <a:ext uri="{FF2B5EF4-FFF2-40B4-BE49-F238E27FC236}">
                <a16:creationId xmlns:a16="http://schemas.microsoft.com/office/drawing/2014/main" id="{97B1D754-57FE-5122-E313-3469A25F8244}"/>
              </a:ext>
            </a:extLst>
          </p:cNvPr>
          <p:cNvSpPr>
            <a:spLocks noGrp="1"/>
          </p:cNvSpPr>
          <p:nvPr>
            <p:ph type="sldNum" idx="75"/>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A054304-4778-42EA-B58C-0F699D2BCF27}" type="slidenum">
              <a:rPr lang="de-DE" sz="1200" b="0" u="none" strike="noStrike">
                <a:solidFill>
                  <a:srgbClr val="000000"/>
                </a:solidFill>
                <a:effectLst/>
                <a:uFillTx/>
                <a:latin typeface="Calibri"/>
                <a:ea typeface="+mn-ea"/>
              </a:rPr>
              <a:t>2</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4137888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F4F597-6865-D76B-B628-C03D1FD37060}"/>
            </a:ext>
          </a:extLst>
        </p:cNvPr>
        <p:cNvGrpSpPr/>
        <p:nvPr/>
      </p:nvGrpSpPr>
      <p:grpSpPr>
        <a:xfrm>
          <a:off x="0" y="0"/>
          <a:ext cx="0" cy="0"/>
          <a:chOff x="0" y="0"/>
          <a:chExt cx="0" cy="0"/>
        </a:xfrm>
      </p:grpSpPr>
      <p:sp>
        <p:nvSpPr>
          <p:cNvPr id="514" name="PlaceHolder 1">
            <a:extLst>
              <a:ext uri="{FF2B5EF4-FFF2-40B4-BE49-F238E27FC236}">
                <a16:creationId xmlns:a16="http://schemas.microsoft.com/office/drawing/2014/main" id="{C4BD4E87-36F5-E1EB-FB11-08AD1F9E5FE0}"/>
              </a:ext>
            </a:extLst>
          </p:cNvPr>
          <p:cNvSpPr>
            <a:spLocks noGrp="1" noRot="1" noChangeAspect="1"/>
          </p:cNvSpPr>
          <p:nvPr>
            <p:ph type="sldImg"/>
          </p:nvPr>
        </p:nvSpPr>
        <p:spPr>
          <a:xfrm>
            <a:off x="685800" y="1143000"/>
            <a:ext cx="5486400" cy="3086100"/>
          </a:xfrm>
          <a:prstGeom prst="rect">
            <a:avLst/>
          </a:prstGeom>
          <a:ln w="0">
            <a:noFill/>
          </a:ln>
        </p:spPr>
      </p:sp>
      <p:sp>
        <p:nvSpPr>
          <p:cNvPr id="515" name="PlaceHolder 2">
            <a:extLst>
              <a:ext uri="{FF2B5EF4-FFF2-40B4-BE49-F238E27FC236}">
                <a16:creationId xmlns:a16="http://schemas.microsoft.com/office/drawing/2014/main" id="{A04A0700-6B18-1BD9-AF3B-337AB71733F4}"/>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en-US" sz="1800" b="0" u="none" strike="noStrike">
              <a:solidFill>
                <a:srgbClr val="000000"/>
              </a:solidFill>
              <a:effectLst/>
              <a:uFillTx/>
              <a:latin typeface="Calibri"/>
            </a:endParaRPr>
          </a:p>
        </p:txBody>
      </p:sp>
      <p:sp>
        <p:nvSpPr>
          <p:cNvPr id="516" name="PlaceHolder 3">
            <a:extLst>
              <a:ext uri="{FF2B5EF4-FFF2-40B4-BE49-F238E27FC236}">
                <a16:creationId xmlns:a16="http://schemas.microsoft.com/office/drawing/2014/main" id="{C7E80CA2-533F-5C41-C838-8EFC2EDB0E63}"/>
              </a:ext>
            </a:extLst>
          </p:cNvPr>
          <p:cNvSpPr>
            <a:spLocks noGrp="1"/>
          </p:cNvSpPr>
          <p:nvPr>
            <p:ph type="sldNum" idx="74"/>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277EB4A-384C-4293-AF79-D8B3630FBCE6}" type="slidenum">
              <a:rPr lang="de-DE" sz="1200" b="0" u="none" strike="noStrike">
                <a:solidFill>
                  <a:srgbClr val="000000"/>
                </a:solidFill>
                <a:effectLst/>
                <a:uFillTx/>
                <a:latin typeface="Calibri"/>
                <a:ea typeface="+mn-ea"/>
              </a:rPr>
              <a:t>3</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11977138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76B813-7E3D-5768-0DDB-B0FE8D132F55}"/>
            </a:ext>
          </a:extLst>
        </p:cNvPr>
        <p:cNvGrpSpPr/>
        <p:nvPr/>
      </p:nvGrpSpPr>
      <p:grpSpPr>
        <a:xfrm>
          <a:off x="0" y="0"/>
          <a:ext cx="0" cy="0"/>
          <a:chOff x="0" y="0"/>
          <a:chExt cx="0" cy="0"/>
        </a:xfrm>
      </p:grpSpPr>
      <p:sp>
        <p:nvSpPr>
          <p:cNvPr id="514" name="PlaceHolder 1">
            <a:extLst>
              <a:ext uri="{FF2B5EF4-FFF2-40B4-BE49-F238E27FC236}">
                <a16:creationId xmlns:a16="http://schemas.microsoft.com/office/drawing/2014/main" id="{A962ED10-60CF-1D66-14CF-8580B6464E67}"/>
              </a:ext>
            </a:extLst>
          </p:cNvPr>
          <p:cNvSpPr>
            <a:spLocks noGrp="1" noRot="1" noChangeAspect="1"/>
          </p:cNvSpPr>
          <p:nvPr>
            <p:ph type="sldImg"/>
          </p:nvPr>
        </p:nvSpPr>
        <p:spPr>
          <a:xfrm>
            <a:off x="685800" y="1143000"/>
            <a:ext cx="5486400" cy="3086100"/>
          </a:xfrm>
          <a:prstGeom prst="rect">
            <a:avLst/>
          </a:prstGeom>
          <a:ln w="0">
            <a:noFill/>
          </a:ln>
        </p:spPr>
      </p:sp>
      <p:sp>
        <p:nvSpPr>
          <p:cNvPr id="515" name="PlaceHolder 2">
            <a:extLst>
              <a:ext uri="{FF2B5EF4-FFF2-40B4-BE49-F238E27FC236}">
                <a16:creationId xmlns:a16="http://schemas.microsoft.com/office/drawing/2014/main" id="{AE37C631-907F-0BA9-352F-3A58E60BAC9A}"/>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en-US" sz="1800" b="0" u="none" strike="noStrike">
              <a:solidFill>
                <a:srgbClr val="000000"/>
              </a:solidFill>
              <a:effectLst/>
              <a:uFillTx/>
              <a:latin typeface="Calibri"/>
            </a:endParaRPr>
          </a:p>
        </p:txBody>
      </p:sp>
      <p:sp>
        <p:nvSpPr>
          <p:cNvPr id="516" name="PlaceHolder 3">
            <a:extLst>
              <a:ext uri="{FF2B5EF4-FFF2-40B4-BE49-F238E27FC236}">
                <a16:creationId xmlns:a16="http://schemas.microsoft.com/office/drawing/2014/main" id="{99483BF9-0136-46E8-7FFB-0EF286AE107E}"/>
              </a:ext>
            </a:extLst>
          </p:cNvPr>
          <p:cNvSpPr>
            <a:spLocks noGrp="1"/>
          </p:cNvSpPr>
          <p:nvPr>
            <p:ph type="sldNum" idx="74"/>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277EB4A-384C-4293-AF79-D8B3630FBCE6}" type="slidenum">
              <a:rPr lang="de-DE" sz="1200" b="0" u="none" strike="noStrike">
                <a:solidFill>
                  <a:srgbClr val="000000"/>
                </a:solidFill>
                <a:effectLst/>
                <a:uFillTx/>
                <a:latin typeface="Calibri"/>
                <a:ea typeface="+mn-ea"/>
              </a:rPr>
              <a:t>4</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22508222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B758B-1BDA-9A84-E4BD-C2060E75923A}"/>
            </a:ext>
          </a:extLst>
        </p:cNvPr>
        <p:cNvGrpSpPr/>
        <p:nvPr/>
      </p:nvGrpSpPr>
      <p:grpSpPr>
        <a:xfrm>
          <a:off x="0" y="0"/>
          <a:ext cx="0" cy="0"/>
          <a:chOff x="0" y="0"/>
          <a:chExt cx="0" cy="0"/>
        </a:xfrm>
      </p:grpSpPr>
      <p:sp>
        <p:nvSpPr>
          <p:cNvPr id="511" name="PlaceHolder 1">
            <a:extLst>
              <a:ext uri="{FF2B5EF4-FFF2-40B4-BE49-F238E27FC236}">
                <a16:creationId xmlns:a16="http://schemas.microsoft.com/office/drawing/2014/main" id="{F14528CE-8638-EE87-2DCC-533CC137F3DB}"/>
              </a:ext>
            </a:extLst>
          </p:cNvPr>
          <p:cNvSpPr>
            <a:spLocks noGrp="1" noRot="1" noChangeAspect="1"/>
          </p:cNvSpPr>
          <p:nvPr>
            <p:ph type="sldImg"/>
          </p:nvPr>
        </p:nvSpPr>
        <p:spPr>
          <a:xfrm>
            <a:off x="685800" y="1143000"/>
            <a:ext cx="5486400" cy="3086100"/>
          </a:xfrm>
          <a:prstGeom prst="rect">
            <a:avLst/>
          </a:prstGeom>
          <a:ln w="0">
            <a:noFill/>
          </a:ln>
        </p:spPr>
      </p:sp>
      <p:sp>
        <p:nvSpPr>
          <p:cNvPr id="512" name="PlaceHolder 2">
            <a:extLst>
              <a:ext uri="{FF2B5EF4-FFF2-40B4-BE49-F238E27FC236}">
                <a16:creationId xmlns:a16="http://schemas.microsoft.com/office/drawing/2014/main" id="{C6EDD98E-C022-ACD8-9C8F-8C602D591699}"/>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de-DE" sz="1800" b="0" u="none" strike="noStrike">
              <a:solidFill>
                <a:srgbClr val="000000"/>
              </a:solidFill>
              <a:effectLst/>
              <a:uFillTx/>
              <a:latin typeface="Calibri"/>
            </a:endParaRPr>
          </a:p>
        </p:txBody>
      </p:sp>
      <p:sp>
        <p:nvSpPr>
          <p:cNvPr id="513" name="PlaceHolder 3">
            <a:extLst>
              <a:ext uri="{FF2B5EF4-FFF2-40B4-BE49-F238E27FC236}">
                <a16:creationId xmlns:a16="http://schemas.microsoft.com/office/drawing/2014/main" id="{39A225E7-CF7F-D4D5-79A7-A33DB5E2DFAD}"/>
              </a:ext>
            </a:extLst>
          </p:cNvPr>
          <p:cNvSpPr>
            <a:spLocks noGrp="1"/>
          </p:cNvSpPr>
          <p:nvPr>
            <p:ph type="sldNum" idx="73"/>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48722E66-7970-4EC3-90DC-CF3ED8EAD3C9}" type="slidenum">
              <a:rPr lang="de-DE" sz="1200" b="0" u="none" strike="noStrike">
                <a:solidFill>
                  <a:srgbClr val="000000"/>
                </a:solidFill>
                <a:effectLst/>
                <a:uFillTx/>
                <a:latin typeface="Calibri"/>
                <a:ea typeface="+mn-ea"/>
              </a:rPr>
              <a:t>5</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17774844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141B56-4A82-5961-D3BF-1576A8F8A6C4}"/>
            </a:ext>
          </a:extLst>
        </p:cNvPr>
        <p:cNvGrpSpPr/>
        <p:nvPr/>
      </p:nvGrpSpPr>
      <p:grpSpPr>
        <a:xfrm>
          <a:off x="0" y="0"/>
          <a:ext cx="0" cy="0"/>
          <a:chOff x="0" y="0"/>
          <a:chExt cx="0" cy="0"/>
        </a:xfrm>
      </p:grpSpPr>
      <p:sp>
        <p:nvSpPr>
          <p:cNvPr id="514" name="PlaceHolder 1">
            <a:extLst>
              <a:ext uri="{FF2B5EF4-FFF2-40B4-BE49-F238E27FC236}">
                <a16:creationId xmlns:a16="http://schemas.microsoft.com/office/drawing/2014/main" id="{FB470B18-3671-8E2F-A9A7-49C825D312B0}"/>
              </a:ext>
            </a:extLst>
          </p:cNvPr>
          <p:cNvSpPr>
            <a:spLocks noGrp="1" noRot="1" noChangeAspect="1"/>
          </p:cNvSpPr>
          <p:nvPr>
            <p:ph type="sldImg"/>
          </p:nvPr>
        </p:nvSpPr>
        <p:spPr>
          <a:xfrm>
            <a:off x="685800" y="1143000"/>
            <a:ext cx="5486400" cy="3086100"/>
          </a:xfrm>
          <a:prstGeom prst="rect">
            <a:avLst/>
          </a:prstGeom>
          <a:ln w="0">
            <a:noFill/>
          </a:ln>
        </p:spPr>
      </p:sp>
      <p:sp>
        <p:nvSpPr>
          <p:cNvPr id="515" name="PlaceHolder 2">
            <a:extLst>
              <a:ext uri="{FF2B5EF4-FFF2-40B4-BE49-F238E27FC236}">
                <a16:creationId xmlns:a16="http://schemas.microsoft.com/office/drawing/2014/main" id="{7C5D8AFE-467E-5443-F833-1E553C8C6AD3}"/>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en-US" sz="1800" b="0" u="none" strike="noStrike">
              <a:solidFill>
                <a:srgbClr val="000000"/>
              </a:solidFill>
              <a:effectLst/>
              <a:uFillTx/>
              <a:latin typeface="Calibri"/>
            </a:endParaRPr>
          </a:p>
        </p:txBody>
      </p:sp>
      <p:sp>
        <p:nvSpPr>
          <p:cNvPr id="516" name="PlaceHolder 3">
            <a:extLst>
              <a:ext uri="{FF2B5EF4-FFF2-40B4-BE49-F238E27FC236}">
                <a16:creationId xmlns:a16="http://schemas.microsoft.com/office/drawing/2014/main" id="{A21F60EF-24D0-E949-D27E-B72F6606CB12}"/>
              </a:ext>
            </a:extLst>
          </p:cNvPr>
          <p:cNvSpPr>
            <a:spLocks noGrp="1"/>
          </p:cNvSpPr>
          <p:nvPr>
            <p:ph type="sldNum" idx="74"/>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277EB4A-384C-4293-AF79-D8B3630FBCE6}" type="slidenum">
              <a:rPr lang="de-DE" sz="1200" b="0" u="none" strike="noStrike">
                <a:solidFill>
                  <a:srgbClr val="000000"/>
                </a:solidFill>
                <a:effectLst/>
                <a:uFillTx/>
                <a:latin typeface="Calibri"/>
                <a:ea typeface="+mn-ea"/>
              </a:rPr>
              <a:t>7</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3785151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 name="PlaceHolder 1"/>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200" b="0" u="none" strike="noStrike" dirty="0">
              <a:solidFill>
                <a:srgbClr val="000000"/>
              </a:solidFill>
              <a:effectLst/>
              <a:uFillTx/>
              <a:latin typeface="Calibri"/>
            </a:endParaRPr>
          </a:p>
        </p:txBody>
      </p:sp>
      <p:sp>
        <p:nvSpPr>
          <p:cNvPr id="480" name="PlaceHolder 2"/>
          <p:cNvSpPr>
            <a:spLocks noGrp="1" noRot="1" noChangeAspect="1"/>
          </p:cNvSpPr>
          <p:nvPr>
            <p:ph type="sldImg"/>
          </p:nvPr>
        </p:nvSpPr>
        <p:spPr>
          <a:xfrm>
            <a:off x="685800" y="1143000"/>
            <a:ext cx="5486400" cy="3086100"/>
          </a:xfrm>
          <a:prstGeom prst="rect">
            <a:avLst/>
          </a:prstGeom>
          <a:ln w="0">
            <a:noFill/>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A548BC-7935-9B9B-67D2-CC004C701419}"/>
            </a:ext>
          </a:extLst>
        </p:cNvPr>
        <p:cNvGrpSpPr/>
        <p:nvPr/>
      </p:nvGrpSpPr>
      <p:grpSpPr>
        <a:xfrm>
          <a:off x="0" y="0"/>
          <a:ext cx="0" cy="0"/>
          <a:chOff x="0" y="0"/>
          <a:chExt cx="0" cy="0"/>
        </a:xfrm>
      </p:grpSpPr>
      <p:sp>
        <p:nvSpPr>
          <p:cNvPr id="514" name="PlaceHolder 1">
            <a:extLst>
              <a:ext uri="{FF2B5EF4-FFF2-40B4-BE49-F238E27FC236}">
                <a16:creationId xmlns:a16="http://schemas.microsoft.com/office/drawing/2014/main" id="{EEE16106-B7D1-7E8A-5214-17611F777D8E}"/>
              </a:ext>
            </a:extLst>
          </p:cNvPr>
          <p:cNvSpPr>
            <a:spLocks noGrp="1" noRot="1" noChangeAspect="1"/>
          </p:cNvSpPr>
          <p:nvPr>
            <p:ph type="sldImg"/>
          </p:nvPr>
        </p:nvSpPr>
        <p:spPr>
          <a:xfrm>
            <a:off x="685800" y="1143000"/>
            <a:ext cx="5486400" cy="3086100"/>
          </a:xfrm>
          <a:prstGeom prst="rect">
            <a:avLst/>
          </a:prstGeom>
          <a:ln w="0">
            <a:noFill/>
          </a:ln>
        </p:spPr>
      </p:sp>
      <p:sp>
        <p:nvSpPr>
          <p:cNvPr id="515" name="PlaceHolder 2">
            <a:extLst>
              <a:ext uri="{FF2B5EF4-FFF2-40B4-BE49-F238E27FC236}">
                <a16:creationId xmlns:a16="http://schemas.microsoft.com/office/drawing/2014/main" id="{B7667B97-8AD6-FC0F-C905-F563D954AA5B}"/>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buNone/>
            </a:pPr>
            <a:endParaRPr lang="en-US" sz="1800" b="0" u="none" strike="noStrike">
              <a:solidFill>
                <a:srgbClr val="000000"/>
              </a:solidFill>
              <a:effectLst/>
              <a:uFillTx/>
              <a:latin typeface="Calibri"/>
            </a:endParaRPr>
          </a:p>
        </p:txBody>
      </p:sp>
      <p:sp>
        <p:nvSpPr>
          <p:cNvPr id="516" name="PlaceHolder 3">
            <a:extLst>
              <a:ext uri="{FF2B5EF4-FFF2-40B4-BE49-F238E27FC236}">
                <a16:creationId xmlns:a16="http://schemas.microsoft.com/office/drawing/2014/main" id="{7E7AB665-7C95-1F33-D539-698AD3CE2F89}"/>
              </a:ext>
            </a:extLst>
          </p:cNvPr>
          <p:cNvSpPr>
            <a:spLocks noGrp="1"/>
          </p:cNvSpPr>
          <p:nvPr>
            <p:ph type="sldNum" idx="74"/>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277EB4A-384C-4293-AF79-D8B3630FBCE6}" type="slidenum">
              <a:rPr lang="de-DE" sz="1200" b="0" u="none" strike="noStrike">
                <a:solidFill>
                  <a:srgbClr val="000000"/>
                </a:solidFill>
                <a:effectLst/>
                <a:uFillTx/>
                <a:latin typeface="Calibri"/>
                <a:ea typeface="+mn-ea"/>
              </a:rPr>
              <a:t>12</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810778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056B47-3835-7B28-BBB1-95CB59F0F361}"/>
            </a:ext>
          </a:extLst>
        </p:cNvPr>
        <p:cNvGrpSpPr/>
        <p:nvPr/>
      </p:nvGrpSpPr>
      <p:grpSpPr>
        <a:xfrm>
          <a:off x="0" y="0"/>
          <a:ext cx="0" cy="0"/>
          <a:chOff x="0" y="0"/>
          <a:chExt cx="0" cy="0"/>
        </a:xfrm>
      </p:grpSpPr>
      <p:sp>
        <p:nvSpPr>
          <p:cNvPr id="517" name="PlaceHolder 1">
            <a:extLst>
              <a:ext uri="{FF2B5EF4-FFF2-40B4-BE49-F238E27FC236}">
                <a16:creationId xmlns:a16="http://schemas.microsoft.com/office/drawing/2014/main" id="{7FDA2207-9A03-53D8-7836-82FC3D8454C1}"/>
              </a:ext>
            </a:extLst>
          </p:cNvPr>
          <p:cNvSpPr>
            <a:spLocks noGrp="1" noRot="1" noChangeAspect="1"/>
          </p:cNvSpPr>
          <p:nvPr>
            <p:ph type="sldImg"/>
          </p:nvPr>
        </p:nvSpPr>
        <p:spPr>
          <a:xfrm>
            <a:off x="685800" y="1143000"/>
            <a:ext cx="5486400" cy="3086100"/>
          </a:xfrm>
          <a:prstGeom prst="rect">
            <a:avLst/>
          </a:prstGeom>
          <a:ln w="0">
            <a:noFill/>
          </a:ln>
        </p:spPr>
      </p:sp>
      <p:sp>
        <p:nvSpPr>
          <p:cNvPr id="518" name="PlaceHolder 2">
            <a:extLst>
              <a:ext uri="{FF2B5EF4-FFF2-40B4-BE49-F238E27FC236}">
                <a16:creationId xmlns:a16="http://schemas.microsoft.com/office/drawing/2014/main" id="{636A5800-F493-4B98-9B2E-4D81B8C88A93}"/>
              </a:ext>
            </a:extLst>
          </p:cNvPr>
          <p:cNvSpPr>
            <a:spLocks noGrp="1"/>
          </p:cNvSpPr>
          <p:nvPr>
            <p:ph type="body"/>
          </p:nvPr>
        </p:nvSpPr>
        <p:spPr>
          <a:xfrm>
            <a:off x="685800" y="4400640"/>
            <a:ext cx="5485680" cy="3599640"/>
          </a:xfrm>
          <a:prstGeom prst="rect">
            <a:avLst/>
          </a:prstGeom>
          <a:noFill/>
          <a:ln w="0">
            <a:noFill/>
          </a:ln>
        </p:spPr>
        <p:txBody>
          <a:bodyPr lIns="91440" tIns="45720" rIns="91440" bIns="45720" anchor="t">
            <a:noAutofit/>
          </a:bodyPr>
          <a:lstStyle/>
          <a:p>
            <a:pPr indent="0">
              <a:lnSpc>
                <a:spcPct val="100000"/>
              </a:lnSpc>
              <a:buNone/>
              <a:tabLst>
                <a:tab pos="0" algn="l"/>
              </a:tabLst>
            </a:pPr>
            <a:endParaRPr lang="en-US" sz="1800" b="0" u="none" strike="noStrike" dirty="0">
              <a:solidFill>
                <a:srgbClr val="000000"/>
              </a:solidFill>
              <a:effectLst/>
              <a:uFillTx/>
              <a:latin typeface="Calibri"/>
            </a:endParaRPr>
          </a:p>
        </p:txBody>
      </p:sp>
      <p:sp>
        <p:nvSpPr>
          <p:cNvPr id="519" name="PlaceHolder 3">
            <a:extLst>
              <a:ext uri="{FF2B5EF4-FFF2-40B4-BE49-F238E27FC236}">
                <a16:creationId xmlns:a16="http://schemas.microsoft.com/office/drawing/2014/main" id="{101DBB0C-1BE8-89A6-D335-A0A0DA38A9CA}"/>
              </a:ext>
            </a:extLst>
          </p:cNvPr>
          <p:cNvSpPr>
            <a:spLocks noGrp="1"/>
          </p:cNvSpPr>
          <p:nvPr>
            <p:ph type="sldNum" idx="75"/>
          </p:nvPr>
        </p:nvSpPr>
        <p:spPr>
          <a:xfrm>
            <a:off x="3884760" y="8685360"/>
            <a:ext cx="2971080" cy="457920"/>
          </a:xfrm>
          <a:prstGeom prst="rect">
            <a:avLst/>
          </a:prstGeom>
          <a:noFill/>
          <a:ln w="0">
            <a:noFill/>
          </a:ln>
        </p:spPr>
        <p:txBody>
          <a:bodyPr lIns="91440" tIns="45720" rIns="91440" bIns="45720" anchor="b">
            <a:noAutofit/>
          </a:bodyPr>
          <a:lstStyle>
            <a:lvl1pPr indent="0" algn="r" defTabSz="914400">
              <a:lnSpc>
                <a:spcPct val="100000"/>
              </a:lnSpc>
              <a:buNone/>
              <a:tabLst>
                <a:tab pos="0" algn="l"/>
              </a:tabLst>
              <a:defRPr lang="de-DE" sz="1200" b="0" u="none" strike="noStrike">
                <a:solidFill>
                  <a:srgbClr val="000000"/>
                </a:solidFill>
                <a:effectLst/>
                <a:uFillTx/>
                <a:latin typeface="Calibri"/>
                <a:ea typeface="+mn-ea"/>
              </a:defRPr>
            </a:lvl1pPr>
          </a:lstStyle>
          <a:p>
            <a:pPr indent="0" algn="r" defTabSz="914400">
              <a:lnSpc>
                <a:spcPct val="100000"/>
              </a:lnSpc>
              <a:buNone/>
              <a:tabLst>
                <a:tab pos="0" algn="l"/>
              </a:tabLst>
            </a:pPr>
            <a:fld id="{FA054304-4778-42EA-B58C-0F699D2BCF27}" type="slidenum">
              <a:rPr lang="de-DE" sz="1200" b="0" u="none" strike="noStrike">
                <a:solidFill>
                  <a:srgbClr val="000000"/>
                </a:solidFill>
                <a:effectLst/>
                <a:uFillTx/>
                <a:latin typeface="Calibri"/>
                <a:ea typeface="+mn-ea"/>
              </a:rPr>
              <a:t>13</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3731321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sv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23880" y="1122480"/>
            <a:ext cx="9143280" cy="2386800"/>
          </a:xfrm>
          <a:prstGeom prst="rect">
            <a:avLst/>
          </a:prstGeom>
          <a:noFill/>
          <a:ln w="0">
            <a:noFill/>
          </a:ln>
        </p:spPr>
        <p:txBody>
          <a:bodyPr lIns="91440" tIns="45720" rIns="91440" bIns="45720" anchor="b">
            <a:noAutofit/>
          </a:bodyPr>
          <a:lstStyle>
            <a:lvl1pPr indent="0" algn="ctr" defTabSz="914400">
              <a:lnSpc>
                <a:spcPct val="90000"/>
              </a:lnSpc>
              <a:buNone/>
              <a:tabLst>
                <a:tab pos="0" algn="l"/>
              </a:tabLst>
              <a:defRPr lang="de-DE" sz="6000" b="0" u="none" strike="noStrike">
                <a:solidFill>
                  <a:schemeClr val="dk1"/>
                </a:solidFill>
                <a:effectLst/>
                <a:uFillTx/>
                <a:latin typeface="Calibri Light"/>
              </a:defRPr>
            </a:lvl1pPr>
          </a:lstStyle>
          <a:p>
            <a:pPr indent="0" algn="ctr" defTabSz="914400">
              <a:lnSpc>
                <a:spcPct val="90000"/>
              </a:lnSpc>
              <a:buNone/>
              <a:tabLst>
                <a:tab pos="0" algn="l"/>
              </a:tabLst>
            </a:pPr>
            <a:r>
              <a:rPr lang="de-DE" sz="6000" b="0" u="none" strike="noStrike">
                <a:solidFill>
                  <a:schemeClr val="dk1"/>
                </a:solidFill>
                <a:effectLst/>
                <a:uFillTx/>
                <a:latin typeface="Calibri Light"/>
              </a:rPr>
              <a:t>Mastertitelformat bearbeiten</a:t>
            </a:r>
          </a:p>
        </p:txBody>
      </p:sp>
      <p:sp>
        <p:nvSpPr>
          <p:cNvPr id="3" name="PlaceHolder 2"/>
          <p:cNvSpPr>
            <a:spLocks noGrp="1"/>
          </p:cNvSpPr>
          <p:nvPr>
            <p:ph type="dt" idx="1"/>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 </a:t>
            </a:r>
            <a:endParaRPr lang="en-US" sz="1200" b="0" u="none" strike="noStrike">
              <a:solidFill>
                <a:srgbClr val="000000"/>
              </a:solidFill>
              <a:effectLst/>
              <a:uFillTx/>
              <a:latin typeface="Calibri"/>
            </a:endParaRPr>
          </a:p>
        </p:txBody>
      </p:sp>
      <p:sp>
        <p:nvSpPr>
          <p:cNvPr id="4" name="PlaceHolder 3"/>
          <p:cNvSpPr>
            <a:spLocks noGrp="1"/>
          </p:cNvSpPr>
          <p:nvPr>
            <p:ph type="ftr" idx="2"/>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 </a:t>
            </a:r>
          </a:p>
        </p:txBody>
      </p:sp>
      <p:sp>
        <p:nvSpPr>
          <p:cNvPr id="5" name="PlaceHolder 4"/>
          <p:cNvSpPr>
            <a:spLocks noGrp="1"/>
          </p:cNvSpPr>
          <p:nvPr>
            <p:ph type="sldNum" idx="3"/>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16930686-B428-4E73-98EE-351AE66A02A9}"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
        <p:nvSpPr>
          <p:cNvPr id="6" name="PlaceHolder 5"/>
          <p:cNvSpPr>
            <a:spLocks noGrp="1"/>
          </p:cNvSpPr>
          <p:nvPr>
            <p:ph type="body"/>
          </p:nvPr>
        </p:nvSpPr>
        <p:spPr>
          <a:xfrm>
            <a:off x="609480" y="1604520"/>
            <a:ext cx="10972080" cy="3976920"/>
          </a:xfrm>
          <a:prstGeom prst="rect">
            <a:avLst/>
          </a:prstGeom>
          <a:noFill/>
          <a:ln w="0">
            <a:noFill/>
          </a:ln>
        </p:spPr>
        <p:txBody>
          <a:bodyPr lIns="0" tIns="0" rIns="0" bIns="0" anchor="t">
            <a:normAutofit/>
          </a:bodyPr>
          <a:lstStyle>
            <a:lvl1pPr marL="432000" indent="-324000" defTabSz="914400">
              <a:lnSpc>
                <a:spcPct val="90000"/>
              </a:lnSpc>
              <a:spcBef>
                <a:spcPts val="1417"/>
              </a:spcBef>
              <a:buClr>
                <a:srgbClr val="000000"/>
              </a:buClr>
              <a:buSzPct val="45000"/>
              <a:buFont typeface="Wingdings" charset="2"/>
              <a:buChar char=""/>
              <a:defRPr lang="de-DE" sz="2800" b="0" u="none" strike="noStrike">
                <a:solidFill>
                  <a:schemeClr val="dk1"/>
                </a:solidFill>
                <a:effectLst/>
                <a:uFillTx/>
                <a:latin typeface="Calibri"/>
              </a:defRPr>
            </a:lvl1pPr>
            <a:lvl2pPr marL="864000" lvl="1" indent="-324000" defTabSz="914400">
              <a:lnSpc>
                <a:spcPct val="90000"/>
              </a:lnSpc>
              <a:spcBef>
                <a:spcPts val="1134"/>
              </a:spcBef>
              <a:buClr>
                <a:srgbClr val="000000"/>
              </a:buClr>
              <a:buSzPct val="75000"/>
              <a:buFont typeface="Symbol" charset="2"/>
              <a:buChar char=""/>
              <a:defRPr lang="de-DE" sz="2000" b="0" u="none" strike="noStrike">
                <a:solidFill>
                  <a:schemeClr val="dk1"/>
                </a:solidFill>
                <a:effectLst/>
                <a:uFillTx/>
                <a:latin typeface="Calibri"/>
              </a:defRPr>
            </a:lvl2pPr>
            <a:lvl3pPr marL="1296000" lvl="2" indent="-288000" defTabSz="914400">
              <a:lnSpc>
                <a:spcPct val="90000"/>
              </a:lnSpc>
              <a:spcBef>
                <a:spcPts val="850"/>
              </a:spcBef>
              <a:buClr>
                <a:srgbClr val="000000"/>
              </a:buClr>
              <a:buSzPct val="45000"/>
              <a:buFont typeface="Wingdings" charset="2"/>
              <a:buChar char=""/>
              <a:defRPr lang="de-DE" sz="1800" b="0" u="none" strike="noStrike">
                <a:solidFill>
                  <a:schemeClr val="dk1"/>
                </a:solidFill>
                <a:effectLst/>
                <a:uFillTx/>
                <a:latin typeface="Calibri"/>
              </a:defRPr>
            </a:lvl3pPr>
            <a:lvl4pPr marL="1728000" lvl="3" indent="-216000" defTabSz="914400">
              <a:lnSpc>
                <a:spcPct val="90000"/>
              </a:lnSpc>
              <a:spcBef>
                <a:spcPts val="567"/>
              </a:spcBef>
              <a:buClr>
                <a:srgbClr val="000000"/>
              </a:buClr>
              <a:buSzPct val="75000"/>
              <a:buFont typeface="Symbol" charset="2"/>
              <a:buChar char=""/>
              <a:defRPr lang="de-DE" sz="1800" b="0" u="none" strike="noStrike">
                <a:solidFill>
                  <a:schemeClr val="dk1"/>
                </a:solidFill>
                <a:effectLst/>
                <a:uFillTx/>
                <a:latin typeface="Calibri"/>
              </a:defRPr>
            </a:lvl4pPr>
            <a:lvl5pPr marL="2160000" lvl="4" indent="-216000" defTabSz="914400">
              <a:lnSpc>
                <a:spcPct val="90000"/>
              </a:lnSpc>
              <a:spcBef>
                <a:spcPts val="283"/>
              </a:spcBef>
              <a:buClr>
                <a:srgbClr val="000000"/>
              </a:buClr>
              <a:buSzPct val="45000"/>
              <a:buFont typeface="Wingdings" charset="2"/>
              <a:buChar char=""/>
              <a:defRPr lang="de-DE" sz="2000" b="0" u="none" strike="noStrike">
                <a:solidFill>
                  <a:schemeClr val="dk1"/>
                </a:solidFill>
                <a:effectLst/>
                <a:uFillTx/>
                <a:latin typeface="Calibri"/>
              </a:defRPr>
            </a:lvl5pPr>
            <a:lvl6pPr marL="2592000" lvl="5" indent="-216000" defTabSz="914400">
              <a:lnSpc>
                <a:spcPct val="90000"/>
              </a:lnSpc>
              <a:spcBef>
                <a:spcPts val="283"/>
              </a:spcBef>
              <a:buClr>
                <a:srgbClr val="000000"/>
              </a:buClr>
              <a:buSzPct val="45000"/>
              <a:buFont typeface="Wingdings" charset="2"/>
              <a:buChar char=""/>
              <a:defRPr lang="de-DE" sz="2000" b="0" u="none" strike="noStrike">
                <a:solidFill>
                  <a:schemeClr val="dk1"/>
                </a:solidFill>
                <a:effectLst/>
                <a:uFillTx/>
                <a:latin typeface="Calibri"/>
              </a:defRPr>
            </a:lvl6pPr>
            <a:lvl7pPr marL="3024000" lvl="6" indent="-216000" defTabSz="914400">
              <a:lnSpc>
                <a:spcPct val="90000"/>
              </a:lnSpc>
              <a:spcBef>
                <a:spcPts val="283"/>
              </a:spcBef>
              <a:buClr>
                <a:srgbClr val="000000"/>
              </a:buClr>
              <a:buSzPct val="45000"/>
              <a:buFont typeface="Wingdings" charset="2"/>
              <a:buChar char=""/>
              <a:defRPr lang="de-DE" sz="2000" b="0" u="none" strike="noStrike">
                <a:solidFill>
                  <a:schemeClr val="dk1"/>
                </a:solidFill>
                <a:effectLst/>
                <a:uFillTx/>
                <a:latin typeface="Calibri"/>
              </a:defRPr>
            </a:lvl7pPr>
          </a:lstStyle>
          <a:p>
            <a:pPr marL="432000" indent="-324000" defTabSz="914400">
              <a:lnSpc>
                <a:spcPct val="90000"/>
              </a:lnSpc>
              <a:spcBef>
                <a:spcPts val="1417"/>
              </a:spcBef>
              <a:buClr>
                <a:srgbClr val="000000"/>
              </a:buClr>
              <a:buSzPct val="45000"/>
              <a:buFont typeface="Wingdings" charset="2"/>
              <a:buChar char=""/>
            </a:pPr>
            <a:r>
              <a:rPr lang="de-DE" sz="2800" b="0" u="none" strike="noStrike">
                <a:solidFill>
                  <a:schemeClr val="dk1"/>
                </a:solidFill>
                <a:effectLst/>
                <a:uFillTx/>
                <a:latin typeface="Calibri"/>
              </a:rPr>
              <a:t>Click to edit the outline text format</a:t>
            </a:r>
          </a:p>
          <a:p>
            <a:pPr marL="864000" lvl="1" indent="-324000" defTabSz="914400">
              <a:lnSpc>
                <a:spcPct val="90000"/>
              </a:lnSpc>
              <a:spcBef>
                <a:spcPts val="1134"/>
              </a:spcBef>
              <a:buClr>
                <a:srgbClr val="000000"/>
              </a:buClr>
              <a:buSzPct val="75000"/>
              <a:buFont typeface="Symbol" charset="2"/>
              <a:buChar char=""/>
            </a:pPr>
            <a:r>
              <a:rPr lang="de-DE" sz="2000" b="0" u="none" strike="noStrike">
                <a:solidFill>
                  <a:schemeClr val="dk1"/>
                </a:solidFill>
                <a:effectLst/>
                <a:uFillTx/>
                <a:latin typeface="Calibri"/>
              </a:rPr>
              <a:t>Second Outline Level</a:t>
            </a:r>
          </a:p>
          <a:p>
            <a:pPr marL="1296000" lvl="2" indent="-288000" defTabSz="914400">
              <a:lnSpc>
                <a:spcPct val="90000"/>
              </a:lnSpc>
              <a:spcBef>
                <a:spcPts val="850"/>
              </a:spcBef>
              <a:buClr>
                <a:srgbClr val="000000"/>
              </a:buClr>
              <a:buSzPct val="45000"/>
              <a:buFont typeface="Wingdings" charset="2"/>
              <a:buChar char=""/>
            </a:pPr>
            <a:r>
              <a:rPr lang="de-DE" sz="1800" b="0" u="none" strike="noStrike">
                <a:solidFill>
                  <a:schemeClr val="dk1"/>
                </a:solidFill>
                <a:effectLst/>
                <a:uFillTx/>
                <a:latin typeface="Calibri"/>
              </a:rPr>
              <a:t>Third Outline Level</a:t>
            </a:r>
          </a:p>
          <a:p>
            <a:pPr marL="1728000" lvl="3" indent="-216000" defTabSz="914400">
              <a:lnSpc>
                <a:spcPct val="90000"/>
              </a:lnSpc>
              <a:spcBef>
                <a:spcPts val="567"/>
              </a:spcBef>
              <a:buClr>
                <a:srgbClr val="000000"/>
              </a:buClr>
              <a:buSzPct val="75000"/>
              <a:buFont typeface="Symbol" charset="2"/>
              <a:buChar char=""/>
            </a:pPr>
            <a:r>
              <a:rPr lang="de-DE" sz="1800" b="0" u="none" strike="noStrike">
                <a:solidFill>
                  <a:schemeClr val="dk1"/>
                </a:solidFill>
                <a:effectLst/>
                <a:uFillTx/>
                <a:latin typeface="Calibri"/>
              </a:rPr>
              <a:t>Fourth Outline Level</a:t>
            </a:r>
          </a:p>
          <a:p>
            <a:pPr marL="2160000" lvl="4" indent="-216000" defTabSz="9144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Calibri"/>
              </a:rPr>
              <a:t>Fifth Outline Level</a:t>
            </a:r>
          </a:p>
          <a:p>
            <a:pPr marL="2592000" lvl="5" indent="-216000" defTabSz="9144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Calibri"/>
              </a:rPr>
              <a:t>Sixth Outline Level</a:t>
            </a:r>
          </a:p>
          <a:p>
            <a:pPr marL="3024000" lvl="6" indent="-216000" defTabSz="914400">
              <a:lnSpc>
                <a:spcPct val="90000"/>
              </a:lnSpc>
              <a:spcBef>
                <a:spcPts val="283"/>
              </a:spcBef>
              <a:buClr>
                <a:srgbClr val="000000"/>
              </a:buClr>
              <a:buSzPct val="45000"/>
              <a:buFont typeface="Wingdings" charset="2"/>
              <a:buChar char=""/>
            </a:pPr>
            <a:r>
              <a:rPr lang="de-DE" sz="2000" b="0" u="none" strike="noStrike">
                <a:solidFill>
                  <a:schemeClr val="dk1"/>
                </a:solidFill>
                <a:effectLst/>
                <a:uFillTx/>
                <a:latin typeface="Calibri"/>
              </a:rPr>
              <a:t>Seventh Outline Level</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ergleich">
    <p:bg>
      <p:bgPr>
        <a:solidFill>
          <a:srgbClr val="FFFFFF"/>
        </a:solidFill>
        <a:effectLst/>
      </p:bgPr>
    </p:bg>
    <p:spTree>
      <p:nvGrpSpPr>
        <p:cNvPr id="1" name=""/>
        <p:cNvGrpSpPr/>
        <p:nvPr/>
      </p:nvGrpSpPr>
      <p:grpSpPr>
        <a:xfrm>
          <a:off x="0" y="0"/>
          <a:ext cx="0" cy="0"/>
          <a:chOff x="0" y="0"/>
          <a:chExt cx="0" cy="0"/>
        </a:xfrm>
      </p:grpSpPr>
      <p:sp>
        <p:nvSpPr>
          <p:cNvPr id="55" name="PlaceHolder 2"/>
          <p:cNvSpPr>
            <a:spLocks noGrp="1"/>
          </p:cNvSpPr>
          <p:nvPr>
            <p:ph type="body"/>
          </p:nvPr>
        </p:nvSpPr>
        <p:spPr>
          <a:xfrm>
            <a:off x="839880" y="1681200"/>
            <a:ext cx="5157000" cy="823320"/>
          </a:xfrm>
          <a:prstGeom prst="rect">
            <a:avLst/>
          </a:prstGeom>
          <a:noFill/>
          <a:ln w="0">
            <a:noFill/>
          </a:ln>
        </p:spPr>
        <p:txBody>
          <a:bodyPr lIns="91440" tIns="45720" rIns="91440" bIns="45720" anchor="b">
            <a:noAutofit/>
          </a:bodyPr>
          <a:lstStyle>
            <a:lvl1pPr marL="228600" indent="0" defTabSz="914400">
              <a:lnSpc>
                <a:spcPct val="90000"/>
              </a:lnSpc>
              <a:spcBef>
                <a:spcPts val="1001"/>
              </a:spcBef>
              <a:buNone/>
              <a:tabLst>
                <a:tab pos="0" algn="l"/>
              </a:tabLst>
              <a:defRPr lang="de-DE" sz="2400" b="1" u="none" strike="noStrike">
                <a:solidFill>
                  <a:schemeClr val="dk1"/>
                </a:solidFill>
                <a:effectLst/>
                <a:uFillTx/>
                <a:latin typeface="Calibri"/>
              </a:defRPr>
            </a:lvl1pPr>
          </a:lstStyle>
          <a:p>
            <a:pPr marL="228600" indent="0" defTabSz="914400">
              <a:lnSpc>
                <a:spcPct val="90000"/>
              </a:lnSpc>
              <a:spcBef>
                <a:spcPts val="1001"/>
              </a:spcBef>
              <a:buNone/>
              <a:tabLst>
                <a:tab pos="0" algn="l"/>
              </a:tabLst>
            </a:pPr>
            <a:r>
              <a:rPr lang="de-DE" sz="2400" b="1" u="none" strike="noStrike">
                <a:solidFill>
                  <a:schemeClr val="dk1"/>
                </a:solidFill>
                <a:effectLst/>
                <a:uFillTx/>
                <a:latin typeface="Calibri"/>
              </a:rPr>
              <a:t>Mastertextformat bearbeiten</a:t>
            </a:r>
            <a:endParaRPr lang="de-DE" sz="2400" b="0" u="none" strike="noStrike">
              <a:solidFill>
                <a:schemeClr val="dk1"/>
              </a:solidFill>
              <a:effectLst/>
              <a:uFillTx/>
              <a:latin typeface="Calibri"/>
            </a:endParaRPr>
          </a:p>
        </p:txBody>
      </p:sp>
      <p:sp>
        <p:nvSpPr>
          <p:cNvPr id="56" name="PlaceHolder 3"/>
          <p:cNvSpPr>
            <a:spLocks noGrp="1"/>
          </p:cNvSpPr>
          <p:nvPr>
            <p:ph type="body"/>
          </p:nvPr>
        </p:nvSpPr>
        <p:spPr>
          <a:xfrm>
            <a:off x="839880" y="2505240"/>
            <a:ext cx="5157000" cy="3683880"/>
          </a:xfrm>
          <a:prstGeom prst="rect">
            <a:avLst/>
          </a:prstGeom>
          <a:noFill/>
          <a:ln w="0">
            <a:noFill/>
          </a:ln>
        </p:spPr>
        <p:txBody>
          <a:bodyPr lIns="91440" tIns="45720" rIns="91440" bIns="45720" anchor="t">
            <a:noAutofit/>
          </a:bodyPr>
          <a:lstStyle>
            <a:lvl1pPr marL="228600" indent="-228600" defTabSz="914400">
              <a:lnSpc>
                <a:spcPct val="90000"/>
              </a:lnSpc>
              <a:spcBef>
                <a:spcPts val="1001"/>
              </a:spcBef>
              <a:buClr>
                <a:srgbClr val="000000"/>
              </a:buClr>
              <a:buFont typeface="Arial"/>
              <a:buChar char="•"/>
              <a:tabLst>
                <a:tab pos="0" algn="l"/>
              </a:tabLst>
              <a:defRPr lang="de-DE" sz="2800" b="0" u="none" strike="noStrike">
                <a:solidFill>
                  <a:schemeClr val="dk1"/>
                </a:solidFill>
                <a:effectLst/>
                <a:uFillTx/>
                <a:latin typeface="Calibri"/>
              </a:defRPr>
            </a:lvl1pPr>
            <a:lvl2pPr marL="685800" lvl="1" indent="-228600" defTabSz="914400">
              <a:lnSpc>
                <a:spcPct val="90000"/>
              </a:lnSpc>
              <a:spcBef>
                <a:spcPts val="499"/>
              </a:spcBef>
              <a:buClr>
                <a:srgbClr val="000000"/>
              </a:buClr>
              <a:buFont typeface="Arial"/>
              <a:buChar char="•"/>
              <a:tabLst>
                <a:tab pos="0" algn="l"/>
              </a:tabLst>
              <a:defRPr lang="de-DE" sz="2400" b="0" u="none" strike="noStrike">
                <a:solidFill>
                  <a:schemeClr val="dk1"/>
                </a:solidFill>
                <a:effectLst/>
                <a:uFillTx/>
                <a:latin typeface="Calibri"/>
              </a:defRPr>
            </a:lvl2pPr>
            <a:lvl3pPr marL="1143000" lvl="2" indent="-228600" defTabSz="914400">
              <a:lnSpc>
                <a:spcPct val="90000"/>
              </a:lnSpc>
              <a:spcBef>
                <a:spcPts val="499"/>
              </a:spcBef>
              <a:buClr>
                <a:srgbClr val="000000"/>
              </a:buClr>
              <a:buFont typeface="Arial"/>
              <a:buChar char="•"/>
              <a:tabLst>
                <a:tab pos="0" algn="l"/>
              </a:tabLst>
              <a:defRPr lang="de-DE" sz="2000" b="0" u="none" strike="noStrike">
                <a:solidFill>
                  <a:schemeClr val="dk1"/>
                </a:solidFill>
                <a:effectLst/>
                <a:uFillTx/>
                <a:latin typeface="Calibri"/>
              </a:defRPr>
            </a:lvl3pPr>
            <a:lvl4pPr marL="1600200" lvl="3" indent="-228600" defTabSz="914400">
              <a:lnSpc>
                <a:spcPct val="90000"/>
              </a:lnSpc>
              <a:spcBef>
                <a:spcPts val="499"/>
              </a:spcBef>
              <a:buClr>
                <a:srgbClr val="000000"/>
              </a:buClr>
              <a:buFont typeface="Arial"/>
              <a:buChar char="•"/>
              <a:tabLst>
                <a:tab pos="0" algn="l"/>
              </a:tabLst>
              <a:defRPr lang="de-DE" sz="1800" b="0" u="none" strike="noStrike">
                <a:solidFill>
                  <a:schemeClr val="dk1"/>
                </a:solidFill>
                <a:effectLst/>
                <a:uFillTx/>
                <a:latin typeface="Calibri"/>
              </a:defRPr>
            </a:lvl4pPr>
            <a:lvl5pPr marL="2057400" lvl="4" indent="-228600" defTabSz="914400">
              <a:lnSpc>
                <a:spcPct val="90000"/>
              </a:lnSpc>
              <a:spcBef>
                <a:spcPts val="499"/>
              </a:spcBef>
              <a:buClr>
                <a:srgbClr val="000000"/>
              </a:buClr>
              <a:buFont typeface="Arial"/>
              <a:buChar char="•"/>
              <a:tabLst>
                <a:tab pos="0" algn="l"/>
              </a:tabLst>
              <a:defRPr lang="de-DE" sz="1800" b="0" u="none" strike="noStrike">
                <a:solidFill>
                  <a:schemeClr val="dk1"/>
                </a:solidFill>
                <a:effectLst/>
                <a:uFillTx/>
                <a:latin typeface="Calibri"/>
              </a:defRPr>
            </a:lvl5pPr>
          </a:lstStyle>
          <a:p>
            <a:pPr marL="228600" indent="-228600" defTabSz="914400">
              <a:lnSpc>
                <a:spcPct val="90000"/>
              </a:lnSpc>
              <a:spcBef>
                <a:spcPts val="1001"/>
              </a:spcBef>
              <a:buClr>
                <a:srgbClr val="000000"/>
              </a:buClr>
              <a:buFont typeface="Arial"/>
              <a:buChar char="•"/>
              <a:tabLst>
                <a:tab pos="0" algn="l"/>
              </a:tabLst>
            </a:pPr>
            <a:r>
              <a:rPr lang="de-DE" sz="2800" b="0" u="none" strike="noStrike">
                <a:solidFill>
                  <a:schemeClr val="dk1"/>
                </a:solidFill>
                <a:effectLst/>
                <a:uFillTx/>
                <a:latin typeface="Calibri"/>
              </a:rPr>
              <a:t>Mastertextformat bearbeiten</a:t>
            </a:r>
          </a:p>
          <a:p>
            <a:pPr marL="685800" lvl="1" indent="-228600" defTabSz="914400">
              <a:lnSpc>
                <a:spcPct val="90000"/>
              </a:lnSpc>
              <a:spcBef>
                <a:spcPts val="499"/>
              </a:spcBef>
              <a:buClr>
                <a:srgbClr val="000000"/>
              </a:buClr>
              <a:buFont typeface="Arial"/>
              <a:buChar char="•"/>
              <a:tabLst>
                <a:tab pos="0" algn="l"/>
              </a:tabLst>
            </a:pPr>
            <a:r>
              <a:rPr lang="de-DE" sz="2400" b="0" u="none" strike="noStrike">
                <a:solidFill>
                  <a:schemeClr val="dk1"/>
                </a:solidFill>
                <a:effectLst/>
                <a:uFillTx/>
                <a:latin typeface="Calibri"/>
              </a:rPr>
              <a:t>Zweite Ebene</a:t>
            </a:r>
          </a:p>
          <a:p>
            <a:pPr marL="1143000" lvl="2" indent="-228600" defTabSz="914400">
              <a:lnSpc>
                <a:spcPct val="90000"/>
              </a:lnSpc>
              <a:spcBef>
                <a:spcPts val="499"/>
              </a:spcBef>
              <a:buClr>
                <a:srgbClr val="000000"/>
              </a:buClr>
              <a:buFont typeface="Arial"/>
              <a:buChar char="•"/>
              <a:tabLst>
                <a:tab pos="0" algn="l"/>
              </a:tabLst>
            </a:pPr>
            <a:r>
              <a:rPr lang="de-DE" sz="2000" b="0" u="none" strike="noStrike">
                <a:solidFill>
                  <a:schemeClr val="dk1"/>
                </a:solidFill>
                <a:effectLst/>
                <a:uFillTx/>
                <a:latin typeface="Calibri"/>
              </a:rPr>
              <a:t>Dritte Ebene</a:t>
            </a:r>
          </a:p>
          <a:p>
            <a:pPr marL="1600200" lvl="3" indent="-228600" defTabSz="914400">
              <a:lnSpc>
                <a:spcPct val="90000"/>
              </a:lnSpc>
              <a:spcBef>
                <a:spcPts val="499"/>
              </a:spcBef>
              <a:buClr>
                <a:srgbClr val="000000"/>
              </a:buClr>
              <a:buFont typeface="Arial"/>
              <a:buChar char="•"/>
              <a:tabLst>
                <a:tab pos="0" algn="l"/>
              </a:tabLst>
            </a:pPr>
            <a:r>
              <a:rPr lang="de-DE" sz="1800" b="0" u="none" strike="noStrike">
                <a:solidFill>
                  <a:schemeClr val="dk1"/>
                </a:solidFill>
                <a:effectLst/>
                <a:uFillTx/>
                <a:latin typeface="Calibri"/>
              </a:rPr>
              <a:t>Vierte Ebene</a:t>
            </a:r>
          </a:p>
          <a:p>
            <a:pPr marL="2057400" lvl="4" indent="-228600" defTabSz="914400">
              <a:lnSpc>
                <a:spcPct val="90000"/>
              </a:lnSpc>
              <a:spcBef>
                <a:spcPts val="499"/>
              </a:spcBef>
              <a:buClr>
                <a:srgbClr val="000000"/>
              </a:buClr>
              <a:buFont typeface="Arial"/>
              <a:buChar char="•"/>
              <a:tabLst>
                <a:tab pos="0" algn="l"/>
              </a:tabLst>
            </a:pPr>
            <a:r>
              <a:rPr lang="de-DE" sz="1800" b="0" u="none" strike="noStrike">
                <a:solidFill>
                  <a:schemeClr val="dk1"/>
                </a:solidFill>
                <a:effectLst/>
                <a:uFillTx/>
                <a:latin typeface="Calibri"/>
              </a:rPr>
              <a:t>Fünfte Ebene</a:t>
            </a:r>
          </a:p>
        </p:txBody>
      </p:sp>
      <p:sp>
        <p:nvSpPr>
          <p:cNvPr id="57" name="PlaceHolder 4"/>
          <p:cNvSpPr>
            <a:spLocks noGrp="1"/>
          </p:cNvSpPr>
          <p:nvPr>
            <p:ph type="body"/>
          </p:nvPr>
        </p:nvSpPr>
        <p:spPr>
          <a:xfrm>
            <a:off x="6172200" y="1681200"/>
            <a:ext cx="5182560" cy="823320"/>
          </a:xfrm>
          <a:prstGeom prst="rect">
            <a:avLst/>
          </a:prstGeom>
          <a:noFill/>
          <a:ln w="0">
            <a:noFill/>
          </a:ln>
        </p:spPr>
        <p:txBody>
          <a:bodyPr lIns="91440" tIns="45720" rIns="91440" bIns="45720" anchor="b">
            <a:noAutofit/>
          </a:bodyPr>
          <a:lstStyle>
            <a:lvl1pPr marL="228600" indent="0" defTabSz="914400">
              <a:lnSpc>
                <a:spcPct val="90000"/>
              </a:lnSpc>
              <a:spcBef>
                <a:spcPts val="1001"/>
              </a:spcBef>
              <a:buNone/>
              <a:tabLst>
                <a:tab pos="0" algn="l"/>
              </a:tabLst>
              <a:defRPr lang="de-DE" sz="2400" b="1" u="none" strike="noStrike">
                <a:solidFill>
                  <a:schemeClr val="dk1"/>
                </a:solidFill>
                <a:effectLst/>
                <a:uFillTx/>
                <a:latin typeface="Calibri"/>
              </a:defRPr>
            </a:lvl1pPr>
          </a:lstStyle>
          <a:p>
            <a:pPr marL="228600" indent="0" defTabSz="914400">
              <a:lnSpc>
                <a:spcPct val="90000"/>
              </a:lnSpc>
              <a:spcBef>
                <a:spcPts val="1001"/>
              </a:spcBef>
              <a:buNone/>
              <a:tabLst>
                <a:tab pos="0" algn="l"/>
              </a:tabLst>
            </a:pPr>
            <a:r>
              <a:rPr lang="de-DE" sz="2400" b="1" u="none" strike="noStrike">
                <a:solidFill>
                  <a:schemeClr val="dk1"/>
                </a:solidFill>
                <a:effectLst/>
                <a:uFillTx/>
                <a:latin typeface="Calibri"/>
              </a:rPr>
              <a:t>Mastertextformat bearbeiten</a:t>
            </a:r>
            <a:endParaRPr lang="de-DE" sz="2400" b="0" u="none" strike="noStrike">
              <a:solidFill>
                <a:schemeClr val="dk1"/>
              </a:solidFill>
              <a:effectLst/>
              <a:uFillTx/>
              <a:latin typeface="Calibri"/>
            </a:endParaRPr>
          </a:p>
        </p:txBody>
      </p:sp>
      <p:sp>
        <p:nvSpPr>
          <p:cNvPr id="58" name="PlaceHolder 5"/>
          <p:cNvSpPr>
            <a:spLocks noGrp="1"/>
          </p:cNvSpPr>
          <p:nvPr>
            <p:ph type="body"/>
          </p:nvPr>
        </p:nvSpPr>
        <p:spPr>
          <a:xfrm>
            <a:off x="6172200" y="2505240"/>
            <a:ext cx="5182560" cy="3683880"/>
          </a:xfrm>
          <a:prstGeom prst="rect">
            <a:avLst/>
          </a:prstGeom>
          <a:noFill/>
          <a:ln w="0">
            <a:noFill/>
          </a:ln>
        </p:spPr>
        <p:txBody>
          <a:bodyPr lIns="91440" tIns="45720" rIns="91440" bIns="45720" anchor="t">
            <a:noAutofit/>
          </a:bodyPr>
          <a:lstStyle>
            <a:lvl1pPr marL="228600" indent="-228600" defTabSz="914400">
              <a:lnSpc>
                <a:spcPct val="90000"/>
              </a:lnSpc>
              <a:spcBef>
                <a:spcPts val="1001"/>
              </a:spcBef>
              <a:buClr>
                <a:srgbClr val="000000"/>
              </a:buClr>
              <a:buFont typeface="Arial"/>
              <a:buChar char="•"/>
              <a:tabLst>
                <a:tab pos="0" algn="l"/>
              </a:tabLst>
              <a:defRPr lang="de-DE" sz="2800" b="0" u="none" strike="noStrike">
                <a:solidFill>
                  <a:schemeClr val="dk1"/>
                </a:solidFill>
                <a:effectLst/>
                <a:uFillTx/>
                <a:latin typeface="Calibri"/>
              </a:defRPr>
            </a:lvl1pPr>
            <a:lvl2pPr marL="685800" lvl="1" indent="-228600" defTabSz="914400">
              <a:lnSpc>
                <a:spcPct val="90000"/>
              </a:lnSpc>
              <a:spcBef>
                <a:spcPts val="499"/>
              </a:spcBef>
              <a:buClr>
                <a:srgbClr val="000000"/>
              </a:buClr>
              <a:buFont typeface="Arial"/>
              <a:buChar char="•"/>
              <a:tabLst>
                <a:tab pos="0" algn="l"/>
              </a:tabLst>
              <a:defRPr lang="de-DE" sz="2400" b="0" u="none" strike="noStrike">
                <a:solidFill>
                  <a:schemeClr val="dk1"/>
                </a:solidFill>
                <a:effectLst/>
                <a:uFillTx/>
                <a:latin typeface="Calibri"/>
              </a:defRPr>
            </a:lvl2pPr>
            <a:lvl3pPr marL="1143000" lvl="2" indent="-228600" defTabSz="914400">
              <a:lnSpc>
                <a:spcPct val="90000"/>
              </a:lnSpc>
              <a:spcBef>
                <a:spcPts val="499"/>
              </a:spcBef>
              <a:buClr>
                <a:srgbClr val="000000"/>
              </a:buClr>
              <a:buFont typeface="Arial"/>
              <a:buChar char="•"/>
              <a:tabLst>
                <a:tab pos="0" algn="l"/>
              </a:tabLst>
              <a:defRPr lang="de-DE" sz="2000" b="0" u="none" strike="noStrike">
                <a:solidFill>
                  <a:schemeClr val="dk1"/>
                </a:solidFill>
                <a:effectLst/>
                <a:uFillTx/>
                <a:latin typeface="Calibri"/>
              </a:defRPr>
            </a:lvl3pPr>
            <a:lvl4pPr marL="1600200" lvl="3" indent="-228600" defTabSz="914400">
              <a:lnSpc>
                <a:spcPct val="90000"/>
              </a:lnSpc>
              <a:spcBef>
                <a:spcPts val="499"/>
              </a:spcBef>
              <a:buClr>
                <a:srgbClr val="000000"/>
              </a:buClr>
              <a:buFont typeface="Arial"/>
              <a:buChar char="•"/>
              <a:tabLst>
                <a:tab pos="0" algn="l"/>
              </a:tabLst>
              <a:defRPr lang="de-DE" sz="1800" b="0" u="none" strike="noStrike">
                <a:solidFill>
                  <a:schemeClr val="dk1"/>
                </a:solidFill>
                <a:effectLst/>
                <a:uFillTx/>
                <a:latin typeface="Calibri"/>
              </a:defRPr>
            </a:lvl4pPr>
            <a:lvl5pPr marL="2057400" lvl="4" indent="-228600" defTabSz="914400">
              <a:lnSpc>
                <a:spcPct val="90000"/>
              </a:lnSpc>
              <a:spcBef>
                <a:spcPts val="499"/>
              </a:spcBef>
              <a:buClr>
                <a:srgbClr val="000000"/>
              </a:buClr>
              <a:buFont typeface="Arial"/>
              <a:buChar char="•"/>
              <a:tabLst>
                <a:tab pos="0" algn="l"/>
              </a:tabLst>
              <a:defRPr lang="de-DE" sz="1800" b="0" u="none" strike="noStrike">
                <a:solidFill>
                  <a:schemeClr val="dk1"/>
                </a:solidFill>
                <a:effectLst/>
                <a:uFillTx/>
                <a:latin typeface="Calibri"/>
              </a:defRPr>
            </a:lvl5pPr>
          </a:lstStyle>
          <a:p>
            <a:pPr marL="228600" indent="-228600" defTabSz="914400">
              <a:lnSpc>
                <a:spcPct val="90000"/>
              </a:lnSpc>
              <a:spcBef>
                <a:spcPts val="1001"/>
              </a:spcBef>
              <a:buClr>
                <a:srgbClr val="000000"/>
              </a:buClr>
              <a:buFont typeface="Arial"/>
              <a:buChar char="•"/>
              <a:tabLst>
                <a:tab pos="0" algn="l"/>
              </a:tabLst>
            </a:pPr>
            <a:r>
              <a:rPr lang="de-DE" sz="2800" b="0" u="none" strike="noStrike">
                <a:solidFill>
                  <a:schemeClr val="dk1"/>
                </a:solidFill>
                <a:effectLst/>
                <a:uFillTx/>
                <a:latin typeface="Calibri"/>
              </a:rPr>
              <a:t>Mastertextformat bearbeiten</a:t>
            </a:r>
          </a:p>
          <a:p>
            <a:pPr marL="685800" lvl="1" indent="-228600" defTabSz="914400">
              <a:lnSpc>
                <a:spcPct val="90000"/>
              </a:lnSpc>
              <a:spcBef>
                <a:spcPts val="499"/>
              </a:spcBef>
              <a:buClr>
                <a:srgbClr val="000000"/>
              </a:buClr>
              <a:buFont typeface="Arial"/>
              <a:buChar char="•"/>
              <a:tabLst>
                <a:tab pos="0" algn="l"/>
              </a:tabLst>
            </a:pPr>
            <a:r>
              <a:rPr lang="de-DE" sz="2400" b="0" u="none" strike="noStrike">
                <a:solidFill>
                  <a:schemeClr val="dk1"/>
                </a:solidFill>
                <a:effectLst/>
                <a:uFillTx/>
                <a:latin typeface="Calibri"/>
              </a:rPr>
              <a:t>Zweite Ebene</a:t>
            </a:r>
          </a:p>
          <a:p>
            <a:pPr marL="1143000" lvl="2" indent="-228600" defTabSz="914400">
              <a:lnSpc>
                <a:spcPct val="90000"/>
              </a:lnSpc>
              <a:spcBef>
                <a:spcPts val="499"/>
              </a:spcBef>
              <a:buClr>
                <a:srgbClr val="000000"/>
              </a:buClr>
              <a:buFont typeface="Arial"/>
              <a:buChar char="•"/>
              <a:tabLst>
                <a:tab pos="0" algn="l"/>
              </a:tabLst>
            </a:pPr>
            <a:r>
              <a:rPr lang="de-DE" sz="2000" b="0" u="none" strike="noStrike">
                <a:solidFill>
                  <a:schemeClr val="dk1"/>
                </a:solidFill>
                <a:effectLst/>
                <a:uFillTx/>
                <a:latin typeface="Calibri"/>
              </a:rPr>
              <a:t>Dritte Ebene</a:t>
            </a:r>
          </a:p>
          <a:p>
            <a:pPr marL="1600200" lvl="3" indent="-228600" defTabSz="914400">
              <a:lnSpc>
                <a:spcPct val="90000"/>
              </a:lnSpc>
              <a:spcBef>
                <a:spcPts val="499"/>
              </a:spcBef>
              <a:buClr>
                <a:srgbClr val="000000"/>
              </a:buClr>
              <a:buFont typeface="Arial"/>
              <a:buChar char="•"/>
              <a:tabLst>
                <a:tab pos="0" algn="l"/>
              </a:tabLst>
            </a:pPr>
            <a:r>
              <a:rPr lang="de-DE" sz="1800" b="0" u="none" strike="noStrike">
                <a:solidFill>
                  <a:schemeClr val="dk1"/>
                </a:solidFill>
                <a:effectLst/>
                <a:uFillTx/>
                <a:latin typeface="Calibri"/>
              </a:rPr>
              <a:t>Vierte Ebene</a:t>
            </a:r>
          </a:p>
          <a:p>
            <a:pPr marL="2057400" lvl="4" indent="-228600" defTabSz="914400">
              <a:lnSpc>
                <a:spcPct val="90000"/>
              </a:lnSpc>
              <a:spcBef>
                <a:spcPts val="499"/>
              </a:spcBef>
              <a:buClr>
                <a:srgbClr val="000000"/>
              </a:buClr>
              <a:buFont typeface="Arial"/>
              <a:buChar char="•"/>
              <a:tabLst>
                <a:tab pos="0" algn="l"/>
              </a:tabLst>
            </a:pPr>
            <a:r>
              <a:rPr lang="de-DE" sz="1800" b="0" u="none" strike="noStrike">
                <a:solidFill>
                  <a:schemeClr val="dk1"/>
                </a:solidFill>
                <a:effectLst/>
                <a:uFillTx/>
                <a:latin typeface="Calibri"/>
              </a:rPr>
              <a:t>Fünfte Ebene</a:t>
            </a:r>
          </a:p>
        </p:txBody>
      </p:sp>
      <p:sp>
        <p:nvSpPr>
          <p:cNvPr id="59" name="PlaceHolder 6"/>
          <p:cNvSpPr>
            <a:spLocks noGrp="1"/>
          </p:cNvSpPr>
          <p:nvPr>
            <p:ph type="dt" idx="25"/>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60" name="PlaceHolder 7"/>
          <p:cNvSpPr>
            <a:spLocks noGrp="1"/>
          </p:cNvSpPr>
          <p:nvPr>
            <p:ph type="ftr" idx="26"/>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&lt;footer&gt;</a:t>
            </a:r>
          </a:p>
        </p:txBody>
      </p:sp>
      <p:sp>
        <p:nvSpPr>
          <p:cNvPr id="61" name="PlaceHolder 8"/>
          <p:cNvSpPr>
            <a:spLocks noGrp="1"/>
          </p:cNvSpPr>
          <p:nvPr>
            <p:ph type="sldNum" idx="27"/>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F04FF58C-A25D-4035-AFEB-34EE3A2A129B}"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
        <p:nvSpPr>
          <p:cNvPr id="2" name="PlaceHolder 2">
            <a:extLst>
              <a:ext uri="{FF2B5EF4-FFF2-40B4-BE49-F238E27FC236}">
                <a16:creationId xmlns:a16="http://schemas.microsoft.com/office/drawing/2014/main" id="{65FC7346-EA8F-AA03-B1DD-357B07AF0978}"/>
              </a:ext>
            </a:extLst>
          </p:cNvPr>
          <p:cNvSpPr txBox="1">
            <a:spLocks/>
          </p:cNvSpPr>
          <p:nvPr userDrawn="1"/>
        </p:nvSpPr>
        <p:spPr>
          <a:xfrm>
            <a:off x="264240" y="232812"/>
            <a:ext cx="12020760" cy="1147320"/>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200" b="0" u="none" strike="noStrike" kern="1200">
                <a:solidFill>
                  <a:schemeClr val="dk1"/>
                </a:solidFill>
                <a:effectLst/>
                <a:uFillTx/>
                <a:latin typeface="Arial"/>
                <a:ea typeface="+mj-ea"/>
                <a:cs typeface="+mj-cs"/>
              </a:defRPr>
            </a:lvl1pPr>
          </a:lstStyle>
          <a:p>
            <a:endParaRPr lang="de-DE" sz="3600" b="1" kern="1200" dirty="0">
              <a:solidFill>
                <a:srgbClr val="000000"/>
              </a:solidFill>
              <a:effectLst/>
              <a:latin typeface="Arial" panose="020B0604020202020204" pitchFamily="34" charset="0"/>
              <a:ea typeface="+mj-ea"/>
              <a:cs typeface="+mj-cs"/>
            </a:endParaRPr>
          </a:p>
          <a:p>
            <a:endParaRPr lang="de-DE" sz="3600" b="1" dirty="0">
              <a:latin typeface="Calibri Ligh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Nur Titel">
    <p:bg>
      <p:bgPr>
        <a:solidFill>
          <a:srgbClr val="FFFFFF"/>
        </a:solidFill>
        <a:effectLst/>
      </p:bgPr>
    </p:bg>
    <p:spTree>
      <p:nvGrpSpPr>
        <p:cNvPr id="1" name=""/>
        <p:cNvGrpSpPr/>
        <p:nvPr/>
      </p:nvGrpSpPr>
      <p:grpSpPr>
        <a:xfrm>
          <a:off x="0" y="0"/>
          <a:ext cx="0" cy="0"/>
          <a:chOff x="0" y="0"/>
          <a:chExt cx="0" cy="0"/>
        </a:xfrm>
      </p:grpSpPr>
      <p:sp>
        <p:nvSpPr>
          <p:cNvPr id="63" name="PlaceHolder 2"/>
          <p:cNvSpPr>
            <a:spLocks noGrp="1"/>
          </p:cNvSpPr>
          <p:nvPr>
            <p:ph type="dt" idx="28"/>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64" name="PlaceHolder 3"/>
          <p:cNvSpPr>
            <a:spLocks noGrp="1"/>
          </p:cNvSpPr>
          <p:nvPr>
            <p:ph type="ftr" idx="29"/>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&lt;footer&gt;</a:t>
            </a:r>
          </a:p>
        </p:txBody>
      </p:sp>
      <p:sp>
        <p:nvSpPr>
          <p:cNvPr id="65" name="PlaceHolder 4"/>
          <p:cNvSpPr>
            <a:spLocks noGrp="1"/>
          </p:cNvSpPr>
          <p:nvPr>
            <p:ph type="sldNum" idx="30"/>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DBF7CB51-324C-438C-B72F-9B0391A3E9E7}"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
        <p:nvSpPr>
          <p:cNvPr id="2" name="PlaceHolder 2">
            <a:extLst>
              <a:ext uri="{FF2B5EF4-FFF2-40B4-BE49-F238E27FC236}">
                <a16:creationId xmlns:a16="http://schemas.microsoft.com/office/drawing/2014/main" id="{B18C6A99-5A75-B715-2BDF-85012C007A8B}"/>
              </a:ext>
            </a:extLst>
          </p:cNvPr>
          <p:cNvSpPr txBox="1">
            <a:spLocks/>
          </p:cNvSpPr>
          <p:nvPr userDrawn="1"/>
        </p:nvSpPr>
        <p:spPr>
          <a:xfrm>
            <a:off x="264240" y="232812"/>
            <a:ext cx="12020760" cy="1147320"/>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200" b="0" u="none" strike="noStrike" kern="1200">
                <a:solidFill>
                  <a:schemeClr val="dk1"/>
                </a:solidFill>
                <a:effectLst/>
                <a:uFillTx/>
                <a:latin typeface="Arial"/>
                <a:ea typeface="+mj-ea"/>
                <a:cs typeface="+mj-cs"/>
              </a:defRPr>
            </a:lvl1pPr>
          </a:lstStyle>
          <a:p>
            <a:endParaRPr lang="de-DE" sz="3600" b="1" kern="1200" dirty="0">
              <a:solidFill>
                <a:srgbClr val="000000"/>
              </a:solidFill>
              <a:effectLst/>
              <a:latin typeface="Arial" panose="020B0604020202020204" pitchFamily="34" charset="0"/>
              <a:ea typeface="+mj-ea"/>
              <a:cs typeface="+mj-cs"/>
            </a:endParaRPr>
          </a:p>
          <a:p>
            <a:endParaRPr lang="de-DE" sz="3600" b="1" dirty="0">
              <a:latin typeface="Calibri Light"/>
            </a:endParaRPr>
          </a:p>
        </p:txBody>
      </p:sp>
      <p:sp>
        <p:nvSpPr>
          <p:cNvPr id="3" name="Textplatzhalter 7">
            <a:extLst>
              <a:ext uri="{FF2B5EF4-FFF2-40B4-BE49-F238E27FC236}">
                <a16:creationId xmlns:a16="http://schemas.microsoft.com/office/drawing/2014/main" id="{422D8F53-84EF-D5CB-7091-CFF2CDBFB9DB}"/>
              </a:ext>
            </a:extLst>
          </p:cNvPr>
          <p:cNvSpPr>
            <a:spLocks noGrp="1"/>
          </p:cNvSpPr>
          <p:nvPr>
            <p:ph type="body" sz="quarter" idx="19" hasCustomPrompt="1"/>
          </p:nvPr>
        </p:nvSpPr>
        <p:spPr>
          <a:xfrm>
            <a:off x="264240" y="269027"/>
            <a:ext cx="7965360" cy="1111104"/>
          </a:xfrm>
          <a:prstGeom prst="rect">
            <a:avLst/>
          </a:prstGeom>
        </p:spPr>
        <p:txBody>
          <a:bodyPr/>
          <a:lstStyle>
            <a:lvl1pPr marL="0" indent="0">
              <a:lnSpc>
                <a:spcPct val="90000"/>
              </a:lnSpc>
              <a:spcBef>
                <a:spcPts val="0"/>
              </a:spcBef>
              <a:buNone/>
              <a:defRPr sz="3600" b="1">
                <a:latin typeface="Arial" panose="020B0604020202020204" pitchFamily="34" charset="0"/>
                <a:cs typeface="Arial" panose="020B0604020202020204" pitchFamily="34" charset="0"/>
              </a:defRPr>
            </a:lvl1pPr>
            <a:lvl4pPr marL="1371600" indent="0">
              <a:buNone/>
              <a:defRPr/>
            </a:lvl4pPr>
            <a:lvl5pPr marL="1828800" indent="0">
              <a:buNone/>
              <a:defRPr/>
            </a:lvl5pPr>
          </a:lstStyle>
          <a:p>
            <a:pPr lvl="0"/>
            <a:r>
              <a:rPr lang="de-DE" dirty="0"/>
              <a:t>Platzhalter Titel Zeile 1</a:t>
            </a:r>
          </a:p>
          <a:p>
            <a:pPr lvl="0"/>
            <a:r>
              <a:rPr lang="de-DE" dirty="0"/>
              <a:t>Platzhalter Titel Zeile 2</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Leer">
    <p:bg>
      <p:bgPr>
        <a:solidFill>
          <a:srgbClr val="FFFFFF"/>
        </a:solidFill>
        <a:effectLst/>
      </p:bgPr>
    </p:bg>
    <p:spTree>
      <p:nvGrpSpPr>
        <p:cNvPr id="1" name=""/>
        <p:cNvGrpSpPr/>
        <p:nvPr/>
      </p:nvGrpSpPr>
      <p:grpSpPr>
        <a:xfrm>
          <a:off x="0" y="0"/>
          <a:ext cx="0" cy="0"/>
          <a:chOff x="0" y="0"/>
          <a:chExt cx="0" cy="0"/>
        </a:xfrm>
      </p:grpSpPr>
      <p:sp>
        <p:nvSpPr>
          <p:cNvPr id="66" name="PlaceHolder 1"/>
          <p:cNvSpPr>
            <a:spLocks noGrp="1"/>
          </p:cNvSpPr>
          <p:nvPr>
            <p:ph type="dt" idx="31"/>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67" name="PlaceHolder 2"/>
          <p:cNvSpPr>
            <a:spLocks noGrp="1"/>
          </p:cNvSpPr>
          <p:nvPr>
            <p:ph type="ftr" idx="32"/>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&lt;footer&gt;</a:t>
            </a:r>
          </a:p>
        </p:txBody>
      </p:sp>
      <p:sp>
        <p:nvSpPr>
          <p:cNvPr id="68" name="PlaceHolder 3"/>
          <p:cNvSpPr>
            <a:spLocks noGrp="1"/>
          </p:cNvSpPr>
          <p:nvPr>
            <p:ph type="sldNum" idx="33"/>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1552A578-9E9C-4B74-8393-9C9DC1A8AB33}"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OBJECT">
    <p:bg>
      <p:bgPr>
        <a:solidFill>
          <a:schemeClr val="lt1"/>
        </a:solidFill>
        <a:effectLst/>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838080" y="365040"/>
            <a:ext cx="10514880" cy="1324800"/>
          </a:xfrm>
          <a:prstGeom prst="rect">
            <a:avLst/>
          </a:prstGeom>
          <a:noFill/>
          <a:ln w="0">
            <a:noFill/>
          </a:ln>
        </p:spPr>
        <p:txBody>
          <a:bodyPr lIns="91440" tIns="45720" rIns="91440" bIns="45720" anchor="ctr">
            <a:normAutofit/>
          </a:bodyPr>
          <a:lstStyle>
            <a:lvl1pPr indent="0">
              <a:lnSpc>
                <a:spcPct val="100000"/>
              </a:lnSpc>
              <a:buNone/>
              <a:tabLst>
                <a:tab pos="0" algn="l"/>
              </a:tabLst>
              <a:defRPr lang="en-US" sz="4400" b="0" u="none" strike="noStrike">
                <a:solidFill>
                  <a:srgbClr val="000000"/>
                </a:solidFill>
                <a:effectLst/>
                <a:uFillTx/>
                <a:latin typeface="Arial"/>
              </a:defRPr>
            </a:lvl1pPr>
          </a:lstStyle>
          <a:p>
            <a:pPr indent="0">
              <a:lnSpc>
                <a:spcPct val="100000"/>
              </a:lnSpc>
              <a:buNone/>
              <a:tabLst>
                <a:tab pos="0" algn="l"/>
              </a:tabLst>
            </a:pPr>
            <a:r>
              <a:rPr lang="en-US" sz="4400" b="0" u="none" strike="noStrike">
                <a:solidFill>
                  <a:srgbClr val="000000"/>
                </a:solidFill>
                <a:effectLst/>
                <a:uFillTx/>
                <a:latin typeface="Arial"/>
              </a:rPr>
              <a:t>Click to edit the title text format</a:t>
            </a:r>
          </a:p>
        </p:txBody>
      </p:sp>
      <p:sp>
        <p:nvSpPr>
          <p:cNvPr id="33" name="PlaceHolder 2"/>
          <p:cNvSpPr>
            <a:spLocks noGrp="1"/>
          </p:cNvSpPr>
          <p:nvPr>
            <p:ph type="body"/>
          </p:nvPr>
        </p:nvSpPr>
        <p:spPr>
          <a:xfrm>
            <a:off x="838080" y="1825560"/>
            <a:ext cx="10514880" cy="4350600"/>
          </a:xfrm>
          <a:prstGeom prst="rect">
            <a:avLst/>
          </a:prstGeom>
          <a:noFill/>
          <a:ln w="0">
            <a:noFill/>
          </a:ln>
        </p:spPr>
        <p:txBody>
          <a:bodyPr lIns="91440" tIns="45720" rIns="91440" bIns="45720" anchor="t">
            <a:normAutofit/>
          </a:bodyPr>
          <a:lstStyle>
            <a:lvl1pPr marL="432000" indent="-324000">
              <a:lnSpc>
                <a:spcPct val="100000"/>
              </a:lnSpc>
              <a:spcBef>
                <a:spcPts val="1417"/>
              </a:spcBef>
              <a:buClr>
                <a:srgbClr val="000000"/>
              </a:buClr>
              <a:buSzPct val="45000"/>
              <a:buFont typeface="Wingdings" charset="2"/>
              <a:buChar char=""/>
              <a:defRPr lang="en-US" sz="2800" b="0" u="none" strike="noStrike">
                <a:solidFill>
                  <a:srgbClr val="000000"/>
                </a:solidFill>
                <a:effectLst/>
                <a:uFillTx/>
                <a:latin typeface="Arial"/>
              </a:defRPr>
            </a:lvl1pPr>
            <a:lvl2pPr marL="864000" lvl="1" indent="-324000">
              <a:lnSpc>
                <a:spcPct val="100000"/>
              </a:lnSpc>
              <a:spcBef>
                <a:spcPts val="1134"/>
              </a:spcBef>
              <a:buClr>
                <a:srgbClr val="000000"/>
              </a:buClr>
              <a:buSzPct val="75000"/>
              <a:buFont typeface="Symbol" charset="2"/>
              <a:buChar char=""/>
              <a:defRPr lang="en-US" sz="2800" b="0" u="none" strike="noStrike">
                <a:solidFill>
                  <a:srgbClr val="000000"/>
                </a:solidFill>
                <a:effectLst/>
                <a:uFillTx/>
                <a:latin typeface="Arial"/>
              </a:defRPr>
            </a:lvl2pPr>
            <a:lvl3pPr marL="1296000" lvl="2" indent="-288000">
              <a:lnSpc>
                <a:spcPct val="100000"/>
              </a:lnSpc>
              <a:spcBef>
                <a:spcPts val="850"/>
              </a:spcBef>
              <a:buClr>
                <a:srgbClr val="000000"/>
              </a:buClr>
              <a:buSzPct val="45000"/>
              <a:buFont typeface="Wingdings" charset="2"/>
              <a:buChar char=""/>
              <a:defRPr lang="en-US" sz="2800" b="0" u="none" strike="noStrike">
                <a:solidFill>
                  <a:srgbClr val="000000"/>
                </a:solidFill>
                <a:effectLst/>
                <a:uFillTx/>
                <a:latin typeface="Arial"/>
              </a:defRPr>
            </a:lvl3pPr>
            <a:lvl4pPr marL="1728000" lvl="3" indent="-216000">
              <a:lnSpc>
                <a:spcPct val="100000"/>
              </a:lnSpc>
              <a:spcBef>
                <a:spcPts val="567"/>
              </a:spcBef>
              <a:buClr>
                <a:srgbClr val="000000"/>
              </a:buClr>
              <a:buSzPct val="75000"/>
              <a:buFont typeface="Symbol" charset="2"/>
              <a:buChar char=""/>
              <a:defRPr lang="en-US" sz="2800" b="0" u="none" strike="noStrike">
                <a:solidFill>
                  <a:srgbClr val="000000"/>
                </a:solidFill>
                <a:effectLst/>
                <a:uFillTx/>
                <a:latin typeface="Arial"/>
              </a:defRPr>
            </a:lvl4pPr>
            <a:lvl5pPr marL="2160000" lvl="4" indent="-216000">
              <a:lnSpc>
                <a:spcPct val="100000"/>
              </a:lnSpc>
              <a:spcBef>
                <a:spcPts val="283"/>
              </a:spcBef>
              <a:buClr>
                <a:srgbClr val="000000"/>
              </a:buClr>
              <a:buSzPct val="45000"/>
              <a:buFont typeface="Wingdings" charset="2"/>
              <a:buChar char=""/>
              <a:defRPr lang="en-US" sz="2800" b="0" u="none" strike="noStrike">
                <a:solidFill>
                  <a:srgbClr val="000000"/>
                </a:solidFill>
                <a:effectLst/>
                <a:uFillTx/>
                <a:latin typeface="Arial"/>
              </a:defRPr>
            </a:lvl5pPr>
            <a:lvl6pPr marL="2592000" lvl="5" indent="-216000">
              <a:lnSpc>
                <a:spcPct val="100000"/>
              </a:lnSpc>
              <a:spcBef>
                <a:spcPts val="283"/>
              </a:spcBef>
              <a:buClr>
                <a:srgbClr val="000000"/>
              </a:buClr>
              <a:buSzPct val="45000"/>
              <a:buFont typeface="Wingdings" charset="2"/>
              <a:buChar char=""/>
              <a:defRPr lang="en-US" sz="2800" b="0" u="none" strike="noStrike">
                <a:solidFill>
                  <a:srgbClr val="000000"/>
                </a:solidFill>
                <a:effectLst/>
                <a:uFillTx/>
                <a:latin typeface="Arial"/>
              </a:defRPr>
            </a:lvl6pPr>
            <a:lvl7pPr marL="3024000" lvl="6" indent="-216000">
              <a:lnSpc>
                <a:spcPct val="100000"/>
              </a:lnSpc>
              <a:spcBef>
                <a:spcPts val="283"/>
              </a:spcBef>
              <a:buClr>
                <a:srgbClr val="000000"/>
              </a:buClr>
              <a:buSzPct val="45000"/>
              <a:buFont typeface="Wingdings" charset="2"/>
              <a:buChar char=""/>
              <a:defRPr lang="en-US" sz="2800" b="0" u="none" strike="noStrike">
                <a:solidFill>
                  <a:srgbClr val="000000"/>
                </a:solidFill>
                <a:effectLst/>
                <a:uFillTx/>
                <a:latin typeface="Arial"/>
              </a:defRPr>
            </a:lvl7pPr>
          </a:lstStyle>
          <a:p>
            <a:pPr marL="432000" indent="-324000">
              <a:lnSpc>
                <a:spcPct val="100000"/>
              </a:lnSpc>
              <a:spcBef>
                <a:spcPts val="1417"/>
              </a:spcBef>
              <a:buClr>
                <a:srgbClr val="000000"/>
              </a:buClr>
              <a:buSzPct val="45000"/>
              <a:buFont typeface="Wingdings" charset="2"/>
              <a:buChar char=""/>
            </a:pPr>
            <a:r>
              <a:rPr lang="en-US" sz="2800" b="0" u="none" strike="noStrike">
                <a:solidFill>
                  <a:srgbClr val="000000"/>
                </a:solidFill>
                <a:effectLst/>
                <a:uFillTx/>
                <a:latin typeface="Arial"/>
              </a:rPr>
              <a:t>Click to edit the outline text format</a:t>
            </a:r>
          </a:p>
          <a:p>
            <a:pPr marL="864000" lvl="1" indent="-324000">
              <a:lnSpc>
                <a:spcPct val="100000"/>
              </a:lnSpc>
              <a:spcBef>
                <a:spcPts val="1134"/>
              </a:spcBef>
              <a:buClr>
                <a:srgbClr val="000000"/>
              </a:buClr>
              <a:buSzPct val="75000"/>
              <a:buFont typeface="Symbol" charset="2"/>
              <a:buChar char=""/>
            </a:pPr>
            <a:r>
              <a:rPr lang="en-US" sz="2800" b="0" u="none" strike="noStrike">
                <a:solidFill>
                  <a:srgbClr val="000000"/>
                </a:solidFill>
                <a:effectLst/>
                <a:uFillTx/>
                <a:latin typeface="Arial"/>
              </a:rPr>
              <a:t>Second Outline Level</a:t>
            </a:r>
          </a:p>
          <a:p>
            <a:pPr marL="1296000" lvl="2" indent="-288000">
              <a:lnSpc>
                <a:spcPct val="100000"/>
              </a:lnSpc>
              <a:spcBef>
                <a:spcPts val="850"/>
              </a:spcBef>
              <a:buClr>
                <a:srgbClr val="000000"/>
              </a:buClr>
              <a:buSzPct val="45000"/>
              <a:buFont typeface="Wingdings" charset="2"/>
              <a:buChar char=""/>
            </a:pPr>
            <a:r>
              <a:rPr lang="en-US" sz="2800" b="0" u="none" strike="noStrike">
                <a:solidFill>
                  <a:srgbClr val="000000"/>
                </a:solidFill>
                <a:effectLst/>
                <a:uFillTx/>
                <a:latin typeface="Arial"/>
              </a:rPr>
              <a:t>Third Outline Level</a:t>
            </a:r>
          </a:p>
          <a:p>
            <a:pPr marL="1728000" lvl="3" indent="-216000">
              <a:lnSpc>
                <a:spcPct val="100000"/>
              </a:lnSpc>
              <a:spcBef>
                <a:spcPts val="567"/>
              </a:spcBef>
              <a:buClr>
                <a:srgbClr val="000000"/>
              </a:buClr>
              <a:buSzPct val="75000"/>
              <a:buFont typeface="Symbol" charset="2"/>
              <a:buChar char=""/>
            </a:pPr>
            <a:r>
              <a:rPr lang="en-US" sz="2800" b="0" u="none" strike="noStrike">
                <a:solidFill>
                  <a:srgbClr val="000000"/>
                </a:solidFill>
                <a:effectLst/>
                <a:uFillTx/>
                <a:latin typeface="Arial"/>
              </a:rPr>
              <a:t>Fourth Outline Level</a:t>
            </a:r>
          </a:p>
          <a:p>
            <a:pPr marL="2160000" lvl="4" indent="-216000">
              <a:lnSpc>
                <a:spcPct val="100000"/>
              </a:lnSpc>
              <a:spcBef>
                <a:spcPts val="283"/>
              </a:spcBef>
              <a:buClr>
                <a:srgbClr val="000000"/>
              </a:buClr>
              <a:buSzPct val="45000"/>
              <a:buFont typeface="Wingdings" charset="2"/>
              <a:buChar char=""/>
            </a:pPr>
            <a:r>
              <a:rPr lang="en-US" sz="2800" b="0" u="none" strike="noStrike">
                <a:solidFill>
                  <a:srgbClr val="000000"/>
                </a:solidFill>
                <a:effectLst/>
                <a:uFillTx/>
                <a:latin typeface="Arial"/>
              </a:rPr>
              <a:t>Fifth Outline Level</a:t>
            </a:r>
          </a:p>
          <a:p>
            <a:pPr marL="2592000" lvl="5" indent="-216000">
              <a:lnSpc>
                <a:spcPct val="100000"/>
              </a:lnSpc>
              <a:spcBef>
                <a:spcPts val="283"/>
              </a:spcBef>
              <a:buClr>
                <a:srgbClr val="000000"/>
              </a:buClr>
              <a:buSzPct val="45000"/>
              <a:buFont typeface="Wingdings" charset="2"/>
              <a:buChar char=""/>
            </a:pPr>
            <a:r>
              <a:rPr lang="en-US" sz="2800" b="0" u="none" strike="noStrike">
                <a:solidFill>
                  <a:srgbClr val="000000"/>
                </a:solidFill>
                <a:effectLst/>
                <a:uFillTx/>
                <a:latin typeface="Arial"/>
              </a:rPr>
              <a:t>Sixth Outline Level</a:t>
            </a:r>
          </a:p>
          <a:p>
            <a:pPr marL="3024000" lvl="6" indent="-216000">
              <a:lnSpc>
                <a:spcPct val="100000"/>
              </a:lnSpc>
              <a:spcBef>
                <a:spcPts val="283"/>
              </a:spcBef>
              <a:buClr>
                <a:srgbClr val="000000"/>
              </a:buClr>
              <a:buSzPct val="45000"/>
              <a:buFont typeface="Wingdings" charset="2"/>
              <a:buChar char=""/>
            </a:pPr>
            <a:r>
              <a:rPr lang="en-US" sz="2800" b="0" u="none" strike="noStrike">
                <a:solidFill>
                  <a:srgbClr val="000000"/>
                </a:solidFill>
                <a:effectLst/>
                <a:uFillTx/>
                <a:latin typeface="Arial"/>
              </a:rPr>
              <a:t>Seventh Outline Level</a:t>
            </a:r>
          </a:p>
        </p:txBody>
      </p:sp>
      <p:sp>
        <p:nvSpPr>
          <p:cNvPr id="34" name="PlaceHolder 3"/>
          <p:cNvSpPr>
            <a:spLocks noGrp="1"/>
          </p:cNvSpPr>
          <p:nvPr>
            <p:ph type="dt" idx="19"/>
          </p:nvPr>
        </p:nvSpPr>
        <p:spPr>
          <a:xfrm>
            <a:off x="838080" y="6356520"/>
            <a:ext cx="2742480" cy="364320"/>
          </a:xfrm>
          <a:prstGeom prst="rect">
            <a:avLst/>
          </a:prstGeom>
          <a:noFill/>
          <a:ln w="0">
            <a:noFill/>
          </a:ln>
        </p:spPr>
        <p:txBody>
          <a:bodyPr lIns="91440" tIns="45720" rIns="91440" bIns="45720" anchor="ctr">
            <a:noAutofit/>
          </a:bodyPr>
          <a:lstStyle>
            <a:lvl1pPr indent="0">
              <a:lnSpc>
                <a:spcPct val="100000"/>
              </a:lnSpc>
              <a:buNone/>
              <a:tabLst>
                <a:tab pos="0" algn="l"/>
              </a:tabLst>
              <a:defRPr lang="en-US" sz="1400" b="0" u="none" strike="noStrike">
                <a:solidFill>
                  <a:srgbClr val="000000"/>
                </a:solidFill>
                <a:effectLst/>
                <a:uFillTx/>
                <a:latin typeface="Calibri"/>
              </a:defRPr>
            </a:lvl1pPr>
          </a:lstStyle>
          <a:p>
            <a:pPr indent="0">
              <a:lnSpc>
                <a:spcPct val="100000"/>
              </a:lnSpc>
              <a:buNone/>
              <a:tabLst>
                <a:tab pos="0" algn="l"/>
              </a:tabLst>
            </a:pPr>
            <a:r>
              <a:rPr lang="en-US" sz="1400" b="0" u="none" strike="noStrike">
                <a:solidFill>
                  <a:srgbClr val="000000"/>
                </a:solidFill>
                <a:effectLst/>
                <a:uFillTx/>
                <a:latin typeface="Calibri"/>
              </a:rPr>
              <a:t>&lt;date/time&gt;</a:t>
            </a:r>
          </a:p>
        </p:txBody>
      </p:sp>
      <p:sp>
        <p:nvSpPr>
          <p:cNvPr id="35" name="PlaceHolder 4"/>
          <p:cNvSpPr>
            <a:spLocks noGrp="1"/>
          </p:cNvSpPr>
          <p:nvPr>
            <p:ph type="ftr" idx="20"/>
          </p:nvPr>
        </p:nvSpPr>
        <p:spPr>
          <a:xfrm>
            <a:off x="4038480" y="6356520"/>
            <a:ext cx="4114080" cy="364320"/>
          </a:xfrm>
          <a:prstGeom prst="rect">
            <a:avLst/>
          </a:prstGeom>
          <a:noFill/>
          <a:ln w="0">
            <a:noFill/>
          </a:ln>
        </p:spPr>
        <p:txBody>
          <a:bodyPr lIns="91440" tIns="45720" rIns="91440" bIns="45720" anchor="ctr">
            <a:noAutofit/>
          </a:bodyPr>
          <a:lstStyle>
            <a:lvl1pPr indent="0" algn="ctr">
              <a:lnSpc>
                <a:spcPct val="100000"/>
              </a:lnSpc>
              <a:buNone/>
              <a:tabLst>
                <a:tab pos="0" algn="l"/>
              </a:tabLst>
              <a:defRPr lang="en-US" sz="1400" b="0" u="none" strike="noStrike">
                <a:solidFill>
                  <a:srgbClr val="000000"/>
                </a:solidFill>
                <a:effectLst/>
                <a:uFillTx/>
                <a:latin typeface="Calibri"/>
              </a:defRPr>
            </a:lvl1pPr>
          </a:lstStyle>
          <a:p>
            <a:pPr indent="0" algn="ctr">
              <a:lnSpc>
                <a:spcPct val="100000"/>
              </a:lnSpc>
              <a:buNone/>
              <a:tabLst>
                <a:tab pos="0" algn="l"/>
              </a:tabLst>
            </a:pPr>
            <a:r>
              <a:rPr lang="en-US" sz="1400" b="0" u="none" strike="noStrike">
                <a:solidFill>
                  <a:srgbClr val="000000"/>
                </a:solidFill>
                <a:effectLst/>
                <a:uFillTx/>
                <a:latin typeface="Calibri"/>
              </a:rPr>
              <a:t>&lt;footer&gt;</a:t>
            </a:r>
          </a:p>
        </p:txBody>
      </p:sp>
      <p:sp>
        <p:nvSpPr>
          <p:cNvPr id="36" name="PlaceHolder 5"/>
          <p:cNvSpPr>
            <a:spLocks noGrp="1"/>
          </p:cNvSpPr>
          <p:nvPr>
            <p:ph type="sldNum" idx="21"/>
          </p:nvPr>
        </p:nvSpPr>
        <p:spPr>
          <a:xfrm>
            <a:off x="8610480" y="6356520"/>
            <a:ext cx="2742480" cy="364320"/>
          </a:xfrm>
          <a:prstGeom prst="rect">
            <a:avLst/>
          </a:prstGeom>
          <a:noFill/>
          <a:ln w="0">
            <a:noFill/>
          </a:ln>
        </p:spPr>
        <p:txBody>
          <a:bodyPr lIns="91440" tIns="45720" rIns="91440" bIns="45720" anchor="ctr">
            <a:noAutofit/>
          </a:bodyPr>
          <a:lstStyle>
            <a:lvl1pPr indent="0">
              <a:lnSpc>
                <a:spcPct val="100000"/>
              </a:lnSpc>
              <a:buNone/>
              <a:tabLst>
                <a:tab pos="0" algn="l"/>
              </a:tabLst>
              <a:defRPr lang="de-DE" sz="1200" b="0" u="none" strike="noStrike">
                <a:solidFill>
                  <a:srgbClr val="757575"/>
                </a:solidFill>
                <a:effectLst/>
                <a:uFillTx/>
                <a:latin typeface="Calibri"/>
                <a:ea typeface="Calibri"/>
              </a:defRPr>
            </a:lvl1pPr>
          </a:lstStyle>
          <a:p>
            <a:pPr indent="0">
              <a:lnSpc>
                <a:spcPct val="100000"/>
              </a:lnSpc>
              <a:buNone/>
              <a:tabLst>
                <a:tab pos="0" algn="l"/>
              </a:tabLst>
            </a:pPr>
            <a:fld id="{1FEBBEB1-C778-4335-88F9-20F3331FCB0D}" type="slidenum">
              <a:rPr lang="de-DE" sz="1200" b="0" u="none" strike="noStrike">
                <a:solidFill>
                  <a:srgbClr val="757575"/>
                </a:solidFill>
                <a:effectLst/>
                <a:uFillTx/>
                <a:latin typeface="Calibri"/>
                <a:ea typeface="Calibri"/>
              </a:rPr>
              <a:t>‹Nr.›</a:t>
            </a:fld>
            <a:endParaRPr lang="en-US" sz="1200" b="0" u="none" strike="noStrike">
              <a:solidFill>
                <a:srgbClr val="000000"/>
              </a:solidFill>
              <a:effectLst/>
              <a:uFillTx/>
              <a:latin typeface="Calibri"/>
            </a:endParaRPr>
          </a:p>
        </p:txBody>
      </p:sp>
    </p:spTree>
    <p:extLst>
      <p:ext uri="{BB962C8B-B14F-4D97-AF65-F5344CB8AC3E}">
        <p14:creationId xmlns:p14="http://schemas.microsoft.com/office/powerpoint/2010/main" val="1055966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Inhalt mit Überschrift">
    <p:bg>
      <p:bgPr>
        <a:solidFill>
          <a:srgbClr val="FFFFFF"/>
        </a:solidFill>
        <a:effectLst/>
      </p:bgPr>
    </p:bg>
    <p:spTree>
      <p:nvGrpSpPr>
        <p:cNvPr id="1" name=""/>
        <p:cNvGrpSpPr/>
        <p:nvPr/>
      </p:nvGrpSpPr>
      <p:grpSpPr>
        <a:xfrm>
          <a:off x="0" y="0"/>
          <a:ext cx="0" cy="0"/>
          <a:chOff x="0" y="0"/>
          <a:chExt cx="0" cy="0"/>
        </a:xfrm>
      </p:grpSpPr>
      <p:sp>
        <p:nvSpPr>
          <p:cNvPr id="7" name="PlaceHolder 1"/>
          <p:cNvSpPr>
            <a:spLocks noGrp="1"/>
          </p:cNvSpPr>
          <p:nvPr>
            <p:ph type="title"/>
          </p:nvPr>
        </p:nvSpPr>
        <p:spPr>
          <a:xfrm>
            <a:off x="839880" y="457200"/>
            <a:ext cx="3931560" cy="1599480"/>
          </a:xfrm>
          <a:prstGeom prst="rect">
            <a:avLst/>
          </a:prstGeom>
          <a:noFill/>
          <a:ln w="0">
            <a:noFill/>
          </a:ln>
        </p:spPr>
        <p:txBody>
          <a:bodyPr lIns="91440" tIns="45720" rIns="91440" bIns="45720" anchor="b">
            <a:noAutofit/>
          </a:bodyPr>
          <a:lstStyle>
            <a:lvl1pPr indent="0" defTabSz="914400">
              <a:lnSpc>
                <a:spcPct val="90000"/>
              </a:lnSpc>
              <a:buNone/>
              <a:tabLst>
                <a:tab pos="0" algn="l"/>
              </a:tabLst>
              <a:defRPr lang="de-DE" sz="3200" b="0" u="none" strike="noStrike">
                <a:solidFill>
                  <a:schemeClr val="dk1"/>
                </a:solidFill>
                <a:effectLst/>
                <a:uFillTx/>
                <a:latin typeface="Calibri Light"/>
              </a:defRPr>
            </a:lvl1pPr>
          </a:lstStyle>
          <a:p>
            <a:pPr indent="0" defTabSz="914400">
              <a:lnSpc>
                <a:spcPct val="90000"/>
              </a:lnSpc>
              <a:buNone/>
              <a:tabLst>
                <a:tab pos="0" algn="l"/>
              </a:tabLst>
            </a:pPr>
            <a:r>
              <a:rPr lang="de-DE" sz="3200" b="0" u="none" strike="noStrike">
                <a:solidFill>
                  <a:schemeClr val="dk1"/>
                </a:solidFill>
                <a:effectLst/>
                <a:uFillTx/>
                <a:latin typeface="Calibri Light"/>
              </a:rPr>
              <a:t>Mastertitelformat bearbeiten</a:t>
            </a:r>
          </a:p>
        </p:txBody>
      </p:sp>
      <p:sp>
        <p:nvSpPr>
          <p:cNvPr id="8" name="PlaceHolder 2"/>
          <p:cNvSpPr>
            <a:spLocks noGrp="1"/>
          </p:cNvSpPr>
          <p:nvPr>
            <p:ph type="body"/>
          </p:nvPr>
        </p:nvSpPr>
        <p:spPr>
          <a:xfrm>
            <a:off x="5183280" y="987480"/>
            <a:ext cx="6171480" cy="4872960"/>
          </a:xfrm>
          <a:prstGeom prst="rect">
            <a:avLst/>
          </a:prstGeom>
          <a:noFill/>
          <a:ln w="0">
            <a:noFill/>
          </a:ln>
        </p:spPr>
        <p:txBody>
          <a:bodyPr lIns="91440" tIns="45720" rIns="91440" bIns="45720" anchor="t">
            <a:noAutofit/>
          </a:bodyPr>
          <a:lstStyle>
            <a:lvl1pPr marL="228600" indent="-228600" defTabSz="914400">
              <a:lnSpc>
                <a:spcPct val="90000"/>
              </a:lnSpc>
              <a:spcBef>
                <a:spcPts val="1001"/>
              </a:spcBef>
              <a:buClr>
                <a:srgbClr val="000000"/>
              </a:buClr>
              <a:buFont typeface="Arial"/>
              <a:buChar char="•"/>
              <a:defRPr lang="de-DE" sz="3200" b="0" u="none" strike="noStrike">
                <a:solidFill>
                  <a:schemeClr val="dk1"/>
                </a:solidFill>
                <a:effectLst/>
                <a:uFillTx/>
                <a:latin typeface="Calibri"/>
              </a:defRPr>
            </a:lvl1pPr>
            <a:lvl2pPr marL="685800" lvl="1" indent="-228600" defTabSz="914400">
              <a:lnSpc>
                <a:spcPct val="90000"/>
              </a:lnSpc>
              <a:spcBef>
                <a:spcPts val="499"/>
              </a:spcBef>
              <a:buClr>
                <a:srgbClr val="000000"/>
              </a:buClr>
              <a:buFont typeface="Arial"/>
              <a:buChar char="•"/>
              <a:defRPr lang="de-DE" sz="2800" b="0" u="none" strike="noStrike">
                <a:solidFill>
                  <a:schemeClr val="dk1"/>
                </a:solidFill>
                <a:effectLst/>
                <a:uFillTx/>
                <a:latin typeface="Calibri"/>
              </a:defRPr>
            </a:lvl2pPr>
            <a:lvl3pPr marL="1143000" lvl="2" indent="-228600" defTabSz="914400">
              <a:lnSpc>
                <a:spcPct val="90000"/>
              </a:lnSpc>
              <a:spcBef>
                <a:spcPts val="499"/>
              </a:spcBef>
              <a:buClr>
                <a:srgbClr val="000000"/>
              </a:buClr>
              <a:buFont typeface="Arial"/>
              <a:buChar char="•"/>
              <a:defRPr lang="de-DE" sz="2400" b="0" u="none" strike="noStrike">
                <a:solidFill>
                  <a:schemeClr val="dk1"/>
                </a:solidFill>
                <a:effectLst/>
                <a:uFillTx/>
                <a:latin typeface="Calibri"/>
              </a:defRPr>
            </a:lvl3pPr>
            <a:lvl4pPr marL="1600200" lvl="3" indent="-228600" defTabSz="914400">
              <a:lnSpc>
                <a:spcPct val="90000"/>
              </a:lnSpc>
              <a:spcBef>
                <a:spcPts val="499"/>
              </a:spcBef>
              <a:buClr>
                <a:srgbClr val="000000"/>
              </a:buClr>
              <a:buFont typeface="Arial"/>
              <a:buChar char="•"/>
              <a:defRPr lang="de-DE" sz="2000" b="0" u="none" strike="noStrike">
                <a:solidFill>
                  <a:schemeClr val="dk1"/>
                </a:solidFill>
                <a:effectLst/>
                <a:uFillTx/>
                <a:latin typeface="Calibri"/>
              </a:defRPr>
            </a:lvl4pPr>
            <a:lvl5pPr marL="2057400" lvl="4" indent="-228600" defTabSz="914400">
              <a:lnSpc>
                <a:spcPct val="90000"/>
              </a:lnSpc>
              <a:spcBef>
                <a:spcPts val="499"/>
              </a:spcBef>
              <a:buClr>
                <a:srgbClr val="000000"/>
              </a:buClr>
              <a:buFont typeface="Arial"/>
              <a:buChar char="•"/>
              <a:defRPr lang="de-DE" sz="2000" b="0" u="none" strike="noStrike">
                <a:solidFill>
                  <a:schemeClr val="dk1"/>
                </a:solidFill>
                <a:effectLst/>
                <a:uFillTx/>
                <a:latin typeface="Calibri"/>
              </a:defRPr>
            </a:lvl5pPr>
          </a:lstStyle>
          <a:p>
            <a:pPr marL="228600" indent="-228600" defTabSz="914400">
              <a:lnSpc>
                <a:spcPct val="90000"/>
              </a:lnSpc>
              <a:spcBef>
                <a:spcPts val="1001"/>
              </a:spcBef>
              <a:buClr>
                <a:srgbClr val="000000"/>
              </a:buClr>
              <a:buFont typeface="Arial"/>
              <a:buChar char="•"/>
            </a:pPr>
            <a:r>
              <a:rPr lang="de-DE" sz="3200" b="0" u="none" strike="noStrike">
                <a:solidFill>
                  <a:schemeClr val="dk1"/>
                </a:solidFill>
                <a:effectLst/>
                <a:uFillTx/>
                <a:latin typeface="Calibri"/>
              </a:rPr>
              <a:t>Mastertextformat bearbeiten</a:t>
            </a:r>
          </a:p>
          <a:p>
            <a:pPr marL="685800" lvl="1" indent="-228600" defTabSz="914400">
              <a:lnSpc>
                <a:spcPct val="90000"/>
              </a:lnSpc>
              <a:spcBef>
                <a:spcPts val="499"/>
              </a:spcBef>
              <a:buClr>
                <a:srgbClr val="000000"/>
              </a:buClr>
              <a:buFont typeface="Arial"/>
              <a:buChar char="•"/>
            </a:pPr>
            <a:r>
              <a:rPr lang="de-DE" sz="2800" b="0" u="none" strike="noStrike">
                <a:solidFill>
                  <a:schemeClr val="dk1"/>
                </a:solidFill>
                <a:effectLst/>
                <a:uFillTx/>
                <a:latin typeface="Calibri"/>
              </a:rPr>
              <a:t>Zweite Ebene</a:t>
            </a:r>
          </a:p>
          <a:p>
            <a:pPr marL="1143000" lvl="2" indent="-228600" defTabSz="914400">
              <a:lnSpc>
                <a:spcPct val="90000"/>
              </a:lnSpc>
              <a:spcBef>
                <a:spcPts val="499"/>
              </a:spcBef>
              <a:buClr>
                <a:srgbClr val="000000"/>
              </a:buClr>
              <a:buFont typeface="Arial"/>
              <a:buChar char="•"/>
            </a:pPr>
            <a:r>
              <a:rPr lang="de-DE" sz="2400" b="0" u="none" strike="noStrike">
                <a:solidFill>
                  <a:schemeClr val="dk1"/>
                </a:solidFill>
                <a:effectLst/>
                <a:uFillTx/>
                <a:latin typeface="Calibri"/>
              </a:rPr>
              <a:t>Dritte Ebene</a:t>
            </a:r>
          </a:p>
          <a:p>
            <a:pPr marL="1600200" lvl="3" indent="-228600" defTabSz="914400">
              <a:lnSpc>
                <a:spcPct val="90000"/>
              </a:lnSpc>
              <a:spcBef>
                <a:spcPts val="499"/>
              </a:spcBef>
              <a:buClr>
                <a:srgbClr val="000000"/>
              </a:buClr>
              <a:buFont typeface="Arial"/>
              <a:buChar char="•"/>
            </a:pPr>
            <a:r>
              <a:rPr lang="de-DE" sz="2000" b="0" u="none" strike="noStrike">
                <a:solidFill>
                  <a:schemeClr val="dk1"/>
                </a:solidFill>
                <a:effectLst/>
                <a:uFillTx/>
                <a:latin typeface="Calibri"/>
              </a:rPr>
              <a:t>Vierte Ebene</a:t>
            </a:r>
          </a:p>
          <a:p>
            <a:pPr marL="2057400" lvl="4" indent="-228600" defTabSz="914400">
              <a:lnSpc>
                <a:spcPct val="90000"/>
              </a:lnSpc>
              <a:spcBef>
                <a:spcPts val="499"/>
              </a:spcBef>
              <a:buClr>
                <a:srgbClr val="000000"/>
              </a:buClr>
              <a:buFont typeface="Arial"/>
              <a:buChar char="•"/>
            </a:pPr>
            <a:r>
              <a:rPr lang="de-DE" sz="2000" b="0" u="none" strike="noStrike">
                <a:solidFill>
                  <a:schemeClr val="dk1"/>
                </a:solidFill>
                <a:effectLst/>
                <a:uFillTx/>
                <a:latin typeface="Calibri"/>
              </a:rPr>
              <a:t>Fünfte Ebene</a:t>
            </a:r>
          </a:p>
        </p:txBody>
      </p:sp>
      <p:sp>
        <p:nvSpPr>
          <p:cNvPr id="9" name="PlaceHolder 3"/>
          <p:cNvSpPr>
            <a:spLocks noGrp="1"/>
          </p:cNvSpPr>
          <p:nvPr>
            <p:ph type="body"/>
          </p:nvPr>
        </p:nvSpPr>
        <p:spPr>
          <a:xfrm>
            <a:off x="839880" y="2057400"/>
            <a:ext cx="3931560" cy="3810960"/>
          </a:xfrm>
          <a:prstGeom prst="rect">
            <a:avLst/>
          </a:prstGeom>
          <a:noFill/>
          <a:ln w="0">
            <a:noFill/>
          </a:ln>
        </p:spPr>
        <p:txBody>
          <a:bodyPr lIns="91440" tIns="45720" rIns="91440" bIns="45720" anchor="t">
            <a:noAutofit/>
          </a:bodyPr>
          <a:lstStyle>
            <a:lvl1pPr marL="228600" indent="0" defTabSz="914400">
              <a:lnSpc>
                <a:spcPct val="90000"/>
              </a:lnSpc>
              <a:spcBef>
                <a:spcPts val="1001"/>
              </a:spcBef>
              <a:buNone/>
              <a:tabLst>
                <a:tab pos="0" algn="l"/>
              </a:tabLst>
              <a:defRPr lang="de-DE" sz="1600" b="0" u="none" strike="noStrike">
                <a:solidFill>
                  <a:schemeClr val="dk1"/>
                </a:solidFill>
                <a:effectLst/>
                <a:uFillTx/>
                <a:latin typeface="Calibri"/>
              </a:defRPr>
            </a:lvl1pPr>
          </a:lstStyle>
          <a:p>
            <a:pPr marL="228600" indent="0" defTabSz="914400">
              <a:lnSpc>
                <a:spcPct val="90000"/>
              </a:lnSpc>
              <a:spcBef>
                <a:spcPts val="1001"/>
              </a:spcBef>
              <a:buNone/>
              <a:tabLst>
                <a:tab pos="0" algn="l"/>
              </a:tabLst>
            </a:pPr>
            <a:r>
              <a:rPr lang="de-DE" sz="1600" b="0" u="none" strike="noStrike">
                <a:solidFill>
                  <a:schemeClr val="dk1"/>
                </a:solidFill>
                <a:effectLst/>
                <a:uFillTx/>
                <a:latin typeface="Calibri"/>
              </a:rPr>
              <a:t>Mastertextformat bearbeiten</a:t>
            </a:r>
          </a:p>
        </p:txBody>
      </p:sp>
      <p:sp>
        <p:nvSpPr>
          <p:cNvPr id="10" name="PlaceHolder 4"/>
          <p:cNvSpPr>
            <a:spLocks noGrp="1"/>
          </p:cNvSpPr>
          <p:nvPr>
            <p:ph type="dt" idx="4"/>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11" name="PlaceHolder 5"/>
          <p:cNvSpPr>
            <a:spLocks noGrp="1"/>
          </p:cNvSpPr>
          <p:nvPr>
            <p:ph type="ftr" idx="5"/>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&lt;footer&gt;</a:t>
            </a:r>
          </a:p>
        </p:txBody>
      </p:sp>
      <p:sp>
        <p:nvSpPr>
          <p:cNvPr id="12" name="PlaceHolder 6"/>
          <p:cNvSpPr>
            <a:spLocks noGrp="1"/>
          </p:cNvSpPr>
          <p:nvPr>
            <p:ph type="sldNum" idx="6"/>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0A5027D9-EE3C-4B4A-9A18-318982D484A7}"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ild mit Überschrift">
    <p:bg>
      <p:bgPr>
        <a:solidFill>
          <a:srgbClr val="FFFFFF"/>
        </a:solidFill>
        <a:effectLst/>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839880" y="457200"/>
            <a:ext cx="3931560" cy="1599480"/>
          </a:xfrm>
          <a:prstGeom prst="rect">
            <a:avLst/>
          </a:prstGeom>
          <a:noFill/>
          <a:ln w="0">
            <a:noFill/>
          </a:ln>
        </p:spPr>
        <p:txBody>
          <a:bodyPr lIns="91440" tIns="45720" rIns="91440" bIns="45720" anchor="b">
            <a:noAutofit/>
          </a:bodyPr>
          <a:lstStyle>
            <a:lvl1pPr indent="0" defTabSz="914400">
              <a:lnSpc>
                <a:spcPct val="90000"/>
              </a:lnSpc>
              <a:buNone/>
              <a:tabLst>
                <a:tab pos="0" algn="l"/>
              </a:tabLst>
              <a:defRPr lang="de-DE" sz="3200" b="0" u="none" strike="noStrike">
                <a:solidFill>
                  <a:schemeClr val="dk1"/>
                </a:solidFill>
                <a:effectLst/>
                <a:uFillTx/>
                <a:latin typeface="Calibri Light"/>
              </a:defRPr>
            </a:lvl1pPr>
          </a:lstStyle>
          <a:p>
            <a:pPr indent="0" defTabSz="914400">
              <a:lnSpc>
                <a:spcPct val="90000"/>
              </a:lnSpc>
              <a:buNone/>
              <a:tabLst>
                <a:tab pos="0" algn="l"/>
              </a:tabLst>
            </a:pPr>
            <a:r>
              <a:rPr lang="de-DE" sz="3200" b="0" u="none" strike="noStrike">
                <a:solidFill>
                  <a:schemeClr val="dk1"/>
                </a:solidFill>
                <a:effectLst/>
                <a:uFillTx/>
                <a:latin typeface="Calibri Light"/>
              </a:rPr>
              <a:t>Mastertitelformat bearbeiten</a:t>
            </a:r>
          </a:p>
        </p:txBody>
      </p:sp>
      <p:sp>
        <p:nvSpPr>
          <p:cNvPr id="14" name="PlaceHolder 2"/>
          <p:cNvSpPr>
            <a:spLocks noGrp="1"/>
          </p:cNvSpPr>
          <p:nvPr>
            <p:ph type="body"/>
          </p:nvPr>
        </p:nvSpPr>
        <p:spPr>
          <a:xfrm>
            <a:off x="5183280" y="987480"/>
            <a:ext cx="6171480" cy="4872960"/>
          </a:xfrm>
          <a:prstGeom prst="rect">
            <a:avLst/>
          </a:prstGeom>
          <a:noFill/>
          <a:ln w="0">
            <a:noFill/>
          </a:ln>
        </p:spPr>
        <p:txBody>
          <a:bodyPr lIns="90000" tIns="45000" rIns="90000" bIns="45000" anchor="t">
            <a:noAutofit/>
          </a:bodyPr>
          <a:lstStyle>
            <a:lvl1pPr marL="228600" defTabSz="914400">
              <a:lnSpc>
                <a:spcPct val="90000"/>
              </a:lnSpc>
              <a:spcBef>
                <a:spcPts val="1001"/>
              </a:spcBef>
              <a:buClr>
                <a:srgbClr val="000000"/>
              </a:buClr>
              <a:buFont typeface="Arial"/>
              <a:buChar char="•"/>
              <a:tabLst>
                <a:tab pos="0" algn="l"/>
              </a:tabLst>
              <a:defRPr lang="de-DE" sz="3200" b="0" u="none" strike="noStrike">
                <a:solidFill>
                  <a:schemeClr val="dk1"/>
                </a:solidFill>
                <a:effectLst/>
                <a:uFillTx/>
                <a:latin typeface="Calibri"/>
              </a:defRPr>
            </a:lvl1pPr>
            <a:lvl2pPr marL="864000" lvl="1" indent="-324000" defTabSz="914400">
              <a:lnSpc>
                <a:spcPct val="90000"/>
              </a:lnSpc>
              <a:spcBef>
                <a:spcPts val="1134"/>
              </a:spcBef>
              <a:buClr>
                <a:srgbClr val="000000"/>
              </a:buClr>
              <a:buSzPct val="75000"/>
              <a:buFont typeface="Symbol" charset="2"/>
              <a:buChar char=""/>
              <a:tabLst>
                <a:tab pos="0" algn="l"/>
              </a:tabLst>
              <a:defRPr lang="de-DE" sz="3200" b="0" u="none" strike="noStrike">
                <a:solidFill>
                  <a:schemeClr val="dk1"/>
                </a:solidFill>
                <a:effectLst/>
                <a:uFillTx/>
                <a:latin typeface="Calibri"/>
              </a:defRPr>
            </a:lvl2pPr>
            <a:lvl3pPr marL="1296000" lvl="2" indent="-288000" defTabSz="914400">
              <a:lnSpc>
                <a:spcPct val="90000"/>
              </a:lnSpc>
              <a:spcBef>
                <a:spcPts val="850"/>
              </a:spcBef>
              <a:buClr>
                <a:srgbClr val="000000"/>
              </a:buClr>
              <a:buSzPct val="45000"/>
              <a:buFont typeface="Wingdings" charset="2"/>
              <a:buChar char=""/>
              <a:tabLst>
                <a:tab pos="0" algn="l"/>
              </a:tabLst>
              <a:defRPr lang="de-DE" sz="3200" b="0" u="none" strike="noStrike">
                <a:solidFill>
                  <a:schemeClr val="dk1"/>
                </a:solidFill>
                <a:effectLst/>
                <a:uFillTx/>
                <a:latin typeface="Calibri"/>
              </a:defRPr>
            </a:lvl3pPr>
            <a:lvl4pPr marL="1728000" lvl="3" indent="-216000" defTabSz="914400">
              <a:lnSpc>
                <a:spcPct val="90000"/>
              </a:lnSpc>
              <a:spcBef>
                <a:spcPts val="567"/>
              </a:spcBef>
              <a:buClr>
                <a:srgbClr val="000000"/>
              </a:buClr>
              <a:buSzPct val="75000"/>
              <a:buFont typeface="Symbol" charset="2"/>
              <a:buChar char=""/>
              <a:tabLst>
                <a:tab pos="0" algn="l"/>
              </a:tabLst>
              <a:defRPr lang="de-DE" sz="3200" b="0" u="none" strike="noStrike">
                <a:solidFill>
                  <a:schemeClr val="dk1"/>
                </a:solidFill>
                <a:effectLst/>
                <a:uFillTx/>
                <a:latin typeface="Calibri"/>
              </a:defRPr>
            </a:lvl4pPr>
            <a:lvl5pPr marL="2160000" lvl="4" indent="-216000" defTabSz="914400">
              <a:lnSpc>
                <a:spcPct val="90000"/>
              </a:lnSpc>
              <a:spcBef>
                <a:spcPts val="283"/>
              </a:spcBef>
              <a:buClr>
                <a:srgbClr val="000000"/>
              </a:buClr>
              <a:buSzPct val="45000"/>
              <a:buFont typeface="Wingdings" charset="2"/>
              <a:buChar char=""/>
              <a:tabLst>
                <a:tab pos="0" algn="l"/>
              </a:tabLst>
              <a:defRPr lang="de-DE" sz="3200" b="0" u="none" strike="noStrike">
                <a:solidFill>
                  <a:schemeClr val="dk1"/>
                </a:solidFill>
                <a:effectLst/>
                <a:uFillTx/>
                <a:latin typeface="Calibri"/>
              </a:defRPr>
            </a:lvl5pPr>
            <a:lvl6pPr marL="2592000" lvl="5" indent="-216000" defTabSz="914400">
              <a:lnSpc>
                <a:spcPct val="90000"/>
              </a:lnSpc>
              <a:spcBef>
                <a:spcPts val="283"/>
              </a:spcBef>
              <a:buClr>
                <a:srgbClr val="000000"/>
              </a:buClr>
              <a:buSzPct val="45000"/>
              <a:buFont typeface="Wingdings" charset="2"/>
              <a:buChar char=""/>
              <a:tabLst>
                <a:tab pos="0" algn="l"/>
              </a:tabLst>
              <a:defRPr lang="de-DE" sz="3200" b="0" u="none" strike="noStrike">
                <a:solidFill>
                  <a:schemeClr val="dk1"/>
                </a:solidFill>
                <a:effectLst/>
                <a:uFillTx/>
                <a:latin typeface="Calibri"/>
              </a:defRPr>
            </a:lvl6pPr>
            <a:lvl7pPr marL="3024000" lvl="6" indent="-216000" defTabSz="914400">
              <a:lnSpc>
                <a:spcPct val="90000"/>
              </a:lnSpc>
              <a:spcBef>
                <a:spcPts val="283"/>
              </a:spcBef>
              <a:buClr>
                <a:srgbClr val="000000"/>
              </a:buClr>
              <a:buSzPct val="45000"/>
              <a:buFont typeface="Wingdings" charset="2"/>
              <a:buChar char=""/>
              <a:tabLst>
                <a:tab pos="0" algn="l"/>
              </a:tabLst>
              <a:defRPr lang="de-DE" sz="3200" b="0" u="none" strike="noStrike">
                <a:solidFill>
                  <a:schemeClr val="dk1"/>
                </a:solidFill>
                <a:effectLst/>
                <a:uFillTx/>
                <a:latin typeface="Calibri"/>
              </a:defRPr>
            </a:lvl7pPr>
          </a:lstStyle>
          <a:p>
            <a:pPr marL="228600" defTabSz="914400">
              <a:lnSpc>
                <a:spcPct val="90000"/>
              </a:lnSpc>
              <a:spcBef>
                <a:spcPts val="1001"/>
              </a:spcBef>
              <a:buClr>
                <a:srgbClr val="000000"/>
              </a:buClr>
              <a:buFont typeface="Arial"/>
              <a:buChar char="•"/>
              <a:tabLst>
                <a:tab pos="0" algn="l"/>
              </a:tabLst>
            </a:pPr>
            <a:r>
              <a:rPr lang="de-DE" sz="3200" b="0" u="none" strike="noStrike">
                <a:solidFill>
                  <a:schemeClr val="dk1"/>
                </a:solidFill>
                <a:effectLst/>
                <a:uFillTx/>
                <a:latin typeface="Calibri"/>
              </a:rPr>
              <a:t>Click to edit the outline text format</a:t>
            </a:r>
          </a:p>
          <a:p>
            <a:pPr marL="864000" lvl="1" indent="-324000" defTabSz="914400">
              <a:lnSpc>
                <a:spcPct val="90000"/>
              </a:lnSpc>
              <a:spcBef>
                <a:spcPts val="1134"/>
              </a:spcBef>
              <a:buClr>
                <a:srgbClr val="000000"/>
              </a:buClr>
              <a:buSzPct val="75000"/>
              <a:buFont typeface="Symbol" charset="2"/>
              <a:buChar char=""/>
              <a:tabLst>
                <a:tab pos="0" algn="l"/>
              </a:tabLst>
            </a:pPr>
            <a:r>
              <a:rPr lang="de-DE" sz="3200" b="0" u="none" strike="noStrike">
                <a:solidFill>
                  <a:schemeClr val="dk1"/>
                </a:solidFill>
                <a:effectLst/>
                <a:uFillTx/>
                <a:latin typeface="Calibri"/>
              </a:rPr>
              <a:t>Second Outline Level</a:t>
            </a:r>
          </a:p>
          <a:p>
            <a:pPr marL="1296000" lvl="2" indent="-288000" defTabSz="914400">
              <a:lnSpc>
                <a:spcPct val="90000"/>
              </a:lnSpc>
              <a:spcBef>
                <a:spcPts val="850"/>
              </a:spcBef>
              <a:buClr>
                <a:srgbClr val="000000"/>
              </a:buClr>
              <a:buSzPct val="45000"/>
              <a:buFont typeface="Wingdings" charset="2"/>
              <a:buChar char=""/>
              <a:tabLst>
                <a:tab pos="0" algn="l"/>
              </a:tabLst>
            </a:pPr>
            <a:r>
              <a:rPr lang="de-DE" sz="3200" b="0" u="none" strike="noStrike">
                <a:solidFill>
                  <a:schemeClr val="dk1"/>
                </a:solidFill>
                <a:effectLst/>
                <a:uFillTx/>
                <a:latin typeface="Calibri"/>
              </a:rPr>
              <a:t>Third Outline Level</a:t>
            </a:r>
          </a:p>
          <a:p>
            <a:pPr marL="1728000" lvl="3" indent="-216000" defTabSz="914400">
              <a:lnSpc>
                <a:spcPct val="90000"/>
              </a:lnSpc>
              <a:spcBef>
                <a:spcPts val="567"/>
              </a:spcBef>
              <a:buClr>
                <a:srgbClr val="000000"/>
              </a:buClr>
              <a:buSzPct val="75000"/>
              <a:buFont typeface="Symbol" charset="2"/>
              <a:buChar char=""/>
              <a:tabLst>
                <a:tab pos="0" algn="l"/>
              </a:tabLst>
            </a:pPr>
            <a:r>
              <a:rPr lang="de-DE" sz="3200" b="0" u="none" strike="noStrike">
                <a:solidFill>
                  <a:schemeClr val="dk1"/>
                </a:solidFill>
                <a:effectLst/>
                <a:uFillTx/>
                <a:latin typeface="Calibri"/>
              </a:rPr>
              <a:t>Fourth Outline Level</a:t>
            </a:r>
          </a:p>
          <a:p>
            <a:pPr marL="2160000" lvl="4" indent="-216000" defTabSz="914400">
              <a:lnSpc>
                <a:spcPct val="90000"/>
              </a:lnSpc>
              <a:spcBef>
                <a:spcPts val="283"/>
              </a:spcBef>
              <a:buClr>
                <a:srgbClr val="000000"/>
              </a:buClr>
              <a:buSzPct val="45000"/>
              <a:buFont typeface="Wingdings" charset="2"/>
              <a:buChar char=""/>
              <a:tabLst>
                <a:tab pos="0" algn="l"/>
              </a:tabLst>
            </a:pPr>
            <a:r>
              <a:rPr lang="de-DE" sz="3200" b="0" u="none" strike="noStrike">
                <a:solidFill>
                  <a:schemeClr val="dk1"/>
                </a:solidFill>
                <a:effectLst/>
                <a:uFillTx/>
                <a:latin typeface="Calibri"/>
              </a:rPr>
              <a:t>Fifth Outline Level</a:t>
            </a:r>
          </a:p>
          <a:p>
            <a:pPr marL="2592000" lvl="5" indent="-216000" defTabSz="914400">
              <a:lnSpc>
                <a:spcPct val="90000"/>
              </a:lnSpc>
              <a:spcBef>
                <a:spcPts val="283"/>
              </a:spcBef>
              <a:buClr>
                <a:srgbClr val="000000"/>
              </a:buClr>
              <a:buSzPct val="45000"/>
              <a:buFont typeface="Wingdings" charset="2"/>
              <a:buChar char=""/>
              <a:tabLst>
                <a:tab pos="0" algn="l"/>
              </a:tabLst>
            </a:pPr>
            <a:r>
              <a:rPr lang="de-DE" sz="3200" b="0" u="none" strike="noStrike">
                <a:solidFill>
                  <a:schemeClr val="dk1"/>
                </a:solidFill>
                <a:effectLst/>
                <a:uFillTx/>
                <a:latin typeface="Calibri"/>
              </a:rPr>
              <a:t>Sixth Outline Level</a:t>
            </a:r>
          </a:p>
          <a:p>
            <a:pPr marL="3024000" lvl="6" indent="-216000" defTabSz="914400">
              <a:lnSpc>
                <a:spcPct val="90000"/>
              </a:lnSpc>
              <a:spcBef>
                <a:spcPts val="283"/>
              </a:spcBef>
              <a:buClr>
                <a:srgbClr val="000000"/>
              </a:buClr>
              <a:buSzPct val="45000"/>
              <a:buFont typeface="Wingdings" charset="2"/>
              <a:buChar char=""/>
              <a:tabLst>
                <a:tab pos="0" algn="l"/>
              </a:tabLst>
            </a:pPr>
            <a:r>
              <a:rPr lang="de-DE" sz="3200" b="0" u="none" strike="noStrike">
                <a:solidFill>
                  <a:schemeClr val="dk1"/>
                </a:solidFill>
                <a:effectLst/>
                <a:uFillTx/>
                <a:latin typeface="Calibri"/>
              </a:rPr>
              <a:t>Seventh Outline Level</a:t>
            </a:r>
          </a:p>
        </p:txBody>
      </p:sp>
      <p:sp>
        <p:nvSpPr>
          <p:cNvPr id="15" name="PlaceHolder 3"/>
          <p:cNvSpPr>
            <a:spLocks noGrp="1"/>
          </p:cNvSpPr>
          <p:nvPr>
            <p:ph type="body"/>
          </p:nvPr>
        </p:nvSpPr>
        <p:spPr>
          <a:xfrm>
            <a:off x="839880" y="2057400"/>
            <a:ext cx="3931560" cy="3810960"/>
          </a:xfrm>
          <a:prstGeom prst="rect">
            <a:avLst/>
          </a:prstGeom>
          <a:noFill/>
          <a:ln w="0">
            <a:noFill/>
          </a:ln>
        </p:spPr>
        <p:txBody>
          <a:bodyPr lIns="91440" tIns="45720" rIns="91440" bIns="45720" anchor="t">
            <a:noAutofit/>
          </a:bodyPr>
          <a:lstStyle>
            <a:lvl1pPr marL="228600" indent="0" defTabSz="914400">
              <a:lnSpc>
                <a:spcPct val="90000"/>
              </a:lnSpc>
              <a:spcBef>
                <a:spcPts val="1001"/>
              </a:spcBef>
              <a:buNone/>
              <a:tabLst>
                <a:tab pos="0" algn="l"/>
              </a:tabLst>
              <a:defRPr lang="de-DE" sz="1600" b="0" u="none" strike="noStrike">
                <a:solidFill>
                  <a:schemeClr val="dk1"/>
                </a:solidFill>
                <a:effectLst/>
                <a:uFillTx/>
                <a:latin typeface="Calibri"/>
              </a:defRPr>
            </a:lvl1pPr>
          </a:lstStyle>
          <a:p>
            <a:pPr marL="228600" indent="0" defTabSz="914400">
              <a:lnSpc>
                <a:spcPct val="90000"/>
              </a:lnSpc>
              <a:spcBef>
                <a:spcPts val="1001"/>
              </a:spcBef>
              <a:buNone/>
              <a:tabLst>
                <a:tab pos="0" algn="l"/>
              </a:tabLst>
            </a:pPr>
            <a:r>
              <a:rPr lang="de-DE" sz="1600" b="0" u="none" strike="noStrike">
                <a:solidFill>
                  <a:schemeClr val="dk1"/>
                </a:solidFill>
                <a:effectLst/>
                <a:uFillTx/>
                <a:latin typeface="Calibri"/>
              </a:rPr>
              <a:t>Mastertextformat bearbeiten</a:t>
            </a:r>
          </a:p>
        </p:txBody>
      </p:sp>
      <p:sp>
        <p:nvSpPr>
          <p:cNvPr id="16" name="PlaceHolder 4"/>
          <p:cNvSpPr>
            <a:spLocks noGrp="1"/>
          </p:cNvSpPr>
          <p:nvPr>
            <p:ph type="dt" idx="7"/>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17" name="PlaceHolder 5"/>
          <p:cNvSpPr>
            <a:spLocks noGrp="1"/>
          </p:cNvSpPr>
          <p:nvPr>
            <p:ph type="ftr" idx="8"/>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&lt;footer&gt;</a:t>
            </a:r>
          </a:p>
        </p:txBody>
      </p:sp>
      <p:sp>
        <p:nvSpPr>
          <p:cNvPr id="18" name="PlaceHolder 6"/>
          <p:cNvSpPr>
            <a:spLocks noGrp="1"/>
          </p:cNvSpPr>
          <p:nvPr>
            <p:ph type="sldNum" idx="9"/>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E7A580EE-BC1E-4AF2-87C8-6AE7D86C2970}"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elfolie">
    <p:bg>
      <p:bgPr>
        <a:solidFill>
          <a:srgbClr val="FFFFFF"/>
        </a:solidFill>
        <a:effectLst/>
      </p:bgPr>
    </p:bg>
    <p:spTree>
      <p:nvGrpSpPr>
        <p:cNvPr id="1" name=""/>
        <p:cNvGrpSpPr/>
        <p:nvPr/>
      </p:nvGrpSpPr>
      <p:grpSpPr>
        <a:xfrm>
          <a:off x="0" y="0"/>
          <a:ext cx="0" cy="0"/>
          <a:chOff x="0" y="0"/>
          <a:chExt cx="0" cy="0"/>
        </a:xfrm>
      </p:grpSpPr>
      <p:sp>
        <p:nvSpPr>
          <p:cNvPr id="20" name="Textfeld 1"/>
          <p:cNvSpPr/>
          <p:nvPr/>
        </p:nvSpPr>
        <p:spPr>
          <a:xfrm>
            <a:off x="395640" y="4042800"/>
            <a:ext cx="11266200" cy="144612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just" defTabSz="914400">
              <a:lnSpc>
                <a:spcPct val="100000"/>
              </a:lnSpc>
              <a:tabLst>
                <a:tab pos="0" algn="l"/>
              </a:tabLst>
            </a:pPr>
            <a:r>
              <a:rPr lang="de-DE" sz="1100" b="0" u="none" strike="noStrike" dirty="0">
                <a:solidFill>
                  <a:schemeClr val="lt1">
                    <a:lumMod val="50000"/>
                  </a:schemeClr>
                </a:solidFill>
                <a:effectLst/>
                <a:uFillTx/>
                <a:latin typeface="Arial" panose="020B0604020202020204" pitchFamily="34" charset="0"/>
                <a:cs typeface="Arial" panose="020B0604020202020204" pitchFamily="34" charset="0"/>
              </a:rPr>
              <a:t>Dieses Produkt ist unter der Lizenz CC BY-SA 4.0 veröffentlicht. Ausgenommene Inhalte sind an den einzelnen Inhalten angegeben. Die </a:t>
            </a:r>
            <a:r>
              <a:rPr lang="de-DE" sz="1100" b="0" u="none" strike="noStrike" dirty="0" err="1">
                <a:solidFill>
                  <a:schemeClr val="lt1">
                    <a:lumMod val="50000"/>
                  </a:schemeClr>
                </a:solidFill>
                <a:effectLst/>
                <a:uFillTx/>
                <a:latin typeface="Arial" panose="020B0604020202020204" pitchFamily="34" charset="0"/>
                <a:cs typeface="Arial" panose="020B0604020202020204" pitchFamily="34" charset="0"/>
              </a:rPr>
              <a:t>Urheber:innen</a:t>
            </a:r>
            <a:r>
              <a:rPr lang="de-DE" sz="1100" b="0" u="none" strike="noStrike" dirty="0">
                <a:solidFill>
                  <a:schemeClr val="lt1">
                    <a:lumMod val="50000"/>
                  </a:schemeClr>
                </a:solidFill>
                <a:effectLst/>
                <a:uFillTx/>
                <a:latin typeface="Arial" panose="020B0604020202020204" pitchFamily="34" charset="0"/>
                <a:cs typeface="Arial" panose="020B0604020202020204" pitchFamily="34" charset="0"/>
              </a:rPr>
              <a:t> sollen bei der Weiterverwendung wie folgt angegeben werden: Achenbach-</a:t>
            </a:r>
            <a:r>
              <a:rPr lang="de-DE" sz="1100" b="0" u="none" strike="noStrike" dirty="0" err="1">
                <a:solidFill>
                  <a:schemeClr val="lt1">
                    <a:lumMod val="50000"/>
                  </a:schemeClr>
                </a:solidFill>
                <a:effectLst/>
                <a:uFillTx/>
                <a:latin typeface="Arial" panose="020B0604020202020204" pitchFamily="34" charset="0"/>
                <a:cs typeface="Arial" panose="020B0604020202020204" pitchFamily="34" charset="0"/>
              </a:rPr>
              <a:t>Carret</a:t>
            </a:r>
            <a:r>
              <a:rPr lang="de-DE" sz="1100" b="0" u="none" strike="noStrike" dirty="0">
                <a:solidFill>
                  <a:schemeClr val="lt1">
                    <a:lumMod val="50000"/>
                  </a:schemeClr>
                </a:solidFill>
                <a:effectLst/>
                <a:uFillTx/>
                <a:latin typeface="Arial" panose="020B0604020202020204" pitchFamily="34" charset="0"/>
                <a:cs typeface="Arial" panose="020B0604020202020204" pitchFamily="34" charset="0"/>
              </a:rPr>
              <a:t>, Kindlinger &amp; Hahn-Laudenberg entstanden im Projekt </a:t>
            </a:r>
            <a:r>
              <a:rPr lang="de-DE" sz="1100" b="0" u="none" strike="noStrike" dirty="0" err="1">
                <a:solidFill>
                  <a:schemeClr val="lt1">
                    <a:lumMod val="50000"/>
                  </a:schemeClr>
                </a:solidFill>
                <a:effectLst/>
                <a:uFillTx/>
                <a:latin typeface="Arial" panose="020B0604020202020204" pitchFamily="34" charset="0"/>
                <a:cs typeface="Arial" panose="020B0604020202020204" pitchFamily="34" charset="0"/>
              </a:rPr>
              <a:t>ProKIS</a:t>
            </a:r>
            <a:r>
              <a:rPr lang="de-DE" sz="1100" b="0" u="none" strike="noStrike" dirty="0">
                <a:solidFill>
                  <a:schemeClr val="lt1">
                    <a:lumMod val="50000"/>
                  </a:schemeClr>
                </a:solidFill>
                <a:effectLst/>
                <a:uFillTx/>
                <a:latin typeface="Arial" panose="020B0604020202020204" pitchFamily="34" charset="0"/>
                <a:cs typeface="Arial" panose="020B0604020202020204" pitchFamily="34" charset="0"/>
              </a:rPr>
              <a:t> (Prozesse KI-bezogenen Wandels in der Schule) im Projektverbund SchuDiDe (Schulentwicklung: digital-demokratisch), </a:t>
            </a:r>
            <a:r>
              <a:rPr lang="de-DE" sz="1100" b="0" u="none" strike="noStrike" dirty="0" err="1">
                <a:solidFill>
                  <a:schemeClr val="lt1">
                    <a:lumMod val="50000"/>
                  </a:schemeClr>
                </a:solidFill>
                <a:effectLst/>
                <a:uFillTx/>
                <a:latin typeface="Arial" panose="020B0604020202020204" pitchFamily="34" charset="0"/>
                <a:cs typeface="Arial" panose="020B0604020202020204" pitchFamily="34" charset="0"/>
              </a:rPr>
              <a:t>lernen:digital</a:t>
            </a:r>
            <a:r>
              <a:rPr lang="de-DE" sz="1100" b="0" u="none" strike="noStrike" dirty="0">
                <a:solidFill>
                  <a:schemeClr val="lt1">
                    <a:lumMod val="50000"/>
                  </a:schemeClr>
                </a:solidFill>
                <a:effectLst/>
                <a:uFillTx/>
                <a:latin typeface="Arial" panose="020B0604020202020204" pitchFamily="34" charset="0"/>
                <a:cs typeface="Arial" panose="020B0604020202020204" pitchFamily="34" charset="0"/>
              </a:rPr>
              <a:t> Kompetenzzentrum Schulentwicklung. </a:t>
            </a:r>
            <a:endParaRPr lang="en-US" sz="1100" b="0" u="none" strike="noStrike" dirty="0">
              <a:solidFill>
                <a:srgbClr val="000000"/>
              </a:solidFill>
              <a:effectLst/>
              <a:uFillTx/>
              <a:latin typeface="Arial" panose="020B0604020202020204" pitchFamily="34" charset="0"/>
              <a:cs typeface="Arial" panose="020B0604020202020204" pitchFamily="34" charset="0"/>
            </a:endParaRPr>
          </a:p>
          <a:p>
            <a:pPr algn="just" defTabSz="914400">
              <a:lnSpc>
                <a:spcPct val="100000"/>
              </a:lnSpc>
              <a:tabLst>
                <a:tab pos="0" algn="l"/>
              </a:tabLst>
            </a:pPr>
            <a:endParaRPr lang="en-US" sz="1100" b="0" u="none" strike="noStrike" dirty="0">
              <a:solidFill>
                <a:srgbClr val="000000"/>
              </a:solidFill>
              <a:effectLst/>
              <a:uFillTx/>
              <a:latin typeface="Arial" panose="020B0604020202020204" pitchFamily="34" charset="0"/>
              <a:cs typeface="Arial" panose="020B0604020202020204" pitchFamily="34" charset="0"/>
            </a:endParaRPr>
          </a:p>
          <a:p>
            <a:pPr algn="just" defTabSz="914400">
              <a:lnSpc>
                <a:spcPct val="100000"/>
              </a:lnSpc>
              <a:tabLst>
                <a:tab pos="0" algn="l"/>
              </a:tabLst>
            </a:pPr>
            <a:r>
              <a:rPr lang="de-DE" sz="1100" b="0" u="none" strike="noStrike" dirty="0" err="1">
                <a:solidFill>
                  <a:schemeClr val="lt1">
                    <a:lumMod val="50000"/>
                  </a:schemeClr>
                </a:solidFill>
                <a:effectLst/>
                <a:uFillTx/>
                <a:latin typeface="Arial" panose="020B0604020202020204" pitchFamily="34" charset="0"/>
                <a:cs typeface="Arial" panose="020B0604020202020204" pitchFamily="34" charset="0"/>
              </a:rPr>
              <a:t>ProKIS</a:t>
            </a:r>
            <a:r>
              <a:rPr lang="de-DE" sz="1100" b="0" u="none" strike="noStrike" dirty="0">
                <a:solidFill>
                  <a:schemeClr val="lt1">
                    <a:lumMod val="50000"/>
                  </a:schemeClr>
                </a:solidFill>
                <a:effectLst/>
                <a:uFillTx/>
                <a:latin typeface="Arial" panose="020B0604020202020204" pitchFamily="34" charset="0"/>
                <a:cs typeface="Arial" panose="020B0604020202020204" pitchFamily="34" charset="0"/>
              </a:rPr>
              <a:t> wird finanziert durch die Europäische Union – </a:t>
            </a:r>
            <a:r>
              <a:rPr lang="de-DE" sz="1100" b="0" u="none" strike="noStrike" dirty="0" err="1">
                <a:solidFill>
                  <a:schemeClr val="lt1">
                    <a:lumMod val="50000"/>
                  </a:schemeClr>
                </a:solidFill>
                <a:effectLst/>
                <a:uFillTx/>
                <a:latin typeface="Arial" panose="020B0604020202020204" pitchFamily="34" charset="0"/>
                <a:cs typeface="Arial" panose="020B0604020202020204" pitchFamily="34" charset="0"/>
              </a:rPr>
              <a:t>NextGenerationEU</a:t>
            </a:r>
            <a:r>
              <a:rPr lang="de-DE" sz="1100" b="0" u="none" strike="noStrike" dirty="0">
                <a:solidFill>
                  <a:schemeClr val="lt1">
                    <a:lumMod val="50000"/>
                  </a:schemeClr>
                </a:solidFill>
                <a:effectLst/>
                <a:uFillTx/>
                <a:latin typeface="Arial" panose="020B0604020202020204" pitchFamily="34" charset="0"/>
                <a:cs typeface="Arial" panose="020B0604020202020204" pitchFamily="34" charset="0"/>
              </a:rPr>
              <a:t> und gefördert durch das Bundesministerium für Bildung, Familien, Senioren, Frauen und Jugend. Die geäußerten Ansichten und Meinungen sind ausschließlich die des Autors/der Autorin und spiegeln nicht unbedingt die Ansichten der Europäischen Union, Europäischen Kommission oder des Bundesministeriums für Bildung, Familien, Senioren, Frauen und Jugend wider. Weder Europäische Union, Europäische Kommission noch Bundesministerium für Bildung, Familien, Senioren, Frauen und Jugend können für sie verantwortlich gemacht werden. Förderkennzeichen 01JA23E03B.</a:t>
            </a:r>
            <a:endParaRPr lang="en-US" sz="1100" b="0" u="none" strike="noStrike" dirty="0">
              <a:solidFill>
                <a:srgbClr val="000000"/>
              </a:solidFill>
              <a:effectLst/>
              <a:uFillTx/>
              <a:latin typeface="Arial" panose="020B0604020202020204" pitchFamily="34" charset="0"/>
              <a:cs typeface="Arial" panose="020B0604020202020204" pitchFamily="34" charset="0"/>
            </a:endParaRPr>
          </a:p>
        </p:txBody>
      </p:sp>
      <p:cxnSp>
        <p:nvCxnSpPr>
          <p:cNvPr id="21" name="Gerader Verbinder 20"/>
          <p:cNvCxnSpPr/>
          <p:nvPr/>
        </p:nvCxnSpPr>
        <p:spPr>
          <a:xfrm>
            <a:off x="0" y="5568480"/>
            <a:ext cx="12192120" cy="26640"/>
          </a:xfrm>
          <a:prstGeom prst="straightConnector1">
            <a:avLst/>
          </a:prstGeom>
          <a:ln>
            <a:noFill/>
          </a:ln>
        </p:spPr>
      </p:cxnSp>
      <p:pic>
        <p:nvPicPr>
          <p:cNvPr id="22" name="Grafik 6"/>
          <p:cNvPicPr/>
          <p:nvPr/>
        </p:nvPicPr>
        <p:blipFill>
          <a:blip r:embed="rId2"/>
          <a:stretch/>
        </p:blipFill>
        <p:spPr>
          <a:xfrm>
            <a:off x="502560" y="6026040"/>
            <a:ext cx="1902600" cy="428760"/>
          </a:xfrm>
          <a:prstGeom prst="rect">
            <a:avLst/>
          </a:prstGeom>
          <a:noFill/>
          <a:ln w="0">
            <a:noFill/>
          </a:ln>
        </p:spPr>
      </p:pic>
      <p:pic>
        <p:nvPicPr>
          <p:cNvPr id="23" name="Grafik 7"/>
          <p:cNvPicPr/>
          <p:nvPr/>
        </p:nvPicPr>
        <p:blipFill>
          <a:blip r:embed="rId3"/>
          <a:stretch/>
        </p:blipFill>
        <p:spPr>
          <a:xfrm>
            <a:off x="2998440" y="5713920"/>
            <a:ext cx="1719360" cy="925920"/>
          </a:xfrm>
          <a:prstGeom prst="rect">
            <a:avLst/>
          </a:prstGeom>
          <a:noFill/>
          <a:ln w="0">
            <a:noFill/>
          </a:ln>
        </p:spPr>
      </p:pic>
      <p:pic>
        <p:nvPicPr>
          <p:cNvPr id="24" name="Grafik 8"/>
          <p:cNvPicPr/>
          <p:nvPr/>
        </p:nvPicPr>
        <p:blipFill>
          <a:blip r:embed="rId4">
            <a:extLst>
              <a:ext uri="{96DAC541-7B7A-43D3-8B79-37D633B846F1}">
                <asvg:svgBlip xmlns:asvg="http://schemas.microsoft.com/office/drawing/2016/SVG/main" r:embed="rId5"/>
              </a:ext>
            </a:extLst>
          </a:blip>
          <a:stretch/>
        </p:blipFill>
        <p:spPr>
          <a:xfrm>
            <a:off x="7030440" y="5990760"/>
            <a:ext cx="1325160" cy="606960"/>
          </a:xfrm>
          <a:prstGeom prst="rect">
            <a:avLst/>
          </a:prstGeom>
          <a:noFill/>
          <a:ln w="0">
            <a:noFill/>
          </a:ln>
        </p:spPr>
      </p:pic>
      <p:pic>
        <p:nvPicPr>
          <p:cNvPr id="25" name="Grafik 9"/>
          <p:cNvPicPr/>
          <p:nvPr/>
        </p:nvPicPr>
        <p:blipFill>
          <a:blip r:embed="rId6"/>
          <a:stretch/>
        </p:blipFill>
        <p:spPr>
          <a:xfrm>
            <a:off x="8656200" y="5697000"/>
            <a:ext cx="1231560" cy="870480"/>
          </a:xfrm>
          <a:prstGeom prst="rect">
            <a:avLst/>
          </a:prstGeom>
          <a:noFill/>
          <a:ln w="0">
            <a:noFill/>
          </a:ln>
        </p:spPr>
      </p:pic>
      <p:pic>
        <p:nvPicPr>
          <p:cNvPr id="26" name="Grafik 10"/>
          <p:cNvPicPr/>
          <p:nvPr/>
        </p:nvPicPr>
        <p:blipFill>
          <a:blip r:embed="rId7">
            <a:extLst>
              <a:ext uri="{96DAC541-7B7A-43D3-8B79-37D633B846F1}">
                <asvg:svgBlip xmlns:asvg="http://schemas.microsoft.com/office/drawing/2016/SVG/main" r:embed="rId8"/>
              </a:ext>
            </a:extLst>
          </a:blip>
          <a:srcRect t="-62" b="-62"/>
          <a:stretch/>
        </p:blipFill>
        <p:spPr>
          <a:xfrm>
            <a:off x="10188360" y="6127920"/>
            <a:ext cx="1306080" cy="364680"/>
          </a:xfrm>
          <a:prstGeom prst="rect">
            <a:avLst/>
          </a:prstGeom>
          <a:noFill/>
          <a:ln w="0">
            <a:noFill/>
          </a:ln>
        </p:spPr>
      </p:pic>
      <p:sp>
        <p:nvSpPr>
          <p:cNvPr id="2" name="PlaceHolder 1">
            <a:extLst>
              <a:ext uri="{FF2B5EF4-FFF2-40B4-BE49-F238E27FC236}">
                <a16:creationId xmlns:a16="http://schemas.microsoft.com/office/drawing/2014/main" id="{6F22A4E8-FDEB-752D-740D-0B75CB2D2E0F}"/>
              </a:ext>
            </a:extLst>
          </p:cNvPr>
          <p:cNvSpPr>
            <a:spLocks noGrp="1"/>
          </p:cNvSpPr>
          <p:nvPr>
            <p:ph type="title" idx="4294967295" hasCustomPrompt="1"/>
          </p:nvPr>
        </p:nvSpPr>
        <p:spPr>
          <a:xfrm>
            <a:off x="1228680" y="1041480"/>
            <a:ext cx="9734040" cy="2387160"/>
          </a:xfrm>
          <a:prstGeom prst="rect">
            <a:avLst/>
          </a:prstGeom>
          <a:noFill/>
          <a:ln w="0">
            <a:noFill/>
          </a:ln>
        </p:spPr>
        <p:txBody>
          <a:bodyPr lIns="90000" tIns="45000" rIns="90000" bIns="45000" anchor="b">
            <a:noAutofit/>
          </a:bodyPr>
          <a:lstStyle>
            <a:lvl1pPr indent="0" algn="ctr" defTabSz="914400">
              <a:lnSpc>
                <a:spcPct val="90000"/>
              </a:lnSpc>
              <a:buNone/>
              <a:defRPr lang="de-DE" sz="6000" b="1" u="none" strike="noStrike">
                <a:solidFill>
                  <a:schemeClr val="dk1">
                    <a:lumMod val="75000"/>
                    <a:lumOff val="25000"/>
                  </a:schemeClr>
                </a:solidFill>
                <a:effectLst/>
                <a:uFillTx/>
                <a:latin typeface="Arial"/>
              </a:defRPr>
            </a:lvl1pPr>
          </a:lstStyle>
          <a:p>
            <a:pPr indent="0" algn="ctr" defTabSz="914400">
              <a:lnSpc>
                <a:spcPct val="90000"/>
              </a:lnSpc>
              <a:buNone/>
            </a:pPr>
            <a:r>
              <a:rPr lang="de-DE" sz="6000" b="1" u="none" strike="noStrike" dirty="0">
                <a:solidFill>
                  <a:schemeClr val="dk1">
                    <a:lumMod val="75000"/>
                    <a:lumOff val="25000"/>
                  </a:schemeClr>
                </a:solidFill>
                <a:effectLst/>
                <a:uFillTx/>
                <a:latin typeface="Arial"/>
              </a:rPr>
              <a:t>Lernförderliche Einsatzmöglichkeiten von KI Chatbots in der Schule</a:t>
            </a:r>
            <a:endParaRPr lang="de-DE" sz="6000" b="0" u="none" strike="noStrike" dirty="0">
              <a:solidFill>
                <a:schemeClr val="dk1"/>
              </a:solidFill>
              <a:effectLst/>
              <a:uFillTx/>
              <a:latin typeface="Calibri Ligh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reserve="1">
  <p:cSld name="Titel und vertikaler Text">
    <p:bg>
      <p:bgPr>
        <a:solidFill>
          <a:srgbClr val="FFFFFF"/>
        </a:solidFill>
        <a:effectLst/>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838080" y="365040"/>
            <a:ext cx="10514880" cy="132480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4400" b="0" u="none" strike="noStrike">
                <a:solidFill>
                  <a:schemeClr val="dk1"/>
                </a:solidFill>
                <a:effectLst/>
                <a:uFillTx/>
                <a:latin typeface="Calibri Light"/>
              </a:defRPr>
            </a:lvl1pPr>
          </a:lstStyle>
          <a:p>
            <a:pPr indent="0" defTabSz="914400">
              <a:lnSpc>
                <a:spcPct val="90000"/>
              </a:lnSpc>
              <a:buNone/>
              <a:tabLst>
                <a:tab pos="0" algn="l"/>
              </a:tabLst>
            </a:pPr>
            <a:r>
              <a:rPr lang="de-DE" sz="4400" b="0" u="none" strike="noStrike">
                <a:solidFill>
                  <a:schemeClr val="dk1"/>
                </a:solidFill>
                <a:effectLst/>
                <a:uFillTx/>
                <a:latin typeface="Calibri Light"/>
              </a:rPr>
              <a:t>Mastertitelformat bearbeiten</a:t>
            </a:r>
          </a:p>
        </p:txBody>
      </p:sp>
      <p:sp>
        <p:nvSpPr>
          <p:cNvPr id="29" name="PlaceHolder 2"/>
          <p:cNvSpPr>
            <a:spLocks noGrp="1"/>
          </p:cNvSpPr>
          <p:nvPr>
            <p:ph type="body"/>
          </p:nvPr>
        </p:nvSpPr>
        <p:spPr>
          <a:xfrm>
            <a:off x="838080" y="1825560"/>
            <a:ext cx="10514880" cy="4350600"/>
          </a:xfrm>
          <a:prstGeom prst="rect">
            <a:avLst/>
          </a:prstGeom>
          <a:noFill/>
          <a:ln w="0">
            <a:noFill/>
          </a:ln>
        </p:spPr>
        <p:txBody>
          <a:bodyPr vert="eaVert" lIns="91440" tIns="45720" rIns="91440" bIns="45720" anchor="t">
            <a:noAutofit/>
          </a:bodyPr>
          <a:lstStyle>
            <a:lvl1pPr marL="228600" indent="-228600" defTabSz="914400">
              <a:lnSpc>
                <a:spcPct val="90000"/>
              </a:lnSpc>
              <a:spcBef>
                <a:spcPts val="1001"/>
              </a:spcBef>
              <a:buClr>
                <a:srgbClr val="000000"/>
              </a:buClr>
              <a:buFont typeface="Arial"/>
              <a:buChar char="•"/>
              <a:defRPr lang="de-DE" sz="2800" b="0" u="none" strike="noStrike">
                <a:solidFill>
                  <a:schemeClr val="dk1"/>
                </a:solidFill>
                <a:effectLst/>
                <a:uFillTx/>
                <a:latin typeface="Calibri"/>
              </a:defRPr>
            </a:lvl1pPr>
            <a:lvl2pPr marL="685800" lvl="1" indent="-228600" defTabSz="914400">
              <a:lnSpc>
                <a:spcPct val="90000"/>
              </a:lnSpc>
              <a:spcBef>
                <a:spcPts val="499"/>
              </a:spcBef>
              <a:buClr>
                <a:srgbClr val="000000"/>
              </a:buClr>
              <a:buFont typeface="Arial"/>
              <a:buChar char="•"/>
              <a:defRPr lang="de-DE" sz="2400" b="0" u="none" strike="noStrike">
                <a:solidFill>
                  <a:schemeClr val="dk1"/>
                </a:solidFill>
                <a:effectLst/>
                <a:uFillTx/>
                <a:latin typeface="Calibri"/>
              </a:defRPr>
            </a:lvl2pPr>
            <a:lvl3pPr marL="1143000" lvl="2" indent="-228600" defTabSz="914400">
              <a:lnSpc>
                <a:spcPct val="90000"/>
              </a:lnSpc>
              <a:spcBef>
                <a:spcPts val="499"/>
              </a:spcBef>
              <a:buClr>
                <a:srgbClr val="000000"/>
              </a:buClr>
              <a:buFont typeface="Arial"/>
              <a:buChar char="•"/>
              <a:defRPr lang="de-DE" sz="2000" b="0" u="none" strike="noStrike">
                <a:solidFill>
                  <a:schemeClr val="dk1"/>
                </a:solidFill>
                <a:effectLst/>
                <a:uFillTx/>
                <a:latin typeface="Calibri"/>
              </a:defRPr>
            </a:lvl3pPr>
            <a:lvl4pPr marL="1600200" lvl="3"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4pPr>
            <a:lvl5pPr marL="2057400" lvl="4"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5pPr>
          </a:lstStyle>
          <a:p>
            <a:pPr marL="228600" indent="-228600" defTabSz="914400">
              <a:lnSpc>
                <a:spcPct val="90000"/>
              </a:lnSpc>
              <a:spcBef>
                <a:spcPts val="1001"/>
              </a:spcBef>
              <a:buClr>
                <a:srgbClr val="000000"/>
              </a:buClr>
              <a:buFont typeface="Arial"/>
              <a:buChar char="•"/>
            </a:pPr>
            <a:r>
              <a:rPr lang="de-DE" sz="2800" b="0" u="none" strike="noStrike">
                <a:solidFill>
                  <a:schemeClr val="dk1"/>
                </a:solidFill>
                <a:effectLst/>
                <a:uFillTx/>
                <a:latin typeface="Calibri"/>
              </a:rPr>
              <a:t>Mastertextformat bearbeiten</a:t>
            </a:r>
          </a:p>
          <a:p>
            <a:pPr marL="685800" lvl="1" indent="-228600" defTabSz="914400">
              <a:lnSpc>
                <a:spcPct val="90000"/>
              </a:lnSpc>
              <a:spcBef>
                <a:spcPts val="499"/>
              </a:spcBef>
              <a:buClr>
                <a:srgbClr val="000000"/>
              </a:buClr>
              <a:buFont typeface="Arial"/>
              <a:buChar char="•"/>
            </a:pPr>
            <a:r>
              <a:rPr lang="de-DE" sz="2400" b="0" u="none" strike="noStrike">
                <a:solidFill>
                  <a:schemeClr val="dk1"/>
                </a:solidFill>
                <a:effectLst/>
                <a:uFillTx/>
                <a:latin typeface="Calibri"/>
              </a:rPr>
              <a:t>Zweite Ebene</a:t>
            </a:r>
          </a:p>
          <a:p>
            <a:pPr marL="1143000" lvl="2" indent="-228600" defTabSz="914400">
              <a:lnSpc>
                <a:spcPct val="90000"/>
              </a:lnSpc>
              <a:spcBef>
                <a:spcPts val="499"/>
              </a:spcBef>
              <a:buClr>
                <a:srgbClr val="000000"/>
              </a:buClr>
              <a:buFont typeface="Arial"/>
              <a:buChar char="•"/>
            </a:pPr>
            <a:r>
              <a:rPr lang="de-DE" sz="2000" b="0" u="none" strike="noStrike">
                <a:solidFill>
                  <a:schemeClr val="dk1"/>
                </a:solidFill>
                <a:effectLst/>
                <a:uFillTx/>
                <a:latin typeface="Calibri"/>
              </a:rPr>
              <a:t>Dritte Ebene</a:t>
            </a:r>
          </a:p>
          <a:p>
            <a:pPr marL="1600200" lvl="3"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Vierte Ebene</a:t>
            </a:r>
          </a:p>
          <a:p>
            <a:pPr marL="2057400" lvl="4"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Fünfte Ebene</a:t>
            </a:r>
          </a:p>
        </p:txBody>
      </p:sp>
      <p:sp>
        <p:nvSpPr>
          <p:cNvPr id="30" name="PlaceHolder 3"/>
          <p:cNvSpPr>
            <a:spLocks noGrp="1"/>
          </p:cNvSpPr>
          <p:nvPr>
            <p:ph type="dt" idx="10"/>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31" name="PlaceHolder 4"/>
          <p:cNvSpPr>
            <a:spLocks noGrp="1"/>
          </p:cNvSpPr>
          <p:nvPr>
            <p:ph type="ftr" idx="11"/>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&lt;footer&gt;</a:t>
            </a:r>
          </a:p>
        </p:txBody>
      </p:sp>
      <p:sp>
        <p:nvSpPr>
          <p:cNvPr id="32" name="PlaceHolder 5"/>
          <p:cNvSpPr>
            <a:spLocks noGrp="1"/>
          </p:cNvSpPr>
          <p:nvPr>
            <p:ph type="sldNum" idx="12"/>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F991E5BD-7222-458E-8A04-3640C8DE4D41}"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bg>
      <p:bgPr>
        <a:solidFill>
          <a:srgbClr val="FFFFFF"/>
        </a:solidFill>
        <a:effectLst/>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8724960" y="365040"/>
            <a:ext cx="2628360" cy="5811120"/>
          </a:xfrm>
          <a:prstGeom prst="rect">
            <a:avLst/>
          </a:prstGeom>
          <a:noFill/>
          <a:ln w="0">
            <a:noFill/>
          </a:ln>
        </p:spPr>
        <p:txBody>
          <a:bodyPr vert="eaVert" lIns="91440" tIns="45720" rIns="91440" bIns="45720" anchor="ctr">
            <a:noAutofit/>
          </a:bodyPr>
          <a:lstStyle>
            <a:lvl1pPr indent="0" defTabSz="914400">
              <a:lnSpc>
                <a:spcPct val="90000"/>
              </a:lnSpc>
              <a:buNone/>
              <a:tabLst>
                <a:tab pos="0" algn="l"/>
              </a:tabLst>
              <a:defRPr lang="de-DE" sz="4400" b="0" u="none" strike="noStrike">
                <a:solidFill>
                  <a:schemeClr val="dk1"/>
                </a:solidFill>
                <a:effectLst/>
                <a:uFillTx/>
                <a:latin typeface="Calibri Light"/>
              </a:defRPr>
            </a:lvl1pPr>
          </a:lstStyle>
          <a:p>
            <a:pPr indent="0" defTabSz="914400">
              <a:lnSpc>
                <a:spcPct val="90000"/>
              </a:lnSpc>
              <a:buNone/>
              <a:tabLst>
                <a:tab pos="0" algn="l"/>
              </a:tabLst>
            </a:pPr>
            <a:r>
              <a:rPr lang="de-DE" sz="4400" b="0" u="none" strike="noStrike">
                <a:solidFill>
                  <a:schemeClr val="dk1"/>
                </a:solidFill>
                <a:effectLst/>
                <a:uFillTx/>
                <a:latin typeface="Calibri Light"/>
              </a:rPr>
              <a:t>Mastertitelformat bearbeiten</a:t>
            </a:r>
          </a:p>
        </p:txBody>
      </p:sp>
      <p:sp>
        <p:nvSpPr>
          <p:cNvPr id="34" name="PlaceHolder 2"/>
          <p:cNvSpPr>
            <a:spLocks noGrp="1"/>
          </p:cNvSpPr>
          <p:nvPr>
            <p:ph type="body"/>
          </p:nvPr>
        </p:nvSpPr>
        <p:spPr>
          <a:xfrm>
            <a:off x="838080" y="365040"/>
            <a:ext cx="7733520" cy="5811120"/>
          </a:xfrm>
          <a:prstGeom prst="rect">
            <a:avLst/>
          </a:prstGeom>
          <a:noFill/>
          <a:ln w="0">
            <a:noFill/>
          </a:ln>
        </p:spPr>
        <p:txBody>
          <a:bodyPr vert="eaVert" lIns="91440" tIns="45720" rIns="91440" bIns="45720" anchor="t">
            <a:noAutofit/>
          </a:bodyPr>
          <a:lstStyle>
            <a:lvl1pPr marL="228600" indent="-228600" defTabSz="914400">
              <a:lnSpc>
                <a:spcPct val="90000"/>
              </a:lnSpc>
              <a:spcBef>
                <a:spcPts val="1001"/>
              </a:spcBef>
              <a:buClr>
                <a:srgbClr val="000000"/>
              </a:buClr>
              <a:buFont typeface="Arial"/>
              <a:buChar char="•"/>
              <a:defRPr lang="de-DE" sz="2800" b="0" u="none" strike="noStrike">
                <a:solidFill>
                  <a:schemeClr val="dk1"/>
                </a:solidFill>
                <a:effectLst/>
                <a:uFillTx/>
                <a:latin typeface="Calibri"/>
              </a:defRPr>
            </a:lvl1pPr>
            <a:lvl2pPr marL="685800" lvl="1" indent="-228600" defTabSz="914400">
              <a:lnSpc>
                <a:spcPct val="90000"/>
              </a:lnSpc>
              <a:spcBef>
                <a:spcPts val="499"/>
              </a:spcBef>
              <a:buClr>
                <a:srgbClr val="000000"/>
              </a:buClr>
              <a:buFont typeface="Arial"/>
              <a:buChar char="•"/>
              <a:defRPr lang="de-DE" sz="2400" b="0" u="none" strike="noStrike">
                <a:solidFill>
                  <a:schemeClr val="dk1"/>
                </a:solidFill>
                <a:effectLst/>
                <a:uFillTx/>
                <a:latin typeface="Calibri"/>
              </a:defRPr>
            </a:lvl2pPr>
            <a:lvl3pPr marL="1143000" lvl="2" indent="-228600" defTabSz="914400">
              <a:lnSpc>
                <a:spcPct val="90000"/>
              </a:lnSpc>
              <a:spcBef>
                <a:spcPts val="499"/>
              </a:spcBef>
              <a:buClr>
                <a:srgbClr val="000000"/>
              </a:buClr>
              <a:buFont typeface="Arial"/>
              <a:buChar char="•"/>
              <a:defRPr lang="de-DE" sz="2000" b="0" u="none" strike="noStrike">
                <a:solidFill>
                  <a:schemeClr val="dk1"/>
                </a:solidFill>
                <a:effectLst/>
                <a:uFillTx/>
                <a:latin typeface="Calibri"/>
              </a:defRPr>
            </a:lvl3pPr>
            <a:lvl4pPr marL="1600200" lvl="3"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4pPr>
            <a:lvl5pPr marL="2057400" lvl="4"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5pPr>
          </a:lstStyle>
          <a:p>
            <a:pPr marL="228600" indent="-228600" defTabSz="914400">
              <a:lnSpc>
                <a:spcPct val="90000"/>
              </a:lnSpc>
              <a:spcBef>
                <a:spcPts val="1001"/>
              </a:spcBef>
              <a:buClr>
                <a:srgbClr val="000000"/>
              </a:buClr>
              <a:buFont typeface="Arial"/>
              <a:buChar char="•"/>
            </a:pPr>
            <a:r>
              <a:rPr lang="de-DE" sz="2800" b="0" u="none" strike="noStrike">
                <a:solidFill>
                  <a:schemeClr val="dk1"/>
                </a:solidFill>
                <a:effectLst/>
                <a:uFillTx/>
                <a:latin typeface="Calibri"/>
              </a:rPr>
              <a:t>Mastertextformat bearbeiten</a:t>
            </a:r>
          </a:p>
          <a:p>
            <a:pPr marL="685800" lvl="1" indent="-228600" defTabSz="914400">
              <a:lnSpc>
                <a:spcPct val="90000"/>
              </a:lnSpc>
              <a:spcBef>
                <a:spcPts val="499"/>
              </a:spcBef>
              <a:buClr>
                <a:srgbClr val="000000"/>
              </a:buClr>
              <a:buFont typeface="Arial"/>
              <a:buChar char="•"/>
            </a:pPr>
            <a:r>
              <a:rPr lang="de-DE" sz="2400" b="0" u="none" strike="noStrike">
                <a:solidFill>
                  <a:schemeClr val="dk1"/>
                </a:solidFill>
                <a:effectLst/>
                <a:uFillTx/>
                <a:latin typeface="Calibri"/>
              </a:rPr>
              <a:t>Zweite Ebene</a:t>
            </a:r>
          </a:p>
          <a:p>
            <a:pPr marL="1143000" lvl="2" indent="-228600" defTabSz="914400">
              <a:lnSpc>
                <a:spcPct val="90000"/>
              </a:lnSpc>
              <a:spcBef>
                <a:spcPts val="499"/>
              </a:spcBef>
              <a:buClr>
                <a:srgbClr val="000000"/>
              </a:buClr>
              <a:buFont typeface="Arial"/>
              <a:buChar char="•"/>
            </a:pPr>
            <a:r>
              <a:rPr lang="de-DE" sz="2000" b="0" u="none" strike="noStrike">
                <a:solidFill>
                  <a:schemeClr val="dk1"/>
                </a:solidFill>
                <a:effectLst/>
                <a:uFillTx/>
                <a:latin typeface="Calibri"/>
              </a:rPr>
              <a:t>Dritte Ebene</a:t>
            </a:r>
          </a:p>
          <a:p>
            <a:pPr marL="1600200" lvl="3"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Vierte Ebene</a:t>
            </a:r>
          </a:p>
          <a:p>
            <a:pPr marL="2057400" lvl="4"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Fünfte Ebene</a:t>
            </a:r>
          </a:p>
        </p:txBody>
      </p:sp>
      <p:sp>
        <p:nvSpPr>
          <p:cNvPr id="35" name="PlaceHolder 3"/>
          <p:cNvSpPr>
            <a:spLocks noGrp="1"/>
          </p:cNvSpPr>
          <p:nvPr>
            <p:ph type="dt" idx="13"/>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36" name="PlaceHolder 4"/>
          <p:cNvSpPr>
            <a:spLocks noGrp="1"/>
          </p:cNvSpPr>
          <p:nvPr>
            <p:ph type="ftr" idx="14"/>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&lt;footer&gt;</a:t>
            </a:r>
          </a:p>
        </p:txBody>
      </p:sp>
      <p:sp>
        <p:nvSpPr>
          <p:cNvPr id="37" name="PlaceHolder 5"/>
          <p:cNvSpPr>
            <a:spLocks noGrp="1"/>
          </p:cNvSpPr>
          <p:nvPr>
            <p:ph type="sldNum" idx="15"/>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D50AF345-6847-40F4-A788-86E065EF1033}"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und Inhalt">
    <p:bg>
      <p:bgPr>
        <a:solidFill>
          <a:srgbClr val="FFFFFF"/>
        </a:solidFill>
        <a:effectLst/>
      </p:bgPr>
    </p:bg>
    <p:spTree>
      <p:nvGrpSpPr>
        <p:cNvPr id="1" name=""/>
        <p:cNvGrpSpPr/>
        <p:nvPr/>
      </p:nvGrpSpPr>
      <p:grpSpPr>
        <a:xfrm>
          <a:off x="0" y="0"/>
          <a:ext cx="0" cy="0"/>
          <a:chOff x="0" y="0"/>
          <a:chExt cx="0" cy="0"/>
        </a:xfrm>
      </p:grpSpPr>
      <p:sp>
        <p:nvSpPr>
          <p:cNvPr id="39" name="PlaceHolder 2"/>
          <p:cNvSpPr>
            <a:spLocks noGrp="1"/>
          </p:cNvSpPr>
          <p:nvPr>
            <p:ph type="body"/>
          </p:nvPr>
        </p:nvSpPr>
        <p:spPr>
          <a:xfrm>
            <a:off x="838080" y="1825560"/>
            <a:ext cx="10514880" cy="4350600"/>
          </a:xfrm>
          <a:prstGeom prst="rect">
            <a:avLst/>
          </a:prstGeom>
          <a:noFill/>
          <a:ln w="0">
            <a:noFill/>
          </a:ln>
        </p:spPr>
        <p:txBody>
          <a:bodyPr lIns="91440" tIns="45720" rIns="91440" bIns="45720" anchor="t">
            <a:noAutofit/>
          </a:bodyPr>
          <a:lstStyle>
            <a:lvl1pPr marL="228600" indent="-228600" defTabSz="914400">
              <a:lnSpc>
                <a:spcPct val="90000"/>
              </a:lnSpc>
              <a:spcBef>
                <a:spcPts val="1001"/>
              </a:spcBef>
              <a:buClr>
                <a:srgbClr val="000000"/>
              </a:buClr>
              <a:buFont typeface="Arial"/>
              <a:buChar char="•"/>
              <a:defRPr lang="de-DE" sz="2800" b="0" u="none" strike="noStrike">
                <a:solidFill>
                  <a:schemeClr val="dk1"/>
                </a:solidFill>
                <a:effectLst/>
                <a:uFillTx/>
                <a:latin typeface="Calibri"/>
              </a:defRPr>
            </a:lvl1pPr>
            <a:lvl2pPr marL="685800" lvl="1" indent="-228600" defTabSz="914400">
              <a:lnSpc>
                <a:spcPct val="90000"/>
              </a:lnSpc>
              <a:spcBef>
                <a:spcPts val="499"/>
              </a:spcBef>
              <a:buClr>
                <a:srgbClr val="000000"/>
              </a:buClr>
              <a:buFont typeface="Arial"/>
              <a:buChar char="•"/>
              <a:defRPr lang="de-DE" sz="2400" b="0" u="none" strike="noStrike">
                <a:solidFill>
                  <a:schemeClr val="dk1"/>
                </a:solidFill>
                <a:effectLst/>
                <a:uFillTx/>
                <a:latin typeface="Calibri"/>
              </a:defRPr>
            </a:lvl2pPr>
            <a:lvl3pPr marL="1143000" lvl="2" indent="-228600" defTabSz="914400">
              <a:lnSpc>
                <a:spcPct val="90000"/>
              </a:lnSpc>
              <a:spcBef>
                <a:spcPts val="499"/>
              </a:spcBef>
              <a:buClr>
                <a:srgbClr val="000000"/>
              </a:buClr>
              <a:buFont typeface="Arial"/>
              <a:buChar char="•"/>
              <a:defRPr lang="de-DE" sz="2000" b="0" u="none" strike="noStrike">
                <a:solidFill>
                  <a:schemeClr val="dk1"/>
                </a:solidFill>
                <a:effectLst/>
                <a:uFillTx/>
                <a:latin typeface="Calibri"/>
              </a:defRPr>
            </a:lvl3pPr>
            <a:lvl4pPr marL="1600200" lvl="3"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4pPr>
            <a:lvl5pPr marL="2057400" lvl="4"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5pPr>
          </a:lstStyle>
          <a:p>
            <a:pPr marL="228600" indent="-228600" defTabSz="914400">
              <a:lnSpc>
                <a:spcPct val="90000"/>
              </a:lnSpc>
              <a:spcBef>
                <a:spcPts val="1001"/>
              </a:spcBef>
              <a:buClr>
                <a:srgbClr val="000000"/>
              </a:buClr>
              <a:buFont typeface="Arial"/>
              <a:buChar char="•"/>
            </a:pPr>
            <a:r>
              <a:rPr lang="de-DE" sz="2800" b="0" u="none" strike="noStrike">
                <a:solidFill>
                  <a:schemeClr val="dk1"/>
                </a:solidFill>
                <a:effectLst/>
                <a:uFillTx/>
                <a:latin typeface="Calibri"/>
              </a:rPr>
              <a:t>Mastertextformat bearbeiten</a:t>
            </a:r>
          </a:p>
          <a:p>
            <a:pPr marL="685800" lvl="1" indent="-228600" defTabSz="914400">
              <a:lnSpc>
                <a:spcPct val="90000"/>
              </a:lnSpc>
              <a:spcBef>
                <a:spcPts val="499"/>
              </a:spcBef>
              <a:buClr>
                <a:srgbClr val="000000"/>
              </a:buClr>
              <a:buFont typeface="Arial"/>
              <a:buChar char="•"/>
            </a:pPr>
            <a:r>
              <a:rPr lang="de-DE" sz="2400" b="0" u="none" strike="noStrike">
                <a:solidFill>
                  <a:schemeClr val="dk1"/>
                </a:solidFill>
                <a:effectLst/>
                <a:uFillTx/>
                <a:latin typeface="Calibri"/>
              </a:rPr>
              <a:t>Zweite Ebene</a:t>
            </a:r>
          </a:p>
          <a:p>
            <a:pPr marL="1143000" lvl="2" indent="-228600" defTabSz="914400">
              <a:lnSpc>
                <a:spcPct val="90000"/>
              </a:lnSpc>
              <a:spcBef>
                <a:spcPts val="499"/>
              </a:spcBef>
              <a:buClr>
                <a:srgbClr val="000000"/>
              </a:buClr>
              <a:buFont typeface="Arial"/>
              <a:buChar char="•"/>
            </a:pPr>
            <a:r>
              <a:rPr lang="de-DE" sz="2000" b="0" u="none" strike="noStrike">
                <a:solidFill>
                  <a:schemeClr val="dk1"/>
                </a:solidFill>
                <a:effectLst/>
                <a:uFillTx/>
                <a:latin typeface="Calibri"/>
              </a:rPr>
              <a:t>Dritte Ebene</a:t>
            </a:r>
          </a:p>
          <a:p>
            <a:pPr marL="1600200" lvl="3"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Vierte Ebene</a:t>
            </a:r>
          </a:p>
          <a:p>
            <a:pPr marL="2057400" lvl="4"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Fünfte Ebene</a:t>
            </a:r>
          </a:p>
        </p:txBody>
      </p:sp>
      <p:sp>
        <p:nvSpPr>
          <p:cNvPr id="40" name="PlaceHolder 3"/>
          <p:cNvSpPr>
            <a:spLocks noGrp="1"/>
          </p:cNvSpPr>
          <p:nvPr>
            <p:ph type="dt" idx="16"/>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41" name="PlaceHolder 4"/>
          <p:cNvSpPr>
            <a:spLocks noGrp="1"/>
          </p:cNvSpPr>
          <p:nvPr>
            <p:ph type="ftr" idx="17"/>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de-DE" sz="1200" b="0" u="none" strike="noStrike">
                <a:solidFill>
                  <a:schemeClr val="dk1">
                    <a:tint val="75000"/>
                  </a:schemeClr>
                </a:solidFill>
                <a:effectLst/>
                <a:uFillTx/>
                <a:latin typeface="Calibri"/>
              </a:defRPr>
            </a:lvl1pPr>
          </a:lstStyle>
          <a:p>
            <a:pPr indent="0" algn="ctr" defTabSz="914400">
              <a:lnSpc>
                <a:spcPct val="100000"/>
              </a:lnSpc>
              <a:buNone/>
              <a:tabLst>
                <a:tab pos="0" algn="l"/>
              </a:tabLst>
            </a:pPr>
            <a:r>
              <a:rPr lang="de-DE" sz="1200" b="0" u="none" strike="noStrike">
                <a:solidFill>
                  <a:schemeClr val="dk1">
                    <a:tint val="75000"/>
                  </a:schemeClr>
                </a:solidFill>
                <a:effectLst/>
                <a:uFillTx/>
                <a:latin typeface="Calibri"/>
              </a:rPr>
              <a:t>&lt;footer&gt;</a:t>
            </a:r>
            <a:endParaRPr lang="en-US" sz="1200" b="0" u="none" strike="noStrike">
              <a:solidFill>
                <a:srgbClr val="000000"/>
              </a:solidFill>
              <a:effectLst/>
              <a:uFillTx/>
              <a:latin typeface="Calibri"/>
            </a:endParaRPr>
          </a:p>
        </p:txBody>
      </p:sp>
      <p:sp>
        <p:nvSpPr>
          <p:cNvPr id="42" name="PlaceHolder 5"/>
          <p:cNvSpPr>
            <a:spLocks noGrp="1"/>
          </p:cNvSpPr>
          <p:nvPr>
            <p:ph type="sldNum" idx="18"/>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solidFill>
                <a:effectLst/>
                <a:uFillTx/>
                <a:latin typeface="Calibri"/>
              </a:defRPr>
            </a:lvl1pPr>
          </a:lstStyle>
          <a:p>
            <a:pPr indent="0" algn="r" defTabSz="914400">
              <a:lnSpc>
                <a:spcPct val="100000"/>
              </a:lnSpc>
              <a:buNone/>
              <a:tabLst>
                <a:tab pos="0" algn="l"/>
              </a:tabLst>
            </a:pPr>
            <a:fld id="{0FF940A1-0FBA-4324-967C-2551965944DF}" type="slidenum">
              <a:rPr lang="de-DE" sz="1200" b="0" u="none" strike="noStrike">
                <a:solidFill>
                  <a:schemeClr val="dk1"/>
                </a:solidFill>
                <a:effectLst/>
                <a:uFillTx/>
                <a:latin typeface="Calibri"/>
              </a:rPr>
              <a:t>‹Nr.›</a:t>
            </a:fld>
            <a:endParaRPr lang="en-US" sz="1200" b="0" u="none" strike="noStrike">
              <a:solidFill>
                <a:srgbClr val="000000"/>
              </a:solidFill>
              <a:effectLst/>
              <a:uFillTx/>
              <a:latin typeface="Calibri"/>
            </a:endParaRPr>
          </a:p>
        </p:txBody>
      </p:sp>
      <p:sp>
        <p:nvSpPr>
          <p:cNvPr id="8" name="Textplatzhalter 7">
            <a:extLst>
              <a:ext uri="{FF2B5EF4-FFF2-40B4-BE49-F238E27FC236}">
                <a16:creationId xmlns:a16="http://schemas.microsoft.com/office/drawing/2014/main" id="{E0C6C561-BCD3-B6D7-E4D0-F0782B359BE0}"/>
              </a:ext>
            </a:extLst>
          </p:cNvPr>
          <p:cNvSpPr>
            <a:spLocks noGrp="1"/>
          </p:cNvSpPr>
          <p:nvPr>
            <p:ph type="body" sz="quarter" idx="19" hasCustomPrompt="1"/>
          </p:nvPr>
        </p:nvSpPr>
        <p:spPr>
          <a:xfrm>
            <a:off x="264240" y="269027"/>
            <a:ext cx="7965360" cy="1111104"/>
          </a:xfrm>
          <a:prstGeom prst="rect">
            <a:avLst/>
          </a:prstGeom>
        </p:spPr>
        <p:txBody>
          <a:bodyPr/>
          <a:lstStyle>
            <a:lvl1pPr marL="0" indent="0">
              <a:lnSpc>
                <a:spcPct val="90000"/>
              </a:lnSpc>
              <a:spcBef>
                <a:spcPts val="0"/>
              </a:spcBef>
              <a:buNone/>
              <a:defRPr sz="3600" b="1">
                <a:latin typeface="Arial" panose="020B0604020202020204" pitchFamily="34" charset="0"/>
                <a:cs typeface="Arial" panose="020B0604020202020204" pitchFamily="34" charset="0"/>
              </a:defRPr>
            </a:lvl1pPr>
            <a:lvl4pPr marL="1371600" indent="0">
              <a:buNone/>
              <a:defRPr/>
            </a:lvl4pPr>
            <a:lvl5pPr marL="1828800" indent="0">
              <a:buNone/>
              <a:defRPr/>
            </a:lvl5pPr>
          </a:lstStyle>
          <a:p>
            <a:pPr lvl="0"/>
            <a:r>
              <a:rPr lang="de-DE" dirty="0"/>
              <a:t>Platzhalter Titel Zeile 1</a:t>
            </a:r>
          </a:p>
          <a:p>
            <a:pPr lvl="0"/>
            <a:r>
              <a:rPr lang="de-DE" dirty="0"/>
              <a:t>Platzhalter Titel Zeile 2</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bschnitts-&#10;überschrift">
    <p:bg>
      <p:bgPr>
        <a:solidFill>
          <a:srgbClr val="FFFFFF"/>
        </a:solidFill>
        <a:effectLst/>
      </p:bgPr>
    </p:bg>
    <p:spTree>
      <p:nvGrpSpPr>
        <p:cNvPr id="1" name=""/>
        <p:cNvGrpSpPr/>
        <p:nvPr/>
      </p:nvGrpSpPr>
      <p:grpSpPr>
        <a:xfrm>
          <a:off x="0" y="0"/>
          <a:ext cx="0" cy="0"/>
          <a:chOff x="0" y="0"/>
          <a:chExt cx="0" cy="0"/>
        </a:xfrm>
      </p:grpSpPr>
      <p:sp>
        <p:nvSpPr>
          <p:cNvPr id="43" name="PlaceHolder 1"/>
          <p:cNvSpPr>
            <a:spLocks noGrp="1"/>
          </p:cNvSpPr>
          <p:nvPr>
            <p:ph type="title"/>
          </p:nvPr>
        </p:nvSpPr>
        <p:spPr>
          <a:xfrm>
            <a:off x="831960" y="1709640"/>
            <a:ext cx="10514880" cy="2851920"/>
          </a:xfrm>
          <a:prstGeom prst="rect">
            <a:avLst/>
          </a:prstGeom>
          <a:noFill/>
          <a:ln w="0">
            <a:noFill/>
          </a:ln>
        </p:spPr>
        <p:txBody>
          <a:bodyPr lIns="91440" tIns="45720" rIns="91440" bIns="45720" anchor="b">
            <a:noAutofit/>
          </a:bodyPr>
          <a:lstStyle>
            <a:lvl1pPr indent="0" defTabSz="914400">
              <a:lnSpc>
                <a:spcPct val="90000"/>
              </a:lnSpc>
              <a:buNone/>
              <a:tabLst>
                <a:tab pos="0" algn="l"/>
              </a:tabLst>
              <a:defRPr lang="de-DE" sz="6000" b="0" u="none" strike="noStrike">
                <a:solidFill>
                  <a:schemeClr val="dk1"/>
                </a:solidFill>
                <a:effectLst/>
                <a:uFillTx/>
                <a:latin typeface="Calibri Light"/>
              </a:defRPr>
            </a:lvl1pPr>
          </a:lstStyle>
          <a:p>
            <a:pPr indent="0" defTabSz="914400">
              <a:lnSpc>
                <a:spcPct val="90000"/>
              </a:lnSpc>
              <a:buNone/>
              <a:tabLst>
                <a:tab pos="0" algn="l"/>
              </a:tabLst>
            </a:pPr>
            <a:r>
              <a:rPr lang="de-DE" sz="6000" b="0" u="none" strike="noStrike">
                <a:solidFill>
                  <a:schemeClr val="dk1"/>
                </a:solidFill>
                <a:effectLst/>
                <a:uFillTx/>
                <a:latin typeface="Calibri Light"/>
              </a:rPr>
              <a:t>Mastertitelformat bearbeiten</a:t>
            </a:r>
          </a:p>
        </p:txBody>
      </p:sp>
      <p:sp>
        <p:nvSpPr>
          <p:cNvPr id="44" name="PlaceHolder 2"/>
          <p:cNvSpPr>
            <a:spLocks noGrp="1"/>
          </p:cNvSpPr>
          <p:nvPr>
            <p:ph type="body"/>
          </p:nvPr>
        </p:nvSpPr>
        <p:spPr>
          <a:xfrm>
            <a:off x="831960" y="4589640"/>
            <a:ext cx="10514880" cy="1499400"/>
          </a:xfrm>
          <a:prstGeom prst="rect">
            <a:avLst/>
          </a:prstGeom>
          <a:noFill/>
          <a:ln w="0">
            <a:noFill/>
          </a:ln>
        </p:spPr>
        <p:txBody>
          <a:bodyPr lIns="91440" tIns="45720" rIns="91440" bIns="45720" anchor="t">
            <a:noAutofit/>
          </a:bodyPr>
          <a:lstStyle>
            <a:lvl1pPr marL="228600" indent="0" defTabSz="914400">
              <a:lnSpc>
                <a:spcPct val="90000"/>
              </a:lnSpc>
              <a:spcBef>
                <a:spcPts val="1001"/>
              </a:spcBef>
              <a:buNone/>
              <a:tabLst>
                <a:tab pos="0" algn="l"/>
              </a:tabLst>
              <a:defRPr lang="de-DE" sz="2400" b="0" u="none" strike="noStrike">
                <a:solidFill>
                  <a:schemeClr val="dk1">
                    <a:tint val="75000"/>
                  </a:schemeClr>
                </a:solidFill>
                <a:effectLst/>
                <a:uFillTx/>
                <a:latin typeface="Calibri"/>
              </a:defRPr>
            </a:lvl1pPr>
          </a:lstStyle>
          <a:p>
            <a:pPr marL="228600" indent="0" defTabSz="914400">
              <a:lnSpc>
                <a:spcPct val="90000"/>
              </a:lnSpc>
              <a:spcBef>
                <a:spcPts val="1001"/>
              </a:spcBef>
              <a:buNone/>
              <a:tabLst>
                <a:tab pos="0" algn="l"/>
              </a:tabLst>
            </a:pPr>
            <a:r>
              <a:rPr lang="de-DE" sz="2400" b="0" u="none" strike="noStrike">
                <a:solidFill>
                  <a:schemeClr val="dk1">
                    <a:tint val="75000"/>
                  </a:schemeClr>
                </a:solidFill>
                <a:effectLst/>
                <a:uFillTx/>
                <a:latin typeface="Calibri"/>
              </a:rPr>
              <a:t>Mastertextformat bearbeiten</a:t>
            </a:r>
          </a:p>
        </p:txBody>
      </p:sp>
      <p:sp>
        <p:nvSpPr>
          <p:cNvPr id="45" name="PlaceHolder 3"/>
          <p:cNvSpPr>
            <a:spLocks noGrp="1"/>
          </p:cNvSpPr>
          <p:nvPr>
            <p:ph type="dt" idx="19"/>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46" name="PlaceHolder 4"/>
          <p:cNvSpPr>
            <a:spLocks noGrp="1"/>
          </p:cNvSpPr>
          <p:nvPr>
            <p:ph type="ftr" idx="20"/>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&lt;footer&gt;</a:t>
            </a:r>
          </a:p>
        </p:txBody>
      </p:sp>
      <p:sp>
        <p:nvSpPr>
          <p:cNvPr id="47" name="PlaceHolder 5"/>
          <p:cNvSpPr>
            <a:spLocks noGrp="1"/>
          </p:cNvSpPr>
          <p:nvPr>
            <p:ph type="sldNum" idx="21"/>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F6AA4442-BDBA-43AF-BAC0-5702C2D8437A}"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
        <p:nvSpPr>
          <p:cNvPr id="2" name="Textplatzhalter 7">
            <a:extLst>
              <a:ext uri="{FF2B5EF4-FFF2-40B4-BE49-F238E27FC236}">
                <a16:creationId xmlns:a16="http://schemas.microsoft.com/office/drawing/2014/main" id="{064A455B-6268-2AD5-7C93-14D14C89D3BB}"/>
              </a:ext>
            </a:extLst>
          </p:cNvPr>
          <p:cNvSpPr>
            <a:spLocks noGrp="1"/>
          </p:cNvSpPr>
          <p:nvPr>
            <p:ph type="body" sz="quarter" idx="22" hasCustomPrompt="1"/>
          </p:nvPr>
        </p:nvSpPr>
        <p:spPr>
          <a:xfrm>
            <a:off x="264240" y="269027"/>
            <a:ext cx="7965360" cy="1111104"/>
          </a:xfrm>
          <a:prstGeom prst="rect">
            <a:avLst/>
          </a:prstGeom>
        </p:spPr>
        <p:txBody>
          <a:bodyPr/>
          <a:lstStyle>
            <a:lvl1pPr marL="0" indent="0">
              <a:lnSpc>
                <a:spcPct val="90000"/>
              </a:lnSpc>
              <a:spcBef>
                <a:spcPts val="0"/>
              </a:spcBef>
              <a:buNone/>
              <a:defRPr sz="3600" b="1">
                <a:latin typeface="Arial" panose="020B0604020202020204" pitchFamily="34" charset="0"/>
                <a:cs typeface="Arial" panose="020B0604020202020204" pitchFamily="34" charset="0"/>
              </a:defRPr>
            </a:lvl1pPr>
            <a:lvl4pPr marL="1371600" indent="0">
              <a:buNone/>
              <a:defRPr/>
            </a:lvl4pPr>
            <a:lvl5pPr marL="1828800" indent="0">
              <a:buNone/>
              <a:defRPr/>
            </a:lvl5pPr>
          </a:lstStyle>
          <a:p>
            <a:pPr lvl="0"/>
            <a:r>
              <a:rPr lang="de-DE" dirty="0"/>
              <a:t>Platzhalter Titel Zeile 1</a:t>
            </a:r>
          </a:p>
          <a:p>
            <a:pPr lvl="0"/>
            <a:r>
              <a:rPr lang="de-DE" dirty="0"/>
              <a:t>Platzhalter Titel Zeile 2</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Zwei Inhalte">
    <p:bg>
      <p:bgPr>
        <a:solidFill>
          <a:srgbClr val="FFFFFF"/>
        </a:solidFill>
        <a:effectLst/>
      </p:bgPr>
    </p:bg>
    <p:spTree>
      <p:nvGrpSpPr>
        <p:cNvPr id="1" name=""/>
        <p:cNvGrpSpPr/>
        <p:nvPr/>
      </p:nvGrpSpPr>
      <p:grpSpPr>
        <a:xfrm>
          <a:off x="0" y="0"/>
          <a:ext cx="0" cy="0"/>
          <a:chOff x="0" y="0"/>
          <a:chExt cx="0" cy="0"/>
        </a:xfrm>
      </p:grpSpPr>
      <p:sp>
        <p:nvSpPr>
          <p:cNvPr id="49" name="PlaceHolder 2"/>
          <p:cNvSpPr>
            <a:spLocks noGrp="1"/>
          </p:cNvSpPr>
          <p:nvPr>
            <p:ph type="body"/>
          </p:nvPr>
        </p:nvSpPr>
        <p:spPr>
          <a:xfrm>
            <a:off x="838080" y="1825560"/>
            <a:ext cx="5180760" cy="4350600"/>
          </a:xfrm>
          <a:prstGeom prst="rect">
            <a:avLst/>
          </a:prstGeom>
          <a:noFill/>
          <a:ln w="0">
            <a:noFill/>
          </a:ln>
        </p:spPr>
        <p:txBody>
          <a:bodyPr lIns="91440" tIns="45720" rIns="91440" bIns="45720" anchor="t">
            <a:noAutofit/>
          </a:bodyPr>
          <a:lstStyle>
            <a:lvl1pPr marL="228600" indent="-228600" defTabSz="914400">
              <a:lnSpc>
                <a:spcPct val="90000"/>
              </a:lnSpc>
              <a:spcBef>
                <a:spcPts val="1001"/>
              </a:spcBef>
              <a:buClr>
                <a:srgbClr val="000000"/>
              </a:buClr>
              <a:buFont typeface="Arial"/>
              <a:buChar char="•"/>
              <a:defRPr lang="de-DE" sz="2800" b="0" u="none" strike="noStrike">
                <a:solidFill>
                  <a:schemeClr val="dk1"/>
                </a:solidFill>
                <a:effectLst/>
                <a:uFillTx/>
                <a:latin typeface="Calibri"/>
              </a:defRPr>
            </a:lvl1pPr>
            <a:lvl2pPr marL="685800" lvl="1" indent="-228600" defTabSz="914400">
              <a:lnSpc>
                <a:spcPct val="90000"/>
              </a:lnSpc>
              <a:spcBef>
                <a:spcPts val="499"/>
              </a:spcBef>
              <a:buClr>
                <a:srgbClr val="000000"/>
              </a:buClr>
              <a:buFont typeface="Arial"/>
              <a:buChar char="•"/>
              <a:defRPr lang="de-DE" sz="2400" b="0" u="none" strike="noStrike">
                <a:solidFill>
                  <a:schemeClr val="dk1"/>
                </a:solidFill>
                <a:effectLst/>
                <a:uFillTx/>
                <a:latin typeface="Calibri"/>
              </a:defRPr>
            </a:lvl2pPr>
            <a:lvl3pPr marL="1143000" lvl="2" indent="-228600" defTabSz="914400">
              <a:lnSpc>
                <a:spcPct val="90000"/>
              </a:lnSpc>
              <a:spcBef>
                <a:spcPts val="499"/>
              </a:spcBef>
              <a:buClr>
                <a:srgbClr val="000000"/>
              </a:buClr>
              <a:buFont typeface="Arial"/>
              <a:buChar char="•"/>
              <a:defRPr lang="de-DE" sz="2000" b="0" u="none" strike="noStrike">
                <a:solidFill>
                  <a:schemeClr val="dk1"/>
                </a:solidFill>
                <a:effectLst/>
                <a:uFillTx/>
                <a:latin typeface="Calibri"/>
              </a:defRPr>
            </a:lvl3pPr>
            <a:lvl4pPr marL="1600200" lvl="3"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4pPr>
            <a:lvl5pPr marL="2057400" lvl="4"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5pPr>
          </a:lstStyle>
          <a:p>
            <a:pPr marL="228600" indent="-228600" defTabSz="914400">
              <a:lnSpc>
                <a:spcPct val="90000"/>
              </a:lnSpc>
              <a:spcBef>
                <a:spcPts val="1001"/>
              </a:spcBef>
              <a:buClr>
                <a:srgbClr val="000000"/>
              </a:buClr>
              <a:buFont typeface="Arial"/>
              <a:buChar char="•"/>
            </a:pPr>
            <a:r>
              <a:rPr lang="de-DE" sz="2800" b="0" u="none" strike="noStrike">
                <a:solidFill>
                  <a:schemeClr val="dk1"/>
                </a:solidFill>
                <a:effectLst/>
                <a:uFillTx/>
                <a:latin typeface="Calibri"/>
              </a:rPr>
              <a:t>Mastertextformat bearbeiten</a:t>
            </a:r>
          </a:p>
          <a:p>
            <a:pPr marL="685800" lvl="1" indent="-228600" defTabSz="914400">
              <a:lnSpc>
                <a:spcPct val="90000"/>
              </a:lnSpc>
              <a:spcBef>
                <a:spcPts val="499"/>
              </a:spcBef>
              <a:buClr>
                <a:srgbClr val="000000"/>
              </a:buClr>
              <a:buFont typeface="Arial"/>
              <a:buChar char="•"/>
            </a:pPr>
            <a:r>
              <a:rPr lang="de-DE" sz="2400" b="0" u="none" strike="noStrike">
                <a:solidFill>
                  <a:schemeClr val="dk1"/>
                </a:solidFill>
                <a:effectLst/>
                <a:uFillTx/>
                <a:latin typeface="Calibri"/>
              </a:rPr>
              <a:t>Zweite Ebene</a:t>
            </a:r>
          </a:p>
          <a:p>
            <a:pPr marL="1143000" lvl="2" indent="-228600" defTabSz="914400">
              <a:lnSpc>
                <a:spcPct val="90000"/>
              </a:lnSpc>
              <a:spcBef>
                <a:spcPts val="499"/>
              </a:spcBef>
              <a:buClr>
                <a:srgbClr val="000000"/>
              </a:buClr>
              <a:buFont typeface="Arial"/>
              <a:buChar char="•"/>
            </a:pPr>
            <a:r>
              <a:rPr lang="de-DE" sz="2000" b="0" u="none" strike="noStrike">
                <a:solidFill>
                  <a:schemeClr val="dk1"/>
                </a:solidFill>
                <a:effectLst/>
                <a:uFillTx/>
                <a:latin typeface="Calibri"/>
              </a:rPr>
              <a:t>Dritte Ebene</a:t>
            </a:r>
          </a:p>
          <a:p>
            <a:pPr marL="1600200" lvl="3"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Vierte Ebene</a:t>
            </a:r>
          </a:p>
          <a:p>
            <a:pPr marL="2057400" lvl="4"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Fünfte Ebene</a:t>
            </a:r>
          </a:p>
        </p:txBody>
      </p:sp>
      <p:sp>
        <p:nvSpPr>
          <p:cNvPr id="50" name="PlaceHolder 3"/>
          <p:cNvSpPr>
            <a:spLocks noGrp="1"/>
          </p:cNvSpPr>
          <p:nvPr>
            <p:ph type="body"/>
          </p:nvPr>
        </p:nvSpPr>
        <p:spPr>
          <a:xfrm>
            <a:off x="6172200" y="1825560"/>
            <a:ext cx="5180760" cy="4350600"/>
          </a:xfrm>
          <a:prstGeom prst="rect">
            <a:avLst/>
          </a:prstGeom>
          <a:noFill/>
          <a:ln w="0">
            <a:noFill/>
          </a:ln>
        </p:spPr>
        <p:txBody>
          <a:bodyPr lIns="91440" tIns="45720" rIns="91440" bIns="45720" anchor="t">
            <a:noAutofit/>
          </a:bodyPr>
          <a:lstStyle>
            <a:lvl1pPr marL="228600" indent="-228600" defTabSz="914400">
              <a:lnSpc>
                <a:spcPct val="90000"/>
              </a:lnSpc>
              <a:spcBef>
                <a:spcPts val="1001"/>
              </a:spcBef>
              <a:buClr>
                <a:srgbClr val="000000"/>
              </a:buClr>
              <a:buFont typeface="Arial"/>
              <a:buChar char="•"/>
              <a:defRPr lang="de-DE" sz="2800" b="0" u="none" strike="noStrike">
                <a:solidFill>
                  <a:schemeClr val="dk1"/>
                </a:solidFill>
                <a:effectLst/>
                <a:uFillTx/>
                <a:latin typeface="Calibri"/>
              </a:defRPr>
            </a:lvl1pPr>
            <a:lvl2pPr marL="685800" lvl="1" indent="-228600" defTabSz="914400">
              <a:lnSpc>
                <a:spcPct val="90000"/>
              </a:lnSpc>
              <a:spcBef>
                <a:spcPts val="499"/>
              </a:spcBef>
              <a:buClr>
                <a:srgbClr val="000000"/>
              </a:buClr>
              <a:buFont typeface="Arial"/>
              <a:buChar char="•"/>
              <a:defRPr lang="de-DE" sz="2400" b="0" u="none" strike="noStrike">
                <a:solidFill>
                  <a:schemeClr val="dk1"/>
                </a:solidFill>
                <a:effectLst/>
                <a:uFillTx/>
                <a:latin typeface="Calibri"/>
              </a:defRPr>
            </a:lvl2pPr>
            <a:lvl3pPr marL="1143000" lvl="2" indent="-228600" defTabSz="914400">
              <a:lnSpc>
                <a:spcPct val="90000"/>
              </a:lnSpc>
              <a:spcBef>
                <a:spcPts val="499"/>
              </a:spcBef>
              <a:buClr>
                <a:srgbClr val="000000"/>
              </a:buClr>
              <a:buFont typeface="Arial"/>
              <a:buChar char="•"/>
              <a:defRPr lang="de-DE" sz="2000" b="0" u="none" strike="noStrike">
                <a:solidFill>
                  <a:schemeClr val="dk1"/>
                </a:solidFill>
                <a:effectLst/>
                <a:uFillTx/>
                <a:latin typeface="Calibri"/>
              </a:defRPr>
            </a:lvl3pPr>
            <a:lvl4pPr marL="1600200" lvl="3"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4pPr>
            <a:lvl5pPr marL="2057400" lvl="4" indent="-228600" defTabSz="914400">
              <a:lnSpc>
                <a:spcPct val="90000"/>
              </a:lnSpc>
              <a:spcBef>
                <a:spcPts val="499"/>
              </a:spcBef>
              <a:buClr>
                <a:srgbClr val="000000"/>
              </a:buClr>
              <a:buFont typeface="Arial"/>
              <a:buChar char="•"/>
              <a:defRPr lang="de-DE" sz="1800" b="0" u="none" strike="noStrike">
                <a:solidFill>
                  <a:schemeClr val="dk1"/>
                </a:solidFill>
                <a:effectLst/>
                <a:uFillTx/>
                <a:latin typeface="Calibri"/>
              </a:defRPr>
            </a:lvl5pPr>
          </a:lstStyle>
          <a:p>
            <a:pPr marL="228600" indent="-228600" defTabSz="914400">
              <a:lnSpc>
                <a:spcPct val="90000"/>
              </a:lnSpc>
              <a:spcBef>
                <a:spcPts val="1001"/>
              </a:spcBef>
              <a:buClr>
                <a:srgbClr val="000000"/>
              </a:buClr>
              <a:buFont typeface="Arial"/>
              <a:buChar char="•"/>
            </a:pPr>
            <a:r>
              <a:rPr lang="de-DE" sz="2800" b="0" u="none" strike="noStrike">
                <a:solidFill>
                  <a:schemeClr val="dk1"/>
                </a:solidFill>
                <a:effectLst/>
                <a:uFillTx/>
                <a:latin typeface="Calibri"/>
              </a:rPr>
              <a:t>Mastertextformat bearbeiten</a:t>
            </a:r>
          </a:p>
          <a:p>
            <a:pPr marL="685800" lvl="1" indent="-228600" defTabSz="914400">
              <a:lnSpc>
                <a:spcPct val="90000"/>
              </a:lnSpc>
              <a:spcBef>
                <a:spcPts val="499"/>
              </a:spcBef>
              <a:buClr>
                <a:srgbClr val="000000"/>
              </a:buClr>
              <a:buFont typeface="Arial"/>
              <a:buChar char="•"/>
            </a:pPr>
            <a:r>
              <a:rPr lang="de-DE" sz="2400" b="0" u="none" strike="noStrike">
                <a:solidFill>
                  <a:schemeClr val="dk1"/>
                </a:solidFill>
                <a:effectLst/>
                <a:uFillTx/>
                <a:latin typeface="Calibri"/>
              </a:rPr>
              <a:t>Zweite Ebene</a:t>
            </a:r>
          </a:p>
          <a:p>
            <a:pPr marL="1143000" lvl="2" indent="-228600" defTabSz="914400">
              <a:lnSpc>
                <a:spcPct val="90000"/>
              </a:lnSpc>
              <a:spcBef>
                <a:spcPts val="499"/>
              </a:spcBef>
              <a:buClr>
                <a:srgbClr val="000000"/>
              </a:buClr>
              <a:buFont typeface="Arial"/>
              <a:buChar char="•"/>
            </a:pPr>
            <a:r>
              <a:rPr lang="de-DE" sz="2000" b="0" u="none" strike="noStrike">
                <a:solidFill>
                  <a:schemeClr val="dk1"/>
                </a:solidFill>
                <a:effectLst/>
                <a:uFillTx/>
                <a:latin typeface="Calibri"/>
              </a:rPr>
              <a:t>Dritte Ebene</a:t>
            </a:r>
          </a:p>
          <a:p>
            <a:pPr marL="1600200" lvl="3"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Vierte Ebene</a:t>
            </a:r>
          </a:p>
          <a:p>
            <a:pPr marL="2057400" lvl="4" indent="-228600" defTabSz="914400">
              <a:lnSpc>
                <a:spcPct val="90000"/>
              </a:lnSpc>
              <a:spcBef>
                <a:spcPts val="499"/>
              </a:spcBef>
              <a:buClr>
                <a:srgbClr val="000000"/>
              </a:buClr>
              <a:buFont typeface="Arial"/>
              <a:buChar char="•"/>
            </a:pPr>
            <a:r>
              <a:rPr lang="de-DE" sz="1800" b="0" u="none" strike="noStrike">
                <a:solidFill>
                  <a:schemeClr val="dk1"/>
                </a:solidFill>
                <a:effectLst/>
                <a:uFillTx/>
                <a:latin typeface="Calibri"/>
              </a:rPr>
              <a:t>Fünfte Ebene</a:t>
            </a:r>
          </a:p>
        </p:txBody>
      </p:sp>
      <p:sp>
        <p:nvSpPr>
          <p:cNvPr id="51" name="PlaceHolder 4"/>
          <p:cNvSpPr>
            <a:spLocks noGrp="1"/>
          </p:cNvSpPr>
          <p:nvPr>
            <p:ph type="dt" idx="22"/>
          </p:nvPr>
        </p:nvSpPr>
        <p:spPr>
          <a:xfrm>
            <a:off x="838080" y="6356520"/>
            <a:ext cx="2742480" cy="364320"/>
          </a:xfrm>
          <a:prstGeom prst="rect">
            <a:avLst/>
          </a:prstGeom>
          <a:noFill/>
          <a:ln w="0">
            <a:noFill/>
          </a:ln>
        </p:spPr>
        <p:txBody>
          <a:bodyPr lIns="91440" tIns="45720" rIns="91440" bIns="45720" anchor="ctr">
            <a:noAutofit/>
          </a:bodyPr>
          <a:lstStyle>
            <a:lvl1pPr indent="0"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defTabSz="914400">
              <a:lnSpc>
                <a:spcPct val="100000"/>
              </a:lnSpc>
              <a:buNone/>
              <a:tabLst>
                <a:tab pos="0" algn="l"/>
              </a:tabLst>
            </a:pPr>
            <a:r>
              <a:rPr lang="de-DE" sz="1200" b="0" u="none" strike="noStrike">
                <a:solidFill>
                  <a:schemeClr val="dk1">
                    <a:lumMod val="75000"/>
                    <a:lumOff val="25000"/>
                  </a:schemeClr>
                </a:solidFill>
                <a:effectLst/>
                <a:uFillTx/>
                <a:latin typeface="Calibri"/>
              </a:rPr>
              <a:t>&lt;date/time&gt;</a:t>
            </a:r>
            <a:endParaRPr lang="en-US" sz="1200" b="0" u="none" strike="noStrike">
              <a:solidFill>
                <a:srgbClr val="000000"/>
              </a:solidFill>
              <a:effectLst/>
              <a:uFillTx/>
              <a:latin typeface="Calibri"/>
            </a:endParaRPr>
          </a:p>
        </p:txBody>
      </p:sp>
      <p:sp>
        <p:nvSpPr>
          <p:cNvPr id="52" name="PlaceHolder 5"/>
          <p:cNvSpPr>
            <a:spLocks noGrp="1"/>
          </p:cNvSpPr>
          <p:nvPr>
            <p:ph type="ftr" idx="23"/>
          </p:nvPr>
        </p:nvSpPr>
        <p:spPr>
          <a:xfrm>
            <a:off x="4038480" y="6356520"/>
            <a:ext cx="4114080" cy="364320"/>
          </a:xfrm>
          <a:prstGeom prst="rect">
            <a:avLst/>
          </a:prstGeom>
          <a:noFill/>
          <a:ln w="0">
            <a:noFill/>
          </a:ln>
        </p:spPr>
        <p:txBody>
          <a:bodyPr lIns="91440" tIns="45720" rIns="91440" bIns="45720" anchor="ctr">
            <a:noAutofit/>
          </a:bodyPr>
          <a:lstStyle>
            <a:lvl1pPr indent="0" algn="ctr" defTabSz="914400">
              <a:lnSpc>
                <a:spcPct val="100000"/>
              </a:lnSpc>
              <a:buNone/>
              <a:tabLst>
                <a:tab pos="0" algn="l"/>
              </a:tabLst>
              <a:defRPr lang="en-US" sz="1400" b="0" u="none" strike="noStrike">
                <a:solidFill>
                  <a:srgbClr val="000000"/>
                </a:solidFill>
                <a:effectLst/>
                <a:uFillTx/>
                <a:latin typeface="Calibri"/>
              </a:defRPr>
            </a:lvl1pPr>
          </a:lstStyle>
          <a:p>
            <a:pPr indent="0" algn="ctr" defTabSz="914400">
              <a:lnSpc>
                <a:spcPct val="100000"/>
              </a:lnSpc>
              <a:buNone/>
              <a:tabLst>
                <a:tab pos="0" algn="l"/>
              </a:tabLst>
            </a:pPr>
            <a:r>
              <a:rPr lang="en-US" sz="1400" b="0" u="none" strike="noStrike">
                <a:solidFill>
                  <a:srgbClr val="000000"/>
                </a:solidFill>
                <a:effectLst/>
                <a:uFillTx/>
                <a:latin typeface="Calibri"/>
              </a:rPr>
              <a:t>&lt;footer&gt;</a:t>
            </a:r>
          </a:p>
        </p:txBody>
      </p:sp>
      <p:sp>
        <p:nvSpPr>
          <p:cNvPr id="53" name="PlaceHolder 6"/>
          <p:cNvSpPr>
            <a:spLocks noGrp="1"/>
          </p:cNvSpPr>
          <p:nvPr>
            <p:ph type="sldNum" idx="24"/>
          </p:nvPr>
        </p:nvSpPr>
        <p:spPr>
          <a:xfrm>
            <a:off x="861048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lumMod val="75000"/>
                    <a:lumOff val="25000"/>
                  </a:schemeClr>
                </a:solidFill>
                <a:effectLst/>
                <a:uFillTx/>
                <a:latin typeface="Calibri"/>
              </a:defRPr>
            </a:lvl1pPr>
          </a:lstStyle>
          <a:p>
            <a:pPr indent="0" algn="r" defTabSz="914400">
              <a:lnSpc>
                <a:spcPct val="100000"/>
              </a:lnSpc>
              <a:buNone/>
              <a:tabLst>
                <a:tab pos="0" algn="l"/>
              </a:tabLst>
            </a:pPr>
            <a:fld id="{6DB0BBC3-5201-4767-9CB5-F675C25FBEFC}" type="slidenum">
              <a:rPr lang="de-DE" sz="1200" b="0" u="none" strike="noStrike">
                <a:solidFill>
                  <a:schemeClr val="dk1">
                    <a:lumMod val="75000"/>
                    <a:lumOff val="25000"/>
                  </a:schemeClr>
                </a:solidFill>
                <a:effectLst/>
                <a:uFillTx/>
                <a:latin typeface="Calibri"/>
              </a:rPr>
              <a:t>‹Nr.›</a:t>
            </a:fld>
            <a:endParaRPr lang="en-US" sz="1200" b="0" u="none" strike="noStrike">
              <a:solidFill>
                <a:srgbClr val="000000"/>
              </a:solidFill>
              <a:effectLst/>
              <a:uFillTx/>
              <a:latin typeface="Calibri"/>
            </a:endParaRPr>
          </a:p>
        </p:txBody>
      </p:sp>
      <p:sp>
        <p:nvSpPr>
          <p:cNvPr id="2" name="PlaceHolder 2">
            <a:extLst>
              <a:ext uri="{FF2B5EF4-FFF2-40B4-BE49-F238E27FC236}">
                <a16:creationId xmlns:a16="http://schemas.microsoft.com/office/drawing/2014/main" id="{C27D2BF9-A35E-2B38-DA24-B5B63B1FA6EE}"/>
              </a:ext>
            </a:extLst>
          </p:cNvPr>
          <p:cNvSpPr txBox="1">
            <a:spLocks/>
          </p:cNvSpPr>
          <p:nvPr userDrawn="1"/>
        </p:nvSpPr>
        <p:spPr>
          <a:xfrm>
            <a:off x="264240" y="232812"/>
            <a:ext cx="12020760" cy="1147320"/>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200" b="0" u="none" strike="noStrike" kern="1200">
                <a:solidFill>
                  <a:schemeClr val="dk1"/>
                </a:solidFill>
                <a:effectLst/>
                <a:uFillTx/>
                <a:latin typeface="Arial"/>
                <a:ea typeface="+mj-ea"/>
                <a:cs typeface="+mj-cs"/>
              </a:defRPr>
            </a:lvl1pPr>
          </a:lstStyle>
          <a:p>
            <a:endParaRPr lang="de-DE" sz="3600" b="1" kern="1200" dirty="0">
              <a:solidFill>
                <a:srgbClr val="000000"/>
              </a:solidFill>
              <a:effectLst/>
              <a:latin typeface="Arial" panose="020B0604020202020204" pitchFamily="34" charset="0"/>
              <a:ea typeface="+mj-ea"/>
              <a:cs typeface="+mj-cs"/>
            </a:endParaRPr>
          </a:p>
          <a:p>
            <a:endParaRPr lang="de-DE" sz="3600" b="1" dirty="0">
              <a:latin typeface="Calibri Light"/>
            </a:endParaRPr>
          </a:p>
        </p:txBody>
      </p:sp>
      <p:sp>
        <p:nvSpPr>
          <p:cNvPr id="3" name="Textplatzhalter 7">
            <a:extLst>
              <a:ext uri="{FF2B5EF4-FFF2-40B4-BE49-F238E27FC236}">
                <a16:creationId xmlns:a16="http://schemas.microsoft.com/office/drawing/2014/main" id="{AF3D1259-10C8-52FE-FD31-1A563AFDE850}"/>
              </a:ext>
            </a:extLst>
          </p:cNvPr>
          <p:cNvSpPr>
            <a:spLocks noGrp="1"/>
          </p:cNvSpPr>
          <p:nvPr>
            <p:ph type="body" sz="quarter" idx="19" hasCustomPrompt="1"/>
          </p:nvPr>
        </p:nvSpPr>
        <p:spPr>
          <a:xfrm>
            <a:off x="264240" y="269027"/>
            <a:ext cx="7965360" cy="1111104"/>
          </a:xfrm>
          <a:prstGeom prst="rect">
            <a:avLst/>
          </a:prstGeom>
        </p:spPr>
        <p:txBody>
          <a:bodyPr/>
          <a:lstStyle>
            <a:lvl1pPr marL="0" indent="0">
              <a:lnSpc>
                <a:spcPct val="90000"/>
              </a:lnSpc>
              <a:spcBef>
                <a:spcPts val="0"/>
              </a:spcBef>
              <a:buNone/>
              <a:defRPr sz="3600" b="1">
                <a:latin typeface="Arial" panose="020B0604020202020204" pitchFamily="34" charset="0"/>
                <a:cs typeface="Arial" panose="020B0604020202020204" pitchFamily="34" charset="0"/>
              </a:defRPr>
            </a:lvl1pPr>
            <a:lvl4pPr marL="1371600" indent="0">
              <a:buNone/>
              <a:defRPr/>
            </a:lvl4pPr>
            <a:lvl5pPr marL="1828800" indent="0">
              <a:buNone/>
              <a:defRPr/>
            </a:lvl5pPr>
          </a:lstStyle>
          <a:p>
            <a:pPr lvl="0"/>
            <a:r>
              <a:rPr lang="de-DE" dirty="0"/>
              <a:t>Platzhalter Titel Zeile 1</a:t>
            </a:r>
          </a:p>
          <a:p>
            <a:pPr lvl="0"/>
            <a:r>
              <a:rPr lang="de-DE" dirty="0"/>
              <a:t>Platzhalter Titel Zeile 2</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8.xml"/><Relationship Id="rId1" Type="http://schemas.openxmlformats.org/officeDocument/2006/relationships/slideLayout" Target="../slideLayouts/slideLayout7.xml"/><Relationship Id="rId4" Type="http://schemas.openxmlformats.org/officeDocument/2006/relationships/image" Target="../media/image26.svg"/></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7.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9.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8.svg"/></Relationships>
</file>

<file path=ppt/slides/_rels/slide19.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30.sv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9.svg"/></Relationships>
</file>

<file path=ppt/slides/_rels/slide20.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7.xml"/><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9.svg"/></Relationships>
</file>

<file path=ppt/slides/_rels/slide22.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18.png"/><Relationship Id="rId1" Type="http://schemas.openxmlformats.org/officeDocument/2006/relationships/slideLayout" Target="../slideLayouts/slideLayout7.xml"/><Relationship Id="rId4" Type="http://schemas.openxmlformats.org/officeDocument/2006/relationships/image" Target="../media/image33.sv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B6BE85-B8CB-050B-46F6-833714BD06BB}"/>
            </a:ext>
          </a:extLst>
        </p:cNvPr>
        <p:cNvGrpSpPr/>
        <p:nvPr/>
      </p:nvGrpSpPr>
      <p:grpSpPr>
        <a:xfrm>
          <a:off x="0" y="0"/>
          <a:ext cx="0" cy="0"/>
          <a:chOff x="0" y="0"/>
          <a:chExt cx="0" cy="0"/>
        </a:xfrm>
      </p:grpSpPr>
      <p:sp>
        <p:nvSpPr>
          <p:cNvPr id="2" name="PlaceHolder 1">
            <a:extLst>
              <a:ext uri="{FF2B5EF4-FFF2-40B4-BE49-F238E27FC236}">
                <a16:creationId xmlns:a16="http://schemas.microsoft.com/office/drawing/2014/main" id="{067B26B7-5D39-7190-31E5-414D4E3C3C14}"/>
              </a:ext>
            </a:extLst>
          </p:cNvPr>
          <p:cNvSpPr>
            <a:spLocks noGrp="1"/>
          </p:cNvSpPr>
          <p:nvPr>
            <p:ph type="title" idx="4294967295" hasCustomPrompt="1"/>
          </p:nvPr>
        </p:nvSpPr>
        <p:spPr>
          <a:xfrm>
            <a:off x="124756" y="322550"/>
            <a:ext cx="11942487" cy="3253935"/>
          </a:xfrm>
          <a:prstGeom prst="rect">
            <a:avLst/>
          </a:prstGeom>
          <a:noFill/>
          <a:ln w="0">
            <a:noFill/>
          </a:ln>
        </p:spPr>
        <p:txBody>
          <a:bodyPr lIns="90000" tIns="45000" rIns="90000" bIns="45000" anchor="b">
            <a:noAutofit/>
          </a:bodyPr>
          <a:lstStyle>
            <a:lvl1pPr indent="0" algn="ctr" defTabSz="914400">
              <a:lnSpc>
                <a:spcPct val="90000"/>
              </a:lnSpc>
              <a:buNone/>
              <a:defRPr lang="de-DE" sz="6000" b="1" u="none" strike="noStrike">
                <a:solidFill>
                  <a:schemeClr val="dk1">
                    <a:lumMod val="75000"/>
                    <a:lumOff val="25000"/>
                  </a:schemeClr>
                </a:solidFill>
                <a:effectLst/>
                <a:uFillTx/>
                <a:latin typeface="Arial"/>
              </a:defRPr>
            </a:lvl1pPr>
          </a:lstStyle>
          <a:p>
            <a:r>
              <a:rPr lang="de-DE" dirty="0"/>
              <a:t>KI und schulische Demokratiebildung – Herausforderungen erkennen und gestalten</a:t>
            </a:r>
          </a:p>
        </p:txBody>
      </p:sp>
    </p:spTree>
    <p:extLst>
      <p:ext uri="{BB962C8B-B14F-4D97-AF65-F5344CB8AC3E}">
        <p14:creationId xmlns:p14="http://schemas.microsoft.com/office/powerpoint/2010/main" val="3082646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
            <a:extLst>
              <a:ext uri="{FF2B5EF4-FFF2-40B4-BE49-F238E27FC236}">
                <a16:creationId xmlns:a16="http://schemas.microsoft.com/office/drawing/2014/main" id="{D2EA88D6-C309-1E74-A493-B2949CD6B0D9}"/>
              </a:ext>
            </a:extLst>
          </p:cNvPr>
          <p:cNvSpPr txBox="1">
            <a:spLocks/>
          </p:cNvSpPr>
          <p:nvPr/>
        </p:nvSpPr>
        <p:spPr>
          <a:xfrm>
            <a:off x="275818" y="291730"/>
            <a:ext cx="6753708" cy="1147320"/>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600" b="1" u="none" strike="noStrike" kern="1200">
                <a:solidFill>
                  <a:schemeClr val="dk1">
                    <a:lumMod val="75000"/>
                    <a:lumOff val="25000"/>
                  </a:schemeClr>
                </a:solidFill>
                <a:effectLst/>
                <a:uFillTx/>
                <a:latin typeface="Arial"/>
                <a:ea typeface="+mj-ea"/>
                <a:cs typeface="+mj-cs"/>
              </a:defRPr>
            </a:lvl1pPr>
          </a:lstStyle>
          <a:p>
            <a:pPr>
              <a:lnSpc>
                <a:spcPct val="100000"/>
              </a:lnSpc>
            </a:pPr>
            <a:r>
              <a:rPr lang="de-DE" dirty="0">
                <a:solidFill>
                  <a:srgbClr val="404040"/>
                </a:solidFill>
              </a:rPr>
              <a:t>1. Wie können </a:t>
            </a:r>
            <a:r>
              <a:rPr lang="de-DE" dirty="0" err="1">
                <a:solidFill>
                  <a:srgbClr val="404040"/>
                </a:solidFill>
              </a:rPr>
              <a:t>Schüler:innen</a:t>
            </a:r>
            <a:r>
              <a:rPr lang="de-DE" dirty="0">
                <a:solidFill>
                  <a:srgbClr val="404040"/>
                </a:solidFill>
              </a:rPr>
              <a:t> partizipieren?</a:t>
            </a:r>
            <a:endParaRPr lang="de-DE" dirty="0">
              <a:solidFill>
                <a:srgbClr val="404040"/>
              </a:solidFill>
              <a:sym typeface="TT Rounds Condensed Bold"/>
            </a:endParaRPr>
          </a:p>
        </p:txBody>
      </p:sp>
      <p:sp>
        <p:nvSpPr>
          <p:cNvPr id="171" name="Google Shape;681;p40"/>
          <p:cNvSpPr/>
          <p:nvPr/>
        </p:nvSpPr>
        <p:spPr>
          <a:xfrm>
            <a:off x="7747920" y="56412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(Mit-)Repräsentieren</a:t>
            </a:r>
            <a:endParaRPr lang="en-US" sz="1800" b="0" u="none" strike="noStrike">
              <a:solidFill>
                <a:srgbClr val="FFFFFF"/>
              </a:solidFill>
              <a:effectLst/>
              <a:uFillTx/>
              <a:latin typeface="Calibri"/>
            </a:endParaRPr>
          </a:p>
        </p:txBody>
      </p:sp>
      <p:sp>
        <p:nvSpPr>
          <p:cNvPr id="172" name="Google Shape;682;p40"/>
          <p:cNvSpPr/>
          <p:nvPr/>
        </p:nvSpPr>
        <p:spPr>
          <a:xfrm>
            <a:off x="7747920" y="120996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(Mit-)Entscheiden</a:t>
            </a:r>
            <a:endParaRPr lang="en-US" sz="1800" b="0" u="none" strike="noStrike">
              <a:solidFill>
                <a:srgbClr val="FFFFFF"/>
              </a:solidFill>
              <a:effectLst/>
              <a:uFillTx/>
              <a:latin typeface="Calibri"/>
            </a:endParaRPr>
          </a:p>
        </p:txBody>
      </p:sp>
      <p:sp>
        <p:nvSpPr>
          <p:cNvPr id="173" name="Google Shape;683;p40"/>
          <p:cNvSpPr/>
          <p:nvPr/>
        </p:nvSpPr>
        <p:spPr>
          <a:xfrm>
            <a:off x="7747920" y="185544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(Mit-)Beraten</a:t>
            </a:r>
            <a:endParaRPr lang="en-US" sz="1800" b="0" u="none" strike="noStrike">
              <a:solidFill>
                <a:srgbClr val="FFFFFF"/>
              </a:solidFill>
              <a:effectLst/>
              <a:uFillTx/>
              <a:latin typeface="Calibri"/>
            </a:endParaRPr>
          </a:p>
        </p:txBody>
      </p:sp>
      <p:sp>
        <p:nvSpPr>
          <p:cNvPr id="174" name="Google Shape;684;p40"/>
          <p:cNvSpPr/>
          <p:nvPr/>
        </p:nvSpPr>
        <p:spPr>
          <a:xfrm>
            <a:off x="7747920" y="250128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Mitgestalten</a:t>
            </a:r>
            <a:endParaRPr lang="en-US" sz="1800" b="0" u="none" strike="noStrike">
              <a:solidFill>
                <a:srgbClr val="FFFFFF"/>
              </a:solidFill>
              <a:effectLst/>
              <a:uFillTx/>
              <a:latin typeface="Calibri"/>
            </a:endParaRPr>
          </a:p>
        </p:txBody>
      </p:sp>
      <p:sp>
        <p:nvSpPr>
          <p:cNvPr id="175" name="Google Shape;685;p40"/>
          <p:cNvSpPr/>
          <p:nvPr/>
        </p:nvSpPr>
        <p:spPr>
          <a:xfrm>
            <a:off x="7747920" y="314676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Mitarbeiten</a:t>
            </a:r>
            <a:endParaRPr lang="en-US" sz="1800" b="0" u="none" strike="noStrike">
              <a:solidFill>
                <a:srgbClr val="FFFFFF"/>
              </a:solidFill>
              <a:effectLst/>
              <a:uFillTx/>
              <a:latin typeface="Calibri"/>
            </a:endParaRPr>
          </a:p>
        </p:txBody>
      </p:sp>
      <p:sp>
        <p:nvSpPr>
          <p:cNvPr id="176" name="Google Shape;686;p40"/>
          <p:cNvSpPr/>
          <p:nvPr/>
        </p:nvSpPr>
        <p:spPr>
          <a:xfrm>
            <a:off x="7747920" y="379260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Informiert werden</a:t>
            </a:r>
            <a:endParaRPr lang="en-US" sz="1800" b="0" u="none" strike="noStrike">
              <a:solidFill>
                <a:srgbClr val="FFFFFF"/>
              </a:solidFill>
              <a:effectLst/>
              <a:uFillTx/>
              <a:latin typeface="Calibri"/>
            </a:endParaRPr>
          </a:p>
        </p:txBody>
      </p:sp>
      <p:sp>
        <p:nvSpPr>
          <p:cNvPr id="177" name="Google Shape;687;p40"/>
          <p:cNvSpPr/>
          <p:nvPr/>
        </p:nvSpPr>
        <p:spPr>
          <a:xfrm rot="19206600" flipH="1">
            <a:off x="522072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200" b="0" i="1" u="none" strike="noStrike">
                <a:solidFill>
                  <a:schemeClr val="lt1"/>
                </a:solidFill>
                <a:effectLst/>
                <a:uFillTx/>
                <a:latin typeface="Arial"/>
                <a:ea typeface="Arial"/>
              </a:rPr>
              <a:t>Individuelle Angelegenheiten</a:t>
            </a:r>
            <a:endParaRPr lang="en-US" sz="1200" b="0" u="none" strike="noStrike">
              <a:solidFill>
                <a:srgbClr val="000000"/>
              </a:solidFill>
              <a:effectLst/>
              <a:uFillTx/>
              <a:latin typeface="Calibri"/>
            </a:endParaRPr>
          </a:p>
        </p:txBody>
      </p:sp>
      <p:sp>
        <p:nvSpPr>
          <p:cNvPr id="178" name="Google Shape;688;p40"/>
          <p:cNvSpPr/>
          <p:nvPr/>
        </p:nvSpPr>
        <p:spPr>
          <a:xfrm rot="19206600" flipH="1">
            <a:off x="587484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Mitschüler betreffend</a:t>
            </a:r>
            <a:endParaRPr lang="en-US" sz="1800" b="0" u="none" strike="noStrike">
              <a:solidFill>
                <a:srgbClr val="000000"/>
              </a:solidFill>
              <a:effectLst/>
              <a:uFillTx/>
              <a:latin typeface="Calibri"/>
            </a:endParaRPr>
          </a:p>
        </p:txBody>
      </p:sp>
      <p:sp>
        <p:nvSpPr>
          <p:cNvPr id="179" name="Google Shape;689;p40"/>
          <p:cNvSpPr/>
          <p:nvPr/>
        </p:nvSpPr>
        <p:spPr>
          <a:xfrm rot="19206600" flipH="1">
            <a:off x="652104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600" b="0" u="none" strike="noStrike">
                <a:solidFill>
                  <a:schemeClr val="lt1"/>
                </a:solidFill>
                <a:effectLst/>
                <a:uFillTx/>
                <a:latin typeface="Arial"/>
                <a:ea typeface="Arial"/>
              </a:rPr>
              <a:t>Klassenangelegenheiten</a:t>
            </a:r>
            <a:endParaRPr lang="en-US" sz="1600" b="0" u="none" strike="noStrike">
              <a:solidFill>
                <a:srgbClr val="000000"/>
              </a:solidFill>
              <a:effectLst/>
              <a:uFillTx/>
              <a:latin typeface="Calibri"/>
            </a:endParaRPr>
          </a:p>
        </p:txBody>
      </p:sp>
      <p:sp>
        <p:nvSpPr>
          <p:cNvPr id="180" name="Google Shape;690;p40"/>
          <p:cNvSpPr/>
          <p:nvPr/>
        </p:nvSpPr>
        <p:spPr>
          <a:xfrm rot="19206600" flipH="1">
            <a:off x="718776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200" b="0" u="none" strike="noStrike">
                <a:solidFill>
                  <a:schemeClr val="lt1"/>
                </a:solidFill>
                <a:effectLst/>
                <a:uFillTx/>
                <a:latin typeface="Calibri"/>
                <a:ea typeface="Calibri"/>
              </a:rPr>
              <a:t>Schule Personalangelegenheiten</a:t>
            </a:r>
            <a:endParaRPr lang="en-US" sz="1200" b="0" u="none" strike="noStrike">
              <a:solidFill>
                <a:srgbClr val="000000"/>
              </a:solidFill>
              <a:effectLst/>
              <a:uFillTx/>
              <a:latin typeface="Calibri"/>
            </a:endParaRPr>
          </a:p>
        </p:txBody>
      </p:sp>
      <p:sp>
        <p:nvSpPr>
          <p:cNvPr id="181" name="Google Shape;691;p40"/>
          <p:cNvSpPr/>
          <p:nvPr/>
        </p:nvSpPr>
        <p:spPr>
          <a:xfrm rot="19206600" flipH="1">
            <a:off x="785448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Die Schule betreffend</a:t>
            </a:r>
            <a:endParaRPr lang="en-US" sz="1800" b="0" u="none" strike="noStrike">
              <a:solidFill>
                <a:srgbClr val="000000"/>
              </a:solidFill>
              <a:effectLst/>
              <a:uFillTx/>
              <a:latin typeface="Calibri"/>
            </a:endParaRPr>
          </a:p>
        </p:txBody>
      </p:sp>
      <p:sp>
        <p:nvSpPr>
          <p:cNvPr id="182" name="Google Shape;692;p40"/>
          <p:cNvSpPr/>
          <p:nvPr/>
        </p:nvSpPr>
        <p:spPr>
          <a:xfrm rot="19206600" flipH="1">
            <a:off x="8487000" y="521352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Externe betreffend</a:t>
            </a:r>
            <a:endParaRPr lang="en-US" sz="1800" b="0" u="none" strike="noStrike">
              <a:solidFill>
                <a:srgbClr val="000000"/>
              </a:solidFill>
              <a:effectLst/>
              <a:uFillTx/>
              <a:latin typeface="Calibri"/>
            </a:endParaRPr>
          </a:p>
        </p:txBody>
      </p:sp>
      <p:cxnSp>
        <p:nvCxnSpPr>
          <p:cNvPr id="183" name="Google Shape;693;p40"/>
          <p:cNvCxnSpPr/>
          <p:nvPr/>
        </p:nvCxnSpPr>
        <p:spPr>
          <a:xfrm>
            <a:off x="11734560" y="564120"/>
            <a:ext cx="720" cy="3812760"/>
          </a:xfrm>
          <a:prstGeom prst="straightConnector1">
            <a:avLst/>
          </a:prstGeom>
          <a:ln w="19050">
            <a:solidFill>
              <a:srgbClr val="55C6FF"/>
            </a:solidFill>
            <a:miter/>
            <a:headEnd type="triangle" w="med" len="med"/>
            <a:tailEnd type="triangle" w="med" len="med"/>
          </a:ln>
        </p:spPr>
      </p:cxnSp>
      <p:sp>
        <p:nvSpPr>
          <p:cNvPr id="184" name="Google Shape;694;p40"/>
          <p:cNvSpPr/>
          <p:nvPr/>
        </p:nvSpPr>
        <p:spPr>
          <a:xfrm rot="5400000">
            <a:off x="10400400" y="2699479"/>
            <a:ext cx="3012840" cy="306323"/>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lIns="72000" tIns="45000" rIns="90000" bIns="45000" anchor="t">
            <a:spAutoFit/>
          </a:bodyPr>
          <a:lstStyle/>
          <a:p>
            <a:pPr>
              <a:lnSpc>
                <a:spcPct val="100000"/>
              </a:lnSpc>
              <a:tabLst>
                <a:tab pos="0" algn="l"/>
              </a:tabLst>
            </a:pPr>
            <a:r>
              <a:rPr lang="de-DE" sz="1400" b="0" u="none" strike="noStrike" dirty="0">
                <a:solidFill>
                  <a:schemeClr val="dk1"/>
                </a:solidFill>
                <a:effectLst/>
                <a:uFillTx/>
                <a:latin typeface="Arial" panose="020B0604020202020204" pitchFamily="34" charset="0"/>
                <a:ea typeface="Calibri"/>
                <a:cs typeface="Arial" panose="020B0604020202020204" pitchFamily="34" charset="0"/>
              </a:rPr>
              <a:t>Modus der Partizipation</a:t>
            </a:r>
            <a:endParaRPr lang="en-US" sz="1400" b="0" u="none" strike="noStrike" dirty="0">
              <a:solidFill>
                <a:srgbClr val="000000"/>
              </a:solidFill>
              <a:effectLst/>
              <a:uFillTx/>
              <a:latin typeface="Arial" panose="020B0604020202020204" pitchFamily="34" charset="0"/>
              <a:cs typeface="Arial" panose="020B0604020202020204" pitchFamily="34" charset="0"/>
            </a:endParaRPr>
          </a:p>
        </p:txBody>
      </p:sp>
      <p:cxnSp>
        <p:nvCxnSpPr>
          <p:cNvPr id="185" name="Google Shape;695;p40"/>
          <p:cNvCxnSpPr/>
          <p:nvPr/>
        </p:nvCxnSpPr>
        <p:spPr>
          <a:xfrm flipH="1">
            <a:off x="5496120" y="6500880"/>
            <a:ext cx="3835080" cy="720"/>
          </a:xfrm>
          <a:prstGeom prst="straightConnector1">
            <a:avLst/>
          </a:prstGeom>
          <a:ln w="19050">
            <a:solidFill>
              <a:srgbClr val="55C6FF"/>
            </a:solidFill>
            <a:miter/>
            <a:headEnd type="triangle" w="med" len="med"/>
            <a:tailEnd type="triangle" w="med" len="med"/>
          </a:ln>
        </p:spPr>
      </p:cxnSp>
      <p:sp>
        <p:nvSpPr>
          <p:cNvPr id="186" name="Google Shape;696;p40"/>
          <p:cNvSpPr/>
          <p:nvPr/>
        </p:nvSpPr>
        <p:spPr>
          <a:xfrm>
            <a:off x="6385847" y="6529090"/>
            <a:ext cx="2153160" cy="307080"/>
          </a:xfrm>
          <a:prstGeom prst="rect">
            <a:avLst/>
          </a:prstGeom>
          <a:solidFill>
            <a:srgbClr val="FFFFFF">
              <a:alpha val="49000"/>
            </a:srgbClr>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tabLst>
                <a:tab pos="0" algn="l"/>
              </a:tabLst>
            </a:pPr>
            <a:r>
              <a:rPr lang="de-DE" sz="1400" b="0" u="none" strike="noStrike" dirty="0">
                <a:solidFill>
                  <a:schemeClr val="dk1"/>
                </a:solidFill>
                <a:effectLst/>
                <a:uFillTx/>
                <a:latin typeface="Arial"/>
                <a:ea typeface="Arial"/>
              </a:rPr>
              <a:t>Bereich der Partizipation</a:t>
            </a:r>
            <a:endParaRPr lang="en-US" sz="1400" b="0" u="none" strike="noStrike" dirty="0">
              <a:solidFill>
                <a:srgbClr val="000000"/>
              </a:solidFill>
              <a:effectLst/>
              <a:uFillTx/>
              <a:latin typeface="Calibri"/>
            </a:endParaRPr>
          </a:p>
        </p:txBody>
      </p:sp>
      <p:sp>
        <p:nvSpPr>
          <p:cNvPr id="8" name="Google Shape;663;p39">
            <a:extLst>
              <a:ext uri="{FF2B5EF4-FFF2-40B4-BE49-F238E27FC236}">
                <a16:creationId xmlns:a16="http://schemas.microsoft.com/office/drawing/2014/main" id="{BD598382-7226-2591-D11B-253D88D64879}"/>
              </a:ext>
            </a:extLst>
          </p:cNvPr>
          <p:cNvSpPr/>
          <p:nvPr/>
        </p:nvSpPr>
        <p:spPr>
          <a:xfrm>
            <a:off x="275818" y="1855440"/>
            <a:ext cx="3955714" cy="82954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tabLst>
                <a:tab pos="0" algn="l"/>
              </a:tabLst>
            </a:pPr>
            <a:r>
              <a:rPr lang="de-DE" sz="2400" dirty="0">
                <a:solidFill>
                  <a:schemeClr val="dk1"/>
                </a:solidFill>
                <a:latin typeface="Arial"/>
              </a:rPr>
              <a:t>Der „Partizipationswürfel“ nach Abs (2006)</a:t>
            </a:r>
            <a:endParaRPr lang="en-US" sz="2400" dirty="0">
              <a:solidFill>
                <a:schemeClr val="dk1"/>
              </a:solidFill>
              <a:latin typeface="Arial"/>
            </a:endParaRPr>
          </a:p>
        </p:txBody>
      </p:sp>
      <p:sp>
        <p:nvSpPr>
          <p:cNvPr id="2" name="Ellipse 1">
            <a:extLst>
              <a:ext uri="{FF2B5EF4-FFF2-40B4-BE49-F238E27FC236}">
                <a16:creationId xmlns:a16="http://schemas.microsoft.com/office/drawing/2014/main" id="{92C395F8-5A3F-2C10-8D3F-DAB273560876}"/>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1</a:t>
            </a:r>
            <a:endParaRPr lang="en-US" sz="2800" b="0" u="none" strike="noStrike" dirty="0">
              <a:solidFill>
                <a:srgbClr val="404040"/>
              </a:solidFill>
              <a:effectLst/>
              <a:uFillTx/>
              <a:latin typeface="Calibri"/>
            </a:endParaRPr>
          </a:p>
        </p:txBody>
      </p:sp>
      <p:sp>
        <p:nvSpPr>
          <p:cNvPr id="4" name="PlaceHolder 2">
            <a:extLst>
              <a:ext uri="{FF2B5EF4-FFF2-40B4-BE49-F238E27FC236}">
                <a16:creationId xmlns:a16="http://schemas.microsoft.com/office/drawing/2014/main" id="{65DE82D7-E0EF-0FA7-7088-E24F7C3DAA78}"/>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solidFill>
                  <a:schemeClr val="tx1"/>
                </a:solidFill>
              </a:rPr>
              <a:pPr/>
              <a:t>10</a:t>
            </a:fld>
            <a:endParaRPr lang="de-DE">
              <a:solidFill>
                <a:schemeClr val="tx1"/>
              </a:solidFill>
            </a:endParaRPr>
          </a:p>
        </p:txBody>
      </p:sp>
    </p:spTree>
    <p:extLst>
      <p:ext uri="{BB962C8B-B14F-4D97-AF65-F5344CB8AC3E}">
        <p14:creationId xmlns:p14="http://schemas.microsoft.com/office/powerpoint/2010/main" val="2520435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ceHolder 1">
            <a:extLst>
              <a:ext uri="{FF2B5EF4-FFF2-40B4-BE49-F238E27FC236}">
                <a16:creationId xmlns:a16="http://schemas.microsoft.com/office/drawing/2014/main" id="{4CCF2BC8-BBF7-74F9-1E3C-178F501382A5}"/>
              </a:ext>
            </a:extLst>
          </p:cNvPr>
          <p:cNvSpPr txBox="1">
            <a:spLocks/>
          </p:cNvSpPr>
          <p:nvPr/>
        </p:nvSpPr>
        <p:spPr>
          <a:xfrm>
            <a:off x="275818" y="291730"/>
            <a:ext cx="6753708" cy="1147320"/>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600" b="1" u="none" strike="noStrike" kern="1200">
                <a:solidFill>
                  <a:schemeClr val="dk1">
                    <a:lumMod val="75000"/>
                    <a:lumOff val="25000"/>
                  </a:schemeClr>
                </a:solidFill>
                <a:effectLst/>
                <a:uFillTx/>
                <a:latin typeface="Arial"/>
                <a:ea typeface="+mj-ea"/>
                <a:cs typeface="+mj-cs"/>
              </a:defRPr>
            </a:lvl1pPr>
          </a:lstStyle>
          <a:p>
            <a:pPr>
              <a:lnSpc>
                <a:spcPct val="100000"/>
              </a:lnSpc>
            </a:pPr>
            <a:r>
              <a:rPr lang="de-DE" dirty="0">
                <a:solidFill>
                  <a:srgbClr val="404040"/>
                </a:solidFill>
              </a:rPr>
              <a:t>1. Wie können </a:t>
            </a:r>
            <a:r>
              <a:rPr lang="de-DE" dirty="0" err="1">
                <a:solidFill>
                  <a:srgbClr val="404040"/>
                </a:solidFill>
              </a:rPr>
              <a:t>Schüler:innen</a:t>
            </a:r>
            <a:r>
              <a:rPr lang="de-DE" dirty="0">
                <a:solidFill>
                  <a:srgbClr val="404040"/>
                </a:solidFill>
              </a:rPr>
              <a:t> partizipieren?</a:t>
            </a:r>
            <a:endParaRPr lang="de-DE" dirty="0">
              <a:solidFill>
                <a:srgbClr val="404040"/>
              </a:solidFill>
              <a:sym typeface="TT Rounds Condensed Bold"/>
            </a:endParaRPr>
          </a:p>
        </p:txBody>
      </p:sp>
      <p:sp>
        <p:nvSpPr>
          <p:cNvPr id="191" name="Google Shape;705;p41"/>
          <p:cNvSpPr/>
          <p:nvPr/>
        </p:nvSpPr>
        <p:spPr>
          <a:xfrm>
            <a:off x="2168640" y="-439920"/>
            <a:ext cx="183960" cy="368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tabLst>
                <a:tab pos="0" algn="l"/>
              </a:tabLst>
            </a:pPr>
            <a:endParaRPr lang="en-US" sz="1800" b="0" u="none" strike="noStrike">
              <a:solidFill>
                <a:schemeClr val="dk1"/>
              </a:solidFill>
              <a:effectLst/>
              <a:uFillTx/>
              <a:latin typeface="Calibri"/>
              <a:ea typeface="Calibri"/>
            </a:endParaRPr>
          </a:p>
        </p:txBody>
      </p:sp>
      <p:grpSp>
        <p:nvGrpSpPr>
          <p:cNvPr id="193" name="Google Shape;707;p41"/>
          <p:cNvGrpSpPr/>
          <p:nvPr/>
        </p:nvGrpSpPr>
        <p:grpSpPr>
          <a:xfrm>
            <a:off x="4755240" y="383040"/>
            <a:ext cx="7304741" cy="6118560"/>
            <a:chOff x="4755240" y="383040"/>
            <a:chExt cx="7304741" cy="6118560"/>
          </a:xfrm>
        </p:grpSpPr>
        <p:sp>
          <p:nvSpPr>
            <p:cNvPr id="194" name="Google Shape;708;p41"/>
            <p:cNvSpPr/>
            <p:nvPr/>
          </p:nvSpPr>
          <p:spPr>
            <a:xfrm rot="19266000">
              <a:off x="4755240" y="989280"/>
              <a:ext cx="3158640" cy="307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tabLst>
                  <a:tab pos="0" algn="l"/>
                </a:tabLst>
              </a:pPr>
              <a:r>
                <a:rPr lang="de-DE" sz="1400" b="0" u="none" strike="noStrike" dirty="0">
                  <a:solidFill>
                    <a:schemeClr val="dk1"/>
                  </a:solidFill>
                  <a:effectLst/>
                  <a:uFillTx/>
                  <a:latin typeface="Arial" panose="020B0604020202020204" pitchFamily="34" charset="0"/>
                  <a:ea typeface="Calibri"/>
                  <a:cs typeface="Arial" panose="020B0604020202020204" pitchFamily="34" charset="0"/>
                </a:rPr>
                <a:t>Pädagogische Form der Partizipation</a:t>
              </a:r>
              <a:endParaRPr lang="en-US" sz="1400" b="0" u="none" strike="noStrike" dirty="0">
                <a:solidFill>
                  <a:srgbClr val="000000"/>
                </a:solidFill>
                <a:effectLst/>
                <a:uFillTx/>
                <a:latin typeface="Arial" panose="020B0604020202020204" pitchFamily="34" charset="0"/>
                <a:cs typeface="Arial" panose="020B0604020202020204" pitchFamily="34" charset="0"/>
              </a:endParaRPr>
            </a:p>
          </p:txBody>
        </p:sp>
        <p:grpSp>
          <p:nvGrpSpPr>
            <p:cNvPr id="195" name="Google Shape;709;p41"/>
            <p:cNvGrpSpPr/>
            <p:nvPr/>
          </p:nvGrpSpPr>
          <p:grpSpPr>
            <a:xfrm>
              <a:off x="5220720" y="383040"/>
              <a:ext cx="6839261" cy="5872860"/>
              <a:chOff x="5220720" y="383040"/>
              <a:chExt cx="6839261" cy="5872860"/>
            </a:xfrm>
          </p:grpSpPr>
          <p:sp>
            <p:nvSpPr>
              <p:cNvPr id="196" name="Google Shape;710;p41"/>
              <p:cNvSpPr/>
              <p:nvPr/>
            </p:nvSpPr>
            <p:spPr>
              <a:xfrm>
                <a:off x="7747920" y="56412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(Mit-)Repräsentieren</a:t>
                </a:r>
                <a:endParaRPr lang="en-US" sz="1800" b="0" u="none" strike="noStrike">
                  <a:solidFill>
                    <a:srgbClr val="FFFFFF"/>
                  </a:solidFill>
                  <a:effectLst/>
                  <a:uFillTx/>
                  <a:latin typeface="Calibri"/>
                </a:endParaRPr>
              </a:p>
            </p:txBody>
          </p:sp>
          <p:sp>
            <p:nvSpPr>
              <p:cNvPr id="197" name="Google Shape;711;p41"/>
              <p:cNvSpPr/>
              <p:nvPr/>
            </p:nvSpPr>
            <p:spPr>
              <a:xfrm>
                <a:off x="7747920" y="120996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(Mit-)Entscheiden</a:t>
                </a:r>
                <a:endParaRPr lang="en-US" sz="1800" b="0" u="none" strike="noStrike">
                  <a:solidFill>
                    <a:srgbClr val="FFFFFF"/>
                  </a:solidFill>
                  <a:effectLst/>
                  <a:uFillTx/>
                  <a:latin typeface="Calibri"/>
                </a:endParaRPr>
              </a:p>
            </p:txBody>
          </p:sp>
          <p:sp>
            <p:nvSpPr>
              <p:cNvPr id="198" name="Google Shape;712;p41"/>
              <p:cNvSpPr/>
              <p:nvPr/>
            </p:nvSpPr>
            <p:spPr>
              <a:xfrm>
                <a:off x="7747920" y="185544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(Mit-)Beraten</a:t>
                </a:r>
                <a:endParaRPr lang="en-US" sz="1800" b="0" u="none" strike="noStrike">
                  <a:solidFill>
                    <a:srgbClr val="FFFFFF"/>
                  </a:solidFill>
                  <a:effectLst/>
                  <a:uFillTx/>
                  <a:latin typeface="Calibri"/>
                </a:endParaRPr>
              </a:p>
            </p:txBody>
          </p:sp>
          <p:sp>
            <p:nvSpPr>
              <p:cNvPr id="199" name="Google Shape;713;p41"/>
              <p:cNvSpPr/>
              <p:nvPr/>
            </p:nvSpPr>
            <p:spPr>
              <a:xfrm>
                <a:off x="7747920" y="250128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dirty="0">
                    <a:solidFill>
                      <a:schemeClr val="lt1"/>
                    </a:solidFill>
                    <a:effectLst/>
                    <a:uFillTx/>
                    <a:latin typeface="Arial"/>
                    <a:ea typeface="Arial"/>
                  </a:rPr>
                  <a:t>Mitgestalten</a:t>
                </a:r>
                <a:endParaRPr lang="en-US" sz="1800" b="0" u="none" strike="noStrike" dirty="0">
                  <a:solidFill>
                    <a:srgbClr val="FFFFFF"/>
                  </a:solidFill>
                  <a:effectLst/>
                  <a:uFillTx/>
                  <a:latin typeface="Calibri"/>
                </a:endParaRPr>
              </a:p>
            </p:txBody>
          </p:sp>
          <p:sp>
            <p:nvSpPr>
              <p:cNvPr id="200" name="Google Shape;714;p41"/>
              <p:cNvSpPr/>
              <p:nvPr/>
            </p:nvSpPr>
            <p:spPr>
              <a:xfrm>
                <a:off x="7747920" y="314676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Mitarbeiten</a:t>
                </a:r>
                <a:endParaRPr lang="en-US" sz="1800" b="0" u="none" strike="noStrike">
                  <a:solidFill>
                    <a:srgbClr val="FFFFFF"/>
                  </a:solidFill>
                  <a:effectLst/>
                  <a:uFillTx/>
                  <a:latin typeface="Calibri"/>
                </a:endParaRPr>
              </a:p>
            </p:txBody>
          </p:sp>
          <p:sp>
            <p:nvSpPr>
              <p:cNvPr id="201" name="Google Shape;715;p41"/>
              <p:cNvSpPr/>
              <p:nvPr/>
            </p:nvSpPr>
            <p:spPr>
              <a:xfrm>
                <a:off x="7747920" y="379260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Informiert werden</a:t>
                </a:r>
                <a:endParaRPr lang="en-US" sz="1800" b="0" u="none" strike="noStrike">
                  <a:solidFill>
                    <a:srgbClr val="FFFFFF"/>
                  </a:solidFill>
                  <a:effectLst/>
                  <a:uFillTx/>
                  <a:latin typeface="Calibri"/>
                </a:endParaRPr>
              </a:p>
            </p:txBody>
          </p:sp>
          <p:sp>
            <p:nvSpPr>
              <p:cNvPr id="202" name="Google Shape;716;p41"/>
              <p:cNvSpPr/>
              <p:nvPr/>
            </p:nvSpPr>
            <p:spPr>
              <a:xfrm rot="16200000" flipH="1">
                <a:off x="5389920" y="244620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Institutionell</a:t>
                </a:r>
                <a:endParaRPr lang="en-US" sz="1800" b="0" u="none" strike="noStrike">
                  <a:solidFill>
                    <a:srgbClr val="000000"/>
                  </a:solidFill>
                  <a:effectLst/>
                  <a:uFillTx/>
                  <a:latin typeface="Calibri"/>
                </a:endParaRPr>
              </a:p>
            </p:txBody>
          </p:sp>
          <p:sp>
            <p:nvSpPr>
              <p:cNvPr id="203" name="Google Shape;717;p41"/>
              <p:cNvSpPr/>
              <p:nvPr/>
            </p:nvSpPr>
            <p:spPr>
              <a:xfrm rot="16200000" flipH="1">
                <a:off x="4914360" y="284688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Projektbasiert</a:t>
                </a:r>
                <a:endParaRPr lang="en-US" sz="1800" b="0" u="none" strike="noStrike">
                  <a:solidFill>
                    <a:srgbClr val="000000"/>
                  </a:solidFill>
                  <a:effectLst/>
                  <a:uFillTx/>
                  <a:latin typeface="Calibri"/>
                </a:endParaRPr>
              </a:p>
            </p:txBody>
          </p:sp>
          <p:sp>
            <p:nvSpPr>
              <p:cNvPr id="204" name="Google Shape;718;p41"/>
              <p:cNvSpPr/>
              <p:nvPr/>
            </p:nvSpPr>
            <p:spPr>
              <a:xfrm rot="16200000" flipH="1">
                <a:off x="4438800" y="322848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Problemlösend</a:t>
                </a:r>
                <a:endParaRPr lang="en-US" sz="1800" b="0" u="none" strike="noStrike">
                  <a:solidFill>
                    <a:srgbClr val="000000"/>
                  </a:solidFill>
                  <a:effectLst/>
                  <a:uFillTx/>
                  <a:latin typeface="Calibri"/>
                </a:endParaRPr>
              </a:p>
            </p:txBody>
          </p:sp>
          <p:sp>
            <p:nvSpPr>
              <p:cNvPr id="205" name="Google Shape;719;p41"/>
              <p:cNvSpPr/>
              <p:nvPr/>
            </p:nvSpPr>
            <p:spPr>
              <a:xfrm rot="16200000" flipH="1">
                <a:off x="3962880" y="361008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Simulierend</a:t>
                </a:r>
                <a:endParaRPr lang="en-US" sz="1800" b="0" u="none" strike="noStrike">
                  <a:solidFill>
                    <a:srgbClr val="000000"/>
                  </a:solidFill>
                  <a:effectLst/>
                  <a:uFillTx/>
                  <a:latin typeface="Calibri"/>
                </a:endParaRPr>
              </a:p>
            </p:txBody>
          </p:sp>
          <p:sp>
            <p:nvSpPr>
              <p:cNvPr id="206" name="Google Shape;720;p41"/>
              <p:cNvSpPr/>
              <p:nvPr/>
            </p:nvSpPr>
            <p:spPr>
              <a:xfrm rot="16200000" flipH="1">
                <a:off x="3487320" y="399204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Informell</a:t>
                </a:r>
                <a:endParaRPr lang="en-US" sz="1800" b="0" u="none" strike="noStrike">
                  <a:solidFill>
                    <a:srgbClr val="000000"/>
                  </a:solidFill>
                  <a:effectLst/>
                  <a:uFillTx/>
                  <a:latin typeface="Calibri"/>
                </a:endParaRPr>
              </a:p>
            </p:txBody>
          </p:sp>
          <p:sp>
            <p:nvSpPr>
              <p:cNvPr id="207" name="Google Shape;721;p41"/>
              <p:cNvSpPr/>
              <p:nvPr/>
            </p:nvSpPr>
            <p:spPr>
              <a:xfrm rot="19206600" flipH="1">
                <a:off x="522072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200" b="0" i="1" u="none" strike="noStrike" dirty="0">
                    <a:solidFill>
                      <a:schemeClr val="lt1"/>
                    </a:solidFill>
                    <a:effectLst/>
                    <a:uFillTx/>
                    <a:latin typeface="Arial"/>
                    <a:ea typeface="Arial"/>
                  </a:rPr>
                  <a:t>Individuelle Angelegenheiten</a:t>
                </a:r>
                <a:endParaRPr lang="en-US" sz="1200" b="0" u="none" strike="noStrike" dirty="0">
                  <a:solidFill>
                    <a:srgbClr val="000000"/>
                  </a:solidFill>
                  <a:effectLst/>
                  <a:uFillTx/>
                  <a:latin typeface="Calibri"/>
                </a:endParaRPr>
              </a:p>
            </p:txBody>
          </p:sp>
          <p:sp>
            <p:nvSpPr>
              <p:cNvPr id="208" name="Google Shape;722;p41"/>
              <p:cNvSpPr/>
              <p:nvPr/>
            </p:nvSpPr>
            <p:spPr>
              <a:xfrm rot="19206600" flipH="1">
                <a:off x="587484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dirty="0">
                    <a:solidFill>
                      <a:schemeClr val="lt1"/>
                    </a:solidFill>
                    <a:effectLst/>
                    <a:uFillTx/>
                    <a:latin typeface="Arial"/>
                    <a:ea typeface="Arial"/>
                  </a:rPr>
                  <a:t>Mitschüler betreffend</a:t>
                </a:r>
                <a:endParaRPr lang="en-US" sz="1800" b="0" u="none" strike="noStrike" dirty="0">
                  <a:solidFill>
                    <a:srgbClr val="000000"/>
                  </a:solidFill>
                  <a:effectLst/>
                  <a:uFillTx/>
                  <a:latin typeface="Calibri"/>
                </a:endParaRPr>
              </a:p>
            </p:txBody>
          </p:sp>
          <p:sp>
            <p:nvSpPr>
              <p:cNvPr id="209" name="Google Shape;723;p41"/>
              <p:cNvSpPr/>
              <p:nvPr/>
            </p:nvSpPr>
            <p:spPr>
              <a:xfrm rot="19206600" flipH="1">
                <a:off x="652104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600" b="0" u="none" strike="noStrike">
                    <a:solidFill>
                      <a:schemeClr val="lt1"/>
                    </a:solidFill>
                    <a:effectLst/>
                    <a:uFillTx/>
                    <a:latin typeface="Arial"/>
                    <a:ea typeface="Arial"/>
                  </a:rPr>
                  <a:t>Klassenangelegenheiten</a:t>
                </a:r>
                <a:endParaRPr lang="en-US" sz="1600" b="0" u="none" strike="noStrike">
                  <a:solidFill>
                    <a:srgbClr val="000000"/>
                  </a:solidFill>
                  <a:effectLst/>
                  <a:uFillTx/>
                  <a:latin typeface="Calibri"/>
                </a:endParaRPr>
              </a:p>
            </p:txBody>
          </p:sp>
          <p:sp>
            <p:nvSpPr>
              <p:cNvPr id="210" name="Google Shape;724;p41"/>
              <p:cNvSpPr/>
              <p:nvPr/>
            </p:nvSpPr>
            <p:spPr>
              <a:xfrm rot="19206600" flipH="1">
                <a:off x="718776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200" b="0" u="none" strike="noStrike">
                    <a:solidFill>
                      <a:schemeClr val="lt1"/>
                    </a:solidFill>
                    <a:effectLst/>
                    <a:uFillTx/>
                    <a:latin typeface="Arial"/>
                    <a:ea typeface="Arial"/>
                  </a:rPr>
                  <a:t>Schulpersonalangelegenheiten</a:t>
                </a:r>
                <a:endParaRPr lang="en-US" sz="1200" b="0" u="none" strike="noStrike">
                  <a:solidFill>
                    <a:srgbClr val="000000"/>
                  </a:solidFill>
                  <a:effectLst/>
                  <a:uFillTx/>
                  <a:latin typeface="Calibri"/>
                </a:endParaRPr>
              </a:p>
            </p:txBody>
          </p:sp>
          <p:sp>
            <p:nvSpPr>
              <p:cNvPr id="211" name="Google Shape;725;p41"/>
              <p:cNvSpPr/>
              <p:nvPr/>
            </p:nvSpPr>
            <p:spPr>
              <a:xfrm rot="19206600" flipH="1">
                <a:off x="785448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Die Schule betreffend</a:t>
                </a:r>
                <a:endParaRPr lang="en-US" sz="1800" b="0" u="none" strike="noStrike">
                  <a:solidFill>
                    <a:srgbClr val="000000"/>
                  </a:solidFill>
                  <a:effectLst/>
                  <a:uFillTx/>
                  <a:latin typeface="Calibri"/>
                </a:endParaRPr>
              </a:p>
            </p:txBody>
          </p:sp>
          <p:sp>
            <p:nvSpPr>
              <p:cNvPr id="212" name="Google Shape;726;p41"/>
              <p:cNvSpPr/>
              <p:nvPr/>
            </p:nvSpPr>
            <p:spPr>
              <a:xfrm rot="19206600" flipH="1">
                <a:off x="8487000" y="521352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Externe betreffend</a:t>
                </a:r>
                <a:endParaRPr lang="en-US" sz="1800" b="0" u="none" strike="noStrike">
                  <a:solidFill>
                    <a:srgbClr val="000000"/>
                  </a:solidFill>
                  <a:effectLst/>
                  <a:uFillTx/>
                  <a:latin typeface="Calibri"/>
                </a:endParaRPr>
              </a:p>
            </p:txBody>
          </p:sp>
          <p:cxnSp>
            <p:nvCxnSpPr>
              <p:cNvPr id="213" name="Google Shape;727;p41"/>
              <p:cNvCxnSpPr/>
              <p:nvPr/>
            </p:nvCxnSpPr>
            <p:spPr>
              <a:xfrm>
                <a:off x="11734560" y="564120"/>
                <a:ext cx="720" cy="3812760"/>
              </a:xfrm>
              <a:prstGeom prst="straightConnector1">
                <a:avLst/>
              </a:prstGeom>
              <a:ln w="19050">
                <a:solidFill>
                  <a:srgbClr val="55C6FF"/>
                </a:solidFill>
                <a:miter/>
                <a:headEnd type="triangle" w="med" len="med"/>
                <a:tailEnd type="triangle" w="med" len="med"/>
              </a:ln>
            </p:spPr>
          </p:cxnSp>
          <p:sp>
            <p:nvSpPr>
              <p:cNvPr id="214" name="Google Shape;728;p41"/>
              <p:cNvSpPr/>
              <p:nvPr/>
            </p:nvSpPr>
            <p:spPr>
              <a:xfrm rot="5400000">
                <a:off x="10400400" y="2699479"/>
                <a:ext cx="3012840" cy="306323"/>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lIns="72000" tIns="45000" rIns="90000" bIns="45000" anchor="t">
                <a:spAutoFit/>
              </a:bodyPr>
              <a:lstStyle/>
              <a:p>
                <a:pPr>
                  <a:lnSpc>
                    <a:spcPct val="100000"/>
                  </a:lnSpc>
                  <a:tabLst>
                    <a:tab pos="0" algn="l"/>
                  </a:tabLst>
                </a:pPr>
                <a:r>
                  <a:rPr lang="de-DE" sz="1400" b="0" u="none" strike="noStrike" dirty="0">
                    <a:solidFill>
                      <a:schemeClr val="dk1"/>
                    </a:solidFill>
                    <a:effectLst/>
                    <a:uFillTx/>
                    <a:latin typeface="Arial" panose="020B0604020202020204" pitchFamily="34" charset="0"/>
                    <a:ea typeface="Calibri"/>
                    <a:cs typeface="Arial" panose="020B0604020202020204" pitchFamily="34" charset="0"/>
                  </a:rPr>
                  <a:t>Modus der Partizipation</a:t>
                </a:r>
                <a:endParaRPr lang="en-US" sz="1400" b="0" u="none" strike="noStrike" dirty="0">
                  <a:solidFill>
                    <a:srgbClr val="000000"/>
                  </a:solidFill>
                  <a:effectLst/>
                  <a:uFillTx/>
                  <a:latin typeface="Arial" panose="020B0604020202020204" pitchFamily="34" charset="0"/>
                  <a:cs typeface="Arial" panose="020B0604020202020204" pitchFamily="34" charset="0"/>
                </a:endParaRPr>
              </a:p>
            </p:txBody>
          </p:sp>
          <p:cxnSp>
            <p:nvCxnSpPr>
              <p:cNvPr id="215" name="Google Shape;729;p41"/>
              <p:cNvCxnSpPr/>
              <p:nvPr/>
            </p:nvCxnSpPr>
            <p:spPr>
              <a:xfrm flipV="1">
                <a:off x="5356080" y="383040"/>
                <a:ext cx="2299320" cy="1849680"/>
              </a:xfrm>
              <a:prstGeom prst="straightConnector1">
                <a:avLst/>
              </a:prstGeom>
              <a:ln w="19050">
                <a:solidFill>
                  <a:srgbClr val="55C6FF"/>
                </a:solidFill>
                <a:miter/>
                <a:headEnd type="triangle" w="med" len="med"/>
                <a:tailEnd type="triangle" w="med" len="med"/>
              </a:ln>
            </p:spPr>
          </p:cxnSp>
        </p:grpSp>
        <p:cxnSp>
          <p:nvCxnSpPr>
            <p:cNvPr id="216" name="Google Shape;730;p41"/>
            <p:cNvCxnSpPr/>
            <p:nvPr/>
          </p:nvCxnSpPr>
          <p:spPr>
            <a:xfrm flipH="1">
              <a:off x="5496120" y="6500880"/>
              <a:ext cx="3835080" cy="720"/>
            </a:xfrm>
            <a:prstGeom prst="straightConnector1">
              <a:avLst/>
            </a:prstGeom>
            <a:ln w="19050">
              <a:solidFill>
                <a:srgbClr val="55C6FF"/>
              </a:solidFill>
              <a:miter/>
              <a:headEnd type="triangle" w="med" len="med"/>
              <a:tailEnd type="triangle" w="med" len="med"/>
            </a:ln>
          </p:spPr>
        </p:cxnSp>
      </p:grpSp>
      <p:sp>
        <p:nvSpPr>
          <p:cNvPr id="8" name="Google Shape;663;p39">
            <a:extLst>
              <a:ext uri="{FF2B5EF4-FFF2-40B4-BE49-F238E27FC236}">
                <a16:creationId xmlns:a16="http://schemas.microsoft.com/office/drawing/2014/main" id="{4BCFF4C7-893A-7CBA-548D-F657ACD633EF}"/>
              </a:ext>
            </a:extLst>
          </p:cNvPr>
          <p:cNvSpPr/>
          <p:nvPr/>
        </p:nvSpPr>
        <p:spPr>
          <a:xfrm>
            <a:off x="275819" y="1855440"/>
            <a:ext cx="4164262" cy="82954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tabLst>
                <a:tab pos="0" algn="l"/>
              </a:tabLst>
            </a:pPr>
            <a:r>
              <a:rPr lang="de-DE" sz="2400" dirty="0">
                <a:solidFill>
                  <a:schemeClr val="dk1"/>
                </a:solidFill>
                <a:latin typeface="Arial"/>
              </a:rPr>
              <a:t>Der „Partizipationswürfel“ nach Abs (2006)</a:t>
            </a:r>
            <a:endParaRPr lang="en-US" sz="2400" dirty="0">
              <a:solidFill>
                <a:schemeClr val="dk1"/>
              </a:solidFill>
              <a:latin typeface="Arial"/>
            </a:endParaRPr>
          </a:p>
        </p:txBody>
      </p:sp>
      <p:sp>
        <p:nvSpPr>
          <p:cNvPr id="2" name="Ellipse 1">
            <a:extLst>
              <a:ext uri="{FF2B5EF4-FFF2-40B4-BE49-F238E27FC236}">
                <a16:creationId xmlns:a16="http://schemas.microsoft.com/office/drawing/2014/main" id="{202C4BCB-85D3-4A82-14B4-9FA5BB15FFAB}"/>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1</a:t>
            </a:r>
            <a:endParaRPr lang="en-US" sz="2800" b="0" u="none" strike="noStrike" dirty="0">
              <a:solidFill>
                <a:srgbClr val="404040"/>
              </a:solidFill>
              <a:effectLst/>
              <a:uFillTx/>
              <a:latin typeface="Calibri"/>
            </a:endParaRPr>
          </a:p>
        </p:txBody>
      </p:sp>
      <p:sp>
        <p:nvSpPr>
          <p:cNvPr id="4" name="PlaceHolder 2">
            <a:extLst>
              <a:ext uri="{FF2B5EF4-FFF2-40B4-BE49-F238E27FC236}">
                <a16:creationId xmlns:a16="http://schemas.microsoft.com/office/drawing/2014/main" id="{66CF5EB5-C0B8-FD17-254D-47AC49595817}"/>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solidFill>
                  <a:schemeClr val="tx1"/>
                </a:solidFill>
              </a:rPr>
              <a:pPr/>
              <a:t>11</a:t>
            </a:fld>
            <a:endParaRPr lang="de-DE">
              <a:solidFill>
                <a:schemeClr val="tx1"/>
              </a:solidFill>
            </a:endParaRPr>
          </a:p>
        </p:txBody>
      </p:sp>
      <p:sp>
        <p:nvSpPr>
          <p:cNvPr id="5" name="Google Shape;696;p40">
            <a:extLst>
              <a:ext uri="{FF2B5EF4-FFF2-40B4-BE49-F238E27FC236}">
                <a16:creationId xmlns:a16="http://schemas.microsoft.com/office/drawing/2014/main" id="{E36BBE3E-3C53-991D-7D6F-4CA1E0DF2C41}"/>
              </a:ext>
            </a:extLst>
          </p:cNvPr>
          <p:cNvSpPr/>
          <p:nvPr/>
        </p:nvSpPr>
        <p:spPr>
          <a:xfrm>
            <a:off x="6385847" y="6529090"/>
            <a:ext cx="2153160" cy="307080"/>
          </a:xfrm>
          <a:prstGeom prst="rect">
            <a:avLst/>
          </a:prstGeom>
          <a:solidFill>
            <a:srgbClr val="FFFFFF">
              <a:alpha val="49000"/>
            </a:srgbClr>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tabLst>
                <a:tab pos="0" algn="l"/>
              </a:tabLst>
            </a:pPr>
            <a:r>
              <a:rPr lang="de-DE" sz="1400" b="0" u="none" strike="noStrike" dirty="0">
                <a:solidFill>
                  <a:schemeClr val="dk1"/>
                </a:solidFill>
                <a:effectLst/>
                <a:uFillTx/>
                <a:latin typeface="Arial"/>
                <a:ea typeface="Arial"/>
              </a:rPr>
              <a:t>Bereich der Partizipation</a:t>
            </a:r>
            <a:endParaRPr lang="en-US" sz="1400" b="0" u="none" strike="noStrike" dirty="0">
              <a:solidFill>
                <a:srgbClr val="000000"/>
              </a:solidFill>
              <a:effectLst/>
              <a:uFillTx/>
              <a:latin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A410CD-C756-534F-566B-4FA793E72576}"/>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0683272E-A27B-C049-5793-8E674AB62D5F}"/>
              </a:ext>
            </a:extLst>
          </p:cNvPr>
          <p:cNvSpPr>
            <a:spLocks noGrp="1"/>
          </p:cNvSpPr>
          <p:nvPr>
            <p:ph type="title" idx="4294967295"/>
          </p:nvPr>
        </p:nvSpPr>
        <p:spPr>
          <a:xfrm>
            <a:off x="273600" y="0"/>
            <a:ext cx="1051488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sz="3600" b="1" u="none" strike="noStrike" dirty="0">
                <a:solidFill>
                  <a:srgbClr val="404040"/>
                </a:solidFill>
                <a:effectLst/>
                <a:uFillTx/>
                <a:latin typeface="Arial"/>
              </a:rPr>
              <a:t>1. Demokratiebildung auf Schulebene</a:t>
            </a:r>
            <a:endParaRPr lang="de-DE" sz="3600" b="0" u="none" strike="noStrike" dirty="0">
              <a:solidFill>
                <a:srgbClr val="404040"/>
              </a:solidFill>
              <a:effectLst/>
              <a:uFillTx/>
              <a:latin typeface="Calibri Light"/>
            </a:endParaRPr>
          </a:p>
        </p:txBody>
      </p:sp>
      <p:sp>
        <p:nvSpPr>
          <p:cNvPr id="89" name="Rectangle 2">
            <a:extLst>
              <a:ext uri="{FF2B5EF4-FFF2-40B4-BE49-F238E27FC236}">
                <a16:creationId xmlns:a16="http://schemas.microsoft.com/office/drawing/2014/main" id="{B6E072BD-B974-3096-CDF7-2C6EB1F0E6E2}"/>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grpSp>
        <p:nvGrpSpPr>
          <p:cNvPr id="17" name="Gruppieren 16">
            <a:extLst>
              <a:ext uri="{FF2B5EF4-FFF2-40B4-BE49-F238E27FC236}">
                <a16:creationId xmlns:a16="http://schemas.microsoft.com/office/drawing/2014/main" id="{E54FBD77-BBE5-39FA-FFCD-F6073B5618D8}"/>
              </a:ext>
            </a:extLst>
          </p:cNvPr>
          <p:cNvGrpSpPr/>
          <p:nvPr/>
        </p:nvGrpSpPr>
        <p:grpSpPr>
          <a:xfrm>
            <a:off x="630509" y="1396980"/>
            <a:ext cx="9801062" cy="4384944"/>
            <a:chOff x="511564" y="1236528"/>
            <a:chExt cx="9801062" cy="4384944"/>
          </a:xfrm>
        </p:grpSpPr>
        <p:sp>
          <p:nvSpPr>
            <p:cNvPr id="16" name="Rechteck 15">
              <a:extLst>
                <a:ext uri="{FF2B5EF4-FFF2-40B4-BE49-F238E27FC236}">
                  <a16:creationId xmlns:a16="http://schemas.microsoft.com/office/drawing/2014/main" id="{A889B43B-5D78-DE7C-A6FD-C7E776997F15}"/>
                </a:ext>
              </a:extLst>
            </p:cNvPr>
            <p:cNvSpPr/>
            <p:nvPr/>
          </p:nvSpPr>
          <p:spPr>
            <a:xfrm>
              <a:off x="511564" y="1236528"/>
              <a:ext cx="9511601" cy="4384944"/>
            </a:xfrm>
            <a:prstGeom prst="rect">
              <a:avLst/>
            </a:prstGeom>
            <a:solidFill>
              <a:srgbClr val="8D66A7">
                <a:alpha val="28871"/>
              </a:srgbClr>
            </a:solidFill>
            <a:ln w="38100">
              <a:solidFill>
                <a:srgbClr val="8D67A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grpSp>
          <p:nvGrpSpPr>
            <p:cNvPr id="2" name="Gruppieren 1">
              <a:extLst>
                <a:ext uri="{FF2B5EF4-FFF2-40B4-BE49-F238E27FC236}">
                  <a16:creationId xmlns:a16="http://schemas.microsoft.com/office/drawing/2014/main" id="{EC7C6088-0CAE-7E73-50B5-6DCD840DD7CE}"/>
                </a:ext>
              </a:extLst>
            </p:cNvPr>
            <p:cNvGrpSpPr/>
            <p:nvPr/>
          </p:nvGrpSpPr>
          <p:grpSpPr>
            <a:xfrm>
              <a:off x="784800" y="1391370"/>
              <a:ext cx="9527826" cy="4075259"/>
              <a:chOff x="1671905" y="1537565"/>
              <a:chExt cx="9527826" cy="4075259"/>
            </a:xfrm>
          </p:grpSpPr>
          <p:sp>
            <p:nvSpPr>
              <p:cNvPr id="4" name="Textfeld 3">
                <a:extLst>
                  <a:ext uri="{FF2B5EF4-FFF2-40B4-BE49-F238E27FC236}">
                    <a16:creationId xmlns:a16="http://schemas.microsoft.com/office/drawing/2014/main" id="{D0B2778B-77AF-7C82-5DAF-AF65A39DE616}"/>
                  </a:ext>
                </a:extLst>
              </p:cNvPr>
              <p:cNvSpPr txBox="1"/>
              <p:nvPr/>
            </p:nvSpPr>
            <p:spPr>
              <a:xfrm rot="16200000">
                <a:off x="9954593" y="4367686"/>
                <a:ext cx="2200815" cy="289461"/>
              </a:xfrm>
              <a:prstGeom prst="rect">
                <a:avLst/>
              </a:prstGeom>
              <a:noFill/>
              <a:ln>
                <a:noFill/>
              </a:ln>
              <a:effectLst>
                <a:outerShdw sx="1000" sy="1000" algn="tl" rotWithShape="0">
                  <a:prstClr val="black"/>
                </a:outerShdw>
              </a:effectLst>
            </p:spPr>
            <p:txBody>
              <a:bodyPr wrap="none" rtlCol="0">
                <a:normAutofit/>
              </a:bodyPr>
              <a:lstStyle/>
              <a:p>
                <a:r>
                  <a:rPr lang="de-DE" sz="1200" dirty="0">
                    <a:latin typeface="Arial" panose="020B0604020202020204" pitchFamily="34" charset="0"/>
                    <a:cs typeface="Arial" panose="020B0604020202020204" pitchFamily="34" charset="0"/>
                  </a:rPr>
                  <a:t>Quelle: DEVI e.V., 2018, S.10</a:t>
                </a:r>
              </a:p>
              <a:p>
                <a:pPr algn="l"/>
                <a:endParaRPr lang="de-DE" dirty="0"/>
              </a:p>
            </p:txBody>
          </p:sp>
          <p:grpSp>
            <p:nvGrpSpPr>
              <p:cNvPr id="5" name="Gruppieren 4">
                <a:extLst>
                  <a:ext uri="{FF2B5EF4-FFF2-40B4-BE49-F238E27FC236}">
                    <a16:creationId xmlns:a16="http://schemas.microsoft.com/office/drawing/2014/main" id="{06B3F426-134E-4035-48F8-4C3AAD66E631}"/>
                  </a:ext>
                </a:extLst>
              </p:cNvPr>
              <p:cNvGrpSpPr/>
              <p:nvPr/>
            </p:nvGrpSpPr>
            <p:grpSpPr>
              <a:xfrm>
                <a:off x="1671905" y="1537565"/>
                <a:ext cx="9022170" cy="3946024"/>
                <a:chOff x="1468565" y="1752328"/>
                <a:chExt cx="9022170" cy="3946024"/>
              </a:xfrm>
            </p:grpSpPr>
            <p:sp>
              <p:nvSpPr>
                <p:cNvPr id="6" name="Textfeld 5">
                  <a:extLst>
                    <a:ext uri="{FF2B5EF4-FFF2-40B4-BE49-F238E27FC236}">
                      <a16:creationId xmlns:a16="http://schemas.microsoft.com/office/drawing/2014/main" id="{C7820D4D-D48D-2AFD-0912-A39E461E7AF0}"/>
                    </a:ext>
                  </a:extLst>
                </p:cNvPr>
                <p:cNvSpPr txBox="1"/>
                <p:nvPr/>
              </p:nvSpPr>
              <p:spPr>
                <a:xfrm>
                  <a:off x="1468565" y="1752328"/>
                  <a:ext cx="2559478" cy="930233"/>
                </a:xfrm>
                <a:prstGeom prst="roundRect">
                  <a:avLst/>
                </a:prstGeom>
                <a:solidFill>
                  <a:schemeClr val="bg1"/>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fontScale="92500"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a:ln>
                        <a:noFill/>
                      </a:ln>
                      <a:solidFill>
                        <a:prstClr val="black"/>
                      </a:solidFill>
                      <a:effectLst/>
                      <a:uLnTx/>
                      <a:uFillTx/>
                      <a:latin typeface="Arial" panose="020B0604020202020204"/>
                      <a:ea typeface="+mn-ea"/>
                      <a:cs typeface="+mn-cs"/>
                    </a:rPr>
                    <a:t>Einführung von demokratiepädagogischen Maßnahmen </a:t>
                  </a:r>
                  <a:r>
                    <a:rPr kumimoji="0" lang="de-DE" sz="1400" b="0" i="0" u="none" strike="noStrike" kern="1200" cap="none" spc="0" normalizeH="0" baseline="0" noProof="0" dirty="0">
                      <a:ln>
                        <a:noFill/>
                      </a:ln>
                      <a:solidFill>
                        <a:prstClr val="black"/>
                      </a:solidFill>
                      <a:effectLst/>
                      <a:uLnTx/>
                      <a:uFillTx/>
                      <a:latin typeface="Arial" panose="020B0604020202020204"/>
                      <a:ea typeface="+mn-ea"/>
                      <a:cs typeface="+mn-cs"/>
                    </a:rPr>
                    <a:t>(Klassenrat, Audit)</a:t>
                  </a:r>
                </a:p>
                <a:p>
                  <a:pPr algn="ctr"/>
                  <a:endParaRPr lang="de-DE" sz="2200" dirty="0">
                    <a:solidFill>
                      <a:schemeClr val="tx1"/>
                    </a:solidFill>
                  </a:endParaRPr>
                </a:p>
              </p:txBody>
            </p:sp>
            <p:sp>
              <p:nvSpPr>
                <p:cNvPr id="7" name="Textfeld 6">
                  <a:extLst>
                    <a:ext uri="{FF2B5EF4-FFF2-40B4-BE49-F238E27FC236}">
                      <a16:creationId xmlns:a16="http://schemas.microsoft.com/office/drawing/2014/main" id="{F91C1FB9-3A72-A179-3BB4-CF0495053A9A}"/>
                    </a:ext>
                  </a:extLst>
                </p:cNvPr>
                <p:cNvSpPr txBox="1"/>
                <p:nvPr/>
              </p:nvSpPr>
              <p:spPr>
                <a:xfrm>
                  <a:off x="1468565" y="2927340"/>
                  <a:ext cx="2559478" cy="711841"/>
                </a:xfrm>
                <a:prstGeom prst="roundRect">
                  <a:avLst/>
                </a:prstGeom>
                <a:solidFill>
                  <a:schemeClr val="bg1"/>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300" b="1" i="0" u="none" strike="noStrike" kern="1200" cap="none" spc="0" normalizeH="0" baseline="0" noProof="0" dirty="0">
                      <a:ln>
                        <a:noFill/>
                      </a:ln>
                      <a:solidFill>
                        <a:prstClr val="black"/>
                      </a:solidFill>
                      <a:effectLst/>
                      <a:uLnTx/>
                      <a:uFillTx/>
                      <a:latin typeface="Arial" panose="020B0604020202020204"/>
                      <a:ea typeface="+mn-ea"/>
                      <a:cs typeface="+mn-cs"/>
                    </a:rPr>
                    <a:t>Aufbau, Förderung und Begleitung einer aktiven SV / Auszubildendenvertretung  </a:t>
                  </a:r>
                </a:p>
                <a:p>
                  <a:pPr algn="ctr"/>
                  <a:endParaRPr lang="de-DE" sz="2200" dirty="0">
                    <a:solidFill>
                      <a:schemeClr val="tx1"/>
                    </a:solidFill>
                  </a:endParaRPr>
                </a:p>
              </p:txBody>
            </p:sp>
            <p:sp>
              <p:nvSpPr>
                <p:cNvPr id="8" name="Textfeld 7">
                  <a:extLst>
                    <a:ext uri="{FF2B5EF4-FFF2-40B4-BE49-F238E27FC236}">
                      <a16:creationId xmlns:a16="http://schemas.microsoft.com/office/drawing/2014/main" id="{B735A775-F95E-4B17-79AF-AF39F1955B36}"/>
                    </a:ext>
                  </a:extLst>
                </p:cNvPr>
                <p:cNvSpPr txBox="1"/>
                <p:nvPr/>
              </p:nvSpPr>
              <p:spPr>
                <a:xfrm>
                  <a:off x="1468565" y="3844888"/>
                  <a:ext cx="2559478" cy="711841"/>
                </a:xfrm>
                <a:prstGeom prst="roundRect">
                  <a:avLst/>
                </a:prstGeom>
                <a:solidFill>
                  <a:schemeClr val="bg1"/>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300" b="1" i="0" u="none" strike="noStrike" kern="1200" cap="none" spc="0" normalizeH="0" baseline="0" noProof="0" dirty="0">
                      <a:ln>
                        <a:noFill/>
                      </a:ln>
                      <a:solidFill>
                        <a:prstClr val="black"/>
                      </a:solidFill>
                      <a:effectLst/>
                      <a:uLnTx/>
                      <a:uFillTx/>
                      <a:latin typeface="Arial" panose="020B0604020202020204"/>
                      <a:ea typeface="+mn-ea"/>
                      <a:cs typeface="+mn-cs"/>
                    </a:rPr>
                    <a:t>Regelmäßige Aktivitäten </a:t>
                  </a:r>
                  <a:r>
                    <a:rPr kumimoji="0" lang="de-DE" sz="1300" b="0" i="0" u="none" strike="noStrike" kern="1200" cap="none" spc="0" normalizeH="0" baseline="0" noProof="0" dirty="0">
                      <a:ln>
                        <a:noFill/>
                      </a:ln>
                      <a:solidFill>
                        <a:prstClr val="black"/>
                      </a:solidFill>
                      <a:effectLst/>
                      <a:uLnTx/>
                      <a:uFillTx/>
                      <a:latin typeface="Arial" panose="020B0604020202020204"/>
                      <a:ea typeface="+mn-ea"/>
                      <a:cs typeface="+mn-cs"/>
                    </a:rPr>
                    <a:t>(Schule ohne Rassismus</a:t>
                  </a:r>
                  <a:r>
                    <a:rPr lang="de-DE" sz="1300" dirty="0">
                      <a:solidFill>
                        <a:prstClr val="black"/>
                      </a:solidFill>
                      <a:latin typeface="Arial" panose="020B0604020202020204"/>
                    </a:rPr>
                    <a:t>, Projekttage, Fortbildungen</a:t>
                  </a:r>
                  <a:r>
                    <a:rPr kumimoji="0" lang="de-DE" sz="1300" b="0" i="0" u="none" strike="noStrike" kern="1200" cap="none" spc="0" normalizeH="0" baseline="0" noProof="0" dirty="0">
                      <a:ln>
                        <a:noFill/>
                      </a:ln>
                      <a:solidFill>
                        <a:prstClr val="black"/>
                      </a:solidFill>
                      <a:effectLst/>
                      <a:uLnTx/>
                      <a:uFillTx/>
                      <a:latin typeface="Arial" panose="020B0604020202020204"/>
                      <a:ea typeface="+mn-ea"/>
                      <a:cs typeface="+mn-cs"/>
                    </a:rPr>
                    <a:t>)</a:t>
                  </a:r>
                </a:p>
                <a:p>
                  <a:pPr algn="ctr"/>
                  <a:endParaRPr lang="de-DE" sz="2200" dirty="0">
                    <a:solidFill>
                      <a:schemeClr val="tx1"/>
                    </a:solidFill>
                  </a:endParaRPr>
                </a:p>
              </p:txBody>
            </p:sp>
            <p:sp>
              <p:nvSpPr>
                <p:cNvPr id="9" name="Textfeld 8">
                  <a:extLst>
                    <a:ext uri="{FF2B5EF4-FFF2-40B4-BE49-F238E27FC236}">
                      <a16:creationId xmlns:a16="http://schemas.microsoft.com/office/drawing/2014/main" id="{9AC592F5-DC1C-483E-1BA6-7C117438791E}"/>
                    </a:ext>
                  </a:extLst>
                </p:cNvPr>
                <p:cNvSpPr txBox="1"/>
                <p:nvPr/>
              </p:nvSpPr>
              <p:spPr>
                <a:xfrm>
                  <a:off x="1468565" y="4766440"/>
                  <a:ext cx="2559478" cy="930233"/>
                </a:xfrm>
                <a:prstGeom prst="roundRect">
                  <a:avLst/>
                </a:prstGeom>
                <a:solidFill>
                  <a:schemeClr val="bg1"/>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300" b="1" i="0" u="none" strike="noStrike" kern="1200" cap="none" spc="0" normalizeH="0" baseline="0" noProof="0" dirty="0">
                      <a:ln>
                        <a:noFill/>
                      </a:ln>
                      <a:solidFill>
                        <a:prstClr val="black"/>
                      </a:solidFill>
                      <a:effectLst/>
                      <a:uLnTx/>
                      <a:uFillTx/>
                      <a:latin typeface="Arial" panose="020B0604020202020204"/>
                      <a:ea typeface="+mn-ea"/>
                      <a:cs typeface="+mn-cs"/>
                    </a:rPr>
                    <a:t>Klare und einheitliche Regelungen im Umgang mit rechtsextremen Vorfällen und bei Diskriminierung</a:t>
                  </a:r>
                </a:p>
                <a:p>
                  <a:pPr algn="ctr"/>
                  <a:endParaRPr lang="de-DE" sz="2200" dirty="0">
                    <a:solidFill>
                      <a:schemeClr val="tx1"/>
                    </a:solidFill>
                  </a:endParaRPr>
                </a:p>
              </p:txBody>
            </p:sp>
            <p:sp>
              <p:nvSpPr>
                <p:cNvPr id="10" name="Textfeld 9">
                  <a:extLst>
                    <a:ext uri="{FF2B5EF4-FFF2-40B4-BE49-F238E27FC236}">
                      <a16:creationId xmlns:a16="http://schemas.microsoft.com/office/drawing/2014/main" id="{7C64ACD5-C251-8D0F-0F65-7CBB72FB1FEA}"/>
                    </a:ext>
                  </a:extLst>
                </p:cNvPr>
                <p:cNvSpPr txBox="1"/>
                <p:nvPr/>
              </p:nvSpPr>
              <p:spPr>
                <a:xfrm>
                  <a:off x="4660744" y="1752328"/>
                  <a:ext cx="2598517" cy="711841"/>
                </a:xfrm>
                <a:prstGeom prst="roundRect">
                  <a:avLst/>
                </a:prstGeom>
                <a:solidFill>
                  <a:schemeClr val="bg1"/>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br>
                    <a:rPr kumimoji="0" lang="de-DE" sz="1300" b="1" i="0" u="none" strike="noStrike" kern="1200" cap="none" spc="0" normalizeH="0" baseline="0" noProof="0" dirty="0">
                      <a:ln>
                        <a:noFill/>
                      </a:ln>
                      <a:solidFill>
                        <a:prstClr val="black"/>
                      </a:solidFill>
                      <a:effectLst/>
                      <a:uLnTx/>
                      <a:uFillTx/>
                      <a:latin typeface="Arial" panose="020B0604020202020204"/>
                      <a:ea typeface="+mn-ea"/>
                      <a:cs typeface="+mn-cs"/>
                    </a:rPr>
                  </a:br>
                  <a:r>
                    <a:rPr kumimoji="0" lang="de-DE" sz="1300" b="1" i="0" u="none" strike="noStrike" kern="1200" cap="none" spc="0" normalizeH="0" baseline="0" noProof="0" dirty="0">
                      <a:ln>
                        <a:noFill/>
                      </a:ln>
                      <a:solidFill>
                        <a:prstClr val="black"/>
                      </a:solidFill>
                      <a:effectLst/>
                      <a:uLnTx/>
                      <a:uFillTx/>
                      <a:latin typeface="Arial" panose="020B0604020202020204"/>
                      <a:ea typeface="+mn-ea"/>
                      <a:cs typeface="+mn-cs"/>
                    </a:rPr>
                    <a:t>Einbindung in den Unterricht</a:t>
                  </a:r>
                </a:p>
                <a:p>
                  <a:pPr algn="ctr"/>
                  <a:endParaRPr lang="de-DE" sz="2200" dirty="0">
                    <a:solidFill>
                      <a:schemeClr val="tx1"/>
                    </a:solidFill>
                  </a:endParaRPr>
                </a:p>
              </p:txBody>
            </p:sp>
            <p:sp>
              <p:nvSpPr>
                <p:cNvPr id="11" name="Textfeld 10">
                  <a:extLst>
                    <a:ext uri="{FF2B5EF4-FFF2-40B4-BE49-F238E27FC236}">
                      <a16:creationId xmlns:a16="http://schemas.microsoft.com/office/drawing/2014/main" id="{7A54C22C-0670-5656-FEAE-ED9AC28D2575}"/>
                    </a:ext>
                  </a:extLst>
                </p:cNvPr>
                <p:cNvSpPr txBox="1"/>
                <p:nvPr/>
              </p:nvSpPr>
              <p:spPr>
                <a:xfrm>
                  <a:off x="7931257" y="1758344"/>
                  <a:ext cx="2559478" cy="711841"/>
                </a:xfrm>
                <a:prstGeom prst="roundRect">
                  <a:avLst/>
                </a:prstGeom>
                <a:solidFill>
                  <a:schemeClr val="bg1"/>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300" b="1" i="0" u="none" strike="noStrike" kern="1200" cap="none" spc="0" normalizeH="0" baseline="0" noProof="0" dirty="0">
                      <a:ln>
                        <a:noFill/>
                      </a:ln>
                      <a:solidFill>
                        <a:prstClr val="black"/>
                      </a:solidFill>
                      <a:effectLst/>
                      <a:uLnTx/>
                      <a:uFillTx/>
                      <a:latin typeface="Arial" panose="020B0604020202020204"/>
                      <a:ea typeface="+mn-ea"/>
                      <a:cs typeface="+mn-cs"/>
                    </a:rPr>
                    <a:t>Dauerhaft arbeitende Gruppe von Lehrer*innen und Schüler*innen</a:t>
                  </a:r>
                </a:p>
                <a:p>
                  <a:pPr algn="ctr"/>
                  <a:endParaRPr lang="de-DE" sz="2200" dirty="0">
                    <a:solidFill>
                      <a:schemeClr val="tx1"/>
                    </a:solidFill>
                  </a:endParaRPr>
                </a:p>
              </p:txBody>
            </p:sp>
            <p:sp>
              <p:nvSpPr>
                <p:cNvPr id="12" name="Textfeld 11">
                  <a:extLst>
                    <a:ext uri="{FF2B5EF4-FFF2-40B4-BE49-F238E27FC236}">
                      <a16:creationId xmlns:a16="http://schemas.microsoft.com/office/drawing/2014/main" id="{F38E136B-DCC7-5D2F-BC7B-66118A411E52}"/>
                    </a:ext>
                  </a:extLst>
                </p:cNvPr>
                <p:cNvSpPr txBox="1"/>
                <p:nvPr/>
              </p:nvSpPr>
              <p:spPr>
                <a:xfrm>
                  <a:off x="4770721" y="4875636"/>
                  <a:ext cx="2559478" cy="821037"/>
                </a:xfrm>
                <a:prstGeom prst="roundRect">
                  <a:avLst/>
                </a:prstGeom>
                <a:solidFill>
                  <a:schemeClr val="bg1"/>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fontScale="850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500" b="1" i="0" u="none" strike="noStrike" kern="1200" cap="none" spc="0" normalizeH="0" baseline="0" noProof="0" dirty="0">
                      <a:ln>
                        <a:noFill/>
                      </a:ln>
                      <a:solidFill>
                        <a:prstClr val="black"/>
                      </a:solidFill>
                      <a:effectLst/>
                      <a:uLnTx/>
                      <a:uFillTx/>
                      <a:latin typeface="Arial" panose="020B0604020202020204"/>
                      <a:ea typeface="+mn-ea"/>
                      <a:cs typeface="+mn-cs"/>
                    </a:rPr>
                    <a:t>Handlungsfeld im Schulprogramm </a:t>
                  </a:r>
                  <a:r>
                    <a:rPr kumimoji="0" lang="de-DE" sz="1500" b="0" i="0" u="none" strike="noStrike" kern="1200" cap="none" spc="0" normalizeH="0" baseline="0" noProof="0" dirty="0">
                      <a:ln>
                        <a:noFill/>
                      </a:ln>
                      <a:solidFill>
                        <a:prstClr val="black"/>
                      </a:solidFill>
                      <a:effectLst/>
                      <a:uLnTx/>
                      <a:uFillTx/>
                      <a:latin typeface="Arial" panose="020B0604020202020204"/>
                      <a:ea typeface="+mn-ea"/>
                      <a:cs typeface="+mn-cs"/>
                    </a:rPr>
                    <a:t>(Schwerpunkt der schulischen Steuerungsgruppe) </a:t>
                  </a:r>
                </a:p>
                <a:p>
                  <a:pPr algn="ctr"/>
                  <a:endParaRPr lang="de-DE" sz="2200" dirty="0">
                    <a:solidFill>
                      <a:schemeClr val="tx1"/>
                    </a:solidFill>
                  </a:endParaRPr>
                </a:p>
              </p:txBody>
            </p:sp>
            <p:sp>
              <p:nvSpPr>
                <p:cNvPr id="13" name="Textfeld 12">
                  <a:extLst>
                    <a:ext uri="{FF2B5EF4-FFF2-40B4-BE49-F238E27FC236}">
                      <a16:creationId xmlns:a16="http://schemas.microsoft.com/office/drawing/2014/main" id="{50C86718-D632-0410-5445-40C0334E4C75}"/>
                    </a:ext>
                  </a:extLst>
                </p:cNvPr>
                <p:cNvSpPr txBox="1"/>
                <p:nvPr/>
              </p:nvSpPr>
              <p:spPr>
                <a:xfrm>
                  <a:off x="7931257" y="3039250"/>
                  <a:ext cx="2559478" cy="1304077"/>
                </a:xfrm>
                <a:prstGeom prst="roundRect">
                  <a:avLst/>
                </a:prstGeom>
                <a:solidFill>
                  <a:schemeClr val="bg1"/>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fontScale="92500" lnSpcReduction="2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300" b="1" dirty="0">
                      <a:solidFill>
                        <a:prstClr val="black"/>
                      </a:solidFill>
                      <a:latin typeface="Arial" panose="020B0604020202020204"/>
                    </a:rPr>
                    <a:t>a) Kooperation mit Arbeitgebern und Gewerkschaften </a:t>
                  </a:r>
                  <a:r>
                    <a:rPr lang="de-DE" sz="1300" dirty="0">
                      <a:solidFill>
                        <a:prstClr val="black"/>
                      </a:solidFill>
                      <a:latin typeface="Arial" panose="020B0604020202020204"/>
                    </a:rPr>
                    <a:t>(OSZ und Berufsschulen)</a:t>
                  </a:r>
                  <a:br>
                    <a:rPr lang="de-DE" sz="1300" dirty="0">
                      <a:solidFill>
                        <a:prstClr val="black"/>
                      </a:solidFill>
                      <a:latin typeface="Arial" panose="020B0604020202020204"/>
                    </a:rPr>
                  </a:br>
                  <a:br>
                    <a:rPr lang="de-DE" sz="1300" dirty="0">
                      <a:solidFill>
                        <a:prstClr val="black"/>
                      </a:solidFill>
                      <a:latin typeface="Arial" panose="020B0604020202020204"/>
                    </a:rPr>
                  </a:br>
                  <a:r>
                    <a:rPr lang="de-DE" sz="1300" b="1" dirty="0">
                      <a:solidFill>
                        <a:prstClr val="black"/>
                      </a:solidFill>
                      <a:latin typeface="Arial" panose="020B0604020202020204"/>
                    </a:rPr>
                    <a:t>b) Elternarbeit </a:t>
                  </a:r>
                  <a:r>
                    <a:rPr lang="de-DE" sz="1300" dirty="0">
                      <a:solidFill>
                        <a:prstClr val="black"/>
                      </a:solidFill>
                      <a:latin typeface="Arial" panose="020B0604020202020204"/>
                    </a:rPr>
                    <a:t>(bei allgemeinbildenden Schulen)</a:t>
                  </a:r>
                  <a:endParaRPr kumimoji="0" lang="de-DE" sz="1300" b="0" i="0" u="none" strike="noStrike" kern="1200" cap="none" spc="0" normalizeH="0" baseline="0" noProof="0" dirty="0">
                    <a:ln>
                      <a:noFill/>
                    </a:ln>
                    <a:solidFill>
                      <a:prstClr val="black"/>
                    </a:solidFill>
                    <a:effectLst/>
                    <a:uLnTx/>
                    <a:uFillTx/>
                    <a:latin typeface="Arial" panose="020B0604020202020204"/>
                    <a:ea typeface="+mn-ea"/>
                    <a:cs typeface="+mn-cs"/>
                  </a:endParaRPr>
                </a:p>
                <a:p>
                  <a:pPr algn="ctr"/>
                  <a:endParaRPr lang="de-DE" sz="2200" dirty="0">
                    <a:solidFill>
                      <a:schemeClr val="tx1"/>
                    </a:solidFill>
                  </a:endParaRPr>
                </a:p>
              </p:txBody>
            </p:sp>
            <p:sp>
              <p:nvSpPr>
                <p:cNvPr id="14" name="Textfeld 13">
                  <a:extLst>
                    <a:ext uri="{FF2B5EF4-FFF2-40B4-BE49-F238E27FC236}">
                      <a16:creationId xmlns:a16="http://schemas.microsoft.com/office/drawing/2014/main" id="{102E4DF8-EE1B-A361-9D77-5DB7E557716E}"/>
                    </a:ext>
                  </a:extLst>
                </p:cNvPr>
                <p:cNvSpPr txBox="1"/>
                <p:nvPr/>
              </p:nvSpPr>
              <p:spPr>
                <a:xfrm>
                  <a:off x="7931257" y="4986511"/>
                  <a:ext cx="2559478" cy="711841"/>
                </a:xfrm>
                <a:prstGeom prst="roundRect">
                  <a:avLst/>
                </a:prstGeom>
                <a:solidFill>
                  <a:schemeClr val="bg1"/>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lnSpcReduction="10000"/>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300" b="1" i="0" u="none" strike="noStrike" kern="1200" cap="none" spc="0" normalizeH="0" baseline="0" noProof="0" dirty="0">
                      <a:ln>
                        <a:noFill/>
                      </a:ln>
                      <a:solidFill>
                        <a:prstClr val="black"/>
                      </a:solidFill>
                      <a:effectLst/>
                      <a:uLnTx/>
                      <a:uFillTx/>
                      <a:latin typeface="Arial" panose="020B0604020202020204"/>
                      <a:ea typeface="+mn-ea"/>
                      <a:cs typeface="+mn-cs"/>
                    </a:rPr>
                    <a:t>Kooperation mit Dritten in einem (lokalen) Unterstützungssystem</a:t>
                  </a:r>
                </a:p>
                <a:p>
                  <a:pPr algn="ctr"/>
                  <a:endParaRPr lang="de-DE" sz="2200" dirty="0">
                    <a:solidFill>
                      <a:schemeClr val="tx1"/>
                    </a:solidFill>
                  </a:endParaRPr>
                </a:p>
              </p:txBody>
            </p:sp>
            <p:sp>
              <p:nvSpPr>
                <p:cNvPr id="15" name="Textfeld 14">
                  <a:extLst>
                    <a:ext uri="{FF2B5EF4-FFF2-40B4-BE49-F238E27FC236}">
                      <a16:creationId xmlns:a16="http://schemas.microsoft.com/office/drawing/2014/main" id="{7E15B374-22B9-7418-3584-2CCB2454D187}"/>
                    </a:ext>
                  </a:extLst>
                </p:cNvPr>
                <p:cNvSpPr txBox="1"/>
                <p:nvPr/>
              </p:nvSpPr>
              <p:spPr>
                <a:xfrm>
                  <a:off x="4816261" y="3421299"/>
                  <a:ext cx="2559478" cy="591144"/>
                </a:xfrm>
                <a:prstGeom prst="roundRect">
                  <a:avLst/>
                </a:prstGeom>
                <a:solidFill>
                  <a:srgbClr val="8D66A7">
                    <a:alpha val="49530"/>
                  </a:srgbClr>
                </a:solid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2500" b="1" i="0" u="none" strike="noStrike" kern="1200" cap="none" spc="0" normalizeH="0" baseline="0" noProof="0" dirty="0">
                      <a:ln>
                        <a:noFill/>
                      </a:ln>
                      <a:solidFill>
                        <a:prstClr val="black"/>
                      </a:solidFill>
                      <a:effectLst/>
                      <a:uLnTx/>
                      <a:uFillTx/>
                      <a:latin typeface="Arial" panose="020B0604020202020204"/>
                      <a:ea typeface="+mn-ea"/>
                      <a:cs typeface="+mn-cs"/>
                    </a:rPr>
                    <a:t>Schule</a:t>
                  </a:r>
                </a:p>
                <a:p>
                  <a:pPr algn="ctr"/>
                  <a:endParaRPr lang="de-DE" sz="2200" dirty="0">
                    <a:solidFill>
                      <a:schemeClr val="tx1"/>
                    </a:solidFill>
                  </a:endParaRPr>
                </a:p>
              </p:txBody>
            </p:sp>
          </p:grpSp>
        </p:grpSp>
      </p:grpSp>
      <p:grpSp>
        <p:nvGrpSpPr>
          <p:cNvPr id="18" name="Gruppieren 17">
            <a:extLst>
              <a:ext uri="{FF2B5EF4-FFF2-40B4-BE49-F238E27FC236}">
                <a16:creationId xmlns:a16="http://schemas.microsoft.com/office/drawing/2014/main" id="{4737ABD9-7BE8-72E6-5FCE-3BF084BF36CC}"/>
              </a:ext>
            </a:extLst>
          </p:cNvPr>
          <p:cNvGrpSpPr/>
          <p:nvPr/>
        </p:nvGrpSpPr>
        <p:grpSpPr>
          <a:xfrm>
            <a:off x="10880640" y="177854"/>
            <a:ext cx="1206143" cy="1382573"/>
            <a:chOff x="489743" y="2834827"/>
            <a:chExt cx="1206143" cy="1382573"/>
          </a:xfrm>
        </p:grpSpPr>
        <p:sp>
          <p:nvSpPr>
            <p:cNvPr id="19" name="Textfeld 18">
              <a:extLst>
                <a:ext uri="{FF2B5EF4-FFF2-40B4-BE49-F238E27FC236}">
                  <a16:creationId xmlns:a16="http://schemas.microsoft.com/office/drawing/2014/main" id="{086F9AE1-F896-51BB-3962-2F825ED0A89D}"/>
                </a:ext>
              </a:extLst>
            </p:cNvPr>
            <p:cNvSpPr txBox="1"/>
            <p:nvPr/>
          </p:nvSpPr>
          <p:spPr>
            <a:xfrm>
              <a:off x="489743" y="3017071"/>
              <a:ext cx="1206143" cy="1200329"/>
            </a:xfrm>
            <a:prstGeom prst="rect">
              <a:avLst/>
            </a:prstGeom>
            <a:noFill/>
            <a:ln>
              <a:noFill/>
            </a:ln>
            <a:effectLst/>
          </p:spPr>
          <p:txBody>
            <a:bodyPr wrap="square">
              <a:spAutoFit/>
            </a:bodyPr>
            <a:lstStyle/>
            <a:p>
              <a:r>
                <a:rPr lang="de-DE" sz="1800" dirty="0">
                  <a:latin typeface="Arial" panose="020B0604020202020204" pitchFamily="34" charset="0"/>
                  <a:cs typeface="Arial" panose="020B0604020202020204" pitchFamily="34" charset="0"/>
                </a:rPr>
                <a:t>Best Practice Beispiel</a:t>
              </a:r>
            </a:p>
            <a:p>
              <a:r>
                <a:rPr lang="de-DE" sz="1800" b="1" dirty="0">
                  <a:latin typeface="+mn-lt"/>
                </a:rPr>
                <a:t> </a:t>
              </a:r>
            </a:p>
          </p:txBody>
        </p:sp>
        <p:pic>
          <p:nvPicPr>
            <p:cNvPr id="20" name="Grafik 19" descr="Lichter an mit einfarbiger Füllung">
              <a:extLst>
                <a:ext uri="{FF2B5EF4-FFF2-40B4-BE49-F238E27FC236}">
                  <a16:creationId xmlns:a16="http://schemas.microsoft.com/office/drawing/2014/main" id="{C748013A-BC34-84F1-DCE1-70EDD236201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016235" y="2834827"/>
              <a:ext cx="495733" cy="495733"/>
            </a:xfrm>
            <a:prstGeom prst="rect">
              <a:avLst/>
            </a:prstGeom>
          </p:spPr>
        </p:pic>
      </p:grpSp>
      <p:sp>
        <p:nvSpPr>
          <p:cNvPr id="3" name="Ellipse 2">
            <a:extLst>
              <a:ext uri="{FF2B5EF4-FFF2-40B4-BE49-F238E27FC236}">
                <a16:creationId xmlns:a16="http://schemas.microsoft.com/office/drawing/2014/main" id="{2A526C14-F2AE-3586-7982-CBC34FB7A783}"/>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1</a:t>
            </a:r>
            <a:endParaRPr lang="en-US" sz="2800" b="0" u="none" strike="noStrike" dirty="0">
              <a:solidFill>
                <a:srgbClr val="404040"/>
              </a:solidFill>
              <a:effectLst/>
              <a:uFillTx/>
              <a:latin typeface="Calibri"/>
            </a:endParaRPr>
          </a:p>
        </p:txBody>
      </p:sp>
      <p:sp>
        <p:nvSpPr>
          <p:cNvPr id="21" name="PlaceHolder 2">
            <a:extLst>
              <a:ext uri="{FF2B5EF4-FFF2-40B4-BE49-F238E27FC236}">
                <a16:creationId xmlns:a16="http://schemas.microsoft.com/office/drawing/2014/main" id="{DB4658A9-45B3-9F2F-1E83-B5589CD67B94}"/>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solidFill>
                  <a:schemeClr val="tx1"/>
                </a:solidFill>
              </a:rPr>
              <a:pPr/>
              <a:t>12</a:t>
            </a:fld>
            <a:endParaRPr lang="de-DE">
              <a:solidFill>
                <a:schemeClr val="tx1"/>
              </a:solidFill>
            </a:endParaRPr>
          </a:p>
        </p:txBody>
      </p:sp>
    </p:spTree>
    <p:extLst>
      <p:ext uri="{BB962C8B-B14F-4D97-AF65-F5344CB8AC3E}">
        <p14:creationId xmlns:p14="http://schemas.microsoft.com/office/powerpoint/2010/main" val="39885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25B1A-53D4-FCC5-C434-3C8AD894BB6E}"/>
            </a:ext>
          </a:extLst>
        </p:cNvPr>
        <p:cNvGrpSpPr/>
        <p:nvPr/>
      </p:nvGrpSpPr>
      <p:grpSpPr>
        <a:xfrm>
          <a:off x="0" y="0"/>
          <a:ext cx="0" cy="0"/>
          <a:chOff x="0" y="0"/>
          <a:chExt cx="0" cy="0"/>
        </a:xfrm>
      </p:grpSpPr>
      <p:sp>
        <p:nvSpPr>
          <p:cNvPr id="98" name="Rectangle 2">
            <a:extLst>
              <a:ext uri="{FF2B5EF4-FFF2-40B4-BE49-F238E27FC236}">
                <a16:creationId xmlns:a16="http://schemas.microsoft.com/office/drawing/2014/main" id="{B8725154-68CA-E1B6-9F9C-FEF60C23DE81}"/>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2" name="PlaceHolder 1">
            <a:extLst>
              <a:ext uri="{FF2B5EF4-FFF2-40B4-BE49-F238E27FC236}">
                <a16:creationId xmlns:a16="http://schemas.microsoft.com/office/drawing/2014/main" id="{19881E23-6222-C0A3-7264-31C117155993}"/>
              </a:ext>
            </a:extLst>
          </p:cNvPr>
          <p:cNvSpPr txBox="1">
            <a:spLocks/>
          </p:cNvSpPr>
          <p:nvPr/>
        </p:nvSpPr>
        <p:spPr>
          <a:xfrm>
            <a:off x="273600" y="-1"/>
            <a:ext cx="11918400" cy="1731524"/>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600" b="1" u="none" strike="noStrike" kern="1200">
                <a:solidFill>
                  <a:schemeClr val="dk1">
                    <a:lumMod val="75000"/>
                    <a:lumOff val="25000"/>
                  </a:schemeClr>
                </a:solidFill>
                <a:effectLst/>
                <a:uFillTx/>
                <a:latin typeface="Arial"/>
                <a:ea typeface="+mj-ea"/>
                <a:cs typeface="+mj-cs"/>
              </a:defRPr>
            </a:lvl1pPr>
          </a:lstStyle>
          <a:p>
            <a:pPr>
              <a:lnSpc>
                <a:spcPts val="4800"/>
              </a:lnSpc>
            </a:pPr>
            <a:r>
              <a:rPr lang="de-DE" spc="37" dirty="0">
                <a:solidFill>
                  <a:srgbClr val="404040"/>
                </a:solidFill>
                <a:cs typeface="Calibri" panose="020F0502020204030204" pitchFamily="34" charset="0"/>
              </a:rPr>
              <a:t>1. Nutzung von KI-Chatbots für nicht-unterrichtsbezogene Aufgaben an Schulen</a:t>
            </a:r>
            <a:endParaRPr lang="de-DE" spc="37" dirty="0">
              <a:solidFill>
                <a:srgbClr val="404040"/>
              </a:solidFill>
              <a:ea typeface="Calibri" panose="020F0502020204030204" pitchFamily="34" charset="0"/>
              <a:cs typeface="Calibri" panose="020F0502020204030204" pitchFamily="34" charset="0"/>
              <a:sym typeface="TT Rounds Condensed Bold"/>
            </a:endParaRPr>
          </a:p>
        </p:txBody>
      </p:sp>
      <p:graphicFrame>
        <p:nvGraphicFramePr>
          <p:cNvPr id="4" name="Inhaltsplatzhalter 5">
            <a:extLst>
              <a:ext uri="{FF2B5EF4-FFF2-40B4-BE49-F238E27FC236}">
                <a16:creationId xmlns:a16="http://schemas.microsoft.com/office/drawing/2014/main" id="{FAE74BF8-7EC6-0601-2D0F-5D154FCFA3DA}"/>
              </a:ext>
            </a:extLst>
          </p:cNvPr>
          <p:cNvGraphicFramePr>
            <a:graphicFrameLocks/>
          </p:cNvGraphicFramePr>
          <p:nvPr>
            <p:extLst>
              <p:ext uri="{D42A27DB-BD31-4B8C-83A1-F6EECF244321}">
                <p14:modId xmlns:p14="http://schemas.microsoft.com/office/powerpoint/2010/main" val="825374647"/>
              </p:ext>
            </p:extLst>
          </p:nvPr>
        </p:nvGraphicFramePr>
        <p:xfrm>
          <a:off x="499407" y="1731524"/>
          <a:ext cx="11193185" cy="46556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Ellipse 2">
            <a:extLst>
              <a:ext uri="{FF2B5EF4-FFF2-40B4-BE49-F238E27FC236}">
                <a16:creationId xmlns:a16="http://schemas.microsoft.com/office/drawing/2014/main" id="{9A78FB53-52A7-13AC-C842-4188FC9D91AE}"/>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1</a:t>
            </a:r>
            <a:endParaRPr lang="en-US" sz="2800" b="0" u="none" strike="noStrike" dirty="0">
              <a:solidFill>
                <a:srgbClr val="404040"/>
              </a:solidFill>
              <a:effectLst/>
              <a:uFillTx/>
              <a:latin typeface="Calibri"/>
            </a:endParaRPr>
          </a:p>
        </p:txBody>
      </p:sp>
      <p:sp>
        <p:nvSpPr>
          <p:cNvPr id="5" name="PlaceHolder 2">
            <a:extLst>
              <a:ext uri="{FF2B5EF4-FFF2-40B4-BE49-F238E27FC236}">
                <a16:creationId xmlns:a16="http://schemas.microsoft.com/office/drawing/2014/main" id="{5BD1E1AB-62B5-D80E-5D7F-E6522551CA9A}"/>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pPr/>
              <a:t>13</a:t>
            </a:fld>
            <a:endParaRPr lang="de-DE" dirty="0">
              <a:solidFill>
                <a:srgbClr val="000000"/>
              </a:solidFill>
            </a:endParaRPr>
          </a:p>
        </p:txBody>
      </p:sp>
    </p:spTree>
    <p:extLst>
      <p:ext uri="{BB962C8B-B14F-4D97-AF65-F5344CB8AC3E}">
        <p14:creationId xmlns:p14="http://schemas.microsoft.com/office/powerpoint/2010/main" val="2424375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1A7AF3-BBDC-0107-26C9-6144541993A3}"/>
            </a:ext>
          </a:extLst>
        </p:cNvPr>
        <p:cNvGrpSpPr/>
        <p:nvPr/>
      </p:nvGrpSpPr>
      <p:grpSpPr>
        <a:xfrm>
          <a:off x="0" y="0"/>
          <a:ext cx="0" cy="0"/>
          <a:chOff x="0" y="0"/>
          <a:chExt cx="0" cy="0"/>
        </a:xfrm>
      </p:grpSpPr>
      <p:pic>
        <p:nvPicPr>
          <p:cNvPr id="5" name="Google Shape;316;p34" descr="Ein Bild, das Vortex, Spirale, Kreis, Licht enthält.&#10;&#10;Automatisch generierte Beschreibung">
            <a:extLst>
              <a:ext uri="{FF2B5EF4-FFF2-40B4-BE49-F238E27FC236}">
                <a16:creationId xmlns:a16="http://schemas.microsoft.com/office/drawing/2014/main" id="{6881A844-BFE8-CE77-7BFE-C87CD8BD4F01}"/>
              </a:ext>
            </a:extLst>
          </p:cNvPr>
          <p:cNvPicPr preferRelativeResize="0"/>
          <p:nvPr/>
        </p:nvPicPr>
        <p:blipFill rotWithShape="1">
          <a:blip r:embed="rId2" cstate="screen">
            <a:alphaModFix amt="66000"/>
            <a:extLst>
              <a:ext uri="{28A0092B-C50C-407E-A947-70E740481C1C}">
                <a14:useLocalDpi xmlns:a14="http://schemas.microsoft.com/office/drawing/2010/main"/>
              </a:ext>
            </a:extLst>
          </a:blip>
          <a:srcRect/>
          <a:stretch/>
        </p:blipFill>
        <p:spPr>
          <a:xfrm>
            <a:off x="-2043684" y="4592755"/>
            <a:ext cx="4087368" cy="4074996"/>
          </a:xfrm>
          <a:prstGeom prst="rect">
            <a:avLst/>
          </a:prstGeom>
          <a:noFill/>
          <a:ln>
            <a:noFill/>
          </a:ln>
        </p:spPr>
      </p:pic>
      <p:sp>
        <p:nvSpPr>
          <p:cNvPr id="4" name="Google Shape;315;p34">
            <a:extLst>
              <a:ext uri="{FF2B5EF4-FFF2-40B4-BE49-F238E27FC236}">
                <a16:creationId xmlns:a16="http://schemas.microsoft.com/office/drawing/2014/main" id="{7C05F57B-D4BD-0920-77A3-9A1AD021D19D}"/>
              </a:ext>
            </a:extLst>
          </p:cNvPr>
          <p:cNvSpPr txBox="1">
            <a:spLocks/>
          </p:cNvSpPr>
          <p:nvPr/>
        </p:nvSpPr>
        <p:spPr>
          <a:xfrm>
            <a:off x="883275" y="1791127"/>
            <a:ext cx="10425449" cy="3275746"/>
          </a:xfrm>
          <a:prstGeom prst="rect">
            <a:avLst/>
          </a:prstGeom>
          <a:noFill/>
          <a:ln w="0">
            <a:noFill/>
          </a:ln>
        </p:spPr>
        <p:txBody>
          <a:bodyPr spcFirstLastPara="1" wrap="square" lIns="91425" tIns="45700" rIns="91425" bIns="45700" anchor="b" anchorCtr="0">
            <a:normAutofit/>
          </a:bodyPr>
          <a:lstStyle>
            <a:lvl1pPr marL="228600" indent="-228600" algn="l" defTabSz="914400" rtl="0" eaLnBrk="1" latinLnBrk="0" hangingPunct="1">
              <a:lnSpc>
                <a:spcPct val="90000"/>
              </a:lnSpc>
              <a:spcBef>
                <a:spcPts val="1001"/>
              </a:spcBef>
              <a:buClr>
                <a:srgbClr val="000000"/>
              </a:buClr>
              <a:buFont typeface="Arial"/>
              <a:buChar char="•"/>
              <a:defRPr lang="de-DE" sz="2800" b="0" u="none" strike="noStrike" kern="1200">
                <a:solidFill>
                  <a:schemeClr val="dk1"/>
                </a:solidFill>
                <a:effectLst/>
                <a:uFillTx/>
                <a:latin typeface="Calibri"/>
                <a:ea typeface="+mn-ea"/>
                <a:cs typeface="+mn-cs"/>
              </a:defRPr>
            </a:lvl1pPr>
            <a:lvl2pPr marL="685800" lvl="1" indent="-228600" algn="l" defTabSz="914400" rtl="0" eaLnBrk="1" latinLnBrk="0" hangingPunct="1">
              <a:lnSpc>
                <a:spcPct val="90000"/>
              </a:lnSpc>
              <a:spcBef>
                <a:spcPts val="499"/>
              </a:spcBef>
              <a:buClr>
                <a:srgbClr val="000000"/>
              </a:buClr>
              <a:buFont typeface="Arial"/>
              <a:buChar char="•"/>
              <a:defRPr lang="de-DE" sz="2400" b="0" u="none" strike="noStrike" kern="1200">
                <a:solidFill>
                  <a:schemeClr val="dk1"/>
                </a:solidFill>
                <a:effectLst/>
                <a:uFillTx/>
                <a:latin typeface="Calibri"/>
                <a:ea typeface="+mn-ea"/>
                <a:cs typeface="+mn-cs"/>
              </a:defRPr>
            </a:lvl2pPr>
            <a:lvl3pPr marL="1143000" lvl="2" indent="-228600" algn="l" defTabSz="914400" rtl="0" eaLnBrk="1" latinLnBrk="0" hangingPunct="1">
              <a:lnSpc>
                <a:spcPct val="90000"/>
              </a:lnSpc>
              <a:spcBef>
                <a:spcPts val="499"/>
              </a:spcBef>
              <a:buClr>
                <a:srgbClr val="000000"/>
              </a:buClr>
              <a:buFont typeface="Arial"/>
              <a:buChar char="•"/>
              <a:defRPr lang="de-DE" sz="2000" b="0" u="none" strike="noStrike" kern="1200">
                <a:solidFill>
                  <a:schemeClr val="dk1"/>
                </a:solidFill>
                <a:effectLst/>
                <a:uFillTx/>
                <a:latin typeface="Calibri"/>
                <a:ea typeface="+mn-ea"/>
                <a:cs typeface="+mn-cs"/>
              </a:defRPr>
            </a:lvl3pPr>
            <a:lvl4pPr marL="1600200" lvl="3"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4pPr>
            <a:lvl5pPr marL="2057400" lvl="4"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Clr>
                <a:schemeClr val="dk1"/>
              </a:buClr>
              <a:buSzPts val="6000"/>
              <a:buFont typeface="Calibri"/>
              <a:buNone/>
            </a:pPr>
            <a:r>
              <a:rPr lang="de-DE" sz="5400" dirty="0">
                <a:solidFill>
                  <a:schemeClr val="dk1">
                    <a:lumMod val="75000"/>
                    <a:lumOff val="25000"/>
                  </a:schemeClr>
                </a:solidFill>
                <a:latin typeface="Arial"/>
                <a:ea typeface="+mj-ea"/>
                <a:cs typeface="+mj-cs"/>
                <a:sym typeface="Calibri"/>
              </a:rPr>
              <a:t>2. Arbeitsphase I:</a:t>
            </a:r>
          </a:p>
          <a:p>
            <a:pPr marL="0" indent="0" algn="ctr">
              <a:spcBef>
                <a:spcPts val="0"/>
              </a:spcBef>
              <a:buClr>
                <a:schemeClr val="dk1"/>
              </a:buClr>
              <a:buSzPts val="6000"/>
              <a:buFont typeface="Calibri"/>
              <a:buNone/>
            </a:pPr>
            <a:r>
              <a:rPr lang="de-DE" sz="5400" dirty="0">
                <a:solidFill>
                  <a:schemeClr val="dk1">
                    <a:lumMod val="75000"/>
                    <a:lumOff val="25000"/>
                  </a:schemeClr>
                </a:solidFill>
                <a:latin typeface="Arial"/>
                <a:ea typeface="+mj-ea"/>
                <a:cs typeface="+mj-cs"/>
                <a:sym typeface="Calibri"/>
              </a:rPr>
              <a:t>Fallarbeit: Durch KI verschärfte Herausforderungen mit KI-Unterstützung begegnen.</a:t>
            </a:r>
          </a:p>
        </p:txBody>
      </p:sp>
      <p:sp>
        <p:nvSpPr>
          <p:cNvPr id="2" name="Ellipse 2">
            <a:extLst>
              <a:ext uri="{FF2B5EF4-FFF2-40B4-BE49-F238E27FC236}">
                <a16:creationId xmlns:a16="http://schemas.microsoft.com/office/drawing/2014/main" id="{1FA9CF04-8102-1B32-097D-B83D113EACB7}"/>
              </a:ext>
            </a:extLst>
          </p:cNvPr>
          <p:cNvSpPr>
            <a:spLocks noChangeAspect="1"/>
          </p:cNvSpPr>
          <p:nvPr/>
        </p:nvSpPr>
        <p:spPr>
          <a:xfrm>
            <a:off x="3301189" y="2009154"/>
            <a:ext cx="813381" cy="792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3600" b="1" u="none" strike="noStrike" dirty="0">
                <a:solidFill>
                  <a:srgbClr val="404040"/>
                </a:solidFill>
                <a:effectLst/>
                <a:uFillTx/>
                <a:latin typeface="Calibri"/>
              </a:rPr>
              <a:t>2</a:t>
            </a:r>
            <a:endParaRPr lang="en-US" sz="3600" b="0" u="none" strike="noStrike" dirty="0">
              <a:solidFill>
                <a:srgbClr val="404040"/>
              </a:solidFill>
              <a:effectLst/>
              <a:uFillTx/>
              <a:latin typeface="Calibri"/>
            </a:endParaRPr>
          </a:p>
        </p:txBody>
      </p:sp>
    </p:spTree>
    <p:extLst>
      <p:ext uri="{BB962C8B-B14F-4D97-AF65-F5344CB8AC3E}">
        <p14:creationId xmlns:p14="http://schemas.microsoft.com/office/powerpoint/2010/main" val="27088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D1959-7F0A-2D5E-C99C-D1016E3994AE}"/>
            </a:ext>
          </a:extLst>
        </p:cNvPr>
        <p:cNvGrpSpPr/>
        <p:nvPr/>
      </p:nvGrpSpPr>
      <p:grpSpPr>
        <a:xfrm>
          <a:off x="0" y="0"/>
          <a:ext cx="0" cy="0"/>
          <a:chOff x="0" y="0"/>
          <a:chExt cx="0" cy="0"/>
        </a:xfrm>
      </p:grpSpPr>
      <p:sp>
        <p:nvSpPr>
          <p:cNvPr id="87" name="PlaceHolder 1">
            <a:extLst>
              <a:ext uri="{FF2B5EF4-FFF2-40B4-BE49-F238E27FC236}">
                <a16:creationId xmlns:a16="http://schemas.microsoft.com/office/drawing/2014/main" id="{1796CA7E-FC0E-0CE4-FA22-E45ED5E84C24}"/>
              </a:ext>
            </a:extLst>
          </p:cNvPr>
          <p:cNvSpPr>
            <a:spLocks noGrp="1"/>
          </p:cNvSpPr>
          <p:nvPr>
            <p:ph type="title" idx="4294967295"/>
          </p:nvPr>
        </p:nvSpPr>
        <p:spPr>
          <a:xfrm>
            <a:off x="273600" y="0"/>
            <a:ext cx="1155264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sz="3600" b="1" u="none" strike="noStrike" dirty="0">
                <a:solidFill>
                  <a:srgbClr val="404040"/>
                </a:solidFill>
                <a:effectLst/>
                <a:uFillTx/>
                <a:latin typeface="Arial"/>
              </a:rPr>
              <a:t>2. Herausforderungen durch KI-Fälle aus Schulen</a:t>
            </a:r>
            <a:endParaRPr lang="de-DE" sz="3600" b="0" u="none" strike="noStrike" dirty="0">
              <a:solidFill>
                <a:srgbClr val="404040"/>
              </a:solidFill>
              <a:effectLst/>
              <a:uFillTx/>
              <a:latin typeface="Calibri Light"/>
            </a:endParaRPr>
          </a:p>
        </p:txBody>
      </p:sp>
      <p:sp>
        <p:nvSpPr>
          <p:cNvPr id="88" name="PlaceHolder 2">
            <a:extLst>
              <a:ext uri="{FF2B5EF4-FFF2-40B4-BE49-F238E27FC236}">
                <a16:creationId xmlns:a16="http://schemas.microsoft.com/office/drawing/2014/main" id="{D7798C97-DA79-5868-9ED9-FB4014E1408C}"/>
              </a:ext>
            </a:extLst>
          </p:cNvPr>
          <p:cNvSpPr>
            <a:spLocks noGrp="1"/>
          </p:cNvSpPr>
          <p:nvPr>
            <p:ph type="sldNum" idx="38"/>
          </p:nvPr>
        </p:nvSpPr>
        <p:spPr>
          <a:xfrm>
            <a:off x="877212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solidFill>
                <a:effectLst/>
                <a:uFillTx/>
                <a:latin typeface="Calibri"/>
              </a:defRPr>
            </a:lvl1pPr>
          </a:lstStyle>
          <a:p>
            <a:pPr indent="0" algn="r" defTabSz="914400">
              <a:lnSpc>
                <a:spcPct val="100000"/>
              </a:lnSpc>
              <a:buNone/>
              <a:tabLst>
                <a:tab pos="0" algn="l"/>
              </a:tabLst>
            </a:pPr>
            <a:fld id="{6D77CA6D-7302-4A7E-BFD3-8466AA1E86C8}" type="slidenum">
              <a:rPr lang="de-DE" sz="1200" b="0" u="none" strike="noStrike">
                <a:solidFill>
                  <a:schemeClr val="dk1"/>
                </a:solidFill>
                <a:effectLst/>
                <a:uFillTx/>
                <a:latin typeface="Calibri"/>
              </a:rPr>
              <a:t>15</a:t>
            </a:fld>
            <a:endParaRPr lang="en-US" sz="1200" b="0" u="none" strike="noStrike">
              <a:solidFill>
                <a:srgbClr val="000000"/>
              </a:solidFill>
              <a:effectLst/>
              <a:uFillTx/>
              <a:latin typeface="Calibri"/>
            </a:endParaRPr>
          </a:p>
        </p:txBody>
      </p:sp>
      <p:sp>
        <p:nvSpPr>
          <p:cNvPr id="89" name="Rectangle 2">
            <a:extLst>
              <a:ext uri="{FF2B5EF4-FFF2-40B4-BE49-F238E27FC236}">
                <a16:creationId xmlns:a16="http://schemas.microsoft.com/office/drawing/2014/main" id="{1D89268C-638D-5133-04BC-AF26D540A9FC}"/>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2" name="Textfeld 1">
            <a:extLst>
              <a:ext uri="{FF2B5EF4-FFF2-40B4-BE49-F238E27FC236}">
                <a16:creationId xmlns:a16="http://schemas.microsoft.com/office/drawing/2014/main" id="{60632BD7-9002-3059-1327-9EE4D5983AE0}"/>
              </a:ext>
            </a:extLst>
          </p:cNvPr>
          <p:cNvSpPr txBox="1"/>
          <p:nvPr/>
        </p:nvSpPr>
        <p:spPr>
          <a:xfrm>
            <a:off x="334000" y="1428670"/>
            <a:ext cx="3610202" cy="4927849"/>
          </a:xfrm>
          <a:prstGeom prst="roundRect">
            <a:avLst/>
          </a:prstGeom>
          <a:solidFill>
            <a:schemeClr val="bg1"/>
          </a:solidFill>
          <a:ln w="38100">
            <a:solidFill>
              <a:srgbClr val="E9C864"/>
            </a:solidFill>
          </a:ln>
        </p:spPr>
        <p:style>
          <a:lnRef idx="0">
            <a:scrgbClr r="0" g="0" b="0"/>
          </a:lnRef>
          <a:fillRef idx="0">
            <a:scrgbClr r="0" g="0" b="0"/>
          </a:fillRef>
          <a:effectRef idx="0">
            <a:scrgbClr r="0" g="0" b="0"/>
          </a:effectRef>
          <a:fontRef idx="minor">
            <a:schemeClr val="lt1"/>
          </a:fontRef>
        </p:style>
        <p:txBody>
          <a:bodyPr wrap="square" rtlCol="0">
            <a:normAutofit fontScale="47500" lnSpcReduction="20000"/>
          </a:bodyPr>
          <a:lstStyle/>
          <a:p>
            <a:pPr algn="ctr">
              <a:lnSpc>
                <a:spcPct val="170000"/>
              </a:lnSpc>
            </a:pPr>
            <a:r>
              <a:rPr lang="de-DE" sz="3400" b="1" dirty="0">
                <a:solidFill>
                  <a:schemeClr val="tx1"/>
                </a:solidFill>
                <a:latin typeface="Arial" panose="020B0604020202020204" pitchFamily="34" charset="0"/>
                <a:cs typeface="Arial" panose="020B0604020202020204" pitchFamily="34" charset="0"/>
              </a:rPr>
              <a:t>Fall 1: </a:t>
            </a:r>
          </a:p>
          <a:p>
            <a:pPr>
              <a:lnSpc>
                <a:spcPct val="170000"/>
              </a:lnSpc>
            </a:pPr>
            <a:endParaRPr lang="de-DE" sz="2800" b="1" dirty="0">
              <a:solidFill>
                <a:schemeClr val="tx1"/>
              </a:solidFill>
              <a:latin typeface="Arial" panose="020B0604020202020204" pitchFamily="34" charset="0"/>
              <a:cs typeface="Arial" panose="020B0604020202020204" pitchFamily="34" charset="0"/>
            </a:endParaRPr>
          </a:p>
          <a:p>
            <a:pPr algn="just">
              <a:lnSpc>
                <a:spcPct val="170000"/>
              </a:lnSpc>
            </a:pPr>
            <a:r>
              <a:rPr lang="de-DE" sz="3000" dirty="0">
                <a:solidFill>
                  <a:schemeClr val="tx1"/>
                </a:solidFill>
                <a:latin typeface="Arial" panose="020B0604020202020204" pitchFamily="34" charset="0"/>
                <a:cs typeface="Arial" panose="020B0604020202020204" pitchFamily="34" charset="0"/>
              </a:rPr>
              <a:t>Eine 16-jährige Schülerin teilt auf ihrem Insta-Account immer wieder KI-generierte Bilder, die rassistische und menschenfeindliche Inhalte zeigen. Ein Schüler wendet sich an die Klassenlehrerin und zeigt einen aktuellen Post. Dort hat die Schülerin ein KI-generiertes Bild gepostet, auf dem eine Mitschülerin in einem Konzentrationslager gezeigt wird. </a:t>
            </a:r>
          </a:p>
          <a:p>
            <a:pPr algn="just">
              <a:lnSpc>
                <a:spcPct val="170000"/>
              </a:lnSpc>
            </a:pPr>
            <a:r>
              <a:rPr lang="de-DE" sz="3000" dirty="0">
                <a:solidFill>
                  <a:schemeClr val="tx1"/>
                </a:solidFill>
                <a:latin typeface="Arial" panose="020B0604020202020204" pitchFamily="34" charset="0"/>
                <a:cs typeface="Arial" panose="020B0604020202020204" pitchFamily="34" charset="0"/>
              </a:rPr>
              <a:t>Dort stehen die Worte:</a:t>
            </a:r>
          </a:p>
          <a:p>
            <a:pPr algn="just">
              <a:lnSpc>
                <a:spcPct val="170000"/>
              </a:lnSpc>
            </a:pPr>
            <a:r>
              <a:rPr lang="de-DE" sz="3000" dirty="0">
                <a:solidFill>
                  <a:schemeClr val="tx1"/>
                </a:solidFill>
                <a:latin typeface="Arial" panose="020B0604020202020204" pitchFamily="34" charset="0"/>
                <a:cs typeface="Arial" panose="020B0604020202020204" pitchFamily="34" charset="0"/>
              </a:rPr>
              <a:t>„Für dich gibt es bald eine Lösung“ </a:t>
            </a:r>
          </a:p>
        </p:txBody>
      </p:sp>
      <p:sp>
        <p:nvSpPr>
          <p:cNvPr id="3" name="Textfeld 2">
            <a:extLst>
              <a:ext uri="{FF2B5EF4-FFF2-40B4-BE49-F238E27FC236}">
                <a16:creationId xmlns:a16="http://schemas.microsoft.com/office/drawing/2014/main" id="{7AE94F43-7DFE-943E-2416-622954ABD493}"/>
              </a:ext>
            </a:extLst>
          </p:cNvPr>
          <p:cNvSpPr txBox="1"/>
          <p:nvPr/>
        </p:nvSpPr>
        <p:spPr>
          <a:xfrm>
            <a:off x="4193630" y="1428670"/>
            <a:ext cx="3610203" cy="4927849"/>
          </a:xfrm>
          <a:prstGeom prst="roundRect">
            <a:avLst/>
          </a:prstGeom>
          <a:solidFill>
            <a:schemeClr val="bg1"/>
          </a:solidFill>
          <a:ln w="38100">
            <a:solidFill>
              <a:srgbClr val="E9C864"/>
            </a:solidFill>
          </a:ln>
        </p:spPr>
        <p:style>
          <a:lnRef idx="0">
            <a:scrgbClr r="0" g="0" b="0"/>
          </a:lnRef>
          <a:fillRef idx="0">
            <a:scrgbClr r="0" g="0" b="0"/>
          </a:fillRef>
          <a:effectRef idx="0">
            <a:scrgbClr r="0" g="0" b="0"/>
          </a:effectRef>
          <a:fontRef idx="minor">
            <a:schemeClr val="lt1"/>
          </a:fontRef>
        </p:style>
        <p:txBody>
          <a:bodyPr wrap="square" rtlCol="0">
            <a:normAutofit/>
          </a:bodyPr>
          <a:lstStyle/>
          <a:p>
            <a:pPr algn="ctr">
              <a:lnSpc>
                <a:spcPct val="150000"/>
              </a:lnSpc>
            </a:pPr>
            <a:r>
              <a:rPr lang="de-DE" sz="1600" b="1" dirty="0">
                <a:solidFill>
                  <a:schemeClr val="tx1"/>
                </a:solidFill>
                <a:latin typeface="Arial" panose="020B0604020202020204" pitchFamily="34" charset="0"/>
                <a:cs typeface="Arial" panose="020B0604020202020204" pitchFamily="34" charset="0"/>
              </a:rPr>
              <a:t>Fall 2:</a:t>
            </a:r>
          </a:p>
          <a:p>
            <a:endParaRPr lang="de-DE" sz="1400" b="1" dirty="0">
              <a:solidFill>
                <a:schemeClr val="tx1"/>
              </a:solidFill>
              <a:latin typeface="Arial" panose="020B0604020202020204" pitchFamily="34" charset="0"/>
              <a:cs typeface="Arial" panose="020B0604020202020204" pitchFamily="34" charset="0"/>
            </a:endParaRPr>
          </a:p>
          <a:p>
            <a:pPr algn="just">
              <a:lnSpc>
                <a:spcPct val="150000"/>
              </a:lnSpc>
            </a:pPr>
            <a:r>
              <a:rPr lang="de-DE" sz="1400" dirty="0">
                <a:solidFill>
                  <a:schemeClr val="tx1"/>
                </a:solidFill>
                <a:latin typeface="Arial" panose="020B0604020202020204" pitchFamily="34" charset="0"/>
                <a:cs typeface="Arial" panose="020B0604020202020204" pitchFamily="34" charset="0"/>
              </a:rPr>
              <a:t>Ein 14-jähriger Schüler erstellt und verbreitet KI-generierte Nacktbilder von Mitschülerinnen und Lehrerinnen. Betroffene Mitschülerinnen informieren eine Lehrkraft.</a:t>
            </a:r>
          </a:p>
          <a:p>
            <a:pPr>
              <a:lnSpc>
                <a:spcPct val="150000"/>
              </a:lnSpc>
            </a:pPr>
            <a:endParaRPr lang="de-DE" sz="1300" b="1" dirty="0">
              <a:solidFill>
                <a:schemeClr val="tx1"/>
              </a:solidFill>
            </a:endParaRPr>
          </a:p>
          <a:p>
            <a:pPr>
              <a:lnSpc>
                <a:spcPct val="150000"/>
              </a:lnSpc>
            </a:pPr>
            <a:endParaRPr lang="de-DE" sz="1400" b="1" dirty="0">
              <a:solidFill>
                <a:schemeClr val="tx1"/>
              </a:solidFill>
            </a:endParaRPr>
          </a:p>
          <a:p>
            <a:pPr>
              <a:lnSpc>
                <a:spcPct val="150000"/>
              </a:lnSpc>
            </a:pPr>
            <a:endParaRPr lang="de-DE" sz="1400" b="1" dirty="0">
              <a:solidFill>
                <a:schemeClr val="tx1"/>
              </a:solidFill>
            </a:endParaRPr>
          </a:p>
          <a:p>
            <a:pPr>
              <a:lnSpc>
                <a:spcPct val="150000"/>
              </a:lnSpc>
            </a:pPr>
            <a:endParaRPr lang="de-DE" sz="1400" b="1" dirty="0">
              <a:solidFill>
                <a:schemeClr val="tx1"/>
              </a:solidFill>
            </a:endParaRPr>
          </a:p>
          <a:p>
            <a:pPr>
              <a:lnSpc>
                <a:spcPct val="150000"/>
              </a:lnSpc>
            </a:pPr>
            <a:endParaRPr lang="de-DE" sz="1400" b="1" dirty="0">
              <a:solidFill>
                <a:schemeClr val="tx1"/>
              </a:solidFill>
            </a:endParaRPr>
          </a:p>
        </p:txBody>
      </p:sp>
      <p:sp>
        <p:nvSpPr>
          <p:cNvPr id="4" name="Textfeld 3">
            <a:extLst>
              <a:ext uri="{FF2B5EF4-FFF2-40B4-BE49-F238E27FC236}">
                <a16:creationId xmlns:a16="http://schemas.microsoft.com/office/drawing/2014/main" id="{55A3D5C1-7062-7FFB-AD3F-4B5F0C268C7A}"/>
              </a:ext>
            </a:extLst>
          </p:cNvPr>
          <p:cNvSpPr txBox="1"/>
          <p:nvPr/>
        </p:nvSpPr>
        <p:spPr>
          <a:xfrm>
            <a:off x="8053261" y="1428671"/>
            <a:ext cx="3610203" cy="4927849"/>
          </a:xfrm>
          <a:prstGeom prst="roundRect">
            <a:avLst/>
          </a:prstGeom>
          <a:solidFill>
            <a:schemeClr val="bg1"/>
          </a:solidFill>
          <a:ln w="38100">
            <a:solidFill>
              <a:srgbClr val="E9C864"/>
            </a:solidFill>
          </a:ln>
        </p:spPr>
        <p:style>
          <a:lnRef idx="0">
            <a:scrgbClr r="0" g="0" b="0"/>
          </a:lnRef>
          <a:fillRef idx="0">
            <a:scrgbClr r="0" g="0" b="0"/>
          </a:fillRef>
          <a:effectRef idx="0">
            <a:scrgbClr r="0" g="0" b="0"/>
          </a:effectRef>
          <a:fontRef idx="minor">
            <a:schemeClr val="lt1"/>
          </a:fontRef>
        </p:style>
        <p:txBody>
          <a:bodyPr wrap="square" rtlCol="0">
            <a:normAutofit fontScale="40000" lnSpcReduction="20000"/>
          </a:bodyPr>
          <a:lstStyle/>
          <a:p>
            <a:pPr algn="ctr">
              <a:lnSpc>
                <a:spcPct val="170000"/>
              </a:lnSpc>
            </a:pPr>
            <a:r>
              <a:rPr lang="de-DE" sz="4000" b="1" dirty="0">
                <a:solidFill>
                  <a:schemeClr val="tx1"/>
                </a:solidFill>
                <a:latin typeface="Arial" panose="020B0604020202020204" pitchFamily="34" charset="0"/>
                <a:cs typeface="Arial" panose="020B0604020202020204" pitchFamily="34" charset="0"/>
              </a:rPr>
              <a:t> Fall 3: </a:t>
            </a:r>
          </a:p>
          <a:p>
            <a:pPr>
              <a:lnSpc>
                <a:spcPct val="120000"/>
              </a:lnSpc>
            </a:pPr>
            <a:endParaRPr lang="de-DE" sz="3500" b="1" dirty="0">
              <a:solidFill>
                <a:schemeClr val="tx1"/>
              </a:solidFill>
              <a:latin typeface="Arial" panose="020B0604020202020204" pitchFamily="34" charset="0"/>
              <a:cs typeface="Arial" panose="020B0604020202020204" pitchFamily="34" charset="0"/>
            </a:endParaRPr>
          </a:p>
          <a:p>
            <a:pPr>
              <a:lnSpc>
                <a:spcPct val="170000"/>
              </a:lnSpc>
            </a:pPr>
            <a:r>
              <a:rPr lang="de-DE" sz="3500" dirty="0">
                <a:solidFill>
                  <a:schemeClr val="tx1"/>
                </a:solidFill>
                <a:latin typeface="Arial" panose="020B0604020202020204" pitchFamily="34" charset="0"/>
                <a:cs typeface="Arial" panose="020B0604020202020204" pitchFamily="34" charset="0"/>
              </a:rPr>
              <a:t>Ein 13-jähriger Schüler verbreitet im Klassenchat KI-generierte Fotos und Videos. Darin wird ein intakter Gazastreifen präsentiert. Menschenrechtsverletzungen seien Fake News. Daraufhin entstehen heftige Diskussionen im Chat. Während des Unterrichts eskaliert die Situation und es entsteht ein Gerangel zwischen Schülern. </a:t>
            </a:r>
          </a:p>
        </p:txBody>
      </p:sp>
      <p:sp>
        <p:nvSpPr>
          <p:cNvPr id="5" name="Ellipse 4">
            <a:extLst>
              <a:ext uri="{FF2B5EF4-FFF2-40B4-BE49-F238E27FC236}">
                <a16:creationId xmlns:a16="http://schemas.microsoft.com/office/drawing/2014/main" id="{574F4CD1-9925-8525-23A9-23DF14ED6AE2}"/>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2</a:t>
            </a:r>
            <a:endParaRPr lang="en-US" sz="2800" b="0" u="none" strike="noStrike" dirty="0">
              <a:solidFill>
                <a:srgbClr val="404040"/>
              </a:solidFill>
              <a:effectLst/>
              <a:uFillTx/>
              <a:latin typeface="Calibri"/>
            </a:endParaRPr>
          </a:p>
        </p:txBody>
      </p:sp>
    </p:spTree>
    <p:extLst>
      <p:ext uri="{BB962C8B-B14F-4D97-AF65-F5344CB8AC3E}">
        <p14:creationId xmlns:p14="http://schemas.microsoft.com/office/powerpoint/2010/main" val="1037605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F87FA7-BE4F-7201-5CE5-C6E2484616B9}"/>
            </a:ext>
          </a:extLst>
        </p:cNvPr>
        <p:cNvGrpSpPr/>
        <p:nvPr/>
      </p:nvGrpSpPr>
      <p:grpSpPr>
        <a:xfrm>
          <a:off x="0" y="0"/>
          <a:ext cx="0" cy="0"/>
          <a:chOff x="0" y="0"/>
          <a:chExt cx="0" cy="0"/>
        </a:xfrm>
      </p:grpSpPr>
      <p:sp>
        <p:nvSpPr>
          <p:cNvPr id="97" name="PlaceHolder 1">
            <a:extLst>
              <a:ext uri="{FF2B5EF4-FFF2-40B4-BE49-F238E27FC236}">
                <a16:creationId xmlns:a16="http://schemas.microsoft.com/office/drawing/2014/main" id="{4136C8B4-517E-FAE3-F3FF-54F13B781528}"/>
              </a:ext>
            </a:extLst>
          </p:cNvPr>
          <p:cNvSpPr>
            <a:spLocks noGrp="1"/>
          </p:cNvSpPr>
          <p:nvPr>
            <p:ph type="title" idx="4294967295"/>
          </p:nvPr>
        </p:nvSpPr>
        <p:spPr>
          <a:xfrm>
            <a:off x="273600" y="0"/>
            <a:ext cx="1051488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dirty="0">
                <a:solidFill>
                  <a:srgbClr val="404040"/>
                </a:solidFill>
              </a:rPr>
              <a:t>2. Arbeitsphase I: Gruppenarbeit</a:t>
            </a:r>
            <a:endParaRPr lang="de-DE" sz="3600" b="0" u="none" strike="noStrike" dirty="0">
              <a:solidFill>
                <a:srgbClr val="404040"/>
              </a:solidFill>
              <a:effectLst/>
              <a:uFillTx/>
              <a:latin typeface="Calibri Light"/>
            </a:endParaRPr>
          </a:p>
        </p:txBody>
      </p:sp>
      <p:sp>
        <p:nvSpPr>
          <p:cNvPr id="98" name="Rectangle 2">
            <a:extLst>
              <a:ext uri="{FF2B5EF4-FFF2-40B4-BE49-F238E27FC236}">
                <a16:creationId xmlns:a16="http://schemas.microsoft.com/office/drawing/2014/main" id="{29CC4DA4-C318-5AB3-3165-120E56EC13B5}"/>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99" name="Textfeld 5">
            <a:extLst>
              <a:ext uri="{FF2B5EF4-FFF2-40B4-BE49-F238E27FC236}">
                <a16:creationId xmlns:a16="http://schemas.microsoft.com/office/drawing/2014/main" id="{218D5E4F-1E3B-278E-A3CD-EE8AB25882D2}"/>
              </a:ext>
            </a:extLst>
          </p:cNvPr>
          <p:cNvSpPr/>
          <p:nvPr/>
        </p:nvSpPr>
        <p:spPr>
          <a:xfrm>
            <a:off x="273600" y="1455120"/>
            <a:ext cx="9371160" cy="346949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spcAft>
                <a:spcPts val="601"/>
              </a:spcAft>
            </a:pPr>
            <a:r>
              <a:rPr lang="de-DE" sz="2600" b="1" u="none" strike="noStrike" dirty="0">
                <a:solidFill>
                  <a:schemeClr val="dk1"/>
                </a:solidFill>
                <a:effectLst/>
                <a:uFillTx/>
                <a:latin typeface="Arial"/>
              </a:rPr>
              <a:t>Aufgabe: </a:t>
            </a:r>
            <a:endParaRPr lang="en-US" sz="2600" dirty="0">
              <a:solidFill>
                <a:srgbClr val="000000"/>
              </a:solidFill>
              <a:latin typeface="Calibri"/>
            </a:endParaRPr>
          </a:p>
          <a:p>
            <a:pPr>
              <a:lnSpc>
                <a:spcPct val="150000"/>
              </a:lnSpc>
              <a:spcAft>
                <a:spcPts val="601"/>
              </a:spcAft>
            </a:pPr>
            <a:r>
              <a:rPr lang="de-DE" sz="2400" dirty="0">
                <a:solidFill>
                  <a:schemeClr val="dk1"/>
                </a:solidFill>
                <a:latin typeface="Arial"/>
                <a:sym typeface="TT Rounds Condensed Bold"/>
              </a:rPr>
              <a:t>Wählen Sie einen der vorgestellten Fälle oder einen Fall aus Ihrer Schule aus und bearbeiten Sie dazu folgende Fragen:</a:t>
            </a:r>
          </a:p>
          <a:p>
            <a:pPr marL="457200" indent="-457200">
              <a:lnSpc>
                <a:spcPct val="150000"/>
              </a:lnSpc>
              <a:spcAft>
                <a:spcPts val="601"/>
              </a:spcAft>
              <a:buAutoNum type="arabicPeriod"/>
            </a:pPr>
            <a:r>
              <a:rPr lang="de-DE" sz="2400" dirty="0">
                <a:solidFill>
                  <a:schemeClr val="dk1"/>
                </a:solidFill>
                <a:latin typeface="Arial"/>
                <a:sym typeface="TT Rounds Condensed Bold"/>
              </a:rPr>
              <a:t>Was können wir auf Unterrichtsebene machen?</a:t>
            </a:r>
          </a:p>
          <a:p>
            <a:pPr marL="457200" indent="-457200">
              <a:lnSpc>
                <a:spcPct val="150000"/>
              </a:lnSpc>
              <a:spcAft>
                <a:spcPts val="601"/>
              </a:spcAft>
              <a:buAutoNum type="arabicPeriod"/>
            </a:pPr>
            <a:r>
              <a:rPr lang="de-DE" sz="2400" dirty="0">
                <a:solidFill>
                  <a:schemeClr val="dk1"/>
                </a:solidFill>
                <a:latin typeface="Arial"/>
                <a:sym typeface="TT Rounds Condensed Bold"/>
              </a:rPr>
              <a:t>Was können wir auf Schulebene machen?</a:t>
            </a:r>
          </a:p>
          <a:p>
            <a:pPr marL="457200" indent="-457200">
              <a:lnSpc>
                <a:spcPct val="150000"/>
              </a:lnSpc>
              <a:spcAft>
                <a:spcPts val="601"/>
              </a:spcAft>
              <a:buAutoNum type="arabicPeriod"/>
            </a:pPr>
            <a:r>
              <a:rPr lang="de-DE" sz="2400" dirty="0">
                <a:solidFill>
                  <a:schemeClr val="dk1"/>
                </a:solidFill>
                <a:latin typeface="Arial"/>
                <a:sym typeface="TT Rounds Condensed Bold"/>
              </a:rPr>
              <a:t>Wo kann uns KI dabei unterstützen? </a:t>
            </a:r>
          </a:p>
        </p:txBody>
      </p:sp>
      <p:grpSp>
        <p:nvGrpSpPr>
          <p:cNvPr id="100" name="Gruppieren 12">
            <a:extLst>
              <a:ext uri="{FF2B5EF4-FFF2-40B4-BE49-F238E27FC236}">
                <a16:creationId xmlns:a16="http://schemas.microsoft.com/office/drawing/2014/main" id="{3A896924-72F5-26D5-F5DA-4F29DA6F5FAD}"/>
              </a:ext>
            </a:extLst>
          </p:cNvPr>
          <p:cNvGrpSpPr/>
          <p:nvPr/>
        </p:nvGrpSpPr>
        <p:grpSpPr>
          <a:xfrm>
            <a:off x="9968040" y="520920"/>
            <a:ext cx="1641600" cy="1619280"/>
            <a:chOff x="9968040" y="520920"/>
            <a:chExt cx="1641600" cy="1619280"/>
          </a:xfrm>
        </p:grpSpPr>
        <p:pic>
          <p:nvPicPr>
            <p:cNvPr id="101" name="Grafik 7" descr="Benutzer mit einfarbiger Füllung">
              <a:extLst>
                <a:ext uri="{FF2B5EF4-FFF2-40B4-BE49-F238E27FC236}">
                  <a16:creationId xmlns:a16="http://schemas.microsoft.com/office/drawing/2014/main" id="{3780C118-A4FA-7FCE-3995-72464D5CE458}"/>
                </a:ext>
              </a:extLst>
            </p:cNvPr>
            <p:cNvPicPr/>
            <p:nvPr/>
          </p:nvPicPr>
          <p:blipFill>
            <a:blip r:embed="rId3">
              <a:extLst>
                <a:ext uri="{96DAC541-7B7A-43D3-8B79-37D633B846F1}">
                  <asvg:svgBlip xmlns:asvg="http://schemas.microsoft.com/office/drawing/2016/SVG/main" r:embed="rId4"/>
                </a:ext>
              </a:extLst>
            </a:blip>
            <a:stretch/>
          </p:blipFill>
          <p:spPr>
            <a:xfrm>
              <a:off x="9968040" y="545400"/>
              <a:ext cx="1620000" cy="1594800"/>
            </a:xfrm>
            <a:prstGeom prst="rect">
              <a:avLst/>
            </a:prstGeom>
            <a:noFill/>
            <a:ln w="0">
              <a:noFill/>
            </a:ln>
          </p:spPr>
        </p:pic>
        <p:sp>
          <p:nvSpPr>
            <p:cNvPr id="102" name="Abgerundete rechteckige Legende 8">
              <a:extLst>
                <a:ext uri="{FF2B5EF4-FFF2-40B4-BE49-F238E27FC236}">
                  <a16:creationId xmlns:a16="http://schemas.microsoft.com/office/drawing/2014/main" id="{2F59F92C-2BF1-F8D8-1D62-ABAC86004525}"/>
                </a:ext>
              </a:extLst>
            </p:cNvPr>
            <p:cNvSpPr/>
            <p:nvPr/>
          </p:nvSpPr>
          <p:spPr>
            <a:xfrm>
              <a:off x="11238120" y="545400"/>
              <a:ext cx="371520" cy="276840"/>
            </a:xfrm>
            <a:prstGeom prst="wedgeRoundRectCallout">
              <a:avLst>
                <a:gd name="adj1" fmla="val -30865"/>
                <a:gd name="adj2" fmla="val 70449"/>
                <a:gd name="adj3" fmla="val 16667"/>
              </a:avLst>
            </a:prstGeom>
            <a:solidFill>
              <a:srgbClr val="EBC249"/>
            </a:solidFill>
            <a:ln>
              <a:noFill/>
            </a:ln>
          </p:spPr>
          <p:style>
            <a:lnRef idx="2">
              <a:schemeClr val="dk1">
                <a:shade val="15000"/>
              </a:schemeClr>
            </a:lnRef>
            <a:fillRef idx="1">
              <a:schemeClr val="dk1"/>
            </a:fillRef>
            <a:effectRef idx="0">
              <a:schemeClr val="dk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Calibri"/>
              </a:endParaRPr>
            </a:p>
          </p:txBody>
        </p:sp>
        <p:sp>
          <p:nvSpPr>
            <p:cNvPr id="103" name="Abgerundete rechteckige Legende 10">
              <a:extLst>
                <a:ext uri="{FF2B5EF4-FFF2-40B4-BE49-F238E27FC236}">
                  <a16:creationId xmlns:a16="http://schemas.microsoft.com/office/drawing/2014/main" id="{B41868C2-6AB8-69BB-AB05-BC225387D17E}"/>
                </a:ext>
              </a:extLst>
            </p:cNvPr>
            <p:cNvSpPr/>
            <p:nvPr/>
          </p:nvSpPr>
          <p:spPr>
            <a:xfrm>
              <a:off x="10629720" y="747000"/>
              <a:ext cx="371520" cy="276840"/>
            </a:xfrm>
            <a:prstGeom prst="wedgeRoundRectCallout">
              <a:avLst>
                <a:gd name="adj1" fmla="val -17838"/>
                <a:gd name="adj2" fmla="val 69760"/>
                <a:gd name="adj3" fmla="val 16667"/>
              </a:avLst>
            </a:prstGeom>
            <a:solidFill>
              <a:srgbClr val="93DAC3"/>
            </a:solidFill>
            <a:ln>
              <a:noFill/>
            </a:ln>
          </p:spPr>
          <p:style>
            <a:lnRef idx="2">
              <a:schemeClr val="dk1">
                <a:shade val="15000"/>
              </a:schemeClr>
            </a:lnRef>
            <a:fillRef idx="1">
              <a:schemeClr val="dk1"/>
            </a:fillRef>
            <a:effectRef idx="0">
              <a:schemeClr val="dk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Calibri"/>
              </a:endParaRPr>
            </a:p>
          </p:txBody>
        </p:sp>
        <p:sp>
          <p:nvSpPr>
            <p:cNvPr id="104" name="Abgerundete rechteckige Legende 11">
              <a:extLst>
                <a:ext uri="{FF2B5EF4-FFF2-40B4-BE49-F238E27FC236}">
                  <a16:creationId xmlns:a16="http://schemas.microsoft.com/office/drawing/2014/main" id="{CDD305E7-0445-AF45-309B-B07D27E851BA}"/>
                </a:ext>
              </a:extLst>
            </p:cNvPr>
            <p:cNvSpPr/>
            <p:nvPr/>
          </p:nvSpPr>
          <p:spPr>
            <a:xfrm>
              <a:off x="10151640" y="520920"/>
              <a:ext cx="371520" cy="276840"/>
            </a:xfrm>
            <a:prstGeom prst="wedgeRoundRectCallout">
              <a:avLst>
                <a:gd name="adj1" fmla="val 15283"/>
                <a:gd name="adj2" fmla="val 70449"/>
                <a:gd name="adj3" fmla="val 16667"/>
              </a:avLst>
            </a:prstGeom>
            <a:solidFill>
              <a:srgbClr val="8D67A8"/>
            </a:solidFill>
            <a:ln>
              <a:noFill/>
            </a:ln>
          </p:spPr>
          <p:style>
            <a:lnRef idx="2">
              <a:schemeClr val="dk1">
                <a:shade val="15000"/>
              </a:schemeClr>
            </a:lnRef>
            <a:fillRef idx="1">
              <a:schemeClr val="dk1"/>
            </a:fillRef>
            <a:effectRef idx="0">
              <a:schemeClr val="dk1"/>
            </a:effectRef>
            <a:fontRef idx="minor"/>
          </p:style>
          <p:txBody>
            <a:bodyPr lIns="90000" tIns="45000" rIns="90000" bIns="45000" anchor="ctr">
              <a:noAutofit/>
            </a:bodyPr>
            <a:lstStyle/>
            <a:p>
              <a:pPr algn="ctr" defTabSz="914400">
                <a:lnSpc>
                  <a:spcPct val="100000"/>
                </a:lnSpc>
              </a:pPr>
              <a:endParaRPr lang="de-DE" sz="1800" b="0" u="none" strike="noStrike" dirty="0">
                <a:solidFill>
                  <a:schemeClr val="lt1"/>
                </a:solidFill>
                <a:effectLst/>
                <a:uFillTx/>
                <a:latin typeface="Calibri"/>
              </a:endParaRPr>
            </a:p>
          </p:txBody>
        </p:sp>
      </p:grpSp>
      <p:sp>
        <p:nvSpPr>
          <p:cNvPr id="2" name="Textfeld 1">
            <a:extLst>
              <a:ext uri="{FF2B5EF4-FFF2-40B4-BE49-F238E27FC236}">
                <a16:creationId xmlns:a16="http://schemas.microsoft.com/office/drawing/2014/main" id="{42818175-D313-B342-A29B-BC783CEB3D30}"/>
              </a:ext>
            </a:extLst>
          </p:cNvPr>
          <p:cNvSpPr txBox="1"/>
          <p:nvPr/>
        </p:nvSpPr>
        <p:spPr>
          <a:xfrm>
            <a:off x="10629720" y="5258900"/>
            <a:ext cx="1735308" cy="369332"/>
          </a:xfrm>
          <a:prstGeom prst="rect">
            <a:avLst/>
          </a:prstGeom>
          <a:noFill/>
          <a:ln>
            <a:noFill/>
          </a:ln>
          <a:effectLst/>
        </p:spPr>
        <p:txBody>
          <a:bodyPr wrap="square">
            <a:spAutoFit/>
          </a:bodyPr>
          <a:lstStyle/>
          <a:p>
            <a:r>
              <a:rPr lang="de-DE"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20 Minuten</a:t>
            </a:r>
            <a:endParaRPr lang="de-DE" dirty="0">
              <a:latin typeface="Arial" panose="020B0604020202020204" pitchFamily="34" charset="0"/>
              <a:cs typeface="Arial" panose="020B0604020202020204" pitchFamily="34" charset="0"/>
            </a:endParaRPr>
          </a:p>
        </p:txBody>
      </p:sp>
      <p:sp>
        <p:nvSpPr>
          <p:cNvPr id="4" name="Ellipse 3">
            <a:extLst>
              <a:ext uri="{FF2B5EF4-FFF2-40B4-BE49-F238E27FC236}">
                <a16:creationId xmlns:a16="http://schemas.microsoft.com/office/drawing/2014/main" id="{FDBE75B1-8C9B-1785-755C-A4B167BF1919}"/>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2</a:t>
            </a:r>
            <a:endParaRPr lang="en-US" sz="2800" b="0" u="none" strike="noStrike" dirty="0">
              <a:solidFill>
                <a:srgbClr val="404040"/>
              </a:solidFill>
              <a:effectLst/>
              <a:uFillTx/>
              <a:latin typeface="Calibri"/>
            </a:endParaRPr>
          </a:p>
        </p:txBody>
      </p:sp>
      <p:sp>
        <p:nvSpPr>
          <p:cNvPr id="5" name="PlaceHolder 2">
            <a:extLst>
              <a:ext uri="{FF2B5EF4-FFF2-40B4-BE49-F238E27FC236}">
                <a16:creationId xmlns:a16="http://schemas.microsoft.com/office/drawing/2014/main" id="{B3EDD227-E4E6-57B1-7672-02B830425DAE}"/>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pPr/>
              <a:t>16</a:t>
            </a:fld>
            <a:endParaRPr lang="de-DE" dirty="0">
              <a:solidFill>
                <a:srgbClr val="000000"/>
              </a:solidFill>
            </a:endParaRPr>
          </a:p>
        </p:txBody>
      </p:sp>
      <p:pic>
        <p:nvPicPr>
          <p:cNvPr id="6" name="Grafik 5" descr="Sanduhr abgelaufen mit einfarbiger Füllung">
            <a:extLst>
              <a:ext uri="{FF2B5EF4-FFF2-40B4-BE49-F238E27FC236}">
                <a16:creationId xmlns:a16="http://schemas.microsoft.com/office/drawing/2014/main" id="{D0E785E1-8530-9E3B-5DE7-11A93443765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87039" y="4713832"/>
            <a:ext cx="901441" cy="914400"/>
          </a:xfrm>
          <a:prstGeom prst="rect">
            <a:avLst/>
          </a:prstGeom>
        </p:spPr>
      </p:pic>
    </p:spTree>
    <p:extLst>
      <p:ext uri="{BB962C8B-B14F-4D97-AF65-F5344CB8AC3E}">
        <p14:creationId xmlns:p14="http://schemas.microsoft.com/office/powerpoint/2010/main" val="3324597620"/>
      </p:ext>
    </p:extLst>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13E0CA-34EC-6BBF-68EE-88AF6255F27C}"/>
            </a:ext>
          </a:extLst>
        </p:cNvPr>
        <p:cNvGrpSpPr/>
        <p:nvPr/>
      </p:nvGrpSpPr>
      <p:grpSpPr>
        <a:xfrm>
          <a:off x="0" y="0"/>
          <a:ext cx="0" cy="0"/>
          <a:chOff x="0" y="0"/>
          <a:chExt cx="0" cy="0"/>
        </a:xfrm>
      </p:grpSpPr>
      <p:sp>
        <p:nvSpPr>
          <p:cNvPr id="97" name="PlaceHolder 1">
            <a:extLst>
              <a:ext uri="{FF2B5EF4-FFF2-40B4-BE49-F238E27FC236}">
                <a16:creationId xmlns:a16="http://schemas.microsoft.com/office/drawing/2014/main" id="{8FA86714-0361-7D34-20FC-DEB0CBC47022}"/>
              </a:ext>
            </a:extLst>
          </p:cNvPr>
          <p:cNvSpPr>
            <a:spLocks noGrp="1"/>
          </p:cNvSpPr>
          <p:nvPr>
            <p:ph type="title" idx="4294967295"/>
          </p:nvPr>
        </p:nvSpPr>
        <p:spPr>
          <a:xfrm>
            <a:off x="273600" y="0"/>
            <a:ext cx="1051488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dirty="0">
                <a:solidFill>
                  <a:srgbClr val="404040"/>
                </a:solidFill>
              </a:rPr>
              <a:t>2. Arbeitsphase I</a:t>
            </a:r>
            <a:endParaRPr lang="de-DE" sz="3600" b="0" u="none" strike="noStrike" dirty="0">
              <a:solidFill>
                <a:srgbClr val="404040"/>
              </a:solidFill>
              <a:effectLst/>
              <a:uFillTx/>
              <a:latin typeface="Calibri Light"/>
            </a:endParaRPr>
          </a:p>
        </p:txBody>
      </p:sp>
      <p:sp>
        <p:nvSpPr>
          <p:cNvPr id="98" name="Rectangle 2">
            <a:extLst>
              <a:ext uri="{FF2B5EF4-FFF2-40B4-BE49-F238E27FC236}">
                <a16:creationId xmlns:a16="http://schemas.microsoft.com/office/drawing/2014/main" id="{36F09230-94F9-CE91-A3CB-7C4088EB4B7F}"/>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4" name="Textfeld 3">
            <a:extLst>
              <a:ext uri="{FF2B5EF4-FFF2-40B4-BE49-F238E27FC236}">
                <a16:creationId xmlns:a16="http://schemas.microsoft.com/office/drawing/2014/main" id="{7A764F6C-2C3C-0D6C-2345-43C10B1EFAA6}"/>
              </a:ext>
            </a:extLst>
          </p:cNvPr>
          <p:cNvSpPr txBox="1"/>
          <p:nvPr/>
        </p:nvSpPr>
        <p:spPr>
          <a:xfrm>
            <a:off x="1590431" y="2149364"/>
            <a:ext cx="3367197" cy="707886"/>
          </a:xfrm>
          <a:prstGeom prst="rect">
            <a:avLst/>
          </a:prstGeom>
          <a:noFill/>
          <a:ln>
            <a:noFill/>
          </a:ln>
          <a:effectLst/>
        </p:spPr>
        <p:txBody>
          <a:bodyPr wrap="square">
            <a:spAutoFit/>
          </a:bodyPr>
          <a:lstStyle/>
          <a:p>
            <a:pPr algn="ctr"/>
            <a:r>
              <a:rPr lang="de-DE" sz="2000" b="1" dirty="0">
                <a:latin typeface="Arial" panose="020B0604020202020204" pitchFamily="34" charset="0"/>
                <a:cs typeface="Arial" panose="020B0604020202020204" pitchFamily="34" charset="0"/>
              </a:rPr>
              <a:t>Zugang zu PLATZHALTER</a:t>
            </a:r>
          </a:p>
          <a:p>
            <a:pPr algn="ctr"/>
            <a:r>
              <a:rPr lang="de-DE" sz="2000" b="1" dirty="0">
                <a:latin typeface="Arial" panose="020B0604020202020204" pitchFamily="34" charset="0"/>
                <a:cs typeface="Arial" panose="020B0604020202020204" pitchFamily="34" charset="0"/>
              </a:rPr>
              <a:t>LINK</a:t>
            </a:r>
            <a:endParaRPr lang="de-DE" b="1"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a16="http://schemas.microsoft.com/office/drawing/2014/main" id="{078126CA-ECF4-B190-08F8-529E84730DCB}"/>
              </a:ext>
            </a:extLst>
          </p:cNvPr>
          <p:cNvSpPr/>
          <p:nvPr/>
        </p:nvSpPr>
        <p:spPr>
          <a:xfrm>
            <a:off x="1519620" y="2980361"/>
            <a:ext cx="3508820" cy="30289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Platzhalter QR-Code</a:t>
            </a:r>
          </a:p>
        </p:txBody>
      </p:sp>
      <p:sp>
        <p:nvSpPr>
          <p:cNvPr id="7" name="Rechteck 6">
            <a:extLst>
              <a:ext uri="{FF2B5EF4-FFF2-40B4-BE49-F238E27FC236}">
                <a16:creationId xmlns:a16="http://schemas.microsoft.com/office/drawing/2014/main" id="{80ACA297-26BB-050D-96EF-460DE70E3A40}"/>
              </a:ext>
            </a:extLst>
          </p:cNvPr>
          <p:cNvSpPr/>
          <p:nvPr/>
        </p:nvSpPr>
        <p:spPr>
          <a:xfrm>
            <a:off x="7163560" y="2958040"/>
            <a:ext cx="3508820" cy="30289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dirty="0"/>
              <a:t>Platzhalter QR-Code</a:t>
            </a:r>
          </a:p>
        </p:txBody>
      </p:sp>
      <p:sp>
        <p:nvSpPr>
          <p:cNvPr id="8" name="Textfeld 7">
            <a:extLst>
              <a:ext uri="{FF2B5EF4-FFF2-40B4-BE49-F238E27FC236}">
                <a16:creationId xmlns:a16="http://schemas.microsoft.com/office/drawing/2014/main" id="{A3D35C26-1539-2655-EC67-177C85ADCD80}"/>
              </a:ext>
            </a:extLst>
          </p:cNvPr>
          <p:cNvSpPr txBox="1"/>
          <p:nvPr/>
        </p:nvSpPr>
        <p:spPr>
          <a:xfrm>
            <a:off x="7234374" y="2149364"/>
            <a:ext cx="3367197" cy="707886"/>
          </a:xfrm>
          <a:prstGeom prst="rect">
            <a:avLst/>
          </a:prstGeom>
          <a:noFill/>
          <a:ln>
            <a:noFill/>
          </a:ln>
          <a:effectLst/>
        </p:spPr>
        <p:txBody>
          <a:bodyPr wrap="square">
            <a:spAutoFit/>
          </a:bodyPr>
          <a:lstStyle/>
          <a:p>
            <a:pPr algn="ctr"/>
            <a:r>
              <a:rPr lang="de-DE" sz="2000" b="1" dirty="0">
                <a:latin typeface="Arial" panose="020B0604020202020204" pitchFamily="34" charset="0"/>
                <a:cs typeface="Arial" panose="020B0604020202020204" pitchFamily="34" charset="0"/>
              </a:rPr>
              <a:t>Zugang zu PLATZHALTER</a:t>
            </a:r>
          </a:p>
          <a:p>
            <a:pPr algn="ctr"/>
            <a:r>
              <a:rPr lang="de-DE" sz="2000" b="1" dirty="0">
                <a:latin typeface="Arial" panose="020B0604020202020204" pitchFamily="34" charset="0"/>
                <a:cs typeface="Arial" panose="020B0604020202020204" pitchFamily="34" charset="0"/>
              </a:rPr>
              <a:t>LINK</a:t>
            </a:r>
            <a:endParaRPr lang="de-DE" b="1" dirty="0">
              <a:latin typeface="Arial" panose="020B0604020202020204" pitchFamily="34" charset="0"/>
              <a:cs typeface="Arial" panose="020B0604020202020204" pitchFamily="34" charset="0"/>
            </a:endParaRPr>
          </a:p>
        </p:txBody>
      </p:sp>
      <p:sp>
        <p:nvSpPr>
          <p:cNvPr id="2" name="Ellipse 1">
            <a:extLst>
              <a:ext uri="{FF2B5EF4-FFF2-40B4-BE49-F238E27FC236}">
                <a16:creationId xmlns:a16="http://schemas.microsoft.com/office/drawing/2014/main" id="{E56C56B8-B63D-79F0-D18C-6917C365A8A3}"/>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2</a:t>
            </a:r>
            <a:endParaRPr lang="en-US" sz="2800" b="0" u="none" strike="noStrike" dirty="0">
              <a:solidFill>
                <a:srgbClr val="404040"/>
              </a:solidFill>
              <a:effectLst/>
              <a:uFillTx/>
              <a:latin typeface="Calibri"/>
            </a:endParaRPr>
          </a:p>
        </p:txBody>
      </p:sp>
      <p:sp>
        <p:nvSpPr>
          <p:cNvPr id="3" name="PlaceHolder 2">
            <a:extLst>
              <a:ext uri="{FF2B5EF4-FFF2-40B4-BE49-F238E27FC236}">
                <a16:creationId xmlns:a16="http://schemas.microsoft.com/office/drawing/2014/main" id="{1F21369E-AB46-2DA1-ECF9-5FDEF486F9A9}"/>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pPr/>
              <a:t>17</a:t>
            </a:fld>
            <a:endParaRPr lang="de-DE" dirty="0">
              <a:solidFill>
                <a:srgbClr val="000000"/>
              </a:solidFill>
            </a:endParaRPr>
          </a:p>
        </p:txBody>
      </p:sp>
    </p:spTree>
    <p:extLst>
      <p:ext uri="{BB962C8B-B14F-4D97-AF65-F5344CB8AC3E}">
        <p14:creationId xmlns:p14="http://schemas.microsoft.com/office/powerpoint/2010/main" val="63264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61F94-2EBD-30AA-D116-9635B1C4BFCC}"/>
            </a:ext>
          </a:extLst>
        </p:cNvPr>
        <p:cNvGrpSpPr/>
        <p:nvPr/>
      </p:nvGrpSpPr>
      <p:grpSpPr>
        <a:xfrm>
          <a:off x="0" y="0"/>
          <a:ext cx="0" cy="0"/>
          <a:chOff x="0" y="0"/>
          <a:chExt cx="0" cy="0"/>
        </a:xfrm>
      </p:grpSpPr>
      <p:sp>
        <p:nvSpPr>
          <p:cNvPr id="97" name="PlaceHolder 1">
            <a:extLst>
              <a:ext uri="{FF2B5EF4-FFF2-40B4-BE49-F238E27FC236}">
                <a16:creationId xmlns:a16="http://schemas.microsoft.com/office/drawing/2014/main" id="{3B900BB2-3CF9-B515-96F6-8450B0FF8432}"/>
              </a:ext>
            </a:extLst>
          </p:cNvPr>
          <p:cNvSpPr>
            <a:spLocks noGrp="1"/>
          </p:cNvSpPr>
          <p:nvPr>
            <p:ph type="title" idx="4294967295"/>
          </p:nvPr>
        </p:nvSpPr>
        <p:spPr>
          <a:xfrm>
            <a:off x="273600" y="0"/>
            <a:ext cx="1051488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dirty="0">
                <a:solidFill>
                  <a:srgbClr val="404040"/>
                </a:solidFill>
              </a:rPr>
              <a:t>3. Arbeitsphase I: Ergebnisse</a:t>
            </a:r>
            <a:endParaRPr lang="de-DE" sz="3600" b="0" u="none" strike="noStrike" dirty="0">
              <a:solidFill>
                <a:srgbClr val="404040"/>
              </a:solidFill>
              <a:effectLst/>
              <a:uFillTx/>
              <a:latin typeface="Calibri Light"/>
            </a:endParaRPr>
          </a:p>
        </p:txBody>
      </p:sp>
      <p:sp>
        <p:nvSpPr>
          <p:cNvPr id="98" name="Rectangle 2">
            <a:extLst>
              <a:ext uri="{FF2B5EF4-FFF2-40B4-BE49-F238E27FC236}">
                <a16:creationId xmlns:a16="http://schemas.microsoft.com/office/drawing/2014/main" id="{6CDCF64F-D59F-AA30-0D56-35D46984D0FB}"/>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2" name="Textfeld 1">
            <a:extLst>
              <a:ext uri="{FF2B5EF4-FFF2-40B4-BE49-F238E27FC236}">
                <a16:creationId xmlns:a16="http://schemas.microsoft.com/office/drawing/2014/main" id="{3343605D-F9BC-E95D-0036-6F11BC8B9EDC}"/>
              </a:ext>
            </a:extLst>
          </p:cNvPr>
          <p:cNvSpPr txBox="1"/>
          <p:nvPr/>
        </p:nvSpPr>
        <p:spPr>
          <a:xfrm>
            <a:off x="10646946" y="4981901"/>
            <a:ext cx="1735308" cy="646331"/>
          </a:xfrm>
          <a:prstGeom prst="rect">
            <a:avLst/>
          </a:prstGeom>
          <a:noFill/>
          <a:ln>
            <a:noFill/>
          </a:ln>
          <a:effectLst/>
        </p:spPr>
        <p:txBody>
          <a:bodyPr wrap="square">
            <a:spAutoFit/>
          </a:bodyPr>
          <a:lstStyle/>
          <a:p>
            <a:r>
              <a:rPr lang="de-DE"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6-7 Minuten pro Gruppe</a:t>
            </a:r>
            <a:endParaRPr lang="de-DE" dirty="0">
              <a:latin typeface="Arial" panose="020B0604020202020204" pitchFamily="34" charset="0"/>
              <a:cs typeface="Arial" panose="020B0604020202020204" pitchFamily="34" charset="0"/>
            </a:endParaRPr>
          </a:p>
        </p:txBody>
      </p:sp>
      <p:sp>
        <p:nvSpPr>
          <p:cNvPr id="5" name="Textfeld 4">
            <a:extLst>
              <a:ext uri="{FF2B5EF4-FFF2-40B4-BE49-F238E27FC236}">
                <a16:creationId xmlns:a16="http://schemas.microsoft.com/office/drawing/2014/main" id="{567E66D5-64E7-7B78-4859-5494598DA261}"/>
              </a:ext>
            </a:extLst>
          </p:cNvPr>
          <p:cNvSpPr txBox="1"/>
          <p:nvPr/>
        </p:nvSpPr>
        <p:spPr>
          <a:xfrm>
            <a:off x="365760" y="1454040"/>
            <a:ext cx="10143938" cy="3100951"/>
          </a:xfrm>
          <a:prstGeom prst="roundRect">
            <a:avLst/>
          </a:prstGeom>
          <a:noFill/>
          <a:ln w="38100">
            <a:solidFill>
              <a:srgbClr val="E9C864"/>
            </a:solidFill>
          </a:ln>
        </p:spPr>
        <p:style>
          <a:lnRef idx="0">
            <a:scrgbClr r="0" g="0" b="0"/>
          </a:lnRef>
          <a:fillRef idx="0">
            <a:scrgbClr r="0" g="0" b="0"/>
          </a:fillRef>
          <a:effectRef idx="0">
            <a:scrgbClr r="0" g="0" b="0"/>
          </a:effectRef>
          <a:fontRef idx="minor">
            <a:schemeClr val="lt1"/>
          </a:fontRef>
        </p:style>
        <p:txBody>
          <a:bodyPr wrap="square" rtlCol="0">
            <a:normAutofit/>
          </a:bodyPr>
          <a:lstStyle/>
          <a:p>
            <a:endParaRPr lang="de-DE" sz="2400" b="1" spc="37"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514350" indent="-514350">
              <a:lnSpc>
                <a:spcPts val="4800"/>
              </a:lnSpc>
              <a:buAutoNum type="arabicPeriod"/>
            </a:pPr>
            <a:r>
              <a:rPr lang="de-DE" sz="2400"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Was können wir auf Unterrichtsebene machen?</a:t>
            </a:r>
          </a:p>
          <a:p>
            <a:pPr marL="514350" indent="-514350">
              <a:lnSpc>
                <a:spcPts val="4800"/>
              </a:lnSpc>
              <a:buAutoNum type="arabicPeriod"/>
            </a:pPr>
            <a:r>
              <a:rPr lang="de-DE" sz="2400"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Was sollten, können, müssen wir auf Schulebene machen?</a:t>
            </a:r>
          </a:p>
          <a:p>
            <a:pPr marL="514350" indent="-514350">
              <a:lnSpc>
                <a:spcPts val="4800"/>
              </a:lnSpc>
              <a:buAutoNum type="arabicPeriod"/>
            </a:pPr>
            <a:r>
              <a:rPr lang="de-DE" sz="2400"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Wo kann uns KI dabei unterstützen?</a:t>
            </a:r>
          </a:p>
          <a:p>
            <a:pPr algn="ctr"/>
            <a:endParaRPr lang="de-DE" sz="2200" dirty="0">
              <a:solidFill>
                <a:schemeClr val="tx1"/>
              </a:solidFill>
            </a:endParaRPr>
          </a:p>
        </p:txBody>
      </p:sp>
      <p:sp>
        <p:nvSpPr>
          <p:cNvPr id="4" name="Ellipse 3">
            <a:extLst>
              <a:ext uri="{FF2B5EF4-FFF2-40B4-BE49-F238E27FC236}">
                <a16:creationId xmlns:a16="http://schemas.microsoft.com/office/drawing/2014/main" id="{96E8C4BF-E36B-A7E8-ED74-BD10016B1AB6}"/>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2</a:t>
            </a:r>
            <a:endParaRPr lang="en-US" sz="2800" b="0" u="none" strike="noStrike" dirty="0">
              <a:solidFill>
                <a:srgbClr val="404040"/>
              </a:solidFill>
              <a:effectLst/>
              <a:uFillTx/>
              <a:latin typeface="Calibri"/>
            </a:endParaRPr>
          </a:p>
        </p:txBody>
      </p:sp>
      <p:sp>
        <p:nvSpPr>
          <p:cNvPr id="6" name="PlaceHolder 2">
            <a:extLst>
              <a:ext uri="{FF2B5EF4-FFF2-40B4-BE49-F238E27FC236}">
                <a16:creationId xmlns:a16="http://schemas.microsoft.com/office/drawing/2014/main" id="{C13C6BEB-500B-DDAE-65BC-6D0CD2445FAF}"/>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pPr/>
              <a:t>18</a:t>
            </a:fld>
            <a:endParaRPr lang="de-DE" dirty="0">
              <a:solidFill>
                <a:srgbClr val="000000"/>
              </a:solidFill>
            </a:endParaRPr>
          </a:p>
        </p:txBody>
      </p:sp>
      <p:pic>
        <p:nvPicPr>
          <p:cNvPr id="7" name="Grafik 6" descr="Sanduhr abgelaufen mit einfarbiger Füllung">
            <a:extLst>
              <a:ext uri="{FF2B5EF4-FFF2-40B4-BE49-F238E27FC236}">
                <a16:creationId xmlns:a16="http://schemas.microsoft.com/office/drawing/2014/main" id="{A92BFF0D-3A16-7E57-29EE-44697498CF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887039" y="4713832"/>
            <a:ext cx="901441" cy="914400"/>
          </a:xfrm>
          <a:prstGeom prst="rect">
            <a:avLst/>
          </a:prstGeom>
        </p:spPr>
      </p:pic>
    </p:spTree>
    <p:extLst>
      <p:ext uri="{BB962C8B-B14F-4D97-AF65-F5344CB8AC3E}">
        <p14:creationId xmlns:p14="http://schemas.microsoft.com/office/powerpoint/2010/main" val="1599374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7783EB-B2E0-5776-13AE-1BAE2A7DD636}"/>
            </a:ext>
          </a:extLst>
        </p:cNvPr>
        <p:cNvGrpSpPr/>
        <p:nvPr/>
      </p:nvGrpSpPr>
      <p:grpSpPr>
        <a:xfrm>
          <a:off x="0" y="0"/>
          <a:ext cx="0" cy="0"/>
          <a:chOff x="0" y="0"/>
          <a:chExt cx="0" cy="0"/>
        </a:xfrm>
      </p:grpSpPr>
      <p:sp>
        <p:nvSpPr>
          <p:cNvPr id="97" name="PlaceHolder 1">
            <a:extLst>
              <a:ext uri="{FF2B5EF4-FFF2-40B4-BE49-F238E27FC236}">
                <a16:creationId xmlns:a16="http://schemas.microsoft.com/office/drawing/2014/main" id="{0FB16C04-B693-4EFB-D7ED-723A3FD7C8E3}"/>
              </a:ext>
            </a:extLst>
          </p:cNvPr>
          <p:cNvSpPr>
            <a:spLocks noGrp="1"/>
          </p:cNvSpPr>
          <p:nvPr>
            <p:ph type="title" idx="4294967295"/>
          </p:nvPr>
        </p:nvSpPr>
        <p:spPr>
          <a:xfrm>
            <a:off x="273600" y="0"/>
            <a:ext cx="1051488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dirty="0">
                <a:solidFill>
                  <a:srgbClr val="404040"/>
                </a:solidFill>
              </a:rPr>
              <a:t>2. Arbeitsphase I: Handlungsempfehlung</a:t>
            </a:r>
            <a:endParaRPr lang="de-DE" sz="3600" b="0" u="none" strike="noStrike" dirty="0">
              <a:solidFill>
                <a:srgbClr val="404040"/>
              </a:solidFill>
              <a:effectLst/>
              <a:uFillTx/>
              <a:latin typeface="Calibri Light"/>
            </a:endParaRPr>
          </a:p>
        </p:txBody>
      </p:sp>
      <p:sp>
        <p:nvSpPr>
          <p:cNvPr id="98" name="Rectangle 2">
            <a:extLst>
              <a:ext uri="{FF2B5EF4-FFF2-40B4-BE49-F238E27FC236}">
                <a16:creationId xmlns:a16="http://schemas.microsoft.com/office/drawing/2014/main" id="{CB0FE528-E980-0AEA-07C9-50B7FA0195AC}"/>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4" name="Textfeld 3">
            <a:extLst>
              <a:ext uri="{FF2B5EF4-FFF2-40B4-BE49-F238E27FC236}">
                <a16:creationId xmlns:a16="http://schemas.microsoft.com/office/drawing/2014/main" id="{3C2794F6-3AB7-8DFB-1C01-CD868FA630D8}"/>
              </a:ext>
            </a:extLst>
          </p:cNvPr>
          <p:cNvSpPr txBox="1"/>
          <p:nvPr/>
        </p:nvSpPr>
        <p:spPr>
          <a:xfrm>
            <a:off x="273600" y="1147320"/>
            <a:ext cx="11289760" cy="5403960"/>
          </a:xfrm>
          <a:prstGeom prst="roundRect">
            <a:avLst/>
          </a:prstGeom>
          <a:noFill/>
          <a:ln w="50800">
            <a:solidFill>
              <a:srgbClr val="E9C864"/>
            </a:solidFill>
          </a:ln>
        </p:spPr>
        <p:style>
          <a:lnRef idx="0">
            <a:scrgbClr r="0" g="0" b="0"/>
          </a:lnRef>
          <a:fillRef idx="0">
            <a:scrgbClr r="0" g="0" b="0"/>
          </a:fillRef>
          <a:effectRef idx="0">
            <a:scrgbClr r="0" g="0" b="0"/>
          </a:effectRef>
          <a:fontRef idx="minor">
            <a:schemeClr val="lt1"/>
          </a:fontRef>
        </p:style>
        <p:txBody>
          <a:bodyPr wrap="square" rtlCol="0">
            <a:normAutofit fontScale="92500" lnSpcReduction="20000"/>
          </a:bodyPr>
          <a:lstStyle/>
          <a:p>
            <a:pPr>
              <a:lnSpc>
                <a:spcPct val="150000"/>
              </a:lnSpc>
            </a:pPr>
            <a:r>
              <a:rPr lang="de-DE" sz="2600"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 Fall 1</a:t>
            </a:r>
          </a:p>
          <a:p>
            <a:pPr marL="342900" indent="-342900">
              <a:lnSpc>
                <a:spcPct val="150000"/>
              </a:lnSpc>
              <a:spcBef>
                <a:spcPts val="1200"/>
              </a:spcBef>
              <a:spcAft>
                <a:spcPts val="1200"/>
              </a:spcAft>
              <a:buFont typeface="Wingdings" pitchFamily="2" charset="2"/>
              <a:buChar char="ü"/>
            </a:pPr>
            <a:r>
              <a:rPr lang="de-DE" sz="2400"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Schulleitung informieren</a:t>
            </a:r>
          </a:p>
          <a:p>
            <a:pPr marL="342900" indent="-342900">
              <a:lnSpc>
                <a:spcPct val="150000"/>
              </a:lnSpc>
              <a:spcBef>
                <a:spcPts val="1200"/>
              </a:spcBef>
              <a:spcAft>
                <a:spcPts val="1200"/>
              </a:spcAft>
              <a:buFont typeface="Wingdings" pitchFamily="2" charset="2"/>
              <a:buChar char="ü"/>
            </a:pPr>
            <a:r>
              <a:rPr lang="de-DE" sz="2400"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Polizei </a:t>
            </a:r>
          </a:p>
          <a:p>
            <a:pPr marL="342900" indent="-342900">
              <a:lnSpc>
                <a:spcPct val="150000"/>
              </a:lnSpc>
              <a:spcBef>
                <a:spcPts val="1200"/>
              </a:spcBef>
              <a:spcAft>
                <a:spcPts val="1200"/>
              </a:spcAft>
              <a:buFont typeface="Wingdings" pitchFamily="2" charset="2"/>
              <a:buChar char="ü"/>
            </a:pPr>
            <a:r>
              <a:rPr lang="de-DE" sz="2400"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Eltern informieren</a:t>
            </a:r>
          </a:p>
          <a:p>
            <a:pPr marL="342900" indent="-342900">
              <a:lnSpc>
                <a:spcPct val="150000"/>
              </a:lnSpc>
              <a:spcBef>
                <a:spcPts val="1200"/>
              </a:spcBef>
              <a:spcAft>
                <a:spcPts val="1200"/>
              </a:spcAft>
              <a:buFont typeface="Wingdings" pitchFamily="2" charset="2"/>
              <a:buChar char="ü"/>
            </a:pPr>
            <a:r>
              <a:rPr lang="de-DE" sz="2400"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Schulfrieden – Ordnungsmaßnahmen nach Schulgesetz prüfen</a:t>
            </a:r>
          </a:p>
          <a:p>
            <a:pPr marL="342900" indent="-342900">
              <a:lnSpc>
                <a:spcPct val="150000"/>
              </a:lnSpc>
              <a:spcBef>
                <a:spcPts val="1200"/>
              </a:spcBef>
              <a:spcAft>
                <a:spcPts val="1200"/>
              </a:spcAft>
              <a:buFont typeface="Wingdings" pitchFamily="2" charset="2"/>
              <a:buChar char="ü"/>
            </a:pPr>
            <a:r>
              <a:rPr lang="de-DE" sz="2400"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Gespräche / Workshops </a:t>
            </a:r>
          </a:p>
          <a:p>
            <a:pPr marL="342900" indent="-342900">
              <a:lnSpc>
                <a:spcPct val="150000"/>
              </a:lnSpc>
              <a:spcBef>
                <a:spcPts val="1200"/>
              </a:spcBef>
              <a:spcAft>
                <a:spcPts val="1200"/>
              </a:spcAft>
              <a:buFont typeface="Wingdings" pitchFamily="2" charset="2"/>
              <a:buChar char="ü"/>
            </a:pPr>
            <a:r>
              <a:rPr lang="de-DE" sz="2400"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Hausordnung aktualisieren?</a:t>
            </a:r>
            <a:endParaRPr lang="de-DE" sz="2400" dirty="0">
              <a:latin typeface="Arial" panose="020B0604020202020204" pitchFamily="34" charset="0"/>
              <a:cs typeface="Arial" panose="020B0604020202020204" pitchFamily="34" charset="0"/>
            </a:endParaRPr>
          </a:p>
        </p:txBody>
      </p:sp>
      <p:grpSp>
        <p:nvGrpSpPr>
          <p:cNvPr id="10" name="Gruppieren 9">
            <a:extLst>
              <a:ext uri="{FF2B5EF4-FFF2-40B4-BE49-F238E27FC236}">
                <a16:creationId xmlns:a16="http://schemas.microsoft.com/office/drawing/2014/main" id="{D36C844C-A685-1EC8-D5E6-6A2A68303A65}"/>
              </a:ext>
            </a:extLst>
          </p:cNvPr>
          <p:cNvGrpSpPr>
            <a:grpSpLocks noChangeAspect="1"/>
          </p:cNvGrpSpPr>
          <p:nvPr/>
        </p:nvGrpSpPr>
        <p:grpSpPr>
          <a:xfrm>
            <a:off x="10502565" y="3096031"/>
            <a:ext cx="1506537" cy="1506537"/>
            <a:chOff x="11129749" y="2897874"/>
            <a:chExt cx="1062251" cy="1062251"/>
          </a:xfrm>
        </p:grpSpPr>
        <p:sp>
          <p:nvSpPr>
            <p:cNvPr id="11" name="Rechteck 10">
              <a:extLst>
                <a:ext uri="{FF2B5EF4-FFF2-40B4-BE49-F238E27FC236}">
                  <a16:creationId xmlns:a16="http://schemas.microsoft.com/office/drawing/2014/main" id="{91054451-9525-5085-AA35-AD3171D99615}"/>
                </a:ext>
              </a:extLst>
            </p:cNvPr>
            <p:cNvSpPr/>
            <p:nvPr/>
          </p:nvSpPr>
          <p:spPr>
            <a:xfrm>
              <a:off x="11377613" y="3076074"/>
              <a:ext cx="638175" cy="77322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12" name="Grafik 11" descr="Klemmbrett mit einfarbiger Füllung">
              <a:extLst>
                <a:ext uri="{FF2B5EF4-FFF2-40B4-BE49-F238E27FC236}">
                  <a16:creationId xmlns:a16="http://schemas.microsoft.com/office/drawing/2014/main" id="{054C218F-E555-A2EC-F9A8-43FF4298E4E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129749" y="2897874"/>
              <a:ext cx="1062251" cy="1062251"/>
            </a:xfrm>
            <a:prstGeom prst="rect">
              <a:avLst/>
            </a:prstGeom>
          </p:spPr>
        </p:pic>
      </p:grpSp>
      <p:sp>
        <p:nvSpPr>
          <p:cNvPr id="2" name="Ellipse 1">
            <a:extLst>
              <a:ext uri="{FF2B5EF4-FFF2-40B4-BE49-F238E27FC236}">
                <a16:creationId xmlns:a16="http://schemas.microsoft.com/office/drawing/2014/main" id="{6AAF4FD3-366E-EFFD-36B9-644A0DEA88B9}"/>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2</a:t>
            </a:r>
            <a:endParaRPr lang="en-US" sz="2800" b="0" u="none" strike="noStrike" dirty="0">
              <a:solidFill>
                <a:srgbClr val="404040"/>
              </a:solidFill>
              <a:effectLst/>
              <a:uFillTx/>
              <a:latin typeface="Calibri"/>
            </a:endParaRPr>
          </a:p>
        </p:txBody>
      </p:sp>
      <p:sp>
        <p:nvSpPr>
          <p:cNvPr id="3" name="PlaceHolder 2">
            <a:extLst>
              <a:ext uri="{FF2B5EF4-FFF2-40B4-BE49-F238E27FC236}">
                <a16:creationId xmlns:a16="http://schemas.microsoft.com/office/drawing/2014/main" id="{1611C11E-EB3A-9E83-ED3C-8AC2F51AF67E}"/>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pPr/>
              <a:t>19</a:t>
            </a:fld>
            <a:endParaRPr lang="de-DE" dirty="0">
              <a:solidFill>
                <a:srgbClr val="000000"/>
              </a:solidFill>
            </a:endParaRPr>
          </a:p>
        </p:txBody>
      </p:sp>
    </p:spTree>
    <p:extLst>
      <p:ext uri="{BB962C8B-B14F-4D97-AF65-F5344CB8AC3E}">
        <p14:creationId xmlns:p14="http://schemas.microsoft.com/office/powerpoint/2010/main" val="2452187452"/>
      </p:ext>
    </p:extLst>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E9AE92-B372-6C78-D715-E1438BB790D2}"/>
            </a:ext>
          </a:extLst>
        </p:cNvPr>
        <p:cNvGrpSpPr/>
        <p:nvPr/>
      </p:nvGrpSpPr>
      <p:grpSpPr>
        <a:xfrm>
          <a:off x="0" y="0"/>
          <a:ext cx="0" cy="0"/>
          <a:chOff x="0" y="0"/>
          <a:chExt cx="0" cy="0"/>
        </a:xfrm>
      </p:grpSpPr>
      <p:sp>
        <p:nvSpPr>
          <p:cNvPr id="98" name="Rectangle 2">
            <a:extLst>
              <a:ext uri="{FF2B5EF4-FFF2-40B4-BE49-F238E27FC236}">
                <a16:creationId xmlns:a16="http://schemas.microsoft.com/office/drawing/2014/main" id="{5AE7E87C-9B22-74C0-F6A8-6F02AD5C150B}"/>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grpSp>
        <p:nvGrpSpPr>
          <p:cNvPr id="100" name="Gruppieren 12">
            <a:extLst>
              <a:ext uri="{FF2B5EF4-FFF2-40B4-BE49-F238E27FC236}">
                <a16:creationId xmlns:a16="http://schemas.microsoft.com/office/drawing/2014/main" id="{951A6926-8B26-137A-D27A-F629F2CBC0AF}"/>
              </a:ext>
            </a:extLst>
          </p:cNvPr>
          <p:cNvGrpSpPr/>
          <p:nvPr/>
        </p:nvGrpSpPr>
        <p:grpSpPr>
          <a:xfrm>
            <a:off x="10312762" y="338046"/>
            <a:ext cx="1641600" cy="1619280"/>
            <a:chOff x="9968040" y="520920"/>
            <a:chExt cx="1641600" cy="1619280"/>
          </a:xfrm>
        </p:grpSpPr>
        <p:pic>
          <p:nvPicPr>
            <p:cNvPr id="101" name="Grafik 7" descr="Benutzer mit einfarbiger Füllung">
              <a:extLst>
                <a:ext uri="{FF2B5EF4-FFF2-40B4-BE49-F238E27FC236}">
                  <a16:creationId xmlns:a16="http://schemas.microsoft.com/office/drawing/2014/main" id="{A6EB93CF-7897-9CE4-6B3A-AA0FF01C566D}"/>
                </a:ext>
              </a:extLst>
            </p:cNvPr>
            <p:cNvPicPr/>
            <p:nvPr/>
          </p:nvPicPr>
          <p:blipFill>
            <a:blip r:embed="rId3">
              <a:extLst>
                <a:ext uri="{96DAC541-7B7A-43D3-8B79-37D633B846F1}">
                  <asvg:svgBlip xmlns:asvg="http://schemas.microsoft.com/office/drawing/2016/SVG/main" r:embed="rId4"/>
                </a:ext>
              </a:extLst>
            </a:blip>
            <a:stretch/>
          </p:blipFill>
          <p:spPr>
            <a:xfrm>
              <a:off x="9968040" y="545400"/>
              <a:ext cx="1620000" cy="1594800"/>
            </a:xfrm>
            <a:prstGeom prst="rect">
              <a:avLst/>
            </a:prstGeom>
            <a:noFill/>
            <a:ln w="0">
              <a:noFill/>
            </a:ln>
          </p:spPr>
        </p:pic>
        <p:sp>
          <p:nvSpPr>
            <p:cNvPr id="102" name="Abgerundete rechteckige Legende 8">
              <a:extLst>
                <a:ext uri="{FF2B5EF4-FFF2-40B4-BE49-F238E27FC236}">
                  <a16:creationId xmlns:a16="http://schemas.microsoft.com/office/drawing/2014/main" id="{7E5F1AD8-B743-B39C-4020-5EABBDC55E3A}"/>
                </a:ext>
              </a:extLst>
            </p:cNvPr>
            <p:cNvSpPr/>
            <p:nvPr/>
          </p:nvSpPr>
          <p:spPr>
            <a:xfrm>
              <a:off x="11238120" y="545400"/>
              <a:ext cx="371520" cy="276840"/>
            </a:xfrm>
            <a:prstGeom prst="wedgeRoundRectCallout">
              <a:avLst>
                <a:gd name="adj1" fmla="val -30865"/>
                <a:gd name="adj2" fmla="val 70449"/>
                <a:gd name="adj3" fmla="val 16667"/>
              </a:avLst>
            </a:prstGeom>
            <a:solidFill>
              <a:srgbClr val="EBC249"/>
            </a:solidFill>
            <a:ln>
              <a:noFill/>
            </a:ln>
          </p:spPr>
          <p:style>
            <a:lnRef idx="2">
              <a:schemeClr val="dk1">
                <a:shade val="15000"/>
              </a:schemeClr>
            </a:lnRef>
            <a:fillRef idx="1">
              <a:schemeClr val="dk1"/>
            </a:fillRef>
            <a:effectRef idx="0">
              <a:schemeClr val="dk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Calibri"/>
              </a:endParaRPr>
            </a:p>
          </p:txBody>
        </p:sp>
        <p:sp>
          <p:nvSpPr>
            <p:cNvPr id="103" name="Abgerundete rechteckige Legende 10">
              <a:extLst>
                <a:ext uri="{FF2B5EF4-FFF2-40B4-BE49-F238E27FC236}">
                  <a16:creationId xmlns:a16="http://schemas.microsoft.com/office/drawing/2014/main" id="{4F204C51-C037-ADE0-115C-CE66DBBE1956}"/>
                </a:ext>
              </a:extLst>
            </p:cNvPr>
            <p:cNvSpPr/>
            <p:nvPr/>
          </p:nvSpPr>
          <p:spPr>
            <a:xfrm>
              <a:off x="10629720" y="747000"/>
              <a:ext cx="371520" cy="276840"/>
            </a:xfrm>
            <a:prstGeom prst="wedgeRoundRectCallout">
              <a:avLst>
                <a:gd name="adj1" fmla="val -17838"/>
                <a:gd name="adj2" fmla="val 69760"/>
                <a:gd name="adj3" fmla="val 16667"/>
              </a:avLst>
            </a:prstGeom>
            <a:solidFill>
              <a:srgbClr val="93DAC3"/>
            </a:solidFill>
            <a:ln>
              <a:noFill/>
            </a:ln>
          </p:spPr>
          <p:style>
            <a:lnRef idx="2">
              <a:schemeClr val="dk1">
                <a:shade val="15000"/>
              </a:schemeClr>
            </a:lnRef>
            <a:fillRef idx="1">
              <a:schemeClr val="dk1"/>
            </a:fillRef>
            <a:effectRef idx="0">
              <a:schemeClr val="dk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Calibri"/>
              </a:endParaRPr>
            </a:p>
          </p:txBody>
        </p:sp>
        <p:sp>
          <p:nvSpPr>
            <p:cNvPr id="104" name="Abgerundete rechteckige Legende 11">
              <a:extLst>
                <a:ext uri="{FF2B5EF4-FFF2-40B4-BE49-F238E27FC236}">
                  <a16:creationId xmlns:a16="http://schemas.microsoft.com/office/drawing/2014/main" id="{A8AC086F-89C0-CF6F-6F94-72B50AA2C685}"/>
                </a:ext>
              </a:extLst>
            </p:cNvPr>
            <p:cNvSpPr/>
            <p:nvPr/>
          </p:nvSpPr>
          <p:spPr>
            <a:xfrm>
              <a:off x="10151640" y="520920"/>
              <a:ext cx="371520" cy="276840"/>
            </a:xfrm>
            <a:prstGeom prst="wedgeRoundRectCallout">
              <a:avLst>
                <a:gd name="adj1" fmla="val 15283"/>
                <a:gd name="adj2" fmla="val 70449"/>
                <a:gd name="adj3" fmla="val 16667"/>
              </a:avLst>
            </a:prstGeom>
            <a:solidFill>
              <a:srgbClr val="8D67A8"/>
            </a:solidFill>
            <a:ln>
              <a:noFill/>
            </a:ln>
          </p:spPr>
          <p:style>
            <a:lnRef idx="2">
              <a:schemeClr val="dk1">
                <a:shade val="15000"/>
              </a:schemeClr>
            </a:lnRef>
            <a:fillRef idx="1">
              <a:schemeClr val="dk1"/>
            </a:fillRef>
            <a:effectRef idx="0">
              <a:schemeClr val="dk1"/>
            </a:effectRef>
            <a:fontRef idx="minor"/>
          </p:style>
          <p:txBody>
            <a:bodyPr lIns="90000" tIns="45000" rIns="90000" bIns="45000" anchor="ctr">
              <a:noAutofit/>
            </a:bodyPr>
            <a:lstStyle/>
            <a:p>
              <a:pPr algn="ctr" defTabSz="914400">
                <a:lnSpc>
                  <a:spcPct val="100000"/>
                </a:lnSpc>
              </a:pPr>
              <a:endParaRPr lang="de-DE" sz="1800" b="0" u="none" strike="noStrike" dirty="0">
                <a:solidFill>
                  <a:schemeClr val="lt1"/>
                </a:solidFill>
                <a:effectLst/>
                <a:uFillTx/>
                <a:latin typeface="Calibri"/>
              </a:endParaRPr>
            </a:p>
          </p:txBody>
        </p:sp>
      </p:grpSp>
      <p:sp>
        <p:nvSpPr>
          <p:cNvPr id="2" name="PlaceHolder 1">
            <a:extLst>
              <a:ext uri="{FF2B5EF4-FFF2-40B4-BE49-F238E27FC236}">
                <a16:creationId xmlns:a16="http://schemas.microsoft.com/office/drawing/2014/main" id="{06789DE7-7ACA-4B28-A668-29EFA8D418D4}"/>
              </a:ext>
            </a:extLst>
          </p:cNvPr>
          <p:cNvSpPr txBox="1">
            <a:spLocks/>
          </p:cNvSpPr>
          <p:nvPr/>
        </p:nvSpPr>
        <p:spPr>
          <a:xfrm>
            <a:off x="273600" y="-1"/>
            <a:ext cx="11918400" cy="1731524"/>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600" b="1" u="none" strike="noStrike" kern="1200">
                <a:solidFill>
                  <a:schemeClr val="dk1">
                    <a:lumMod val="75000"/>
                    <a:lumOff val="25000"/>
                  </a:schemeClr>
                </a:solidFill>
                <a:effectLst/>
                <a:uFillTx/>
                <a:latin typeface="Arial"/>
                <a:ea typeface="+mj-ea"/>
                <a:cs typeface="+mj-cs"/>
              </a:defRPr>
            </a:lvl1pPr>
          </a:lstStyle>
          <a:p>
            <a:pPr>
              <a:lnSpc>
                <a:spcPts val="4800"/>
              </a:lnSpc>
            </a:pPr>
            <a:r>
              <a:rPr lang="de-DE" spc="37" dirty="0">
                <a:solidFill>
                  <a:srgbClr val="404040"/>
                </a:solidFill>
                <a:cs typeface="Calibri" panose="020F0502020204030204" pitchFamily="34" charset="0"/>
              </a:rPr>
              <a:t>Einstiegsimpuls: </a:t>
            </a:r>
          </a:p>
          <a:p>
            <a:pPr>
              <a:lnSpc>
                <a:spcPts val="4800"/>
              </a:lnSpc>
            </a:pPr>
            <a:r>
              <a:rPr lang="de-DE" spc="37" dirty="0">
                <a:solidFill>
                  <a:srgbClr val="404040"/>
                </a:solidFill>
                <a:cs typeface="Calibri" panose="020F0502020204030204" pitchFamily="34" charset="0"/>
              </a:rPr>
              <a:t>Erfahrungen mit Demokratiebildung und KI</a:t>
            </a:r>
            <a:endParaRPr lang="de-DE" spc="37" dirty="0">
              <a:solidFill>
                <a:srgbClr val="404040"/>
              </a:solidFill>
              <a:ea typeface="Calibri" panose="020F0502020204030204" pitchFamily="34" charset="0"/>
              <a:cs typeface="Calibri" panose="020F0502020204030204" pitchFamily="34" charset="0"/>
              <a:sym typeface="TT Rounds Condensed Bold"/>
            </a:endParaRPr>
          </a:p>
        </p:txBody>
      </p:sp>
      <p:sp>
        <p:nvSpPr>
          <p:cNvPr id="3" name="Textfeld 2">
            <a:extLst>
              <a:ext uri="{FF2B5EF4-FFF2-40B4-BE49-F238E27FC236}">
                <a16:creationId xmlns:a16="http://schemas.microsoft.com/office/drawing/2014/main" id="{EA18E75C-ED86-F95D-25C6-10E0A43AE26B}"/>
              </a:ext>
            </a:extLst>
          </p:cNvPr>
          <p:cNvSpPr txBox="1"/>
          <p:nvPr/>
        </p:nvSpPr>
        <p:spPr>
          <a:xfrm>
            <a:off x="273600" y="1620012"/>
            <a:ext cx="11083492" cy="4455835"/>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de-DE" sz="2400" dirty="0">
                <a:solidFill>
                  <a:srgbClr val="000000"/>
                </a:solidFill>
                <a:latin typeface="Arial" panose="020B0604020202020204" pitchFamily="34" charset="0"/>
                <a:cs typeface="Arial" panose="020B0604020202020204" pitchFamily="34" charset="0"/>
              </a:rPr>
              <a:t>Was verbinden Sie mit „Künstlicher Intelligenz und Demokratiebildung“?</a:t>
            </a:r>
          </a:p>
          <a:p>
            <a:pPr marL="342900" indent="-342900">
              <a:lnSpc>
                <a:spcPct val="150000"/>
              </a:lnSpc>
              <a:buFont typeface="Arial" panose="020B0604020202020204" pitchFamily="34" charset="0"/>
              <a:buChar char="•"/>
            </a:pPr>
            <a:r>
              <a:rPr lang="de-DE" sz="2400" dirty="0">
                <a:solidFill>
                  <a:srgbClr val="000000"/>
                </a:solidFill>
                <a:latin typeface="Arial" panose="020B0604020202020204" pitchFamily="34" charset="0"/>
                <a:cs typeface="Arial" panose="020B0604020202020204" pitchFamily="34" charset="0"/>
              </a:rPr>
              <a:t>In welcher Situation haben Sie KI im Schulalltag schon erlebt?</a:t>
            </a:r>
          </a:p>
          <a:p>
            <a:pPr marL="342900" indent="-342900">
              <a:lnSpc>
                <a:spcPct val="150000"/>
              </a:lnSpc>
              <a:buFont typeface="Arial" panose="020B0604020202020204" pitchFamily="34" charset="0"/>
              <a:buChar char="•"/>
            </a:pPr>
            <a:r>
              <a:rPr lang="de-DE" sz="2400" dirty="0">
                <a:solidFill>
                  <a:srgbClr val="000000"/>
                </a:solidFill>
                <a:latin typeface="Arial" panose="020B0604020202020204" pitchFamily="34" charset="0"/>
                <a:cs typeface="Arial" panose="020B0604020202020204" pitchFamily="34" charset="0"/>
              </a:rPr>
              <a:t>In welcher Situation haben Sie sich  im Schulalltag schon KI gewünscht?</a:t>
            </a:r>
          </a:p>
          <a:p>
            <a:pPr marL="342900" indent="-342900">
              <a:lnSpc>
                <a:spcPct val="150000"/>
              </a:lnSpc>
              <a:buFont typeface="Arial" panose="020B0604020202020204" pitchFamily="34" charset="0"/>
              <a:buChar char="•"/>
            </a:pPr>
            <a:r>
              <a:rPr lang="de-DE" sz="2400" dirty="0">
                <a:solidFill>
                  <a:srgbClr val="000000"/>
                </a:solidFill>
                <a:latin typeface="Arial" panose="020B0604020202020204" pitchFamily="34" charset="0"/>
                <a:cs typeface="Arial" panose="020B0604020202020204" pitchFamily="34" charset="0"/>
              </a:rPr>
              <a:t>In welcher Situation haben Sie sich durch KI im Schulalltag schon herausgefordert gefühlt?</a:t>
            </a:r>
          </a:p>
          <a:p>
            <a:pPr marL="342900" indent="-342900">
              <a:lnSpc>
                <a:spcPct val="150000"/>
              </a:lnSpc>
              <a:buFont typeface="Arial" panose="020B0604020202020204" pitchFamily="34" charset="0"/>
              <a:buChar char="•"/>
            </a:pPr>
            <a:r>
              <a:rPr lang="de-DE" sz="2400" dirty="0">
                <a:solidFill>
                  <a:srgbClr val="000000"/>
                </a:solidFill>
                <a:latin typeface="Arial" panose="020B0604020202020204" pitchFamily="34" charset="0"/>
                <a:cs typeface="Arial" panose="020B0604020202020204" pitchFamily="34" charset="0"/>
              </a:rPr>
              <a:t>Welche demokratischen Herausforderungen sehen Sie durch KI?</a:t>
            </a:r>
          </a:p>
          <a:p>
            <a:pPr marL="342900" indent="-342900">
              <a:lnSpc>
                <a:spcPct val="150000"/>
              </a:lnSpc>
              <a:buFont typeface="Arial" panose="020B0604020202020204" pitchFamily="34" charset="0"/>
              <a:buChar char="•"/>
            </a:pPr>
            <a:r>
              <a:rPr lang="de-DE" sz="2400" dirty="0">
                <a:solidFill>
                  <a:srgbClr val="000000"/>
                </a:solidFill>
                <a:latin typeface="Arial" panose="020B0604020202020204" pitchFamily="34" charset="0"/>
                <a:cs typeface="Arial" panose="020B0604020202020204" pitchFamily="34" charset="0"/>
              </a:rPr>
              <a:t>Welche demokratischen Chancen sehen Sie durch KI?</a:t>
            </a:r>
          </a:p>
          <a:p>
            <a:pPr marL="342900" indent="-342900">
              <a:lnSpc>
                <a:spcPct val="150000"/>
              </a:lnSpc>
              <a:buFont typeface="Arial" panose="020B0604020202020204" pitchFamily="34" charset="0"/>
              <a:buChar char="•"/>
            </a:pPr>
            <a:r>
              <a:rPr lang="de-DE" sz="2400" dirty="0">
                <a:solidFill>
                  <a:srgbClr val="000000"/>
                </a:solidFill>
                <a:latin typeface="Arial" panose="020B0604020202020204" pitchFamily="34" charset="0"/>
                <a:cs typeface="Arial" panose="020B0604020202020204" pitchFamily="34" charset="0"/>
              </a:rPr>
              <a:t>Was bedeutet für Sie eine „demokratische Schule“ im digitalen Zeitalter?</a:t>
            </a:r>
          </a:p>
        </p:txBody>
      </p:sp>
      <p:sp>
        <p:nvSpPr>
          <p:cNvPr id="4" name="PlaceHolder 2">
            <a:extLst>
              <a:ext uri="{FF2B5EF4-FFF2-40B4-BE49-F238E27FC236}">
                <a16:creationId xmlns:a16="http://schemas.microsoft.com/office/drawing/2014/main" id="{07513C15-2570-A116-340A-E1A5941C9A92}"/>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pPr/>
              <a:t>2</a:t>
            </a:fld>
            <a:endParaRPr lang="de-DE" dirty="0">
              <a:solidFill>
                <a:srgbClr val="000000"/>
              </a:solidFill>
            </a:endParaRPr>
          </a:p>
        </p:txBody>
      </p:sp>
    </p:spTree>
    <p:extLst>
      <p:ext uri="{BB962C8B-B14F-4D97-AF65-F5344CB8AC3E}">
        <p14:creationId xmlns:p14="http://schemas.microsoft.com/office/powerpoint/2010/main" val="21000629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7ABB71-04EE-E36E-549F-D2FF7F18468B}"/>
            </a:ext>
          </a:extLst>
        </p:cNvPr>
        <p:cNvGrpSpPr/>
        <p:nvPr/>
      </p:nvGrpSpPr>
      <p:grpSpPr>
        <a:xfrm>
          <a:off x="0" y="0"/>
          <a:ext cx="0" cy="0"/>
          <a:chOff x="0" y="0"/>
          <a:chExt cx="0" cy="0"/>
        </a:xfrm>
      </p:grpSpPr>
      <p:pic>
        <p:nvPicPr>
          <p:cNvPr id="5" name="Google Shape;316;p34" descr="Ein Bild, das Vortex, Spirale, Kreis, Licht enthält.&#10;&#10;Automatisch generierte Beschreibung">
            <a:extLst>
              <a:ext uri="{FF2B5EF4-FFF2-40B4-BE49-F238E27FC236}">
                <a16:creationId xmlns:a16="http://schemas.microsoft.com/office/drawing/2014/main" id="{5F93C57C-BD65-9815-CBFC-445D4540DEFB}"/>
              </a:ext>
            </a:extLst>
          </p:cNvPr>
          <p:cNvPicPr preferRelativeResize="0"/>
          <p:nvPr/>
        </p:nvPicPr>
        <p:blipFill rotWithShape="1">
          <a:blip r:embed="rId2" cstate="screen">
            <a:alphaModFix amt="66000"/>
            <a:extLst>
              <a:ext uri="{28A0092B-C50C-407E-A947-70E740481C1C}">
                <a14:useLocalDpi xmlns:a14="http://schemas.microsoft.com/office/drawing/2010/main"/>
              </a:ext>
            </a:extLst>
          </a:blip>
          <a:srcRect/>
          <a:stretch/>
        </p:blipFill>
        <p:spPr>
          <a:xfrm>
            <a:off x="-2043684" y="4592755"/>
            <a:ext cx="4087368" cy="4074996"/>
          </a:xfrm>
          <a:prstGeom prst="rect">
            <a:avLst/>
          </a:prstGeom>
          <a:noFill/>
          <a:ln>
            <a:noFill/>
          </a:ln>
        </p:spPr>
      </p:pic>
      <p:sp>
        <p:nvSpPr>
          <p:cNvPr id="4" name="Google Shape;315;p34">
            <a:extLst>
              <a:ext uri="{FF2B5EF4-FFF2-40B4-BE49-F238E27FC236}">
                <a16:creationId xmlns:a16="http://schemas.microsoft.com/office/drawing/2014/main" id="{273C6BC9-D9D2-B248-B4D8-9A9D3D2AA2D3}"/>
              </a:ext>
            </a:extLst>
          </p:cNvPr>
          <p:cNvSpPr txBox="1">
            <a:spLocks/>
          </p:cNvSpPr>
          <p:nvPr/>
        </p:nvSpPr>
        <p:spPr>
          <a:xfrm>
            <a:off x="883275" y="2192212"/>
            <a:ext cx="10425449" cy="2473575"/>
          </a:xfrm>
          <a:prstGeom prst="rect">
            <a:avLst/>
          </a:prstGeom>
          <a:noFill/>
          <a:ln w="0">
            <a:noFill/>
          </a:ln>
        </p:spPr>
        <p:txBody>
          <a:bodyPr spcFirstLastPara="1" wrap="square" lIns="91425" tIns="45700" rIns="91425" bIns="45700" anchor="b" anchorCtr="0">
            <a:normAutofit/>
          </a:bodyPr>
          <a:lstStyle>
            <a:lvl1pPr marL="228600" indent="-228600" algn="l" defTabSz="914400" rtl="0" eaLnBrk="1" latinLnBrk="0" hangingPunct="1">
              <a:lnSpc>
                <a:spcPct val="90000"/>
              </a:lnSpc>
              <a:spcBef>
                <a:spcPts val="1001"/>
              </a:spcBef>
              <a:buClr>
                <a:srgbClr val="000000"/>
              </a:buClr>
              <a:buFont typeface="Arial"/>
              <a:buChar char="•"/>
              <a:defRPr lang="de-DE" sz="2800" b="0" u="none" strike="noStrike" kern="1200">
                <a:solidFill>
                  <a:schemeClr val="dk1"/>
                </a:solidFill>
                <a:effectLst/>
                <a:uFillTx/>
                <a:latin typeface="Calibri"/>
                <a:ea typeface="+mn-ea"/>
                <a:cs typeface="+mn-cs"/>
              </a:defRPr>
            </a:lvl1pPr>
            <a:lvl2pPr marL="685800" lvl="1" indent="-228600" algn="l" defTabSz="914400" rtl="0" eaLnBrk="1" latinLnBrk="0" hangingPunct="1">
              <a:lnSpc>
                <a:spcPct val="90000"/>
              </a:lnSpc>
              <a:spcBef>
                <a:spcPts val="499"/>
              </a:spcBef>
              <a:buClr>
                <a:srgbClr val="000000"/>
              </a:buClr>
              <a:buFont typeface="Arial"/>
              <a:buChar char="•"/>
              <a:defRPr lang="de-DE" sz="2400" b="0" u="none" strike="noStrike" kern="1200">
                <a:solidFill>
                  <a:schemeClr val="dk1"/>
                </a:solidFill>
                <a:effectLst/>
                <a:uFillTx/>
                <a:latin typeface="Calibri"/>
                <a:ea typeface="+mn-ea"/>
                <a:cs typeface="+mn-cs"/>
              </a:defRPr>
            </a:lvl2pPr>
            <a:lvl3pPr marL="1143000" lvl="2" indent="-228600" algn="l" defTabSz="914400" rtl="0" eaLnBrk="1" latinLnBrk="0" hangingPunct="1">
              <a:lnSpc>
                <a:spcPct val="90000"/>
              </a:lnSpc>
              <a:spcBef>
                <a:spcPts val="499"/>
              </a:spcBef>
              <a:buClr>
                <a:srgbClr val="000000"/>
              </a:buClr>
              <a:buFont typeface="Arial"/>
              <a:buChar char="•"/>
              <a:defRPr lang="de-DE" sz="2000" b="0" u="none" strike="noStrike" kern="1200">
                <a:solidFill>
                  <a:schemeClr val="dk1"/>
                </a:solidFill>
                <a:effectLst/>
                <a:uFillTx/>
                <a:latin typeface="Calibri"/>
                <a:ea typeface="+mn-ea"/>
                <a:cs typeface="+mn-cs"/>
              </a:defRPr>
            </a:lvl3pPr>
            <a:lvl4pPr marL="1600200" lvl="3"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4pPr>
            <a:lvl5pPr marL="2057400" lvl="4"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Clr>
                <a:schemeClr val="dk1"/>
              </a:buClr>
              <a:buSzPts val="6000"/>
              <a:buFont typeface="Calibri"/>
              <a:buNone/>
            </a:pPr>
            <a:r>
              <a:rPr lang="de-DE" sz="5400" dirty="0">
                <a:solidFill>
                  <a:schemeClr val="dk1">
                    <a:lumMod val="75000"/>
                    <a:lumOff val="25000"/>
                  </a:schemeClr>
                </a:solidFill>
                <a:latin typeface="Arial"/>
                <a:ea typeface="+mj-ea"/>
                <a:cs typeface="+mj-cs"/>
                <a:sym typeface="Calibri"/>
              </a:rPr>
              <a:t>3. Arbeitsphase II:</a:t>
            </a:r>
          </a:p>
          <a:p>
            <a:pPr marL="0" indent="0" algn="ctr">
              <a:spcBef>
                <a:spcPts val="0"/>
              </a:spcBef>
              <a:buClr>
                <a:schemeClr val="dk1"/>
              </a:buClr>
              <a:buSzPts val="6000"/>
              <a:buFont typeface="Calibri"/>
              <a:buNone/>
            </a:pPr>
            <a:r>
              <a:rPr lang="de-DE" sz="5400" dirty="0">
                <a:solidFill>
                  <a:schemeClr val="dk1">
                    <a:lumMod val="75000"/>
                    <a:lumOff val="25000"/>
                  </a:schemeClr>
                </a:solidFill>
                <a:latin typeface="Arial"/>
                <a:ea typeface="+mj-ea"/>
                <a:cs typeface="+mj-cs"/>
                <a:sym typeface="Calibri"/>
              </a:rPr>
              <a:t>Strukturen und Regeln zur Nutzung von KI an meiner Schule</a:t>
            </a:r>
          </a:p>
        </p:txBody>
      </p:sp>
      <p:sp>
        <p:nvSpPr>
          <p:cNvPr id="2" name="Ellipse 2">
            <a:extLst>
              <a:ext uri="{FF2B5EF4-FFF2-40B4-BE49-F238E27FC236}">
                <a16:creationId xmlns:a16="http://schemas.microsoft.com/office/drawing/2014/main" id="{00FBE8D7-FCD5-2E8E-A35D-AF8AF3991B2F}"/>
              </a:ext>
            </a:extLst>
          </p:cNvPr>
          <p:cNvSpPr>
            <a:spLocks noChangeAspect="1"/>
          </p:cNvSpPr>
          <p:nvPr/>
        </p:nvSpPr>
        <p:spPr>
          <a:xfrm>
            <a:off x="3145325" y="2341663"/>
            <a:ext cx="813381" cy="792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3600" b="1" u="none" strike="noStrike" dirty="0">
                <a:solidFill>
                  <a:srgbClr val="404040"/>
                </a:solidFill>
                <a:effectLst/>
                <a:uFillTx/>
                <a:latin typeface="Calibri"/>
              </a:rPr>
              <a:t>3</a:t>
            </a:r>
            <a:endParaRPr lang="en-US" sz="3600" b="0" u="none" strike="noStrike" dirty="0">
              <a:solidFill>
                <a:srgbClr val="404040"/>
              </a:solidFill>
              <a:effectLst/>
              <a:uFillTx/>
              <a:latin typeface="Calibri"/>
            </a:endParaRPr>
          </a:p>
        </p:txBody>
      </p:sp>
    </p:spTree>
    <p:extLst>
      <p:ext uri="{BB962C8B-B14F-4D97-AF65-F5344CB8AC3E}">
        <p14:creationId xmlns:p14="http://schemas.microsoft.com/office/powerpoint/2010/main" val="3794600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7EBE5E-5297-6834-2363-D973B2F52A82}"/>
            </a:ext>
          </a:extLst>
        </p:cNvPr>
        <p:cNvGrpSpPr/>
        <p:nvPr/>
      </p:nvGrpSpPr>
      <p:grpSpPr>
        <a:xfrm>
          <a:off x="0" y="0"/>
          <a:ext cx="0" cy="0"/>
          <a:chOff x="0" y="0"/>
          <a:chExt cx="0" cy="0"/>
        </a:xfrm>
      </p:grpSpPr>
      <p:sp>
        <p:nvSpPr>
          <p:cNvPr id="97" name="PlaceHolder 1">
            <a:extLst>
              <a:ext uri="{FF2B5EF4-FFF2-40B4-BE49-F238E27FC236}">
                <a16:creationId xmlns:a16="http://schemas.microsoft.com/office/drawing/2014/main" id="{1B6B1F07-B8ED-E208-BB5C-91563F7F14FD}"/>
              </a:ext>
            </a:extLst>
          </p:cNvPr>
          <p:cNvSpPr>
            <a:spLocks noGrp="1"/>
          </p:cNvSpPr>
          <p:nvPr>
            <p:ph type="title" idx="4294967295"/>
          </p:nvPr>
        </p:nvSpPr>
        <p:spPr>
          <a:xfrm>
            <a:off x="273600" y="0"/>
            <a:ext cx="1051488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dirty="0">
                <a:solidFill>
                  <a:srgbClr val="404040"/>
                </a:solidFill>
              </a:rPr>
              <a:t>3. Arbeitsphase II: Gruppenarbeit</a:t>
            </a:r>
            <a:endParaRPr lang="de-DE" sz="3600" b="0" u="none" strike="noStrike" dirty="0">
              <a:solidFill>
                <a:srgbClr val="404040"/>
              </a:solidFill>
              <a:effectLst/>
              <a:uFillTx/>
              <a:latin typeface="Calibri Light"/>
            </a:endParaRPr>
          </a:p>
        </p:txBody>
      </p:sp>
      <p:sp>
        <p:nvSpPr>
          <p:cNvPr id="98" name="Rectangle 2">
            <a:extLst>
              <a:ext uri="{FF2B5EF4-FFF2-40B4-BE49-F238E27FC236}">
                <a16:creationId xmlns:a16="http://schemas.microsoft.com/office/drawing/2014/main" id="{1B545EB8-19D5-4B5D-D673-4C959AE93504}"/>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99" name="Textfeld 5">
            <a:extLst>
              <a:ext uri="{FF2B5EF4-FFF2-40B4-BE49-F238E27FC236}">
                <a16:creationId xmlns:a16="http://schemas.microsoft.com/office/drawing/2014/main" id="{C140AE00-42A6-A9E8-5BC3-A2F011D7BB08}"/>
              </a:ext>
            </a:extLst>
          </p:cNvPr>
          <p:cNvSpPr/>
          <p:nvPr/>
        </p:nvSpPr>
        <p:spPr>
          <a:xfrm>
            <a:off x="273600" y="1455120"/>
            <a:ext cx="9371160" cy="4085049"/>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0000"/>
              </a:lnSpc>
              <a:spcAft>
                <a:spcPts val="601"/>
              </a:spcAft>
            </a:pPr>
            <a:r>
              <a:rPr lang="de-DE" sz="2600" b="1" u="none" strike="noStrike" dirty="0">
                <a:solidFill>
                  <a:schemeClr val="dk1"/>
                </a:solidFill>
                <a:effectLst/>
                <a:uFillTx/>
                <a:latin typeface="Arial"/>
              </a:rPr>
              <a:t>Aufgabe: </a:t>
            </a:r>
            <a:endParaRPr lang="en-US" sz="2600" dirty="0">
              <a:solidFill>
                <a:srgbClr val="000000"/>
              </a:solidFill>
              <a:latin typeface="Calibri"/>
            </a:endParaRPr>
          </a:p>
          <a:p>
            <a:pPr>
              <a:lnSpc>
                <a:spcPct val="150000"/>
              </a:lnSpc>
              <a:spcAft>
                <a:spcPts val="601"/>
              </a:spcAft>
            </a:pPr>
            <a:r>
              <a:rPr lang="de-DE" sz="2400" dirty="0">
                <a:solidFill>
                  <a:schemeClr val="dk1"/>
                </a:solidFill>
                <a:latin typeface="Arial"/>
                <a:sym typeface="TT Rounds Condensed Bold"/>
              </a:rPr>
              <a:t>Diskutieren Sie gemeinsam folgende Fragen:</a:t>
            </a:r>
          </a:p>
          <a:p>
            <a:pPr marL="457200" indent="-457200">
              <a:lnSpc>
                <a:spcPct val="150000"/>
              </a:lnSpc>
              <a:spcAft>
                <a:spcPts val="601"/>
              </a:spcAft>
              <a:buAutoNum type="arabicPeriod"/>
            </a:pPr>
            <a:r>
              <a:rPr lang="de-DE" sz="2400" dirty="0">
                <a:solidFill>
                  <a:schemeClr val="dk1"/>
                </a:solidFill>
                <a:latin typeface="Arial"/>
                <a:sym typeface="TT Rounds Condensed Bold"/>
              </a:rPr>
              <a:t>Welche Regeln zur Nutzung von KI gelten an Ihrer Schule?</a:t>
            </a:r>
          </a:p>
          <a:p>
            <a:pPr marL="457200" indent="-457200">
              <a:lnSpc>
                <a:spcPct val="150000"/>
              </a:lnSpc>
              <a:spcAft>
                <a:spcPts val="601"/>
              </a:spcAft>
              <a:buAutoNum type="arabicPeriod"/>
            </a:pPr>
            <a:r>
              <a:rPr lang="de-DE" sz="2400" dirty="0">
                <a:solidFill>
                  <a:schemeClr val="dk1"/>
                </a:solidFill>
                <a:latin typeface="Arial"/>
                <a:sym typeface="TT Rounds Condensed Bold"/>
              </a:rPr>
              <a:t>Wie kann eine Regelung aussehen, die im Prozess und im Ergebnis Aspekte von Medienbildung und Demokratiebildung verbindet?</a:t>
            </a:r>
          </a:p>
          <a:p>
            <a:pPr marL="457200" indent="-457200">
              <a:lnSpc>
                <a:spcPct val="150000"/>
              </a:lnSpc>
              <a:spcAft>
                <a:spcPts val="601"/>
              </a:spcAft>
              <a:buAutoNum type="arabicPeriod"/>
            </a:pPr>
            <a:r>
              <a:rPr lang="de-DE" sz="2400" dirty="0">
                <a:solidFill>
                  <a:schemeClr val="dk1"/>
                </a:solidFill>
                <a:latin typeface="Arial"/>
                <a:sym typeface="TT Rounds Condensed Bold"/>
              </a:rPr>
              <a:t>Wie können solche Regeln entwickelt werden?</a:t>
            </a:r>
          </a:p>
        </p:txBody>
      </p:sp>
      <p:grpSp>
        <p:nvGrpSpPr>
          <p:cNvPr id="100" name="Gruppieren 12">
            <a:extLst>
              <a:ext uri="{FF2B5EF4-FFF2-40B4-BE49-F238E27FC236}">
                <a16:creationId xmlns:a16="http://schemas.microsoft.com/office/drawing/2014/main" id="{685DA86A-7B33-445C-CEF0-7CAF55A515E7}"/>
              </a:ext>
            </a:extLst>
          </p:cNvPr>
          <p:cNvGrpSpPr/>
          <p:nvPr/>
        </p:nvGrpSpPr>
        <p:grpSpPr>
          <a:xfrm>
            <a:off x="9968040" y="520920"/>
            <a:ext cx="1641600" cy="1619280"/>
            <a:chOff x="9968040" y="520920"/>
            <a:chExt cx="1641600" cy="1619280"/>
          </a:xfrm>
        </p:grpSpPr>
        <p:pic>
          <p:nvPicPr>
            <p:cNvPr id="101" name="Grafik 7" descr="Benutzer mit einfarbiger Füllung">
              <a:extLst>
                <a:ext uri="{FF2B5EF4-FFF2-40B4-BE49-F238E27FC236}">
                  <a16:creationId xmlns:a16="http://schemas.microsoft.com/office/drawing/2014/main" id="{4429395B-74ED-36FD-BAB0-2C2E5E4CD98F}"/>
                </a:ext>
              </a:extLst>
            </p:cNvPr>
            <p:cNvPicPr/>
            <p:nvPr/>
          </p:nvPicPr>
          <p:blipFill>
            <a:blip r:embed="rId3">
              <a:extLst>
                <a:ext uri="{96DAC541-7B7A-43D3-8B79-37D633B846F1}">
                  <asvg:svgBlip xmlns:asvg="http://schemas.microsoft.com/office/drawing/2016/SVG/main" r:embed="rId4"/>
                </a:ext>
              </a:extLst>
            </a:blip>
            <a:stretch/>
          </p:blipFill>
          <p:spPr>
            <a:xfrm>
              <a:off x="9968040" y="545400"/>
              <a:ext cx="1620000" cy="1594800"/>
            </a:xfrm>
            <a:prstGeom prst="rect">
              <a:avLst/>
            </a:prstGeom>
            <a:noFill/>
            <a:ln w="0">
              <a:noFill/>
            </a:ln>
          </p:spPr>
        </p:pic>
        <p:sp>
          <p:nvSpPr>
            <p:cNvPr id="102" name="Abgerundete rechteckige Legende 8">
              <a:extLst>
                <a:ext uri="{FF2B5EF4-FFF2-40B4-BE49-F238E27FC236}">
                  <a16:creationId xmlns:a16="http://schemas.microsoft.com/office/drawing/2014/main" id="{931B5804-ABFA-14DD-A30B-3721504A3324}"/>
                </a:ext>
              </a:extLst>
            </p:cNvPr>
            <p:cNvSpPr/>
            <p:nvPr/>
          </p:nvSpPr>
          <p:spPr>
            <a:xfrm>
              <a:off x="11238120" y="545400"/>
              <a:ext cx="371520" cy="276840"/>
            </a:xfrm>
            <a:prstGeom prst="wedgeRoundRectCallout">
              <a:avLst>
                <a:gd name="adj1" fmla="val -30865"/>
                <a:gd name="adj2" fmla="val 70449"/>
                <a:gd name="adj3" fmla="val 16667"/>
              </a:avLst>
            </a:prstGeom>
            <a:solidFill>
              <a:srgbClr val="EBC249"/>
            </a:solidFill>
            <a:ln>
              <a:noFill/>
            </a:ln>
          </p:spPr>
          <p:style>
            <a:lnRef idx="2">
              <a:schemeClr val="dk1">
                <a:shade val="15000"/>
              </a:schemeClr>
            </a:lnRef>
            <a:fillRef idx="1">
              <a:schemeClr val="dk1"/>
            </a:fillRef>
            <a:effectRef idx="0">
              <a:schemeClr val="dk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Calibri"/>
              </a:endParaRPr>
            </a:p>
          </p:txBody>
        </p:sp>
        <p:sp>
          <p:nvSpPr>
            <p:cNvPr id="103" name="Abgerundete rechteckige Legende 10">
              <a:extLst>
                <a:ext uri="{FF2B5EF4-FFF2-40B4-BE49-F238E27FC236}">
                  <a16:creationId xmlns:a16="http://schemas.microsoft.com/office/drawing/2014/main" id="{9E07AFBC-C881-2674-C7FE-B48CF844423A}"/>
                </a:ext>
              </a:extLst>
            </p:cNvPr>
            <p:cNvSpPr/>
            <p:nvPr/>
          </p:nvSpPr>
          <p:spPr>
            <a:xfrm>
              <a:off x="10629720" y="747000"/>
              <a:ext cx="371520" cy="276840"/>
            </a:xfrm>
            <a:prstGeom prst="wedgeRoundRectCallout">
              <a:avLst>
                <a:gd name="adj1" fmla="val -17838"/>
                <a:gd name="adj2" fmla="val 69760"/>
                <a:gd name="adj3" fmla="val 16667"/>
              </a:avLst>
            </a:prstGeom>
            <a:solidFill>
              <a:srgbClr val="93DAC3"/>
            </a:solidFill>
            <a:ln>
              <a:noFill/>
            </a:ln>
          </p:spPr>
          <p:style>
            <a:lnRef idx="2">
              <a:schemeClr val="dk1">
                <a:shade val="15000"/>
              </a:schemeClr>
            </a:lnRef>
            <a:fillRef idx="1">
              <a:schemeClr val="dk1"/>
            </a:fillRef>
            <a:effectRef idx="0">
              <a:schemeClr val="dk1"/>
            </a:effectRef>
            <a:fontRef idx="minor"/>
          </p:style>
          <p:txBody>
            <a:bodyPr lIns="90000" tIns="45000" rIns="90000" bIns="45000" anchor="ctr">
              <a:noAutofit/>
            </a:bodyPr>
            <a:lstStyle/>
            <a:p>
              <a:pPr algn="ctr" defTabSz="914400">
                <a:lnSpc>
                  <a:spcPct val="100000"/>
                </a:lnSpc>
              </a:pPr>
              <a:endParaRPr lang="de-DE" sz="1800" b="0" u="none" strike="noStrike">
                <a:solidFill>
                  <a:schemeClr val="lt1"/>
                </a:solidFill>
                <a:effectLst/>
                <a:uFillTx/>
                <a:latin typeface="Calibri"/>
              </a:endParaRPr>
            </a:p>
          </p:txBody>
        </p:sp>
        <p:sp>
          <p:nvSpPr>
            <p:cNvPr id="104" name="Abgerundete rechteckige Legende 11">
              <a:extLst>
                <a:ext uri="{FF2B5EF4-FFF2-40B4-BE49-F238E27FC236}">
                  <a16:creationId xmlns:a16="http://schemas.microsoft.com/office/drawing/2014/main" id="{A9ABB047-921A-6D80-3D20-C9389279ED9E}"/>
                </a:ext>
              </a:extLst>
            </p:cNvPr>
            <p:cNvSpPr/>
            <p:nvPr/>
          </p:nvSpPr>
          <p:spPr>
            <a:xfrm>
              <a:off x="10151640" y="520920"/>
              <a:ext cx="371520" cy="276840"/>
            </a:xfrm>
            <a:prstGeom prst="wedgeRoundRectCallout">
              <a:avLst>
                <a:gd name="adj1" fmla="val 15283"/>
                <a:gd name="adj2" fmla="val 70449"/>
                <a:gd name="adj3" fmla="val 16667"/>
              </a:avLst>
            </a:prstGeom>
            <a:solidFill>
              <a:srgbClr val="8D67A8"/>
            </a:solidFill>
            <a:ln>
              <a:noFill/>
            </a:ln>
          </p:spPr>
          <p:style>
            <a:lnRef idx="2">
              <a:schemeClr val="dk1">
                <a:shade val="15000"/>
              </a:schemeClr>
            </a:lnRef>
            <a:fillRef idx="1">
              <a:schemeClr val="dk1"/>
            </a:fillRef>
            <a:effectRef idx="0">
              <a:schemeClr val="dk1"/>
            </a:effectRef>
            <a:fontRef idx="minor"/>
          </p:style>
          <p:txBody>
            <a:bodyPr lIns="90000" tIns="45000" rIns="90000" bIns="45000" anchor="ctr">
              <a:noAutofit/>
            </a:bodyPr>
            <a:lstStyle/>
            <a:p>
              <a:pPr algn="ctr" defTabSz="914400">
                <a:lnSpc>
                  <a:spcPct val="100000"/>
                </a:lnSpc>
              </a:pPr>
              <a:endParaRPr lang="de-DE" sz="1800" b="0" u="none" strike="noStrike" dirty="0">
                <a:solidFill>
                  <a:schemeClr val="lt1"/>
                </a:solidFill>
                <a:effectLst/>
                <a:uFillTx/>
                <a:latin typeface="Calibri"/>
              </a:endParaRPr>
            </a:p>
          </p:txBody>
        </p:sp>
      </p:grpSp>
      <p:sp>
        <p:nvSpPr>
          <p:cNvPr id="2" name="Textfeld 1">
            <a:extLst>
              <a:ext uri="{FF2B5EF4-FFF2-40B4-BE49-F238E27FC236}">
                <a16:creationId xmlns:a16="http://schemas.microsoft.com/office/drawing/2014/main" id="{9ADB85A8-9A32-1C54-482B-A867BD8CE4EA}"/>
              </a:ext>
            </a:extLst>
          </p:cNvPr>
          <p:cNvSpPr txBox="1"/>
          <p:nvPr/>
        </p:nvSpPr>
        <p:spPr>
          <a:xfrm>
            <a:off x="10556226" y="5258900"/>
            <a:ext cx="1735308" cy="369332"/>
          </a:xfrm>
          <a:prstGeom prst="rect">
            <a:avLst/>
          </a:prstGeom>
          <a:noFill/>
          <a:ln>
            <a:noFill/>
          </a:ln>
          <a:effectLst/>
        </p:spPr>
        <p:txBody>
          <a:bodyPr wrap="square">
            <a:spAutoFit/>
          </a:bodyPr>
          <a:lstStyle/>
          <a:p>
            <a:r>
              <a:rPr lang="de-DE"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20 Minuten</a:t>
            </a:r>
            <a:endParaRPr lang="de-DE" dirty="0">
              <a:latin typeface="Arial" panose="020B0604020202020204" pitchFamily="34" charset="0"/>
              <a:cs typeface="Arial" panose="020B0604020202020204" pitchFamily="34" charset="0"/>
            </a:endParaRPr>
          </a:p>
        </p:txBody>
      </p:sp>
      <p:sp>
        <p:nvSpPr>
          <p:cNvPr id="4" name="Ellipse 3">
            <a:extLst>
              <a:ext uri="{FF2B5EF4-FFF2-40B4-BE49-F238E27FC236}">
                <a16:creationId xmlns:a16="http://schemas.microsoft.com/office/drawing/2014/main" id="{5FE71768-26E8-F5B8-E3D0-934FC53B9B0C}"/>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3</a:t>
            </a:r>
            <a:endParaRPr lang="en-US" sz="2800" b="0" u="none" strike="noStrike" dirty="0">
              <a:solidFill>
                <a:srgbClr val="404040"/>
              </a:solidFill>
              <a:effectLst/>
              <a:uFillTx/>
              <a:latin typeface="Calibri"/>
            </a:endParaRPr>
          </a:p>
        </p:txBody>
      </p:sp>
      <p:sp>
        <p:nvSpPr>
          <p:cNvPr id="5" name="PlaceHolder 2">
            <a:extLst>
              <a:ext uri="{FF2B5EF4-FFF2-40B4-BE49-F238E27FC236}">
                <a16:creationId xmlns:a16="http://schemas.microsoft.com/office/drawing/2014/main" id="{5DF692CD-942E-8E7D-C54C-34316E3936DF}"/>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pPr/>
              <a:t>21</a:t>
            </a:fld>
            <a:endParaRPr lang="de-DE" dirty="0">
              <a:solidFill>
                <a:srgbClr val="000000"/>
              </a:solidFill>
            </a:endParaRPr>
          </a:p>
        </p:txBody>
      </p:sp>
      <p:pic>
        <p:nvPicPr>
          <p:cNvPr id="6" name="Grafik 5" descr="Sanduhr abgelaufen mit einfarbiger Füllung">
            <a:extLst>
              <a:ext uri="{FF2B5EF4-FFF2-40B4-BE49-F238E27FC236}">
                <a16:creationId xmlns:a16="http://schemas.microsoft.com/office/drawing/2014/main" id="{7FFD062C-4025-1F2A-95D7-509BB609074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887039" y="4713832"/>
            <a:ext cx="901441" cy="914400"/>
          </a:xfrm>
          <a:prstGeom prst="rect">
            <a:avLst/>
          </a:prstGeom>
        </p:spPr>
      </p:pic>
    </p:spTree>
    <p:extLst>
      <p:ext uri="{BB962C8B-B14F-4D97-AF65-F5344CB8AC3E}">
        <p14:creationId xmlns:p14="http://schemas.microsoft.com/office/powerpoint/2010/main" val="451168386"/>
      </p:ext>
    </p:extLst>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fill="hold" nodeType="clickEffect">
                                  <p:stCondLst>
                                    <p:cond delay="0"/>
                                  </p:stCondLst>
                                  <p:childTnLst>
                                    <p:set>
                                      <p:cBhvr>
                                        <p:cTn id="10" dur="1" fill="hold">
                                          <p:stCondLst>
                                            <p:cond delay="0"/>
                                          </p:stCondLst>
                                        </p:cTn>
                                        <p:tgtEl>
                                          <p:spTgt spid="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fill="hold" nodeType="clickEffect">
                                  <p:stCondLst>
                                    <p:cond delay="0"/>
                                  </p:stCondLst>
                                  <p:childTnLst>
                                    <p:set>
                                      <p:cBhvr>
                                        <p:cTn id="14" dur="1" fill="hold">
                                          <p:stCondLst>
                                            <p:cond delay="0"/>
                                          </p:stCondLst>
                                        </p:cTn>
                                        <p:tgtEl>
                                          <p:spTgt spid="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fill="hold" nodeType="clickEffect">
                                  <p:stCondLst>
                                    <p:cond delay="0"/>
                                  </p:stCondLst>
                                  <p:childTnLst>
                                    <p:set>
                                      <p:cBhvr>
                                        <p:cTn id="22" dur="1" fill="hold">
                                          <p:stCondLst>
                                            <p:cond delay="0"/>
                                          </p:stCondLst>
                                        </p:cTn>
                                        <p:tgtEl>
                                          <p:spTgt spid="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D6B973-4A5F-349E-80A1-64AB1717D9DF}"/>
            </a:ext>
          </a:extLst>
        </p:cNvPr>
        <p:cNvGrpSpPr/>
        <p:nvPr/>
      </p:nvGrpSpPr>
      <p:grpSpPr>
        <a:xfrm>
          <a:off x="0" y="0"/>
          <a:ext cx="0" cy="0"/>
          <a:chOff x="0" y="0"/>
          <a:chExt cx="0" cy="0"/>
        </a:xfrm>
      </p:grpSpPr>
      <p:sp>
        <p:nvSpPr>
          <p:cNvPr id="97" name="PlaceHolder 1">
            <a:extLst>
              <a:ext uri="{FF2B5EF4-FFF2-40B4-BE49-F238E27FC236}">
                <a16:creationId xmlns:a16="http://schemas.microsoft.com/office/drawing/2014/main" id="{F8659B26-D642-B819-9E5A-9180C397D341}"/>
              </a:ext>
            </a:extLst>
          </p:cNvPr>
          <p:cNvSpPr>
            <a:spLocks noGrp="1"/>
          </p:cNvSpPr>
          <p:nvPr>
            <p:ph type="title" idx="4294967295"/>
          </p:nvPr>
        </p:nvSpPr>
        <p:spPr>
          <a:xfrm>
            <a:off x="273600" y="0"/>
            <a:ext cx="1257297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dirty="0">
                <a:solidFill>
                  <a:srgbClr val="404040"/>
                </a:solidFill>
              </a:rPr>
              <a:t>3. Demokratiebildung auf Schulebene</a:t>
            </a:r>
            <a:endParaRPr lang="de-DE" sz="3600" b="0" u="none" strike="noStrike" dirty="0">
              <a:solidFill>
                <a:srgbClr val="404040"/>
              </a:solidFill>
              <a:effectLst/>
              <a:uFillTx/>
              <a:latin typeface="Calibri Light"/>
            </a:endParaRPr>
          </a:p>
        </p:txBody>
      </p:sp>
      <p:sp>
        <p:nvSpPr>
          <p:cNvPr id="98" name="Rectangle 2">
            <a:extLst>
              <a:ext uri="{FF2B5EF4-FFF2-40B4-BE49-F238E27FC236}">
                <a16:creationId xmlns:a16="http://schemas.microsoft.com/office/drawing/2014/main" id="{560681A5-58EE-304D-D0E0-EF282E2A41BF}"/>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3" name="Textfeld 2">
            <a:extLst>
              <a:ext uri="{FF2B5EF4-FFF2-40B4-BE49-F238E27FC236}">
                <a16:creationId xmlns:a16="http://schemas.microsoft.com/office/drawing/2014/main" id="{690E8AB2-B4D9-CACC-EC8E-F79C790B7AF8}"/>
              </a:ext>
            </a:extLst>
          </p:cNvPr>
          <p:cNvSpPr txBox="1"/>
          <p:nvPr/>
        </p:nvSpPr>
        <p:spPr>
          <a:xfrm>
            <a:off x="319266" y="1147320"/>
            <a:ext cx="3640234" cy="5237982"/>
          </a:xfrm>
          <a:prstGeom prst="roundRect">
            <a:avLst/>
          </a:prstGeom>
          <a:no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rmAutofit fontScale="70000" lnSpcReduction="20000"/>
          </a:bodyPr>
          <a:lstStyle/>
          <a:p>
            <a:pPr>
              <a:lnSpc>
                <a:spcPct val="160000"/>
              </a:lnSpc>
            </a:pPr>
            <a:r>
              <a:rPr lang="de-DE" sz="2900" b="1" dirty="0">
                <a:solidFill>
                  <a:schemeClr val="tx1"/>
                </a:solidFill>
                <a:latin typeface="Arial" panose="020B0604020202020204" pitchFamily="34" charset="0"/>
                <a:cs typeface="Arial" panose="020B0604020202020204" pitchFamily="34" charset="0"/>
              </a:rPr>
              <a:t>Fragen für KI:</a:t>
            </a:r>
          </a:p>
          <a:p>
            <a:pPr>
              <a:lnSpc>
                <a:spcPct val="160000"/>
              </a:lnSpc>
            </a:pPr>
            <a:endParaRPr lang="de-DE" sz="2400" dirty="0">
              <a:solidFill>
                <a:schemeClr val="tx1"/>
              </a:solidFill>
              <a:latin typeface="Arial" panose="020B0604020202020204" pitchFamily="34" charset="0"/>
              <a:cs typeface="Arial" panose="020B0604020202020204" pitchFamily="34" charset="0"/>
            </a:endParaRPr>
          </a:p>
          <a:p>
            <a:pPr marL="342900" indent="-342900">
              <a:lnSpc>
                <a:spcPct val="160000"/>
              </a:lnSpc>
              <a:buFont typeface="Arial" panose="020B0604020202020204" pitchFamily="34" charset="0"/>
              <a:buChar char="•"/>
            </a:pPr>
            <a:r>
              <a:rPr lang="de-DE" sz="2400" dirty="0">
                <a:solidFill>
                  <a:schemeClr val="tx1"/>
                </a:solidFill>
                <a:latin typeface="Arial" panose="020B0604020202020204" pitchFamily="34" charset="0"/>
                <a:cs typeface="Arial" panose="020B0604020202020204" pitchFamily="34" charset="0"/>
              </a:rPr>
              <a:t>Wurde über den Einsatz von KI gemeinsam entschieden?</a:t>
            </a:r>
          </a:p>
          <a:p>
            <a:pPr marL="342900" indent="-342900">
              <a:lnSpc>
                <a:spcPct val="160000"/>
              </a:lnSpc>
              <a:buFont typeface="Arial" panose="020B0604020202020204" pitchFamily="34" charset="0"/>
              <a:buChar char="•"/>
            </a:pPr>
            <a:r>
              <a:rPr lang="de-DE" sz="2400" dirty="0">
                <a:solidFill>
                  <a:schemeClr val="tx1"/>
                </a:solidFill>
                <a:latin typeface="Arial" panose="020B0604020202020204" pitchFamily="34" charset="0"/>
                <a:cs typeface="Arial" panose="020B0604020202020204" pitchFamily="34" charset="0"/>
              </a:rPr>
              <a:t>Wurden Leitlinien für den Umgang damit gemeinsam erstellt?</a:t>
            </a:r>
          </a:p>
          <a:p>
            <a:pPr marL="342900" indent="-342900">
              <a:lnSpc>
                <a:spcPct val="160000"/>
              </a:lnSpc>
              <a:buFont typeface="Arial" panose="020B0604020202020204" pitchFamily="34" charset="0"/>
              <a:buChar char="•"/>
            </a:pPr>
            <a:r>
              <a:rPr lang="de-DE" sz="2400" dirty="0">
                <a:solidFill>
                  <a:schemeClr val="tx1"/>
                </a:solidFill>
                <a:latin typeface="Arial" panose="020B0604020202020204" pitchFamily="34" charset="0"/>
                <a:cs typeface="Arial" panose="020B0604020202020204" pitchFamily="34" charset="0"/>
              </a:rPr>
              <a:t>Wird der Einsatz von KI kritisch reflektiert?</a:t>
            </a:r>
          </a:p>
          <a:p>
            <a:pPr marL="342900" indent="-342900">
              <a:lnSpc>
                <a:spcPct val="160000"/>
              </a:lnSpc>
              <a:buFont typeface="Arial" panose="020B0604020202020204" pitchFamily="34" charset="0"/>
              <a:buChar char="•"/>
            </a:pPr>
            <a:r>
              <a:rPr lang="de-DE" sz="2400" dirty="0">
                <a:solidFill>
                  <a:schemeClr val="tx1"/>
                </a:solidFill>
                <a:latin typeface="Arial" panose="020B0604020202020204" pitchFamily="34" charset="0"/>
                <a:cs typeface="Arial" panose="020B0604020202020204" pitchFamily="34" charset="0"/>
              </a:rPr>
              <a:t>Ist der Einsatz von KI im Medienbildungskonzept /  Schulentwicklungskonzept verankert?</a:t>
            </a:r>
          </a:p>
        </p:txBody>
      </p:sp>
      <p:sp>
        <p:nvSpPr>
          <p:cNvPr id="4" name="Ellipse 3">
            <a:extLst>
              <a:ext uri="{FF2B5EF4-FFF2-40B4-BE49-F238E27FC236}">
                <a16:creationId xmlns:a16="http://schemas.microsoft.com/office/drawing/2014/main" id="{06260170-387B-FB99-CC61-13FE3E957E37}"/>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3</a:t>
            </a:r>
            <a:endParaRPr lang="en-US" sz="2800" b="0" u="none" strike="noStrike" dirty="0">
              <a:solidFill>
                <a:srgbClr val="404040"/>
              </a:solidFill>
              <a:effectLst/>
              <a:uFillTx/>
              <a:latin typeface="Calibri"/>
            </a:endParaRPr>
          </a:p>
        </p:txBody>
      </p:sp>
      <p:sp>
        <p:nvSpPr>
          <p:cNvPr id="5" name="PlaceHolder 2">
            <a:extLst>
              <a:ext uri="{FF2B5EF4-FFF2-40B4-BE49-F238E27FC236}">
                <a16:creationId xmlns:a16="http://schemas.microsoft.com/office/drawing/2014/main" id="{71361417-41E2-4DF9-924E-5CBD0FCF1B2E}"/>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pPr/>
              <a:t>22</a:t>
            </a:fld>
            <a:endParaRPr lang="de-DE" dirty="0">
              <a:solidFill>
                <a:srgbClr val="000000"/>
              </a:solidFill>
            </a:endParaRPr>
          </a:p>
        </p:txBody>
      </p:sp>
      <p:pic>
        <p:nvPicPr>
          <p:cNvPr id="7" name="Grafik 6">
            <a:extLst>
              <a:ext uri="{FF2B5EF4-FFF2-40B4-BE49-F238E27FC236}">
                <a16:creationId xmlns:a16="http://schemas.microsoft.com/office/drawing/2014/main" id="{BB7F2442-2300-1619-961A-707BDBE7BDCB}"/>
              </a:ext>
            </a:extLst>
          </p:cNvPr>
          <p:cNvPicPr>
            <a:picLocks noChangeAspect="1"/>
          </p:cNvPicPr>
          <p:nvPr/>
        </p:nvPicPr>
        <p:blipFill>
          <a:blip r:embed="rId3"/>
          <a:stretch>
            <a:fillRect/>
          </a:stretch>
        </p:blipFill>
        <p:spPr>
          <a:xfrm>
            <a:off x="4015484" y="1932843"/>
            <a:ext cx="7857250" cy="3599627"/>
          </a:xfrm>
          <a:prstGeom prst="rect">
            <a:avLst/>
          </a:prstGeom>
        </p:spPr>
      </p:pic>
    </p:spTree>
    <p:extLst>
      <p:ext uri="{BB962C8B-B14F-4D97-AF65-F5344CB8AC3E}">
        <p14:creationId xmlns:p14="http://schemas.microsoft.com/office/powerpoint/2010/main" val="331643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PlaceHolder 1">
            <a:extLst>
              <a:ext uri="{FF2B5EF4-FFF2-40B4-BE49-F238E27FC236}">
                <a16:creationId xmlns:a16="http://schemas.microsoft.com/office/drawing/2014/main" id="{B4A2867D-B2A4-A216-2038-602F32337696}"/>
              </a:ext>
            </a:extLst>
          </p:cNvPr>
          <p:cNvSpPr txBox="1">
            <a:spLocks/>
          </p:cNvSpPr>
          <p:nvPr/>
        </p:nvSpPr>
        <p:spPr>
          <a:xfrm>
            <a:off x="255028" y="254610"/>
            <a:ext cx="6523214" cy="1147320"/>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600" b="1" u="none" strike="noStrike" kern="1200">
                <a:solidFill>
                  <a:schemeClr val="dk1">
                    <a:lumMod val="75000"/>
                    <a:lumOff val="25000"/>
                  </a:schemeClr>
                </a:solidFill>
                <a:effectLst/>
                <a:uFillTx/>
                <a:latin typeface="Arial"/>
                <a:ea typeface="+mj-ea"/>
                <a:cs typeface="+mj-cs"/>
              </a:defRPr>
            </a:lvl1pPr>
          </a:lstStyle>
          <a:p>
            <a:r>
              <a:rPr lang="de-DE" dirty="0">
                <a:solidFill>
                  <a:srgbClr val="404040"/>
                </a:solidFill>
              </a:rPr>
              <a:t>3. Wie können </a:t>
            </a:r>
            <a:r>
              <a:rPr lang="de-DE" dirty="0" err="1">
                <a:solidFill>
                  <a:srgbClr val="404040"/>
                </a:solidFill>
              </a:rPr>
              <a:t>Schüler:innen</a:t>
            </a:r>
            <a:r>
              <a:rPr lang="de-DE" dirty="0">
                <a:solidFill>
                  <a:srgbClr val="404040"/>
                </a:solidFill>
              </a:rPr>
              <a:t> partizipieren?</a:t>
            </a:r>
            <a:endParaRPr lang="de-DE" b="0" dirty="0">
              <a:solidFill>
                <a:srgbClr val="404040"/>
              </a:solidFill>
              <a:latin typeface="Calibri Light"/>
            </a:endParaRPr>
          </a:p>
        </p:txBody>
      </p:sp>
      <p:sp>
        <p:nvSpPr>
          <p:cNvPr id="191" name="Google Shape;705;p41"/>
          <p:cNvSpPr/>
          <p:nvPr/>
        </p:nvSpPr>
        <p:spPr>
          <a:xfrm>
            <a:off x="2168640" y="-439920"/>
            <a:ext cx="183960" cy="368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tabLst>
                <a:tab pos="0" algn="l"/>
              </a:tabLst>
            </a:pPr>
            <a:endParaRPr lang="en-US" sz="1800" b="0" u="none" strike="noStrike">
              <a:solidFill>
                <a:schemeClr val="dk1"/>
              </a:solidFill>
              <a:effectLst/>
              <a:uFillTx/>
              <a:latin typeface="Calibri"/>
              <a:ea typeface="Calibri"/>
            </a:endParaRPr>
          </a:p>
        </p:txBody>
      </p:sp>
      <p:sp>
        <p:nvSpPr>
          <p:cNvPr id="192" name="PlaceHolder 2"/>
          <p:cNvSpPr>
            <a:spLocks noGrp="1"/>
          </p:cNvSpPr>
          <p:nvPr>
            <p:ph type="sldNum" idx="45"/>
          </p:nvPr>
        </p:nvSpPr>
        <p:spPr>
          <a:xfrm>
            <a:off x="10949400" y="6444720"/>
            <a:ext cx="742320" cy="203760"/>
          </a:xfrm>
          <a:prstGeom prst="rect">
            <a:avLst/>
          </a:prstGeom>
          <a:noFill/>
          <a:ln w="0">
            <a:noFill/>
          </a:ln>
        </p:spPr>
        <p:txBody>
          <a:bodyPr lIns="91440" tIns="45720" rIns="91440" bIns="45720" anchor="ctr">
            <a:noAutofit/>
          </a:bodyPr>
          <a:lstStyle>
            <a:lvl1pPr indent="0" algn="r">
              <a:lnSpc>
                <a:spcPct val="100000"/>
              </a:lnSpc>
              <a:buNone/>
              <a:tabLst>
                <a:tab pos="0" algn="l"/>
              </a:tabLst>
              <a:defRPr lang="de-DE" sz="1200" b="0" u="none" strike="noStrike">
                <a:solidFill>
                  <a:srgbClr val="757575"/>
                </a:solidFill>
                <a:effectLst/>
                <a:uFillTx/>
                <a:latin typeface="Calibri"/>
                <a:ea typeface="Calibri"/>
              </a:defRPr>
            </a:lvl1pPr>
          </a:lstStyle>
          <a:p>
            <a:pPr indent="0" algn="r">
              <a:lnSpc>
                <a:spcPct val="100000"/>
              </a:lnSpc>
              <a:buNone/>
              <a:tabLst>
                <a:tab pos="0" algn="l"/>
              </a:tabLst>
            </a:pPr>
            <a:fld id="{F21C9518-84CA-4C93-89A7-FC93C2BFAC2A}" type="slidenum">
              <a:rPr lang="de-DE" sz="1200" b="0" u="none" strike="noStrike">
                <a:solidFill>
                  <a:srgbClr val="757575"/>
                </a:solidFill>
                <a:effectLst/>
                <a:uFillTx/>
                <a:latin typeface="Calibri"/>
                <a:ea typeface="Calibri"/>
              </a:rPr>
              <a:t>23</a:t>
            </a:fld>
            <a:endParaRPr lang="en-US" sz="1200" b="0" u="none" strike="noStrike">
              <a:solidFill>
                <a:srgbClr val="000000"/>
              </a:solidFill>
              <a:effectLst/>
              <a:uFillTx/>
              <a:latin typeface="Calibri"/>
            </a:endParaRPr>
          </a:p>
        </p:txBody>
      </p:sp>
      <p:sp>
        <p:nvSpPr>
          <p:cNvPr id="8" name="Google Shape;663;p39">
            <a:extLst>
              <a:ext uri="{FF2B5EF4-FFF2-40B4-BE49-F238E27FC236}">
                <a16:creationId xmlns:a16="http://schemas.microsoft.com/office/drawing/2014/main" id="{4BCFF4C7-893A-7CBA-548D-F657ACD633EF}"/>
              </a:ext>
            </a:extLst>
          </p:cNvPr>
          <p:cNvSpPr/>
          <p:nvPr/>
        </p:nvSpPr>
        <p:spPr>
          <a:xfrm>
            <a:off x="275819" y="1855440"/>
            <a:ext cx="4164262" cy="82954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tabLst>
                <a:tab pos="0" algn="l"/>
              </a:tabLst>
            </a:pPr>
            <a:r>
              <a:rPr lang="de-DE" sz="2400" dirty="0">
                <a:solidFill>
                  <a:schemeClr val="dk1"/>
                </a:solidFill>
                <a:latin typeface="Arial"/>
              </a:rPr>
              <a:t>Der „Partizipationswürfel“ nach Abs (2006)</a:t>
            </a:r>
            <a:endParaRPr lang="en-US" sz="2400" dirty="0">
              <a:solidFill>
                <a:schemeClr val="dk1"/>
              </a:solidFill>
              <a:latin typeface="Arial"/>
            </a:endParaRPr>
          </a:p>
        </p:txBody>
      </p:sp>
      <p:sp>
        <p:nvSpPr>
          <p:cNvPr id="2" name="Ellipse 1">
            <a:extLst>
              <a:ext uri="{FF2B5EF4-FFF2-40B4-BE49-F238E27FC236}">
                <a16:creationId xmlns:a16="http://schemas.microsoft.com/office/drawing/2014/main" id="{202C4BCB-85D3-4A82-14B4-9FA5BB15FFAB}"/>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dirty="0">
                <a:solidFill>
                  <a:srgbClr val="404040"/>
                </a:solidFill>
                <a:latin typeface="Calibri"/>
              </a:rPr>
              <a:t>3</a:t>
            </a:r>
            <a:endParaRPr lang="en-US" sz="2800" b="0" u="none" strike="noStrike" dirty="0">
              <a:solidFill>
                <a:srgbClr val="404040"/>
              </a:solidFill>
              <a:effectLst/>
              <a:uFillTx/>
              <a:latin typeface="Calibri"/>
            </a:endParaRPr>
          </a:p>
        </p:txBody>
      </p:sp>
      <p:grpSp>
        <p:nvGrpSpPr>
          <p:cNvPr id="29" name="Google Shape;707;p41">
            <a:extLst>
              <a:ext uri="{FF2B5EF4-FFF2-40B4-BE49-F238E27FC236}">
                <a16:creationId xmlns:a16="http://schemas.microsoft.com/office/drawing/2014/main" id="{FD21C8BE-6EEB-569B-295A-329EFA509BFC}"/>
              </a:ext>
            </a:extLst>
          </p:cNvPr>
          <p:cNvGrpSpPr/>
          <p:nvPr/>
        </p:nvGrpSpPr>
        <p:grpSpPr>
          <a:xfrm>
            <a:off x="4755240" y="383040"/>
            <a:ext cx="7304741" cy="6118560"/>
            <a:chOff x="4755240" y="383040"/>
            <a:chExt cx="7304741" cy="6118560"/>
          </a:xfrm>
        </p:grpSpPr>
        <p:sp>
          <p:nvSpPr>
            <p:cNvPr id="30" name="Google Shape;708;p41">
              <a:extLst>
                <a:ext uri="{FF2B5EF4-FFF2-40B4-BE49-F238E27FC236}">
                  <a16:creationId xmlns:a16="http://schemas.microsoft.com/office/drawing/2014/main" id="{3A52F752-07FD-E1D6-0B11-ABB198A1C0D8}"/>
                </a:ext>
              </a:extLst>
            </p:cNvPr>
            <p:cNvSpPr/>
            <p:nvPr/>
          </p:nvSpPr>
          <p:spPr>
            <a:xfrm rot="19266000">
              <a:off x="4755240" y="989280"/>
              <a:ext cx="3158640" cy="30708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tabLst>
                  <a:tab pos="0" algn="l"/>
                </a:tabLst>
              </a:pPr>
              <a:r>
                <a:rPr lang="de-DE" sz="1400" b="0" u="none" strike="noStrike" dirty="0">
                  <a:solidFill>
                    <a:schemeClr val="dk1"/>
                  </a:solidFill>
                  <a:effectLst/>
                  <a:uFillTx/>
                  <a:latin typeface="Arial" panose="020B0604020202020204" pitchFamily="34" charset="0"/>
                  <a:ea typeface="Calibri"/>
                  <a:cs typeface="Arial" panose="020B0604020202020204" pitchFamily="34" charset="0"/>
                </a:rPr>
                <a:t>Pädagogische Form der Partizipation</a:t>
              </a:r>
              <a:endParaRPr lang="en-US" sz="1400" b="0" u="none" strike="noStrike" dirty="0">
                <a:solidFill>
                  <a:srgbClr val="000000"/>
                </a:solidFill>
                <a:effectLst/>
                <a:uFillTx/>
                <a:latin typeface="Arial" panose="020B0604020202020204" pitchFamily="34" charset="0"/>
                <a:cs typeface="Arial" panose="020B0604020202020204" pitchFamily="34" charset="0"/>
              </a:endParaRPr>
            </a:p>
          </p:txBody>
        </p:sp>
        <p:grpSp>
          <p:nvGrpSpPr>
            <p:cNvPr id="31" name="Google Shape;709;p41">
              <a:extLst>
                <a:ext uri="{FF2B5EF4-FFF2-40B4-BE49-F238E27FC236}">
                  <a16:creationId xmlns:a16="http://schemas.microsoft.com/office/drawing/2014/main" id="{F639D62B-E111-FC7D-78A5-11E0C2F2AFB7}"/>
                </a:ext>
              </a:extLst>
            </p:cNvPr>
            <p:cNvGrpSpPr/>
            <p:nvPr/>
          </p:nvGrpSpPr>
          <p:grpSpPr>
            <a:xfrm>
              <a:off x="5220720" y="383040"/>
              <a:ext cx="6839261" cy="5872860"/>
              <a:chOff x="5220720" y="383040"/>
              <a:chExt cx="6839261" cy="5872860"/>
            </a:xfrm>
          </p:grpSpPr>
          <p:sp>
            <p:nvSpPr>
              <p:cNvPr id="33" name="Google Shape;710;p41">
                <a:extLst>
                  <a:ext uri="{FF2B5EF4-FFF2-40B4-BE49-F238E27FC236}">
                    <a16:creationId xmlns:a16="http://schemas.microsoft.com/office/drawing/2014/main" id="{B380DB07-B0D0-78B1-7B35-028B0B95F96C}"/>
                  </a:ext>
                </a:extLst>
              </p:cNvPr>
              <p:cNvSpPr/>
              <p:nvPr/>
            </p:nvSpPr>
            <p:spPr>
              <a:xfrm>
                <a:off x="7747920" y="56412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(Mit-)Repräsentieren</a:t>
                </a:r>
                <a:endParaRPr lang="en-US" sz="1800" b="0" u="none" strike="noStrike">
                  <a:solidFill>
                    <a:srgbClr val="FFFFFF"/>
                  </a:solidFill>
                  <a:effectLst/>
                  <a:uFillTx/>
                  <a:latin typeface="Calibri"/>
                </a:endParaRPr>
              </a:p>
            </p:txBody>
          </p:sp>
          <p:sp>
            <p:nvSpPr>
              <p:cNvPr id="34" name="Google Shape;711;p41">
                <a:extLst>
                  <a:ext uri="{FF2B5EF4-FFF2-40B4-BE49-F238E27FC236}">
                    <a16:creationId xmlns:a16="http://schemas.microsoft.com/office/drawing/2014/main" id="{AF406556-1737-C940-2464-D068F94E71A9}"/>
                  </a:ext>
                </a:extLst>
              </p:cNvPr>
              <p:cNvSpPr/>
              <p:nvPr/>
            </p:nvSpPr>
            <p:spPr>
              <a:xfrm>
                <a:off x="7747920" y="120996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(Mit-)Entscheiden</a:t>
                </a:r>
                <a:endParaRPr lang="en-US" sz="1800" b="0" u="none" strike="noStrike">
                  <a:solidFill>
                    <a:srgbClr val="FFFFFF"/>
                  </a:solidFill>
                  <a:effectLst/>
                  <a:uFillTx/>
                  <a:latin typeface="Calibri"/>
                </a:endParaRPr>
              </a:p>
            </p:txBody>
          </p:sp>
          <p:sp>
            <p:nvSpPr>
              <p:cNvPr id="35" name="Google Shape;712;p41">
                <a:extLst>
                  <a:ext uri="{FF2B5EF4-FFF2-40B4-BE49-F238E27FC236}">
                    <a16:creationId xmlns:a16="http://schemas.microsoft.com/office/drawing/2014/main" id="{EBB0AE02-2FA3-6F8D-3A8A-55632313F093}"/>
                  </a:ext>
                </a:extLst>
              </p:cNvPr>
              <p:cNvSpPr/>
              <p:nvPr/>
            </p:nvSpPr>
            <p:spPr>
              <a:xfrm>
                <a:off x="7747920" y="185544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(Mit-)Beraten</a:t>
                </a:r>
                <a:endParaRPr lang="en-US" sz="1800" b="0" u="none" strike="noStrike">
                  <a:solidFill>
                    <a:srgbClr val="FFFFFF"/>
                  </a:solidFill>
                  <a:effectLst/>
                  <a:uFillTx/>
                  <a:latin typeface="Calibri"/>
                </a:endParaRPr>
              </a:p>
            </p:txBody>
          </p:sp>
          <p:sp>
            <p:nvSpPr>
              <p:cNvPr id="36" name="Google Shape;713;p41">
                <a:extLst>
                  <a:ext uri="{FF2B5EF4-FFF2-40B4-BE49-F238E27FC236}">
                    <a16:creationId xmlns:a16="http://schemas.microsoft.com/office/drawing/2014/main" id="{5EC2B71D-7C2E-B3DE-CAC5-0765FE754F90}"/>
                  </a:ext>
                </a:extLst>
              </p:cNvPr>
              <p:cNvSpPr/>
              <p:nvPr/>
            </p:nvSpPr>
            <p:spPr>
              <a:xfrm>
                <a:off x="7747920" y="250128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dirty="0">
                    <a:solidFill>
                      <a:schemeClr val="lt1"/>
                    </a:solidFill>
                    <a:effectLst/>
                    <a:uFillTx/>
                    <a:latin typeface="Arial"/>
                    <a:ea typeface="Arial"/>
                  </a:rPr>
                  <a:t>Mitgestalten</a:t>
                </a:r>
                <a:endParaRPr lang="en-US" sz="1800" b="0" u="none" strike="noStrike" dirty="0">
                  <a:solidFill>
                    <a:srgbClr val="FFFFFF"/>
                  </a:solidFill>
                  <a:effectLst/>
                  <a:uFillTx/>
                  <a:latin typeface="Calibri"/>
                </a:endParaRPr>
              </a:p>
            </p:txBody>
          </p:sp>
          <p:sp>
            <p:nvSpPr>
              <p:cNvPr id="37" name="Google Shape;714;p41">
                <a:extLst>
                  <a:ext uri="{FF2B5EF4-FFF2-40B4-BE49-F238E27FC236}">
                    <a16:creationId xmlns:a16="http://schemas.microsoft.com/office/drawing/2014/main" id="{AA335F13-439B-7571-8B23-CE539371CD8C}"/>
                  </a:ext>
                </a:extLst>
              </p:cNvPr>
              <p:cNvSpPr/>
              <p:nvPr/>
            </p:nvSpPr>
            <p:spPr>
              <a:xfrm>
                <a:off x="7747920" y="314676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Mitarbeiten</a:t>
                </a:r>
                <a:endParaRPr lang="en-US" sz="1800" b="0" u="none" strike="noStrike">
                  <a:solidFill>
                    <a:srgbClr val="FFFFFF"/>
                  </a:solidFill>
                  <a:effectLst/>
                  <a:uFillTx/>
                  <a:latin typeface="Calibri"/>
                </a:endParaRPr>
              </a:p>
            </p:txBody>
          </p:sp>
          <p:sp>
            <p:nvSpPr>
              <p:cNvPr id="38" name="Google Shape;715;p41">
                <a:extLst>
                  <a:ext uri="{FF2B5EF4-FFF2-40B4-BE49-F238E27FC236}">
                    <a16:creationId xmlns:a16="http://schemas.microsoft.com/office/drawing/2014/main" id="{1BEFC00C-B624-D00A-04CD-2EA9D932AEA5}"/>
                  </a:ext>
                </a:extLst>
              </p:cNvPr>
              <p:cNvSpPr/>
              <p:nvPr/>
            </p:nvSpPr>
            <p:spPr>
              <a:xfrm>
                <a:off x="7747920" y="3792600"/>
                <a:ext cx="3813480" cy="583200"/>
              </a:xfrm>
              <a:prstGeom prst="flowChartProcess">
                <a:avLst/>
              </a:prstGeom>
              <a:solidFill>
                <a:srgbClr val="F072BC"/>
              </a:solidFill>
              <a:ln w="0">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Informiert werden</a:t>
                </a:r>
                <a:endParaRPr lang="en-US" sz="1800" b="0" u="none" strike="noStrike">
                  <a:solidFill>
                    <a:srgbClr val="FFFFFF"/>
                  </a:solidFill>
                  <a:effectLst/>
                  <a:uFillTx/>
                  <a:latin typeface="Calibri"/>
                </a:endParaRPr>
              </a:p>
            </p:txBody>
          </p:sp>
          <p:sp>
            <p:nvSpPr>
              <p:cNvPr id="39" name="Google Shape;716;p41">
                <a:extLst>
                  <a:ext uri="{FF2B5EF4-FFF2-40B4-BE49-F238E27FC236}">
                    <a16:creationId xmlns:a16="http://schemas.microsoft.com/office/drawing/2014/main" id="{B444E7B7-E9D5-3D6D-FF4C-3AAE5EF9537E}"/>
                  </a:ext>
                </a:extLst>
              </p:cNvPr>
              <p:cNvSpPr/>
              <p:nvPr/>
            </p:nvSpPr>
            <p:spPr>
              <a:xfrm rot="16200000" flipH="1">
                <a:off x="5389920" y="244620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Institutionell</a:t>
                </a:r>
                <a:endParaRPr lang="en-US" sz="1800" b="0" u="none" strike="noStrike">
                  <a:solidFill>
                    <a:srgbClr val="000000"/>
                  </a:solidFill>
                  <a:effectLst/>
                  <a:uFillTx/>
                  <a:latin typeface="Calibri"/>
                </a:endParaRPr>
              </a:p>
            </p:txBody>
          </p:sp>
          <p:sp>
            <p:nvSpPr>
              <p:cNvPr id="40" name="Google Shape;717;p41">
                <a:extLst>
                  <a:ext uri="{FF2B5EF4-FFF2-40B4-BE49-F238E27FC236}">
                    <a16:creationId xmlns:a16="http://schemas.microsoft.com/office/drawing/2014/main" id="{4F6C0667-3B29-94CC-5141-C6AF21916CBD}"/>
                  </a:ext>
                </a:extLst>
              </p:cNvPr>
              <p:cNvSpPr/>
              <p:nvPr/>
            </p:nvSpPr>
            <p:spPr>
              <a:xfrm rot="16200000" flipH="1">
                <a:off x="4914360" y="284688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Projektbasiert</a:t>
                </a:r>
                <a:endParaRPr lang="en-US" sz="1800" b="0" u="none" strike="noStrike">
                  <a:solidFill>
                    <a:srgbClr val="000000"/>
                  </a:solidFill>
                  <a:effectLst/>
                  <a:uFillTx/>
                  <a:latin typeface="Calibri"/>
                </a:endParaRPr>
              </a:p>
            </p:txBody>
          </p:sp>
          <p:sp>
            <p:nvSpPr>
              <p:cNvPr id="41" name="Google Shape;718;p41">
                <a:extLst>
                  <a:ext uri="{FF2B5EF4-FFF2-40B4-BE49-F238E27FC236}">
                    <a16:creationId xmlns:a16="http://schemas.microsoft.com/office/drawing/2014/main" id="{82A9908E-B0E6-02A8-B32C-B7E7D9E80F0F}"/>
                  </a:ext>
                </a:extLst>
              </p:cNvPr>
              <p:cNvSpPr/>
              <p:nvPr/>
            </p:nvSpPr>
            <p:spPr>
              <a:xfrm rot="16200000" flipH="1">
                <a:off x="4438800" y="322848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Problemlösend</a:t>
                </a:r>
                <a:endParaRPr lang="en-US" sz="1800" b="0" u="none" strike="noStrike">
                  <a:solidFill>
                    <a:srgbClr val="000000"/>
                  </a:solidFill>
                  <a:effectLst/>
                  <a:uFillTx/>
                  <a:latin typeface="Calibri"/>
                </a:endParaRPr>
              </a:p>
            </p:txBody>
          </p:sp>
          <p:sp>
            <p:nvSpPr>
              <p:cNvPr id="42" name="Google Shape;719;p41">
                <a:extLst>
                  <a:ext uri="{FF2B5EF4-FFF2-40B4-BE49-F238E27FC236}">
                    <a16:creationId xmlns:a16="http://schemas.microsoft.com/office/drawing/2014/main" id="{3950C712-DFE0-0666-6C0C-6816CDCBF70E}"/>
                  </a:ext>
                </a:extLst>
              </p:cNvPr>
              <p:cNvSpPr/>
              <p:nvPr/>
            </p:nvSpPr>
            <p:spPr>
              <a:xfrm rot="16200000" flipH="1">
                <a:off x="3962880" y="361008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Simulierend</a:t>
                </a:r>
                <a:endParaRPr lang="en-US" sz="1800" b="0" u="none" strike="noStrike">
                  <a:solidFill>
                    <a:srgbClr val="000000"/>
                  </a:solidFill>
                  <a:effectLst/>
                  <a:uFillTx/>
                  <a:latin typeface="Calibri"/>
                </a:endParaRPr>
              </a:p>
            </p:txBody>
          </p:sp>
          <p:sp>
            <p:nvSpPr>
              <p:cNvPr id="43" name="Google Shape;720;p41">
                <a:extLst>
                  <a:ext uri="{FF2B5EF4-FFF2-40B4-BE49-F238E27FC236}">
                    <a16:creationId xmlns:a16="http://schemas.microsoft.com/office/drawing/2014/main" id="{BB3CEBE5-F278-FF3B-8449-06B3F616B864}"/>
                  </a:ext>
                </a:extLst>
              </p:cNvPr>
              <p:cNvSpPr/>
              <p:nvPr/>
            </p:nvSpPr>
            <p:spPr>
              <a:xfrm rot="16200000" flipH="1">
                <a:off x="3487320" y="3992040"/>
                <a:ext cx="4146120" cy="381600"/>
              </a:xfrm>
              <a:prstGeom prst="parallelogram">
                <a:avLst>
                  <a:gd name="adj" fmla="val 82237"/>
                </a:avLst>
              </a:prstGeom>
              <a:solidFill>
                <a:srgbClr val="13B5FF"/>
              </a:solidFill>
              <a:ln w="0">
                <a:solidFill>
                  <a:srgbClr val="13B5FF"/>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Informell</a:t>
                </a:r>
                <a:endParaRPr lang="en-US" sz="1800" b="0" u="none" strike="noStrike">
                  <a:solidFill>
                    <a:srgbClr val="000000"/>
                  </a:solidFill>
                  <a:effectLst/>
                  <a:uFillTx/>
                  <a:latin typeface="Calibri"/>
                </a:endParaRPr>
              </a:p>
            </p:txBody>
          </p:sp>
          <p:sp>
            <p:nvSpPr>
              <p:cNvPr id="44" name="Google Shape;721;p41">
                <a:extLst>
                  <a:ext uri="{FF2B5EF4-FFF2-40B4-BE49-F238E27FC236}">
                    <a16:creationId xmlns:a16="http://schemas.microsoft.com/office/drawing/2014/main" id="{6046AB3A-150F-7A10-A978-20D11036F702}"/>
                  </a:ext>
                </a:extLst>
              </p:cNvPr>
              <p:cNvSpPr/>
              <p:nvPr/>
            </p:nvSpPr>
            <p:spPr>
              <a:xfrm rot="19206600" flipH="1">
                <a:off x="522072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200" b="0" i="1" u="none" strike="noStrike" dirty="0">
                    <a:solidFill>
                      <a:schemeClr val="lt1"/>
                    </a:solidFill>
                    <a:effectLst/>
                    <a:uFillTx/>
                    <a:latin typeface="Arial"/>
                    <a:ea typeface="Arial"/>
                  </a:rPr>
                  <a:t>Individuelle Angelegenheiten</a:t>
                </a:r>
                <a:endParaRPr lang="en-US" sz="1200" b="0" u="none" strike="noStrike" dirty="0">
                  <a:solidFill>
                    <a:srgbClr val="000000"/>
                  </a:solidFill>
                  <a:effectLst/>
                  <a:uFillTx/>
                  <a:latin typeface="Calibri"/>
                </a:endParaRPr>
              </a:p>
            </p:txBody>
          </p:sp>
          <p:sp>
            <p:nvSpPr>
              <p:cNvPr id="45" name="Google Shape;722;p41">
                <a:extLst>
                  <a:ext uri="{FF2B5EF4-FFF2-40B4-BE49-F238E27FC236}">
                    <a16:creationId xmlns:a16="http://schemas.microsoft.com/office/drawing/2014/main" id="{0674D1B7-05AD-BFB1-E48B-A1828E4C16D4}"/>
                  </a:ext>
                </a:extLst>
              </p:cNvPr>
              <p:cNvSpPr/>
              <p:nvPr/>
            </p:nvSpPr>
            <p:spPr>
              <a:xfrm rot="19206600" flipH="1">
                <a:off x="587484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dirty="0">
                    <a:solidFill>
                      <a:schemeClr val="lt1"/>
                    </a:solidFill>
                    <a:effectLst/>
                    <a:uFillTx/>
                    <a:latin typeface="Arial"/>
                    <a:ea typeface="Arial"/>
                  </a:rPr>
                  <a:t>Mitschüler betreffend</a:t>
                </a:r>
                <a:endParaRPr lang="en-US" sz="1800" b="0" u="none" strike="noStrike" dirty="0">
                  <a:solidFill>
                    <a:srgbClr val="000000"/>
                  </a:solidFill>
                  <a:effectLst/>
                  <a:uFillTx/>
                  <a:latin typeface="Calibri"/>
                </a:endParaRPr>
              </a:p>
            </p:txBody>
          </p:sp>
          <p:sp>
            <p:nvSpPr>
              <p:cNvPr id="46" name="Google Shape;723;p41">
                <a:extLst>
                  <a:ext uri="{FF2B5EF4-FFF2-40B4-BE49-F238E27FC236}">
                    <a16:creationId xmlns:a16="http://schemas.microsoft.com/office/drawing/2014/main" id="{1B319847-D06C-505E-EBEE-ECBF08316739}"/>
                  </a:ext>
                </a:extLst>
              </p:cNvPr>
              <p:cNvSpPr/>
              <p:nvPr/>
            </p:nvSpPr>
            <p:spPr>
              <a:xfrm rot="19206600" flipH="1">
                <a:off x="652104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600" b="0" u="none" strike="noStrike">
                    <a:solidFill>
                      <a:schemeClr val="lt1"/>
                    </a:solidFill>
                    <a:effectLst/>
                    <a:uFillTx/>
                    <a:latin typeface="Arial"/>
                    <a:ea typeface="Arial"/>
                  </a:rPr>
                  <a:t>Klassenangelegenheiten</a:t>
                </a:r>
                <a:endParaRPr lang="en-US" sz="1600" b="0" u="none" strike="noStrike">
                  <a:solidFill>
                    <a:srgbClr val="000000"/>
                  </a:solidFill>
                  <a:effectLst/>
                  <a:uFillTx/>
                  <a:latin typeface="Calibri"/>
                </a:endParaRPr>
              </a:p>
            </p:txBody>
          </p:sp>
          <p:sp>
            <p:nvSpPr>
              <p:cNvPr id="47" name="Google Shape;724;p41">
                <a:extLst>
                  <a:ext uri="{FF2B5EF4-FFF2-40B4-BE49-F238E27FC236}">
                    <a16:creationId xmlns:a16="http://schemas.microsoft.com/office/drawing/2014/main" id="{38F57923-2960-2835-7FC5-02D592AA1F8E}"/>
                  </a:ext>
                </a:extLst>
              </p:cNvPr>
              <p:cNvSpPr/>
              <p:nvPr/>
            </p:nvSpPr>
            <p:spPr>
              <a:xfrm rot="19206600" flipH="1">
                <a:off x="718776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200" b="0" u="none" strike="noStrike">
                    <a:solidFill>
                      <a:schemeClr val="lt1"/>
                    </a:solidFill>
                    <a:effectLst/>
                    <a:uFillTx/>
                    <a:latin typeface="Arial"/>
                    <a:ea typeface="Arial"/>
                  </a:rPr>
                  <a:t>Schulpersonalangelegenheiten</a:t>
                </a:r>
                <a:endParaRPr lang="en-US" sz="1200" b="0" u="none" strike="noStrike">
                  <a:solidFill>
                    <a:srgbClr val="000000"/>
                  </a:solidFill>
                  <a:effectLst/>
                  <a:uFillTx/>
                  <a:latin typeface="Calibri"/>
                </a:endParaRPr>
              </a:p>
            </p:txBody>
          </p:sp>
          <p:sp>
            <p:nvSpPr>
              <p:cNvPr id="48" name="Google Shape;725;p41">
                <a:extLst>
                  <a:ext uri="{FF2B5EF4-FFF2-40B4-BE49-F238E27FC236}">
                    <a16:creationId xmlns:a16="http://schemas.microsoft.com/office/drawing/2014/main" id="{08E7CAAE-220C-56A3-8544-66579B17E056}"/>
                  </a:ext>
                </a:extLst>
              </p:cNvPr>
              <p:cNvSpPr/>
              <p:nvPr/>
            </p:nvSpPr>
            <p:spPr>
              <a:xfrm rot="19206600" flipH="1">
                <a:off x="7854480" y="520020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Die Schule betreffend</a:t>
                </a:r>
                <a:endParaRPr lang="en-US" sz="1800" b="0" u="none" strike="noStrike">
                  <a:solidFill>
                    <a:srgbClr val="000000"/>
                  </a:solidFill>
                  <a:effectLst/>
                  <a:uFillTx/>
                  <a:latin typeface="Calibri"/>
                </a:endParaRPr>
              </a:p>
            </p:txBody>
          </p:sp>
          <p:sp>
            <p:nvSpPr>
              <p:cNvPr id="49" name="Google Shape;726;p41">
                <a:extLst>
                  <a:ext uri="{FF2B5EF4-FFF2-40B4-BE49-F238E27FC236}">
                    <a16:creationId xmlns:a16="http://schemas.microsoft.com/office/drawing/2014/main" id="{AEF2C44A-FBE0-2757-9CC3-15E4B826171E}"/>
                  </a:ext>
                </a:extLst>
              </p:cNvPr>
              <p:cNvSpPr/>
              <p:nvPr/>
            </p:nvSpPr>
            <p:spPr>
              <a:xfrm rot="19206600" flipH="1">
                <a:off x="8487000" y="5213520"/>
                <a:ext cx="3342600" cy="356400"/>
              </a:xfrm>
              <a:prstGeom prst="parallelogram">
                <a:avLst>
                  <a:gd name="adj" fmla="val 121964"/>
                </a:avLst>
              </a:prstGeom>
              <a:solidFill>
                <a:srgbClr val="95D9C4"/>
              </a:solidFill>
              <a:ln w="0">
                <a:solidFill>
                  <a:srgbClr val="95D9C4"/>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Externe betreffend</a:t>
                </a:r>
                <a:endParaRPr lang="en-US" sz="1800" b="0" u="none" strike="noStrike">
                  <a:solidFill>
                    <a:srgbClr val="000000"/>
                  </a:solidFill>
                  <a:effectLst/>
                  <a:uFillTx/>
                  <a:latin typeface="Calibri"/>
                </a:endParaRPr>
              </a:p>
            </p:txBody>
          </p:sp>
          <p:cxnSp>
            <p:nvCxnSpPr>
              <p:cNvPr id="50" name="Google Shape;727;p41">
                <a:extLst>
                  <a:ext uri="{FF2B5EF4-FFF2-40B4-BE49-F238E27FC236}">
                    <a16:creationId xmlns:a16="http://schemas.microsoft.com/office/drawing/2014/main" id="{854B3F46-C0B4-AC55-3A14-A390A41BA450}"/>
                  </a:ext>
                </a:extLst>
              </p:cNvPr>
              <p:cNvCxnSpPr/>
              <p:nvPr/>
            </p:nvCxnSpPr>
            <p:spPr>
              <a:xfrm>
                <a:off x="11734560" y="564120"/>
                <a:ext cx="720" cy="3812760"/>
              </a:xfrm>
              <a:prstGeom prst="straightConnector1">
                <a:avLst/>
              </a:prstGeom>
              <a:ln w="19050">
                <a:solidFill>
                  <a:srgbClr val="55C6FF"/>
                </a:solidFill>
                <a:miter/>
                <a:headEnd type="triangle" w="med" len="med"/>
                <a:tailEnd type="triangle" w="med" len="med"/>
              </a:ln>
            </p:spPr>
          </p:cxnSp>
          <p:sp>
            <p:nvSpPr>
              <p:cNvPr id="51" name="Google Shape;728;p41">
                <a:extLst>
                  <a:ext uri="{FF2B5EF4-FFF2-40B4-BE49-F238E27FC236}">
                    <a16:creationId xmlns:a16="http://schemas.microsoft.com/office/drawing/2014/main" id="{F0A05C6E-34F5-70DE-1E4A-FB604B1050FF}"/>
                  </a:ext>
                </a:extLst>
              </p:cNvPr>
              <p:cNvSpPr/>
              <p:nvPr/>
            </p:nvSpPr>
            <p:spPr>
              <a:xfrm rot="5400000">
                <a:off x="10400400" y="2699479"/>
                <a:ext cx="3012840" cy="306323"/>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lIns="72000" tIns="45000" rIns="90000" bIns="45000" anchor="t">
                <a:spAutoFit/>
              </a:bodyPr>
              <a:lstStyle/>
              <a:p>
                <a:pPr>
                  <a:lnSpc>
                    <a:spcPct val="100000"/>
                  </a:lnSpc>
                  <a:tabLst>
                    <a:tab pos="0" algn="l"/>
                  </a:tabLst>
                </a:pPr>
                <a:r>
                  <a:rPr lang="de-DE" sz="1400" b="0" u="none" strike="noStrike" dirty="0">
                    <a:solidFill>
                      <a:schemeClr val="dk1"/>
                    </a:solidFill>
                    <a:effectLst/>
                    <a:uFillTx/>
                    <a:latin typeface="Arial" panose="020B0604020202020204" pitchFamily="34" charset="0"/>
                    <a:ea typeface="Calibri"/>
                    <a:cs typeface="Arial" panose="020B0604020202020204" pitchFamily="34" charset="0"/>
                  </a:rPr>
                  <a:t>Modus der Partizipation</a:t>
                </a:r>
                <a:endParaRPr lang="en-US" sz="1400" b="0" u="none" strike="noStrike" dirty="0">
                  <a:solidFill>
                    <a:srgbClr val="000000"/>
                  </a:solidFill>
                  <a:effectLst/>
                  <a:uFillTx/>
                  <a:latin typeface="Arial" panose="020B0604020202020204" pitchFamily="34" charset="0"/>
                  <a:cs typeface="Arial" panose="020B0604020202020204" pitchFamily="34" charset="0"/>
                </a:endParaRPr>
              </a:p>
            </p:txBody>
          </p:sp>
          <p:cxnSp>
            <p:nvCxnSpPr>
              <p:cNvPr id="52" name="Google Shape;729;p41">
                <a:extLst>
                  <a:ext uri="{FF2B5EF4-FFF2-40B4-BE49-F238E27FC236}">
                    <a16:creationId xmlns:a16="http://schemas.microsoft.com/office/drawing/2014/main" id="{390A8436-C732-B082-0387-4E13AD67239D}"/>
                  </a:ext>
                </a:extLst>
              </p:cNvPr>
              <p:cNvCxnSpPr/>
              <p:nvPr/>
            </p:nvCxnSpPr>
            <p:spPr>
              <a:xfrm flipV="1">
                <a:off x="5356080" y="383040"/>
                <a:ext cx="2299320" cy="1849680"/>
              </a:xfrm>
              <a:prstGeom prst="straightConnector1">
                <a:avLst/>
              </a:prstGeom>
              <a:ln w="19050">
                <a:solidFill>
                  <a:srgbClr val="55C6FF"/>
                </a:solidFill>
                <a:miter/>
                <a:headEnd type="triangle" w="med" len="med"/>
                <a:tailEnd type="triangle" w="med" len="med"/>
              </a:ln>
            </p:spPr>
          </p:cxnSp>
        </p:grpSp>
        <p:cxnSp>
          <p:nvCxnSpPr>
            <p:cNvPr id="32" name="Google Shape;730;p41">
              <a:extLst>
                <a:ext uri="{FF2B5EF4-FFF2-40B4-BE49-F238E27FC236}">
                  <a16:creationId xmlns:a16="http://schemas.microsoft.com/office/drawing/2014/main" id="{7D188D31-4CBF-065A-0182-2623B63E80EB}"/>
                </a:ext>
              </a:extLst>
            </p:cNvPr>
            <p:cNvCxnSpPr/>
            <p:nvPr/>
          </p:nvCxnSpPr>
          <p:spPr>
            <a:xfrm flipH="1">
              <a:off x="5496120" y="6500880"/>
              <a:ext cx="3835080" cy="720"/>
            </a:xfrm>
            <a:prstGeom prst="straightConnector1">
              <a:avLst/>
            </a:prstGeom>
            <a:ln w="19050">
              <a:solidFill>
                <a:srgbClr val="55C6FF"/>
              </a:solidFill>
              <a:miter/>
              <a:headEnd type="triangle" w="med" len="med"/>
              <a:tailEnd type="triangle" w="med" len="med"/>
            </a:ln>
          </p:spPr>
        </p:cxnSp>
      </p:grpSp>
      <p:sp>
        <p:nvSpPr>
          <p:cNvPr id="53" name="Google Shape;696;p40">
            <a:extLst>
              <a:ext uri="{FF2B5EF4-FFF2-40B4-BE49-F238E27FC236}">
                <a16:creationId xmlns:a16="http://schemas.microsoft.com/office/drawing/2014/main" id="{46F57D00-C21E-2261-8137-045F75B68424}"/>
              </a:ext>
            </a:extLst>
          </p:cNvPr>
          <p:cNvSpPr/>
          <p:nvPr/>
        </p:nvSpPr>
        <p:spPr>
          <a:xfrm>
            <a:off x="6385847" y="6529090"/>
            <a:ext cx="2153160" cy="307080"/>
          </a:xfrm>
          <a:prstGeom prst="rect">
            <a:avLst/>
          </a:prstGeom>
          <a:solidFill>
            <a:srgbClr val="FFFFFF">
              <a:alpha val="49000"/>
            </a:srgbClr>
          </a:solid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tabLst>
                <a:tab pos="0" algn="l"/>
              </a:tabLst>
            </a:pPr>
            <a:r>
              <a:rPr lang="de-DE" sz="1400" b="0" u="none" strike="noStrike" dirty="0">
                <a:solidFill>
                  <a:schemeClr val="dk1"/>
                </a:solidFill>
                <a:effectLst/>
                <a:uFillTx/>
                <a:latin typeface="Arial"/>
                <a:ea typeface="Arial"/>
              </a:rPr>
              <a:t>Bereich der Partizipation</a:t>
            </a:r>
            <a:endParaRPr lang="en-US" sz="1400" b="0" u="none" strike="noStrike" dirty="0">
              <a:solidFill>
                <a:srgbClr val="000000"/>
              </a:solidFill>
              <a:effectLst/>
              <a:uFillTx/>
              <a:latin typeface="Calibri"/>
            </a:endParaRPr>
          </a:p>
        </p:txBody>
      </p:sp>
    </p:spTree>
    <p:extLst>
      <p:ext uri="{BB962C8B-B14F-4D97-AF65-F5344CB8AC3E}">
        <p14:creationId xmlns:p14="http://schemas.microsoft.com/office/powerpoint/2010/main" val="356760381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EAF700-63A0-B223-3A75-2CB4905A8B02}"/>
            </a:ext>
          </a:extLst>
        </p:cNvPr>
        <p:cNvGrpSpPr/>
        <p:nvPr/>
      </p:nvGrpSpPr>
      <p:grpSpPr>
        <a:xfrm>
          <a:off x="0" y="0"/>
          <a:ext cx="0" cy="0"/>
          <a:chOff x="0" y="0"/>
          <a:chExt cx="0" cy="0"/>
        </a:xfrm>
      </p:grpSpPr>
      <p:sp>
        <p:nvSpPr>
          <p:cNvPr id="97" name="PlaceHolder 1">
            <a:extLst>
              <a:ext uri="{FF2B5EF4-FFF2-40B4-BE49-F238E27FC236}">
                <a16:creationId xmlns:a16="http://schemas.microsoft.com/office/drawing/2014/main" id="{39C37CE5-3EDD-C6AA-FF15-86A74D969E14}"/>
              </a:ext>
            </a:extLst>
          </p:cNvPr>
          <p:cNvSpPr>
            <a:spLocks noGrp="1"/>
          </p:cNvSpPr>
          <p:nvPr>
            <p:ph type="title" idx="4294967295"/>
          </p:nvPr>
        </p:nvSpPr>
        <p:spPr>
          <a:xfrm>
            <a:off x="273600" y="0"/>
            <a:ext cx="1257297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dirty="0">
                <a:solidFill>
                  <a:srgbClr val="404040"/>
                </a:solidFill>
              </a:rPr>
              <a:t>3. Arbeitsphase II: Ergebnisse der Gruppenarbeit</a:t>
            </a:r>
            <a:endParaRPr lang="de-DE" sz="3600" b="0" u="none" strike="noStrike" dirty="0">
              <a:solidFill>
                <a:srgbClr val="404040"/>
              </a:solidFill>
              <a:effectLst/>
              <a:uFillTx/>
              <a:latin typeface="Calibri Light"/>
            </a:endParaRPr>
          </a:p>
        </p:txBody>
      </p:sp>
      <p:sp>
        <p:nvSpPr>
          <p:cNvPr id="98" name="Rectangle 2">
            <a:extLst>
              <a:ext uri="{FF2B5EF4-FFF2-40B4-BE49-F238E27FC236}">
                <a16:creationId xmlns:a16="http://schemas.microsoft.com/office/drawing/2014/main" id="{F3D4DA84-BA20-707E-4E23-E46A2E3D7297}"/>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4" name="Textfeld 3">
            <a:extLst>
              <a:ext uri="{FF2B5EF4-FFF2-40B4-BE49-F238E27FC236}">
                <a16:creationId xmlns:a16="http://schemas.microsoft.com/office/drawing/2014/main" id="{2A7D4063-3C06-06CB-43B2-01B6F0B9F30D}"/>
              </a:ext>
            </a:extLst>
          </p:cNvPr>
          <p:cNvSpPr txBox="1"/>
          <p:nvPr/>
        </p:nvSpPr>
        <p:spPr>
          <a:xfrm>
            <a:off x="365760" y="1454039"/>
            <a:ext cx="10142092" cy="4295831"/>
          </a:xfrm>
          <a:prstGeom prst="roundRect">
            <a:avLst/>
          </a:prstGeom>
          <a:noFill/>
          <a:ln w="38100">
            <a:solidFill>
              <a:srgbClr val="93DAC3"/>
            </a:solidFill>
          </a:ln>
        </p:spPr>
        <p:style>
          <a:lnRef idx="0">
            <a:scrgbClr r="0" g="0" b="0"/>
          </a:lnRef>
          <a:fillRef idx="0">
            <a:scrgbClr r="0" g="0" b="0"/>
          </a:fillRef>
          <a:effectRef idx="0">
            <a:scrgbClr r="0" g="0" b="0"/>
          </a:effectRef>
          <a:fontRef idx="minor">
            <a:schemeClr val="lt1"/>
          </a:fontRef>
        </p:style>
        <p:txBody>
          <a:bodyPr wrap="square" rtlCol="0">
            <a:normAutofit fontScale="85000" lnSpcReduction="10000"/>
          </a:bodyPr>
          <a:lstStyle/>
          <a:p>
            <a:endParaRPr lang="de-DE" sz="2400" b="1" spc="37" dirty="0">
              <a:solidFill>
                <a:srgbClr val="000000"/>
              </a:solidFill>
              <a:latin typeface="Arial" panose="020B0604020202020204" pitchFamily="34" charset="0"/>
              <a:ea typeface="Calibri" panose="020F0502020204030204" pitchFamily="34" charset="0"/>
              <a:cs typeface="Arial" panose="020B0604020202020204" pitchFamily="34" charset="0"/>
            </a:endParaRPr>
          </a:p>
          <a:p>
            <a:pPr marL="514350" indent="-514350">
              <a:lnSpc>
                <a:spcPts val="4800"/>
              </a:lnSpc>
              <a:buAutoNum type="arabicPeriod"/>
            </a:pPr>
            <a:r>
              <a:rPr lang="de-DE" sz="2800"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Welche Regeln zur Nutzung von KI gelten an Ihrer Schule?</a:t>
            </a:r>
          </a:p>
          <a:p>
            <a:pPr marL="514350" indent="-514350">
              <a:lnSpc>
                <a:spcPts val="4800"/>
              </a:lnSpc>
              <a:buAutoNum type="arabicPeriod"/>
            </a:pPr>
            <a:r>
              <a:rPr lang="de-DE" sz="2800"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Wie kann eine Regelung aussehen, die im Prozess wie im Ergebnis Aspekte von Medienbildung und Demokratiebildung verbindet?</a:t>
            </a:r>
          </a:p>
          <a:p>
            <a:pPr marL="514350" indent="-514350">
              <a:lnSpc>
                <a:spcPts val="4800"/>
              </a:lnSpc>
              <a:buAutoNum type="arabicPeriod"/>
            </a:pPr>
            <a:r>
              <a:rPr lang="de-DE" sz="2800" b="1" spc="37" dirty="0">
                <a:solidFill>
                  <a:srgbClr val="000000"/>
                </a:solidFill>
                <a:latin typeface="Arial" panose="020B0604020202020204" pitchFamily="34" charset="0"/>
                <a:ea typeface="Calibri" panose="020F0502020204030204" pitchFamily="34" charset="0"/>
                <a:cs typeface="Arial" panose="020B0604020202020204" pitchFamily="34" charset="0"/>
                <a:sym typeface="TT Rounds Condensed Bold"/>
              </a:rPr>
              <a:t>Wie können solche Regeln entwickelt werden?</a:t>
            </a:r>
          </a:p>
          <a:p>
            <a:pPr algn="ctr"/>
            <a:endParaRPr lang="de-DE" sz="2200" dirty="0">
              <a:solidFill>
                <a:schemeClr val="tx1"/>
              </a:solidFill>
            </a:endParaRPr>
          </a:p>
        </p:txBody>
      </p:sp>
      <p:sp>
        <p:nvSpPr>
          <p:cNvPr id="2" name="Ellipse 1">
            <a:extLst>
              <a:ext uri="{FF2B5EF4-FFF2-40B4-BE49-F238E27FC236}">
                <a16:creationId xmlns:a16="http://schemas.microsoft.com/office/drawing/2014/main" id="{110F486C-6AD4-0E90-4F1D-61261343D98B}"/>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3</a:t>
            </a:r>
            <a:endParaRPr lang="en-US" sz="2800" b="0" u="none" strike="noStrike" dirty="0">
              <a:solidFill>
                <a:srgbClr val="404040"/>
              </a:solidFill>
              <a:effectLst/>
              <a:uFillTx/>
              <a:latin typeface="Calibri"/>
            </a:endParaRPr>
          </a:p>
        </p:txBody>
      </p:sp>
      <p:sp>
        <p:nvSpPr>
          <p:cNvPr id="3" name="PlaceHolder 2">
            <a:extLst>
              <a:ext uri="{FF2B5EF4-FFF2-40B4-BE49-F238E27FC236}">
                <a16:creationId xmlns:a16="http://schemas.microsoft.com/office/drawing/2014/main" id="{C258048D-4C32-26B0-C7EB-F00163CC9371}"/>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pPr/>
              <a:t>24</a:t>
            </a:fld>
            <a:endParaRPr lang="de-DE" dirty="0">
              <a:solidFill>
                <a:srgbClr val="000000"/>
              </a:solidFill>
            </a:endParaRPr>
          </a:p>
        </p:txBody>
      </p:sp>
    </p:spTree>
    <p:extLst>
      <p:ext uri="{BB962C8B-B14F-4D97-AF65-F5344CB8AC3E}">
        <p14:creationId xmlns:p14="http://schemas.microsoft.com/office/powerpoint/2010/main" val="3018269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219214-85E4-C69D-42C7-2BF5962FCF91}"/>
            </a:ext>
          </a:extLst>
        </p:cNvPr>
        <p:cNvGrpSpPr/>
        <p:nvPr/>
      </p:nvGrpSpPr>
      <p:grpSpPr>
        <a:xfrm>
          <a:off x="0" y="0"/>
          <a:ext cx="0" cy="0"/>
          <a:chOff x="0" y="0"/>
          <a:chExt cx="0" cy="0"/>
        </a:xfrm>
      </p:grpSpPr>
      <p:pic>
        <p:nvPicPr>
          <p:cNvPr id="5" name="Google Shape;316;p34" descr="Ein Bild, das Vortex, Spirale, Kreis, Licht enthält.&#10;&#10;Automatisch generierte Beschreibung">
            <a:extLst>
              <a:ext uri="{FF2B5EF4-FFF2-40B4-BE49-F238E27FC236}">
                <a16:creationId xmlns:a16="http://schemas.microsoft.com/office/drawing/2014/main" id="{3013D624-67BD-363F-7B9D-66D2FF97FD51}"/>
              </a:ext>
            </a:extLst>
          </p:cNvPr>
          <p:cNvPicPr preferRelativeResize="0"/>
          <p:nvPr/>
        </p:nvPicPr>
        <p:blipFill rotWithShape="1">
          <a:blip r:embed="rId2" cstate="screen">
            <a:alphaModFix amt="66000"/>
            <a:extLst>
              <a:ext uri="{28A0092B-C50C-407E-A947-70E740481C1C}">
                <a14:useLocalDpi xmlns:a14="http://schemas.microsoft.com/office/drawing/2010/main"/>
              </a:ext>
            </a:extLst>
          </a:blip>
          <a:srcRect/>
          <a:stretch/>
        </p:blipFill>
        <p:spPr>
          <a:xfrm>
            <a:off x="0" y="1391501"/>
            <a:ext cx="4087368" cy="4074996"/>
          </a:xfrm>
          <a:prstGeom prst="rect">
            <a:avLst/>
          </a:prstGeom>
          <a:noFill/>
          <a:ln>
            <a:noFill/>
          </a:ln>
        </p:spPr>
      </p:pic>
      <p:sp>
        <p:nvSpPr>
          <p:cNvPr id="2" name="Google Shape;315;p34">
            <a:extLst>
              <a:ext uri="{FF2B5EF4-FFF2-40B4-BE49-F238E27FC236}">
                <a16:creationId xmlns:a16="http://schemas.microsoft.com/office/drawing/2014/main" id="{932A0DD6-98AD-19AA-12A4-280C9B7D2A84}"/>
              </a:ext>
            </a:extLst>
          </p:cNvPr>
          <p:cNvSpPr txBox="1">
            <a:spLocks/>
          </p:cNvSpPr>
          <p:nvPr/>
        </p:nvSpPr>
        <p:spPr>
          <a:xfrm>
            <a:off x="4274404" y="2847135"/>
            <a:ext cx="7114032" cy="1163728"/>
          </a:xfrm>
          <a:prstGeom prst="rect">
            <a:avLst/>
          </a:prstGeom>
          <a:noFill/>
          <a:ln w="0">
            <a:noFill/>
          </a:ln>
        </p:spPr>
        <p:txBody>
          <a:bodyPr spcFirstLastPara="1" wrap="square" lIns="91425" tIns="45700" rIns="91425" bIns="45700" anchor="b" anchorCtr="0">
            <a:normAutofit/>
          </a:bodyPr>
          <a:lstStyle>
            <a:lvl1pPr marL="228600" indent="-228600" algn="l" defTabSz="914400" rtl="0" eaLnBrk="1" latinLnBrk="0" hangingPunct="1">
              <a:lnSpc>
                <a:spcPct val="90000"/>
              </a:lnSpc>
              <a:spcBef>
                <a:spcPts val="1001"/>
              </a:spcBef>
              <a:buClr>
                <a:srgbClr val="000000"/>
              </a:buClr>
              <a:buFont typeface="Arial"/>
              <a:buChar char="•"/>
              <a:defRPr lang="de-DE" sz="2800" b="0" u="none" strike="noStrike" kern="1200">
                <a:solidFill>
                  <a:schemeClr val="dk1"/>
                </a:solidFill>
                <a:effectLst/>
                <a:uFillTx/>
                <a:latin typeface="Calibri"/>
                <a:ea typeface="+mn-ea"/>
                <a:cs typeface="+mn-cs"/>
              </a:defRPr>
            </a:lvl1pPr>
            <a:lvl2pPr marL="685800" lvl="1" indent="-228600" algn="l" defTabSz="914400" rtl="0" eaLnBrk="1" latinLnBrk="0" hangingPunct="1">
              <a:lnSpc>
                <a:spcPct val="90000"/>
              </a:lnSpc>
              <a:spcBef>
                <a:spcPts val="499"/>
              </a:spcBef>
              <a:buClr>
                <a:srgbClr val="000000"/>
              </a:buClr>
              <a:buFont typeface="Arial"/>
              <a:buChar char="•"/>
              <a:defRPr lang="de-DE" sz="2400" b="0" u="none" strike="noStrike" kern="1200">
                <a:solidFill>
                  <a:schemeClr val="dk1"/>
                </a:solidFill>
                <a:effectLst/>
                <a:uFillTx/>
                <a:latin typeface="Calibri"/>
                <a:ea typeface="+mn-ea"/>
                <a:cs typeface="+mn-cs"/>
              </a:defRPr>
            </a:lvl2pPr>
            <a:lvl3pPr marL="1143000" lvl="2" indent="-228600" algn="l" defTabSz="914400" rtl="0" eaLnBrk="1" latinLnBrk="0" hangingPunct="1">
              <a:lnSpc>
                <a:spcPct val="90000"/>
              </a:lnSpc>
              <a:spcBef>
                <a:spcPts val="499"/>
              </a:spcBef>
              <a:buClr>
                <a:srgbClr val="000000"/>
              </a:buClr>
              <a:buFont typeface="Arial"/>
              <a:buChar char="•"/>
              <a:defRPr lang="de-DE" sz="2000" b="0" u="none" strike="noStrike" kern="1200">
                <a:solidFill>
                  <a:schemeClr val="dk1"/>
                </a:solidFill>
                <a:effectLst/>
                <a:uFillTx/>
                <a:latin typeface="Calibri"/>
                <a:ea typeface="+mn-ea"/>
                <a:cs typeface="+mn-cs"/>
              </a:defRPr>
            </a:lvl3pPr>
            <a:lvl4pPr marL="1600200" lvl="3"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4pPr>
            <a:lvl5pPr marL="2057400" lvl="4"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Clr>
                <a:schemeClr val="dk1"/>
              </a:buClr>
              <a:buSzPts val="6000"/>
              <a:buNone/>
            </a:pPr>
            <a:r>
              <a:rPr lang="de-DE" sz="5400" dirty="0">
                <a:solidFill>
                  <a:schemeClr val="dk1">
                    <a:lumMod val="75000"/>
                    <a:lumOff val="25000"/>
                  </a:schemeClr>
                </a:solidFill>
                <a:latin typeface="Arial"/>
                <a:ea typeface="+mj-ea"/>
                <a:cs typeface="+mj-cs"/>
                <a:sym typeface="Calibri"/>
              </a:rPr>
              <a:t>4. Reflexion</a:t>
            </a:r>
            <a:endParaRPr lang="en-US" sz="5400" dirty="0">
              <a:solidFill>
                <a:schemeClr val="dk1">
                  <a:lumMod val="75000"/>
                  <a:lumOff val="25000"/>
                </a:schemeClr>
              </a:solidFill>
              <a:latin typeface="Arial"/>
              <a:ea typeface="+mj-ea"/>
              <a:cs typeface="+mj-cs"/>
            </a:endParaRPr>
          </a:p>
        </p:txBody>
      </p:sp>
      <p:sp>
        <p:nvSpPr>
          <p:cNvPr id="3" name="Ellipse 2">
            <a:extLst>
              <a:ext uri="{FF2B5EF4-FFF2-40B4-BE49-F238E27FC236}">
                <a16:creationId xmlns:a16="http://schemas.microsoft.com/office/drawing/2014/main" id="{00780025-8975-C0B4-24E8-3CB3BB0D89D0}"/>
              </a:ext>
            </a:extLst>
          </p:cNvPr>
          <p:cNvSpPr>
            <a:spLocks noChangeAspect="1"/>
          </p:cNvSpPr>
          <p:nvPr/>
        </p:nvSpPr>
        <p:spPr>
          <a:xfrm>
            <a:off x="5898915" y="3156543"/>
            <a:ext cx="813381" cy="792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3600" b="1" u="none" strike="noStrike" dirty="0">
                <a:solidFill>
                  <a:srgbClr val="404040"/>
                </a:solidFill>
                <a:effectLst/>
                <a:uFillTx/>
                <a:latin typeface="Calibri"/>
              </a:rPr>
              <a:t>4</a:t>
            </a:r>
            <a:endParaRPr lang="en-US" sz="3600" b="0" u="none" strike="noStrike" dirty="0">
              <a:solidFill>
                <a:srgbClr val="404040"/>
              </a:solidFill>
              <a:effectLst/>
              <a:uFillTx/>
              <a:latin typeface="Calibri"/>
            </a:endParaRPr>
          </a:p>
        </p:txBody>
      </p:sp>
    </p:spTree>
    <p:extLst>
      <p:ext uri="{BB962C8B-B14F-4D97-AF65-F5344CB8AC3E}">
        <p14:creationId xmlns:p14="http://schemas.microsoft.com/office/powerpoint/2010/main" val="123059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D32CE-9010-37AF-DD53-2D382C55522F}"/>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749973C1-4B13-1A74-E047-85DF4C677291}"/>
              </a:ext>
            </a:extLst>
          </p:cNvPr>
          <p:cNvSpPr txBox="1"/>
          <p:nvPr/>
        </p:nvSpPr>
        <p:spPr>
          <a:xfrm>
            <a:off x="273600" y="1172721"/>
            <a:ext cx="11642175" cy="4469544"/>
          </a:xfrm>
          <a:prstGeom prst="rect">
            <a:avLst/>
          </a:prstGeom>
          <a:noFill/>
        </p:spPr>
        <p:txBody>
          <a:bodyPr wrap="square" numCol="2" rtlCol="0">
            <a:noAutofit/>
          </a:bodyPr>
          <a:lstStyle/>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Verstehen, wie KI-Technologien bestehende Beteiligungs- und Entscheidungsstrukturen in Schule und Unterricht unterstützen können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Partizipative Verfahren der Schulentwicklung (z. B. Leitbildprozesse, Beteiligungsprojekte) in Bezug auf KI-Transformation gestalten können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Geeignete pädagogische Reaktionen auf KI-bezogene Herausforderungen entwickeln können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Erkennen, dass der verantwortungsvollen Umgang mit KI sowohl technologische als auch pädagogisch-ethische Kompetenzen erfordert</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Ein Bewusstsein für ethische, gesellschaftliche und politische Dimensionen des KI-Einsatzes im Bildungsbereich entwickeln</a:t>
            </a:r>
          </a:p>
          <a:p>
            <a:pPr marL="342900" indent="-342900">
              <a:lnSpc>
                <a:spcPct val="150000"/>
              </a:lnSpc>
              <a:buFont typeface="+mj-lt"/>
              <a:buAutoNum type="arabicPeriod"/>
            </a:pPr>
            <a:r>
              <a:rPr lang="de-DE" sz="1400">
                <a:latin typeface="Arial" panose="020B0604020202020204" pitchFamily="34" charset="0"/>
                <a:cs typeface="Times New Roman" panose="02020603050405020304" pitchFamily="18" charset="0"/>
              </a:rPr>
              <a:t>Die eigene Haltung zu KI und Digitalisierung im Kontext pädagogischer Verantwortung und im Verhältnis von Bildung und Demokratie reflektieren</a:t>
            </a:r>
          </a:p>
          <a:p>
            <a:pPr marL="342900" indent="-342900">
              <a:lnSpc>
                <a:spcPct val="150000"/>
              </a:lnSpc>
              <a:buFont typeface="+mj-lt"/>
              <a:buAutoNum type="arabicPeriod"/>
            </a:pPr>
            <a:r>
              <a:rPr lang="de-DE" sz="1400">
                <a:latin typeface="Arial" panose="020B0604020202020204" pitchFamily="34" charset="0"/>
                <a:cs typeface="Times New Roman" panose="02020603050405020304" pitchFamily="18" charset="0"/>
              </a:rPr>
              <a:t>Gestaltungsspielräume </a:t>
            </a:r>
            <a:r>
              <a:rPr lang="de-DE" sz="1400" dirty="0">
                <a:latin typeface="Arial" panose="020B0604020202020204" pitchFamily="34" charset="0"/>
                <a:cs typeface="Times New Roman" panose="02020603050405020304" pitchFamily="18" charset="0"/>
              </a:rPr>
              <a:t>für eine demokratische und inklusive Digitalisierung in Schule identifizieren können    </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Die eigene Selbstwirksamkeit im Umgang mit neuen Technologien und erleben sich als aktive Gestaltende des schulischen Wandels stärken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Motivation und Handlungssicherheit entwickeln, um die digitale Transformation ihrer Schule aktiv und partizipativ zu gestalten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Als </a:t>
            </a:r>
            <a:r>
              <a:rPr lang="de-DE" sz="1400" dirty="0" err="1">
                <a:latin typeface="Arial" panose="020B0604020202020204" pitchFamily="34" charset="0"/>
                <a:cs typeface="Times New Roman" panose="02020603050405020304" pitchFamily="18" charset="0"/>
              </a:rPr>
              <a:t>Multiplikator:innen</a:t>
            </a:r>
            <a:r>
              <a:rPr lang="de-DE" sz="1400" dirty="0">
                <a:latin typeface="Arial" panose="020B0604020202020204" pitchFamily="34" charset="0"/>
                <a:cs typeface="Times New Roman" panose="02020603050405020304" pitchFamily="18" charset="0"/>
              </a:rPr>
              <a:t> für eine demokratische, KI-gestützte Schul- und Unterrichtsentwicklung im Kollegium wirken können</a:t>
            </a:r>
          </a:p>
        </p:txBody>
      </p:sp>
      <p:sp>
        <p:nvSpPr>
          <p:cNvPr id="87" name="PlaceHolder 1">
            <a:extLst>
              <a:ext uri="{FF2B5EF4-FFF2-40B4-BE49-F238E27FC236}">
                <a16:creationId xmlns:a16="http://schemas.microsoft.com/office/drawing/2014/main" id="{9DB497E1-926E-3193-292F-CFA14C702B2A}"/>
              </a:ext>
            </a:extLst>
          </p:cNvPr>
          <p:cNvSpPr>
            <a:spLocks noGrp="1"/>
          </p:cNvSpPr>
          <p:nvPr>
            <p:ph type="title" idx="4294967295"/>
          </p:nvPr>
        </p:nvSpPr>
        <p:spPr>
          <a:xfrm>
            <a:off x="273600" y="0"/>
            <a:ext cx="1051488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a:lnSpc>
                <a:spcPts val="4800"/>
              </a:lnSpc>
            </a:pPr>
            <a:r>
              <a:rPr lang="de-DE" spc="37" dirty="0">
                <a:solidFill>
                  <a:srgbClr val="404040"/>
                </a:solidFill>
                <a:ea typeface="Calibri" panose="020F0502020204030204" pitchFamily="34" charset="0"/>
                <a:cs typeface="Calibri" panose="020F0502020204030204" pitchFamily="34" charset="0"/>
                <a:sym typeface="TT Rounds Condensed Bold"/>
              </a:rPr>
              <a:t>Rückblick: Ziele der Fortbildung</a:t>
            </a:r>
          </a:p>
        </p:txBody>
      </p:sp>
      <p:sp>
        <p:nvSpPr>
          <p:cNvPr id="88" name="PlaceHolder 2">
            <a:extLst>
              <a:ext uri="{FF2B5EF4-FFF2-40B4-BE49-F238E27FC236}">
                <a16:creationId xmlns:a16="http://schemas.microsoft.com/office/drawing/2014/main" id="{CD13CECF-E7D2-8B16-9920-AB32F003AB7A}"/>
              </a:ext>
            </a:extLst>
          </p:cNvPr>
          <p:cNvSpPr>
            <a:spLocks noGrp="1"/>
          </p:cNvSpPr>
          <p:nvPr>
            <p:ph type="sldNum" idx="38"/>
          </p:nvPr>
        </p:nvSpPr>
        <p:spPr>
          <a:xfrm>
            <a:off x="877212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solidFill>
                <a:effectLst/>
                <a:uFillTx/>
                <a:latin typeface="Calibri"/>
              </a:defRPr>
            </a:lvl1pPr>
          </a:lstStyle>
          <a:p>
            <a:pPr indent="0" algn="r" defTabSz="914400">
              <a:lnSpc>
                <a:spcPct val="100000"/>
              </a:lnSpc>
              <a:buNone/>
              <a:tabLst>
                <a:tab pos="0" algn="l"/>
              </a:tabLst>
            </a:pPr>
            <a:fld id="{6D77CA6D-7302-4A7E-BFD3-8466AA1E86C8}" type="slidenum">
              <a:rPr lang="de-DE" sz="1200" b="0" u="none" strike="noStrike">
                <a:solidFill>
                  <a:schemeClr val="dk1"/>
                </a:solidFill>
                <a:effectLst/>
                <a:uFillTx/>
                <a:latin typeface="Calibri"/>
              </a:rPr>
              <a:t>26</a:t>
            </a:fld>
            <a:endParaRPr lang="en-US" sz="1200" b="0" u="none" strike="noStrike" dirty="0">
              <a:solidFill>
                <a:srgbClr val="000000"/>
              </a:solidFill>
              <a:effectLst/>
              <a:uFillTx/>
              <a:latin typeface="Calibri"/>
            </a:endParaRPr>
          </a:p>
        </p:txBody>
      </p:sp>
      <p:sp>
        <p:nvSpPr>
          <p:cNvPr id="89" name="Rectangle 2">
            <a:extLst>
              <a:ext uri="{FF2B5EF4-FFF2-40B4-BE49-F238E27FC236}">
                <a16:creationId xmlns:a16="http://schemas.microsoft.com/office/drawing/2014/main" id="{2C620D21-28A4-C7FF-AF5F-A7DDDFE4105A}"/>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Tree>
    <p:extLst>
      <p:ext uri="{BB962C8B-B14F-4D97-AF65-F5344CB8AC3E}">
        <p14:creationId xmlns:p14="http://schemas.microsoft.com/office/powerpoint/2010/main" val="10870382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0D5D83-D761-DD4F-66C0-C7C685970080}"/>
            </a:ext>
          </a:extLst>
        </p:cNvPr>
        <p:cNvGrpSpPr/>
        <p:nvPr/>
      </p:nvGrpSpPr>
      <p:grpSpPr>
        <a:xfrm>
          <a:off x="0" y="0"/>
          <a:ext cx="0" cy="0"/>
          <a:chOff x="0" y="0"/>
          <a:chExt cx="0" cy="0"/>
        </a:xfrm>
      </p:grpSpPr>
      <p:sp>
        <p:nvSpPr>
          <p:cNvPr id="4" name="Google Shape;315;p34">
            <a:extLst>
              <a:ext uri="{FF2B5EF4-FFF2-40B4-BE49-F238E27FC236}">
                <a16:creationId xmlns:a16="http://schemas.microsoft.com/office/drawing/2014/main" id="{D4965347-8B21-F498-68CE-7FF18CD1DBE4}"/>
              </a:ext>
            </a:extLst>
          </p:cNvPr>
          <p:cNvSpPr txBox="1">
            <a:spLocks/>
          </p:cNvSpPr>
          <p:nvPr/>
        </p:nvSpPr>
        <p:spPr>
          <a:xfrm>
            <a:off x="4087368" y="2732522"/>
            <a:ext cx="7515976" cy="865415"/>
          </a:xfrm>
          <a:prstGeom prst="rect">
            <a:avLst/>
          </a:prstGeom>
          <a:noFill/>
          <a:ln w="0">
            <a:noFill/>
          </a:ln>
        </p:spPr>
        <p:txBody>
          <a:bodyPr spcFirstLastPara="1" wrap="square" lIns="91425" tIns="45700" rIns="91425" bIns="45700" anchor="b" anchorCtr="0">
            <a:normAutofit fontScale="85000" lnSpcReduction="10000"/>
          </a:bodyPr>
          <a:lstStyle>
            <a:lvl1pPr marL="228600" indent="-228600" algn="l" defTabSz="914400" rtl="0" eaLnBrk="1" latinLnBrk="0" hangingPunct="1">
              <a:lnSpc>
                <a:spcPct val="90000"/>
              </a:lnSpc>
              <a:spcBef>
                <a:spcPts val="1001"/>
              </a:spcBef>
              <a:buClr>
                <a:srgbClr val="000000"/>
              </a:buClr>
              <a:buFont typeface="Arial"/>
              <a:buChar char="•"/>
              <a:defRPr lang="de-DE" sz="2800" b="0" u="none" strike="noStrike" kern="1200">
                <a:solidFill>
                  <a:schemeClr val="dk1"/>
                </a:solidFill>
                <a:effectLst/>
                <a:uFillTx/>
                <a:latin typeface="Calibri"/>
                <a:ea typeface="+mn-ea"/>
                <a:cs typeface="+mn-cs"/>
              </a:defRPr>
            </a:lvl1pPr>
            <a:lvl2pPr marL="685800" lvl="1" indent="-228600" algn="l" defTabSz="914400" rtl="0" eaLnBrk="1" latinLnBrk="0" hangingPunct="1">
              <a:lnSpc>
                <a:spcPct val="90000"/>
              </a:lnSpc>
              <a:spcBef>
                <a:spcPts val="499"/>
              </a:spcBef>
              <a:buClr>
                <a:srgbClr val="000000"/>
              </a:buClr>
              <a:buFont typeface="Arial"/>
              <a:buChar char="•"/>
              <a:defRPr lang="de-DE" sz="2400" b="0" u="none" strike="noStrike" kern="1200">
                <a:solidFill>
                  <a:schemeClr val="dk1"/>
                </a:solidFill>
                <a:effectLst/>
                <a:uFillTx/>
                <a:latin typeface="Calibri"/>
                <a:ea typeface="+mn-ea"/>
                <a:cs typeface="+mn-cs"/>
              </a:defRPr>
            </a:lvl2pPr>
            <a:lvl3pPr marL="1143000" lvl="2" indent="-228600" algn="l" defTabSz="914400" rtl="0" eaLnBrk="1" latinLnBrk="0" hangingPunct="1">
              <a:lnSpc>
                <a:spcPct val="90000"/>
              </a:lnSpc>
              <a:spcBef>
                <a:spcPts val="499"/>
              </a:spcBef>
              <a:buClr>
                <a:srgbClr val="000000"/>
              </a:buClr>
              <a:buFont typeface="Arial"/>
              <a:buChar char="•"/>
              <a:defRPr lang="de-DE" sz="2000" b="0" u="none" strike="noStrike" kern="1200">
                <a:solidFill>
                  <a:schemeClr val="dk1"/>
                </a:solidFill>
                <a:effectLst/>
                <a:uFillTx/>
                <a:latin typeface="Calibri"/>
                <a:ea typeface="+mn-ea"/>
                <a:cs typeface="+mn-cs"/>
              </a:defRPr>
            </a:lvl3pPr>
            <a:lvl4pPr marL="1600200" lvl="3"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4pPr>
            <a:lvl5pPr marL="2057400" lvl="4"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Clr>
                <a:schemeClr val="dk1"/>
              </a:buClr>
              <a:buSzPts val="6000"/>
              <a:buFont typeface="Calibri"/>
              <a:buNone/>
            </a:pPr>
            <a:r>
              <a:rPr lang="de-DE" sz="5400" dirty="0">
                <a:solidFill>
                  <a:schemeClr val="dk1">
                    <a:lumMod val="75000"/>
                    <a:lumOff val="25000"/>
                  </a:schemeClr>
                </a:solidFill>
                <a:latin typeface="Arial"/>
                <a:ea typeface="+mj-ea"/>
                <a:cs typeface="+mj-cs"/>
                <a:sym typeface="Calibri"/>
              </a:rPr>
              <a:t>5. Blitzlicht zum Abschluss</a:t>
            </a:r>
          </a:p>
        </p:txBody>
      </p:sp>
      <p:pic>
        <p:nvPicPr>
          <p:cNvPr id="5" name="Google Shape;316;p34" descr="Ein Bild, das Vortex, Spirale, Kreis, Licht enthält.&#10;&#10;Automatisch generierte Beschreibung">
            <a:extLst>
              <a:ext uri="{FF2B5EF4-FFF2-40B4-BE49-F238E27FC236}">
                <a16:creationId xmlns:a16="http://schemas.microsoft.com/office/drawing/2014/main" id="{21ECC150-E6E7-45C2-F6B7-B25B6058A0FF}"/>
              </a:ext>
            </a:extLst>
          </p:cNvPr>
          <p:cNvPicPr preferRelativeResize="0"/>
          <p:nvPr/>
        </p:nvPicPr>
        <p:blipFill rotWithShape="1">
          <a:blip r:embed="rId2" cstate="screen">
            <a:alphaModFix amt="66000"/>
            <a:extLst>
              <a:ext uri="{28A0092B-C50C-407E-A947-70E740481C1C}">
                <a14:useLocalDpi xmlns:a14="http://schemas.microsoft.com/office/drawing/2010/main"/>
              </a:ext>
            </a:extLst>
          </a:blip>
          <a:srcRect/>
          <a:stretch/>
        </p:blipFill>
        <p:spPr>
          <a:xfrm>
            <a:off x="0" y="1391501"/>
            <a:ext cx="4087368" cy="4074996"/>
          </a:xfrm>
          <a:prstGeom prst="rect">
            <a:avLst/>
          </a:prstGeom>
          <a:noFill/>
          <a:ln>
            <a:noFill/>
          </a:ln>
        </p:spPr>
      </p:pic>
      <p:sp>
        <p:nvSpPr>
          <p:cNvPr id="2" name="Google Shape;315;p34">
            <a:extLst>
              <a:ext uri="{FF2B5EF4-FFF2-40B4-BE49-F238E27FC236}">
                <a16:creationId xmlns:a16="http://schemas.microsoft.com/office/drawing/2014/main" id="{A843B6A9-5B57-13C8-A286-E6B101B6E8EB}"/>
              </a:ext>
            </a:extLst>
          </p:cNvPr>
          <p:cNvSpPr txBox="1">
            <a:spLocks/>
          </p:cNvSpPr>
          <p:nvPr/>
        </p:nvSpPr>
        <p:spPr>
          <a:xfrm>
            <a:off x="5824915" y="3737090"/>
            <a:ext cx="4559437" cy="865415"/>
          </a:xfrm>
          <a:prstGeom prst="rect">
            <a:avLst/>
          </a:prstGeom>
          <a:noFill/>
          <a:ln w="0">
            <a:noFill/>
          </a:ln>
        </p:spPr>
        <p:txBody>
          <a:bodyPr spcFirstLastPara="1" wrap="square" lIns="91425" tIns="45700" rIns="91425" bIns="45700" anchor="b" anchorCtr="0">
            <a:normAutofit/>
          </a:bodyPr>
          <a:lstStyle>
            <a:lvl1pPr marL="228600" indent="-228600" algn="l" defTabSz="914400" rtl="0" eaLnBrk="1" latinLnBrk="0" hangingPunct="1">
              <a:lnSpc>
                <a:spcPct val="90000"/>
              </a:lnSpc>
              <a:spcBef>
                <a:spcPts val="1001"/>
              </a:spcBef>
              <a:buClr>
                <a:srgbClr val="000000"/>
              </a:buClr>
              <a:buFont typeface="Arial"/>
              <a:buChar char="•"/>
              <a:defRPr lang="de-DE" sz="2800" b="0" u="none" strike="noStrike" kern="1200">
                <a:solidFill>
                  <a:schemeClr val="dk1"/>
                </a:solidFill>
                <a:effectLst/>
                <a:uFillTx/>
                <a:latin typeface="Calibri"/>
                <a:ea typeface="+mn-ea"/>
                <a:cs typeface="+mn-cs"/>
              </a:defRPr>
            </a:lvl1pPr>
            <a:lvl2pPr marL="685800" lvl="1" indent="-228600" algn="l" defTabSz="914400" rtl="0" eaLnBrk="1" latinLnBrk="0" hangingPunct="1">
              <a:lnSpc>
                <a:spcPct val="90000"/>
              </a:lnSpc>
              <a:spcBef>
                <a:spcPts val="499"/>
              </a:spcBef>
              <a:buClr>
                <a:srgbClr val="000000"/>
              </a:buClr>
              <a:buFont typeface="Arial"/>
              <a:buChar char="•"/>
              <a:defRPr lang="de-DE" sz="2400" b="0" u="none" strike="noStrike" kern="1200">
                <a:solidFill>
                  <a:schemeClr val="dk1"/>
                </a:solidFill>
                <a:effectLst/>
                <a:uFillTx/>
                <a:latin typeface="Calibri"/>
                <a:ea typeface="+mn-ea"/>
                <a:cs typeface="+mn-cs"/>
              </a:defRPr>
            </a:lvl2pPr>
            <a:lvl3pPr marL="1143000" lvl="2" indent="-228600" algn="l" defTabSz="914400" rtl="0" eaLnBrk="1" latinLnBrk="0" hangingPunct="1">
              <a:lnSpc>
                <a:spcPct val="90000"/>
              </a:lnSpc>
              <a:spcBef>
                <a:spcPts val="499"/>
              </a:spcBef>
              <a:buClr>
                <a:srgbClr val="000000"/>
              </a:buClr>
              <a:buFont typeface="Arial"/>
              <a:buChar char="•"/>
              <a:defRPr lang="de-DE" sz="2000" b="0" u="none" strike="noStrike" kern="1200">
                <a:solidFill>
                  <a:schemeClr val="dk1"/>
                </a:solidFill>
                <a:effectLst/>
                <a:uFillTx/>
                <a:latin typeface="Calibri"/>
                <a:ea typeface="+mn-ea"/>
                <a:cs typeface="+mn-cs"/>
              </a:defRPr>
            </a:lvl3pPr>
            <a:lvl4pPr marL="1600200" lvl="3"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4pPr>
            <a:lvl5pPr marL="2057400" lvl="4"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Clr>
                <a:schemeClr val="dk1"/>
              </a:buClr>
              <a:buSzPts val="6000"/>
              <a:buFont typeface="Calibri"/>
              <a:buNone/>
            </a:pPr>
            <a:r>
              <a:rPr lang="de-DE" sz="4000" dirty="0">
                <a:solidFill>
                  <a:schemeClr val="dk1">
                    <a:lumMod val="75000"/>
                    <a:lumOff val="25000"/>
                  </a:schemeClr>
                </a:solidFill>
                <a:latin typeface="Arial"/>
                <a:ea typeface="+mj-ea"/>
                <a:cs typeface="+mj-cs"/>
                <a:sym typeface="Calibri"/>
              </a:rPr>
              <a:t>Das nehme ich mit.</a:t>
            </a:r>
          </a:p>
        </p:txBody>
      </p:sp>
      <p:pic>
        <p:nvPicPr>
          <p:cNvPr id="3" name="Grafik 2" descr="Koffer Silhouette">
            <a:extLst>
              <a:ext uri="{FF2B5EF4-FFF2-40B4-BE49-F238E27FC236}">
                <a16:creationId xmlns:a16="http://schemas.microsoft.com/office/drawing/2014/main" id="{95EEA1BB-8488-5ABC-103C-509F1A4B6EA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rot="20576584">
            <a:off x="10209621" y="4912241"/>
            <a:ext cx="1368286" cy="1368286"/>
          </a:xfrm>
          <a:prstGeom prst="rect">
            <a:avLst/>
          </a:prstGeom>
        </p:spPr>
      </p:pic>
      <p:cxnSp>
        <p:nvCxnSpPr>
          <p:cNvPr id="7" name="Gekrümmte Verbindung 6">
            <a:extLst>
              <a:ext uri="{FF2B5EF4-FFF2-40B4-BE49-F238E27FC236}">
                <a16:creationId xmlns:a16="http://schemas.microsoft.com/office/drawing/2014/main" id="{A9A1DE60-8680-5AE3-1C88-3CCAE93D99B4}"/>
              </a:ext>
            </a:extLst>
          </p:cNvPr>
          <p:cNvCxnSpPr>
            <a:cxnSpLocks/>
            <a:stCxn id="2" idx="3"/>
            <a:endCxn id="3" idx="1"/>
          </p:cNvCxnSpPr>
          <p:nvPr/>
        </p:nvCxnSpPr>
        <p:spPr>
          <a:xfrm flipH="1">
            <a:off x="10239714" y="4169798"/>
            <a:ext cx="144638" cy="1627260"/>
          </a:xfrm>
          <a:prstGeom prst="curvedConnector5">
            <a:avLst>
              <a:gd name="adj1" fmla="val -158050"/>
              <a:gd name="adj2" fmla="val 36108"/>
              <a:gd name="adj3" fmla="val 258050"/>
            </a:avLst>
          </a:prstGeom>
          <a:ln w="31750">
            <a:solidFill>
              <a:srgbClr val="FF9352"/>
            </a:solidFill>
            <a:tailEnd type="triangle"/>
          </a:ln>
        </p:spPr>
        <p:style>
          <a:lnRef idx="1">
            <a:schemeClr val="accent1"/>
          </a:lnRef>
          <a:fillRef idx="0">
            <a:schemeClr val="accent1"/>
          </a:fillRef>
          <a:effectRef idx="0">
            <a:schemeClr val="accent1"/>
          </a:effectRef>
          <a:fontRef idx="minor">
            <a:schemeClr val="tx1"/>
          </a:fontRef>
        </p:style>
      </p:cxnSp>
      <p:sp>
        <p:nvSpPr>
          <p:cNvPr id="6" name="Ellipse 5">
            <a:extLst>
              <a:ext uri="{FF2B5EF4-FFF2-40B4-BE49-F238E27FC236}">
                <a16:creationId xmlns:a16="http://schemas.microsoft.com/office/drawing/2014/main" id="{61AAC5C8-9DEB-7468-A64C-D3CAA9767922}"/>
              </a:ext>
            </a:extLst>
          </p:cNvPr>
          <p:cNvSpPr>
            <a:spLocks noChangeAspect="1"/>
          </p:cNvSpPr>
          <p:nvPr/>
        </p:nvSpPr>
        <p:spPr>
          <a:xfrm>
            <a:off x="4142760" y="2805257"/>
            <a:ext cx="813381" cy="792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3600" b="1" u="none" strike="noStrike" dirty="0">
                <a:solidFill>
                  <a:srgbClr val="404040"/>
                </a:solidFill>
                <a:effectLst/>
                <a:uFillTx/>
                <a:latin typeface="Calibri"/>
              </a:rPr>
              <a:t>5</a:t>
            </a:r>
            <a:endParaRPr lang="en-US" sz="3600" b="0" u="none" strike="noStrike" dirty="0">
              <a:solidFill>
                <a:srgbClr val="404040"/>
              </a:solidFill>
              <a:effectLst/>
              <a:uFillTx/>
              <a:latin typeface="Calibri"/>
            </a:endParaRPr>
          </a:p>
        </p:txBody>
      </p:sp>
    </p:spTree>
    <p:extLst>
      <p:ext uri="{BB962C8B-B14F-4D97-AF65-F5344CB8AC3E}">
        <p14:creationId xmlns:p14="http://schemas.microsoft.com/office/powerpoint/2010/main" val="3133685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C3EE0-B679-E67E-D89A-7352FBAA906D}"/>
            </a:ext>
          </a:extLst>
        </p:cNvPr>
        <p:cNvGrpSpPr/>
        <p:nvPr/>
      </p:nvGrpSpPr>
      <p:grpSpPr>
        <a:xfrm>
          <a:off x="0" y="0"/>
          <a:ext cx="0" cy="0"/>
          <a:chOff x="0" y="0"/>
          <a:chExt cx="0" cy="0"/>
        </a:xfrm>
      </p:grpSpPr>
      <p:sp>
        <p:nvSpPr>
          <p:cNvPr id="507" name="PlaceHolder 1">
            <a:extLst>
              <a:ext uri="{FF2B5EF4-FFF2-40B4-BE49-F238E27FC236}">
                <a16:creationId xmlns:a16="http://schemas.microsoft.com/office/drawing/2014/main" id="{BDDAFBBD-FE29-93B1-8BE1-2AAFE45E2E73}"/>
              </a:ext>
            </a:extLst>
          </p:cNvPr>
          <p:cNvSpPr>
            <a:spLocks noGrp="1"/>
          </p:cNvSpPr>
          <p:nvPr>
            <p:ph type="title" idx="4294967295" hasCustomPrompt="1"/>
          </p:nvPr>
        </p:nvSpPr>
        <p:spPr>
          <a:xfrm>
            <a:off x="1523880" y="1041480"/>
            <a:ext cx="9143640" cy="2387160"/>
          </a:xfrm>
          <a:prstGeom prst="rect">
            <a:avLst/>
          </a:prstGeom>
          <a:noFill/>
          <a:ln w="0">
            <a:noFill/>
          </a:ln>
        </p:spPr>
        <p:txBody>
          <a:bodyPr lIns="90000" tIns="45000" rIns="90000" bIns="45000" anchor="b">
            <a:noAutofit/>
          </a:bodyPr>
          <a:lstStyle>
            <a:lvl1pPr indent="0" algn="ctr" defTabSz="914400">
              <a:lnSpc>
                <a:spcPct val="90000"/>
              </a:lnSpc>
              <a:buNone/>
              <a:defRPr lang="de-DE" sz="6000" b="1" u="none" strike="noStrike">
                <a:solidFill>
                  <a:schemeClr val="dk1">
                    <a:lumMod val="75000"/>
                    <a:lumOff val="25000"/>
                  </a:schemeClr>
                </a:solidFill>
                <a:effectLst/>
                <a:uFillTx/>
                <a:latin typeface="Arial"/>
              </a:defRPr>
            </a:lvl1pPr>
          </a:lstStyle>
          <a:p>
            <a:pPr indent="0" algn="ctr" defTabSz="914400">
              <a:lnSpc>
                <a:spcPct val="90000"/>
              </a:lnSpc>
              <a:buNone/>
            </a:pPr>
            <a:r>
              <a:rPr lang="de-DE" sz="6000" b="1" u="none" strike="noStrike" dirty="0">
                <a:solidFill>
                  <a:schemeClr val="dk1">
                    <a:lumMod val="75000"/>
                    <a:lumOff val="25000"/>
                  </a:schemeClr>
                </a:solidFill>
                <a:effectLst/>
                <a:uFillTx/>
                <a:latin typeface="Arial"/>
              </a:rPr>
              <a:t>Vielen Dank für Ihre Aufmerksamkeit</a:t>
            </a:r>
            <a:endParaRPr lang="de-DE" sz="6000" b="0" u="none" strike="noStrike" dirty="0">
              <a:solidFill>
                <a:schemeClr val="dk1"/>
              </a:solidFill>
              <a:effectLst/>
              <a:uFillTx/>
              <a:latin typeface="Calibri Light"/>
            </a:endParaRPr>
          </a:p>
        </p:txBody>
      </p:sp>
    </p:spTree>
    <p:extLst>
      <p:ext uri="{BB962C8B-B14F-4D97-AF65-F5344CB8AC3E}">
        <p14:creationId xmlns:p14="http://schemas.microsoft.com/office/powerpoint/2010/main" val="71273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ACBF3D-D631-AFB4-AFBB-9378658A1CC3}"/>
            </a:ext>
          </a:extLst>
        </p:cNvPr>
        <p:cNvGrpSpPr/>
        <p:nvPr/>
      </p:nvGrpSpPr>
      <p:grpSpPr>
        <a:xfrm>
          <a:off x="0" y="0"/>
          <a:ext cx="0" cy="0"/>
          <a:chOff x="0" y="0"/>
          <a:chExt cx="0" cy="0"/>
        </a:xfrm>
      </p:grpSpPr>
      <p:sp>
        <p:nvSpPr>
          <p:cNvPr id="88" name="PlaceHolder 2">
            <a:extLst>
              <a:ext uri="{FF2B5EF4-FFF2-40B4-BE49-F238E27FC236}">
                <a16:creationId xmlns:a16="http://schemas.microsoft.com/office/drawing/2014/main" id="{56F7FD97-F5E6-0ADC-91D6-BF59E467FD2E}"/>
              </a:ext>
            </a:extLst>
          </p:cNvPr>
          <p:cNvSpPr>
            <a:spLocks noGrp="1"/>
          </p:cNvSpPr>
          <p:nvPr>
            <p:ph type="sldNum" idx="38"/>
          </p:nvPr>
        </p:nvSpPr>
        <p:spPr>
          <a:xfrm>
            <a:off x="877212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solidFill>
                <a:effectLst/>
                <a:uFillTx/>
                <a:latin typeface="Calibri"/>
              </a:defRPr>
            </a:lvl1pPr>
          </a:lstStyle>
          <a:p>
            <a:pPr indent="0" algn="r" defTabSz="914400">
              <a:lnSpc>
                <a:spcPct val="100000"/>
              </a:lnSpc>
              <a:buNone/>
              <a:tabLst>
                <a:tab pos="0" algn="l"/>
              </a:tabLst>
            </a:pPr>
            <a:fld id="{6D77CA6D-7302-4A7E-BFD3-8466AA1E86C8}" type="slidenum">
              <a:rPr lang="de-DE" sz="1200" b="0" u="none" strike="noStrike">
                <a:solidFill>
                  <a:schemeClr val="dk1"/>
                </a:solidFill>
                <a:effectLst/>
                <a:uFillTx/>
                <a:latin typeface="Calibri"/>
              </a:rPr>
              <a:t>3</a:t>
            </a:fld>
            <a:endParaRPr lang="en-US" sz="1200" b="0" u="none" strike="noStrike" dirty="0">
              <a:solidFill>
                <a:srgbClr val="000000"/>
              </a:solidFill>
              <a:effectLst/>
              <a:uFillTx/>
              <a:latin typeface="Calibri"/>
            </a:endParaRPr>
          </a:p>
        </p:txBody>
      </p:sp>
      <p:sp>
        <p:nvSpPr>
          <p:cNvPr id="89" name="Rectangle 2">
            <a:extLst>
              <a:ext uri="{FF2B5EF4-FFF2-40B4-BE49-F238E27FC236}">
                <a16:creationId xmlns:a16="http://schemas.microsoft.com/office/drawing/2014/main" id="{AE2BC0BB-4810-A6D3-8D1F-13EDE5EB1828}"/>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grpSp>
        <p:nvGrpSpPr>
          <p:cNvPr id="3" name="Gruppieren 2">
            <a:extLst>
              <a:ext uri="{FF2B5EF4-FFF2-40B4-BE49-F238E27FC236}">
                <a16:creationId xmlns:a16="http://schemas.microsoft.com/office/drawing/2014/main" id="{0719DB7F-605D-5B5B-7B33-0C96ACEDC892}"/>
              </a:ext>
            </a:extLst>
          </p:cNvPr>
          <p:cNvGrpSpPr/>
          <p:nvPr/>
        </p:nvGrpSpPr>
        <p:grpSpPr>
          <a:xfrm>
            <a:off x="3982934" y="165967"/>
            <a:ext cx="3436665" cy="3436665"/>
            <a:chOff x="3482811" y="84027"/>
            <a:chExt cx="3436665" cy="3436665"/>
          </a:xfrm>
        </p:grpSpPr>
        <p:pic>
          <p:nvPicPr>
            <p:cNvPr id="4" name="Grafik 3" descr="Rede mit einfarbiger Füllung">
              <a:extLst>
                <a:ext uri="{FF2B5EF4-FFF2-40B4-BE49-F238E27FC236}">
                  <a16:creationId xmlns:a16="http://schemas.microsoft.com/office/drawing/2014/main" id="{6A278BAB-7B0B-5116-406B-38DF4C7AC6E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82811" y="84027"/>
              <a:ext cx="3436665" cy="3436665"/>
            </a:xfrm>
            <a:prstGeom prst="rect">
              <a:avLst/>
            </a:prstGeom>
          </p:spPr>
        </p:pic>
        <p:sp>
          <p:nvSpPr>
            <p:cNvPr id="5" name="Textfeld 4">
              <a:extLst>
                <a:ext uri="{FF2B5EF4-FFF2-40B4-BE49-F238E27FC236}">
                  <a16:creationId xmlns:a16="http://schemas.microsoft.com/office/drawing/2014/main" id="{8E408601-ECE3-0120-B232-D7A498C2F5A8}"/>
                </a:ext>
              </a:extLst>
            </p:cNvPr>
            <p:cNvSpPr txBox="1"/>
            <p:nvPr/>
          </p:nvSpPr>
          <p:spPr>
            <a:xfrm>
              <a:off x="4374800" y="674113"/>
              <a:ext cx="1600201" cy="1685846"/>
            </a:xfrm>
            <a:prstGeom prst="rect">
              <a:avLst/>
            </a:prstGeom>
            <a:noFill/>
            <a:ln>
              <a:noFill/>
            </a:ln>
            <a:effectLst/>
          </p:spPr>
          <p:txBody>
            <a:bodyPr wrap="square">
              <a:spAutoFit/>
            </a:bodyPr>
            <a:lstStyle/>
            <a:p>
              <a:pPr marL="285750" indent="-285750">
                <a:lnSpc>
                  <a:spcPct val="150000"/>
                </a:lnSpc>
                <a:buFont typeface="Arial" panose="020B0604020202020204" pitchFamily="34" charset="0"/>
                <a:buChar char="•"/>
              </a:pPr>
              <a:r>
                <a:rPr lang="de-DE" sz="2400" i="0" noProof="0" dirty="0">
                  <a:solidFill>
                    <a:srgbClr val="000000"/>
                  </a:solidFill>
                  <a:effectLst/>
                  <a:latin typeface="Arial" panose="020B0604020202020204" pitchFamily="34" charset="0"/>
                  <a:cs typeface="Arial" panose="020B0604020202020204" pitchFamily="34" charset="0"/>
                </a:rPr>
                <a:t>Name</a:t>
              </a:r>
            </a:p>
            <a:p>
              <a:pPr marL="285750" indent="-285750">
                <a:lnSpc>
                  <a:spcPct val="150000"/>
                </a:lnSpc>
                <a:buFont typeface="Arial" panose="020B0604020202020204" pitchFamily="34" charset="0"/>
                <a:buChar char="•"/>
              </a:pPr>
              <a:r>
                <a:rPr lang="de-DE" sz="2400" dirty="0">
                  <a:solidFill>
                    <a:srgbClr val="000000"/>
                  </a:solidFill>
                  <a:latin typeface="Arial" panose="020B0604020202020204" pitchFamily="34" charset="0"/>
                  <a:cs typeface="Arial" panose="020B0604020202020204" pitchFamily="34" charset="0"/>
                </a:rPr>
                <a:t>Fächer</a:t>
              </a:r>
            </a:p>
            <a:p>
              <a:pPr marL="285750" indent="-285750">
                <a:lnSpc>
                  <a:spcPct val="150000"/>
                </a:lnSpc>
                <a:buFont typeface="Arial" panose="020B0604020202020204" pitchFamily="34" charset="0"/>
                <a:buChar char="•"/>
              </a:pPr>
              <a:r>
                <a:rPr lang="de-DE" sz="2400" i="0" noProof="0" dirty="0">
                  <a:solidFill>
                    <a:srgbClr val="000000"/>
                  </a:solidFill>
                  <a:effectLst/>
                  <a:latin typeface="Arial" panose="020B0604020202020204" pitchFamily="34" charset="0"/>
                  <a:cs typeface="Arial" panose="020B0604020202020204" pitchFamily="34" charset="0"/>
                </a:rPr>
                <a:t>Schule</a:t>
              </a:r>
            </a:p>
          </p:txBody>
        </p:sp>
      </p:grpSp>
      <p:grpSp>
        <p:nvGrpSpPr>
          <p:cNvPr id="6" name="Gruppieren 5">
            <a:extLst>
              <a:ext uri="{FF2B5EF4-FFF2-40B4-BE49-F238E27FC236}">
                <a16:creationId xmlns:a16="http://schemas.microsoft.com/office/drawing/2014/main" id="{8B251F8E-3D81-7B53-7A40-0A1B7D258EF2}"/>
              </a:ext>
            </a:extLst>
          </p:cNvPr>
          <p:cNvGrpSpPr/>
          <p:nvPr/>
        </p:nvGrpSpPr>
        <p:grpSpPr>
          <a:xfrm>
            <a:off x="284805" y="1132188"/>
            <a:ext cx="3873422" cy="3873422"/>
            <a:chOff x="273719" y="1286987"/>
            <a:chExt cx="3873422" cy="3873422"/>
          </a:xfrm>
        </p:grpSpPr>
        <p:pic>
          <p:nvPicPr>
            <p:cNvPr id="7" name="Grafik 6" descr="Rede mit einfarbiger Füllung">
              <a:extLst>
                <a:ext uri="{FF2B5EF4-FFF2-40B4-BE49-F238E27FC236}">
                  <a16:creationId xmlns:a16="http://schemas.microsoft.com/office/drawing/2014/main" id="{BBC64B0E-13E6-66CF-9317-DD4F0C8E944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73719" y="1286987"/>
              <a:ext cx="3873422" cy="3873422"/>
            </a:xfrm>
            <a:prstGeom prst="rect">
              <a:avLst/>
            </a:prstGeom>
          </p:spPr>
        </p:pic>
        <p:sp>
          <p:nvSpPr>
            <p:cNvPr id="8" name="Textfeld 7">
              <a:extLst>
                <a:ext uri="{FF2B5EF4-FFF2-40B4-BE49-F238E27FC236}">
                  <a16:creationId xmlns:a16="http://schemas.microsoft.com/office/drawing/2014/main" id="{6655F484-A529-27FB-1FBB-D3DEBD9B5848}"/>
                </a:ext>
              </a:extLst>
            </p:cNvPr>
            <p:cNvSpPr txBox="1"/>
            <p:nvPr/>
          </p:nvSpPr>
          <p:spPr>
            <a:xfrm>
              <a:off x="938255" y="2354092"/>
              <a:ext cx="2607677" cy="1131848"/>
            </a:xfrm>
            <a:prstGeom prst="rect">
              <a:avLst/>
            </a:prstGeom>
            <a:noFill/>
            <a:ln>
              <a:noFill/>
            </a:ln>
            <a:effectLst/>
          </p:spPr>
          <p:txBody>
            <a:bodyPr wrap="square">
              <a:spAutoFit/>
            </a:bodyPr>
            <a:lstStyle/>
            <a:p>
              <a:pPr>
                <a:lnSpc>
                  <a:spcPct val="150000"/>
                </a:lnSpc>
              </a:pPr>
              <a:r>
                <a:rPr lang="de-DE" sz="2400" dirty="0">
                  <a:solidFill>
                    <a:srgbClr val="000000"/>
                  </a:solidFill>
                  <a:latin typeface="Arial" panose="020B0604020202020204" pitchFamily="34" charset="0"/>
                  <a:cs typeface="Arial" panose="020B0604020202020204" pitchFamily="34" charset="0"/>
                </a:rPr>
                <a:t>Ich bin heute hier, weil…</a:t>
              </a:r>
            </a:p>
          </p:txBody>
        </p:sp>
      </p:grpSp>
      <p:grpSp>
        <p:nvGrpSpPr>
          <p:cNvPr id="9" name="Gruppieren 8">
            <a:extLst>
              <a:ext uri="{FF2B5EF4-FFF2-40B4-BE49-F238E27FC236}">
                <a16:creationId xmlns:a16="http://schemas.microsoft.com/office/drawing/2014/main" id="{C70CCA55-DC70-DDE2-C515-CD60086C2A4D}"/>
              </a:ext>
            </a:extLst>
          </p:cNvPr>
          <p:cNvGrpSpPr/>
          <p:nvPr/>
        </p:nvGrpSpPr>
        <p:grpSpPr>
          <a:xfrm>
            <a:off x="7602611" y="1132188"/>
            <a:ext cx="4897431" cy="4593624"/>
            <a:chOff x="7595867" y="1302540"/>
            <a:chExt cx="4897431" cy="4593624"/>
          </a:xfrm>
        </p:grpSpPr>
        <p:pic>
          <p:nvPicPr>
            <p:cNvPr id="10" name="Grafik 9" descr="Rede mit einfarbiger Füllung">
              <a:extLst>
                <a:ext uri="{FF2B5EF4-FFF2-40B4-BE49-F238E27FC236}">
                  <a16:creationId xmlns:a16="http://schemas.microsoft.com/office/drawing/2014/main" id="{58075DBA-BC1D-EB61-91A3-4F45391B599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595867" y="1302540"/>
              <a:ext cx="4897431" cy="4593624"/>
            </a:xfrm>
            <a:prstGeom prst="rect">
              <a:avLst/>
            </a:prstGeom>
          </p:spPr>
        </p:pic>
        <p:sp>
          <p:nvSpPr>
            <p:cNvPr id="11" name="Textfeld 10">
              <a:extLst>
                <a:ext uri="{FF2B5EF4-FFF2-40B4-BE49-F238E27FC236}">
                  <a16:creationId xmlns:a16="http://schemas.microsoft.com/office/drawing/2014/main" id="{375F41A7-2E8C-1CBD-3A0D-F45558A74B7E}"/>
                </a:ext>
              </a:extLst>
            </p:cNvPr>
            <p:cNvSpPr txBox="1"/>
            <p:nvPr/>
          </p:nvSpPr>
          <p:spPr>
            <a:xfrm>
              <a:off x="8249077" y="2374611"/>
              <a:ext cx="3612098" cy="1685846"/>
            </a:xfrm>
            <a:prstGeom prst="rect">
              <a:avLst/>
            </a:prstGeom>
            <a:noFill/>
            <a:ln>
              <a:noFill/>
            </a:ln>
            <a:effectLst/>
          </p:spPr>
          <p:txBody>
            <a:bodyPr wrap="square">
              <a:spAutoFit/>
            </a:bodyPr>
            <a:lstStyle/>
            <a:p>
              <a:pPr algn="ctr">
                <a:lnSpc>
                  <a:spcPct val="150000"/>
                </a:lnSpc>
              </a:pPr>
              <a:r>
                <a:rPr lang="de-DE" sz="2400" dirty="0">
                  <a:solidFill>
                    <a:srgbClr val="000000"/>
                  </a:solidFill>
                  <a:latin typeface="Arial" panose="020B0604020202020204" pitchFamily="34" charset="0"/>
                  <a:cs typeface="Arial" panose="020B0604020202020204" pitchFamily="34" charset="0"/>
                </a:rPr>
                <a:t>Ich verbinde mit Künstlicher Intelligenz &amp; Demokratiebildung…</a:t>
              </a:r>
            </a:p>
          </p:txBody>
        </p:sp>
      </p:grpSp>
      <p:grpSp>
        <p:nvGrpSpPr>
          <p:cNvPr id="12" name="Gruppieren 11">
            <a:extLst>
              <a:ext uri="{FF2B5EF4-FFF2-40B4-BE49-F238E27FC236}">
                <a16:creationId xmlns:a16="http://schemas.microsoft.com/office/drawing/2014/main" id="{36A4FA59-A4F3-328C-8C08-B2E7F3041B2D}"/>
              </a:ext>
            </a:extLst>
          </p:cNvPr>
          <p:cNvGrpSpPr/>
          <p:nvPr/>
        </p:nvGrpSpPr>
        <p:grpSpPr>
          <a:xfrm>
            <a:off x="3557018" y="2765217"/>
            <a:ext cx="4897431" cy="4676099"/>
            <a:chOff x="3606397" y="1914298"/>
            <a:chExt cx="4676099" cy="4676099"/>
          </a:xfrm>
        </p:grpSpPr>
        <p:pic>
          <p:nvPicPr>
            <p:cNvPr id="13" name="Grafik 12" descr="Rede mit einfarbiger Füllung">
              <a:extLst>
                <a:ext uri="{FF2B5EF4-FFF2-40B4-BE49-F238E27FC236}">
                  <a16:creationId xmlns:a16="http://schemas.microsoft.com/office/drawing/2014/main" id="{538AA4B0-9377-E629-206F-95FD79C60EE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3606397" y="1914298"/>
              <a:ext cx="4676099" cy="4676099"/>
            </a:xfrm>
            <a:prstGeom prst="rect">
              <a:avLst/>
            </a:prstGeom>
          </p:spPr>
        </p:pic>
        <p:sp>
          <p:nvSpPr>
            <p:cNvPr id="14" name="Textfeld 13">
              <a:extLst>
                <a:ext uri="{FF2B5EF4-FFF2-40B4-BE49-F238E27FC236}">
                  <a16:creationId xmlns:a16="http://schemas.microsoft.com/office/drawing/2014/main" id="{E1B91629-160D-3BAC-8062-688FEFE76E1E}"/>
                </a:ext>
              </a:extLst>
            </p:cNvPr>
            <p:cNvSpPr txBox="1"/>
            <p:nvPr/>
          </p:nvSpPr>
          <p:spPr>
            <a:xfrm>
              <a:off x="4549235" y="2751713"/>
              <a:ext cx="3117706" cy="2239844"/>
            </a:xfrm>
            <a:prstGeom prst="rect">
              <a:avLst/>
            </a:prstGeom>
            <a:noFill/>
            <a:ln>
              <a:noFill/>
            </a:ln>
            <a:effectLst/>
          </p:spPr>
          <p:txBody>
            <a:bodyPr wrap="square">
              <a:spAutoFit/>
            </a:bodyPr>
            <a:lstStyle/>
            <a:p>
              <a:pPr>
                <a:lnSpc>
                  <a:spcPct val="150000"/>
                </a:lnSpc>
              </a:pPr>
              <a:r>
                <a:rPr lang="de-DE" sz="2400" i="0" noProof="0" dirty="0">
                  <a:solidFill>
                    <a:srgbClr val="000000"/>
                  </a:solidFill>
                  <a:effectLst/>
                  <a:latin typeface="Arial" panose="020B0604020202020204" pitchFamily="34" charset="0"/>
                  <a:cs typeface="Arial" panose="020B0604020202020204" pitchFamily="34" charset="0"/>
                </a:rPr>
                <a:t>Für </a:t>
              </a:r>
              <a:r>
                <a:rPr lang="de-DE" sz="2400" dirty="0">
                  <a:solidFill>
                    <a:srgbClr val="000000"/>
                  </a:solidFill>
                  <a:latin typeface="Arial" panose="020B0604020202020204" pitchFamily="34" charset="0"/>
                  <a:cs typeface="Arial" panose="020B0604020202020204" pitchFamily="34" charset="0"/>
                </a:rPr>
                <a:t>mich</a:t>
              </a:r>
              <a:r>
                <a:rPr lang="de-DE" sz="2400" i="0" noProof="0" dirty="0">
                  <a:solidFill>
                    <a:srgbClr val="000000"/>
                  </a:solidFill>
                  <a:effectLst/>
                  <a:latin typeface="Arial" panose="020B0604020202020204" pitchFamily="34" charset="0"/>
                  <a:cs typeface="Arial" panose="020B0604020202020204" pitchFamily="34" charset="0"/>
                </a:rPr>
                <a:t> bedeutet eine „demokratische Schule“ im digitalen Zeitalter…</a:t>
              </a:r>
            </a:p>
          </p:txBody>
        </p:sp>
      </p:grpSp>
    </p:spTree>
    <p:extLst>
      <p:ext uri="{BB962C8B-B14F-4D97-AF65-F5344CB8AC3E}">
        <p14:creationId xmlns:p14="http://schemas.microsoft.com/office/powerpoint/2010/main" val="3610233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CD32CE-9010-37AF-DD53-2D382C55522F}"/>
            </a:ext>
          </a:extLst>
        </p:cNvPr>
        <p:cNvGrpSpPr/>
        <p:nvPr/>
      </p:nvGrpSpPr>
      <p:grpSpPr>
        <a:xfrm>
          <a:off x="0" y="0"/>
          <a:ext cx="0" cy="0"/>
          <a:chOff x="0" y="0"/>
          <a:chExt cx="0" cy="0"/>
        </a:xfrm>
      </p:grpSpPr>
      <p:sp>
        <p:nvSpPr>
          <p:cNvPr id="2" name="Textfeld 1">
            <a:extLst>
              <a:ext uri="{FF2B5EF4-FFF2-40B4-BE49-F238E27FC236}">
                <a16:creationId xmlns:a16="http://schemas.microsoft.com/office/drawing/2014/main" id="{749973C1-4B13-1A74-E047-85DF4C677291}"/>
              </a:ext>
            </a:extLst>
          </p:cNvPr>
          <p:cNvSpPr txBox="1"/>
          <p:nvPr/>
        </p:nvSpPr>
        <p:spPr>
          <a:xfrm>
            <a:off x="273600" y="1172721"/>
            <a:ext cx="11642175" cy="4386416"/>
          </a:xfrm>
          <a:prstGeom prst="rect">
            <a:avLst/>
          </a:prstGeom>
          <a:noFill/>
        </p:spPr>
        <p:txBody>
          <a:bodyPr wrap="square" numCol="2" rtlCol="0">
            <a:noAutofit/>
          </a:bodyPr>
          <a:lstStyle/>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Verstehen, wie KI-Technologien bestehende Beteiligungs- und Entscheidungsstrukturen in Schule und Unterricht unterstützen können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Partizipative Verfahren der Schulentwicklung (z. B. Leitbildprozesse, Beteiligungsprojekte) in Bezug auf KI-Transformation gestalten können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Geeignete pädagogische Reaktionen auf KI-bezogene Herausforderungen entwickeln können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Erkennen, dass der verantwortungsvollen Umgang mit KI sowohl technologische als auch pädagogisch-ethische Kompetenzen erfordert</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Ein Bewusstsein für ethische, gesellschaftliche und politische Dimensionen des KI-Einsatzes im Bildungsbereich entwickeln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Die eigene Haltung zu KI und Digitalisierung im Kontext pädagogischer Verantwortung und im Verhältnis von Bildung und Demokratie reflektieren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Gestaltungsspielräume für eine demokratische und inklusive Digitalisierung in Schule identifizieren können    </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Die eigene Selbstwirksamkeit im Umgang mit neuen Technologien und erleben sich als aktive Gestaltende des schulischen Wandels stärken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Motivation und Handlungssicherheit entwickeln, um die digitale Transformation ihrer Schule aktiv und partizipativ zu gestalten</a:t>
            </a:r>
          </a:p>
          <a:p>
            <a:pPr marL="342900" indent="-342900">
              <a:lnSpc>
                <a:spcPct val="150000"/>
              </a:lnSpc>
              <a:buFont typeface="+mj-lt"/>
              <a:buAutoNum type="arabicPeriod"/>
            </a:pPr>
            <a:r>
              <a:rPr lang="de-DE" sz="1400" dirty="0">
                <a:latin typeface="Arial" panose="020B0604020202020204" pitchFamily="34" charset="0"/>
                <a:cs typeface="Times New Roman" panose="02020603050405020304" pitchFamily="18" charset="0"/>
              </a:rPr>
              <a:t>Als </a:t>
            </a:r>
            <a:r>
              <a:rPr lang="de-DE" sz="1400" dirty="0" err="1">
                <a:latin typeface="Arial" panose="020B0604020202020204" pitchFamily="34" charset="0"/>
                <a:cs typeface="Times New Roman" panose="02020603050405020304" pitchFamily="18" charset="0"/>
              </a:rPr>
              <a:t>Multiplikator:innen</a:t>
            </a:r>
            <a:r>
              <a:rPr lang="de-DE" sz="1400" dirty="0">
                <a:latin typeface="Arial" panose="020B0604020202020204" pitchFamily="34" charset="0"/>
                <a:cs typeface="Times New Roman" panose="02020603050405020304" pitchFamily="18" charset="0"/>
              </a:rPr>
              <a:t> für eine demokratische, KI-gestützte Schul- und Unterrichtsentwicklung im Kollegium wirken können</a:t>
            </a:r>
          </a:p>
        </p:txBody>
      </p:sp>
      <p:sp>
        <p:nvSpPr>
          <p:cNvPr id="87" name="PlaceHolder 1">
            <a:extLst>
              <a:ext uri="{FF2B5EF4-FFF2-40B4-BE49-F238E27FC236}">
                <a16:creationId xmlns:a16="http://schemas.microsoft.com/office/drawing/2014/main" id="{9DB497E1-926E-3193-292F-CFA14C702B2A}"/>
              </a:ext>
            </a:extLst>
          </p:cNvPr>
          <p:cNvSpPr>
            <a:spLocks noGrp="1"/>
          </p:cNvSpPr>
          <p:nvPr>
            <p:ph type="title" idx="4294967295"/>
          </p:nvPr>
        </p:nvSpPr>
        <p:spPr>
          <a:xfrm>
            <a:off x="273600" y="0"/>
            <a:ext cx="1051488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a:lnSpc>
                <a:spcPts val="4800"/>
              </a:lnSpc>
            </a:pPr>
            <a:r>
              <a:rPr lang="de-DE" spc="37" dirty="0">
                <a:solidFill>
                  <a:srgbClr val="404040"/>
                </a:solidFill>
                <a:ea typeface="Calibri" panose="020F0502020204030204" pitchFamily="34" charset="0"/>
                <a:cs typeface="Calibri" panose="020F0502020204030204" pitchFamily="34" charset="0"/>
                <a:sym typeface="TT Rounds Condensed Bold"/>
              </a:rPr>
              <a:t>Ziele der Fortbildung</a:t>
            </a:r>
          </a:p>
        </p:txBody>
      </p:sp>
      <p:sp>
        <p:nvSpPr>
          <p:cNvPr id="88" name="PlaceHolder 2">
            <a:extLst>
              <a:ext uri="{FF2B5EF4-FFF2-40B4-BE49-F238E27FC236}">
                <a16:creationId xmlns:a16="http://schemas.microsoft.com/office/drawing/2014/main" id="{CD13CECF-E7D2-8B16-9920-AB32F003AB7A}"/>
              </a:ext>
            </a:extLst>
          </p:cNvPr>
          <p:cNvSpPr>
            <a:spLocks noGrp="1"/>
          </p:cNvSpPr>
          <p:nvPr>
            <p:ph type="sldNum" idx="38"/>
          </p:nvPr>
        </p:nvSpPr>
        <p:spPr>
          <a:xfrm>
            <a:off x="877212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solidFill>
                <a:effectLst/>
                <a:uFillTx/>
                <a:latin typeface="Calibri"/>
              </a:defRPr>
            </a:lvl1pPr>
          </a:lstStyle>
          <a:p>
            <a:pPr indent="0" algn="r" defTabSz="914400">
              <a:lnSpc>
                <a:spcPct val="100000"/>
              </a:lnSpc>
              <a:buNone/>
              <a:tabLst>
                <a:tab pos="0" algn="l"/>
              </a:tabLst>
            </a:pPr>
            <a:fld id="{6D77CA6D-7302-4A7E-BFD3-8466AA1E86C8}" type="slidenum">
              <a:rPr lang="de-DE" sz="1200" b="0" u="none" strike="noStrike">
                <a:solidFill>
                  <a:schemeClr val="dk1"/>
                </a:solidFill>
                <a:effectLst/>
                <a:uFillTx/>
                <a:latin typeface="Calibri"/>
              </a:rPr>
              <a:t>4</a:t>
            </a:fld>
            <a:endParaRPr lang="en-US" sz="1200" b="0" u="none" strike="noStrike" dirty="0">
              <a:solidFill>
                <a:srgbClr val="000000"/>
              </a:solidFill>
              <a:effectLst/>
              <a:uFillTx/>
              <a:latin typeface="Calibri"/>
            </a:endParaRPr>
          </a:p>
        </p:txBody>
      </p:sp>
      <p:sp>
        <p:nvSpPr>
          <p:cNvPr id="89" name="Rectangle 2">
            <a:extLst>
              <a:ext uri="{FF2B5EF4-FFF2-40B4-BE49-F238E27FC236}">
                <a16:creationId xmlns:a16="http://schemas.microsoft.com/office/drawing/2014/main" id="{2C620D21-28A4-C7FF-AF5F-A7DDDFE4105A}"/>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Tree>
    <p:extLst>
      <p:ext uri="{BB962C8B-B14F-4D97-AF65-F5344CB8AC3E}">
        <p14:creationId xmlns:p14="http://schemas.microsoft.com/office/powerpoint/2010/main" val="2541605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CC59AC-D31A-5D31-D7F4-D21EDDDCB1EF}"/>
            </a:ext>
          </a:extLst>
        </p:cNvPr>
        <p:cNvGrpSpPr/>
        <p:nvPr/>
      </p:nvGrpSpPr>
      <p:grpSpPr>
        <a:xfrm>
          <a:off x="0" y="0"/>
          <a:ext cx="0" cy="0"/>
          <a:chOff x="0" y="0"/>
          <a:chExt cx="0" cy="0"/>
        </a:xfrm>
      </p:grpSpPr>
      <p:sp>
        <p:nvSpPr>
          <p:cNvPr id="76" name="PlaceHolder 1">
            <a:extLst>
              <a:ext uri="{FF2B5EF4-FFF2-40B4-BE49-F238E27FC236}">
                <a16:creationId xmlns:a16="http://schemas.microsoft.com/office/drawing/2014/main" id="{79A4FB06-F88D-9FE2-82DA-878E49CD6AE4}"/>
              </a:ext>
            </a:extLst>
          </p:cNvPr>
          <p:cNvSpPr>
            <a:spLocks noGrp="1"/>
          </p:cNvSpPr>
          <p:nvPr>
            <p:ph type="title" idx="4294967295"/>
          </p:nvPr>
        </p:nvSpPr>
        <p:spPr>
          <a:xfrm>
            <a:off x="273600" y="0"/>
            <a:ext cx="13046760" cy="1147320"/>
          </a:xfrm>
          <a:prstGeom prst="rect">
            <a:avLst/>
          </a:prstGeom>
          <a:noFill/>
          <a:ln w="0">
            <a:noFill/>
          </a:ln>
        </p:spPr>
        <p:txBody>
          <a:bodyPr lIns="91440" tIns="45720" rIns="91440" bIns="45720" anchor="ctr">
            <a:noAutofit/>
          </a:bodyPr>
          <a:lstStyle>
            <a:lvl1pPr indent="0" defTabSz="914400">
              <a:lnSpc>
                <a:spcPct val="90000"/>
              </a:lnSpc>
              <a:buNone/>
              <a:tabLst>
                <a:tab pos="0" algn="l"/>
              </a:tabLst>
              <a:defRPr lang="de-DE" sz="3600" b="1" u="none" strike="noStrike">
                <a:solidFill>
                  <a:schemeClr val="dk1">
                    <a:lumMod val="75000"/>
                    <a:lumOff val="25000"/>
                  </a:schemeClr>
                </a:solidFill>
                <a:effectLst/>
                <a:uFillTx/>
                <a:latin typeface="Arial"/>
              </a:defRPr>
            </a:lvl1pPr>
          </a:lstStyle>
          <a:p>
            <a:pPr indent="0" defTabSz="914400">
              <a:lnSpc>
                <a:spcPct val="90000"/>
              </a:lnSpc>
              <a:buNone/>
              <a:tabLst>
                <a:tab pos="0" algn="l"/>
              </a:tabLst>
            </a:pPr>
            <a:r>
              <a:rPr lang="de-DE" sz="3600" b="1" u="none" strike="noStrike" dirty="0">
                <a:solidFill>
                  <a:srgbClr val="404040"/>
                </a:solidFill>
                <a:effectLst/>
                <a:uFillTx/>
                <a:latin typeface="Arial"/>
              </a:rPr>
              <a:t>Ablauf</a:t>
            </a:r>
            <a:endParaRPr lang="de-DE" sz="3600" b="0" u="none" strike="noStrike" dirty="0">
              <a:solidFill>
                <a:srgbClr val="404040"/>
              </a:solidFill>
              <a:effectLst/>
              <a:uFillTx/>
              <a:latin typeface="Calibri Light"/>
            </a:endParaRPr>
          </a:p>
        </p:txBody>
      </p:sp>
      <p:sp>
        <p:nvSpPr>
          <p:cNvPr id="77" name="PlaceHolder 2">
            <a:extLst>
              <a:ext uri="{FF2B5EF4-FFF2-40B4-BE49-F238E27FC236}">
                <a16:creationId xmlns:a16="http://schemas.microsoft.com/office/drawing/2014/main" id="{B0F1EDFE-0416-BEF7-5441-F4816ADF47B9}"/>
              </a:ext>
            </a:extLst>
          </p:cNvPr>
          <p:cNvSpPr>
            <a:spLocks noGrp="1"/>
          </p:cNvSpPr>
          <p:nvPr>
            <p:ph type="sldNum" idx="37"/>
          </p:nvPr>
        </p:nvSpPr>
        <p:spPr>
          <a:xfrm>
            <a:off x="877212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solidFill>
                <a:effectLst/>
                <a:uFillTx/>
                <a:latin typeface="Calibri"/>
              </a:defRPr>
            </a:lvl1pPr>
          </a:lstStyle>
          <a:p>
            <a:pPr indent="0" algn="r" defTabSz="914400">
              <a:lnSpc>
                <a:spcPct val="100000"/>
              </a:lnSpc>
              <a:buNone/>
              <a:tabLst>
                <a:tab pos="0" algn="l"/>
              </a:tabLst>
            </a:pPr>
            <a:fld id="{49ADB2C9-7AE1-4393-9BF8-B6F12D5C131F}" type="slidenum">
              <a:rPr lang="de-DE" sz="1200" b="0" u="none" strike="noStrike">
                <a:solidFill>
                  <a:schemeClr val="dk1"/>
                </a:solidFill>
                <a:effectLst/>
                <a:uFillTx/>
                <a:latin typeface="Calibri"/>
              </a:rPr>
              <a:t>5</a:t>
            </a:fld>
            <a:endParaRPr lang="en-US" sz="1200" b="0" u="none" strike="noStrike">
              <a:solidFill>
                <a:srgbClr val="000000"/>
              </a:solidFill>
              <a:effectLst/>
              <a:uFillTx/>
              <a:latin typeface="Calibri"/>
            </a:endParaRPr>
          </a:p>
        </p:txBody>
      </p:sp>
      <p:sp>
        <p:nvSpPr>
          <p:cNvPr id="78" name="Rectangle 2">
            <a:extLst>
              <a:ext uri="{FF2B5EF4-FFF2-40B4-BE49-F238E27FC236}">
                <a16:creationId xmlns:a16="http://schemas.microsoft.com/office/drawing/2014/main" id="{A799F01F-E213-D102-8340-0160C6414985}"/>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79" name="Ellipse 2">
            <a:extLst>
              <a:ext uri="{FF2B5EF4-FFF2-40B4-BE49-F238E27FC236}">
                <a16:creationId xmlns:a16="http://schemas.microsoft.com/office/drawing/2014/main" id="{7D5E32AE-CF1A-68F3-4A83-37BBE3810DD1}"/>
              </a:ext>
            </a:extLst>
          </p:cNvPr>
          <p:cNvSpPr/>
          <p:nvPr/>
        </p:nvSpPr>
        <p:spPr>
          <a:xfrm>
            <a:off x="365760" y="1669608"/>
            <a:ext cx="539280" cy="539280"/>
          </a:xfrm>
          <a:prstGeom prst="ellipse">
            <a:avLst/>
          </a:prstGeom>
          <a:solidFill>
            <a:srgbClr val="FF9352"/>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1800" b="1" u="none" strike="noStrike" dirty="0">
                <a:solidFill>
                  <a:schemeClr val="lt1"/>
                </a:solidFill>
                <a:effectLst/>
                <a:uFillTx/>
                <a:latin typeface="Calibri"/>
              </a:rPr>
              <a:t>1</a:t>
            </a:r>
            <a:endParaRPr lang="en-US" sz="1800" b="0" u="none" strike="noStrike" dirty="0">
              <a:solidFill>
                <a:srgbClr val="FFFFFF"/>
              </a:solidFill>
              <a:effectLst/>
              <a:uFillTx/>
              <a:latin typeface="Calibri"/>
            </a:endParaRPr>
          </a:p>
        </p:txBody>
      </p:sp>
      <p:sp>
        <p:nvSpPr>
          <p:cNvPr id="80" name="Textfeld 8">
            <a:extLst>
              <a:ext uri="{FF2B5EF4-FFF2-40B4-BE49-F238E27FC236}">
                <a16:creationId xmlns:a16="http://schemas.microsoft.com/office/drawing/2014/main" id="{D6AD6C6E-0B5E-6EA3-7A5F-992603015ABA}"/>
              </a:ext>
            </a:extLst>
          </p:cNvPr>
          <p:cNvSpPr/>
          <p:nvPr/>
        </p:nvSpPr>
        <p:spPr>
          <a:xfrm>
            <a:off x="1149840" y="1707768"/>
            <a:ext cx="8551080" cy="468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7000"/>
              </a:lnSpc>
            </a:pPr>
            <a:r>
              <a:rPr lang="de-DE" sz="2400" b="1" dirty="0">
                <a:latin typeface="Arial"/>
              </a:rPr>
              <a:t>Aspekte von Demokratiebildung</a:t>
            </a:r>
            <a:endParaRPr lang="en-US" sz="2400" b="0" u="none" strike="noStrike" dirty="0">
              <a:effectLst/>
              <a:uFillTx/>
              <a:latin typeface="Calibri"/>
            </a:endParaRPr>
          </a:p>
        </p:txBody>
      </p:sp>
      <p:sp>
        <p:nvSpPr>
          <p:cNvPr id="83" name="Ellipse 17">
            <a:extLst>
              <a:ext uri="{FF2B5EF4-FFF2-40B4-BE49-F238E27FC236}">
                <a16:creationId xmlns:a16="http://schemas.microsoft.com/office/drawing/2014/main" id="{4168FBB1-4971-6252-AAF4-78B5716F85AE}"/>
              </a:ext>
            </a:extLst>
          </p:cNvPr>
          <p:cNvSpPr/>
          <p:nvPr/>
        </p:nvSpPr>
        <p:spPr>
          <a:xfrm>
            <a:off x="365760" y="2676106"/>
            <a:ext cx="539280" cy="539280"/>
          </a:xfrm>
          <a:prstGeom prst="ellipse">
            <a:avLst/>
          </a:prstGeom>
          <a:solidFill>
            <a:srgbClr val="FF9352"/>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b="1" dirty="0">
                <a:solidFill>
                  <a:schemeClr val="lt1"/>
                </a:solidFill>
                <a:latin typeface="Calibri"/>
              </a:rPr>
              <a:t>2</a:t>
            </a:r>
            <a:endParaRPr lang="en-US" sz="1800" b="0" u="none" strike="noStrike" dirty="0">
              <a:solidFill>
                <a:srgbClr val="FFFFFF"/>
              </a:solidFill>
              <a:effectLst/>
              <a:uFillTx/>
              <a:latin typeface="Calibri"/>
            </a:endParaRPr>
          </a:p>
        </p:txBody>
      </p:sp>
      <p:sp>
        <p:nvSpPr>
          <p:cNvPr id="84" name="Textfeld 18">
            <a:extLst>
              <a:ext uri="{FF2B5EF4-FFF2-40B4-BE49-F238E27FC236}">
                <a16:creationId xmlns:a16="http://schemas.microsoft.com/office/drawing/2014/main" id="{B8071011-9F75-48AD-BCBE-06B7C597837C}"/>
              </a:ext>
            </a:extLst>
          </p:cNvPr>
          <p:cNvSpPr/>
          <p:nvPr/>
        </p:nvSpPr>
        <p:spPr>
          <a:xfrm>
            <a:off x="1149840" y="2711746"/>
            <a:ext cx="8551080" cy="468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7000"/>
              </a:lnSpc>
            </a:pPr>
            <a:r>
              <a:rPr lang="de-DE" sz="2400" b="1" dirty="0">
                <a:latin typeface="Arial"/>
              </a:rPr>
              <a:t>Arbeitsphase I und Diskussion</a:t>
            </a:r>
            <a:endParaRPr lang="en-US" sz="2400" b="0" u="none" strike="noStrike" dirty="0">
              <a:effectLst/>
              <a:uFillTx/>
              <a:latin typeface="Calibri"/>
            </a:endParaRPr>
          </a:p>
        </p:txBody>
      </p:sp>
      <p:sp>
        <p:nvSpPr>
          <p:cNvPr id="85" name="Ellipse 19">
            <a:extLst>
              <a:ext uri="{FF2B5EF4-FFF2-40B4-BE49-F238E27FC236}">
                <a16:creationId xmlns:a16="http://schemas.microsoft.com/office/drawing/2014/main" id="{74AE215F-326D-2BAF-7D79-1A24C85252C5}"/>
              </a:ext>
            </a:extLst>
          </p:cNvPr>
          <p:cNvSpPr/>
          <p:nvPr/>
        </p:nvSpPr>
        <p:spPr>
          <a:xfrm>
            <a:off x="365760" y="3633346"/>
            <a:ext cx="539280" cy="539280"/>
          </a:xfrm>
          <a:prstGeom prst="ellipse">
            <a:avLst/>
          </a:prstGeom>
          <a:solidFill>
            <a:srgbClr val="FF9352"/>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b="1" dirty="0">
                <a:solidFill>
                  <a:schemeClr val="lt1"/>
                </a:solidFill>
                <a:latin typeface="Calibri"/>
              </a:rPr>
              <a:t>3</a:t>
            </a:r>
            <a:endParaRPr lang="en-US" sz="1800" b="0" u="none" strike="noStrike" dirty="0">
              <a:solidFill>
                <a:srgbClr val="FFFFFF"/>
              </a:solidFill>
              <a:effectLst/>
              <a:uFillTx/>
              <a:latin typeface="Calibri"/>
            </a:endParaRPr>
          </a:p>
        </p:txBody>
      </p:sp>
      <p:sp>
        <p:nvSpPr>
          <p:cNvPr id="86" name="Textfeld 20">
            <a:extLst>
              <a:ext uri="{FF2B5EF4-FFF2-40B4-BE49-F238E27FC236}">
                <a16:creationId xmlns:a16="http://schemas.microsoft.com/office/drawing/2014/main" id="{6DAD48AB-F990-9ACA-0352-48781715CB0A}"/>
              </a:ext>
            </a:extLst>
          </p:cNvPr>
          <p:cNvSpPr/>
          <p:nvPr/>
        </p:nvSpPr>
        <p:spPr>
          <a:xfrm>
            <a:off x="1149840" y="3668986"/>
            <a:ext cx="9240840" cy="468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7000"/>
              </a:lnSpc>
            </a:pPr>
            <a:r>
              <a:rPr lang="de-DE" sz="2400" b="1" u="none" strike="noStrike" dirty="0">
                <a:effectLst/>
                <a:uFillTx/>
                <a:latin typeface="Arial"/>
                <a:ea typeface="Calibri"/>
              </a:rPr>
              <a:t>Arbeitsphase II</a:t>
            </a:r>
            <a:endParaRPr lang="en-US" sz="2400" b="0" u="none" strike="noStrike" dirty="0">
              <a:effectLst/>
              <a:uFillTx/>
              <a:latin typeface="Calibri"/>
            </a:endParaRPr>
          </a:p>
        </p:txBody>
      </p:sp>
      <p:sp>
        <p:nvSpPr>
          <p:cNvPr id="3" name="Ellipse 19">
            <a:extLst>
              <a:ext uri="{FF2B5EF4-FFF2-40B4-BE49-F238E27FC236}">
                <a16:creationId xmlns:a16="http://schemas.microsoft.com/office/drawing/2014/main" id="{980851CD-C783-764C-80A5-7E549AB68B17}"/>
              </a:ext>
            </a:extLst>
          </p:cNvPr>
          <p:cNvSpPr/>
          <p:nvPr/>
        </p:nvSpPr>
        <p:spPr>
          <a:xfrm>
            <a:off x="365760" y="4585932"/>
            <a:ext cx="539280" cy="539280"/>
          </a:xfrm>
          <a:prstGeom prst="ellipse">
            <a:avLst/>
          </a:prstGeom>
          <a:solidFill>
            <a:srgbClr val="FF9352"/>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1800" b="1" u="none" strike="noStrike" dirty="0">
                <a:solidFill>
                  <a:schemeClr val="lt1"/>
                </a:solidFill>
                <a:effectLst/>
                <a:uFillTx/>
                <a:latin typeface="Calibri"/>
              </a:rPr>
              <a:t>4</a:t>
            </a:r>
            <a:endParaRPr lang="en-US" sz="1800" b="0" u="none" strike="noStrike" dirty="0">
              <a:solidFill>
                <a:srgbClr val="FFFFFF"/>
              </a:solidFill>
              <a:effectLst/>
              <a:uFillTx/>
              <a:latin typeface="Calibri"/>
            </a:endParaRPr>
          </a:p>
        </p:txBody>
      </p:sp>
      <p:sp>
        <p:nvSpPr>
          <p:cNvPr id="4" name="Textfeld 20">
            <a:extLst>
              <a:ext uri="{FF2B5EF4-FFF2-40B4-BE49-F238E27FC236}">
                <a16:creationId xmlns:a16="http://schemas.microsoft.com/office/drawing/2014/main" id="{E5AA7149-23C4-D556-DE93-C43A96DB076C}"/>
              </a:ext>
            </a:extLst>
          </p:cNvPr>
          <p:cNvSpPr/>
          <p:nvPr/>
        </p:nvSpPr>
        <p:spPr>
          <a:xfrm>
            <a:off x="1149840" y="4621572"/>
            <a:ext cx="9240840" cy="46836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defTabSz="914400">
              <a:lnSpc>
                <a:spcPct val="107000"/>
              </a:lnSpc>
            </a:pPr>
            <a:r>
              <a:rPr lang="de-DE" sz="2400" b="1" u="none" strike="noStrike" dirty="0">
                <a:effectLst/>
                <a:uFillTx/>
                <a:latin typeface="Arial"/>
                <a:ea typeface="Calibri"/>
              </a:rPr>
              <a:t>Reflexion </a:t>
            </a:r>
            <a:endParaRPr lang="en-US" sz="2400" b="0" u="none" strike="noStrike" dirty="0">
              <a:effectLst/>
              <a:uFillTx/>
              <a:latin typeface="Calibri"/>
            </a:endParaRPr>
          </a:p>
        </p:txBody>
      </p:sp>
    </p:spTree>
    <p:extLst>
      <p:ext uri="{BB962C8B-B14F-4D97-AF65-F5344CB8AC3E}">
        <p14:creationId xmlns:p14="http://schemas.microsoft.com/office/powerpoint/2010/main" val="3214076405"/>
      </p:ext>
    </p:extLst>
  </p:cSld>
  <p:clrMapOvr>
    <a:masterClrMapping/>
  </p:clrMapOvr>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presetID="1" presetClass="entr" fill="hold" nodeType="clickEffect">
                                  <p:stCondLst>
                                    <p:cond delay="0"/>
                                  </p:stCondLst>
                                  <p:childTnLst>
                                    <p:set>
                                      <p:cBhvr>
                                        <p:cTn id="6" dur="1" fill="hold">
                                          <p:stCondLst>
                                            <p:cond delay="0"/>
                                          </p:stCondLst>
                                        </p:cTn>
                                        <p:tgtEl>
                                          <p:spTgt spid="79"/>
                                        </p:tgtEl>
                                        <p:attrNameLst>
                                          <p:attrName>style.visibility</p:attrName>
                                        </p:attrNameLst>
                                      </p:cBhvr>
                                      <p:to>
                                        <p:strVal val="visible"/>
                                      </p:to>
                                    </p:set>
                                  </p:childTnLst>
                                </p:cTn>
                              </p:par>
                              <p:par>
                                <p:cTn id="7" presetID="1" presetClass="entr" fill="hold" nodeType="withEffect">
                                  <p:stCondLst>
                                    <p:cond delay="0"/>
                                  </p:stCondLst>
                                  <p:childTnLst>
                                    <p:set>
                                      <p:cBhvr>
                                        <p:cTn id="8" dur="1" fill="hold">
                                          <p:stCondLst>
                                            <p:cond delay="0"/>
                                          </p:stCondLst>
                                        </p:cTn>
                                        <p:tgtEl>
                                          <p:spTgt spid="8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fill="hold" nodeType="clickEffect">
                                  <p:stCondLst>
                                    <p:cond delay="0"/>
                                  </p:stCondLst>
                                  <p:childTnLst>
                                    <p:set>
                                      <p:cBhvr>
                                        <p:cTn id="12" dur="1" fill="hold">
                                          <p:stCondLst>
                                            <p:cond delay="0"/>
                                          </p:stCondLst>
                                        </p:cTn>
                                        <p:tgtEl>
                                          <p:spTgt spid="83"/>
                                        </p:tgtEl>
                                        <p:attrNameLst>
                                          <p:attrName>style.visibility</p:attrName>
                                        </p:attrNameLst>
                                      </p:cBhvr>
                                      <p:to>
                                        <p:strVal val="visible"/>
                                      </p:to>
                                    </p:set>
                                  </p:childTnLst>
                                </p:cTn>
                              </p:par>
                              <p:par>
                                <p:cTn id="13" presetID="1" presetClass="entr" fill="hold" nodeType="withEffect">
                                  <p:stCondLst>
                                    <p:cond delay="0"/>
                                  </p:stCondLst>
                                  <p:childTnLst>
                                    <p:set>
                                      <p:cBhvr>
                                        <p:cTn id="14" dur="1" fill="hold">
                                          <p:stCondLst>
                                            <p:cond delay="0"/>
                                          </p:stCondLst>
                                        </p:cTn>
                                        <p:tgtEl>
                                          <p:spTgt spid="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fill="hold" nodeType="clickEffect">
                                  <p:stCondLst>
                                    <p:cond delay="0"/>
                                  </p:stCondLst>
                                  <p:childTnLst>
                                    <p:set>
                                      <p:cBhvr>
                                        <p:cTn id="18" dur="1" fill="hold">
                                          <p:stCondLst>
                                            <p:cond delay="0"/>
                                          </p:stCondLst>
                                        </p:cTn>
                                        <p:tgtEl>
                                          <p:spTgt spid="85"/>
                                        </p:tgtEl>
                                        <p:attrNameLst>
                                          <p:attrName>style.visibility</p:attrName>
                                        </p:attrNameLst>
                                      </p:cBhvr>
                                      <p:to>
                                        <p:strVal val="visible"/>
                                      </p:to>
                                    </p:set>
                                  </p:childTnLst>
                                </p:cTn>
                              </p:par>
                              <p:par>
                                <p:cTn id="19" presetID="1" presetClass="entr" fill="hold" nodeType="withEffect">
                                  <p:stCondLst>
                                    <p:cond delay="0"/>
                                  </p:stCondLst>
                                  <p:childTnLst>
                                    <p:set>
                                      <p:cBhvr>
                                        <p:cTn id="20" dur="1" fill="hold">
                                          <p:stCondLst>
                                            <p:cond delay="0"/>
                                          </p:stCondLst>
                                        </p:cTn>
                                        <p:tgtEl>
                                          <p:spTgt spid="8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fill="hold" nodeType="clickEffect">
                                  <p:stCondLst>
                                    <p:cond delay="0"/>
                                  </p:stCondLst>
                                  <p:childTnLst>
                                    <p:set>
                                      <p:cBhvr>
                                        <p:cTn id="24" dur="1" fill="hold">
                                          <p:stCondLst>
                                            <p:cond delay="0"/>
                                          </p:stCondLst>
                                        </p:cTn>
                                        <p:tgtEl>
                                          <p:spTgt spid="3"/>
                                        </p:tgtEl>
                                        <p:attrNameLst>
                                          <p:attrName>style.visibility</p:attrName>
                                        </p:attrNameLst>
                                      </p:cBhvr>
                                      <p:to>
                                        <p:strVal val="visible"/>
                                      </p:to>
                                    </p:set>
                                  </p:childTnLst>
                                </p:cTn>
                              </p:par>
                              <p:par>
                                <p:cTn id="25" presetID="1" presetClass="entr" fill="hold" nodeType="with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9D5F6C-2A7F-A7C4-8BC8-576996734327}"/>
            </a:ext>
          </a:extLst>
        </p:cNvPr>
        <p:cNvGrpSpPr/>
        <p:nvPr/>
      </p:nvGrpSpPr>
      <p:grpSpPr>
        <a:xfrm>
          <a:off x="0" y="0"/>
          <a:ext cx="0" cy="0"/>
          <a:chOff x="0" y="0"/>
          <a:chExt cx="0" cy="0"/>
        </a:xfrm>
      </p:grpSpPr>
      <p:sp>
        <p:nvSpPr>
          <p:cNvPr id="4" name="Google Shape;315;p34">
            <a:extLst>
              <a:ext uri="{FF2B5EF4-FFF2-40B4-BE49-F238E27FC236}">
                <a16:creationId xmlns:a16="http://schemas.microsoft.com/office/drawing/2014/main" id="{1CBD34F1-4110-B5BE-A79E-231896D97696}"/>
              </a:ext>
            </a:extLst>
          </p:cNvPr>
          <p:cNvSpPr txBox="1">
            <a:spLocks/>
          </p:cNvSpPr>
          <p:nvPr/>
        </p:nvSpPr>
        <p:spPr>
          <a:xfrm>
            <a:off x="4087368" y="2996291"/>
            <a:ext cx="7515976" cy="865415"/>
          </a:xfrm>
          <a:prstGeom prst="rect">
            <a:avLst/>
          </a:prstGeom>
          <a:noFill/>
          <a:ln w="0">
            <a:noFill/>
          </a:ln>
        </p:spPr>
        <p:txBody>
          <a:bodyPr spcFirstLastPara="1" wrap="square" lIns="91425" tIns="45700" rIns="91425" bIns="45700" anchor="b" anchorCtr="0">
            <a:normAutofit/>
          </a:bodyPr>
          <a:lstStyle>
            <a:lvl1pPr marL="228600" indent="-228600" algn="l" defTabSz="914400" rtl="0" eaLnBrk="1" latinLnBrk="0" hangingPunct="1">
              <a:lnSpc>
                <a:spcPct val="90000"/>
              </a:lnSpc>
              <a:spcBef>
                <a:spcPts val="1001"/>
              </a:spcBef>
              <a:buClr>
                <a:srgbClr val="000000"/>
              </a:buClr>
              <a:buFont typeface="Arial"/>
              <a:buChar char="•"/>
              <a:defRPr lang="de-DE" sz="2800" b="0" u="none" strike="noStrike" kern="1200">
                <a:solidFill>
                  <a:schemeClr val="dk1"/>
                </a:solidFill>
                <a:effectLst/>
                <a:uFillTx/>
                <a:latin typeface="Calibri"/>
                <a:ea typeface="+mn-ea"/>
                <a:cs typeface="+mn-cs"/>
              </a:defRPr>
            </a:lvl1pPr>
            <a:lvl2pPr marL="685800" lvl="1" indent="-228600" algn="l" defTabSz="914400" rtl="0" eaLnBrk="1" latinLnBrk="0" hangingPunct="1">
              <a:lnSpc>
                <a:spcPct val="90000"/>
              </a:lnSpc>
              <a:spcBef>
                <a:spcPts val="499"/>
              </a:spcBef>
              <a:buClr>
                <a:srgbClr val="000000"/>
              </a:buClr>
              <a:buFont typeface="Arial"/>
              <a:buChar char="•"/>
              <a:defRPr lang="de-DE" sz="2400" b="0" u="none" strike="noStrike" kern="1200">
                <a:solidFill>
                  <a:schemeClr val="dk1"/>
                </a:solidFill>
                <a:effectLst/>
                <a:uFillTx/>
                <a:latin typeface="Calibri"/>
                <a:ea typeface="+mn-ea"/>
                <a:cs typeface="+mn-cs"/>
              </a:defRPr>
            </a:lvl2pPr>
            <a:lvl3pPr marL="1143000" lvl="2" indent="-228600" algn="l" defTabSz="914400" rtl="0" eaLnBrk="1" latinLnBrk="0" hangingPunct="1">
              <a:lnSpc>
                <a:spcPct val="90000"/>
              </a:lnSpc>
              <a:spcBef>
                <a:spcPts val="499"/>
              </a:spcBef>
              <a:buClr>
                <a:srgbClr val="000000"/>
              </a:buClr>
              <a:buFont typeface="Arial"/>
              <a:buChar char="•"/>
              <a:defRPr lang="de-DE" sz="2000" b="0" u="none" strike="noStrike" kern="1200">
                <a:solidFill>
                  <a:schemeClr val="dk1"/>
                </a:solidFill>
                <a:effectLst/>
                <a:uFillTx/>
                <a:latin typeface="Calibri"/>
                <a:ea typeface="+mn-ea"/>
                <a:cs typeface="+mn-cs"/>
              </a:defRPr>
            </a:lvl3pPr>
            <a:lvl4pPr marL="1600200" lvl="3"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4pPr>
            <a:lvl5pPr marL="2057400" lvl="4" indent="-228600" algn="l" defTabSz="914400" rtl="0" eaLnBrk="1" latinLnBrk="0" hangingPunct="1">
              <a:lnSpc>
                <a:spcPct val="90000"/>
              </a:lnSpc>
              <a:spcBef>
                <a:spcPts val="499"/>
              </a:spcBef>
              <a:buClr>
                <a:srgbClr val="000000"/>
              </a:buClr>
              <a:buFont typeface="Arial"/>
              <a:buChar char="•"/>
              <a:defRPr lang="de-DE" sz="1800" b="0" u="none" strike="noStrike" kern="1200">
                <a:solidFill>
                  <a:schemeClr val="dk1"/>
                </a:solidFill>
                <a:effectLst/>
                <a:uFillTx/>
                <a:latin typeface="Calibri"/>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Clr>
                <a:schemeClr val="dk1"/>
              </a:buClr>
              <a:buSzPts val="6000"/>
              <a:buFont typeface="Calibri"/>
              <a:buNone/>
            </a:pPr>
            <a:r>
              <a:rPr lang="de-DE" sz="5400" dirty="0">
                <a:solidFill>
                  <a:schemeClr val="dk1">
                    <a:lumMod val="75000"/>
                    <a:lumOff val="25000"/>
                  </a:schemeClr>
                </a:solidFill>
                <a:latin typeface="Arial"/>
                <a:ea typeface="+mj-ea"/>
                <a:cs typeface="+mj-cs"/>
                <a:sym typeface="Calibri"/>
              </a:rPr>
              <a:t>1. </a:t>
            </a:r>
            <a:r>
              <a:rPr lang="de-DE" sz="5400" dirty="0">
                <a:solidFill>
                  <a:srgbClr val="404040"/>
                </a:solidFill>
                <a:latin typeface="Arial"/>
                <a:ea typeface="+mj-ea"/>
                <a:cs typeface="+mj-cs"/>
                <a:sym typeface="Calibri"/>
              </a:rPr>
              <a:t>Demokratiebildung</a:t>
            </a:r>
          </a:p>
        </p:txBody>
      </p:sp>
      <p:pic>
        <p:nvPicPr>
          <p:cNvPr id="5" name="Google Shape;316;p34" descr="Ein Bild, das Vortex, Spirale, Kreis, Licht enthält.&#10;&#10;Automatisch generierte Beschreibung">
            <a:extLst>
              <a:ext uri="{FF2B5EF4-FFF2-40B4-BE49-F238E27FC236}">
                <a16:creationId xmlns:a16="http://schemas.microsoft.com/office/drawing/2014/main" id="{011055CE-2AE8-0E03-3909-590CC5C8D9C4}"/>
              </a:ext>
            </a:extLst>
          </p:cNvPr>
          <p:cNvPicPr preferRelativeResize="0"/>
          <p:nvPr/>
        </p:nvPicPr>
        <p:blipFill rotWithShape="1">
          <a:blip r:embed="rId2" cstate="screen">
            <a:alphaModFix amt="66000"/>
            <a:extLst>
              <a:ext uri="{28A0092B-C50C-407E-A947-70E740481C1C}">
                <a14:useLocalDpi xmlns:a14="http://schemas.microsoft.com/office/drawing/2010/main"/>
              </a:ext>
            </a:extLst>
          </a:blip>
          <a:srcRect/>
          <a:stretch/>
        </p:blipFill>
        <p:spPr>
          <a:xfrm>
            <a:off x="0" y="1391501"/>
            <a:ext cx="4087368" cy="4074996"/>
          </a:xfrm>
          <a:prstGeom prst="rect">
            <a:avLst/>
          </a:prstGeom>
          <a:noFill/>
          <a:ln>
            <a:noFill/>
          </a:ln>
        </p:spPr>
      </p:pic>
      <p:sp>
        <p:nvSpPr>
          <p:cNvPr id="2" name="Ellipse 2">
            <a:extLst>
              <a:ext uri="{FF2B5EF4-FFF2-40B4-BE49-F238E27FC236}">
                <a16:creationId xmlns:a16="http://schemas.microsoft.com/office/drawing/2014/main" id="{D63DA72D-FF82-835E-AAB1-BE83E4DB1DA5}"/>
              </a:ext>
            </a:extLst>
          </p:cNvPr>
          <p:cNvSpPr>
            <a:spLocks noChangeAspect="1"/>
          </p:cNvSpPr>
          <p:nvPr/>
        </p:nvSpPr>
        <p:spPr>
          <a:xfrm>
            <a:off x="4454580" y="2996291"/>
            <a:ext cx="813381" cy="792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3600" b="1" u="none" strike="noStrike" dirty="0">
                <a:solidFill>
                  <a:srgbClr val="404040"/>
                </a:solidFill>
                <a:effectLst/>
                <a:uFillTx/>
                <a:latin typeface="Calibri"/>
              </a:rPr>
              <a:t>1</a:t>
            </a:r>
            <a:endParaRPr lang="en-US" sz="3600" b="0" u="none" strike="noStrike" dirty="0">
              <a:solidFill>
                <a:srgbClr val="404040"/>
              </a:solidFill>
              <a:effectLst/>
              <a:uFillTx/>
              <a:latin typeface="Calibri"/>
            </a:endParaRPr>
          </a:p>
        </p:txBody>
      </p:sp>
    </p:spTree>
    <p:extLst>
      <p:ext uri="{BB962C8B-B14F-4D97-AF65-F5344CB8AC3E}">
        <p14:creationId xmlns:p14="http://schemas.microsoft.com/office/powerpoint/2010/main" val="2496730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494D1A-8166-930A-EFE8-C5EE3555487B}"/>
            </a:ext>
          </a:extLst>
        </p:cNvPr>
        <p:cNvGrpSpPr/>
        <p:nvPr/>
      </p:nvGrpSpPr>
      <p:grpSpPr>
        <a:xfrm>
          <a:off x="0" y="0"/>
          <a:ext cx="0" cy="0"/>
          <a:chOff x="0" y="0"/>
          <a:chExt cx="0" cy="0"/>
        </a:xfrm>
      </p:grpSpPr>
      <p:sp>
        <p:nvSpPr>
          <p:cNvPr id="88" name="PlaceHolder 2">
            <a:extLst>
              <a:ext uri="{FF2B5EF4-FFF2-40B4-BE49-F238E27FC236}">
                <a16:creationId xmlns:a16="http://schemas.microsoft.com/office/drawing/2014/main" id="{2BF79037-A8CB-F8F3-C12E-3C6BED0BB041}"/>
              </a:ext>
            </a:extLst>
          </p:cNvPr>
          <p:cNvSpPr>
            <a:spLocks noGrp="1"/>
          </p:cNvSpPr>
          <p:nvPr>
            <p:ph type="sldNum" idx="38"/>
          </p:nvPr>
        </p:nvSpPr>
        <p:spPr>
          <a:xfrm>
            <a:off x="8772120" y="6356520"/>
            <a:ext cx="2742480" cy="364320"/>
          </a:xfrm>
          <a:prstGeom prst="rect">
            <a:avLst/>
          </a:prstGeom>
          <a:noFill/>
          <a:ln w="0">
            <a:noFill/>
          </a:ln>
        </p:spPr>
        <p:txBody>
          <a:bodyPr lIns="91440" tIns="45720" rIns="91440" bIns="45720" anchor="ctr">
            <a:noAutofit/>
          </a:bodyPr>
          <a:lstStyle>
            <a:lvl1pPr indent="0" algn="r" defTabSz="914400">
              <a:lnSpc>
                <a:spcPct val="100000"/>
              </a:lnSpc>
              <a:buNone/>
              <a:tabLst>
                <a:tab pos="0" algn="l"/>
              </a:tabLst>
              <a:defRPr lang="de-DE" sz="1200" b="0" u="none" strike="noStrike">
                <a:solidFill>
                  <a:schemeClr val="dk1"/>
                </a:solidFill>
                <a:effectLst/>
                <a:uFillTx/>
                <a:latin typeface="Calibri"/>
              </a:defRPr>
            </a:lvl1pPr>
          </a:lstStyle>
          <a:p>
            <a:pPr indent="0" algn="r" defTabSz="914400">
              <a:lnSpc>
                <a:spcPct val="100000"/>
              </a:lnSpc>
              <a:buNone/>
              <a:tabLst>
                <a:tab pos="0" algn="l"/>
              </a:tabLst>
            </a:pPr>
            <a:fld id="{6D77CA6D-7302-4A7E-BFD3-8466AA1E86C8}" type="slidenum">
              <a:rPr lang="de-DE" sz="1200" b="0" u="none" strike="noStrike">
                <a:solidFill>
                  <a:schemeClr val="dk1"/>
                </a:solidFill>
                <a:effectLst/>
                <a:uFillTx/>
                <a:latin typeface="Calibri"/>
              </a:rPr>
              <a:t>7</a:t>
            </a:fld>
            <a:endParaRPr lang="en-US" sz="1200" b="0" u="none" strike="noStrike" dirty="0">
              <a:solidFill>
                <a:srgbClr val="000000"/>
              </a:solidFill>
              <a:effectLst/>
              <a:uFillTx/>
              <a:latin typeface="Calibri"/>
            </a:endParaRPr>
          </a:p>
        </p:txBody>
      </p:sp>
      <p:sp>
        <p:nvSpPr>
          <p:cNvPr id="89" name="Rectangle 2">
            <a:extLst>
              <a:ext uri="{FF2B5EF4-FFF2-40B4-BE49-F238E27FC236}">
                <a16:creationId xmlns:a16="http://schemas.microsoft.com/office/drawing/2014/main" id="{BEB07E14-BACA-084A-A804-5DAA4A49B213}"/>
              </a:ext>
            </a:extLst>
          </p:cNvPr>
          <p:cNvSpPr/>
          <p:nvPr/>
        </p:nvSpPr>
        <p:spPr>
          <a:xfrm>
            <a:off x="365760" y="306720"/>
            <a:ext cx="183960" cy="36864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numCol="1" spcCol="0" anchor="ctr">
            <a:spAutoFit/>
          </a:bodyPr>
          <a:lstStyle/>
          <a:p>
            <a:pPr defTabSz="914400">
              <a:lnSpc>
                <a:spcPct val="100000"/>
              </a:lnSpc>
              <a:tabLst>
                <a:tab pos="0" algn="l"/>
              </a:tabLst>
            </a:pPr>
            <a:endParaRPr lang="de-DE" sz="1800" b="0" u="none" strike="noStrike">
              <a:solidFill>
                <a:schemeClr val="dk1"/>
              </a:solidFill>
              <a:effectLst/>
              <a:uFillTx/>
              <a:latin typeface="Arial"/>
            </a:endParaRPr>
          </a:p>
        </p:txBody>
      </p:sp>
      <p:sp>
        <p:nvSpPr>
          <p:cNvPr id="2" name="PlaceHolder 1">
            <a:extLst>
              <a:ext uri="{FF2B5EF4-FFF2-40B4-BE49-F238E27FC236}">
                <a16:creationId xmlns:a16="http://schemas.microsoft.com/office/drawing/2014/main" id="{E34DB435-EC90-A61C-E2CE-C4A936F377A2}"/>
              </a:ext>
            </a:extLst>
          </p:cNvPr>
          <p:cNvSpPr txBox="1">
            <a:spLocks/>
          </p:cNvSpPr>
          <p:nvPr/>
        </p:nvSpPr>
        <p:spPr>
          <a:xfrm>
            <a:off x="273600" y="0"/>
            <a:ext cx="10514880" cy="1147320"/>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600" b="1" u="none" strike="noStrike" kern="1200">
                <a:solidFill>
                  <a:schemeClr val="dk1">
                    <a:lumMod val="75000"/>
                    <a:lumOff val="25000"/>
                  </a:schemeClr>
                </a:solidFill>
                <a:effectLst/>
                <a:uFillTx/>
                <a:latin typeface="Arial"/>
                <a:ea typeface="+mj-ea"/>
                <a:cs typeface="+mj-cs"/>
              </a:defRPr>
            </a:lvl1pPr>
          </a:lstStyle>
          <a:p>
            <a:pPr marL="514350" indent="-514350">
              <a:lnSpc>
                <a:spcPts val="4800"/>
              </a:lnSpc>
              <a:buAutoNum type="arabicPeriod"/>
            </a:pPr>
            <a:r>
              <a:rPr lang="de-DE" spc="37" dirty="0">
                <a:solidFill>
                  <a:srgbClr val="404040"/>
                </a:solidFill>
                <a:ea typeface="Calibri" panose="020F0502020204030204" pitchFamily="34" charset="0"/>
                <a:cs typeface="Calibri" panose="020F0502020204030204" pitchFamily="34" charset="0"/>
                <a:sym typeface="TT Rounds Condensed Bold"/>
              </a:rPr>
              <a:t>Demokratiebildung – Merkmale</a:t>
            </a:r>
          </a:p>
        </p:txBody>
      </p:sp>
      <p:graphicFrame>
        <p:nvGraphicFramePr>
          <p:cNvPr id="8" name="Tabelle 7">
            <a:extLst>
              <a:ext uri="{FF2B5EF4-FFF2-40B4-BE49-F238E27FC236}">
                <a16:creationId xmlns:a16="http://schemas.microsoft.com/office/drawing/2014/main" id="{34D8489C-FE2D-753A-1A91-D958A15810B8}"/>
              </a:ext>
            </a:extLst>
          </p:cNvPr>
          <p:cNvGraphicFramePr>
            <a:graphicFrameLocks noGrp="1"/>
          </p:cNvGraphicFramePr>
          <p:nvPr/>
        </p:nvGraphicFramePr>
        <p:xfrm>
          <a:off x="851338" y="1447037"/>
          <a:ext cx="10553607" cy="1307251"/>
        </p:xfrm>
        <a:graphic>
          <a:graphicData uri="http://schemas.openxmlformats.org/drawingml/2006/table">
            <a:tbl>
              <a:tblPr firstRow="1" bandRow="1">
                <a:tableStyleId>{5C22544A-7EE6-4342-B048-85BDC9FD1C3A}</a:tableStyleId>
              </a:tblPr>
              <a:tblGrid>
                <a:gridCol w="1662046">
                  <a:extLst>
                    <a:ext uri="{9D8B030D-6E8A-4147-A177-3AD203B41FA5}">
                      <a16:colId xmlns:a16="http://schemas.microsoft.com/office/drawing/2014/main" val="3166862946"/>
                    </a:ext>
                  </a:extLst>
                </a:gridCol>
                <a:gridCol w="2155360">
                  <a:extLst>
                    <a:ext uri="{9D8B030D-6E8A-4147-A177-3AD203B41FA5}">
                      <a16:colId xmlns:a16="http://schemas.microsoft.com/office/drawing/2014/main" val="3853532359"/>
                    </a:ext>
                  </a:extLst>
                </a:gridCol>
                <a:gridCol w="2746032">
                  <a:extLst>
                    <a:ext uri="{9D8B030D-6E8A-4147-A177-3AD203B41FA5}">
                      <a16:colId xmlns:a16="http://schemas.microsoft.com/office/drawing/2014/main" val="2219933837"/>
                    </a:ext>
                  </a:extLst>
                </a:gridCol>
                <a:gridCol w="1773519">
                  <a:extLst>
                    <a:ext uri="{9D8B030D-6E8A-4147-A177-3AD203B41FA5}">
                      <a16:colId xmlns:a16="http://schemas.microsoft.com/office/drawing/2014/main" val="3359280818"/>
                    </a:ext>
                  </a:extLst>
                </a:gridCol>
                <a:gridCol w="2216650">
                  <a:extLst>
                    <a:ext uri="{9D8B030D-6E8A-4147-A177-3AD203B41FA5}">
                      <a16:colId xmlns:a16="http://schemas.microsoft.com/office/drawing/2014/main" val="3904110157"/>
                    </a:ext>
                  </a:extLst>
                </a:gridCol>
              </a:tblGrid>
              <a:tr h="1307251">
                <a:tc>
                  <a:txBody>
                    <a:bodyPr/>
                    <a:lstStyle/>
                    <a:p>
                      <a:pPr algn="l"/>
                      <a:r>
                        <a:rPr lang="de-DE" sz="2000" b="1" dirty="0">
                          <a:solidFill>
                            <a:schemeClr val="tx1"/>
                          </a:solidFill>
                          <a:latin typeface="Arial" panose="020B0604020202020204" pitchFamily="34" charset="0"/>
                          <a:cs typeface="Arial" panose="020B0604020202020204" pitchFamily="34" charset="0"/>
                        </a:rPr>
                        <a:t>Merkmale</a:t>
                      </a:r>
                    </a:p>
                    <a:p>
                      <a:pPr algn="l"/>
                      <a:r>
                        <a:rPr lang="de-DE" sz="1200" i="1" dirty="0">
                          <a:solidFill>
                            <a:schemeClr val="tx1"/>
                          </a:solidFill>
                          <a:latin typeface="Arial" panose="020B0604020202020204" pitchFamily="34" charset="0"/>
                          <a:cs typeface="Arial" panose="020B0604020202020204" pitchFamily="34" charset="0"/>
                        </a:rPr>
                        <a:t>(Hahn-Laudenberg &amp; Müller, 2025; </a:t>
                      </a:r>
                      <a:br>
                        <a:rPr lang="de-DE" sz="1200" i="1" dirty="0">
                          <a:solidFill>
                            <a:schemeClr val="tx1"/>
                          </a:solidFill>
                          <a:latin typeface="Arial" panose="020B0604020202020204" pitchFamily="34" charset="0"/>
                          <a:cs typeface="Arial" panose="020B0604020202020204" pitchFamily="34" charset="0"/>
                        </a:rPr>
                      </a:br>
                      <a:r>
                        <a:rPr lang="de-DE" sz="1200" i="1" dirty="0">
                          <a:solidFill>
                            <a:schemeClr val="tx1"/>
                          </a:solidFill>
                          <a:latin typeface="Arial" panose="020B0604020202020204" pitchFamily="34" charset="0"/>
                          <a:cs typeface="Arial" panose="020B0604020202020204" pitchFamily="34" charset="0"/>
                        </a:rPr>
                        <a:t>Yeşil &amp; Hahn-Laudenberg, 2024)</a:t>
                      </a:r>
                      <a:endParaRPr lang="en-GB" sz="1600" i="1" dirty="0">
                        <a:solidFill>
                          <a:schemeClr val="tx1"/>
                        </a:solidFill>
                        <a:latin typeface="Arial" panose="020B0604020202020204" pitchFamily="34" charset="0"/>
                        <a:cs typeface="Arial" panose="020B0604020202020204" pitchFamily="34" charset="0"/>
                      </a:endParaRPr>
                    </a:p>
                  </a:txBody>
                  <a:tcPr marL="91345" marR="91345" marT="45672" marB="45672" anchor="ctr">
                    <a:solidFill>
                      <a:srgbClr val="B0E2D1"/>
                    </a:solidFill>
                  </a:tcPr>
                </a:tc>
                <a:tc>
                  <a:txBody>
                    <a:bodyPr/>
                    <a:lstStyle/>
                    <a:p>
                      <a:pPr marL="0" marR="0" lvl="0" indent="0" algn="ctr" defTabSz="914299" rtl="0" eaLnBrk="1" fontAlgn="auto" latinLnBrk="0" hangingPunct="1">
                        <a:lnSpc>
                          <a:spcPct val="100000"/>
                        </a:lnSpc>
                        <a:spcBef>
                          <a:spcPts val="0"/>
                        </a:spcBef>
                        <a:spcAft>
                          <a:spcPts val="0"/>
                        </a:spcAft>
                        <a:buClrTx/>
                        <a:buSzTx/>
                        <a:buFontTx/>
                        <a:buNone/>
                        <a:tabLst/>
                        <a:defRPr/>
                      </a:pPr>
                      <a:r>
                        <a:rPr lang="de-DE" sz="1800" b="1" dirty="0">
                          <a:solidFill>
                            <a:schemeClr val="tx1"/>
                          </a:solidFill>
                          <a:latin typeface="Arial" panose="020B0604020202020204" pitchFamily="34" charset="0"/>
                          <a:cs typeface="Arial" panose="020B0604020202020204" pitchFamily="34" charset="0"/>
                        </a:rPr>
                        <a:t>Politische Inhalte</a:t>
                      </a:r>
                      <a:endParaRPr lang="en-GB" sz="1800" b="1" dirty="0">
                        <a:solidFill>
                          <a:schemeClr val="tx1"/>
                        </a:solidFill>
                        <a:latin typeface="Arial" panose="020B0604020202020204" pitchFamily="34" charset="0"/>
                        <a:cs typeface="Arial" panose="020B0604020202020204" pitchFamily="34" charset="0"/>
                      </a:endParaRPr>
                    </a:p>
                    <a:p>
                      <a:pPr algn="ctr"/>
                      <a:endParaRPr lang="en-GB" sz="1800" b="1" dirty="0"/>
                    </a:p>
                  </a:txBody>
                  <a:tcPr marL="91345" marR="91345" marT="45672" marB="45672">
                    <a:solidFill>
                      <a:srgbClr val="C4EADD"/>
                    </a:solidFill>
                  </a:tcPr>
                </a:tc>
                <a:tc>
                  <a:txBody>
                    <a:bodyPr/>
                    <a:lstStyle/>
                    <a:p>
                      <a:pPr marL="0" marR="0" lvl="0" indent="0" algn="ctr" defTabSz="914299" rtl="0" eaLnBrk="1" fontAlgn="auto" latinLnBrk="0" hangingPunct="1">
                        <a:lnSpc>
                          <a:spcPct val="100000"/>
                        </a:lnSpc>
                        <a:spcBef>
                          <a:spcPts val="0"/>
                        </a:spcBef>
                        <a:spcAft>
                          <a:spcPts val="0"/>
                        </a:spcAft>
                        <a:buClrTx/>
                        <a:buSzTx/>
                        <a:buFontTx/>
                        <a:buNone/>
                        <a:tabLst/>
                        <a:defRPr/>
                      </a:pPr>
                      <a:r>
                        <a:rPr lang="de-DE" sz="1800" b="1" dirty="0">
                          <a:solidFill>
                            <a:schemeClr val="tx1"/>
                          </a:solidFill>
                          <a:latin typeface="Arial" panose="020B0604020202020204" pitchFamily="34" charset="0"/>
                          <a:cs typeface="Arial" panose="020B0604020202020204" pitchFamily="34" charset="0"/>
                        </a:rPr>
                        <a:t>Kontroversität</a:t>
                      </a:r>
                    </a:p>
                    <a:p>
                      <a:pPr marL="0" marR="0" lvl="0" indent="0" algn="ctr" defTabSz="914299" rtl="0" eaLnBrk="1" fontAlgn="auto" latinLnBrk="0" hangingPunct="1">
                        <a:lnSpc>
                          <a:spcPct val="100000"/>
                        </a:lnSpc>
                        <a:spcBef>
                          <a:spcPts val="0"/>
                        </a:spcBef>
                        <a:spcAft>
                          <a:spcPts val="0"/>
                        </a:spcAft>
                        <a:buClrTx/>
                        <a:buSzTx/>
                        <a:buFontTx/>
                        <a:buNone/>
                        <a:tabLst/>
                        <a:defRPr/>
                      </a:pPr>
                      <a:endParaRPr lang="en-GB" sz="1800" b="1" dirty="0"/>
                    </a:p>
                  </a:txBody>
                  <a:tcPr marL="91345" marR="91345" marT="45672" marB="45672">
                    <a:solidFill>
                      <a:srgbClr val="C4EADD"/>
                    </a:solidFill>
                  </a:tcPr>
                </a:tc>
                <a:tc>
                  <a:txBody>
                    <a:bodyPr/>
                    <a:lstStyle/>
                    <a:p>
                      <a:pPr marL="0" marR="0" lvl="0" indent="0" algn="ctr" defTabSz="914299" rtl="0" eaLnBrk="1" fontAlgn="auto" latinLnBrk="0" hangingPunct="1">
                        <a:lnSpc>
                          <a:spcPct val="100000"/>
                        </a:lnSpc>
                        <a:spcBef>
                          <a:spcPts val="0"/>
                        </a:spcBef>
                        <a:spcAft>
                          <a:spcPts val="0"/>
                        </a:spcAft>
                        <a:buClrTx/>
                        <a:buSzTx/>
                        <a:buFontTx/>
                        <a:buNone/>
                        <a:tabLst/>
                        <a:defRPr/>
                      </a:pPr>
                      <a:r>
                        <a:rPr lang="de-DE" sz="1800" b="1" dirty="0">
                          <a:solidFill>
                            <a:schemeClr val="tx1"/>
                          </a:solidFill>
                          <a:latin typeface="Arial" panose="020B0604020202020204" pitchFamily="34" charset="0"/>
                          <a:cs typeface="Arial" panose="020B0604020202020204" pitchFamily="34" charset="0"/>
                        </a:rPr>
                        <a:t>Partizipation</a:t>
                      </a:r>
                      <a:endParaRPr lang="en-GB" sz="1800" b="1" dirty="0">
                        <a:solidFill>
                          <a:schemeClr val="tx1"/>
                        </a:solidFill>
                        <a:latin typeface="Arial" panose="020B0604020202020204" pitchFamily="34" charset="0"/>
                        <a:cs typeface="Arial" panose="020B0604020202020204" pitchFamily="34" charset="0"/>
                      </a:endParaRPr>
                    </a:p>
                    <a:p>
                      <a:pPr algn="ctr"/>
                      <a:endParaRPr lang="en-GB" sz="1800" b="1" dirty="0"/>
                    </a:p>
                    <a:p>
                      <a:pPr algn="ctr"/>
                      <a:endParaRPr lang="en-GB" sz="1800" b="1" dirty="0"/>
                    </a:p>
                  </a:txBody>
                  <a:tcPr marL="91345" marR="91345" marT="45672" marB="45672">
                    <a:solidFill>
                      <a:srgbClr val="C4EADD"/>
                    </a:solidFill>
                  </a:tcPr>
                </a:tc>
                <a:tc>
                  <a:txBody>
                    <a:bodyPr/>
                    <a:lstStyle/>
                    <a:p>
                      <a:pPr marL="0" marR="0" lvl="0" indent="0" algn="ctr" defTabSz="914299" rtl="0" eaLnBrk="1" fontAlgn="auto" latinLnBrk="0" hangingPunct="1">
                        <a:lnSpc>
                          <a:spcPct val="100000"/>
                        </a:lnSpc>
                        <a:spcBef>
                          <a:spcPts val="0"/>
                        </a:spcBef>
                        <a:spcAft>
                          <a:spcPts val="0"/>
                        </a:spcAft>
                        <a:buClrTx/>
                        <a:buSzTx/>
                        <a:buFontTx/>
                        <a:buNone/>
                        <a:tabLst/>
                        <a:defRPr/>
                      </a:pPr>
                      <a:r>
                        <a:rPr lang="de-DE" sz="1800" b="1" dirty="0">
                          <a:solidFill>
                            <a:schemeClr val="tx1"/>
                          </a:solidFill>
                          <a:latin typeface="Arial" panose="020B0604020202020204" pitchFamily="34" charset="0"/>
                          <a:cs typeface="Arial" panose="020B0604020202020204" pitchFamily="34" charset="0"/>
                        </a:rPr>
                        <a:t>Anerkennung</a:t>
                      </a:r>
                    </a:p>
                    <a:p>
                      <a:pPr marL="0" marR="0" lvl="0" indent="0" algn="ctr" defTabSz="914299" rtl="0" eaLnBrk="1" fontAlgn="auto" latinLnBrk="0" hangingPunct="1">
                        <a:lnSpc>
                          <a:spcPct val="100000"/>
                        </a:lnSpc>
                        <a:spcBef>
                          <a:spcPts val="0"/>
                        </a:spcBef>
                        <a:spcAft>
                          <a:spcPts val="0"/>
                        </a:spcAft>
                        <a:buClrTx/>
                        <a:buSzTx/>
                        <a:buFontTx/>
                        <a:buNone/>
                        <a:tabLst/>
                        <a:defRPr/>
                      </a:pPr>
                      <a:endParaRPr lang="de-DE" sz="1800" b="1" dirty="0"/>
                    </a:p>
                    <a:p>
                      <a:pPr marL="0" marR="0" lvl="0" indent="0" algn="ctr" defTabSz="914299" rtl="0" eaLnBrk="1" fontAlgn="auto" latinLnBrk="0" hangingPunct="1">
                        <a:lnSpc>
                          <a:spcPct val="100000"/>
                        </a:lnSpc>
                        <a:spcBef>
                          <a:spcPts val="0"/>
                        </a:spcBef>
                        <a:spcAft>
                          <a:spcPts val="0"/>
                        </a:spcAft>
                        <a:buClrTx/>
                        <a:buSzTx/>
                        <a:buFontTx/>
                        <a:buNone/>
                        <a:tabLst/>
                        <a:defRPr/>
                      </a:pPr>
                      <a:endParaRPr lang="en-GB" sz="1800" b="1" dirty="0"/>
                    </a:p>
                    <a:p>
                      <a:pPr algn="ctr"/>
                      <a:endParaRPr lang="en-GB" sz="1800" b="1" dirty="0"/>
                    </a:p>
                  </a:txBody>
                  <a:tcPr marL="91345" marR="91345" marT="45672" marB="45672">
                    <a:solidFill>
                      <a:srgbClr val="C4EADD"/>
                    </a:solidFill>
                  </a:tcPr>
                </a:tc>
                <a:extLst>
                  <a:ext uri="{0D108BD9-81ED-4DB2-BD59-A6C34878D82A}">
                    <a16:rowId xmlns:a16="http://schemas.microsoft.com/office/drawing/2014/main" val="1989471823"/>
                  </a:ext>
                </a:extLst>
              </a:tr>
            </a:tbl>
          </a:graphicData>
        </a:graphic>
      </p:graphicFrame>
      <p:grpSp>
        <p:nvGrpSpPr>
          <p:cNvPr id="9" name="Gruppieren 8">
            <a:extLst>
              <a:ext uri="{FF2B5EF4-FFF2-40B4-BE49-F238E27FC236}">
                <a16:creationId xmlns:a16="http://schemas.microsoft.com/office/drawing/2014/main" id="{F1757765-E695-0D85-D425-450B921D21D0}"/>
              </a:ext>
            </a:extLst>
          </p:cNvPr>
          <p:cNvGrpSpPr/>
          <p:nvPr/>
        </p:nvGrpSpPr>
        <p:grpSpPr>
          <a:xfrm>
            <a:off x="2994181" y="1784091"/>
            <a:ext cx="7868470" cy="876730"/>
            <a:chOff x="2844746" y="2440640"/>
            <a:chExt cx="7876666" cy="877643"/>
          </a:xfrm>
        </p:grpSpPr>
        <p:pic>
          <p:nvPicPr>
            <p:cNvPr id="10" name="Grafik 9">
              <a:extLst>
                <a:ext uri="{FF2B5EF4-FFF2-40B4-BE49-F238E27FC236}">
                  <a16:creationId xmlns:a16="http://schemas.microsoft.com/office/drawing/2014/main" id="{DB4DDD31-9A97-012A-208B-DA7027562C8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2844746" y="2618880"/>
              <a:ext cx="834536" cy="525595"/>
            </a:xfrm>
            <a:prstGeom prst="rect">
              <a:avLst/>
            </a:prstGeom>
          </p:spPr>
        </p:pic>
        <p:pic>
          <p:nvPicPr>
            <p:cNvPr id="17" name="Grafik 16">
              <a:extLst>
                <a:ext uri="{FF2B5EF4-FFF2-40B4-BE49-F238E27FC236}">
                  <a16:creationId xmlns:a16="http://schemas.microsoft.com/office/drawing/2014/main" id="{5989051C-AB6B-B7E2-9BB3-A69B3739C4BF}"/>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464475" y="2589749"/>
              <a:ext cx="687823" cy="405877"/>
            </a:xfrm>
            <a:prstGeom prst="rect">
              <a:avLst/>
            </a:prstGeom>
          </p:spPr>
        </p:pic>
        <p:pic>
          <p:nvPicPr>
            <p:cNvPr id="18" name="Grafik 17">
              <a:extLst>
                <a:ext uri="{FF2B5EF4-FFF2-40B4-BE49-F238E27FC236}">
                  <a16:creationId xmlns:a16="http://schemas.microsoft.com/office/drawing/2014/main" id="{28587EAE-1E0A-9EF3-E01A-97BD0A97AEEF}"/>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5801881" y="2644195"/>
              <a:ext cx="834536" cy="644599"/>
            </a:xfrm>
            <a:prstGeom prst="rect">
              <a:avLst/>
            </a:prstGeom>
          </p:spPr>
        </p:pic>
        <p:pic>
          <p:nvPicPr>
            <p:cNvPr id="19" name="Grafik 18">
              <a:extLst>
                <a:ext uri="{FF2B5EF4-FFF2-40B4-BE49-F238E27FC236}">
                  <a16:creationId xmlns:a16="http://schemas.microsoft.com/office/drawing/2014/main" id="{AA67DD08-A2B7-4FB7-5AB9-AD08C8E95880}"/>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5155559" y="2475881"/>
              <a:ext cx="772924" cy="597010"/>
            </a:xfrm>
            <a:prstGeom prst="rect">
              <a:avLst/>
            </a:prstGeom>
          </p:spPr>
        </p:pic>
        <p:pic>
          <p:nvPicPr>
            <p:cNvPr id="20" name="Grafik 19">
              <a:extLst>
                <a:ext uri="{FF2B5EF4-FFF2-40B4-BE49-F238E27FC236}">
                  <a16:creationId xmlns:a16="http://schemas.microsoft.com/office/drawing/2014/main" id="{3EC94876-191F-0D6D-8726-3D4B2C9749B8}"/>
                </a:ext>
              </a:extLst>
            </p:cNvPr>
            <p:cNvPicPr>
              <a:picLocks noChangeAspect="1"/>
            </p:cNvPicPr>
            <p:nvPr/>
          </p:nvPicPr>
          <p:blipFill>
            <a:blip r:embed="rId7" cstate="screen">
              <a:extLst>
                <a:ext uri="{28A0092B-C50C-407E-A947-70E740481C1C}">
                  <a14:useLocalDpi xmlns:a14="http://schemas.microsoft.com/office/drawing/2010/main"/>
                </a:ext>
              </a:extLst>
            </a:blip>
            <a:stretch>
              <a:fillRect/>
            </a:stretch>
          </p:blipFill>
          <p:spPr>
            <a:xfrm>
              <a:off x="7680368" y="2475881"/>
              <a:ext cx="979649" cy="765363"/>
            </a:xfrm>
            <a:prstGeom prst="rect">
              <a:avLst/>
            </a:prstGeom>
          </p:spPr>
        </p:pic>
        <p:pic>
          <p:nvPicPr>
            <p:cNvPr id="21" name="Grafik 20">
              <a:extLst>
                <a:ext uri="{FF2B5EF4-FFF2-40B4-BE49-F238E27FC236}">
                  <a16:creationId xmlns:a16="http://schemas.microsoft.com/office/drawing/2014/main" id="{6C7E9F1E-C52A-C958-5C6B-1F2750161E62}"/>
                </a:ext>
              </a:extLst>
            </p:cNvPr>
            <p:cNvPicPr>
              <a:picLocks noChangeAspect="1"/>
            </p:cNvPicPr>
            <p:nvPr/>
          </p:nvPicPr>
          <p:blipFill rotWithShape="1">
            <a:blip r:embed="rId8" cstate="screen">
              <a:extLst>
                <a:ext uri="{28A0092B-C50C-407E-A947-70E740481C1C}">
                  <a14:useLocalDpi xmlns:a14="http://schemas.microsoft.com/office/drawing/2010/main"/>
                </a:ext>
              </a:extLst>
            </a:blip>
            <a:srcRect/>
            <a:stretch/>
          </p:blipFill>
          <p:spPr>
            <a:xfrm>
              <a:off x="9703968" y="2440640"/>
              <a:ext cx="1017444" cy="877643"/>
            </a:xfrm>
            <a:prstGeom prst="rect">
              <a:avLst/>
            </a:prstGeom>
          </p:spPr>
        </p:pic>
      </p:grpSp>
      <p:sp>
        <p:nvSpPr>
          <p:cNvPr id="22" name="Textfeld 21">
            <a:extLst>
              <a:ext uri="{FF2B5EF4-FFF2-40B4-BE49-F238E27FC236}">
                <a16:creationId xmlns:a16="http://schemas.microsoft.com/office/drawing/2014/main" id="{49063A59-B75E-F8F2-EB88-AE93F40247CE}"/>
              </a:ext>
            </a:extLst>
          </p:cNvPr>
          <p:cNvSpPr txBox="1"/>
          <p:nvPr/>
        </p:nvSpPr>
        <p:spPr>
          <a:xfrm>
            <a:off x="851338" y="3069870"/>
            <a:ext cx="11068487" cy="904573"/>
          </a:xfrm>
          <a:prstGeom prst="rect">
            <a:avLst/>
          </a:prstGeom>
          <a:noFill/>
          <a:ln>
            <a:noFill/>
          </a:ln>
          <a:effectLst/>
        </p:spPr>
        <p:txBody>
          <a:bodyPr wrap="square" rtlCol="0">
            <a:normAutofit fontScale="25000" lnSpcReduction="20000"/>
          </a:bodyPr>
          <a:lstStyle/>
          <a:p>
            <a:pPr algn="l"/>
            <a:endParaRPr lang="de-DE" sz="6200" b="1" dirty="0"/>
          </a:p>
          <a:p>
            <a:pPr>
              <a:lnSpc>
                <a:spcPct val="170000"/>
              </a:lnSpc>
            </a:pPr>
            <a:r>
              <a:rPr lang="de-DE" sz="8000" b="1" dirty="0">
                <a:latin typeface="Arial" panose="020B0604020202020204" pitchFamily="34" charset="0"/>
                <a:cs typeface="Times New Roman" panose="02020603050405020304" pitchFamily="18" charset="0"/>
              </a:rPr>
              <a:t>Beispiele für die Umsetzung in unterschiedlichen Fächern</a:t>
            </a:r>
          </a:p>
          <a:p>
            <a:pPr>
              <a:lnSpc>
                <a:spcPct val="170000"/>
              </a:lnSpc>
            </a:pPr>
            <a:endParaRPr lang="de-DE" sz="8000" b="1" dirty="0">
              <a:latin typeface="Arial" panose="020B0604020202020204" pitchFamily="34" charset="0"/>
              <a:cs typeface="Times New Roman" panose="02020603050405020304" pitchFamily="18" charset="0"/>
            </a:endParaRPr>
          </a:p>
          <a:p>
            <a:pPr algn="l"/>
            <a:endParaRPr lang="de-DE" sz="6200" b="1" dirty="0"/>
          </a:p>
          <a:p>
            <a:pPr algn="l"/>
            <a:endParaRPr lang="de-DE" sz="6200" dirty="0"/>
          </a:p>
          <a:p>
            <a:pPr algn="l"/>
            <a:endParaRPr lang="de-DE" sz="5000" b="1" dirty="0"/>
          </a:p>
          <a:p>
            <a:pPr algn="l"/>
            <a:endParaRPr lang="de-DE" sz="2500" b="1" dirty="0"/>
          </a:p>
          <a:p>
            <a:pPr algn="l"/>
            <a:endParaRPr lang="de-DE" sz="2500" b="1" dirty="0"/>
          </a:p>
          <a:p>
            <a:pPr algn="l"/>
            <a:endParaRPr lang="de-DE" sz="2500" b="1" dirty="0"/>
          </a:p>
          <a:p>
            <a:pPr algn="l"/>
            <a:r>
              <a:rPr lang="de-DE" sz="2500" b="1" dirty="0"/>
              <a:t> </a:t>
            </a:r>
          </a:p>
          <a:p>
            <a:pPr algn="l"/>
            <a:endParaRPr lang="de-DE" sz="2500" b="1" dirty="0"/>
          </a:p>
        </p:txBody>
      </p:sp>
      <p:graphicFrame>
        <p:nvGraphicFramePr>
          <p:cNvPr id="3" name="Tabelle 2">
            <a:extLst>
              <a:ext uri="{FF2B5EF4-FFF2-40B4-BE49-F238E27FC236}">
                <a16:creationId xmlns:a16="http://schemas.microsoft.com/office/drawing/2014/main" id="{2DB73769-D4DF-3621-041E-9E93D395C0BA}"/>
              </a:ext>
            </a:extLst>
          </p:cNvPr>
          <p:cNvGraphicFramePr>
            <a:graphicFrameLocks noGrp="1"/>
          </p:cNvGraphicFramePr>
          <p:nvPr/>
        </p:nvGraphicFramePr>
        <p:xfrm>
          <a:off x="851338" y="3927603"/>
          <a:ext cx="10852982" cy="1483360"/>
        </p:xfrm>
        <a:graphic>
          <a:graphicData uri="http://schemas.openxmlformats.org/drawingml/2006/table">
            <a:tbl>
              <a:tblPr firstRow="1" bandRow="1">
                <a:tableStyleId>{0505E3EF-67EA-436B-97B2-0124C06EBD24}</a:tableStyleId>
              </a:tblPr>
              <a:tblGrid>
                <a:gridCol w="3476822">
                  <a:extLst>
                    <a:ext uri="{9D8B030D-6E8A-4147-A177-3AD203B41FA5}">
                      <a16:colId xmlns:a16="http://schemas.microsoft.com/office/drawing/2014/main" val="3648180203"/>
                    </a:ext>
                  </a:extLst>
                </a:gridCol>
                <a:gridCol w="7376160">
                  <a:extLst>
                    <a:ext uri="{9D8B030D-6E8A-4147-A177-3AD203B41FA5}">
                      <a16:colId xmlns:a16="http://schemas.microsoft.com/office/drawing/2014/main" val="3357751663"/>
                    </a:ext>
                  </a:extLst>
                </a:gridCol>
              </a:tblGrid>
              <a:tr h="370840">
                <a:tc>
                  <a:txBody>
                    <a:bodyPr/>
                    <a:lstStyle/>
                    <a:p>
                      <a:r>
                        <a:rPr lang="de-DE" sz="1800" dirty="0">
                          <a:latin typeface="Arial" panose="020B0604020202020204" pitchFamily="34" charset="0"/>
                          <a:cs typeface="Times New Roman" panose="02020603050405020304" pitchFamily="18" charset="0"/>
                        </a:rPr>
                        <a:t>Politische Themen</a:t>
                      </a:r>
                      <a:endParaRPr lang="de-DE" dirty="0"/>
                    </a:p>
                  </a:txBody>
                  <a:tcPr>
                    <a:solidFill>
                      <a:srgbClr val="E3F5EF"/>
                    </a:solidFill>
                  </a:tcPr>
                </a:tc>
                <a:tc>
                  <a:txBody>
                    <a:bodyPr/>
                    <a:lstStyle/>
                    <a:p>
                      <a:r>
                        <a:rPr lang="de-DE" sz="1800" b="0" dirty="0">
                          <a:latin typeface="Arial" panose="020B0604020202020204" pitchFamily="34" charset="0"/>
                          <a:cs typeface="Times New Roman" panose="02020603050405020304" pitchFamily="18" charset="0"/>
                        </a:rPr>
                        <a:t>Street Art / Protestplakate im Kunstunterricht </a:t>
                      </a:r>
                      <a:endParaRPr lang="de-DE" b="0" dirty="0"/>
                    </a:p>
                  </a:txBody>
                  <a:tcPr>
                    <a:solidFill>
                      <a:srgbClr val="E3F5EF"/>
                    </a:solidFill>
                  </a:tcPr>
                </a:tc>
                <a:extLst>
                  <a:ext uri="{0D108BD9-81ED-4DB2-BD59-A6C34878D82A}">
                    <a16:rowId xmlns:a16="http://schemas.microsoft.com/office/drawing/2014/main" val="2854410345"/>
                  </a:ext>
                </a:extLst>
              </a:tr>
              <a:tr h="370840">
                <a:tc>
                  <a:txBody>
                    <a:bodyPr/>
                    <a:lstStyle/>
                    <a:p>
                      <a:r>
                        <a:rPr lang="de-DE" sz="1800" b="1" dirty="0">
                          <a:latin typeface="Arial" panose="020B0604020202020204" pitchFamily="34" charset="0"/>
                          <a:cs typeface="Times New Roman" panose="02020603050405020304" pitchFamily="18" charset="0"/>
                        </a:rPr>
                        <a:t>Kontroversität</a:t>
                      </a:r>
                      <a:endParaRPr lang="de-DE" b="1" dirty="0"/>
                    </a:p>
                  </a:txBody>
                  <a:tcPr>
                    <a:solidFill>
                      <a:srgbClr val="E3F5EF"/>
                    </a:solidFill>
                  </a:tcPr>
                </a:tc>
                <a:tc>
                  <a:txBody>
                    <a:bodyPr/>
                    <a:lstStyle/>
                    <a:p>
                      <a:r>
                        <a:rPr lang="de-DE" sz="1800" dirty="0">
                          <a:latin typeface="Arial" panose="020B0604020202020204" pitchFamily="34" charset="0"/>
                          <a:cs typeface="Times New Roman" panose="02020603050405020304" pitchFamily="18" charset="0"/>
                        </a:rPr>
                        <a:t>Gendern als Thema </a:t>
                      </a:r>
                      <a:endParaRPr lang="de-DE" dirty="0"/>
                    </a:p>
                  </a:txBody>
                  <a:tcPr>
                    <a:solidFill>
                      <a:srgbClr val="E3F5EF"/>
                    </a:solidFill>
                  </a:tcPr>
                </a:tc>
                <a:extLst>
                  <a:ext uri="{0D108BD9-81ED-4DB2-BD59-A6C34878D82A}">
                    <a16:rowId xmlns:a16="http://schemas.microsoft.com/office/drawing/2014/main" val="324093223"/>
                  </a:ext>
                </a:extLst>
              </a:tr>
              <a:tr h="370840">
                <a:tc>
                  <a:txBody>
                    <a:bodyPr/>
                    <a:lstStyle/>
                    <a:p>
                      <a:r>
                        <a:rPr lang="de-DE" sz="1800" b="1" dirty="0">
                          <a:latin typeface="Arial" panose="020B0604020202020204" pitchFamily="34" charset="0"/>
                          <a:cs typeface="Times New Roman" panose="02020603050405020304" pitchFamily="18" charset="0"/>
                        </a:rPr>
                        <a:t>Partizipation</a:t>
                      </a:r>
                      <a:endParaRPr lang="de-DE" b="1" dirty="0"/>
                    </a:p>
                  </a:txBody>
                  <a:tcPr>
                    <a:solidFill>
                      <a:srgbClr val="E3F5EF"/>
                    </a:solidFill>
                  </a:tcPr>
                </a:tc>
                <a:tc>
                  <a:txBody>
                    <a:bodyPr/>
                    <a:lstStyle/>
                    <a:p>
                      <a:r>
                        <a:rPr lang="de-DE" sz="1800" dirty="0">
                          <a:latin typeface="Arial" panose="020B0604020202020204" pitchFamily="34" charset="0"/>
                          <a:cs typeface="Times New Roman" panose="02020603050405020304" pitchFamily="18" charset="0"/>
                        </a:rPr>
                        <a:t>Mitgestaltung von Bewertungskriterien</a:t>
                      </a:r>
                      <a:endParaRPr lang="de-DE" dirty="0"/>
                    </a:p>
                  </a:txBody>
                  <a:tcPr>
                    <a:solidFill>
                      <a:srgbClr val="E3F5EF"/>
                    </a:solidFill>
                  </a:tcPr>
                </a:tc>
                <a:extLst>
                  <a:ext uri="{0D108BD9-81ED-4DB2-BD59-A6C34878D82A}">
                    <a16:rowId xmlns:a16="http://schemas.microsoft.com/office/drawing/2014/main" val="817587287"/>
                  </a:ext>
                </a:extLst>
              </a:tr>
              <a:tr h="370840">
                <a:tc>
                  <a:txBody>
                    <a:bodyPr/>
                    <a:lstStyle/>
                    <a:p>
                      <a:r>
                        <a:rPr lang="de-DE" sz="1800" b="1" dirty="0">
                          <a:latin typeface="Arial" panose="020B0604020202020204" pitchFamily="34" charset="0"/>
                          <a:cs typeface="Times New Roman" panose="02020603050405020304" pitchFamily="18" charset="0"/>
                        </a:rPr>
                        <a:t>Anerkennung</a:t>
                      </a:r>
                      <a:endParaRPr lang="de-DE" b="1" dirty="0"/>
                    </a:p>
                  </a:txBody>
                  <a:tcPr>
                    <a:solidFill>
                      <a:srgbClr val="E3F5E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800" dirty="0">
                          <a:latin typeface="Arial" panose="020B0604020202020204" pitchFamily="34" charset="0"/>
                          <a:cs typeface="Times New Roman" panose="02020603050405020304" pitchFamily="18" charset="0"/>
                        </a:rPr>
                        <a:t>Geschlechtergerechte, diskriminierungskritische Sprache</a:t>
                      </a:r>
                    </a:p>
                  </a:txBody>
                  <a:tcPr>
                    <a:solidFill>
                      <a:srgbClr val="E3F5EF"/>
                    </a:solidFill>
                  </a:tcPr>
                </a:tc>
                <a:extLst>
                  <a:ext uri="{0D108BD9-81ED-4DB2-BD59-A6C34878D82A}">
                    <a16:rowId xmlns:a16="http://schemas.microsoft.com/office/drawing/2014/main" val="2617337826"/>
                  </a:ext>
                </a:extLst>
              </a:tr>
            </a:tbl>
          </a:graphicData>
        </a:graphic>
      </p:graphicFrame>
      <p:sp>
        <p:nvSpPr>
          <p:cNvPr id="4" name="Ellipse 2">
            <a:extLst>
              <a:ext uri="{FF2B5EF4-FFF2-40B4-BE49-F238E27FC236}">
                <a16:creationId xmlns:a16="http://schemas.microsoft.com/office/drawing/2014/main" id="{580CCD44-665F-41FD-7E19-5B74BBED0EEF}"/>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1</a:t>
            </a:r>
            <a:endParaRPr lang="en-US" sz="2800" b="0" u="none" strike="noStrike" dirty="0">
              <a:solidFill>
                <a:srgbClr val="404040"/>
              </a:solidFill>
              <a:effectLst/>
              <a:uFillTx/>
              <a:latin typeface="Calibri"/>
            </a:endParaRPr>
          </a:p>
        </p:txBody>
      </p:sp>
    </p:spTree>
    <p:extLst>
      <p:ext uri="{BB962C8B-B14F-4D97-AF65-F5344CB8AC3E}">
        <p14:creationId xmlns:p14="http://schemas.microsoft.com/office/powerpoint/2010/main" val="3681896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ceHolder 1">
            <a:extLst>
              <a:ext uri="{FF2B5EF4-FFF2-40B4-BE49-F238E27FC236}">
                <a16:creationId xmlns:a16="http://schemas.microsoft.com/office/drawing/2014/main" id="{8718B9D9-7F72-60DE-9F1D-9425E0B2347D}"/>
              </a:ext>
            </a:extLst>
          </p:cNvPr>
          <p:cNvSpPr txBox="1">
            <a:spLocks/>
          </p:cNvSpPr>
          <p:nvPr/>
        </p:nvSpPr>
        <p:spPr>
          <a:xfrm>
            <a:off x="273600" y="0"/>
            <a:ext cx="10514880" cy="1147320"/>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600" b="1" u="none" strike="noStrike" kern="1200">
                <a:solidFill>
                  <a:schemeClr val="dk1">
                    <a:lumMod val="75000"/>
                    <a:lumOff val="25000"/>
                  </a:schemeClr>
                </a:solidFill>
                <a:effectLst/>
                <a:uFillTx/>
                <a:latin typeface="Arial"/>
                <a:ea typeface="+mj-ea"/>
                <a:cs typeface="+mj-cs"/>
              </a:defRPr>
            </a:lvl1pPr>
          </a:lstStyle>
          <a:p>
            <a:pPr marL="514350" indent="-514350">
              <a:lnSpc>
                <a:spcPts val="4800"/>
              </a:lnSpc>
              <a:buAutoNum type="arabicPeriod"/>
            </a:pPr>
            <a:r>
              <a:rPr lang="de-DE" spc="37" dirty="0">
                <a:solidFill>
                  <a:srgbClr val="404040"/>
                </a:solidFill>
                <a:ea typeface="Calibri" panose="020F0502020204030204" pitchFamily="34" charset="0"/>
                <a:cs typeface="Calibri" panose="020F0502020204030204" pitchFamily="34" charset="0"/>
                <a:sym typeface="TT Rounds Condensed Bold"/>
              </a:rPr>
              <a:t>Wie zeigt sich Partizipation in der Schule?</a:t>
            </a:r>
          </a:p>
        </p:txBody>
      </p:sp>
      <p:sp>
        <p:nvSpPr>
          <p:cNvPr id="156" name="Google Shape;662;p39"/>
          <p:cNvSpPr/>
          <p:nvPr/>
        </p:nvSpPr>
        <p:spPr>
          <a:xfrm>
            <a:off x="4667400" y="476280"/>
            <a:ext cx="183960" cy="36864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tabLst>
                <a:tab pos="0" algn="l"/>
              </a:tabLst>
            </a:pPr>
            <a:endParaRPr lang="en-US" sz="1800" b="0" u="none" strike="noStrike">
              <a:solidFill>
                <a:schemeClr val="dk1"/>
              </a:solidFill>
              <a:effectLst/>
              <a:uFillTx/>
              <a:latin typeface="Calibri"/>
              <a:ea typeface="Calibri"/>
            </a:endParaRPr>
          </a:p>
        </p:txBody>
      </p:sp>
      <p:sp>
        <p:nvSpPr>
          <p:cNvPr id="2" name="Textfeld 1">
            <a:extLst>
              <a:ext uri="{FF2B5EF4-FFF2-40B4-BE49-F238E27FC236}">
                <a16:creationId xmlns:a16="http://schemas.microsoft.com/office/drawing/2014/main" id="{7F42B417-36BB-D020-D9FF-D93B8E21F40E}"/>
              </a:ext>
            </a:extLst>
          </p:cNvPr>
          <p:cNvSpPr txBox="1"/>
          <p:nvPr/>
        </p:nvSpPr>
        <p:spPr>
          <a:xfrm>
            <a:off x="555197" y="1321200"/>
            <a:ext cx="10796477" cy="4732920"/>
          </a:xfrm>
          <a:prstGeom prst="roundRect">
            <a:avLst/>
          </a:prstGeom>
          <a:noFill/>
          <a:ln w="38100">
            <a:solidFill>
              <a:srgbClr val="8D66A7"/>
            </a:solidFill>
          </a:ln>
        </p:spPr>
        <p:style>
          <a:lnRef idx="0">
            <a:scrgbClr r="0" g="0" b="0"/>
          </a:lnRef>
          <a:fillRef idx="0">
            <a:scrgbClr r="0" g="0" b="0"/>
          </a:fillRef>
          <a:effectRef idx="0">
            <a:scrgbClr r="0" g="0" b="0"/>
          </a:effectRef>
          <a:fontRef idx="minor">
            <a:schemeClr val="lt1"/>
          </a:fontRef>
        </p:style>
        <p:txBody>
          <a:bodyPr wrap="square" rtlCol="0">
            <a:noAutofit/>
          </a:bodyPr>
          <a:lstStyle/>
          <a:p>
            <a:pPr>
              <a:lnSpc>
                <a:spcPct val="170000"/>
              </a:lnSpc>
            </a:pPr>
            <a:r>
              <a:rPr lang="de-DE" sz="2600" b="1" dirty="0">
                <a:solidFill>
                  <a:schemeClr val="tx1"/>
                </a:solidFill>
                <a:latin typeface="Arial" panose="020B0604020202020204" pitchFamily="34" charset="0"/>
                <a:cs typeface="Arial" panose="020B0604020202020204" pitchFamily="34" charset="0"/>
              </a:rPr>
              <a:t>Beispiele</a:t>
            </a:r>
            <a:endParaRPr lang="de-DE" sz="2600" dirty="0">
              <a:solidFill>
                <a:schemeClr val="tx1"/>
              </a:solidFill>
              <a:latin typeface="Arial" panose="020B0604020202020204" pitchFamily="34" charset="0"/>
              <a:cs typeface="Arial" panose="020B0604020202020204" pitchFamily="34" charset="0"/>
            </a:endParaRPr>
          </a:p>
          <a:p>
            <a:pPr marL="342900" indent="-342900">
              <a:lnSpc>
                <a:spcPct val="170000"/>
              </a:lnSpc>
              <a:buAutoNum type="arabicPeriod"/>
            </a:pPr>
            <a:r>
              <a:rPr lang="de-DE" sz="2400" dirty="0">
                <a:solidFill>
                  <a:schemeClr val="tx1"/>
                </a:solidFill>
                <a:latin typeface="Arial" panose="020B0604020202020204" pitchFamily="34" charset="0"/>
                <a:cs typeface="Arial" panose="020B0604020202020204" pitchFamily="34" charset="0"/>
              </a:rPr>
              <a:t>SuS erhalten über eine KI-Plattform regelmäßig Updates zu Schulprojekten.</a:t>
            </a:r>
          </a:p>
          <a:p>
            <a:pPr marL="342900" indent="-342900">
              <a:lnSpc>
                <a:spcPct val="170000"/>
              </a:lnSpc>
              <a:buAutoNum type="arabicPeriod"/>
            </a:pPr>
            <a:r>
              <a:rPr lang="de-DE" sz="2400" dirty="0">
                <a:solidFill>
                  <a:schemeClr val="tx1"/>
                </a:solidFill>
                <a:latin typeface="Arial" panose="020B0604020202020204" pitchFamily="34" charset="0"/>
                <a:cs typeface="Arial" panose="020B0604020202020204" pitchFamily="34" charset="0"/>
              </a:rPr>
              <a:t>SuS stimmen mithilfe einer KI-basierten Abstimmungsplattform über neue Schulregeln ab.</a:t>
            </a:r>
          </a:p>
          <a:p>
            <a:pPr marL="342900" indent="-342900">
              <a:lnSpc>
                <a:spcPct val="170000"/>
              </a:lnSpc>
              <a:buAutoNum type="arabicPeriod"/>
            </a:pPr>
            <a:r>
              <a:rPr lang="de-DE" sz="2400" dirty="0">
                <a:solidFill>
                  <a:schemeClr val="tx1"/>
                </a:solidFill>
                <a:latin typeface="Arial" panose="020B0604020202020204" pitchFamily="34" charset="0"/>
                <a:cs typeface="Arial" panose="020B0604020202020204" pitchFamily="34" charset="0"/>
              </a:rPr>
              <a:t>Eine SV nutzt KI zur Analyse von Feedback und entwickelt daraus konkrete Forderungen für die Schulleitung.</a:t>
            </a:r>
          </a:p>
        </p:txBody>
      </p:sp>
      <p:sp>
        <p:nvSpPr>
          <p:cNvPr id="3" name="Ellipse 2">
            <a:extLst>
              <a:ext uri="{FF2B5EF4-FFF2-40B4-BE49-F238E27FC236}">
                <a16:creationId xmlns:a16="http://schemas.microsoft.com/office/drawing/2014/main" id="{407E58DF-E6CA-7753-7685-5121CA92B139}"/>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1</a:t>
            </a:r>
            <a:endParaRPr lang="en-US" sz="2800" b="0" u="none" strike="noStrike" dirty="0">
              <a:solidFill>
                <a:srgbClr val="404040"/>
              </a:solidFill>
              <a:effectLst/>
              <a:uFillTx/>
              <a:latin typeface="Calibri"/>
            </a:endParaRPr>
          </a:p>
        </p:txBody>
      </p:sp>
      <p:sp>
        <p:nvSpPr>
          <p:cNvPr id="5" name="PlaceHolder 2">
            <a:extLst>
              <a:ext uri="{FF2B5EF4-FFF2-40B4-BE49-F238E27FC236}">
                <a16:creationId xmlns:a16="http://schemas.microsoft.com/office/drawing/2014/main" id="{BBBC2B6A-0AD0-97E3-0E85-984240C5D164}"/>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solidFill>
                  <a:schemeClr val="tx1"/>
                </a:solidFill>
              </a:rPr>
              <a:pPr/>
              <a:t>8</a:t>
            </a:fld>
            <a:endParaRPr lang="de-DE">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Google Shape;681;p40"/>
          <p:cNvSpPr/>
          <p:nvPr/>
        </p:nvSpPr>
        <p:spPr>
          <a:xfrm>
            <a:off x="7747920" y="56412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dirty="0">
                <a:solidFill>
                  <a:schemeClr val="lt1"/>
                </a:solidFill>
                <a:effectLst/>
                <a:uFillTx/>
                <a:latin typeface="Arial"/>
                <a:ea typeface="Arial"/>
              </a:rPr>
              <a:t>(Mit-)Repräsentieren</a:t>
            </a:r>
            <a:endParaRPr lang="en-US" sz="1800" b="0" u="none" strike="noStrike" dirty="0">
              <a:solidFill>
                <a:srgbClr val="FFFFFF"/>
              </a:solidFill>
              <a:effectLst/>
              <a:uFillTx/>
              <a:latin typeface="Calibri"/>
            </a:endParaRPr>
          </a:p>
        </p:txBody>
      </p:sp>
      <p:sp>
        <p:nvSpPr>
          <p:cNvPr id="172" name="Google Shape;682;p40"/>
          <p:cNvSpPr/>
          <p:nvPr/>
        </p:nvSpPr>
        <p:spPr>
          <a:xfrm>
            <a:off x="7747920" y="120996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(Mit-)Entscheiden</a:t>
            </a:r>
            <a:endParaRPr lang="en-US" sz="1800" b="0" u="none" strike="noStrike">
              <a:solidFill>
                <a:srgbClr val="FFFFFF"/>
              </a:solidFill>
              <a:effectLst/>
              <a:uFillTx/>
              <a:latin typeface="Calibri"/>
            </a:endParaRPr>
          </a:p>
        </p:txBody>
      </p:sp>
      <p:sp>
        <p:nvSpPr>
          <p:cNvPr id="173" name="Google Shape;683;p40"/>
          <p:cNvSpPr/>
          <p:nvPr/>
        </p:nvSpPr>
        <p:spPr>
          <a:xfrm>
            <a:off x="7747920" y="185544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(Mit-)Beraten</a:t>
            </a:r>
            <a:endParaRPr lang="en-US" sz="1800" b="0" u="none" strike="noStrike">
              <a:solidFill>
                <a:srgbClr val="FFFFFF"/>
              </a:solidFill>
              <a:effectLst/>
              <a:uFillTx/>
              <a:latin typeface="Calibri"/>
            </a:endParaRPr>
          </a:p>
        </p:txBody>
      </p:sp>
      <p:sp>
        <p:nvSpPr>
          <p:cNvPr id="174" name="Google Shape;684;p40"/>
          <p:cNvSpPr/>
          <p:nvPr/>
        </p:nvSpPr>
        <p:spPr>
          <a:xfrm>
            <a:off x="7747920" y="250128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Mitgestalten</a:t>
            </a:r>
            <a:endParaRPr lang="en-US" sz="1800" b="0" u="none" strike="noStrike">
              <a:solidFill>
                <a:srgbClr val="FFFFFF"/>
              </a:solidFill>
              <a:effectLst/>
              <a:uFillTx/>
              <a:latin typeface="Calibri"/>
            </a:endParaRPr>
          </a:p>
        </p:txBody>
      </p:sp>
      <p:sp>
        <p:nvSpPr>
          <p:cNvPr id="175" name="Google Shape;685;p40"/>
          <p:cNvSpPr/>
          <p:nvPr/>
        </p:nvSpPr>
        <p:spPr>
          <a:xfrm>
            <a:off x="7747920" y="314676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Mitarbeiten</a:t>
            </a:r>
            <a:endParaRPr lang="en-US" sz="1800" b="0" u="none" strike="noStrike">
              <a:solidFill>
                <a:srgbClr val="FFFFFF"/>
              </a:solidFill>
              <a:effectLst/>
              <a:uFillTx/>
              <a:latin typeface="Calibri"/>
            </a:endParaRPr>
          </a:p>
        </p:txBody>
      </p:sp>
      <p:sp>
        <p:nvSpPr>
          <p:cNvPr id="176" name="Google Shape;686;p40"/>
          <p:cNvSpPr/>
          <p:nvPr/>
        </p:nvSpPr>
        <p:spPr>
          <a:xfrm>
            <a:off x="7747920" y="3792600"/>
            <a:ext cx="3813480" cy="583200"/>
          </a:xfrm>
          <a:prstGeom prst="flowChartProcess">
            <a:avLst/>
          </a:prstGeom>
          <a:solidFill>
            <a:srgbClr val="F87AC5"/>
          </a:solidFill>
          <a:ln w="0">
            <a:solidFill>
              <a:srgbClr val="F87AC5"/>
            </a:solid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ctr">
              <a:lnSpc>
                <a:spcPct val="100000"/>
              </a:lnSpc>
              <a:tabLst>
                <a:tab pos="0" algn="l"/>
              </a:tabLst>
            </a:pPr>
            <a:r>
              <a:rPr lang="de-DE" sz="1800" b="0" u="none" strike="noStrike">
                <a:solidFill>
                  <a:schemeClr val="lt1"/>
                </a:solidFill>
                <a:effectLst/>
                <a:uFillTx/>
                <a:latin typeface="Arial"/>
                <a:ea typeface="Arial"/>
              </a:rPr>
              <a:t>Informiert werden</a:t>
            </a:r>
            <a:endParaRPr lang="en-US" sz="1800" b="0" u="none" strike="noStrike">
              <a:solidFill>
                <a:srgbClr val="FFFFFF"/>
              </a:solidFill>
              <a:effectLst/>
              <a:uFillTx/>
              <a:latin typeface="Calibri"/>
            </a:endParaRPr>
          </a:p>
        </p:txBody>
      </p:sp>
      <p:cxnSp>
        <p:nvCxnSpPr>
          <p:cNvPr id="183" name="Google Shape;693;p40"/>
          <p:cNvCxnSpPr/>
          <p:nvPr/>
        </p:nvCxnSpPr>
        <p:spPr>
          <a:xfrm>
            <a:off x="11734560" y="564120"/>
            <a:ext cx="720" cy="3812760"/>
          </a:xfrm>
          <a:prstGeom prst="straightConnector1">
            <a:avLst/>
          </a:prstGeom>
          <a:ln w="19050">
            <a:solidFill>
              <a:srgbClr val="55C6FF"/>
            </a:solidFill>
            <a:miter/>
            <a:headEnd type="triangle" w="med" len="med"/>
            <a:tailEnd type="triangle" w="med" len="med"/>
          </a:ln>
        </p:spPr>
      </p:cxnSp>
      <p:sp>
        <p:nvSpPr>
          <p:cNvPr id="184" name="Google Shape;694;p40"/>
          <p:cNvSpPr/>
          <p:nvPr/>
        </p:nvSpPr>
        <p:spPr>
          <a:xfrm rot="5400000">
            <a:off x="10400400" y="2699479"/>
            <a:ext cx="3012840" cy="306323"/>
          </a:xfrm>
          <a:prstGeom prst="rect">
            <a:avLst/>
          </a:prstGeom>
          <a:solidFill>
            <a:schemeClr val="lt1"/>
          </a:solidFill>
          <a:ln w="0">
            <a:noFill/>
          </a:ln>
        </p:spPr>
        <p:style>
          <a:lnRef idx="0">
            <a:scrgbClr r="0" g="0" b="0"/>
          </a:lnRef>
          <a:fillRef idx="0">
            <a:scrgbClr r="0" g="0" b="0"/>
          </a:fillRef>
          <a:effectRef idx="0">
            <a:scrgbClr r="0" g="0" b="0"/>
          </a:effectRef>
          <a:fontRef idx="minor"/>
        </p:style>
        <p:txBody>
          <a:bodyPr lIns="72000" tIns="45000" rIns="90000" bIns="45000" anchor="t">
            <a:spAutoFit/>
          </a:bodyPr>
          <a:lstStyle/>
          <a:p>
            <a:pPr>
              <a:lnSpc>
                <a:spcPct val="100000"/>
              </a:lnSpc>
              <a:tabLst>
                <a:tab pos="0" algn="l"/>
              </a:tabLst>
            </a:pPr>
            <a:r>
              <a:rPr lang="de-DE" sz="1400" b="0" u="none" strike="noStrike" dirty="0">
                <a:solidFill>
                  <a:schemeClr val="dk1"/>
                </a:solidFill>
                <a:effectLst/>
                <a:uFillTx/>
                <a:latin typeface="Arial" panose="020B0604020202020204" pitchFamily="34" charset="0"/>
                <a:ea typeface="Calibri"/>
                <a:cs typeface="Arial" panose="020B0604020202020204" pitchFamily="34" charset="0"/>
              </a:rPr>
              <a:t>Modus der Partizipation</a:t>
            </a:r>
            <a:endParaRPr lang="en-US" sz="1400" b="0" u="none" strike="noStrike" dirty="0">
              <a:solidFill>
                <a:srgbClr val="000000"/>
              </a:solidFill>
              <a:effectLst/>
              <a:uFillTx/>
              <a:latin typeface="Arial" panose="020B0604020202020204" pitchFamily="34" charset="0"/>
              <a:cs typeface="Arial" panose="020B0604020202020204" pitchFamily="34" charset="0"/>
            </a:endParaRPr>
          </a:p>
        </p:txBody>
      </p:sp>
      <p:sp>
        <p:nvSpPr>
          <p:cNvPr id="8" name="Google Shape;663;p39">
            <a:extLst>
              <a:ext uri="{FF2B5EF4-FFF2-40B4-BE49-F238E27FC236}">
                <a16:creationId xmlns:a16="http://schemas.microsoft.com/office/drawing/2014/main" id="{BD598382-7226-2591-D11B-253D88D64879}"/>
              </a:ext>
            </a:extLst>
          </p:cNvPr>
          <p:cNvSpPr/>
          <p:nvPr/>
        </p:nvSpPr>
        <p:spPr>
          <a:xfrm>
            <a:off x="275818" y="1855440"/>
            <a:ext cx="3916803" cy="829543"/>
          </a:xfrm>
          <a:prstGeom prst="rect">
            <a:avLst/>
          </a:prstGeom>
          <a:noFill/>
          <a:ln w="0">
            <a:noFill/>
          </a:ln>
        </p:spPr>
        <p:style>
          <a:lnRef idx="0">
            <a:scrgbClr r="0" g="0" b="0"/>
          </a:lnRef>
          <a:fillRef idx="0">
            <a:scrgbClr r="0" g="0" b="0"/>
          </a:fillRef>
          <a:effectRef idx="0">
            <a:scrgbClr r="0" g="0" b="0"/>
          </a:effectRef>
          <a:fontRef idx="minor"/>
        </p:style>
        <p:txBody>
          <a:bodyPr wrap="square" lIns="90000" tIns="45000" rIns="90000" bIns="45000" anchor="t">
            <a:spAutoFit/>
          </a:bodyPr>
          <a:lstStyle/>
          <a:p>
            <a:pPr>
              <a:lnSpc>
                <a:spcPct val="100000"/>
              </a:lnSpc>
              <a:tabLst>
                <a:tab pos="0" algn="l"/>
              </a:tabLst>
            </a:pPr>
            <a:r>
              <a:rPr lang="de-DE" sz="2400" dirty="0">
                <a:solidFill>
                  <a:schemeClr val="dk1"/>
                </a:solidFill>
                <a:latin typeface="Arial"/>
              </a:rPr>
              <a:t>Der „Partizipationswürfel“ nach Abs (2006)</a:t>
            </a:r>
            <a:endParaRPr lang="en-US" sz="2400" dirty="0">
              <a:solidFill>
                <a:schemeClr val="dk1"/>
              </a:solidFill>
              <a:latin typeface="Arial"/>
            </a:endParaRPr>
          </a:p>
        </p:txBody>
      </p:sp>
      <p:sp>
        <p:nvSpPr>
          <p:cNvPr id="9" name="PlaceHolder 1">
            <a:extLst>
              <a:ext uri="{FF2B5EF4-FFF2-40B4-BE49-F238E27FC236}">
                <a16:creationId xmlns:a16="http://schemas.microsoft.com/office/drawing/2014/main" id="{331B0D02-DE63-EDF7-C8CA-DEBF66F34771}"/>
              </a:ext>
            </a:extLst>
          </p:cNvPr>
          <p:cNvSpPr txBox="1">
            <a:spLocks/>
          </p:cNvSpPr>
          <p:nvPr/>
        </p:nvSpPr>
        <p:spPr>
          <a:xfrm>
            <a:off x="275818" y="291730"/>
            <a:ext cx="6753708" cy="1147320"/>
          </a:xfrm>
          <a:prstGeom prst="rect">
            <a:avLst/>
          </a:prstGeom>
          <a:noFill/>
          <a:ln w="0">
            <a:noFill/>
          </a:ln>
        </p:spPr>
        <p:txBody>
          <a:bodyPr lIns="91440" tIns="45720" rIns="91440" bIns="45720" anchor="ctr">
            <a:noAutofit/>
          </a:bodyPr>
          <a:lstStyle>
            <a:lvl1pPr indent="0" algn="l" defTabSz="914400" rtl="0" eaLnBrk="1" latinLnBrk="0" hangingPunct="1">
              <a:lnSpc>
                <a:spcPct val="90000"/>
              </a:lnSpc>
              <a:spcBef>
                <a:spcPct val="0"/>
              </a:spcBef>
              <a:buNone/>
              <a:tabLst>
                <a:tab pos="0" algn="l"/>
              </a:tabLst>
              <a:defRPr lang="de-DE" sz="3600" b="1" u="none" strike="noStrike" kern="1200">
                <a:solidFill>
                  <a:schemeClr val="dk1">
                    <a:lumMod val="75000"/>
                    <a:lumOff val="25000"/>
                  </a:schemeClr>
                </a:solidFill>
                <a:effectLst/>
                <a:uFillTx/>
                <a:latin typeface="Arial"/>
                <a:ea typeface="+mj-ea"/>
                <a:cs typeface="+mj-cs"/>
              </a:defRPr>
            </a:lvl1pPr>
          </a:lstStyle>
          <a:p>
            <a:pPr>
              <a:lnSpc>
                <a:spcPct val="100000"/>
              </a:lnSpc>
            </a:pPr>
            <a:r>
              <a:rPr lang="de-DE" dirty="0">
                <a:solidFill>
                  <a:srgbClr val="404040"/>
                </a:solidFill>
              </a:rPr>
              <a:t>1. Wie können </a:t>
            </a:r>
            <a:r>
              <a:rPr lang="de-DE" dirty="0" err="1">
                <a:solidFill>
                  <a:srgbClr val="404040"/>
                </a:solidFill>
              </a:rPr>
              <a:t>Schüler:innen</a:t>
            </a:r>
            <a:r>
              <a:rPr lang="de-DE" dirty="0">
                <a:solidFill>
                  <a:srgbClr val="404040"/>
                </a:solidFill>
              </a:rPr>
              <a:t> partizipieren?</a:t>
            </a:r>
            <a:endParaRPr lang="de-DE" dirty="0">
              <a:solidFill>
                <a:srgbClr val="404040"/>
              </a:solidFill>
              <a:sym typeface="TT Rounds Condensed Bold"/>
            </a:endParaRPr>
          </a:p>
        </p:txBody>
      </p:sp>
      <p:sp>
        <p:nvSpPr>
          <p:cNvPr id="2" name="Ellipse 1">
            <a:extLst>
              <a:ext uri="{FF2B5EF4-FFF2-40B4-BE49-F238E27FC236}">
                <a16:creationId xmlns:a16="http://schemas.microsoft.com/office/drawing/2014/main" id="{8FA54539-E219-B41C-E549-AC8916B9A626}"/>
              </a:ext>
            </a:extLst>
          </p:cNvPr>
          <p:cNvSpPr>
            <a:spLocks noChangeAspect="1"/>
          </p:cNvSpPr>
          <p:nvPr/>
        </p:nvSpPr>
        <p:spPr>
          <a:xfrm>
            <a:off x="160776" y="249660"/>
            <a:ext cx="648000" cy="648000"/>
          </a:xfrm>
          <a:prstGeom prst="ellipse">
            <a:avLst/>
          </a:prstGeom>
          <a:solidFill>
            <a:schemeClr val="bg1"/>
          </a:solidFill>
          <a:ln>
            <a:solidFill>
              <a:srgbClr val="FF9352"/>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defTabSz="914400">
              <a:lnSpc>
                <a:spcPct val="100000"/>
              </a:lnSpc>
            </a:pPr>
            <a:r>
              <a:rPr lang="de-DE" sz="2800" b="1" u="none" strike="noStrike" dirty="0">
                <a:solidFill>
                  <a:srgbClr val="404040"/>
                </a:solidFill>
                <a:effectLst/>
                <a:uFillTx/>
                <a:latin typeface="Calibri"/>
              </a:rPr>
              <a:t>1</a:t>
            </a:r>
            <a:endParaRPr lang="en-US" sz="2800" b="0" u="none" strike="noStrike" dirty="0">
              <a:solidFill>
                <a:srgbClr val="404040"/>
              </a:solidFill>
              <a:effectLst/>
              <a:uFillTx/>
              <a:latin typeface="Calibri"/>
            </a:endParaRPr>
          </a:p>
        </p:txBody>
      </p:sp>
      <p:sp>
        <p:nvSpPr>
          <p:cNvPr id="3" name="PlaceHolder 2">
            <a:extLst>
              <a:ext uri="{FF2B5EF4-FFF2-40B4-BE49-F238E27FC236}">
                <a16:creationId xmlns:a16="http://schemas.microsoft.com/office/drawing/2014/main" id="{40ED5A02-C686-6D0C-188A-915CA4895159}"/>
              </a:ext>
            </a:extLst>
          </p:cNvPr>
          <p:cNvSpPr txBox="1">
            <a:spLocks/>
          </p:cNvSpPr>
          <p:nvPr/>
        </p:nvSpPr>
        <p:spPr>
          <a:xfrm>
            <a:off x="8772120" y="6356520"/>
            <a:ext cx="2742480" cy="364320"/>
          </a:xfrm>
          <a:prstGeom prst="rect">
            <a:avLst/>
          </a:prstGeom>
          <a:noFill/>
          <a:ln w="0">
            <a:noFill/>
          </a:ln>
        </p:spPr>
        <p:txBody>
          <a:bodyPr lIns="91440" tIns="45720" rIns="91440" bIns="45720" anchor="ctr">
            <a:noAutofit/>
          </a:bodyPr>
          <a:lstStyle>
            <a:defPPr>
              <a:defRPr lang="de-DE"/>
            </a:defPPr>
            <a:lvl1pPr marL="0" indent="0" algn="r" defTabSz="914400" rtl="0" eaLnBrk="1" latinLnBrk="0" hangingPunct="1">
              <a:lnSpc>
                <a:spcPct val="100000"/>
              </a:lnSpc>
              <a:buNone/>
              <a:tabLst>
                <a:tab pos="0" algn="l"/>
              </a:tabLst>
              <a:defRPr lang="de-DE" sz="1200" b="0" u="none" strike="noStrike" kern="1200">
                <a:solidFill>
                  <a:schemeClr val="dk1"/>
                </a:solidFill>
                <a:effectLst/>
                <a:uFillTx/>
                <a:latin typeface="Calibri"/>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D77CA6D-7302-4A7E-BFD3-8466AA1E86C8}" type="slidenum">
              <a:rPr lang="de-DE" smtClean="0">
                <a:solidFill>
                  <a:schemeClr val="tx1"/>
                </a:solidFill>
              </a:rPr>
              <a:pPr/>
              <a:t>9</a:t>
            </a:fld>
            <a:endParaRPr lang="de-DE">
              <a:solidFill>
                <a:schemeClr val="tx1"/>
              </a:solidFill>
            </a:endParaRPr>
          </a:p>
        </p:txBody>
      </p:sp>
    </p:spTree>
  </p:cSld>
  <p:clrMapOvr>
    <a:masterClrMapping/>
  </p:clrMapOvr>
</p:sld>
</file>

<file path=ppt/theme/theme1.xml><?xml version="1.0" encoding="utf-8"?>
<a:theme xmlns:a="http://schemas.openxmlformats.org/drawingml/2006/main" name="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majorFont>
      <a:minorFont>
        <a:latin typeface="Calibri" panose="020F0502020204030204"/>
        <a:ea typeface=""/>
        <a:cs typeface=""/>
      </a:minorFont>
    </a:fontScheme>
    <a:fmtScheme>
      <a:fillStyleLst>
        <a:solidFill>
          <a:schemeClr val="phClr"/>
        </a:solidFill>
        <a:gradFill>
          <a:gsLst>
            <a:gs pos="0">
              <a:schemeClr val="phClr">
                <a:lumMod val="110000"/>
                <a:tint val="67000"/>
              </a:schemeClr>
            </a:gs>
            <a:gs pos="50000">
              <a:schemeClr val="phClr">
                <a:lumMod val="105000"/>
                <a:tint val="73000"/>
              </a:schemeClr>
            </a:gs>
            <a:gs pos="100000">
              <a:schemeClr val="phClr">
                <a:lumMod val="105000"/>
                <a:tint val="81000"/>
              </a:schemeClr>
            </a:gs>
          </a:gsLst>
          <a:lin ang="5400000" scaled="0"/>
          <a:tileRect/>
        </a:gradFill>
        <a:gradFill>
          <a:gsLst>
            <a:gs pos="0">
              <a:schemeClr val="phClr">
                <a:lumMod val="102000"/>
                <a:tint val="94000"/>
              </a:schemeClr>
            </a:gs>
            <a:gs pos="50000">
              <a:schemeClr val="phClr">
                <a:lumMod val="100000"/>
                <a:shade val="100000"/>
              </a:schemeClr>
            </a:gs>
            <a:gs pos="100000">
              <a:schemeClr val="phClr">
                <a:lumMod val="99000"/>
                <a:shade val="78000"/>
              </a:schemeClr>
            </a:gs>
          </a:gsLst>
          <a:lin ang="5400000" scaled="0"/>
          <a:tileRect/>
        </a:gradFill>
      </a:fillStyleLst>
      <a:lnStyleLst>
        <a:ln w="6350" cap="flat" cmpd="sng" algn="ctr">
          <a:prstDash val="solid"/>
          <a:miter lim="800000"/>
        </a:ln>
        <a:ln w="12700" cap="flat" cmpd="sng" algn="ctr">
          <a:prstDash val="solid"/>
          <a:miter lim="800000"/>
        </a:ln>
        <a:ln w="19050" cap="flat" cmpd="sng" algn="ctr">
          <a:prstDash val="solid"/>
          <a:miter lim="800000"/>
        </a:ln>
      </a:lnStyleLst>
      <a:effectStyleLst>
        <a:effectStyle>
          <a:effectLst/>
        </a:effectStyle>
        <a:effectStyle>
          <a:effectLst/>
        </a:effectStyle>
        <a:effectStyle>
          <a:effectLst/>
        </a:effectStyle>
      </a:effectStyleLst>
      <a:bgFillStyleLst>
        <a:solidFill>
          <a:schemeClr val="phClr"/>
        </a:solidFill>
        <a:solidFill>
          <a:schemeClr val="phClr">
            <a:tint val="95000"/>
          </a:schemeClr>
        </a:solidFill>
        <a:gradFill>
          <a:gsLst>
            <a:gs pos="0">
              <a:schemeClr val="phClr">
                <a:tint val="93000"/>
                <a:shade val="98000"/>
                <a:lumMod val="102000"/>
              </a:schemeClr>
            </a:gs>
            <a:gs pos="50000">
              <a:schemeClr val="phClr">
                <a:tint val="98000"/>
                <a:shade val="90000"/>
                <a:lumMod val="103000"/>
              </a:schemeClr>
            </a:gs>
            <a:gs pos="100000">
              <a:schemeClr val="phClr">
                <a:shade val="63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a:ea typeface="DejaVu Sans"/>
        <a:cs typeface="DejaVu Sans"/>
      </a:majorFont>
      <a:minorFont>
        <a:latin typeface="Arial"/>
        <a:ea typeface="DejaVu Sans"/>
        <a:cs typeface="DejaVu Sans"/>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1478</Words>
  <Application>Microsoft Office PowerPoint</Application>
  <PresentationFormat>Breitbild</PresentationFormat>
  <Paragraphs>308</Paragraphs>
  <Slides>28</Slides>
  <Notes>19</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28</vt:i4>
      </vt:variant>
    </vt:vector>
  </HeadingPairs>
  <TitlesOfParts>
    <vt:vector size="35" baseType="lpstr">
      <vt:lpstr>Arial</vt:lpstr>
      <vt:lpstr>Calibri</vt:lpstr>
      <vt:lpstr>Calibri Light</vt:lpstr>
      <vt:lpstr>Symbol</vt:lpstr>
      <vt:lpstr>TT Rounds Condensed Bold</vt:lpstr>
      <vt:lpstr>Wingdings</vt:lpstr>
      <vt:lpstr>Office</vt:lpstr>
      <vt:lpstr>KI und schulische Demokratiebildung – Herausforderungen erkennen und gestalten</vt:lpstr>
      <vt:lpstr>PowerPoint-Präsentation</vt:lpstr>
      <vt:lpstr>PowerPoint-Präsentation</vt:lpstr>
      <vt:lpstr>Ziele der Fortbildung</vt:lpstr>
      <vt:lpstr>Ablauf</vt:lpstr>
      <vt:lpstr>PowerPoint-Präsentation</vt:lpstr>
      <vt:lpstr>PowerPoint-Präsentation</vt:lpstr>
      <vt:lpstr>PowerPoint-Präsentation</vt:lpstr>
      <vt:lpstr>PowerPoint-Präsentation</vt:lpstr>
      <vt:lpstr>PowerPoint-Präsentation</vt:lpstr>
      <vt:lpstr>PowerPoint-Präsentation</vt:lpstr>
      <vt:lpstr>1. Demokratiebildung auf Schulebene</vt:lpstr>
      <vt:lpstr>PowerPoint-Präsentation</vt:lpstr>
      <vt:lpstr>PowerPoint-Präsentation</vt:lpstr>
      <vt:lpstr>2. Herausforderungen durch KI-Fälle aus Schulen</vt:lpstr>
      <vt:lpstr>2. Arbeitsphase I: Gruppenarbeit</vt:lpstr>
      <vt:lpstr>2. Arbeitsphase I</vt:lpstr>
      <vt:lpstr>3. Arbeitsphase I: Ergebnisse</vt:lpstr>
      <vt:lpstr>2. Arbeitsphase I: Handlungsempfehlung</vt:lpstr>
      <vt:lpstr>PowerPoint-Präsentation</vt:lpstr>
      <vt:lpstr>3. Arbeitsphase II: Gruppenarbeit</vt:lpstr>
      <vt:lpstr>3. Demokratiebildung auf Schulebene</vt:lpstr>
      <vt:lpstr>PowerPoint-Präsentation</vt:lpstr>
      <vt:lpstr>3. Arbeitsphase II: Ergebnisse der Gruppenarbeit</vt:lpstr>
      <vt:lpstr>PowerPoint-Präsentation</vt:lpstr>
      <vt:lpstr>Rückblick: Ziele der Fortbildung</vt:lpstr>
      <vt:lpstr>PowerPoint-Präsentation</vt:lpstr>
      <vt:lpstr>Vielen Dank für Ihre Aufmerksamkeit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subject/>
  <dc:creator>Kindlinger, Marcus</dc:creator>
  <dc:description/>
  <cp:lastModifiedBy>Marcus Kindlinger</cp:lastModifiedBy>
  <cp:revision>1312</cp:revision>
  <dcterms:created xsi:type="dcterms:W3CDTF">2022-11-29T06:26:47Z</dcterms:created>
  <dcterms:modified xsi:type="dcterms:W3CDTF">2026-01-28T17:19:14Z</dcterms:modified>
  <dc:language>en-US</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HiddenSlides">
    <vt:i4>3</vt:i4>
  </property>
  <property fmtid="{D5CDD505-2E9C-101B-9397-08002B2CF9AE}" pid="3" name="Notes">
    <vt:i4>40</vt:i4>
  </property>
  <property fmtid="{D5CDD505-2E9C-101B-9397-08002B2CF9AE}" pid="4" name="PresentationFormat">
    <vt:lpwstr>Breitbild</vt:lpwstr>
  </property>
  <property fmtid="{D5CDD505-2E9C-101B-9397-08002B2CF9AE}" pid="5" name="Slides">
    <vt:i4>40</vt:i4>
  </property>
</Properties>
</file>