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1.svg" ContentType="image/svg+xml"/>
  <Override PartName="/ppt/notesSlides/notesSlide14.xml" ContentType="application/vnd.openxmlformats-officedocument.presentationml.notesSlide+xml"/>
  <Override PartName="/ppt/media/image23.svg" ContentType="image/svg+xml"/>
  <Override PartName="/ppt/media/image25.svg" ContentType="image/sv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34.svg" ContentType="image/sv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37.svg" ContentType="image/sv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40.svg" ContentType="image/svg+xml"/>
  <Override PartName="/ppt/notesSlides/notesSlide3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348" r:id="rId2"/>
    <p:sldId id="297" r:id="rId3"/>
    <p:sldId id="350" r:id="rId4"/>
    <p:sldId id="300" r:id="rId5"/>
    <p:sldId id="301" r:id="rId6"/>
    <p:sldId id="302" r:id="rId7"/>
    <p:sldId id="303" r:id="rId8"/>
    <p:sldId id="304" r:id="rId9"/>
    <p:sldId id="305" r:id="rId10"/>
    <p:sldId id="306" r:id="rId11"/>
    <p:sldId id="307" r:id="rId12"/>
    <p:sldId id="308" r:id="rId13"/>
    <p:sldId id="310" r:id="rId14"/>
    <p:sldId id="311" r:id="rId15"/>
    <p:sldId id="312" r:id="rId16"/>
    <p:sldId id="313" r:id="rId17"/>
    <p:sldId id="314" r:id="rId18"/>
    <p:sldId id="315" r:id="rId19"/>
    <p:sldId id="316" r:id="rId20"/>
    <p:sldId id="317" r:id="rId21"/>
    <p:sldId id="318" r:id="rId22"/>
    <p:sldId id="322" r:id="rId23"/>
    <p:sldId id="323" r:id="rId24"/>
    <p:sldId id="325" r:id="rId25"/>
    <p:sldId id="326" r:id="rId26"/>
    <p:sldId id="328" r:id="rId27"/>
    <p:sldId id="327" r:id="rId28"/>
    <p:sldId id="332" r:id="rId29"/>
    <p:sldId id="333" r:id="rId30"/>
    <p:sldId id="334" r:id="rId31"/>
    <p:sldId id="335" r:id="rId32"/>
    <p:sldId id="336" r:id="rId33"/>
    <p:sldId id="337" r:id="rId34"/>
    <p:sldId id="338" r:id="rId35"/>
    <p:sldId id="339" r:id="rId36"/>
    <p:sldId id="340" r:id="rId37"/>
    <p:sldId id="342" r:id="rId38"/>
    <p:sldId id="343" r:id="rId39"/>
    <p:sldId id="345" r:id="rId40"/>
    <p:sldId id="349" r:id="rId41"/>
    <p:sldId id="346" r:id="rId42"/>
    <p:sldId id="347"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äsi" id="{D01D89C8-0F9D-014A-AD07-E57537F7F7A0}">
          <p14:sldIdLst>
            <p14:sldId id="348"/>
            <p14:sldId id="297"/>
            <p14:sldId id="350"/>
            <p14:sldId id="300"/>
            <p14:sldId id="301"/>
            <p14:sldId id="302"/>
            <p14:sldId id="303"/>
            <p14:sldId id="304"/>
            <p14:sldId id="305"/>
            <p14:sldId id="306"/>
            <p14:sldId id="307"/>
            <p14:sldId id="308"/>
            <p14:sldId id="310"/>
            <p14:sldId id="311"/>
            <p14:sldId id="312"/>
            <p14:sldId id="313"/>
            <p14:sldId id="314"/>
            <p14:sldId id="315"/>
            <p14:sldId id="316"/>
            <p14:sldId id="317"/>
            <p14:sldId id="318"/>
            <p14:sldId id="322"/>
            <p14:sldId id="323"/>
            <p14:sldId id="325"/>
            <p14:sldId id="326"/>
            <p14:sldId id="328"/>
            <p14:sldId id="327"/>
            <p14:sldId id="332"/>
            <p14:sldId id="333"/>
            <p14:sldId id="334"/>
            <p14:sldId id="335"/>
            <p14:sldId id="336"/>
            <p14:sldId id="337"/>
            <p14:sldId id="338"/>
            <p14:sldId id="339"/>
            <p14:sldId id="340"/>
            <p14:sldId id="342"/>
            <p14:sldId id="343"/>
            <p14:sldId id="345"/>
            <p14:sldId id="349"/>
            <p14:sldId id="346"/>
            <p14:sldId id="34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C14469-A547-6D36-7ABA-99FFD4C15340}" name="Leon Micheel" initials="LM" userId="8a65382674eab921" providerId="Windows Live"/>
  <p188:author id="{E27BC987-673A-DFA2-CE78-F9F6F2602971}" name="Marcus Kindlinger" initials="MK" userId="S::mkindlin@on.wwu.de::38bb0d90-57e5-4c6d-879c-3a1b6152ce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C4EADD"/>
    <a:srgbClr val="B0E2D1"/>
    <a:srgbClr val="E3F5EF"/>
    <a:srgbClr val="FF9352"/>
    <a:srgbClr val="A0AD9B"/>
    <a:srgbClr val="CDE7C3"/>
    <a:srgbClr val="75BC58"/>
    <a:srgbClr val="09ABFF"/>
    <a:srgbClr val="EBC3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712"/>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us Kindlinger" userId="38bb0d90-57e5-4c6d-879c-3a1b6152ce1f" providerId="ADAL" clId="{66FC637F-F542-4650-9CCF-1D8F9A13CA42}"/>
    <pc:docChg chg="undo custSel addSld delSld modSld modSection">
      <pc:chgData name="Marcus Kindlinger" userId="38bb0d90-57e5-4c6d-879c-3a1b6152ce1f" providerId="ADAL" clId="{66FC637F-F542-4650-9CCF-1D8F9A13CA42}" dt="2026-01-05T15:58:36.329" v="118" actId="20577"/>
      <pc:docMkLst>
        <pc:docMk/>
      </pc:docMkLst>
      <pc:sldChg chg="modNotesTx">
        <pc:chgData name="Marcus Kindlinger" userId="38bb0d90-57e5-4c6d-879c-3a1b6152ce1f" providerId="ADAL" clId="{66FC637F-F542-4650-9CCF-1D8F9A13CA42}" dt="2026-01-05T15:58:36.329" v="118" actId="20577"/>
        <pc:sldMkLst>
          <pc:docMk/>
          <pc:sldMk cId="2278194318" sldId="297"/>
        </pc:sldMkLst>
      </pc:sldChg>
      <pc:sldChg chg="del">
        <pc:chgData name="Marcus Kindlinger" userId="38bb0d90-57e5-4c6d-879c-3a1b6152ce1f" providerId="ADAL" clId="{66FC637F-F542-4650-9CCF-1D8F9A13CA42}" dt="2026-01-05T15:15:47.757" v="11" actId="47"/>
        <pc:sldMkLst>
          <pc:docMk/>
          <pc:sldMk cId="900314035" sldId="299"/>
        </pc:sldMkLst>
      </pc:sldChg>
      <pc:sldChg chg="addSp modSp mod modAnim">
        <pc:chgData name="Marcus Kindlinger" userId="38bb0d90-57e5-4c6d-879c-3a1b6152ce1f" providerId="ADAL" clId="{66FC637F-F542-4650-9CCF-1D8F9A13CA42}" dt="2026-01-05T15:40:25.500" v="76"/>
        <pc:sldMkLst>
          <pc:docMk/>
          <pc:sldMk cId="806287806" sldId="301"/>
        </pc:sldMkLst>
        <pc:spChg chg="add mod">
          <ac:chgData name="Marcus Kindlinger" userId="38bb0d90-57e5-4c6d-879c-3a1b6152ce1f" providerId="ADAL" clId="{66FC637F-F542-4650-9CCF-1D8F9A13CA42}" dt="2026-01-05T15:39:37.112" v="59" actId="1076"/>
          <ac:spMkLst>
            <pc:docMk/>
            <pc:sldMk cId="806287806" sldId="301"/>
            <ac:spMk id="2" creationId="{0BD50D3E-A27E-9D9D-D48F-29A0EE4C8296}"/>
          </ac:spMkLst>
        </pc:spChg>
      </pc:sldChg>
      <pc:sldChg chg="addSp modSp modAnim">
        <pc:chgData name="Marcus Kindlinger" userId="38bb0d90-57e5-4c6d-879c-3a1b6152ce1f" providerId="ADAL" clId="{66FC637F-F542-4650-9CCF-1D8F9A13CA42}" dt="2026-01-05T15:40:22.322" v="75"/>
        <pc:sldMkLst>
          <pc:docMk/>
          <pc:sldMk cId="12294802" sldId="302"/>
        </pc:sldMkLst>
        <pc:spChg chg="add mod">
          <ac:chgData name="Marcus Kindlinger" userId="38bb0d90-57e5-4c6d-879c-3a1b6152ce1f" providerId="ADAL" clId="{66FC637F-F542-4650-9CCF-1D8F9A13CA42}" dt="2026-01-05T15:39:49.727" v="60"/>
          <ac:spMkLst>
            <pc:docMk/>
            <pc:sldMk cId="12294802" sldId="302"/>
            <ac:spMk id="2" creationId="{EAE80661-3F6E-55A3-102C-4A6AAF374410}"/>
          </ac:spMkLst>
        </pc:spChg>
      </pc:sldChg>
      <pc:sldChg chg="addSp modSp modAnim">
        <pc:chgData name="Marcus Kindlinger" userId="38bb0d90-57e5-4c6d-879c-3a1b6152ce1f" providerId="ADAL" clId="{66FC637F-F542-4650-9CCF-1D8F9A13CA42}" dt="2026-01-05T15:40:19.967" v="74"/>
        <pc:sldMkLst>
          <pc:docMk/>
          <pc:sldMk cId="1607148585" sldId="303"/>
        </pc:sldMkLst>
        <pc:spChg chg="add mod">
          <ac:chgData name="Marcus Kindlinger" userId="38bb0d90-57e5-4c6d-879c-3a1b6152ce1f" providerId="ADAL" clId="{66FC637F-F542-4650-9CCF-1D8F9A13CA42}" dt="2026-01-05T15:39:51.301" v="61"/>
          <ac:spMkLst>
            <pc:docMk/>
            <pc:sldMk cId="1607148585" sldId="303"/>
            <ac:spMk id="3" creationId="{18A7D67F-C65B-CE17-818B-5B1965C0DC01}"/>
          </ac:spMkLst>
        </pc:spChg>
      </pc:sldChg>
      <pc:sldChg chg="addSp modSp modAnim">
        <pc:chgData name="Marcus Kindlinger" userId="38bb0d90-57e5-4c6d-879c-3a1b6152ce1f" providerId="ADAL" clId="{66FC637F-F542-4650-9CCF-1D8F9A13CA42}" dt="2026-01-05T15:40:17.603" v="73"/>
        <pc:sldMkLst>
          <pc:docMk/>
          <pc:sldMk cId="1403492795" sldId="304"/>
        </pc:sldMkLst>
        <pc:spChg chg="add mod">
          <ac:chgData name="Marcus Kindlinger" userId="38bb0d90-57e5-4c6d-879c-3a1b6152ce1f" providerId="ADAL" clId="{66FC637F-F542-4650-9CCF-1D8F9A13CA42}" dt="2026-01-05T15:39:52.562" v="62"/>
          <ac:spMkLst>
            <pc:docMk/>
            <pc:sldMk cId="1403492795" sldId="304"/>
            <ac:spMk id="2" creationId="{C52DEEBA-2B32-E213-C9C7-53D0C7B988E9}"/>
          </ac:spMkLst>
        </pc:spChg>
      </pc:sldChg>
      <pc:sldChg chg="addSp modSp modAnim">
        <pc:chgData name="Marcus Kindlinger" userId="38bb0d90-57e5-4c6d-879c-3a1b6152ce1f" providerId="ADAL" clId="{66FC637F-F542-4650-9CCF-1D8F9A13CA42}" dt="2026-01-05T15:40:15.133" v="72"/>
        <pc:sldMkLst>
          <pc:docMk/>
          <pc:sldMk cId="241815217" sldId="305"/>
        </pc:sldMkLst>
        <pc:spChg chg="add mod">
          <ac:chgData name="Marcus Kindlinger" userId="38bb0d90-57e5-4c6d-879c-3a1b6152ce1f" providerId="ADAL" clId="{66FC637F-F542-4650-9CCF-1D8F9A13CA42}" dt="2026-01-05T15:39:53.697" v="63"/>
          <ac:spMkLst>
            <pc:docMk/>
            <pc:sldMk cId="241815217" sldId="305"/>
            <ac:spMk id="6" creationId="{4FBAD7BC-CD00-6FD2-B070-587986E31C65}"/>
          </ac:spMkLst>
        </pc:spChg>
      </pc:sldChg>
      <pc:sldChg chg="addSp modSp modAnim">
        <pc:chgData name="Marcus Kindlinger" userId="38bb0d90-57e5-4c6d-879c-3a1b6152ce1f" providerId="ADAL" clId="{66FC637F-F542-4650-9CCF-1D8F9A13CA42}" dt="2026-01-05T15:40:12.657" v="71"/>
        <pc:sldMkLst>
          <pc:docMk/>
          <pc:sldMk cId="3064654258" sldId="306"/>
        </pc:sldMkLst>
        <pc:spChg chg="add mod">
          <ac:chgData name="Marcus Kindlinger" userId="38bb0d90-57e5-4c6d-879c-3a1b6152ce1f" providerId="ADAL" clId="{66FC637F-F542-4650-9CCF-1D8F9A13CA42}" dt="2026-01-05T15:39:55.348" v="64"/>
          <ac:spMkLst>
            <pc:docMk/>
            <pc:sldMk cId="3064654258" sldId="306"/>
            <ac:spMk id="4" creationId="{580CCD44-665F-41FD-7E19-5B74BBED0EEF}"/>
          </ac:spMkLst>
        </pc:spChg>
      </pc:sldChg>
      <pc:sldChg chg="addSp modSp modAnim">
        <pc:chgData name="Marcus Kindlinger" userId="38bb0d90-57e5-4c6d-879c-3a1b6152ce1f" providerId="ADAL" clId="{66FC637F-F542-4650-9CCF-1D8F9A13CA42}" dt="2026-01-05T15:40:10.291" v="70"/>
        <pc:sldMkLst>
          <pc:docMk/>
          <pc:sldMk cId="3021670153" sldId="307"/>
        </pc:sldMkLst>
        <pc:spChg chg="add mod">
          <ac:chgData name="Marcus Kindlinger" userId="38bb0d90-57e5-4c6d-879c-3a1b6152ce1f" providerId="ADAL" clId="{66FC637F-F542-4650-9CCF-1D8F9A13CA42}" dt="2026-01-05T15:39:56.909" v="65"/>
          <ac:spMkLst>
            <pc:docMk/>
            <pc:sldMk cId="3021670153" sldId="307"/>
            <ac:spMk id="8" creationId="{FE07815B-EBB8-3E0D-8861-A08F8E43DB52}"/>
          </ac:spMkLst>
        </pc:spChg>
      </pc:sldChg>
      <pc:sldChg chg="addSp modSp modAnim">
        <pc:chgData name="Marcus Kindlinger" userId="38bb0d90-57e5-4c6d-879c-3a1b6152ce1f" providerId="ADAL" clId="{66FC637F-F542-4650-9CCF-1D8F9A13CA42}" dt="2026-01-05T15:40:08.105" v="69"/>
        <pc:sldMkLst>
          <pc:docMk/>
          <pc:sldMk cId="1093886027" sldId="308"/>
        </pc:sldMkLst>
        <pc:spChg chg="add mod">
          <ac:chgData name="Marcus Kindlinger" userId="38bb0d90-57e5-4c6d-879c-3a1b6152ce1f" providerId="ADAL" clId="{66FC637F-F542-4650-9CCF-1D8F9A13CA42}" dt="2026-01-05T15:39:58.279" v="66"/>
          <ac:spMkLst>
            <pc:docMk/>
            <pc:sldMk cId="1093886027" sldId="308"/>
            <ac:spMk id="6" creationId="{9545FCB9-D342-27B4-49A9-E434A3D7B9C3}"/>
          </ac:spMkLst>
        </pc:spChg>
      </pc:sldChg>
      <pc:sldChg chg="addSp modSp modAnim">
        <pc:chgData name="Marcus Kindlinger" userId="38bb0d90-57e5-4c6d-879c-3a1b6152ce1f" providerId="ADAL" clId="{66FC637F-F542-4650-9CCF-1D8F9A13CA42}" dt="2026-01-05T15:40:05.463" v="68"/>
        <pc:sldMkLst>
          <pc:docMk/>
          <pc:sldMk cId="3385163153" sldId="310"/>
        </pc:sldMkLst>
        <pc:spChg chg="add mod">
          <ac:chgData name="Marcus Kindlinger" userId="38bb0d90-57e5-4c6d-879c-3a1b6152ce1f" providerId="ADAL" clId="{66FC637F-F542-4650-9CCF-1D8F9A13CA42}" dt="2026-01-05T15:39:59.664" v="67"/>
          <ac:spMkLst>
            <pc:docMk/>
            <pc:sldMk cId="3385163153" sldId="310"/>
            <ac:spMk id="4" creationId="{D245B2C4-0D35-4E51-3D9A-2EAF2D27EC91}"/>
          </ac:spMkLst>
        </pc:spChg>
      </pc:sldChg>
      <pc:sldChg chg="addSp modSp">
        <pc:chgData name="Marcus Kindlinger" userId="38bb0d90-57e5-4c6d-879c-3a1b6152ce1f" providerId="ADAL" clId="{66FC637F-F542-4650-9CCF-1D8F9A13CA42}" dt="2026-01-05T15:40:37.781" v="77"/>
        <pc:sldMkLst>
          <pc:docMk/>
          <pc:sldMk cId="2958807270" sldId="311"/>
        </pc:sldMkLst>
        <pc:spChg chg="add mod">
          <ac:chgData name="Marcus Kindlinger" userId="38bb0d90-57e5-4c6d-879c-3a1b6152ce1f" providerId="ADAL" clId="{66FC637F-F542-4650-9CCF-1D8F9A13CA42}" dt="2026-01-05T15:40:37.781" v="77"/>
          <ac:spMkLst>
            <pc:docMk/>
            <pc:sldMk cId="2958807270" sldId="311"/>
            <ac:spMk id="7" creationId="{CE5B75BA-B62A-3ECC-2019-C034C4A840CD}"/>
          </ac:spMkLst>
        </pc:spChg>
      </pc:sldChg>
      <pc:sldChg chg="addSp modSp">
        <pc:chgData name="Marcus Kindlinger" userId="38bb0d90-57e5-4c6d-879c-3a1b6152ce1f" providerId="ADAL" clId="{66FC637F-F542-4650-9CCF-1D8F9A13CA42}" dt="2026-01-05T15:40:39.281" v="78"/>
        <pc:sldMkLst>
          <pc:docMk/>
          <pc:sldMk cId="571176188" sldId="312"/>
        </pc:sldMkLst>
        <pc:spChg chg="add mod">
          <ac:chgData name="Marcus Kindlinger" userId="38bb0d90-57e5-4c6d-879c-3a1b6152ce1f" providerId="ADAL" clId="{66FC637F-F542-4650-9CCF-1D8F9A13CA42}" dt="2026-01-05T15:40:39.281" v="78"/>
          <ac:spMkLst>
            <pc:docMk/>
            <pc:sldMk cId="571176188" sldId="312"/>
            <ac:spMk id="3" creationId="{A20C71C6-CB6C-8D22-A13A-BAE13AFF5925}"/>
          </ac:spMkLst>
        </pc:spChg>
      </pc:sldChg>
      <pc:sldChg chg="addSp modSp mod modAnim">
        <pc:chgData name="Marcus Kindlinger" userId="38bb0d90-57e5-4c6d-879c-3a1b6152ce1f" providerId="ADAL" clId="{66FC637F-F542-4650-9CCF-1D8F9A13CA42}" dt="2026-01-05T15:40:42.651" v="79"/>
        <pc:sldMkLst>
          <pc:docMk/>
          <pc:sldMk cId="1168950350" sldId="313"/>
        </pc:sldMkLst>
        <pc:spChg chg="add mod">
          <ac:chgData name="Marcus Kindlinger" userId="38bb0d90-57e5-4c6d-879c-3a1b6152ce1f" providerId="ADAL" clId="{66FC637F-F542-4650-9CCF-1D8F9A13CA42}" dt="2026-01-05T15:39:28.159" v="56" actId="1076"/>
          <ac:spMkLst>
            <pc:docMk/>
            <pc:sldMk cId="1168950350" sldId="313"/>
            <ac:spMk id="2" creationId="{454053F7-14F4-ABA0-161C-88E83B8365EE}"/>
          </ac:spMkLst>
        </pc:spChg>
      </pc:sldChg>
      <pc:sldChg chg="addSp modSp mod">
        <pc:chgData name="Marcus Kindlinger" userId="38bb0d90-57e5-4c6d-879c-3a1b6152ce1f" providerId="ADAL" clId="{66FC637F-F542-4650-9CCF-1D8F9A13CA42}" dt="2026-01-05T15:40:47.705" v="81" actId="20577"/>
        <pc:sldMkLst>
          <pc:docMk/>
          <pc:sldMk cId="2916873609" sldId="314"/>
        </pc:sldMkLst>
        <pc:spChg chg="add mod">
          <ac:chgData name="Marcus Kindlinger" userId="38bb0d90-57e5-4c6d-879c-3a1b6152ce1f" providerId="ADAL" clId="{66FC637F-F542-4650-9CCF-1D8F9A13CA42}" dt="2026-01-05T15:40:47.705" v="81" actId="20577"/>
          <ac:spMkLst>
            <pc:docMk/>
            <pc:sldMk cId="2916873609" sldId="314"/>
            <ac:spMk id="4" creationId="{F5ADD1C8-C964-D401-09B9-C342152402E6}"/>
          </ac:spMkLst>
        </pc:spChg>
      </pc:sldChg>
      <pc:sldChg chg="addSp modSp">
        <pc:chgData name="Marcus Kindlinger" userId="38bb0d90-57e5-4c6d-879c-3a1b6152ce1f" providerId="ADAL" clId="{66FC637F-F542-4650-9CCF-1D8F9A13CA42}" dt="2026-01-05T15:40:49.918" v="82"/>
        <pc:sldMkLst>
          <pc:docMk/>
          <pc:sldMk cId="3699177986" sldId="315"/>
        </pc:sldMkLst>
        <pc:spChg chg="add mod">
          <ac:chgData name="Marcus Kindlinger" userId="38bb0d90-57e5-4c6d-879c-3a1b6152ce1f" providerId="ADAL" clId="{66FC637F-F542-4650-9CCF-1D8F9A13CA42}" dt="2026-01-05T15:40:49.918" v="82"/>
          <ac:spMkLst>
            <pc:docMk/>
            <pc:sldMk cId="3699177986" sldId="315"/>
            <ac:spMk id="2" creationId="{311CC90D-F630-5543-631E-5721431F41C4}"/>
          </ac:spMkLst>
        </pc:spChg>
      </pc:sldChg>
      <pc:sldChg chg="addSp modSp">
        <pc:chgData name="Marcus Kindlinger" userId="38bb0d90-57e5-4c6d-879c-3a1b6152ce1f" providerId="ADAL" clId="{66FC637F-F542-4650-9CCF-1D8F9A13CA42}" dt="2026-01-05T15:40:52.075" v="83"/>
        <pc:sldMkLst>
          <pc:docMk/>
          <pc:sldMk cId="3113955629" sldId="316"/>
        </pc:sldMkLst>
        <pc:spChg chg="add mod">
          <ac:chgData name="Marcus Kindlinger" userId="38bb0d90-57e5-4c6d-879c-3a1b6152ce1f" providerId="ADAL" clId="{66FC637F-F542-4650-9CCF-1D8F9A13CA42}" dt="2026-01-05T15:40:52.075" v="83"/>
          <ac:spMkLst>
            <pc:docMk/>
            <pc:sldMk cId="3113955629" sldId="316"/>
            <ac:spMk id="4" creationId="{4DE96996-30ED-C7C9-C8E8-01D326D65848}"/>
          </ac:spMkLst>
        </pc:spChg>
      </pc:sldChg>
      <pc:sldChg chg="addSp modSp">
        <pc:chgData name="Marcus Kindlinger" userId="38bb0d90-57e5-4c6d-879c-3a1b6152ce1f" providerId="ADAL" clId="{66FC637F-F542-4650-9CCF-1D8F9A13CA42}" dt="2026-01-05T15:40:53.335" v="84"/>
        <pc:sldMkLst>
          <pc:docMk/>
          <pc:sldMk cId="1023073567" sldId="317"/>
        </pc:sldMkLst>
        <pc:spChg chg="add mod">
          <ac:chgData name="Marcus Kindlinger" userId="38bb0d90-57e5-4c6d-879c-3a1b6152ce1f" providerId="ADAL" clId="{66FC637F-F542-4650-9CCF-1D8F9A13CA42}" dt="2026-01-05T15:40:53.335" v="84"/>
          <ac:spMkLst>
            <pc:docMk/>
            <pc:sldMk cId="1023073567" sldId="317"/>
            <ac:spMk id="2" creationId="{31B1EABD-3865-F742-BB9F-32467C096BB2}"/>
          </ac:spMkLst>
        </pc:spChg>
      </pc:sldChg>
      <pc:sldChg chg="addSp modSp">
        <pc:chgData name="Marcus Kindlinger" userId="38bb0d90-57e5-4c6d-879c-3a1b6152ce1f" providerId="ADAL" clId="{66FC637F-F542-4650-9CCF-1D8F9A13CA42}" dt="2026-01-05T15:40:55.710" v="85"/>
        <pc:sldMkLst>
          <pc:docMk/>
          <pc:sldMk cId="3230435652" sldId="318"/>
        </pc:sldMkLst>
        <pc:spChg chg="add mod">
          <ac:chgData name="Marcus Kindlinger" userId="38bb0d90-57e5-4c6d-879c-3a1b6152ce1f" providerId="ADAL" clId="{66FC637F-F542-4650-9CCF-1D8F9A13CA42}" dt="2026-01-05T15:40:55.710" v="85"/>
          <ac:spMkLst>
            <pc:docMk/>
            <pc:sldMk cId="3230435652" sldId="318"/>
            <ac:spMk id="7" creationId="{643BD54C-D347-A7B1-7730-ADF02AE473AF}"/>
          </ac:spMkLst>
        </pc:spChg>
      </pc:sldChg>
      <pc:sldChg chg="addSp modSp">
        <pc:chgData name="Marcus Kindlinger" userId="38bb0d90-57e5-4c6d-879c-3a1b6152ce1f" providerId="ADAL" clId="{66FC637F-F542-4650-9CCF-1D8F9A13CA42}" dt="2026-01-05T15:40:57.369" v="86"/>
        <pc:sldMkLst>
          <pc:docMk/>
          <pc:sldMk cId="249306677" sldId="322"/>
        </pc:sldMkLst>
        <pc:spChg chg="add mod">
          <ac:chgData name="Marcus Kindlinger" userId="38bb0d90-57e5-4c6d-879c-3a1b6152ce1f" providerId="ADAL" clId="{66FC637F-F542-4650-9CCF-1D8F9A13CA42}" dt="2026-01-05T15:40:57.369" v="86"/>
          <ac:spMkLst>
            <pc:docMk/>
            <pc:sldMk cId="249306677" sldId="322"/>
            <ac:spMk id="2" creationId="{10A08C1C-6EF7-87D3-E8FD-8DDBBA11492C}"/>
          </ac:spMkLst>
        </pc:spChg>
      </pc:sldChg>
      <pc:sldChg chg="addSp modSp">
        <pc:chgData name="Marcus Kindlinger" userId="38bb0d90-57e5-4c6d-879c-3a1b6152ce1f" providerId="ADAL" clId="{66FC637F-F542-4650-9CCF-1D8F9A13CA42}" dt="2026-01-05T15:40:59.138" v="87"/>
        <pc:sldMkLst>
          <pc:docMk/>
          <pc:sldMk cId="1539491414" sldId="323"/>
        </pc:sldMkLst>
        <pc:spChg chg="add mod">
          <ac:chgData name="Marcus Kindlinger" userId="38bb0d90-57e5-4c6d-879c-3a1b6152ce1f" providerId="ADAL" clId="{66FC637F-F542-4650-9CCF-1D8F9A13CA42}" dt="2026-01-05T15:40:59.138" v="87"/>
          <ac:spMkLst>
            <pc:docMk/>
            <pc:sldMk cId="1539491414" sldId="323"/>
            <ac:spMk id="2" creationId="{5717C7CD-5C57-9DA3-8D33-66837B214B34}"/>
          </ac:spMkLst>
        </pc:spChg>
      </pc:sldChg>
      <pc:sldChg chg="addSp modSp">
        <pc:chgData name="Marcus Kindlinger" userId="38bb0d90-57e5-4c6d-879c-3a1b6152ce1f" providerId="ADAL" clId="{66FC637F-F542-4650-9CCF-1D8F9A13CA42}" dt="2026-01-05T15:41:00.944" v="88"/>
        <pc:sldMkLst>
          <pc:docMk/>
          <pc:sldMk cId="1624990795" sldId="325"/>
        </pc:sldMkLst>
        <pc:spChg chg="add mod">
          <ac:chgData name="Marcus Kindlinger" userId="38bb0d90-57e5-4c6d-879c-3a1b6152ce1f" providerId="ADAL" clId="{66FC637F-F542-4650-9CCF-1D8F9A13CA42}" dt="2026-01-05T15:41:00.944" v="88"/>
          <ac:spMkLst>
            <pc:docMk/>
            <pc:sldMk cId="1624990795" sldId="325"/>
            <ac:spMk id="2" creationId="{F36F4264-795A-9EF8-5E13-D76619BF03C3}"/>
          </ac:spMkLst>
        </pc:spChg>
      </pc:sldChg>
      <pc:sldChg chg="addSp modSp">
        <pc:chgData name="Marcus Kindlinger" userId="38bb0d90-57e5-4c6d-879c-3a1b6152ce1f" providerId="ADAL" clId="{66FC637F-F542-4650-9CCF-1D8F9A13CA42}" dt="2026-01-05T15:41:03.069" v="89"/>
        <pc:sldMkLst>
          <pc:docMk/>
          <pc:sldMk cId="552491999" sldId="326"/>
        </pc:sldMkLst>
        <pc:spChg chg="add mod">
          <ac:chgData name="Marcus Kindlinger" userId="38bb0d90-57e5-4c6d-879c-3a1b6152ce1f" providerId="ADAL" clId="{66FC637F-F542-4650-9CCF-1D8F9A13CA42}" dt="2026-01-05T15:41:03.069" v="89"/>
          <ac:spMkLst>
            <pc:docMk/>
            <pc:sldMk cId="552491999" sldId="326"/>
            <ac:spMk id="13" creationId="{45E2276B-C504-69CB-70EF-2788D0F3ADC8}"/>
          </ac:spMkLst>
        </pc:spChg>
      </pc:sldChg>
      <pc:sldChg chg="addSp modSp">
        <pc:chgData name="Marcus Kindlinger" userId="38bb0d90-57e5-4c6d-879c-3a1b6152ce1f" providerId="ADAL" clId="{66FC637F-F542-4650-9CCF-1D8F9A13CA42}" dt="2026-01-05T15:41:07.216" v="91"/>
        <pc:sldMkLst>
          <pc:docMk/>
          <pc:sldMk cId="1384013922" sldId="327"/>
        </pc:sldMkLst>
        <pc:spChg chg="add mod">
          <ac:chgData name="Marcus Kindlinger" userId="38bb0d90-57e5-4c6d-879c-3a1b6152ce1f" providerId="ADAL" clId="{66FC637F-F542-4650-9CCF-1D8F9A13CA42}" dt="2026-01-05T15:41:07.216" v="91"/>
          <ac:spMkLst>
            <pc:docMk/>
            <pc:sldMk cId="1384013922" sldId="327"/>
            <ac:spMk id="3" creationId="{AC3AE945-D0D0-D17D-9B69-25CA20980D26}"/>
          </ac:spMkLst>
        </pc:spChg>
      </pc:sldChg>
      <pc:sldChg chg="addSp modSp">
        <pc:chgData name="Marcus Kindlinger" userId="38bb0d90-57e5-4c6d-879c-3a1b6152ce1f" providerId="ADAL" clId="{66FC637F-F542-4650-9CCF-1D8F9A13CA42}" dt="2026-01-05T15:41:05.584" v="90"/>
        <pc:sldMkLst>
          <pc:docMk/>
          <pc:sldMk cId="2486779483" sldId="328"/>
        </pc:sldMkLst>
        <pc:spChg chg="add mod">
          <ac:chgData name="Marcus Kindlinger" userId="38bb0d90-57e5-4c6d-879c-3a1b6152ce1f" providerId="ADAL" clId="{66FC637F-F542-4650-9CCF-1D8F9A13CA42}" dt="2026-01-05T15:41:05.584" v="90"/>
          <ac:spMkLst>
            <pc:docMk/>
            <pc:sldMk cId="2486779483" sldId="328"/>
            <ac:spMk id="8" creationId="{CF3241B8-87DB-0A4A-C463-E73CD744C353}"/>
          </ac:spMkLst>
        </pc:spChg>
      </pc:sldChg>
      <pc:sldChg chg="addSp modSp mod modAnim">
        <pc:chgData name="Marcus Kindlinger" userId="38bb0d90-57e5-4c6d-879c-3a1b6152ce1f" providerId="ADAL" clId="{66FC637F-F542-4650-9CCF-1D8F9A13CA42}" dt="2026-01-05T15:41:10.849" v="92"/>
        <pc:sldMkLst>
          <pc:docMk/>
          <pc:sldMk cId="3504013153" sldId="332"/>
        </pc:sldMkLst>
        <pc:spChg chg="add mod">
          <ac:chgData name="Marcus Kindlinger" userId="38bb0d90-57e5-4c6d-879c-3a1b6152ce1f" providerId="ADAL" clId="{66FC637F-F542-4650-9CCF-1D8F9A13CA42}" dt="2026-01-05T15:39:08.256" v="53" actId="1076"/>
          <ac:spMkLst>
            <pc:docMk/>
            <pc:sldMk cId="3504013153" sldId="332"/>
            <ac:spMk id="2" creationId="{EDBEE9AB-ADA3-8470-17A7-9136E22DF4E5}"/>
          </ac:spMkLst>
        </pc:spChg>
      </pc:sldChg>
      <pc:sldChg chg="addSp modSp mod modNotesTx">
        <pc:chgData name="Marcus Kindlinger" userId="38bb0d90-57e5-4c6d-879c-3a1b6152ce1f" providerId="ADAL" clId="{66FC637F-F542-4650-9CCF-1D8F9A13CA42}" dt="2026-01-05T15:58:04.889" v="117" actId="20577"/>
        <pc:sldMkLst>
          <pc:docMk/>
          <pc:sldMk cId="729569557" sldId="333"/>
        </pc:sldMkLst>
        <pc:spChg chg="add mod">
          <ac:chgData name="Marcus Kindlinger" userId="38bb0d90-57e5-4c6d-879c-3a1b6152ce1f" providerId="ADAL" clId="{66FC637F-F542-4650-9CCF-1D8F9A13CA42}" dt="2026-01-05T15:41:15.047" v="94" actId="20577"/>
          <ac:spMkLst>
            <pc:docMk/>
            <pc:sldMk cId="729569557" sldId="333"/>
            <ac:spMk id="5" creationId="{52C16023-D3F3-B396-489F-ECD11DA226A8}"/>
          </ac:spMkLst>
        </pc:spChg>
      </pc:sldChg>
      <pc:sldChg chg="addSp modSp modNotesTx">
        <pc:chgData name="Marcus Kindlinger" userId="38bb0d90-57e5-4c6d-879c-3a1b6152ce1f" providerId="ADAL" clId="{66FC637F-F542-4650-9CCF-1D8F9A13CA42}" dt="2026-01-05T15:58:02.513" v="116" actId="20577"/>
        <pc:sldMkLst>
          <pc:docMk/>
          <pc:sldMk cId="4261057802" sldId="334"/>
        </pc:sldMkLst>
        <pc:spChg chg="add mod">
          <ac:chgData name="Marcus Kindlinger" userId="38bb0d90-57e5-4c6d-879c-3a1b6152ce1f" providerId="ADAL" clId="{66FC637F-F542-4650-9CCF-1D8F9A13CA42}" dt="2026-01-05T15:41:18.059" v="95"/>
          <ac:spMkLst>
            <pc:docMk/>
            <pc:sldMk cId="4261057802" sldId="334"/>
            <ac:spMk id="2" creationId="{DD700AFE-4151-CD1B-B297-0754A5C8FA28}"/>
          </ac:spMkLst>
        </pc:spChg>
      </pc:sldChg>
      <pc:sldChg chg="addSp modSp modNotesTx">
        <pc:chgData name="Marcus Kindlinger" userId="38bb0d90-57e5-4c6d-879c-3a1b6152ce1f" providerId="ADAL" clId="{66FC637F-F542-4650-9CCF-1D8F9A13CA42}" dt="2026-01-05T15:58:00.146" v="115" actId="20577"/>
        <pc:sldMkLst>
          <pc:docMk/>
          <pc:sldMk cId="3764877932" sldId="335"/>
        </pc:sldMkLst>
        <pc:spChg chg="add mod">
          <ac:chgData name="Marcus Kindlinger" userId="38bb0d90-57e5-4c6d-879c-3a1b6152ce1f" providerId="ADAL" clId="{66FC637F-F542-4650-9CCF-1D8F9A13CA42}" dt="2026-01-05T15:41:19.676" v="96"/>
          <ac:spMkLst>
            <pc:docMk/>
            <pc:sldMk cId="3764877932" sldId="335"/>
            <ac:spMk id="3" creationId="{5407E994-4DDD-1BB4-B416-FF496EDA8A16}"/>
          </ac:spMkLst>
        </pc:spChg>
      </pc:sldChg>
      <pc:sldChg chg="addSp modSp modNotesTx">
        <pc:chgData name="Marcus Kindlinger" userId="38bb0d90-57e5-4c6d-879c-3a1b6152ce1f" providerId="ADAL" clId="{66FC637F-F542-4650-9CCF-1D8F9A13CA42}" dt="2026-01-05T15:57:57.321" v="114" actId="20577"/>
        <pc:sldMkLst>
          <pc:docMk/>
          <pc:sldMk cId="3703616799" sldId="336"/>
        </pc:sldMkLst>
        <pc:spChg chg="add mod">
          <ac:chgData name="Marcus Kindlinger" userId="38bb0d90-57e5-4c6d-879c-3a1b6152ce1f" providerId="ADAL" clId="{66FC637F-F542-4650-9CCF-1D8F9A13CA42}" dt="2026-01-05T15:41:20.995" v="97"/>
          <ac:spMkLst>
            <pc:docMk/>
            <pc:sldMk cId="3703616799" sldId="336"/>
            <ac:spMk id="7" creationId="{EE6338E8-DF0F-36BD-7686-55602369B66C}"/>
          </ac:spMkLst>
        </pc:spChg>
      </pc:sldChg>
      <pc:sldChg chg="addSp modSp modNotesTx">
        <pc:chgData name="Marcus Kindlinger" userId="38bb0d90-57e5-4c6d-879c-3a1b6152ce1f" providerId="ADAL" clId="{66FC637F-F542-4650-9CCF-1D8F9A13CA42}" dt="2026-01-05T15:57:54.486" v="113" actId="20577"/>
        <pc:sldMkLst>
          <pc:docMk/>
          <pc:sldMk cId="1887070637" sldId="337"/>
        </pc:sldMkLst>
        <pc:spChg chg="add mod">
          <ac:chgData name="Marcus Kindlinger" userId="38bb0d90-57e5-4c6d-879c-3a1b6152ce1f" providerId="ADAL" clId="{66FC637F-F542-4650-9CCF-1D8F9A13CA42}" dt="2026-01-05T15:41:22.645" v="98"/>
          <ac:spMkLst>
            <pc:docMk/>
            <pc:sldMk cId="1887070637" sldId="337"/>
            <ac:spMk id="3" creationId="{CFA56D4A-C1B5-EDBF-5C04-C0841A7B1C18}"/>
          </ac:spMkLst>
        </pc:spChg>
      </pc:sldChg>
      <pc:sldChg chg="addSp modSp modNotesTx">
        <pc:chgData name="Marcus Kindlinger" userId="38bb0d90-57e5-4c6d-879c-3a1b6152ce1f" providerId="ADAL" clId="{66FC637F-F542-4650-9CCF-1D8F9A13CA42}" dt="2026-01-05T15:57:51.950" v="112" actId="20577"/>
        <pc:sldMkLst>
          <pc:docMk/>
          <pc:sldMk cId="3600385525" sldId="338"/>
        </pc:sldMkLst>
        <pc:spChg chg="add mod">
          <ac:chgData name="Marcus Kindlinger" userId="38bb0d90-57e5-4c6d-879c-3a1b6152ce1f" providerId="ADAL" clId="{66FC637F-F542-4650-9CCF-1D8F9A13CA42}" dt="2026-01-05T15:41:24.025" v="99"/>
          <ac:spMkLst>
            <pc:docMk/>
            <pc:sldMk cId="3600385525" sldId="338"/>
            <ac:spMk id="2" creationId="{198DA61B-0782-35B8-3A32-617B898253ED}"/>
          </ac:spMkLst>
        </pc:spChg>
      </pc:sldChg>
      <pc:sldChg chg="addSp modSp mod modAnim">
        <pc:chgData name="Marcus Kindlinger" userId="38bb0d90-57e5-4c6d-879c-3a1b6152ce1f" providerId="ADAL" clId="{66FC637F-F542-4650-9CCF-1D8F9A13CA42}" dt="2026-01-05T15:41:27.374" v="100"/>
        <pc:sldMkLst>
          <pc:docMk/>
          <pc:sldMk cId="2079857400" sldId="339"/>
        </pc:sldMkLst>
        <pc:spChg chg="add mod">
          <ac:chgData name="Marcus Kindlinger" userId="38bb0d90-57e5-4c6d-879c-3a1b6152ce1f" providerId="ADAL" clId="{66FC637F-F542-4650-9CCF-1D8F9A13CA42}" dt="2026-01-05T15:39:00.023" v="50" actId="1076"/>
          <ac:spMkLst>
            <pc:docMk/>
            <pc:sldMk cId="2079857400" sldId="339"/>
            <ac:spMk id="2" creationId="{6AB9B4F1-B04F-84E9-A418-4E87980DA46A}"/>
          </ac:spMkLst>
        </pc:spChg>
      </pc:sldChg>
      <pc:sldChg chg="addSp modSp mod modNotesTx">
        <pc:chgData name="Marcus Kindlinger" userId="38bb0d90-57e5-4c6d-879c-3a1b6152ce1f" providerId="ADAL" clId="{66FC637F-F542-4650-9CCF-1D8F9A13CA42}" dt="2026-01-05T15:57:49.063" v="111" actId="20577"/>
        <pc:sldMkLst>
          <pc:docMk/>
          <pc:sldMk cId="3998461671" sldId="340"/>
        </pc:sldMkLst>
        <pc:spChg chg="add mod">
          <ac:chgData name="Marcus Kindlinger" userId="38bb0d90-57e5-4c6d-879c-3a1b6152ce1f" providerId="ADAL" clId="{66FC637F-F542-4650-9CCF-1D8F9A13CA42}" dt="2026-01-05T15:41:37.158" v="102" actId="20577"/>
          <ac:spMkLst>
            <pc:docMk/>
            <pc:sldMk cId="3998461671" sldId="340"/>
            <ac:spMk id="2" creationId="{41C7F5CE-5E52-D23C-6DE7-47F40891AFB9}"/>
          </ac:spMkLst>
        </pc:spChg>
      </pc:sldChg>
      <pc:sldChg chg="addSp modSp mod modAnim">
        <pc:chgData name="Marcus Kindlinger" userId="38bb0d90-57e5-4c6d-879c-3a1b6152ce1f" providerId="ADAL" clId="{66FC637F-F542-4650-9CCF-1D8F9A13CA42}" dt="2026-01-05T15:41:41.052" v="103"/>
        <pc:sldMkLst>
          <pc:docMk/>
          <pc:sldMk cId="2438676614" sldId="342"/>
        </pc:sldMkLst>
        <pc:spChg chg="add mod">
          <ac:chgData name="Marcus Kindlinger" userId="38bb0d90-57e5-4c6d-879c-3a1b6152ce1f" providerId="ADAL" clId="{66FC637F-F542-4650-9CCF-1D8F9A13CA42}" dt="2026-01-05T15:38:54.269" v="47" actId="1076"/>
          <ac:spMkLst>
            <pc:docMk/>
            <pc:sldMk cId="2438676614" sldId="342"/>
            <ac:spMk id="2" creationId="{89DCB054-317C-0F74-2A49-E662CBFDBC90}"/>
          </ac:spMkLst>
        </pc:spChg>
      </pc:sldChg>
      <pc:sldChg chg="addSp delSp modSp mod delAnim modAnim modNotesTx">
        <pc:chgData name="Marcus Kindlinger" userId="38bb0d90-57e5-4c6d-879c-3a1b6152ce1f" providerId="ADAL" clId="{66FC637F-F542-4650-9CCF-1D8F9A13CA42}" dt="2026-01-05T15:57:45.298" v="110" actId="20577"/>
        <pc:sldMkLst>
          <pc:docMk/>
          <pc:sldMk cId="1772874120" sldId="343"/>
        </pc:sldMkLst>
        <pc:spChg chg="add del mod">
          <ac:chgData name="Marcus Kindlinger" userId="38bb0d90-57e5-4c6d-879c-3a1b6152ce1f" providerId="ADAL" clId="{66FC637F-F542-4650-9CCF-1D8F9A13CA42}" dt="2026-01-05T15:38:44.783" v="44" actId="478"/>
          <ac:spMkLst>
            <pc:docMk/>
            <pc:sldMk cId="1772874120" sldId="343"/>
            <ac:spMk id="3" creationId="{1272BDD1-5F75-371D-D4D6-66730157A418}"/>
          </ac:spMkLst>
        </pc:spChg>
        <pc:spChg chg="add mod">
          <ac:chgData name="Marcus Kindlinger" userId="38bb0d90-57e5-4c6d-879c-3a1b6152ce1f" providerId="ADAL" clId="{66FC637F-F542-4650-9CCF-1D8F9A13CA42}" dt="2026-01-05T15:41:48.555" v="107" actId="20577"/>
          <ac:spMkLst>
            <pc:docMk/>
            <pc:sldMk cId="1772874120" sldId="343"/>
            <ac:spMk id="4" creationId="{21B2C7B2-51F8-6FA0-AA4B-5DE74B878BD9}"/>
          </ac:spMkLst>
        </pc:spChg>
      </pc:sldChg>
      <pc:sldChg chg="addSp modSp mod modAnim">
        <pc:chgData name="Marcus Kindlinger" userId="38bb0d90-57e5-4c6d-879c-3a1b6152ce1f" providerId="ADAL" clId="{66FC637F-F542-4650-9CCF-1D8F9A13CA42}" dt="2026-01-05T15:41:52.496" v="108"/>
        <pc:sldMkLst>
          <pc:docMk/>
          <pc:sldMk cId="3231227751" sldId="345"/>
        </pc:sldMkLst>
        <pc:spChg chg="add mod">
          <ac:chgData name="Marcus Kindlinger" userId="38bb0d90-57e5-4c6d-879c-3a1b6152ce1f" providerId="ADAL" clId="{66FC637F-F542-4650-9CCF-1D8F9A13CA42}" dt="2026-01-05T15:38:30.432" v="38" actId="1076"/>
          <ac:spMkLst>
            <pc:docMk/>
            <pc:sldMk cId="3231227751" sldId="345"/>
            <ac:spMk id="6" creationId="{2AA2F7E4-D669-7A42-0A51-6DCDE7348DB5}"/>
          </ac:spMkLst>
        </pc:spChg>
      </pc:sldChg>
      <pc:sldChg chg="addSp modSp mod modAnim">
        <pc:chgData name="Marcus Kindlinger" userId="38bb0d90-57e5-4c6d-879c-3a1b6152ce1f" providerId="ADAL" clId="{66FC637F-F542-4650-9CCF-1D8F9A13CA42}" dt="2026-01-05T15:41:56.375" v="109"/>
        <pc:sldMkLst>
          <pc:docMk/>
          <pc:sldMk cId="1898395219" sldId="346"/>
        </pc:sldMkLst>
        <pc:spChg chg="add mod">
          <ac:chgData name="Marcus Kindlinger" userId="38bb0d90-57e5-4c6d-879c-3a1b6152ce1f" providerId="ADAL" clId="{66FC637F-F542-4650-9CCF-1D8F9A13CA42}" dt="2026-01-05T15:38:37.108" v="41" actId="20577"/>
          <ac:spMkLst>
            <pc:docMk/>
            <pc:sldMk cId="1898395219" sldId="346"/>
            <ac:spMk id="6" creationId="{1C278576-F0E8-D3FD-0522-A34C16850DCA}"/>
          </ac:spMkLst>
        </pc:spChg>
      </pc:sldChg>
      <pc:sldChg chg="addSp delSp modSp mod">
        <pc:chgData name="Marcus Kindlinger" userId="38bb0d90-57e5-4c6d-879c-3a1b6152ce1f" providerId="ADAL" clId="{66FC637F-F542-4650-9CCF-1D8F9A13CA42}" dt="2026-01-05T15:21:27.720" v="33" actId="20577"/>
        <pc:sldMkLst>
          <pc:docMk/>
          <pc:sldMk cId="1336797976" sldId="349"/>
        </pc:sldMkLst>
        <pc:spChg chg="del mod">
          <ac:chgData name="Marcus Kindlinger" userId="38bb0d90-57e5-4c6d-879c-3a1b6152ce1f" providerId="ADAL" clId="{66FC637F-F542-4650-9CCF-1D8F9A13CA42}" dt="2026-01-05T15:20:40.190" v="28" actId="478"/>
          <ac:spMkLst>
            <pc:docMk/>
            <pc:sldMk cId="1336797976" sldId="349"/>
            <ac:spMk id="2" creationId="{749973C1-4B13-1A74-E047-85DF4C677291}"/>
          </ac:spMkLst>
        </pc:spChg>
        <pc:spChg chg="add mod">
          <ac:chgData name="Marcus Kindlinger" userId="38bb0d90-57e5-4c6d-879c-3a1b6152ce1f" providerId="ADAL" clId="{66FC637F-F542-4650-9CCF-1D8F9A13CA42}" dt="2026-01-05T15:21:27.720" v="33" actId="20577"/>
          <ac:spMkLst>
            <pc:docMk/>
            <pc:sldMk cId="1336797976" sldId="349"/>
            <ac:spMk id="3" creationId="{C5BE41C0-73FC-E8AD-7234-0F467BDEE349}"/>
          </ac:spMkLst>
        </pc:spChg>
      </pc:sldChg>
      <pc:sldChg chg="modSp add mod">
        <pc:chgData name="Marcus Kindlinger" userId="38bb0d90-57e5-4c6d-879c-3a1b6152ce1f" providerId="ADAL" clId="{66FC637F-F542-4650-9CCF-1D8F9A13CA42}" dt="2026-01-05T15:21:22.048" v="31" actId="20577"/>
        <pc:sldMkLst>
          <pc:docMk/>
          <pc:sldMk cId="2541605533" sldId="350"/>
        </pc:sldMkLst>
        <pc:spChg chg="mod">
          <ac:chgData name="Marcus Kindlinger" userId="38bb0d90-57e5-4c6d-879c-3a1b6152ce1f" providerId="ADAL" clId="{66FC637F-F542-4650-9CCF-1D8F9A13CA42}" dt="2026-01-05T15:21:22.048" v="31" actId="20577"/>
          <ac:spMkLst>
            <pc:docMk/>
            <pc:sldMk cId="2541605533" sldId="350"/>
            <ac:spMk id="2" creationId="{749973C1-4B13-1A74-E047-85DF4C677291}"/>
          </ac:spMkLst>
        </pc:spChg>
        <pc:spChg chg="mod">
          <ac:chgData name="Marcus Kindlinger" userId="38bb0d90-57e5-4c6d-879c-3a1b6152ce1f" providerId="ADAL" clId="{66FC637F-F542-4650-9CCF-1D8F9A13CA42}" dt="2026-01-05T15:15:46.623" v="10" actId="20577"/>
          <ac:spMkLst>
            <pc:docMk/>
            <pc:sldMk cId="2541605533" sldId="350"/>
            <ac:spMk id="87" creationId="{9DB497E1-926E-3193-292F-CFA14C702B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PlaceHolder 1"/>
          <p:cNvSpPr>
            <a:spLocks noGrp="1" noRot="1" noChangeAspect="1"/>
          </p:cNvSpPr>
          <p:nvPr>
            <p:ph type="sldImg"/>
          </p:nvPr>
        </p:nvSpPr>
        <p:spPr>
          <a:xfrm>
            <a:off x="0" y="764280"/>
            <a:ext cx="0" cy="0"/>
          </a:xfrm>
          <a:prstGeom prst="rect">
            <a:avLst/>
          </a:prstGeom>
          <a:noFill/>
          <a:ln w="0">
            <a:noFill/>
          </a:ln>
        </p:spPr>
        <p:txBody>
          <a:bodyPr lIns="0" tIns="0" rIns="0" bIns="0" anchor="ctr">
            <a:noAutofit/>
          </a:bodyPr>
          <a:lstStyle/>
          <a:p>
            <a:pPr algn="ctr" defTabSz="914400">
              <a:lnSpc>
                <a:spcPct val="90000"/>
              </a:lnSpc>
            </a:pPr>
            <a:r>
              <a:rPr lang="de-DE" sz="6000" b="0" u="none" strike="noStrike">
                <a:solidFill>
                  <a:schemeClr val="dk1"/>
                </a:solidFill>
                <a:effectLst/>
                <a:uFillTx/>
                <a:latin typeface="Calibri Light"/>
              </a:rPr>
              <a:t>Click to move the slide</a:t>
            </a:r>
          </a:p>
        </p:txBody>
      </p:sp>
      <p:sp>
        <p:nvSpPr>
          <p:cNvPr id="70"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indent="0">
              <a:buNone/>
            </a:pPr>
            <a:r>
              <a:rPr lang="en-US" sz="2000" b="0" u="none" strike="noStrike">
                <a:solidFill>
                  <a:srgbClr val="000000"/>
                </a:solidFill>
                <a:effectLst/>
                <a:uFillTx/>
                <a:latin typeface="Calibri"/>
              </a:rPr>
              <a:t>Click to edit the notes format</a:t>
            </a:r>
          </a:p>
        </p:txBody>
      </p:sp>
      <p:sp>
        <p:nvSpPr>
          <p:cNvPr id="71"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u="none" strike="noStrike">
                <a:solidFill>
                  <a:srgbClr val="000000"/>
                </a:solidFill>
                <a:effectLst/>
                <a:uFillTx/>
                <a:latin typeface="Calibri"/>
              </a:rPr>
              <a:t>&lt;header&gt;</a:t>
            </a:r>
          </a:p>
        </p:txBody>
      </p:sp>
      <p:sp>
        <p:nvSpPr>
          <p:cNvPr id="72" name="PlaceHolder 4"/>
          <p:cNvSpPr>
            <a:spLocks noGrp="1"/>
          </p:cNvSpPr>
          <p:nvPr>
            <p:ph type="dt" idx="34"/>
          </p:nvPr>
        </p:nvSpPr>
        <p:spPr>
          <a:xfrm>
            <a:off x="4399200" y="0"/>
            <a:ext cx="3372840" cy="502560"/>
          </a:xfrm>
          <a:prstGeom prst="rect">
            <a:avLst/>
          </a:prstGeom>
          <a:noFill/>
          <a:ln w="0">
            <a:noFill/>
          </a:ln>
        </p:spPr>
        <p:txBody>
          <a:bodyPr lIns="0" tIns="0" rIns="0" bIns="0" anchor="t">
            <a:noAutofit/>
          </a:bodyPr>
          <a:lstStyle>
            <a:lvl1pPr indent="0" algn="r">
              <a:buNone/>
              <a:defRPr lang="en-US" sz="1400" b="0" u="none" strike="noStrike">
                <a:solidFill>
                  <a:srgbClr val="000000"/>
                </a:solidFill>
                <a:effectLst/>
                <a:uFillTx/>
                <a:latin typeface="Calibri"/>
              </a:defRPr>
            </a:lvl1pPr>
          </a:lstStyle>
          <a:p>
            <a:pPr indent="0" algn="r">
              <a:buNone/>
            </a:pPr>
            <a:r>
              <a:rPr lang="en-US" sz="1400" b="0" u="none" strike="noStrike">
                <a:solidFill>
                  <a:srgbClr val="000000"/>
                </a:solidFill>
                <a:effectLst/>
                <a:uFillTx/>
                <a:latin typeface="Calibri"/>
              </a:rPr>
              <a:t>&lt;date/time&gt;</a:t>
            </a:r>
          </a:p>
        </p:txBody>
      </p:sp>
      <p:sp>
        <p:nvSpPr>
          <p:cNvPr id="73" name="PlaceHolder 5"/>
          <p:cNvSpPr>
            <a:spLocks noGrp="1"/>
          </p:cNvSpPr>
          <p:nvPr>
            <p:ph type="ftr" idx="35"/>
          </p:nvPr>
        </p:nvSpPr>
        <p:spPr>
          <a:xfrm>
            <a:off x="0" y="9555480"/>
            <a:ext cx="3372840" cy="502560"/>
          </a:xfrm>
          <a:prstGeom prst="rect">
            <a:avLst/>
          </a:prstGeom>
          <a:noFill/>
          <a:ln w="0">
            <a:noFill/>
          </a:ln>
        </p:spPr>
        <p:txBody>
          <a:bodyPr lIns="0" tIns="0" rIns="0" bIns="0" anchor="b">
            <a:noAutofit/>
          </a:bodyPr>
          <a:lstStyle>
            <a:lvl1pPr indent="0">
              <a:buNone/>
              <a:defRPr lang="en-US" sz="1400" b="0" u="none" strike="noStrike">
                <a:solidFill>
                  <a:srgbClr val="000000"/>
                </a:solidFill>
                <a:effectLst/>
                <a:uFillTx/>
                <a:latin typeface="Calibri"/>
              </a:defRPr>
            </a:lvl1pPr>
          </a:lstStyle>
          <a:p>
            <a:pPr indent="0">
              <a:buNone/>
            </a:pPr>
            <a:r>
              <a:rPr lang="en-US" sz="1400" b="0" u="none" strike="noStrike">
                <a:solidFill>
                  <a:srgbClr val="000000"/>
                </a:solidFill>
                <a:effectLst/>
                <a:uFillTx/>
                <a:latin typeface="Calibri"/>
              </a:rPr>
              <a:t>&lt;footer&gt;</a:t>
            </a:r>
          </a:p>
        </p:txBody>
      </p:sp>
      <p:sp>
        <p:nvSpPr>
          <p:cNvPr id="74" name="PlaceHolder 6"/>
          <p:cNvSpPr>
            <a:spLocks noGrp="1"/>
          </p:cNvSpPr>
          <p:nvPr>
            <p:ph type="sldNum" idx="36"/>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u="none" strike="noStrike">
                <a:solidFill>
                  <a:srgbClr val="000000"/>
                </a:solidFill>
                <a:effectLst/>
                <a:uFillTx/>
                <a:latin typeface="Calibri"/>
              </a:defRPr>
            </a:lvl1pPr>
          </a:lstStyle>
          <a:p>
            <a:pPr indent="0" algn="r">
              <a:buNone/>
            </a:pPr>
            <a:fld id="{5B0AB0B8-6BD4-45CF-AC50-C18A584EEF9F}" type="slidenum">
              <a:rPr lang="en-US" sz="1400" b="0" u="none" strike="noStrike">
                <a:solidFill>
                  <a:srgbClr val="000000"/>
                </a:solidFill>
                <a:effectLst/>
                <a:uFillTx/>
                <a:latin typeface="Calibri"/>
              </a:rPr>
              <a:t>‹Nr.›</a:t>
            </a:fld>
            <a:endParaRPr lang="en-US" sz="1400" b="0" u="none" strike="noStrike">
              <a:solidFill>
                <a:srgbClr val="000000"/>
              </a:solidFill>
              <a:effectLst/>
              <a:uFillTx/>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noRot="1" noChangeAspect="1"/>
          </p:cNvSpPr>
          <p:nvPr>
            <p:ph type="sldImg"/>
          </p:nvPr>
        </p:nvSpPr>
        <p:spPr>
          <a:xfrm>
            <a:off x="533400" y="763588"/>
            <a:ext cx="6704013" cy="3771900"/>
          </a:xfrm>
          <a:prstGeom prst="rect">
            <a:avLst/>
          </a:prstGeom>
          <a:ln w="0">
            <a:noFill/>
          </a:ln>
        </p:spPr>
      </p:sp>
      <p:sp>
        <p:nvSpPr>
          <p:cNvPr id="509" name="PlaceHolder 2"/>
          <p:cNvSpPr>
            <a:spLocks noGrp="1"/>
          </p:cNvSpPr>
          <p:nvPr>
            <p:ph type="body"/>
          </p:nvPr>
        </p:nvSpPr>
        <p:spPr>
          <a:xfrm>
            <a:off x="777240" y="4777560"/>
            <a:ext cx="6217200" cy="4525560"/>
          </a:xfrm>
          <a:prstGeom prst="rect">
            <a:avLst/>
          </a:prstGeom>
          <a:noFill/>
          <a:ln w="0">
            <a:noFill/>
          </a:ln>
        </p:spPr>
        <p:txBody>
          <a:bodyPr lIns="0" tIns="0" rIns="0" bIns="0" anchor="t">
            <a:noAutofit/>
          </a:bodyPr>
          <a:lstStyle/>
          <a:p>
            <a:pPr indent="0">
              <a:buNone/>
            </a:pPr>
            <a:endParaRPr lang="en-US" sz="1800" b="0" u="none" strike="noStrike">
              <a:solidFill>
                <a:srgbClr val="000000"/>
              </a:solidFill>
              <a:effectLst/>
              <a:uFillTx/>
              <a:latin typeface="Calibri"/>
            </a:endParaRPr>
          </a:p>
        </p:txBody>
      </p:sp>
      <p:sp>
        <p:nvSpPr>
          <p:cNvPr id="510" name="PlaceHolder 3"/>
          <p:cNvSpPr>
            <a:spLocks noGrp="1"/>
          </p:cNvSpPr>
          <p:nvPr>
            <p:ph type="sldNum" idx="72"/>
          </p:nvPr>
        </p:nvSpPr>
        <p:spPr>
          <a:xfrm>
            <a:off x="4399200" y="9555480"/>
            <a:ext cx="3372480" cy="502200"/>
          </a:xfrm>
          <a:prstGeom prst="rect">
            <a:avLst/>
          </a:prstGeom>
          <a:noFill/>
          <a:ln w="0">
            <a:noFill/>
          </a:ln>
        </p:spPr>
        <p:txBody>
          <a:bodyPr lIns="0" tIns="0" rIns="0" bIns="0" anchor="b">
            <a:noAutofit/>
          </a:bodyPr>
          <a:lstStyle>
            <a:lvl1pPr indent="0" algn="r" defTabSz="914400">
              <a:lnSpc>
                <a:spcPct val="100000"/>
              </a:lnSpc>
              <a:buNone/>
              <a:tabLst>
                <a:tab pos="0" algn="l"/>
              </a:tabLst>
              <a:defRPr lang="en-US" sz="1400" b="0" u="none" strike="noStrike">
                <a:solidFill>
                  <a:srgbClr val="000000"/>
                </a:solidFill>
                <a:effectLst/>
                <a:uFillTx/>
                <a:latin typeface="Calibri"/>
                <a:ea typeface="+mn-ea"/>
              </a:defRPr>
            </a:lvl1pPr>
          </a:lstStyle>
          <a:p>
            <a:pPr indent="0" algn="r" defTabSz="914400">
              <a:lnSpc>
                <a:spcPct val="100000"/>
              </a:lnSpc>
              <a:buNone/>
              <a:tabLst>
                <a:tab pos="0" algn="l"/>
              </a:tabLst>
            </a:pPr>
            <a:fld id="{D0D16B95-30C1-4822-B042-1F9C298EAE3D}" type="slidenum">
              <a:rPr lang="en-US" sz="1400" b="0" u="none" strike="noStrike">
                <a:solidFill>
                  <a:srgbClr val="000000"/>
                </a:solidFill>
                <a:effectLst/>
                <a:uFillTx/>
                <a:latin typeface="Calibri"/>
                <a:ea typeface="+mn-ea"/>
              </a:rPr>
              <a:t>1</a:t>
            </a:fld>
            <a:endParaRPr lang="en-US" sz="1400" b="0" u="none" strike="noStrike">
              <a:solidFill>
                <a:srgbClr val="000000"/>
              </a:solidFill>
              <a:effectLst/>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8F31B-5B1C-BFFB-6314-5FBF26F71E59}"/>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EF50C264-345A-2E1E-1E76-DE023120E4E4}"/>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9469008F-C08A-1550-580D-0BA3CD1F5ED7}"/>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86033513-B6D5-78AE-7E5C-3F2E11ACBA93}"/>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11</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262336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E8665-DE1A-972B-40C4-5C1DE2BA7579}"/>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3F27A460-AE36-1B49-1C72-2B661F0A3375}"/>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F2D50144-B3BB-9586-D0F6-E14797ED7492}"/>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B2BCDE92-8D53-752A-0372-0AEDBB87FE6E}"/>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12</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362425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01E6D-43B9-77C1-D5D2-CCAFC59C4CD9}"/>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6D1C33A3-E4EE-6883-AE33-2AA864DA8F1E}"/>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9E1F0798-7278-5848-75BC-7C614CA5E1BB}"/>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63353430-7674-FFDC-AD60-0D36D7012349}"/>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13</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3174030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991D4-9B49-BA01-D823-AB34F0BD98AF}"/>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A07CB757-ACA6-6CF6-58FF-07B39726D394}"/>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142EB116-D0D8-77B3-F275-85D250249E84}"/>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78222DBF-CBB4-E751-160C-46252DFE596B}"/>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14</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208438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47CAE-59AC-1710-E129-77FA26F68D07}"/>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ED04BE64-9386-B32F-CEEF-23BFB9984B32}"/>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8E01C0E0-0B8C-B0E6-FF0E-6CABAB5CDED3}"/>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6E40E817-239C-9127-B653-238F3C7E20D3}"/>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15</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210112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952FB-A389-C9E2-309A-9A95FFC3B77D}"/>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A5C1610E-6C17-0608-FC57-4FE67996FC95}"/>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FA375CF7-D129-58A3-BDDF-4E85AD88AC29}"/>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B9364248-BE59-7691-6E2E-C0E2F2AA8F8E}"/>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17</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4203000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8B423-1D31-7DB1-ED99-F7B6ACC3367D}"/>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E948FD88-C656-1764-8940-156A9A2FB145}"/>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C79A9EDE-5E70-5C97-BC1F-699CF68FA121}"/>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7A686B7D-CB39-0EA6-D911-882E2283ED97}"/>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18</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1270802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A2CF1-98A5-6740-D793-ED2D624C2DC5}"/>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4FCF971A-C2C1-1EA0-1EFC-1F91C165309B}"/>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3E8D15B7-AE32-4B1D-9839-3CBDBD15DCC2}"/>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59A4730F-97FB-8338-CA16-BE60E51E9C15}"/>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19</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1617876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776E8-4316-61C1-3BE4-8EE112A6371D}"/>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100A55EF-2450-FB93-271D-C6C3F793A3A8}"/>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DB97FD18-366A-940A-D754-382293C37AAE}"/>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tx1"/>
                </a:solidFill>
                <a:effectLst/>
                <a:latin typeface="+mn-lt"/>
                <a:ea typeface="+mn-ea"/>
                <a:cs typeface="+mn-cs"/>
              </a:rPr>
              <a:t>Zur Vertiefung kann hier auf die </a:t>
            </a:r>
            <a:r>
              <a:rPr lang="de-DE" sz="1800" b="0" i="0" kern="1200" dirty="0" err="1">
                <a:solidFill>
                  <a:schemeClr val="tx1"/>
                </a:solidFill>
                <a:effectLst/>
                <a:latin typeface="+mn-lt"/>
                <a:ea typeface="+mn-ea"/>
                <a:cs typeface="+mn-cs"/>
              </a:rPr>
              <a:t>ProKIS</a:t>
            </a:r>
            <a:r>
              <a:rPr lang="de-DE" sz="1800" b="0" i="0" kern="1200" dirty="0">
                <a:solidFill>
                  <a:schemeClr val="tx1"/>
                </a:solidFill>
                <a:effectLst/>
                <a:latin typeface="+mn-lt"/>
                <a:ea typeface="+mn-ea"/>
                <a:cs typeface="+mn-cs"/>
              </a:rPr>
              <a:t>-Szenarien 8 (</a:t>
            </a:r>
            <a:r>
              <a:rPr lang="de-DE" sz="1800" dirty="0"/>
              <a:t>KI-Bias – Reproduktion von gesellschaftlichen Idealen?) und</a:t>
            </a:r>
            <a:r>
              <a:rPr lang="de-DE" sz="1800" b="0" i="0" kern="1200" dirty="0">
                <a:solidFill>
                  <a:schemeClr val="tx1"/>
                </a:solidFill>
                <a:effectLst/>
                <a:latin typeface="+mn-lt"/>
                <a:ea typeface="+mn-ea"/>
                <a:cs typeface="+mn-cs"/>
              </a:rPr>
              <a:t> 9 (</a:t>
            </a:r>
            <a:r>
              <a:rPr lang="de-DE" sz="1800" dirty="0"/>
              <a:t>KI als Gefahr und KI als Chance</a:t>
            </a:r>
            <a:r>
              <a:rPr lang="de-DE" sz="1800" b="0" i="0" kern="1200" dirty="0">
                <a:solidFill>
                  <a:schemeClr val="tx1"/>
                </a:solidFill>
                <a:effectLst/>
                <a:latin typeface="+mn-lt"/>
                <a:ea typeface="+mn-ea"/>
                <a:cs typeface="+mn-cs"/>
              </a:rPr>
              <a:t>) verwiesen werden.</a:t>
            </a:r>
            <a:endParaRPr lang="de-DE" sz="2800" b="0" u="none" strike="noStrike" dirty="0">
              <a:solidFill>
                <a:srgbClr val="000000"/>
              </a:solidFill>
              <a:effectLst/>
              <a:uFillTx/>
              <a:latin typeface="Calibri"/>
            </a:endParaRPr>
          </a:p>
        </p:txBody>
      </p:sp>
      <p:sp>
        <p:nvSpPr>
          <p:cNvPr id="516" name="PlaceHolder 3">
            <a:extLst>
              <a:ext uri="{FF2B5EF4-FFF2-40B4-BE49-F238E27FC236}">
                <a16:creationId xmlns:a16="http://schemas.microsoft.com/office/drawing/2014/main" id="{E9217320-4F07-083F-C24C-38AF6BF3860D}"/>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20</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1139175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28A22-5C5E-5A2F-4D43-C5D565B7D9D6}"/>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088446D9-3B65-4B28-52A8-97598111A7FE}"/>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5A6320E9-F80E-9E4A-796D-84C79C7FC9AC}"/>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ACE25B2E-0E91-EF05-5CB6-E826FB2A04E4}"/>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21</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287650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FB404-B607-1C34-304A-F17D9FFF2775}"/>
            </a:ext>
          </a:extLst>
        </p:cNvPr>
        <p:cNvGrpSpPr/>
        <p:nvPr/>
      </p:nvGrpSpPr>
      <p:grpSpPr>
        <a:xfrm>
          <a:off x="0" y="0"/>
          <a:ext cx="0" cy="0"/>
          <a:chOff x="0" y="0"/>
          <a:chExt cx="0" cy="0"/>
        </a:xfrm>
      </p:grpSpPr>
      <p:sp>
        <p:nvSpPr>
          <p:cNvPr id="517" name="PlaceHolder 1">
            <a:extLst>
              <a:ext uri="{FF2B5EF4-FFF2-40B4-BE49-F238E27FC236}">
                <a16:creationId xmlns:a16="http://schemas.microsoft.com/office/drawing/2014/main" id="{685FAE9F-3986-0EE0-295C-BE6DCFC27513}"/>
              </a:ext>
            </a:extLst>
          </p:cNvPr>
          <p:cNvSpPr>
            <a:spLocks noGrp="1" noRot="1" noChangeAspect="1"/>
          </p:cNvSpPr>
          <p:nvPr>
            <p:ph type="sldImg"/>
          </p:nvPr>
        </p:nvSpPr>
        <p:spPr>
          <a:xfrm>
            <a:off x="685800" y="1143000"/>
            <a:ext cx="5486400" cy="3086100"/>
          </a:xfrm>
          <a:prstGeom prst="rect">
            <a:avLst/>
          </a:prstGeom>
          <a:ln w="0">
            <a:noFill/>
          </a:ln>
        </p:spPr>
      </p:sp>
      <p:sp>
        <p:nvSpPr>
          <p:cNvPr id="518" name="PlaceHolder 2">
            <a:extLst>
              <a:ext uri="{FF2B5EF4-FFF2-40B4-BE49-F238E27FC236}">
                <a16:creationId xmlns:a16="http://schemas.microsoft.com/office/drawing/2014/main" id="{9EEF948E-2168-F3A0-8A5F-C99157ED8143}"/>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en-US" sz="1800" b="0" u="none" strike="noStrike" dirty="0">
              <a:solidFill>
                <a:srgbClr val="000000"/>
              </a:solidFill>
              <a:effectLst/>
              <a:uFillTx/>
              <a:latin typeface="Calibri"/>
            </a:endParaRPr>
          </a:p>
        </p:txBody>
      </p:sp>
      <p:sp>
        <p:nvSpPr>
          <p:cNvPr id="519" name="PlaceHolder 3">
            <a:extLst>
              <a:ext uri="{FF2B5EF4-FFF2-40B4-BE49-F238E27FC236}">
                <a16:creationId xmlns:a16="http://schemas.microsoft.com/office/drawing/2014/main" id="{A11EE90E-C81B-8918-8F8D-1400733113B9}"/>
              </a:ext>
            </a:extLst>
          </p:cNvPr>
          <p:cNvSpPr>
            <a:spLocks noGrp="1"/>
          </p:cNvSpPr>
          <p:nvPr>
            <p:ph type="sldNum" idx="75"/>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A054304-4778-42EA-B58C-0F699D2BCF27}" type="slidenum">
              <a:rPr lang="de-DE" sz="1200" b="0" u="none" strike="noStrike">
                <a:solidFill>
                  <a:srgbClr val="000000"/>
                </a:solidFill>
                <a:effectLst/>
                <a:uFillTx/>
                <a:latin typeface="Calibri"/>
                <a:ea typeface="+mn-ea"/>
              </a:rPr>
              <a:t>2</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531063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50C76-CEAC-99E7-C702-3B49D260F166}"/>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2B86BE80-1EAA-65CD-4C48-11190B37D2F1}"/>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55CA57EC-3DA3-D55A-5F10-110D113C2A84}"/>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FE7380D8-7A83-7B19-A216-48496C9AF1ED}"/>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22</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363118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8367D-5CA5-CDBB-C62B-1300CB0AE833}"/>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CAC92E0F-B13F-47F7-28A3-2A20DA1BAAF6}"/>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690A084E-9393-4C14-63B0-47D1BBC28B5C}"/>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1846CADE-F4D0-EF24-818A-7827D4EA2E30}"/>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23</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86653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71A6C-76F1-896A-92CB-5EF09E24C4BF}"/>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806B11F6-08D3-2801-0ECB-0E5263715CD0}"/>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5AA358C3-81FA-AE5C-BA29-8EDAB9493F2A}"/>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tx1"/>
                </a:solidFill>
                <a:effectLst/>
                <a:latin typeface="+mn-lt"/>
                <a:ea typeface="+mn-ea"/>
                <a:cs typeface="+mn-cs"/>
              </a:rPr>
              <a:t>Zur Vertiefung kann hier auf das </a:t>
            </a:r>
            <a:r>
              <a:rPr lang="de-DE" sz="1800" b="0" i="0" kern="1200" dirty="0" err="1">
                <a:solidFill>
                  <a:schemeClr val="tx1"/>
                </a:solidFill>
                <a:effectLst/>
                <a:latin typeface="+mn-lt"/>
                <a:ea typeface="+mn-ea"/>
                <a:cs typeface="+mn-cs"/>
              </a:rPr>
              <a:t>ProKIS</a:t>
            </a:r>
            <a:r>
              <a:rPr lang="de-DE" sz="1800" b="0" i="0" kern="1200" dirty="0">
                <a:solidFill>
                  <a:schemeClr val="tx1"/>
                </a:solidFill>
                <a:effectLst/>
                <a:latin typeface="+mn-lt"/>
                <a:ea typeface="+mn-ea"/>
                <a:cs typeface="+mn-cs"/>
              </a:rPr>
              <a:t>-Material ‚Überblick über aktuelle KI-Kompetenz-Rahmenwerke (2025)‘ verwiesen werden.</a:t>
            </a:r>
            <a:endParaRPr lang="de-DE" sz="2800" b="0" u="none" strike="noStrike" dirty="0">
              <a:solidFill>
                <a:srgbClr val="000000"/>
              </a:solidFill>
              <a:effectLst/>
              <a:uFillTx/>
              <a:latin typeface="Calibri"/>
            </a:endParaRPr>
          </a:p>
        </p:txBody>
      </p:sp>
      <p:sp>
        <p:nvSpPr>
          <p:cNvPr id="516" name="PlaceHolder 3">
            <a:extLst>
              <a:ext uri="{FF2B5EF4-FFF2-40B4-BE49-F238E27FC236}">
                <a16:creationId xmlns:a16="http://schemas.microsoft.com/office/drawing/2014/main" id="{B511F8E0-CDE1-71D6-5127-B7D7C2E37DC3}"/>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24</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4201170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57E7D-BA99-0A2F-0A0D-4642F7399960}"/>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FFBEE826-0398-6F75-7A24-A27DB6B67856}"/>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F916BEB2-2166-47CD-EFFF-608379565B48}"/>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DD1CFA46-23D0-6C63-C119-0DA55175D29C}"/>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25</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1075721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2CB97-A78F-53B4-1E8E-BEEED98481C8}"/>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48BE255C-19A5-4117-3604-DAD3E5E1ED9C}"/>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B968205B-530A-BA5D-480D-D617375C3B28}"/>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tx1"/>
                </a:solidFill>
                <a:effectLst/>
                <a:latin typeface="+mn-lt"/>
                <a:ea typeface="+mn-ea"/>
                <a:cs typeface="+mn-cs"/>
              </a:rPr>
              <a:t>Zur Vertiefung kann hier auf das </a:t>
            </a:r>
            <a:r>
              <a:rPr lang="de-DE" sz="1800" b="0" i="0" kern="1200" dirty="0" err="1">
                <a:solidFill>
                  <a:schemeClr val="tx1"/>
                </a:solidFill>
                <a:effectLst/>
                <a:latin typeface="+mn-lt"/>
                <a:ea typeface="+mn-ea"/>
                <a:cs typeface="+mn-cs"/>
              </a:rPr>
              <a:t>ProKIS</a:t>
            </a:r>
            <a:r>
              <a:rPr lang="de-DE" sz="1800" b="0" i="0" kern="1200" dirty="0">
                <a:solidFill>
                  <a:schemeClr val="tx1"/>
                </a:solidFill>
                <a:effectLst/>
                <a:latin typeface="+mn-lt"/>
                <a:ea typeface="+mn-ea"/>
                <a:cs typeface="+mn-cs"/>
              </a:rPr>
              <a:t>-Material zum Thema </a:t>
            </a:r>
            <a:r>
              <a:rPr lang="de-DE" sz="1800" b="0" i="0" kern="1200" dirty="0" err="1">
                <a:solidFill>
                  <a:schemeClr val="tx1"/>
                </a:solidFill>
                <a:effectLst/>
                <a:latin typeface="+mn-lt"/>
                <a:ea typeface="+mn-ea"/>
                <a:cs typeface="+mn-cs"/>
              </a:rPr>
              <a:t>Prompting</a:t>
            </a:r>
            <a:r>
              <a:rPr lang="de-DE" sz="1800" b="0" i="0" kern="1200" dirty="0">
                <a:solidFill>
                  <a:schemeClr val="tx1"/>
                </a:solidFill>
                <a:effectLst/>
                <a:latin typeface="+mn-lt"/>
                <a:ea typeface="+mn-ea"/>
                <a:cs typeface="+mn-cs"/>
              </a:rPr>
              <a:t> verwiesen werden.</a:t>
            </a:r>
            <a:endParaRPr lang="de-DE" sz="2800" b="0" u="none" strike="noStrike" dirty="0">
              <a:solidFill>
                <a:srgbClr val="000000"/>
              </a:solidFill>
              <a:effectLst/>
              <a:uFillTx/>
              <a:latin typeface="Calibri"/>
            </a:endParaRPr>
          </a:p>
        </p:txBody>
      </p:sp>
      <p:sp>
        <p:nvSpPr>
          <p:cNvPr id="516" name="PlaceHolder 3">
            <a:extLst>
              <a:ext uri="{FF2B5EF4-FFF2-40B4-BE49-F238E27FC236}">
                <a16:creationId xmlns:a16="http://schemas.microsoft.com/office/drawing/2014/main" id="{8F3D6CF2-1F30-986F-A1D1-24DF56606D22}"/>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26</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2766124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CB7E0-AEA9-E6AF-0C51-75EB68FE79B6}"/>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F0CBCB21-0171-FEC6-A2D7-54701732BBBF}"/>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535922BB-9071-AD45-FDFF-BA957B2AB54E}"/>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dirty="0">
              <a:solidFill>
                <a:srgbClr val="000000"/>
              </a:solidFill>
              <a:effectLst/>
              <a:uFillTx/>
              <a:latin typeface="Calibri"/>
            </a:endParaRPr>
          </a:p>
        </p:txBody>
      </p:sp>
      <p:sp>
        <p:nvSpPr>
          <p:cNvPr id="516" name="PlaceHolder 3">
            <a:extLst>
              <a:ext uri="{FF2B5EF4-FFF2-40B4-BE49-F238E27FC236}">
                <a16:creationId xmlns:a16="http://schemas.microsoft.com/office/drawing/2014/main" id="{F68661EE-25D5-531D-875B-43BE3E55B09E}"/>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27</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1206948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15206-D5A8-A1DB-5C90-F03D9EB728EE}"/>
            </a:ext>
          </a:extLst>
        </p:cNvPr>
        <p:cNvGrpSpPr/>
        <p:nvPr/>
      </p:nvGrpSpPr>
      <p:grpSpPr>
        <a:xfrm>
          <a:off x="0" y="0"/>
          <a:ext cx="0" cy="0"/>
          <a:chOff x="0" y="0"/>
          <a:chExt cx="0" cy="0"/>
        </a:xfrm>
      </p:grpSpPr>
      <p:sp>
        <p:nvSpPr>
          <p:cNvPr id="517" name="PlaceHolder 1">
            <a:extLst>
              <a:ext uri="{FF2B5EF4-FFF2-40B4-BE49-F238E27FC236}">
                <a16:creationId xmlns:a16="http://schemas.microsoft.com/office/drawing/2014/main" id="{0C128677-4E27-815F-EEDD-DF09C3C5A74B}"/>
              </a:ext>
            </a:extLst>
          </p:cNvPr>
          <p:cNvSpPr>
            <a:spLocks noGrp="1" noRot="1" noChangeAspect="1"/>
          </p:cNvSpPr>
          <p:nvPr>
            <p:ph type="sldImg"/>
          </p:nvPr>
        </p:nvSpPr>
        <p:spPr>
          <a:xfrm>
            <a:off x="685800" y="1143000"/>
            <a:ext cx="5486400" cy="3086100"/>
          </a:xfrm>
          <a:prstGeom prst="rect">
            <a:avLst/>
          </a:prstGeom>
          <a:ln w="0">
            <a:noFill/>
          </a:ln>
        </p:spPr>
      </p:sp>
      <p:sp>
        <p:nvSpPr>
          <p:cNvPr id="518" name="PlaceHolder 2">
            <a:extLst>
              <a:ext uri="{FF2B5EF4-FFF2-40B4-BE49-F238E27FC236}">
                <a16:creationId xmlns:a16="http://schemas.microsoft.com/office/drawing/2014/main" id="{01CF50CA-58FC-AE14-5BBC-DC5933950266}"/>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en-US" sz="1800" b="0" u="none" strike="noStrike" dirty="0">
              <a:solidFill>
                <a:srgbClr val="000000"/>
              </a:solidFill>
              <a:effectLst/>
              <a:uFillTx/>
              <a:latin typeface="Calibri"/>
            </a:endParaRPr>
          </a:p>
        </p:txBody>
      </p:sp>
      <p:sp>
        <p:nvSpPr>
          <p:cNvPr id="519" name="PlaceHolder 3">
            <a:extLst>
              <a:ext uri="{FF2B5EF4-FFF2-40B4-BE49-F238E27FC236}">
                <a16:creationId xmlns:a16="http://schemas.microsoft.com/office/drawing/2014/main" id="{965749DE-FD92-1230-431C-A18051A77DF7}"/>
              </a:ext>
            </a:extLst>
          </p:cNvPr>
          <p:cNvSpPr>
            <a:spLocks noGrp="1"/>
          </p:cNvSpPr>
          <p:nvPr>
            <p:ph type="sldNum" idx="75"/>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A054304-4778-42EA-B58C-0F699D2BCF27}" type="slidenum">
              <a:rPr lang="de-DE" sz="1200" b="0" u="none" strike="noStrike">
                <a:solidFill>
                  <a:srgbClr val="000000"/>
                </a:solidFill>
                <a:effectLst/>
                <a:uFillTx/>
                <a:latin typeface="Calibri"/>
                <a:ea typeface="+mn-ea"/>
              </a:rPr>
              <a:t>29</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4126359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36161-54F3-4E59-1902-813A399B6CF7}"/>
            </a:ext>
          </a:extLst>
        </p:cNvPr>
        <p:cNvGrpSpPr/>
        <p:nvPr/>
      </p:nvGrpSpPr>
      <p:grpSpPr>
        <a:xfrm>
          <a:off x="0" y="0"/>
          <a:ext cx="0" cy="0"/>
          <a:chOff x="0" y="0"/>
          <a:chExt cx="0" cy="0"/>
        </a:xfrm>
      </p:grpSpPr>
      <p:sp>
        <p:nvSpPr>
          <p:cNvPr id="517" name="PlaceHolder 1">
            <a:extLst>
              <a:ext uri="{FF2B5EF4-FFF2-40B4-BE49-F238E27FC236}">
                <a16:creationId xmlns:a16="http://schemas.microsoft.com/office/drawing/2014/main" id="{34928E74-DA63-810A-B1A2-582DEC5D3E59}"/>
              </a:ext>
            </a:extLst>
          </p:cNvPr>
          <p:cNvSpPr>
            <a:spLocks noGrp="1" noRot="1" noChangeAspect="1"/>
          </p:cNvSpPr>
          <p:nvPr>
            <p:ph type="sldImg"/>
          </p:nvPr>
        </p:nvSpPr>
        <p:spPr>
          <a:xfrm>
            <a:off x="685800" y="1143000"/>
            <a:ext cx="5486400" cy="3086100"/>
          </a:xfrm>
          <a:prstGeom prst="rect">
            <a:avLst/>
          </a:prstGeom>
          <a:ln w="0">
            <a:noFill/>
          </a:ln>
        </p:spPr>
      </p:sp>
      <p:sp>
        <p:nvSpPr>
          <p:cNvPr id="518" name="PlaceHolder 2">
            <a:extLst>
              <a:ext uri="{FF2B5EF4-FFF2-40B4-BE49-F238E27FC236}">
                <a16:creationId xmlns:a16="http://schemas.microsoft.com/office/drawing/2014/main" id="{85868162-8F74-7E15-A4B3-F54AE32D232D}"/>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en-US" sz="1800" b="0" u="none" strike="noStrike" dirty="0">
              <a:solidFill>
                <a:srgbClr val="000000"/>
              </a:solidFill>
              <a:effectLst/>
              <a:uFillTx/>
              <a:latin typeface="Calibri"/>
            </a:endParaRPr>
          </a:p>
        </p:txBody>
      </p:sp>
      <p:sp>
        <p:nvSpPr>
          <p:cNvPr id="519" name="PlaceHolder 3">
            <a:extLst>
              <a:ext uri="{FF2B5EF4-FFF2-40B4-BE49-F238E27FC236}">
                <a16:creationId xmlns:a16="http://schemas.microsoft.com/office/drawing/2014/main" id="{A6EEC2F4-FB18-AA10-BEF8-504248953396}"/>
              </a:ext>
            </a:extLst>
          </p:cNvPr>
          <p:cNvSpPr>
            <a:spLocks noGrp="1"/>
          </p:cNvSpPr>
          <p:nvPr>
            <p:ph type="sldNum" idx="75"/>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A054304-4778-42EA-B58C-0F699D2BCF27}" type="slidenum">
              <a:rPr lang="de-DE" sz="1200" b="0" u="none" strike="noStrike">
                <a:solidFill>
                  <a:srgbClr val="000000"/>
                </a:solidFill>
                <a:effectLst/>
                <a:uFillTx/>
                <a:latin typeface="Calibri"/>
                <a:ea typeface="+mn-ea"/>
              </a:rPr>
              <a:t>30</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99034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852EB-CC3B-D21C-34A2-3C9CA133B3DE}"/>
            </a:ext>
          </a:extLst>
        </p:cNvPr>
        <p:cNvGrpSpPr/>
        <p:nvPr/>
      </p:nvGrpSpPr>
      <p:grpSpPr>
        <a:xfrm>
          <a:off x="0" y="0"/>
          <a:ext cx="0" cy="0"/>
          <a:chOff x="0" y="0"/>
          <a:chExt cx="0" cy="0"/>
        </a:xfrm>
      </p:grpSpPr>
      <p:sp>
        <p:nvSpPr>
          <p:cNvPr id="517" name="PlaceHolder 1">
            <a:extLst>
              <a:ext uri="{FF2B5EF4-FFF2-40B4-BE49-F238E27FC236}">
                <a16:creationId xmlns:a16="http://schemas.microsoft.com/office/drawing/2014/main" id="{606B8CB5-803A-160E-827C-B8EE5514F43E}"/>
              </a:ext>
            </a:extLst>
          </p:cNvPr>
          <p:cNvSpPr>
            <a:spLocks noGrp="1" noRot="1" noChangeAspect="1"/>
          </p:cNvSpPr>
          <p:nvPr>
            <p:ph type="sldImg"/>
          </p:nvPr>
        </p:nvSpPr>
        <p:spPr>
          <a:xfrm>
            <a:off x="685800" y="1143000"/>
            <a:ext cx="5486400" cy="3086100"/>
          </a:xfrm>
          <a:prstGeom prst="rect">
            <a:avLst/>
          </a:prstGeom>
          <a:ln w="0">
            <a:noFill/>
          </a:ln>
        </p:spPr>
      </p:sp>
      <p:sp>
        <p:nvSpPr>
          <p:cNvPr id="518" name="PlaceHolder 2">
            <a:extLst>
              <a:ext uri="{FF2B5EF4-FFF2-40B4-BE49-F238E27FC236}">
                <a16:creationId xmlns:a16="http://schemas.microsoft.com/office/drawing/2014/main" id="{A78F42EA-DC2A-CD7E-DCD7-CE12D9F9C5EF}"/>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en-US" sz="1800" b="0" u="none" strike="noStrike" dirty="0">
              <a:solidFill>
                <a:srgbClr val="000000"/>
              </a:solidFill>
              <a:effectLst/>
              <a:uFillTx/>
              <a:latin typeface="Calibri"/>
            </a:endParaRPr>
          </a:p>
        </p:txBody>
      </p:sp>
      <p:sp>
        <p:nvSpPr>
          <p:cNvPr id="519" name="PlaceHolder 3">
            <a:extLst>
              <a:ext uri="{FF2B5EF4-FFF2-40B4-BE49-F238E27FC236}">
                <a16:creationId xmlns:a16="http://schemas.microsoft.com/office/drawing/2014/main" id="{BCCCE7B6-9C9A-B3AB-ACFE-7A8010316E2C}"/>
              </a:ext>
            </a:extLst>
          </p:cNvPr>
          <p:cNvSpPr>
            <a:spLocks noGrp="1"/>
          </p:cNvSpPr>
          <p:nvPr>
            <p:ph type="sldNum" idx="75"/>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A054304-4778-42EA-B58C-0F699D2BCF27}" type="slidenum">
              <a:rPr lang="de-DE" sz="1200" b="0" u="none" strike="noStrike">
                <a:solidFill>
                  <a:srgbClr val="000000"/>
                </a:solidFill>
                <a:effectLst/>
                <a:uFillTx/>
                <a:latin typeface="Calibri"/>
                <a:ea typeface="+mn-ea"/>
              </a:rPr>
              <a:t>31</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4114928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33107-0A58-AF43-6CF6-DE546BE46F77}"/>
            </a:ext>
          </a:extLst>
        </p:cNvPr>
        <p:cNvGrpSpPr/>
        <p:nvPr/>
      </p:nvGrpSpPr>
      <p:grpSpPr>
        <a:xfrm>
          <a:off x="0" y="0"/>
          <a:ext cx="0" cy="0"/>
          <a:chOff x="0" y="0"/>
          <a:chExt cx="0" cy="0"/>
        </a:xfrm>
      </p:grpSpPr>
      <p:sp>
        <p:nvSpPr>
          <p:cNvPr id="517" name="PlaceHolder 1">
            <a:extLst>
              <a:ext uri="{FF2B5EF4-FFF2-40B4-BE49-F238E27FC236}">
                <a16:creationId xmlns:a16="http://schemas.microsoft.com/office/drawing/2014/main" id="{B75A4C92-1EA6-78F1-46ED-7EEA0DFF6873}"/>
              </a:ext>
            </a:extLst>
          </p:cNvPr>
          <p:cNvSpPr>
            <a:spLocks noGrp="1" noRot="1" noChangeAspect="1"/>
          </p:cNvSpPr>
          <p:nvPr>
            <p:ph type="sldImg"/>
          </p:nvPr>
        </p:nvSpPr>
        <p:spPr>
          <a:xfrm>
            <a:off x="685800" y="1143000"/>
            <a:ext cx="5486400" cy="3086100"/>
          </a:xfrm>
          <a:prstGeom prst="rect">
            <a:avLst/>
          </a:prstGeom>
          <a:ln w="0">
            <a:noFill/>
          </a:ln>
        </p:spPr>
      </p:sp>
      <p:sp>
        <p:nvSpPr>
          <p:cNvPr id="518" name="PlaceHolder 2">
            <a:extLst>
              <a:ext uri="{FF2B5EF4-FFF2-40B4-BE49-F238E27FC236}">
                <a16:creationId xmlns:a16="http://schemas.microsoft.com/office/drawing/2014/main" id="{D6B728A8-D161-B246-3F94-CD3A064C3FF6}"/>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en-US" sz="1800" b="0" u="none" strike="noStrike" dirty="0">
              <a:solidFill>
                <a:srgbClr val="000000"/>
              </a:solidFill>
              <a:effectLst/>
              <a:uFillTx/>
              <a:latin typeface="Calibri"/>
            </a:endParaRPr>
          </a:p>
        </p:txBody>
      </p:sp>
      <p:sp>
        <p:nvSpPr>
          <p:cNvPr id="519" name="PlaceHolder 3">
            <a:extLst>
              <a:ext uri="{FF2B5EF4-FFF2-40B4-BE49-F238E27FC236}">
                <a16:creationId xmlns:a16="http://schemas.microsoft.com/office/drawing/2014/main" id="{332CEF79-54DC-01C3-E2C8-D10B602A9242}"/>
              </a:ext>
            </a:extLst>
          </p:cNvPr>
          <p:cNvSpPr>
            <a:spLocks noGrp="1"/>
          </p:cNvSpPr>
          <p:nvPr>
            <p:ph type="sldNum" idx="75"/>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A054304-4778-42EA-B58C-0F699D2BCF27}" type="slidenum">
              <a:rPr lang="de-DE" sz="1200" b="0" u="none" strike="noStrike">
                <a:solidFill>
                  <a:srgbClr val="000000"/>
                </a:solidFill>
                <a:effectLst/>
                <a:uFillTx/>
                <a:latin typeface="Calibri"/>
                <a:ea typeface="+mn-ea"/>
              </a:rPr>
              <a:t>32</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322374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6B813-7E3D-5768-0DDB-B0FE8D132F55}"/>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A962ED10-60CF-1D66-14CF-8580B6464E67}"/>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AE37C631-907F-0BA9-352F-3A58E60BAC9A}"/>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99483BF9-0136-46E8-7FFB-0EF286AE107E}"/>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3</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2250822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019CC-7D92-CA59-3833-66BE9DDDED71}"/>
            </a:ext>
          </a:extLst>
        </p:cNvPr>
        <p:cNvGrpSpPr/>
        <p:nvPr/>
      </p:nvGrpSpPr>
      <p:grpSpPr>
        <a:xfrm>
          <a:off x="0" y="0"/>
          <a:ext cx="0" cy="0"/>
          <a:chOff x="0" y="0"/>
          <a:chExt cx="0" cy="0"/>
        </a:xfrm>
      </p:grpSpPr>
      <p:sp>
        <p:nvSpPr>
          <p:cNvPr id="517" name="PlaceHolder 1">
            <a:extLst>
              <a:ext uri="{FF2B5EF4-FFF2-40B4-BE49-F238E27FC236}">
                <a16:creationId xmlns:a16="http://schemas.microsoft.com/office/drawing/2014/main" id="{B6B7C37B-8976-4541-8B39-B095C36124C9}"/>
              </a:ext>
            </a:extLst>
          </p:cNvPr>
          <p:cNvSpPr>
            <a:spLocks noGrp="1" noRot="1" noChangeAspect="1"/>
          </p:cNvSpPr>
          <p:nvPr>
            <p:ph type="sldImg"/>
          </p:nvPr>
        </p:nvSpPr>
        <p:spPr>
          <a:xfrm>
            <a:off x="685800" y="1143000"/>
            <a:ext cx="5486400" cy="3086100"/>
          </a:xfrm>
          <a:prstGeom prst="rect">
            <a:avLst/>
          </a:prstGeom>
          <a:ln w="0">
            <a:noFill/>
          </a:ln>
        </p:spPr>
      </p:sp>
      <p:sp>
        <p:nvSpPr>
          <p:cNvPr id="518" name="PlaceHolder 2">
            <a:extLst>
              <a:ext uri="{FF2B5EF4-FFF2-40B4-BE49-F238E27FC236}">
                <a16:creationId xmlns:a16="http://schemas.microsoft.com/office/drawing/2014/main" id="{7FE09C19-E310-43B0-7A04-A85E8D11010C}"/>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en-US" sz="1800" b="0" u="none" strike="noStrike" dirty="0">
              <a:solidFill>
                <a:srgbClr val="000000"/>
              </a:solidFill>
              <a:effectLst/>
              <a:uFillTx/>
              <a:latin typeface="Calibri"/>
            </a:endParaRPr>
          </a:p>
        </p:txBody>
      </p:sp>
      <p:sp>
        <p:nvSpPr>
          <p:cNvPr id="519" name="PlaceHolder 3">
            <a:extLst>
              <a:ext uri="{FF2B5EF4-FFF2-40B4-BE49-F238E27FC236}">
                <a16:creationId xmlns:a16="http://schemas.microsoft.com/office/drawing/2014/main" id="{CED59965-6BDC-9AEF-F54A-030BCA262996}"/>
              </a:ext>
            </a:extLst>
          </p:cNvPr>
          <p:cNvSpPr>
            <a:spLocks noGrp="1"/>
          </p:cNvSpPr>
          <p:nvPr>
            <p:ph type="sldNum" idx="75"/>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A054304-4778-42EA-B58C-0F699D2BCF27}" type="slidenum">
              <a:rPr lang="de-DE" sz="1200" b="0" u="none" strike="noStrike">
                <a:solidFill>
                  <a:srgbClr val="000000"/>
                </a:solidFill>
                <a:effectLst/>
                <a:uFillTx/>
                <a:latin typeface="Calibri"/>
                <a:ea typeface="+mn-ea"/>
              </a:rPr>
              <a:t>33</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2006375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009E-E6A5-85FC-66EF-2754E1B6D0D2}"/>
            </a:ext>
          </a:extLst>
        </p:cNvPr>
        <p:cNvGrpSpPr/>
        <p:nvPr/>
      </p:nvGrpSpPr>
      <p:grpSpPr>
        <a:xfrm>
          <a:off x="0" y="0"/>
          <a:ext cx="0" cy="0"/>
          <a:chOff x="0" y="0"/>
          <a:chExt cx="0" cy="0"/>
        </a:xfrm>
      </p:grpSpPr>
      <p:sp>
        <p:nvSpPr>
          <p:cNvPr id="517" name="PlaceHolder 1">
            <a:extLst>
              <a:ext uri="{FF2B5EF4-FFF2-40B4-BE49-F238E27FC236}">
                <a16:creationId xmlns:a16="http://schemas.microsoft.com/office/drawing/2014/main" id="{C2766CD7-0B67-55E0-8075-E4134D444109}"/>
              </a:ext>
            </a:extLst>
          </p:cNvPr>
          <p:cNvSpPr>
            <a:spLocks noGrp="1" noRot="1" noChangeAspect="1"/>
          </p:cNvSpPr>
          <p:nvPr>
            <p:ph type="sldImg"/>
          </p:nvPr>
        </p:nvSpPr>
        <p:spPr>
          <a:xfrm>
            <a:off x="685800" y="1143000"/>
            <a:ext cx="5486400" cy="3086100"/>
          </a:xfrm>
          <a:prstGeom prst="rect">
            <a:avLst/>
          </a:prstGeom>
          <a:ln w="0">
            <a:noFill/>
          </a:ln>
        </p:spPr>
      </p:sp>
      <p:sp>
        <p:nvSpPr>
          <p:cNvPr id="518" name="PlaceHolder 2">
            <a:extLst>
              <a:ext uri="{FF2B5EF4-FFF2-40B4-BE49-F238E27FC236}">
                <a16:creationId xmlns:a16="http://schemas.microsoft.com/office/drawing/2014/main" id="{0D936D78-F43E-B6F6-71EB-191FB58A8C72}"/>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en-US" sz="1800" b="0" u="none" strike="noStrike" dirty="0">
              <a:solidFill>
                <a:srgbClr val="000000"/>
              </a:solidFill>
              <a:effectLst/>
              <a:uFillTx/>
              <a:latin typeface="Calibri"/>
            </a:endParaRPr>
          </a:p>
        </p:txBody>
      </p:sp>
      <p:sp>
        <p:nvSpPr>
          <p:cNvPr id="519" name="PlaceHolder 3">
            <a:extLst>
              <a:ext uri="{FF2B5EF4-FFF2-40B4-BE49-F238E27FC236}">
                <a16:creationId xmlns:a16="http://schemas.microsoft.com/office/drawing/2014/main" id="{E31FF8B0-A9F7-175C-0BB6-19C57C36ED05}"/>
              </a:ext>
            </a:extLst>
          </p:cNvPr>
          <p:cNvSpPr>
            <a:spLocks noGrp="1"/>
          </p:cNvSpPr>
          <p:nvPr>
            <p:ph type="sldNum" idx="75"/>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A054304-4778-42EA-B58C-0F699D2BCF27}" type="slidenum">
              <a:rPr lang="de-DE" sz="1200" b="0" u="none" strike="noStrike">
                <a:solidFill>
                  <a:srgbClr val="000000"/>
                </a:solidFill>
                <a:effectLst/>
                <a:uFillTx/>
                <a:latin typeface="Calibri"/>
                <a:ea typeface="+mn-ea"/>
              </a:rPr>
              <a:t>34</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4214501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87C59-6770-767C-43F0-35112F2238C1}"/>
            </a:ext>
          </a:extLst>
        </p:cNvPr>
        <p:cNvGrpSpPr/>
        <p:nvPr/>
      </p:nvGrpSpPr>
      <p:grpSpPr>
        <a:xfrm>
          <a:off x="0" y="0"/>
          <a:ext cx="0" cy="0"/>
          <a:chOff x="0" y="0"/>
          <a:chExt cx="0" cy="0"/>
        </a:xfrm>
      </p:grpSpPr>
      <p:sp>
        <p:nvSpPr>
          <p:cNvPr id="517" name="PlaceHolder 1">
            <a:extLst>
              <a:ext uri="{FF2B5EF4-FFF2-40B4-BE49-F238E27FC236}">
                <a16:creationId xmlns:a16="http://schemas.microsoft.com/office/drawing/2014/main" id="{255F3045-95B0-4A98-5709-52ECB2F44143}"/>
              </a:ext>
            </a:extLst>
          </p:cNvPr>
          <p:cNvSpPr>
            <a:spLocks noGrp="1" noRot="1" noChangeAspect="1"/>
          </p:cNvSpPr>
          <p:nvPr>
            <p:ph type="sldImg"/>
          </p:nvPr>
        </p:nvSpPr>
        <p:spPr>
          <a:xfrm>
            <a:off x="685800" y="1143000"/>
            <a:ext cx="5486400" cy="3086100"/>
          </a:xfrm>
          <a:prstGeom prst="rect">
            <a:avLst/>
          </a:prstGeom>
          <a:ln w="0">
            <a:noFill/>
          </a:ln>
        </p:spPr>
      </p:sp>
      <p:sp>
        <p:nvSpPr>
          <p:cNvPr id="518" name="PlaceHolder 2">
            <a:extLst>
              <a:ext uri="{FF2B5EF4-FFF2-40B4-BE49-F238E27FC236}">
                <a16:creationId xmlns:a16="http://schemas.microsoft.com/office/drawing/2014/main" id="{57E9F995-0F27-4DF0-ED7E-BC985EB8CBC0}"/>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en-US" sz="1800" b="0" u="none" strike="noStrike" dirty="0">
              <a:solidFill>
                <a:srgbClr val="000000"/>
              </a:solidFill>
              <a:effectLst/>
              <a:uFillTx/>
              <a:latin typeface="Calibri"/>
            </a:endParaRPr>
          </a:p>
        </p:txBody>
      </p:sp>
      <p:sp>
        <p:nvSpPr>
          <p:cNvPr id="519" name="PlaceHolder 3">
            <a:extLst>
              <a:ext uri="{FF2B5EF4-FFF2-40B4-BE49-F238E27FC236}">
                <a16:creationId xmlns:a16="http://schemas.microsoft.com/office/drawing/2014/main" id="{9DF078FF-795A-D6F5-80C1-ABBB756AE54C}"/>
              </a:ext>
            </a:extLst>
          </p:cNvPr>
          <p:cNvSpPr>
            <a:spLocks noGrp="1"/>
          </p:cNvSpPr>
          <p:nvPr>
            <p:ph type="sldNum" idx="75"/>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A054304-4778-42EA-B58C-0F699D2BCF27}" type="slidenum">
              <a:rPr lang="de-DE" sz="1200" b="0" u="none" strike="noStrike">
                <a:solidFill>
                  <a:srgbClr val="000000"/>
                </a:solidFill>
                <a:effectLst/>
                <a:uFillTx/>
                <a:latin typeface="Calibri"/>
                <a:ea typeface="+mn-ea"/>
              </a:rPr>
              <a:t>36</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4287475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5341F-6695-E5DF-C4FD-C79CB7696A12}"/>
            </a:ext>
          </a:extLst>
        </p:cNvPr>
        <p:cNvGrpSpPr/>
        <p:nvPr/>
      </p:nvGrpSpPr>
      <p:grpSpPr>
        <a:xfrm>
          <a:off x="0" y="0"/>
          <a:ext cx="0" cy="0"/>
          <a:chOff x="0" y="0"/>
          <a:chExt cx="0" cy="0"/>
        </a:xfrm>
      </p:grpSpPr>
      <p:sp>
        <p:nvSpPr>
          <p:cNvPr id="517" name="PlaceHolder 1">
            <a:extLst>
              <a:ext uri="{FF2B5EF4-FFF2-40B4-BE49-F238E27FC236}">
                <a16:creationId xmlns:a16="http://schemas.microsoft.com/office/drawing/2014/main" id="{1E055CD8-881D-CAD2-598A-609DD924E0A4}"/>
              </a:ext>
            </a:extLst>
          </p:cNvPr>
          <p:cNvSpPr>
            <a:spLocks noGrp="1" noRot="1" noChangeAspect="1"/>
          </p:cNvSpPr>
          <p:nvPr>
            <p:ph type="sldImg"/>
          </p:nvPr>
        </p:nvSpPr>
        <p:spPr>
          <a:xfrm>
            <a:off x="685800" y="1143000"/>
            <a:ext cx="5486400" cy="3086100"/>
          </a:xfrm>
          <a:prstGeom prst="rect">
            <a:avLst/>
          </a:prstGeom>
          <a:ln w="0">
            <a:noFill/>
          </a:ln>
        </p:spPr>
      </p:sp>
      <p:sp>
        <p:nvSpPr>
          <p:cNvPr id="518" name="PlaceHolder 2">
            <a:extLst>
              <a:ext uri="{FF2B5EF4-FFF2-40B4-BE49-F238E27FC236}">
                <a16:creationId xmlns:a16="http://schemas.microsoft.com/office/drawing/2014/main" id="{BF1F4D12-CAC6-44B3-E585-837D0E3BDC02}"/>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en-US" sz="1800" b="0" u="none" strike="noStrike" dirty="0">
              <a:solidFill>
                <a:srgbClr val="000000"/>
              </a:solidFill>
              <a:effectLst/>
              <a:uFillTx/>
              <a:latin typeface="Calibri"/>
            </a:endParaRPr>
          </a:p>
        </p:txBody>
      </p:sp>
      <p:sp>
        <p:nvSpPr>
          <p:cNvPr id="519" name="PlaceHolder 3">
            <a:extLst>
              <a:ext uri="{FF2B5EF4-FFF2-40B4-BE49-F238E27FC236}">
                <a16:creationId xmlns:a16="http://schemas.microsoft.com/office/drawing/2014/main" id="{763A588C-CAC8-DEBB-6D23-B04507E6F2C6}"/>
              </a:ext>
            </a:extLst>
          </p:cNvPr>
          <p:cNvSpPr>
            <a:spLocks noGrp="1"/>
          </p:cNvSpPr>
          <p:nvPr>
            <p:ph type="sldNum" idx="75"/>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A054304-4778-42EA-B58C-0F699D2BCF27}" type="slidenum">
              <a:rPr lang="de-DE" sz="1200" b="0" u="none" strike="noStrike">
                <a:solidFill>
                  <a:srgbClr val="000000"/>
                </a:solidFill>
                <a:effectLst/>
                <a:uFillTx/>
                <a:latin typeface="Calibri"/>
                <a:ea typeface="+mn-ea"/>
              </a:rPr>
              <a:t>38</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2417800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6B813-7E3D-5768-0DDB-B0FE8D132F55}"/>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A962ED10-60CF-1D66-14CF-8580B6464E67}"/>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AE37C631-907F-0BA9-352F-3A58E60BAC9A}"/>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99483BF9-0136-46E8-7FFB-0EF286AE107E}"/>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40</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2603620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6C967-1466-6B26-D1E8-5794B47F39FC}"/>
            </a:ext>
          </a:extLst>
        </p:cNvPr>
        <p:cNvGrpSpPr/>
        <p:nvPr/>
      </p:nvGrpSpPr>
      <p:grpSpPr>
        <a:xfrm>
          <a:off x="0" y="0"/>
          <a:ext cx="0" cy="0"/>
          <a:chOff x="0" y="0"/>
          <a:chExt cx="0" cy="0"/>
        </a:xfrm>
      </p:grpSpPr>
      <p:sp>
        <p:nvSpPr>
          <p:cNvPr id="625" name="PlaceHolder 1">
            <a:extLst>
              <a:ext uri="{FF2B5EF4-FFF2-40B4-BE49-F238E27FC236}">
                <a16:creationId xmlns:a16="http://schemas.microsoft.com/office/drawing/2014/main" id="{A315FA0A-902F-45E0-BBDF-2D145FF0F892}"/>
              </a:ext>
            </a:extLst>
          </p:cNvPr>
          <p:cNvSpPr>
            <a:spLocks noGrp="1" noRot="1" noChangeAspect="1"/>
          </p:cNvSpPr>
          <p:nvPr>
            <p:ph type="sldImg"/>
          </p:nvPr>
        </p:nvSpPr>
        <p:spPr>
          <a:xfrm>
            <a:off x="533400" y="763588"/>
            <a:ext cx="6704013" cy="3771900"/>
          </a:xfrm>
          <a:prstGeom prst="rect">
            <a:avLst/>
          </a:prstGeom>
          <a:ln w="0">
            <a:noFill/>
          </a:ln>
        </p:spPr>
      </p:sp>
      <p:sp>
        <p:nvSpPr>
          <p:cNvPr id="626" name="PlaceHolder 2">
            <a:extLst>
              <a:ext uri="{FF2B5EF4-FFF2-40B4-BE49-F238E27FC236}">
                <a16:creationId xmlns:a16="http://schemas.microsoft.com/office/drawing/2014/main" id="{16B7F6B6-DB1E-9174-8C39-4770B942F9B0}"/>
              </a:ext>
            </a:extLst>
          </p:cNvPr>
          <p:cNvSpPr>
            <a:spLocks noGrp="1"/>
          </p:cNvSpPr>
          <p:nvPr>
            <p:ph type="body"/>
          </p:nvPr>
        </p:nvSpPr>
        <p:spPr>
          <a:xfrm>
            <a:off x="777240" y="4777560"/>
            <a:ext cx="6217200" cy="4525560"/>
          </a:xfrm>
          <a:prstGeom prst="rect">
            <a:avLst/>
          </a:prstGeom>
          <a:noFill/>
          <a:ln w="0">
            <a:noFill/>
          </a:ln>
        </p:spPr>
        <p:txBody>
          <a:bodyPr lIns="0" tIns="0" rIns="0" bIns="0" anchor="t">
            <a:noAutofit/>
          </a:bodyPr>
          <a:lstStyle/>
          <a:p>
            <a:pPr indent="0">
              <a:buNone/>
            </a:pPr>
            <a:endParaRPr lang="en-US" sz="1800" b="0" u="none" strike="noStrike">
              <a:solidFill>
                <a:srgbClr val="000000"/>
              </a:solidFill>
              <a:effectLst/>
              <a:uFillTx/>
              <a:latin typeface="Calibri"/>
            </a:endParaRPr>
          </a:p>
        </p:txBody>
      </p:sp>
      <p:sp>
        <p:nvSpPr>
          <p:cNvPr id="627" name="PlaceHolder 3">
            <a:extLst>
              <a:ext uri="{FF2B5EF4-FFF2-40B4-BE49-F238E27FC236}">
                <a16:creationId xmlns:a16="http://schemas.microsoft.com/office/drawing/2014/main" id="{11A5EA3E-8ECC-C499-136E-F7D67E9C07DE}"/>
              </a:ext>
            </a:extLst>
          </p:cNvPr>
          <p:cNvSpPr>
            <a:spLocks noGrp="1"/>
          </p:cNvSpPr>
          <p:nvPr>
            <p:ph type="sldNum" idx="111"/>
          </p:nvPr>
        </p:nvSpPr>
        <p:spPr>
          <a:xfrm>
            <a:off x="4399200" y="9555480"/>
            <a:ext cx="3372480" cy="502200"/>
          </a:xfrm>
          <a:prstGeom prst="rect">
            <a:avLst/>
          </a:prstGeom>
          <a:noFill/>
          <a:ln w="0">
            <a:noFill/>
          </a:ln>
        </p:spPr>
        <p:txBody>
          <a:bodyPr lIns="0" tIns="0" rIns="0" bIns="0" anchor="b">
            <a:noAutofit/>
          </a:bodyPr>
          <a:lstStyle>
            <a:lvl1pPr indent="0" algn="r" defTabSz="914400">
              <a:lnSpc>
                <a:spcPct val="100000"/>
              </a:lnSpc>
              <a:buNone/>
              <a:tabLst>
                <a:tab pos="0" algn="l"/>
              </a:tabLst>
              <a:defRPr lang="en-US" sz="1400" b="0" u="none" strike="noStrike">
                <a:solidFill>
                  <a:srgbClr val="000000"/>
                </a:solidFill>
                <a:effectLst/>
                <a:uFillTx/>
                <a:latin typeface="Calibri"/>
                <a:ea typeface="+mn-ea"/>
              </a:defRPr>
            </a:lvl1pPr>
          </a:lstStyle>
          <a:p>
            <a:pPr indent="0" algn="r" defTabSz="914400">
              <a:lnSpc>
                <a:spcPct val="100000"/>
              </a:lnSpc>
              <a:buNone/>
              <a:tabLst>
                <a:tab pos="0" algn="l"/>
              </a:tabLst>
            </a:pPr>
            <a:fld id="{FF434434-D3C1-48AA-99F0-6FF598FC3A98}" type="slidenum">
              <a:rPr lang="en-US" sz="1400" b="0" u="none" strike="noStrike">
                <a:solidFill>
                  <a:srgbClr val="000000"/>
                </a:solidFill>
                <a:effectLst/>
                <a:uFillTx/>
                <a:latin typeface="Calibri"/>
                <a:ea typeface="+mn-ea"/>
              </a:rPr>
              <a:t>42</a:t>
            </a:fld>
            <a:endParaRPr lang="en-US" sz="1400" b="0" u="none" strike="noStrike">
              <a:solidFill>
                <a:srgbClr val="000000"/>
              </a:solidFill>
              <a:effectLst/>
              <a:uFillTx/>
              <a:latin typeface="Calibri"/>
            </a:endParaRPr>
          </a:p>
        </p:txBody>
      </p:sp>
    </p:spTree>
    <p:extLst>
      <p:ext uri="{BB962C8B-B14F-4D97-AF65-F5344CB8AC3E}">
        <p14:creationId xmlns:p14="http://schemas.microsoft.com/office/powerpoint/2010/main" val="420408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DCFE0-535A-6435-C206-E0A8E22409E7}"/>
            </a:ext>
          </a:extLst>
        </p:cNvPr>
        <p:cNvGrpSpPr/>
        <p:nvPr/>
      </p:nvGrpSpPr>
      <p:grpSpPr>
        <a:xfrm>
          <a:off x="0" y="0"/>
          <a:ext cx="0" cy="0"/>
          <a:chOff x="0" y="0"/>
          <a:chExt cx="0" cy="0"/>
        </a:xfrm>
      </p:grpSpPr>
      <p:sp>
        <p:nvSpPr>
          <p:cNvPr id="511" name="PlaceHolder 1">
            <a:extLst>
              <a:ext uri="{FF2B5EF4-FFF2-40B4-BE49-F238E27FC236}">
                <a16:creationId xmlns:a16="http://schemas.microsoft.com/office/drawing/2014/main" id="{6EAA969C-1CD4-8DBB-BFA8-260EF9BC4FC5}"/>
              </a:ext>
            </a:extLst>
          </p:cNvPr>
          <p:cNvSpPr>
            <a:spLocks noGrp="1" noRot="1" noChangeAspect="1"/>
          </p:cNvSpPr>
          <p:nvPr>
            <p:ph type="sldImg"/>
          </p:nvPr>
        </p:nvSpPr>
        <p:spPr>
          <a:xfrm>
            <a:off x="685800" y="1143000"/>
            <a:ext cx="5486400" cy="3086100"/>
          </a:xfrm>
          <a:prstGeom prst="rect">
            <a:avLst/>
          </a:prstGeom>
          <a:ln w="0">
            <a:noFill/>
          </a:ln>
        </p:spPr>
      </p:sp>
      <p:sp>
        <p:nvSpPr>
          <p:cNvPr id="512" name="PlaceHolder 2">
            <a:extLst>
              <a:ext uri="{FF2B5EF4-FFF2-40B4-BE49-F238E27FC236}">
                <a16:creationId xmlns:a16="http://schemas.microsoft.com/office/drawing/2014/main" id="{DC8C8F65-9CD5-F357-1E14-A970957A980E}"/>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13" name="PlaceHolder 3">
            <a:extLst>
              <a:ext uri="{FF2B5EF4-FFF2-40B4-BE49-F238E27FC236}">
                <a16:creationId xmlns:a16="http://schemas.microsoft.com/office/drawing/2014/main" id="{36F26D71-B559-14EE-5E99-7019737AFFB0}"/>
              </a:ext>
            </a:extLst>
          </p:cNvPr>
          <p:cNvSpPr>
            <a:spLocks noGrp="1"/>
          </p:cNvSpPr>
          <p:nvPr>
            <p:ph type="sldNum" idx="73"/>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48722E66-7970-4EC3-90DC-CF3ED8EAD3C9}" type="slidenum">
              <a:rPr lang="de-DE" sz="1200" b="0" u="none" strike="noStrike">
                <a:solidFill>
                  <a:srgbClr val="000000"/>
                </a:solidFill>
                <a:effectLst/>
                <a:uFillTx/>
                <a:latin typeface="Calibri"/>
                <a:ea typeface="+mn-ea"/>
              </a:rPr>
              <a:t>4</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80346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DC66B-ABF2-B3B3-95AA-37CCB4D0B195}"/>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09C9D1BC-238D-690A-DF27-536EEE5E2422}"/>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7ED3A8A1-5CD2-299F-78EB-A820A4182A7E}"/>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FDEFF02E-A751-9516-B656-C569E9032900}"/>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6</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186175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7BA96-10E1-FA78-6319-FAAE3CAEACA5}"/>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29F99CD6-B542-DE1B-DD00-D221189FCBF7}"/>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42E4F861-87E7-F930-3C3E-A0DB65819871}"/>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CBE1D66C-4D08-BB4F-6DB4-C7FBF613BFAB}"/>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7</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113255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3F746-D0E1-2105-62D6-5A515A4D1E7D}"/>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75D4B51E-7504-0C7A-0155-1258CB8726E3}"/>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76C73BD5-FFCC-CB6A-1287-939DFCF9EEFE}"/>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E68EBA75-01E0-3658-1601-A960CAAD721C}"/>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8</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3460555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C37C3-7EDC-8AB0-F8F6-88DB94174173}"/>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E8330AC1-5DAF-DFDE-1BB1-2DB4311E7436}"/>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30E63819-6B09-1262-9734-F9613319E6FB}"/>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287C4381-B9A9-37C3-A870-36398A9609D8}"/>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9</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394722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41B56-4A82-5961-D3BF-1576A8F8A6C4}"/>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FB470B18-3671-8E2F-A9A7-49C825D312B0}"/>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7C5D8AFE-467E-5443-F833-1E553C8C6AD3}"/>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A21F60EF-24D0-E949-D27E-B72F6606CB12}"/>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10</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378515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280" cy="2386800"/>
          </a:xfrm>
          <a:prstGeom prst="rect">
            <a:avLst/>
          </a:prstGeom>
          <a:noFill/>
          <a:ln w="0">
            <a:noFill/>
          </a:ln>
        </p:spPr>
        <p:txBody>
          <a:bodyPr lIns="91440" tIns="45720" rIns="91440" bIns="45720" anchor="b">
            <a:noAutofit/>
          </a:bodyPr>
          <a:lstStyle>
            <a:lvl1pPr indent="0" algn="ctr" defTabSz="914400">
              <a:lnSpc>
                <a:spcPct val="90000"/>
              </a:lnSpc>
              <a:buNone/>
              <a:tabLst>
                <a:tab pos="0" algn="l"/>
              </a:tabLst>
              <a:defRPr lang="de-DE" sz="6000" b="0" u="none" strike="noStrike">
                <a:solidFill>
                  <a:schemeClr val="dk1"/>
                </a:solidFill>
                <a:effectLst/>
                <a:uFillTx/>
                <a:latin typeface="Calibri Light"/>
              </a:defRPr>
            </a:lvl1pPr>
          </a:lstStyle>
          <a:p>
            <a:pPr indent="0" algn="ctr" defTabSz="914400">
              <a:lnSpc>
                <a:spcPct val="90000"/>
              </a:lnSpc>
              <a:buNone/>
              <a:tabLst>
                <a:tab pos="0" algn="l"/>
              </a:tabLst>
            </a:pPr>
            <a:r>
              <a:rPr lang="de-DE" sz="6000" b="0" u="none" strike="noStrike">
                <a:solidFill>
                  <a:schemeClr val="dk1"/>
                </a:solidFill>
                <a:effectLst/>
                <a:uFillTx/>
                <a:latin typeface="Calibri Light"/>
              </a:rPr>
              <a:t>Mastertitelformat bearbeiten</a:t>
            </a:r>
          </a:p>
        </p:txBody>
      </p:sp>
      <p:sp>
        <p:nvSpPr>
          <p:cNvPr id="3" name="PlaceHolder 2"/>
          <p:cNvSpPr>
            <a:spLocks noGrp="1"/>
          </p:cNvSpPr>
          <p:nvPr>
            <p:ph type="dt" idx="1"/>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 </a:t>
            </a:r>
            <a:endParaRPr lang="en-US" sz="1200" b="0" u="none" strike="noStrike">
              <a:solidFill>
                <a:srgbClr val="000000"/>
              </a:solidFill>
              <a:effectLst/>
              <a:uFillTx/>
              <a:latin typeface="Calibri"/>
            </a:endParaRPr>
          </a:p>
        </p:txBody>
      </p:sp>
      <p:sp>
        <p:nvSpPr>
          <p:cNvPr id="4" name="PlaceHolder 3"/>
          <p:cNvSpPr>
            <a:spLocks noGrp="1"/>
          </p:cNvSpPr>
          <p:nvPr>
            <p:ph type="ftr" idx="2"/>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 </a:t>
            </a:r>
          </a:p>
        </p:txBody>
      </p:sp>
      <p:sp>
        <p:nvSpPr>
          <p:cNvPr id="5" name="PlaceHolder 4"/>
          <p:cNvSpPr>
            <a:spLocks noGrp="1"/>
          </p:cNvSpPr>
          <p:nvPr>
            <p:ph type="sldNum" idx="3"/>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16930686-B428-4E73-98EE-351AE66A02A9}"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
        <p:nvSpPr>
          <p:cNvPr id="6" name="PlaceHolder 5"/>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lvl1pPr marL="432000" indent="-324000" defTabSz="914400">
              <a:lnSpc>
                <a:spcPct val="90000"/>
              </a:lnSpc>
              <a:spcBef>
                <a:spcPts val="1417"/>
              </a:spcBef>
              <a:buClr>
                <a:srgbClr val="000000"/>
              </a:buClr>
              <a:buSzPct val="45000"/>
              <a:buFont typeface="Wingdings" charset="2"/>
              <a:buChar char=""/>
              <a:defRPr lang="de-DE" sz="2800" b="0" u="none" strike="noStrike">
                <a:solidFill>
                  <a:schemeClr val="dk1"/>
                </a:solidFill>
                <a:effectLst/>
                <a:uFillTx/>
                <a:latin typeface="Calibri"/>
              </a:defRPr>
            </a:lvl1pPr>
            <a:lvl2pPr marL="864000" lvl="1" indent="-324000" defTabSz="914400">
              <a:lnSpc>
                <a:spcPct val="90000"/>
              </a:lnSpc>
              <a:spcBef>
                <a:spcPts val="1134"/>
              </a:spcBef>
              <a:buClr>
                <a:srgbClr val="000000"/>
              </a:buClr>
              <a:buSzPct val="75000"/>
              <a:buFont typeface="Symbol" charset="2"/>
              <a:buChar char=""/>
              <a:defRPr lang="de-DE" sz="2000" b="0" u="none" strike="noStrike">
                <a:solidFill>
                  <a:schemeClr val="dk1"/>
                </a:solidFill>
                <a:effectLst/>
                <a:uFillTx/>
                <a:latin typeface="Calibri"/>
              </a:defRPr>
            </a:lvl2pPr>
            <a:lvl3pPr marL="1296000" lvl="2" indent="-288000" defTabSz="914400">
              <a:lnSpc>
                <a:spcPct val="90000"/>
              </a:lnSpc>
              <a:spcBef>
                <a:spcPts val="850"/>
              </a:spcBef>
              <a:buClr>
                <a:srgbClr val="000000"/>
              </a:buClr>
              <a:buSzPct val="45000"/>
              <a:buFont typeface="Wingdings" charset="2"/>
              <a:buChar char=""/>
              <a:defRPr lang="de-DE" sz="1800" b="0" u="none" strike="noStrike">
                <a:solidFill>
                  <a:schemeClr val="dk1"/>
                </a:solidFill>
                <a:effectLst/>
                <a:uFillTx/>
                <a:latin typeface="Calibri"/>
              </a:defRPr>
            </a:lvl3pPr>
            <a:lvl4pPr marL="1728000" lvl="3" indent="-216000" defTabSz="914400">
              <a:lnSpc>
                <a:spcPct val="90000"/>
              </a:lnSpc>
              <a:spcBef>
                <a:spcPts val="567"/>
              </a:spcBef>
              <a:buClr>
                <a:srgbClr val="000000"/>
              </a:buClr>
              <a:buSzPct val="75000"/>
              <a:buFont typeface="Symbol" charset="2"/>
              <a:buChar char=""/>
              <a:defRPr lang="de-DE" sz="1800" b="0" u="none" strike="noStrike">
                <a:solidFill>
                  <a:schemeClr val="dk1"/>
                </a:solidFill>
                <a:effectLst/>
                <a:uFillTx/>
                <a:latin typeface="Calibri"/>
              </a:defRPr>
            </a:lvl4pPr>
            <a:lvl5pPr marL="2160000" lvl="4" indent="-216000" defTabSz="914400">
              <a:lnSpc>
                <a:spcPct val="90000"/>
              </a:lnSpc>
              <a:spcBef>
                <a:spcPts val="283"/>
              </a:spcBef>
              <a:buClr>
                <a:srgbClr val="000000"/>
              </a:buClr>
              <a:buSzPct val="45000"/>
              <a:buFont typeface="Wingdings" charset="2"/>
              <a:buChar char=""/>
              <a:defRPr lang="de-DE" sz="2000" b="0" u="none" strike="noStrike">
                <a:solidFill>
                  <a:schemeClr val="dk1"/>
                </a:solidFill>
                <a:effectLst/>
                <a:uFillTx/>
                <a:latin typeface="Calibri"/>
              </a:defRPr>
            </a:lvl5pPr>
            <a:lvl6pPr marL="2592000" lvl="5" indent="-216000" defTabSz="914400">
              <a:lnSpc>
                <a:spcPct val="90000"/>
              </a:lnSpc>
              <a:spcBef>
                <a:spcPts val="283"/>
              </a:spcBef>
              <a:buClr>
                <a:srgbClr val="000000"/>
              </a:buClr>
              <a:buSzPct val="45000"/>
              <a:buFont typeface="Wingdings" charset="2"/>
              <a:buChar char=""/>
              <a:defRPr lang="de-DE" sz="2000" b="0" u="none" strike="noStrike">
                <a:solidFill>
                  <a:schemeClr val="dk1"/>
                </a:solidFill>
                <a:effectLst/>
                <a:uFillTx/>
                <a:latin typeface="Calibri"/>
              </a:defRPr>
            </a:lvl6pPr>
            <a:lvl7pPr marL="3024000" lvl="6" indent="-216000" defTabSz="914400">
              <a:lnSpc>
                <a:spcPct val="90000"/>
              </a:lnSpc>
              <a:spcBef>
                <a:spcPts val="283"/>
              </a:spcBef>
              <a:buClr>
                <a:srgbClr val="000000"/>
              </a:buClr>
              <a:buSzPct val="45000"/>
              <a:buFont typeface="Wingdings" charset="2"/>
              <a:buChar char=""/>
              <a:defRPr lang="de-DE" sz="2000" b="0" u="none" strike="noStrike">
                <a:solidFill>
                  <a:schemeClr val="dk1"/>
                </a:solidFill>
                <a:effectLst/>
                <a:uFillTx/>
                <a:latin typeface="Calibri"/>
              </a:defRPr>
            </a:lvl7pPr>
          </a:lstStyle>
          <a:p>
            <a:pPr marL="432000" indent="-324000" defTabSz="9144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Click to edit the outline text format</a:t>
            </a:r>
          </a:p>
          <a:p>
            <a:pPr marL="864000" lvl="1" indent="-324000" defTabSz="914400">
              <a:lnSpc>
                <a:spcPct val="90000"/>
              </a:lnSpc>
              <a:spcBef>
                <a:spcPts val="1134"/>
              </a:spcBef>
              <a:buClr>
                <a:srgbClr val="000000"/>
              </a:buClr>
              <a:buSzPct val="75000"/>
              <a:buFont typeface="Symbol" charset="2"/>
              <a:buChar char=""/>
            </a:pPr>
            <a:r>
              <a:rPr lang="de-DE" sz="2000" b="0" u="none" strike="noStrike">
                <a:solidFill>
                  <a:schemeClr val="dk1"/>
                </a:solidFill>
                <a:effectLst/>
                <a:uFillTx/>
                <a:latin typeface="Calibri"/>
              </a:rPr>
              <a:t>Second Outline Level</a:t>
            </a:r>
          </a:p>
          <a:p>
            <a:pPr marL="1296000" lvl="2" indent="-288000" defTabSz="914400">
              <a:lnSpc>
                <a:spcPct val="90000"/>
              </a:lnSpc>
              <a:spcBef>
                <a:spcPts val="850"/>
              </a:spcBef>
              <a:buClr>
                <a:srgbClr val="000000"/>
              </a:buClr>
              <a:buSzPct val="45000"/>
              <a:buFont typeface="Wingdings" charset="2"/>
              <a:buChar char=""/>
            </a:pPr>
            <a:r>
              <a:rPr lang="de-DE" sz="1800" b="0" u="none" strike="noStrike">
                <a:solidFill>
                  <a:schemeClr val="dk1"/>
                </a:solidFill>
                <a:effectLst/>
                <a:uFillTx/>
                <a:latin typeface="Calibri"/>
              </a:rPr>
              <a:t>Third Outline Level</a:t>
            </a:r>
          </a:p>
          <a:p>
            <a:pPr marL="1728000" lvl="3" indent="-216000" defTabSz="914400">
              <a:lnSpc>
                <a:spcPct val="90000"/>
              </a:lnSpc>
              <a:spcBef>
                <a:spcPts val="567"/>
              </a:spcBef>
              <a:buClr>
                <a:srgbClr val="000000"/>
              </a:buClr>
              <a:buSzPct val="75000"/>
              <a:buFont typeface="Symbol" charset="2"/>
              <a:buChar char=""/>
            </a:pPr>
            <a:r>
              <a:rPr lang="de-DE" sz="1800" b="0" u="none" strike="noStrike">
                <a:solidFill>
                  <a:schemeClr val="dk1"/>
                </a:solidFill>
                <a:effectLst/>
                <a:uFillTx/>
                <a:latin typeface="Calibri"/>
              </a:rPr>
              <a:t>Fourth Outline Level</a:t>
            </a:r>
          </a:p>
          <a:p>
            <a:pPr marL="2160000" lvl="4"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Calibri"/>
              </a:rPr>
              <a:t>Fifth Outline Level</a:t>
            </a:r>
          </a:p>
          <a:p>
            <a:pPr marL="2592000" lvl="5"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Calibri"/>
              </a:rPr>
              <a:t>Sixth Outline Level</a:t>
            </a:r>
          </a:p>
          <a:p>
            <a:pPr marL="3024000" lvl="6"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Calibri"/>
              </a:rPr>
              <a:t>Seventh Outline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leich">
    <p:bg>
      <p:bgPr>
        <a:solidFill>
          <a:srgbClr val="FFFFFF"/>
        </a:solidFill>
        <a:effectLst/>
      </p:bgPr>
    </p:bg>
    <p:spTree>
      <p:nvGrpSpPr>
        <p:cNvPr id="1" name=""/>
        <p:cNvGrpSpPr/>
        <p:nvPr/>
      </p:nvGrpSpPr>
      <p:grpSpPr>
        <a:xfrm>
          <a:off x="0" y="0"/>
          <a:ext cx="0" cy="0"/>
          <a:chOff x="0" y="0"/>
          <a:chExt cx="0" cy="0"/>
        </a:xfrm>
      </p:grpSpPr>
      <p:sp>
        <p:nvSpPr>
          <p:cNvPr id="55" name="PlaceHolder 2"/>
          <p:cNvSpPr>
            <a:spLocks noGrp="1"/>
          </p:cNvSpPr>
          <p:nvPr>
            <p:ph type="body"/>
          </p:nvPr>
        </p:nvSpPr>
        <p:spPr>
          <a:xfrm>
            <a:off x="839880" y="1681200"/>
            <a:ext cx="5157000" cy="823320"/>
          </a:xfrm>
          <a:prstGeom prst="rect">
            <a:avLst/>
          </a:prstGeom>
          <a:noFill/>
          <a:ln w="0">
            <a:noFill/>
          </a:ln>
        </p:spPr>
        <p:txBody>
          <a:bodyPr lIns="91440" tIns="45720" rIns="91440" bIns="45720" anchor="b">
            <a:noAutofit/>
          </a:bodyPr>
          <a:lstStyle>
            <a:lvl1pPr marL="228600" indent="0" defTabSz="914400">
              <a:lnSpc>
                <a:spcPct val="90000"/>
              </a:lnSpc>
              <a:spcBef>
                <a:spcPts val="1001"/>
              </a:spcBef>
              <a:buNone/>
              <a:tabLst>
                <a:tab pos="0" algn="l"/>
              </a:tabLst>
              <a:defRPr lang="de-DE" sz="2400" b="1" u="none" strike="noStrike">
                <a:solidFill>
                  <a:schemeClr val="dk1"/>
                </a:solidFill>
                <a:effectLst/>
                <a:uFillTx/>
                <a:latin typeface="Calibri"/>
              </a:defRPr>
            </a:lvl1pPr>
          </a:lstStyle>
          <a:p>
            <a:pPr marL="228600" indent="0" defTabSz="914400">
              <a:lnSpc>
                <a:spcPct val="90000"/>
              </a:lnSpc>
              <a:spcBef>
                <a:spcPts val="1001"/>
              </a:spcBef>
              <a:buNone/>
              <a:tabLst>
                <a:tab pos="0" algn="l"/>
              </a:tabLst>
            </a:pPr>
            <a:r>
              <a:rPr lang="de-DE" sz="2400" b="1" u="none" strike="noStrike">
                <a:solidFill>
                  <a:schemeClr val="dk1"/>
                </a:solidFill>
                <a:effectLst/>
                <a:uFillTx/>
                <a:latin typeface="Calibri"/>
              </a:rPr>
              <a:t>Mastertextformat bearbeiten</a:t>
            </a:r>
            <a:endParaRPr lang="de-DE" sz="2400" b="0" u="none" strike="noStrike">
              <a:solidFill>
                <a:schemeClr val="dk1"/>
              </a:solidFill>
              <a:effectLst/>
              <a:uFillTx/>
              <a:latin typeface="Calibri"/>
            </a:endParaRPr>
          </a:p>
        </p:txBody>
      </p:sp>
      <p:sp>
        <p:nvSpPr>
          <p:cNvPr id="56" name="PlaceHolder 3"/>
          <p:cNvSpPr>
            <a:spLocks noGrp="1"/>
          </p:cNvSpPr>
          <p:nvPr>
            <p:ph type="body"/>
          </p:nvPr>
        </p:nvSpPr>
        <p:spPr>
          <a:xfrm>
            <a:off x="839880" y="2505240"/>
            <a:ext cx="5157000" cy="3683880"/>
          </a:xfrm>
          <a:prstGeom prst="rect">
            <a:avLst/>
          </a:prstGeom>
          <a:noFill/>
          <a:ln w="0">
            <a:noFill/>
          </a:ln>
        </p:spPr>
        <p:txBody>
          <a:bodyPr lIns="91440" tIns="45720" rIns="91440" bIns="45720" anchor="t">
            <a:noAutofit/>
          </a:bodyPr>
          <a:lstStyle>
            <a:lvl1pPr marL="228600" indent="-228600" defTabSz="914400">
              <a:lnSpc>
                <a:spcPct val="90000"/>
              </a:lnSpc>
              <a:spcBef>
                <a:spcPts val="1001"/>
              </a:spcBef>
              <a:buClr>
                <a:srgbClr val="000000"/>
              </a:buClr>
              <a:buFont typeface="Arial"/>
              <a:buChar char="•"/>
              <a:tabLst>
                <a:tab pos="0" algn="l"/>
              </a:tabLst>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tabLst>
                <a:tab pos="0" algn="l"/>
              </a:tabLst>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tabLst>
                <a:tab pos="0" algn="l"/>
              </a:tabLst>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tabLst>
                <a:tab pos="0" algn="l"/>
              </a:tabLst>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tabLst>
                <a:tab pos="0" algn="l"/>
              </a:tabLst>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tabLst>
                <a:tab pos="0" algn="l"/>
              </a:tabLst>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tabLst>
                <a:tab pos="0" algn="l"/>
              </a:tabLst>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tabLst>
                <a:tab pos="0" algn="l"/>
              </a:tabLst>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tabLst>
                <a:tab pos="0" algn="l"/>
              </a:tabLst>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tabLst>
                <a:tab pos="0" algn="l"/>
              </a:tabLst>
            </a:pPr>
            <a:r>
              <a:rPr lang="de-DE" sz="1800" b="0" u="none" strike="noStrike">
                <a:solidFill>
                  <a:schemeClr val="dk1"/>
                </a:solidFill>
                <a:effectLst/>
                <a:uFillTx/>
                <a:latin typeface="Calibri"/>
              </a:rPr>
              <a:t>Fünfte Ebene</a:t>
            </a:r>
          </a:p>
        </p:txBody>
      </p:sp>
      <p:sp>
        <p:nvSpPr>
          <p:cNvPr id="57" name="PlaceHolder 4"/>
          <p:cNvSpPr>
            <a:spLocks noGrp="1"/>
          </p:cNvSpPr>
          <p:nvPr>
            <p:ph type="body"/>
          </p:nvPr>
        </p:nvSpPr>
        <p:spPr>
          <a:xfrm>
            <a:off x="6172200" y="1681200"/>
            <a:ext cx="5182560" cy="823320"/>
          </a:xfrm>
          <a:prstGeom prst="rect">
            <a:avLst/>
          </a:prstGeom>
          <a:noFill/>
          <a:ln w="0">
            <a:noFill/>
          </a:ln>
        </p:spPr>
        <p:txBody>
          <a:bodyPr lIns="91440" tIns="45720" rIns="91440" bIns="45720" anchor="b">
            <a:noAutofit/>
          </a:bodyPr>
          <a:lstStyle>
            <a:lvl1pPr marL="228600" indent="0" defTabSz="914400">
              <a:lnSpc>
                <a:spcPct val="90000"/>
              </a:lnSpc>
              <a:spcBef>
                <a:spcPts val="1001"/>
              </a:spcBef>
              <a:buNone/>
              <a:tabLst>
                <a:tab pos="0" algn="l"/>
              </a:tabLst>
              <a:defRPr lang="de-DE" sz="2400" b="1" u="none" strike="noStrike">
                <a:solidFill>
                  <a:schemeClr val="dk1"/>
                </a:solidFill>
                <a:effectLst/>
                <a:uFillTx/>
                <a:latin typeface="Calibri"/>
              </a:defRPr>
            </a:lvl1pPr>
          </a:lstStyle>
          <a:p>
            <a:pPr marL="228600" indent="0" defTabSz="914400">
              <a:lnSpc>
                <a:spcPct val="90000"/>
              </a:lnSpc>
              <a:spcBef>
                <a:spcPts val="1001"/>
              </a:spcBef>
              <a:buNone/>
              <a:tabLst>
                <a:tab pos="0" algn="l"/>
              </a:tabLst>
            </a:pPr>
            <a:r>
              <a:rPr lang="de-DE" sz="2400" b="1" u="none" strike="noStrike">
                <a:solidFill>
                  <a:schemeClr val="dk1"/>
                </a:solidFill>
                <a:effectLst/>
                <a:uFillTx/>
                <a:latin typeface="Calibri"/>
              </a:rPr>
              <a:t>Mastertextformat bearbeiten</a:t>
            </a:r>
            <a:endParaRPr lang="de-DE" sz="2400" b="0" u="none" strike="noStrike">
              <a:solidFill>
                <a:schemeClr val="dk1"/>
              </a:solidFill>
              <a:effectLst/>
              <a:uFillTx/>
              <a:latin typeface="Calibri"/>
            </a:endParaRPr>
          </a:p>
        </p:txBody>
      </p:sp>
      <p:sp>
        <p:nvSpPr>
          <p:cNvPr id="58" name="PlaceHolder 5"/>
          <p:cNvSpPr>
            <a:spLocks noGrp="1"/>
          </p:cNvSpPr>
          <p:nvPr>
            <p:ph type="body"/>
          </p:nvPr>
        </p:nvSpPr>
        <p:spPr>
          <a:xfrm>
            <a:off x="6172200" y="2505240"/>
            <a:ext cx="5182560" cy="3683880"/>
          </a:xfrm>
          <a:prstGeom prst="rect">
            <a:avLst/>
          </a:prstGeom>
          <a:noFill/>
          <a:ln w="0">
            <a:noFill/>
          </a:ln>
        </p:spPr>
        <p:txBody>
          <a:bodyPr lIns="91440" tIns="45720" rIns="91440" bIns="45720" anchor="t">
            <a:noAutofit/>
          </a:bodyPr>
          <a:lstStyle>
            <a:lvl1pPr marL="228600" indent="-228600" defTabSz="914400">
              <a:lnSpc>
                <a:spcPct val="90000"/>
              </a:lnSpc>
              <a:spcBef>
                <a:spcPts val="1001"/>
              </a:spcBef>
              <a:buClr>
                <a:srgbClr val="000000"/>
              </a:buClr>
              <a:buFont typeface="Arial"/>
              <a:buChar char="•"/>
              <a:tabLst>
                <a:tab pos="0" algn="l"/>
              </a:tabLst>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tabLst>
                <a:tab pos="0" algn="l"/>
              </a:tabLst>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tabLst>
                <a:tab pos="0" algn="l"/>
              </a:tabLst>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tabLst>
                <a:tab pos="0" algn="l"/>
              </a:tabLst>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tabLst>
                <a:tab pos="0" algn="l"/>
              </a:tabLst>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tabLst>
                <a:tab pos="0" algn="l"/>
              </a:tabLst>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tabLst>
                <a:tab pos="0" algn="l"/>
              </a:tabLst>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tabLst>
                <a:tab pos="0" algn="l"/>
              </a:tabLst>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tabLst>
                <a:tab pos="0" algn="l"/>
              </a:tabLst>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tabLst>
                <a:tab pos="0" algn="l"/>
              </a:tabLst>
            </a:pPr>
            <a:r>
              <a:rPr lang="de-DE" sz="1800" b="0" u="none" strike="noStrike">
                <a:solidFill>
                  <a:schemeClr val="dk1"/>
                </a:solidFill>
                <a:effectLst/>
                <a:uFillTx/>
                <a:latin typeface="Calibri"/>
              </a:rPr>
              <a:t>Fünfte Ebene</a:t>
            </a:r>
          </a:p>
        </p:txBody>
      </p:sp>
      <p:sp>
        <p:nvSpPr>
          <p:cNvPr id="59" name="PlaceHolder 6"/>
          <p:cNvSpPr>
            <a:spLocks noGrp="1"/>
          </p:cNvSpPr>
          <p:nvPr>
            <p:ph type="dt" idx="25"/>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60" name="PlaceHolder 7"/>
          <p:cNvSpPr>
            <a:spLocks noGrp="1"/>
          </p:cNvSpPr>
          <p:nvPr>
            <p:ph type="ftr" idx="26"/>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61" name="PlaceHolder 8"/>
          <p:cNvSpPr>
            <a:spLocks noGrp="1"/>
          </p:cNvSpPr>
          <p:nvPr>
            <p:ph type="sldNum" idx="27"/>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F04FF58C-A25D-4035-AFEB-34EE3A2A129B}"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
        <p:nvSpPr>
          <p:cNvPr id="2" name="PlaceHolder 2">
            <a:extLst>
              <a:ext uri="{FF2B5EF4-FFF2-40B4-BE49-F238E27FC236}">
                <a16:creationId xmlns:a16="http://schemas.microsoft.com/office/drawing/2014/main" id="{65FC7346-EA8F-AA03-B1DD-357B07AF0978}"/>
              </a:ext>
            </a:extLst>
          </p:cNvPr>
          <p:cNvSpPr txBox="1">
            <a:spLocks/>
          </p:cNvSpPr>
          <p:nvPr userDrawn="1"/>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endParaRPr lang="de-DE" sz="3600" b="1" kern="1200" dirty="0">
              <a:solidFill>
                <a:srgbClr val="000000"/>
              </a:solidFill>
              <a:effectLst/>
              <a:latin typeface="Arial" panose="020B0604020202020204" pitchFamily="34" charset="0"/>
              <a:ea typeface="+mj-ea"/>
              <a:cs typeface="+mj-cs"/>
            </a:endParaRPr>
          </a:p>
          <a:p>
            <a:endParaRPr lang="de-DE" sz="3600" b="1" dirty="0">
              <a:latin typeface="Calibri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bg>
      <p:bgPr>
        <a:solidFill>
          <a:srgbClr val="FFFFFF"/>
        </a:solidFill>
        <a:effectLst/>
      </p:bgPr>
    </p:bg>
    <p:spTree>
      <p:nvGrpSpPr>
        <p:cNvPr id="1" name=""/>
        <p:cNvGrpSpPr/>
        <p:nvPr/>
      </p:nvGrpSpPr>
      <p:grpSpPr>
        <a:xfrm>
          <a:off x="0" y="0"/>
          <a:ext cx="0" cy="0"/>
          <a:chOff x="0" y="0"/>
          <a:chExt cx="0" cy="0"/>
        </a:xfrm>
      </p:grpSpPr>
      <p:sp>
        <p:nvSpPr>
          <p:cNvPr id="63" name="PlaceHolder 2"/>
          <p:cNvSpPr>
            <a:spLocks noGrp="1"/>
          </p:cNvSpPr>
          <p:nvPr>
            <p:ph type="dt" idx="28"/>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64" name="PlaceHolder 3"/>
          <p:cNvSpPr>
            <a:spLocks noGrp="1"/>
          </p:cNvSpPr>
          <p:nvPr>
            <p:ph type="ftr" idx="29"/>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65" name="PlaceHolder 4"/>
          <p:cNvSpPr>
            <a:spLocks noGrp="1"/>
          </p:cNvSpPr>
          <p:nvPr>
            <p:ph type="sldNum" idx="30"/>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DBF7CB51-324C-438C-B72F-9B0391A3E9E7}"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
        <p:nvSpPr>
          <p:cNvPr id="2" name="PlaceHolder 2">
            <a:extLst>
              <a:ext uri="{FF2B5EF4-FFF2-40B4-BE49-F238E27FC236}">
                <a16:creationId xmlns:a16="http://schemas.microsoft.com/office/drawing/2014/main" id="{B18C6A99-5A75-B715-2BDF-85012C007A8B}"/>
              </a:ext>
            </a:extLst>
          </p:cNvPr>
          <p:cNvSpPr txBox="1">
            <a:spLocks/>
          </p:cNvSpPr>
          <p:nvPr userDrawn="1"/>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endParaRPr lang="de-DE" sz="3600" b="1" kern="1200" dirty="0">
              <a:solidFill>
                <a:srgbClr val="000000"/>
              </a:solidFill>
              <a:effectLst/>
              <a:latin typeface="Arial" panose="020B0604020202020204" pitchFamily="34" charset="0"/>
              <a:ea typeface="+mj-ea"/>
              <a:cs typeface="+mj-cs"/>
            </a:endParaRPr>
          </a:p>
          <a:p>
            <a:endParaRPr lang="de-DE" sz="3600" b="1" dirty="0">
              <a:latin typeface="Calibri Light"/>
            </a:endParaRPr>
          </a:p>
        </p:txBody>
      </p:sp>
      <p:sp>
        <p:nvSpPr>
          <p:cNvPr id="3" name="Textplatzhalter 7">
            <a:extLst>
              <a:ext uri="{FF2B5EF4-FFF2-40B4-BE49-F238E27FC236}">
                <a16:creationId xmlns:a16="http://schemas.microsoft.com/office/drawing/2014/main" id="{422D8F53-84EF-D5CB-7091-CFF2CDBFB9DB}"/>
              </a:ext>
            </a:extLst>
          </p:cNvPr>
          <p:cNvSpPr>
            <a:spLocks noGrp="1"/>
          </p:cNvSpPr>
          <p:nvPr>
            <p:ph type="body" sz="quarter" idx="19" hasCustomPrompt="1"/>
          </p:nvPr>
        </p:nvSpPr>
        <p:spPr>
          <a:xfrm>
            <a:off x="264240" y="269027"/>
            <a:ext cx="7965360" cy="1111104"/>
          </a:xfrm>
          <a:prstGeom prst="rect">
            <a:avLst/>
          </a:prstGeom>
        </p:spPr>
        <p:txBody>
          <a:bodyPr/>
          <a:lstStyle>
            <a:lvl1pPr marL="0" indent="0">
              <a:lnSpc>
                <a:spcPct val="90000"/>
              </a:lnSpc>
              <a:spcBef>
                <a:spcPts val="0"/>
              </a:spcBef>
              <a:buNone/>
              <a:defRPr sz="3600" b="1">
                <a:latin typeface="Arial" panose="020B0604020202020204" pitchFamily="34" charset="0"/>
                <a:cs typeface="Arial" panose="020B0604020202020204" pitchFamily="34" charset="0"/>
              </a:defRPr>
            </a:lvl1pPr>
            <a:lvl4pPr marL="1371600" indent="0">
              <a:buNone/>
              <a:defRPr/>
            </a:lvl4pPr>
            <a:lvl5pPr marL="1828800" indent="0">
              <a:buNone/>
              <a:defRPr/>
            </a:lvl5pPr>
          </a:lstStyle>
          <a:p>
            <a:pPr lvl="0"/>
            <a:r>
              <a:rPr lang="de-DE" dirty="0"/>
              <a:t>Platzhalter Titel Zeile 1</a:t>
            </a:r>
          </a:p>
          <a:p>
            <a:pPr lvl="0"/>
            <a:r>
              <a:rPr lang="de-DE" dirty="0"/>
              <a:t>Platzhalter Titel Zeile 2</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bg>
      <p:bgPr>
        <a:solidFill>
          <a:srgbClr val="FFFFFF"/>
        </a:solidFill>
        <a:effectLst/>
      </p:bgPr>
    </p:bg>
    <p:spTree>
      <p:nvGrpSpPr>
        <p:cNvPr id="1" name=""/>
        <p:cNvGrpSpPr/>
        <p:nvPr/>
      </p:nvGrpSpPr>
      <p:grpSpPr>
        <a:xfrm>
          <a:off x="0" y="0"/>
          <a:ext cx="0" cy="0"/>
          <a:chOff x="0" y="0"/>
          <a:chExt cx="0" cy="0"/>
        </a:xfrm>
      </p:grpSpPr>
      <p:sp>
        <p:nvSpPr>
          <p:cNvPr id="66" name="PlaceHolder 1"/>
          <p:cNvSpPr>
            <a:spLocks noGrp="1"/>
          </p:cNvSpPr>
          <p:nvPr>
            <p:ph type="dt" idx="31"/>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67" name="PlaceHolder 2"/>
          <p:cNvSpPr>
            <a:spLocks noGrp="1"/>
          </p:cNvSpPr>
          <p:nvPr>
            <p:ph type="ftr" idx="32"/>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68" name="PlaceHolder 3"/>
          <p:cNvSpPr>
            <a:spLocks noGrp="1"/>
          </p:cNvSpPr>
          <p:nvPr>
            <p:ph type="sldNum" idx="33"/>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1552A578-9E9C-4B74-8393-9C9DC1A8AB33}"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nhalt mit Überschrift">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839880" y="457200"/>
            <a:ext cx="3931560" cy="1599480"/>
          </a:xfrm>
          <a:prstGeom prst="rect">
            <a:avLst/>
          </a:prstGeom>
          <a:noFill/>
          <a:ln w="0">
            <a:noFill/>
          </a:ln>
        </p:spPr>
        <p:txBody>
          <a:bodyPr lIns="91440" tIns="45720" rIns="91440" bIns="45720" anchor="b">
            <a:noAutofit/>
          </a:bodyPr>
          <a:lstStyle>
            <a:lvl1pPr indent="0" defTabSz="914400">
              <a:lnSpc>
                <a:spcPct val="90000"/>
              </a:lnSpc>
              <a:buNone/>
              <a:tabLst>
                <a:tab pos="0" algn="l"/>
              </a:tabLst>
              <a:defRPr lang="de-DE" sz="3200" b="0" u="none" strike="noStrike">
                <a:solidFill>
                  <a:schemeClr val="dk1"/>
                </a:solidFill>
                <a:effectLst/>
                <a:uFillTx/>
                <a:latin typeface="Calibri Light"/>
              </a:defRPr>
            </a:lvl1pPr>
          </a:lstStyle>
          <a:p>
            <a:pPr indent="0" defTabSz="914400">
              <a:lnSpc>
                <a:spcPct val="90000"/>
              </a:lnSpc>
              <a:buNone/>
              <a:tabLst>
                <a:tab pos="0" algn="l"/>
              </a:tabLst>
            </a:pPr>
            <a:r>
              <a:rPr lang="de-DE" sz="3200" b="0" u="none" strike="noStrike">
                <a:solidFill>
                  <a:schemeClr val="dk1"/>
                </a:solidFill>
                <a:effectLst/>
                <a:uFillTx/>
                <a:latin typeface="Calibri Light"/>
              </a:rPr>
              <a:t>Mastertitelformat bearbeiten</a:t>
            </a:r>
          </a:p>
        </p:txBody>
      </p:sp>
      <p:sp>
        <p:nvSpPr>
          <p:cNvPr id="8" name="PlaceHolder 2"/>
          <p:cNvSpPr>
            <a:spLocks noGrp="1"/>
          </p:cNvSpPr>
          <p:nvPr>
            <p:ph type="body"/>
          </p:nvPr>
        </p:nvSpPr>
        <p:spPr>
          <a:xfrm>
            <a:off x="5183280" y="987480"/>
            <a:ext cx="6171480" cy="4872960"/>
          </a:xfrm>
          <a:prstGeom prst="rect">
            <a:avLst/>
          </a:prstGeom>
          <a:noFill/>
          <a:ln w="0">
            <a:noFill/>
          </a:ln>
        </p:spPr>
        <p:txBody>
          <a:bodyPr lIns="91440" tIns="45720" rIns="91440" bIns="45720" anchor="t">
            <a:noAutofit/>
          </a:bodyPr>
          <a:lstStyle>
            <a:lvl1pPr marL="228600" indent="-228600" defTabSz="914400">
              <a:lnSpc>
                <a:spcPct val="90000"/>
              </a:lnSpc>
              <a:spcBef>
                <a:spcPts val="1001"/>
              </a:spcBef>
              <a:buClr>
                <a:srgbClr val="000000"/>
              </a:buClr>
              <a:buFont typeface="Arial"/>
              <a:buChar char="•"/>
              <a:defRPr lang="de-DE" sz="32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defRPr lang="de-DE" sz="28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pPr>
            <a:r>
              <a:rPr lang="de-DE" sz="32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pPr>
            <a:r>
              <a:rPr lang="de-DE" sz="28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Fünfte Ebene</a:t>
            </a:r>
          </a:p>
        </p:txBody>
      </p:sp>
      <p:sp>
        <p:nvSpPr>
          <p:cNvPr id="9" name="PlaceHolder 3"/>
          <p:cNvSpPr>
            <a:spLocks noGrp="1"/>
          </p:cNvSpPr>
          <p:nvPr>
            <p:ph type="body"/>
          </p:nvPr>
        </p:nvSpPr>
        <p:spPr>
          <a:xfrm>
            <a:off x="839880" y="2057400"/>
            <a:ext cx="3931560" cy="3810960"/>
          </a:xfrm>
          <a:prstGeom prst="rect">
            <a:avLst/>
          </a:prstGeom>
          <a:noFill/>
          <a:ln w="0">
            <a:noFill/>
          </a:ln>
        </p:spPr>
        <p:txBody>
          <a:bodyPr lIns="91440" tIns="45720" rIns="91440" bIns="45720" anchor="t">
            <a:noAutofit/>
          </a:bodyPr>
          <a:lstStyle>
            <a:lvl1pPr marL="228600" indent="0" defTabSz="914400">
              <a:lnSpc>
                <a:spcPct val="90000"/>
              </a:lnSpc>
              <a:spcBef>
                <a:spcPts val="1001"/>
              </a:spcBef>
              <a:buNone/>
              <a:tabLst>
                <a:tab pos="0" algn="l"/>
              </a:tabLst>
              <a:defRPr lang="de-DE" sz="1600" b="0" u="none" strike="noStrike">
                <a:solidFill>
                  <a:schemeClr val="dk1"/>
                </a:solidFill>
                <a:effectLst/>
                <a:uFillTx/>
                <a:latin typeface="Calibri"/>
              </a:defRPr>
            </a:lvl1pPr>
          </a:lstStyle>
          <a:p>
            <a:pPr marL="228600" indent="0" defTabSz="914400">
              <a:lnSpc>
                <a:spcPct val="90000"/>
              </a:lnSpc>
              <a:spcBef>
                <a:spcPts val="1001"/>
              </a:spcBef>
              <a:buNone/>
              <a:tabLst>
                <a:tab pos="0" algn="l"/>
              </a:tabLst>
            </a:pPr>
            <a:r>
              <a:rPr lang="de-DE" sz="1600" b="0" u="none" strike="noStrike">
                <a:solidFill>
                  <a:schemeClr val="dk1"/>
                </a:solidFill>
                <a:effectLst/>
                <a:uFillTx/>
                <a:latin typeface="Calibri"/>
              </a:rPr>
              <a:t>Mastertextformat bearbeiten</a:t>
            </a:r>
          </a:p>
        </p:txBody>
      </p:sp>
      <p:sp>
        <p:nvSpPr>
          <p:cNvPr id="10" name="PlaceHolder 4"/>
          <p:cNvSpPr>
            <a:spLocks noGrp="1"/>
          </p:cNvSpPr>
          <p:nvPr>
            <p:ph type="dt" idx="4"/>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11" name="PlaceHolder 5"/>
          <p:cNvSpPr>
            <a:spLocks noGrp="1"/>
          </p:cNvSpPr>
          <p:nvPr>
            <p:ph type="ftr" idx="5"/>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12" name="PlaceHolder 6"/>
          <p:cNvSpPr>
            <a:spLocks noGrp="1"/>
          </p:cNvSpPr>
          <p:nvPr>
            <p:ph type="sldNum" idx="6"/>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0A5027D9-EE3C-4B4A-9A18-318982D484A7}"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ild mit Überschrift">
    <p:bg>
      <p:bgPr>
        <a:solidFill>
          <a:srgbClr val="FFFFFF"/>
        </a:solidFill>
        <a:effectLst/>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839880" y="457200"/>
            <a:ext cx="3931560" cy="1599480"/>
          </a:xfrm>
          <a:prstGeom prst="rect">
            <a:avLst/>
          </a:prstGeom>
          <a:noFill/>
          <a:ln w="0">
            <a:noFill/>
          </a:ln>
        </p:spPr>
        <p:txBody>
          <a:bodyPr lIns="91440" tIns="45720" rIns="91440" bIns="45720" anchor="b">
            <a:noAutofit/>
          </a:bodyPr>
          <a:lstStyle>
            <a:lvl1pPr indent="0" defTabSz="914400">
              <a:lnSpc>
                <a:spcPct val="90000"/>
              </a:lnSpc>
              <a:buNone/>
              <a:tabLst>
                <a:tab pos="0" algn="l"/>
              </a:tabLst>
              <a:defRPr lang="de-DE" sz="3200" b="0" u="none" strike="noStrike">
                <a:solidFill>
                  <a:schemeClr val="dk1"/>
                </a:solidFill>
                <a:effectLst/>
                <a:uFillTx/>
                <a:latin typeface="Calibri Light"/>
              </a:defRPr>
            </a:lvl1pPr>
          </a:lstStyle>
          <a:p>
            <a:pPr indent="0" defTabSz="914400">
              <a:lnSpc>
                <a:spcPct val="90000"/>
              </a:lnSpc>
              <a:buNone/>
              <a:tabLst>
                <a:tab pos="0" algn="l"/>
              </a:tabLst>
            </a:pPr>
            <a:r>
              <a:rPr lang="de-DE" sz="3200" b="0" u="none" strike="noStrike">
                <a:solidFill>
                  <a:schemeClr val="dk1"/>
                </a:solidFill>
                <a:effectLst/>
                <a:uFillTx/>
                <a:latin typeface="Calibri Light"/>
              </a:rPr>
              <a:t>Mastertitelformat bearbeiten</a:t>
            </a:r>
          </a:p>
        </p:txBody>
      </p:sp>
      <p:sp>
        <p:nvSpPr>
          <p:cNvPr id="14" name="PlaceHolder 2"/>
          <p:cNvSpPr>
            <a:spLocks noGrp="1"/>
          </p:cNvSpPr>
          <p:nvPr>
            <p:ph type="body"/>
          </p:nvPr>
        </p:nvSpPr>
        <p:spPr>
          <a:xfrm>
            <a:off x="5183280" y="987480"/>
            <a:ext cx="6171480" cy="4872960"/>
          </a:xfrm>
          <a:prstGeom prst="rect">
            <a:avLst/>
          </a:prstGeom>
          <a:noFill/>
          <a:ln w="0">
            <a:noFill/>
          </a:ln>
        </p:spPr>
        <p:txBody>
          <a:bodyPr lIns="90000" tIns="45000" rIns="90000" bIns="45000" anchor="t">
            <a:noAutofit/>
          </a:bodyPr>
          <a:lstStyle>
            <a:lvl1pPr marL="228600" defTabSz="914400">
              <a:lnSpc>
                <a:spcPct val="90000"/>
              </a:lnSpc>
              <a:spcBef>
                <a:spcPts val="1001"/>
              </a:spcBef>
              <a:buClr>
                <a:srgbClr val="000000"/>
              </a:buClr>
              <a:buFont typeface="Arial"/>
              <a:buChar char="•"/>
              <a:tabLst>
                <a:tab pos="0" algn="l"/>
              </a:tabLst>
              <a:defRPr lang="de-DE" sz="3200" b="0" u="none" strike="noStrike">
                <a:solidFill>
                  <a:schemeClr val="dk1"/>
                </a:solidFill>
                <a:effectLst/>
                <a:uFillTx/>
                <a:latin typeface="Calibri"/>
              </a:defRPr>
            </a:lvl1pPr>
            <a:lvl2pPr marL="864000" lvl="1" indent="-324000" defTabSz="914400">
              <a:lnSpc>
                <a:spcPct val="90000"/>
              </a:lnSpc>
              <a:spcBef>
                <a:spcPts val="1134"/>
              </a:spcBef>
              <a:buClr>
                <a:srgbClr val="000000"/>
              </a:buClr>
              <a:buSzPct val="75000"/>
              <a:buFont typeface="Symbol" charset="2"/>
              <a:buChar char=""/>
              <a:tabLst>
                <a:tab pos="0" algn="l"/>
              </a:tabLst>
              <a:defRPr lang="de-DE" sz="3200" b="0" u="none" strike="noStrike">
                <a:solidFill>
                  <a:schemeClr val="dk1"/>
                </a:solidFill>
                <a:effectLst/>
                <a:uFillTx/>
                <a:latin typeface="Calibri"/>
              </a:defRPr>
            </a:lvl2pPr>
            <a:lvl3pPr marL="1296000" lvl="2" indent="-288000" defTabSz="914400">
              <a:lnSpc>
                <a:spcPct val="90000"/>
              </a:lnSpc>
              <a:spcBef>
                <a:spcPts val="850"/>
              </a:spcBef>
              <a:buClr>
                <a:srgbClr val="000000"/>
              </a:buClr>
              <a:buSzPct val="45000"/>
              <a:buFont typeface="Wingdings" charset="2"/>
              <a:buChar char=""/>
              <a:tabLst>
                <a:tab pos="0" algn="l"/>
              </a:tabLst>
              <a:defRPr lang="de-DE" sz="3200" b="0" u="none" strike="noStrike">
                <a:solidFill>
                  <a:schemeClr val="dk1"/>
                </a:solidFill>
                <a:effectLst/>
                <a:uFillTx/>
                <a:latin typeface="Calibri"/>
              </a:defRPr>
            </a:lvl3pPr>
            <a:lvl4pPr marL="1728000" lvl="3" indent="-216000" defTabSz="914400">
              <a:lnSpc>
                <a:spcPct val="90000"/>
              </a:lnSpc>
              <a:spcBef>
                <a:spcPts val="567"/>
              </a:spcBef>
              <a:buClr>
                <a:srgbClr val="000000"/>
              </a:buClr>
              <a:buSzPct val="75000"/>
              <a:buFont typeface="Symbol" charset="2"/>
              <a:buChar char=""/>
              <a:tabLst>
                <a:tab pos="0" algn="l"/>
              </a:tabLst>
              <a:defRPr lang="de-DE" sz="3200" b="0" u="none" strike="noStrike">
                <a:solidFill>
                  <a:schemeClr val="dk1"/>
                </a:solidFill>
                <a:effectLst/>
                <a:uFillTx/>
                <a:latin typeface="Calibri"/>
              </a:defRPr>
            </a:lvl4pPr>
            <a:lvl5pPr marL="2160000" lvl="4" indent="-216000" defTabSz="914400">
              <a:lnSpc>
                <a:spcPct val="90000"/>
              </a:lnSpc>
              <a:spcBef>
                <a:spcPts val="283"/>
              </a:spcBef>
              <a:buClr>
                <a:srgbClr val="000000"/>
              </a:buClr>
              <a:buSzPct val="45000"/>
              <a:buFont typeface="Wingdings" charset="2"/>
              <a:buChar char=""/>
              <a:tabLst>
                <a:tab pos="0" algn="l"/>
              </a:tabLst>
              <a:defRPr lang="de-DE" sz="3200" b="0" u="none" strike="noStrike">
                <a:solidFill>
                  <a:schemeClr val="dk1"/>
                </a:solidFill>
                <a:effectLst/>
                <a:uFillTx/>
                <a:latin typeface="Calibri"/>
              </a:defRPr>
            </a:lvl5pPr>
            <a:lvl6pPr marL="2592000" lvl="5" indent="-216000" defTabSz="914400">
              <a:lnSpc>
                <a:spcPct val="90000"/>
              </a:lnSpc>
              <a:spcBef>
                <a:spcPts val="283"/>
              </a:spcBef>
              <a:buClr>
                <a:srgbClr val="000000"/>
              </a:buClr>
              <a:buSzPct val="45000"/>
              <a:buFont typeface="Wingdings" charset="2"/>
              <a:buChar char=""/>
              <a:tabLst>
                <a:tab pos="0" algn="l"/>
              </a:tabLst>
              <a:defRPr lang="de-DE" sz="3200" b="0" u="none" strike="noStrike">
                <a:solidFill>
                  <a:schemeClr val="dk1"/>
                </a:solidFill>
                <a:effectLst/>
                <a:uFillTx/>
                <a:latin typeface="Calibri"/>
              </a:defRPr>
            </a:lvl6pPr>
            <a:lvl7pPr marL="3024000" lvl="6" indent="-216000" defTabSz="914400">
              <a:lnSpc>
                <a:spcPct val="90000"/>
              </a:lnSpc>
              <a:spcBef>
                <a:spcPts val="283"/>
              </a:spcBef>
              <a:buClr>
                <a:srgbClr val="000000"/>
              </a:buClr>
              <a:buSzPct val="45000"/>
              <a:buFont typeface="Wingdings" charset="2"/>
              <a:buChar char=""/>
              <a:tabLst>
                <a:tab pos="0" algn="l"/>
              </a:tabLst>
              <a:defRPr lang="de-DE" sz="3200" b="0" u="none" strike="noStrike">
                <a:solidFill>
                  <a:schemeClr val="dk1"/>
                </a:solidFill>
                <a:effectLst/>
                <a:uFillTx/>
                <a:latin typeface="Calibri"/>
              </a:defRPr>
            </a:lvl7pPr>
          </a:lstStyle>
          <a:p>
            <a:pPr marL="228600" defTabSz="914400">
              <a:lnSpc>
                <a:spcPct val="90000"/>
              </a:lnSpc>
              <a:spcBef>
                <a:spcPts val="1001"/>
              </a:spcBef>
              <a:buClr>
                <a:srgbClr val="000000"/>
              </a:buClr>
              <a:buFont typeface="Arial"/>
              <a:buChar char="•"/>
              <a:tabLst>
                <a:tab pos="0" algn="l"/>
              </a:tabLst>
            </a:pPr>
            <a:r>
              <a:rPr lang="de-DE" sz="3200" b="0" u="none" strike="noStrike">
                <a:solidFill>
                  <a:schemeClr val="dk1"/>
                </a:solidFill>
                <a:effectLst/>
                <a:uFillTx/>
                <a:latin typeface="Calibri"/>
              </a:rPr>
              <a:t>Click to edit the outline text format</a:t>
            </a:r>
          </a:p>
          <a:p>
            <a:pPr marL="864000" lvl="1" indent="-324000" defTabSz="914400">
              <a:lnSpc>
                <a:spcPct val="90000"/>
              </a:lnSpc>
              <a:spcBef>
                <a:spcPts val="1134"/>
              </a:spcBef>
              <a:buClr>
                <a:srgbClr val="000000"/>
              </a:buClr>
              <a:buSzPct val="75000"/>
              <a:buFont typeface="Symbol" charset="2"/>
              <a:buChar char=""/>
              <a:tabLst>
                <a:tab pos="0" algn="l"/>
              </a:tabLst>
            </a:pPr>
            <a:r>
              <a:rPr lang="de-DE" sz="3200" b="0" u="none" strike="noStrike">
                <a:solidFill>
                  <a:schemeClr val="dk1"/>
                </a:solidFill>
                <a:effectLst/>
                <a:uFillTx/>
                <a:latin typeface="Calibri"/>
              </a:rPr>
              <a:t>Second Outline Level</a:t>
            </a:r>
          </a:p>
          <a:p>
            <a:pPr marL="1296000" lvl="2" indent="-288000" defTabSz="914400">
              <a:lnSpc>
                <a:spcPct val="90000"/>
              </a:lnSpc>
              <a:spcBef>
                <a:spcPts val="850"/>
              </a:spcBef>
              <a:buClr>
                <a:srgbClr val="000000"/>
              </a:buClr>
              <a:buSzPct val="45000"/>
              <a:buFont typeface="Wingdings" charset="2"/>
              <a:buChar char=""/>
              <a:tabLst>
                <a:tab pos="0" algn="l"/>
              </a:tabLst>
            </a:pPr>
            <a:r>
              <a:rPr lang="de-DE" sz="3200" b="0" u="none" strike="noStrike">
                <a:solidFill>
                  <a:schemeClr val="dk1"/>
                </a:solidFill>
                <a:effectLst/>
                <a:uFillTx/>
                <a:latin typeface="Calibri"/>
              </a:rPr>
              <a:t>Third Outline Level</a:t>
            </a:r>
          </a:p>
          <a:p>
            <a:pPr marL="1728000" lvl="3" indent="-216000" defTabSz="914400">
              <a:lnSpc>
                <a:spcPct val="90000"/>
              </a:lnSpc>
              <a:spcBef>
                <a:spcPts val="567"/>
              </a:spcBef>
              <a:buClr>
                <a:srgbClr val="000000"/>
              </a:buClr>
              <a:buSzPct val="75000"/>
              <a:buFont typeface="Symbol" charset="2"/>
              <a:buChar char=""/>
              <a:tabLst>
                <a:tab pos="0" algn="l"/>
              </a:tabLst>
            </a:pPr>
            <a:r>
              <a:rPr lang="de-DE" sz="3200" b="0" u="none" strike="noStrike">
                <a:solidFill>
                  <a:schemeClr val="dk1"/>
                </a:solidFill>
                <a:effectLst/>
                <a:uFillTx/>
                <a:latin typeface="Calibri"/>
              </a:rPr>
              <a:t>Fourth Outline Level</a:t>
            </a:r>
          </a:p>
          <a:p>
            <a:pPr marL="2160000" lvl="4" indent="-216000" defTabSz="914400">
              <a:lnSpc>
                <a:spcPct val="90000"/>
              </a:lnSpc>
              <a:spcBef>
                <a:spcPts val="283"/>
              </a:spcBef>
              <a:buClr>
                <a:srgbClr val="000000"/>
              </a:buClr>
              <a:buSzPct val="45000"/>
              <a:buFont typeface="Wingdings" charset="2"/>
              <a:buChar char=""/>
              <a:tabLst>
                <a:tab pos="0" algn="l"/>
              </a:tabLst>
            </a:pPr>
            <a:r>
              <a:rPr lang="de-DE" sz="3200" b="0" u="none" strike="noStrike">
                <a:solidFill>
                  <a:schemeClr val="dk1"/>
                </a:solidFill>
                <a:effectLst/>
                <a:uFillTx/>
                <a:latin typeface="Calibri"/>
              </a:rPr>
              <a:t>Fifth Outline Level</a:t>
            </a:r>
          </a:p>
          <a:p>
            <a:pPr marL="2592000" lvl="5" indent="-216000" defTabSz="914400">
              <a:lnSpc>
                <a:spcPct val="90000"/>
              </a:lnSpc>
              <a:spcBef>
                <a:spcPts val="283"/>
              </a:spcBef>
              <a:buClr>
                <a:srgbClr val="000000"/>
              </a:buClr>
              <a:buSzPct val="45000"/>
              <a:buFont typeface="Wingdings" charset="2"/>
              <a:buChar char=""/>
              <a:tabLst>
                <a:tab pos="0" algn="l"/>
              </a:tabLst>
            </a:pPr>
            <a:r>
              <a:rPr lang="de-DE" sz="3200" b="0" u="none" strike="noStrike">
                <a:solidFill>
                  <a:schemeClr val="dk1"/>
                </a:solidFill>
                <a:effectLst/>
                <a:uFillTx/>
                <a:latin typeface="Calibri"/>
              </a:rPr>
              <a:t>Sixth Outline Level</a:t>
            </a:r>
          </a:p>
          <a:p>
            <a:pPr marL="3024000" lvl="6" indent="-216000" defTabSz="914400">
              <a:lnSpc>
                <a:spcPct val="90000"/>
              </a:lnSpc>
              <a:spcBef>
                <a:spcPts val="283"/>
              </a:spcBef>
              <a:buClr>
                <a:srgbClr val="000000"/>
              </a:buClr>
              <a:buSzPct val="45000"/>
              <a:buFont typeface="Wingdings" charset="2"/>
              <a:buChar char=""/>
              <a:tabLst>
                <a:tab pos="0" algn="l"/>
              </a:tabLst>
            </a:pPr>
            <a:r>
              <a:rPr lang="de-DE" sz="3200" b="0" u="none" strike="noStrike">
                <a:solidFill>
                  <a:schemeClr val="dk1"/>
                </a:solidFill>
                <a:effectLst/>
                <a:uFillTx/>
                <a:latin typeface="Calibri"/>
              </a:rPr>
              <a:t>Seventh Outline Level</a:t>
            </a:r>
          </a:p>
        </p:txBody>
      </p:sp>
      <p:sp>
        <p:nvSpPr>
          <p:cNvPr id="15" name="PlaceHolder 3"/>
          <p:cNvSpPr>
            <a:spLocks noGrp="1"/>
          </p:cNvSpPr>
          <p:nvPr>
            <p:ph type="body"/>
          </p:nvPr>
        </p:nvSpPr>
        <p:spPr>
          <a:xfrm>
            <a:off x="839880" y="2057400"/>
            <a:ext cx="3931560" cy="3810960"/>
          </a:xfrm>
          <a:prstGeom prst="rect">
            <a:avLst/>
          </a:prstGeom>
          <a:noFill/>
          <a:ln w="0">
            <a:noFill/>
          </a:ln>
        </p:spPr>
        <p:txBody>
          <a:bodyPr lIns="91440" tIns="45720" rIns="91440" bIns="45720" anchor="t">
            <a:noAutofit/>
          </a:bodyPr>
          <a:lstStyle>
            <a:lvl1pPr marL="228600" indent="0" defTabSz="914400">
              <a:lnSpc>
                <a:spcPct val="90000"/>
              </a:lnSpc>
              <a:spcBef>
                <a:spcPts val="1001"/>
              </a:spcBef>
              <a:buNone/>
              <a:tabLst>
                <a:tab pos="0" algn="l"/>
              </a:tabLst>
              <a:defRPr lang="de-DE" sz="1600" b="0" u="none" strike="noStrike">
                <a:solidFill>
                  <a:schemeClr val="dk1"/>
                </a:solidFill>
                <a:effectLst/>
                <a:uFillTx/>
                <a:latin typeface="Calibri"/>
              </a:defRPr>
            </a:lvl1pPr>
          </a:lstStyle>
          <a:p>
            <a:pPr marL="228600" indent="0" defTabSz="914400">
              <a:lnSpc>
                <a:spcPct val="90000"/>
              </a:lnSpc>
              <a:spcBef>
                <a:spcPts val="1001"/>
              </a:spcBef>
              <a:buNone/>
              <a:tabLst>
                <a:tab pos="0" algn="l"/>
              </a:tabLst>
            </a:pPr>
            <a:r>
              <a:rPr lang="de-DE" sz="1600" b="0" u="none" strike="noStrike">
                <a:solidFill>
                  <a:schemeClr val="dk1"/>
                </a:solidFill>
                <a:effectLst/>
                <a:uFillTx/>
                <a:latin typeface="Calibri"/>
              </a:rPr>
              <a:t>Mastertextformat bearbeiten</a:t>
            </a:r>
          </a:p>
        </p:txBody>
      </p:sp>
      <p:sp>
        <p:nvSpPr>
          <p:cNvPr id="16" name="PlaceHolder 4"/>
          <p:cNvSpPr>
            <a:spLocks noGrp="1"/>
          </p:cNvSpPr>
          <p:nvPr>
            <p:ph type="dt" idx="7"/>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17" name="PlaceHolder 5"/>
          <p:cNvSpPr>
            <a:spLocks noGrp="1"/>
          </p:cNvSpPr>
          <p:nvPr>
            <p:ph type="ftr" idx="8"/>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18" name="PlaceHolder 6"/>
          <p:cNvSpPr>
            <a:spLocks noGrp="1"/>
          </p:cNvSpPr>
          <p:nvPr>
            <p:ph type="sldNum" idx="9"/>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E7A580EE-BC1E-4AF2-87C8-6AE7D86C2970}"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folie">
    <p:bg>
      <p:bgPr>
        <a:solidFill>
          <a:srgbClr val="FFFFFF"/>
        </a:solidFill>
        <a:effectLst/>
      </p:bgPr>
    </p:bg>
    <p:spTree>
      <p:nvGrpSpPr>
        <p:cNvPr id="1" name=""/>
        <p:cNvGrpSpPr/>
        <p:nvPr/>
      </p:nvGrpSpPr>
      <p:grpSpPr>
        <a:xfrm>
          <a:off x="0" y="0"/>
          <a:ext cx="0" cy="0"/>
          <a:chOff x="0" y="0"/>
          <a:chExt cx="0" cy="0"/>
        </a:xfrm>
      </p:grpSpPr>
      <p:sp>
        <p:nvSpPr>
          <p:cNvPr id="20" name="Textfeld 1"/>
          <p:cNvSpPr/>
          <p:nvPr/>
        </p:nvSpPr>
        <p:spPr>
          <a:xfrm>
            <a:off x="395640" y="4042800"/>
            <a:ext cx="11266200" cy="144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tabLst>
                <a:tab pos="0" algn="l"/>
              </a:tabLst>
            </a:pP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Dieses Produkt ist unter der Lizenz CC BY-SA 4.0 veröffentlicht. Ausgenommene Inhalte sind an den einzelnen Inhalten angegeben. Die </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Urheber:innen</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sollen bei der Weiterverwendung wie folgt angegeben werden: Achenbach-</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Carret</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Kindlinger &amp; Hahn-Laudenberg entstanden im Projekt </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ProKIS</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(Prozesse KI-bezogenen Wandels in der Schule) im Projektverbund SchuDiDe (Schulentwicklung: digital-demokratisch), </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lernen:digital</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Kompetenzzentrum Schulentwicklung. </a:t>
            </a:r>
            <a:endParaRPr lang="en-US" sz="1100" b="0" u="none" strike="noStrike" dirty="0">
              <a:solidFill>
                <a:srgbClr val="000000"/>
              </a:solidFill>
              <a:effectLst/>
              <a:uFillTx/>
              <a:latin typeface="Arial" panose="020B0604020202020204" pitchFamily="34" charset="0"/>
              <a:cs typeface="Arial" panose="020B0604020202020204" pitchFamily="34" charset="0"/>
            </a:endParaRPr>
          </a:p>
          <a:p>
            <a:pPr algn="just" defTabSz="914400">
              <a:lnSpc>
                <a:spcPct val="100000"/>
              </a:lnSpc>
              <a:tabLst>
                <a:tab pos="0" algn="l"/>
              </a:tabLst>
            </a:pPr>
            <a:endParaRPr lang="en-US" sz="1100" b="0" u="none" strike="noStrike" dirty="0">
              <a:solidFill>
                <a:srgbClr val="000000"/>
              </a:solidFill>
              <a:effectLst/>
              <a:uFillTx/>
              <a:latin typeface="Arial" panose="020B0604020202020204" pitchFamily="34" charset="0"/>
              <a:cs typeface="Arial" panose="020B0604020202020204" pitchFamily="34" charset="0"/>
            </a:endParaRPr>
          </a:p>
          <a:p>
            <a:pPr algn="just" defTabSz="914400">
              <a:lnSpc>
                <a:spcPct val="100000"/>
              </a:lnSpc>
              <a:tabLst>
                <a:tab pos="0" algn="l"/>
              </a:tabLst>
            </a:pP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ProKIS</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wird finanziert durch die Europäische Union – </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NextGenerationEU</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und gefördert durch das Bundesministerium für Bildung, Familien, Senioren, Frauen und Jugend. Die geäußerten Ansichten und Meinungen sind ausschließlich die des Autors/der Autorin und spiegeln nicht unbedingt die Ansichten der Europäischen Union, Europäischen Kommission oder des Bundesministeriums für Bildung, Familien, Senioren, Frauen und Jugend wider. Weder Europäische Union, Europäische Kommission noch Bundesministerium für Bildung, Familien, Senioren, Frauen und Jugend können für sie verantwortlich gemacht werden. Förderkennzeichen 01JA23E03B.</a:t>
            </a:r>
            <a:endParaRPr lang="en-US" sz="1100" b="0" u="none" strike="noStrike" dirty="0">
              <a:solidFill>
                <a:srgbClr val="000000"/>
              </a:solidFill>
              <a:effectLst/>
              <a:uFillTx/>
              <a:latin typeface="Arial" panose="020B0604020202020204" pitchFamily="34" charset="0"/>
              <a:cs typeface="Arial" panose="020B0604020202020204" pitchFamily="34" charset="0"/>
            </a:endParaRPr>
          </a:p>
        </p:txBody>
      </p:sp>
      <p:cxnSp>
        <p:nvCxnSpPr>
          <p:cNvPr id="21" name="Gerader Verbinder 20"/>
          <p:cNvCxnSpPr/>
          <p:nvPr/>
        </p:nvCxnSpPr>
        <p:spPr>
          <a:xfrm>
            <a:off x="0" y="5568480"/>
            <a:ext cx="12192120" cy="26640"/>
          </a:xfrm>
          <a:prstGeom prst="straightConnector1">
            <a:avLst/>
          </a:prstGeom>
          <a:ln>
            <a:noFill/>
          </a:ln>
        </p:spPr>
      </p:cxnSp>
      <p:pic>
        <p:nvPicPr>
          <p:cNvPr id="22" name="Grafik 6"/>
          <p:cNvPicPr/>
          <p:nvPr/>
        </p:nvPicPr>
        <p:blipFill>
          <a:blip r:embed="rId2"/>
          <a:stretch/>
        </p:blipFill>
        <p:spPr>
          <a:xfrm>
            <a:off x="502560" y="6026040"/>
            <a:ext cx="1902600" cy="428760"/>
          </a:xfrm>
          <a:prstGeom prst="rect">
            <a:avLst/>
          </a:prstGeom>
          <a:noFill/>
          <a:ln w="0">
            <a:noFill/>
          </a:ln>
        </p:spPr>
      </p:pic>
      <p:pic>
        <p:nvPicPr>
          <p:cNvPr id="23" name="Grafik 7"/>
          <p:cNvPicPr/>
          <p:nvPr/>
        </p:nvPicPr>
        <p:blipFill>
          <a:blip r:embed="rId3"/>
          <a:stretch/>
        </p:blipFill>
        <p:spPr>
          <a:xfrm>
            <a:off x="2998440" y="5713920"/>
            <a:ext cx="1719360" cy="925920"/>
          </a:xfrm>
          <a:prstGeom prst="rect">
            <a:avLst/>
          </a:prstGeom>
          <a:noFill/>
          <a:ln w="0">
            <a:noFill/>
          </a:ln>
        </p:spPr>
      </p:pic>
      <p:pic>
        <p:nvPicPr>
          <p:cNvPr id="24" name="Grafik 8"/>
          <p:cNvPicPr/>
          <p:nvPr/>
        </p:nvPicPr>
        <p:blipFill>
          <a:blip r:embed="rId4">
            <a:extLst>
              <a:ext uri="{96DAC541-7B7A-43D3-8B79-37D633B846F1}">
                <asvg:svgBlip xmlns:asvg="http://schemas.microsoft.com/office/drawing/2016/SVG/main" r:embed="rId5"/>
              </a:ext>
            </a:extLst>
          </a:blip>
          <a:stretch/>
        </p:blipFill>
        <p:spPr>
          <a:xfrm>
            <a:off x="7030440" y="5990760"/>
            <a:ext cx="1325160" cy="606960"/>
          </a:xfrm>
          <a:prstGeom prst="rect">
            <a:avLst/>
          </a:prstGeom>
          <a:noFill/>
          <a:ln w="0">
            <a:noFill/>
          </a:ln>
        </p:spPr>
      </p:pic>
      <p:pic>
        <p:nvPicPr>
          <p:cNvPr id="25" name="Grafik 9"/>
          <p:cNvPicPr/>
          <p:nvPr/>
        </p:nvPicPr>
        <p:blipFill>
          <a:blip r:embed="rId6"/>
          <a:stretch/>
        </p:blipFill>
        <p:spPr>
          <a:xfrm>
            <a:off x="8656200" y="5697000"/>
            <a:ext cx="1231560" cy="870480"/>
          </a:xfrm>
          <a:prstGeom prst="rect">
            <a:avLst/>
          </a:prstGeom>
          <a:noFill/>
          <a:ln w="0">
            <a:noFill/>
          </a:ln>
        </p:spPr>
      </p:pic>
      <p:pic>
        <p:nvPicPr>
          <p:cNvPr id="26" name="Grafik 10"/>
          <p:cNvPicPr/>
          <p:nvPr/>
        </p:nvPicPr>
        <p:blipFill>
          <a:blip r:embed="rId7">
            <a:extLst>
              <a:ext uri="{96DAC541-7B7A-43D3-8B79-37D633B846F1}">
                <asvg:svgBlip xmlns:asvg="http://schemas.microsoft.com/office/drawing/2016/SVG/main" r:embed="rId8"/>
              </a:ext>
            </a:extLst>
          </a:blip>
          <a:srcRect t="-62" b="-62"/>
          <a:stretch/>
        </p:blipFill>
        <p:spPr>
          <a:xfrm>
            <a:off x="10188360" y="6127920"/>
            <a:ext cx="1306080" cy="364680"/>
          </a:xfrm>
          <a:prstGeom prst="rect">
            <a:avLst/>
          </a:prstGeom>
          <a:noFill/>
          <a:ln w="0">
            <a:noFill/>
          </a:ln>
        </p:spPr>
      </p:pic>
      <p:sp>
        <p:nvSpPr>
          <p:cNvPr id="2" name="PlaceHolder 1">
            <a:extLst>
              <a:ext uri="{FF2B5EF4-FFF2-40B4-BE49-F238E27FC236}">
                <a16:creationId xmlns:a16="http://schemas.microsoft.com/office/drawing/2014/main" id="{6F22A4E8-FDEB-752D-740D-0B75CB2D2E0F}"/>
              </a:ext>
            </a:extLst>
          </p:cNvPr>
          <p:cNvSpPr>
            <a:spLocks noGrp="1"/>
          </p:cNvSpPr>
          <p:nvPr>
            <p:ph type="title" idx="4294967295" hasCustomPrompt="1"/>
          </p:nvPr>
        </p:nvSpPr>
        <p:spPr>
          <a:xfrm>
            <a:off x="1228680" y="1041480"/>
            <a:ext cx="9734040" cy="2387160"/>
          </a:xfrm>
          <a:prstGeom prst="rect">
            <a:avLst/>
          </a:prstGeom>
          <a:noFill/>
          <a:ln w="0">
            <a:noFill/>
          </a:ln>
        </p:spPr>
        <p:txBody>
          <a:bodyPr lIns="90000" tIns="45000" rIns="90000" bIns="45000" anchor="b">
            <a:noAutofit/>
          </a:bodyPr>
          <a:lstStyle>
            <a:lvl1pPr indent="0" algn="ctr" defTabSz="914400">
              <a:lnSpc>
                <a:spcPct val="90000"/>
              </a:lnSpc>
              <a:buNone/>
              <a:defRPr lang="de-DE" sz="6000" b="1" u="none" strike="noStrike">
                <a:solidFill>
                  <a:schemeClr val="dk1">
                    <a:lumMod val="75000"/>
                    <a:lumOff val="25000"/>
                  </a:schemeClr>
                </a:solidFill>
                <a:effectLst/>
                <a:uFillTx/>
                <a:latin typeface="Arial"/>
              </a:defRPr>
            </a:lvl1pPr>
          </a:lstStyle>
          <a:p>
            <a:pPr indent="0" algn="ctr" defTabSz="914400">
              <a:lnSpc>
                <a:spcPct val="90000"/>
              </a:lnSpc>
              <a:buNone/>
            </a:pPr>
            <a:r>
              <a:rPr lang="de-DE" sz="6000" b="1" u="none" strike="noStrike" dirty="0">
                <a:solidFill>
                  <a:schemeClr val="dk1">
                    <a:lumMod val="75000"/>
                    <a:lumOff val="25000"/>
                  </a:schemeClr>
                </a:solidFill>
                <a:effectLst/>
                <a:uFillTx/>
                <a:latin typeface="Arial"/>
              </a:rPr>
              <a:t>Lernförderliche Einsatzmöglichkeiten von KI Chatbots in der Schule</a:t>
            </a:r>
            <a:endParaRPr lang="de-DE" sz="6000" b="0" u="none" strike="noStrike" dirty="0">
              <a:solidFill>
                <a:schemeClr val="dk1"/>
              </a:solidFill>
              <a:effectLst/>
              <a:uFillTx/>
              <a:latin typeface="Calibri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rgbClr val="FFFFFF"/>
        </a:solidFill>
        <a:effectLst/>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4400" b="0" u="none" strike="noStrike">
                <a:solidFill>
                  <a:schemeClr val="dk1"/>
                </a:solidFill>
                <a:effectLst/>
                <a:uFillTx/>
                <a:latin typeface="Calibri Light"/>
              </a:defRPr>
            </a:lvl1pPr>
          </a:lstStyle>
          <a:p>
            <a:pPr indent="0" defTabSz="914400">
              <a:lnSpc>
                <a:spcPct val="90000"/>
              </a:lnSpc>
              <a:buNone/>
              <a:tabLst>
                <a:tab pos="0" algn="l"/>
              </a:tabLst>
            </a:pPr>
            <a:r>
              <a:rPr lang="de-DE" sz="4400" b="0" u="none" strike="noStrike">
                <a:solidFill>
                  <a:schemeClr val="dk1"/>
                </a:solidFill>
                <a:effectLst/>
                <a:uFillTx/>
                <a:latin typeface="Calibri Light"/>
              </a:rPr>
              <a:t>Mastertitelformat bearbeiten</a:t>
            </a:r>
          </a:p>
        </p:txBody>
      </p:sp>
      <p:sp>
        <p:nvSpPr>
          <p:cNvPr id="29" name="PlaceHolder 2"/>
          <p:cNvSpPr>
            <a:spLocks noGrp="1"/>
          </p:cNvSpPr>
          <p:nvPr>
            <p:ph type="body"/>
          </p:nvPr>
        </p:nvSpPr>
        <p:spPr>
          <a:xfrm>
            <a:off x="838080" y="1825560"/>
            <a:ext cx="10514880" cy="4350600"/>
          </a:xfrm>
          <a:prstGeom prst="rect">
            <a:avLst/>
          </a:prstGeom>
          <a:noFill/>
          <a:ln w="0">
            <a:noFill/>
          </a:ln>
        </p:spPr>
        <p:txBody>
          <a:bodyPr vert="eaVert" lIns="91440" tIns="45720" rIns="91440" bIns="45720" anchor="t">
            <a:noAutofit/>
          </a:bodyPr>
          <a:lstStyle>
            <a:lvl1pPr marL="228600" indent="-228600" defTabSz="914400">
              <a:lnSpc>
                <a:spcPct val="90000"/>
              </a:lnSpc>
              <a:spcBef>
                <a:spcPts val="1001"/>
              </a:spcBef>
              <a:buClr>
                <a:srgbClr val="000000"/>
              </a:buClr>
              <a:buFont typeface="Arial"/>
              <a:buChar char="•"/>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Fünfte Ebene</a:t>
            </a:r>
          </a:p>
        </p:txBody>
      </p:sp>
      <p:sp>
        <p:nvSpPr>
          <p:cNvPr id="30" name="PlaceHolder 3"/>
          <p:cNvSpPr>
            <a:spLocks noGrp="1"/>
          </p:cNvSpPr>
          <p:nvPr>
            <p:ph type="dt" idx="10"/>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31" name="PlaceHolder 4"/>
          <p:cNvSpPr>
            <a:spLocks noGrp="1"/>
          </p:cNvSpPr>
          <p:nvPr>
            <p:ph type="ftr" idx="11"/>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32" name="PlaceHolder 5"/>
          <p:cNvSpPr>
            <a:spLocks noGrp="1"/>
          </p:cNvSpPr>
          <p:nvPr>
            <p:ph type="sldNum" idx="12"/>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F991E5BD-7222-458E-8A04-3640C8DE4D41}"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solidFill>
          <a:srgbClr val="FFFFFF"/>
        </a:solidFill>
        <a:effectLst/>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8724960" y="365040"/>
            <a:ext cx="2628360" cy="5811120"/>
          </a:xfrm>
          <a:prstGeom prst="rect">
            <a:avLst/>
          </a:prstGeom>
          <a:noFill/>
          <a:ln w="0">
            <a:noFill/>
          </a:ln>
        </p:spPr>
        <p:txBody>
          <a:bodyPr vert="eaVert" lIns="91440" tIns="45720" rIns="91440" bIns="45720" anchor="ctr">
            <a:noAutofit/>
          </a:bodyPr>
          <a:lstStyle>
            <a:lvl1pPr indent="0" defTabSz="914400">
              <a:lnSpc>
                <a:spcPct val="90000"/>
              </a:lnSpc>
              <a:buNone/>
              <a:tabLst>
                <a:tab pos="0" algn="l"/>
              </a:tabLst>
              <a:defRPr lang="de-DE" sz="4400" b="0" u="none" strike="noStrike">
                <a:solidFill>
                  <a:schemeClr val="dk1"/>
                </a:solidFill>
                <a:effectLst/>
                <a:uFillTx/>
                <a:latin typeface="Calibri Light"/>
              </a:defRPr>
            </a:lvl1pPr>
          </a:lstStyle>
          <a:p>
            <a:pPr indent="0" defTabSz="914400">
              <a:lnSpc>
                <a:spcPct val="90000"/>
              </a:lnSpc>
              <a:buNone/>
              <a:tabLst>
                <a:tab pos="0" algn="l"/>
              </a:tabLst>
            </a:pPr>
            <a:r>
              <a:rPr lang="de-DE" sz="4400" b="0" u="none" strike="noStrike">
                <a:solidFill>
                  <a:schemeClr val="dk1"/>
                </a:solidFill>
                <a:effectLst/>
                <a:uFillTx/>
                <a:latin typeface="Calibri Light"/>
              </a:rPr>
              <a:t>Mastertitelformat bearbeiten</a:t>
            </a:r>
          </a:p>
        </p:txBody>
      </p:sp>
      <p:sp>
        <p:nvSpPr>
          <p:cNvPr id="34" name="PlaceHolder 2"/>
          <p:cNvSpPr>
            <a:spLocks noGrp="1"/>
          </p:cNvSpPr>
          <p:nvPr>
            <p:ph type="body"/>
          </p:nvPr>
        </p:nvSpPr>
        <p:spPr>
          <a:xfrm>
            <a:off x="838080" y="365040"/>
            <a:ext cx="7733520" cy="5811120"/>
          </a:xfrm>
          <a:prstGeom prst="rect">
            <a:avLst/>
          </a:prstGeom>
          <a:noFill/>
          <a:ln w="0">
            <a:noFill/>
          </a:ln>
        </p:spPr>
        <p:txBody>
          <a:bodyPr vert="eaVert" lIns="91440" tIns="45720" rIns="91440" bIns="45720" anchor="t">
            <a:noAutofit/>
          </a:bodyPr>
          <a:lstStyle>
            <a:lvl1pPr marL="228600" indent="-228600" defTabSz="914400">
              <a:lnSpc>
                <a:spcPct val="90000"/>
              </a:lnSpc>
              <a:spcBef>
                <a:spcPts val="1001"/>
              </a:spcBef>
              <a:buClr>
                <a:srgbClr val="000000"/>
              </a:buClr>
              <a:buFont typeface="Arial"/>
              <a:buChar char="•"/>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Fünfte Ebene</a:t>
            </a:r>
          </a:p>
        </p:txBody>
      </p:sp>
      <p:sp>
        <p:nvSpPr>
          <p:cNvPr id="35" name="PlaceHolder 3"/>
          <p:cNvSpPr>
            <a:spLocks noGrp="1"/>
          </p:cNvSpPr>
          <p:nvPr>
            <p:ph type="dt" idx="13"/>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36" name="PlaceHolder 4"/>
          <p:cNvSpPr>
            <a:spLocks noGrp="1"/>
          </p:cNvSpPr>
          <p:nvPr>
            <p:ph type="ftr" idx="14"/>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37" name="PlaceHolder 5"/>
          <p:cNvSpPr>
            <a:spLocks noGrp="1"/>
          </p:cNvSpPr>
          <p:nvPr>
            <p:ph type="sldNum" idx="15"/>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D50AF345-6847-40F4-A788-86E065EF1033}"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rgbClr val="FFFFFF"/>
        </a:solidFill>
        <a:effectLst/>
      </p:bgPr>
    </p:bg>
    <p:spTree>
      <p:nvGrpSpPr>
        <p:cNvPr id="1" name=""/>
        <p:cNvGrpSpPr/>
        <p:nvPr/>
      </p:nvGrpSpPr>
      <p:grpSpPr>
        <a:xfrm>
          <a:off x="0" y="0"/>
          <a:ext cx="0" cy="0"/>
          <a:chOff x="0" y="0"/>
          <a:chExt cx="0" cy="0"/>
        </a:xfrm>
      </p:grpSpPr>
      <p:sp>
        <p:nvSpPr>
          <p:cNvPr id="39" name="PlaceHolder 2"/>
          <p:cNvSpPr>
            <a:spLocks noGrp="1"/>
          </p:cNvSpPr>
          <p:nvPr>
            <p:ph type="body"/>
          </p:nvPr>
        </p:nvSpPr>
        <p:spPr>
          <a:xfrm>
            <a:off x="838080" y="1825560"/>
            <a:ext cx="10514880" cy="4350600"/>
          </a:xfrm>
          <a:prstGeom prst="rect">
            <a:avLst/>
          </a:prstGeom>
          <a:noFill/>
          <a:ln w="0">
            <a:noFill/>
          </a:ln>
        </p:spPr>
        <p:txBody>
          <a:bodyPr lIns="91440" tIns="45720" rIns="91440" bIns="45720" anchor="t">
            <a:noAutofit/>
          </a:bodyPr>
          <a:lstStyle>
            <a:lvl1pPr marL="228600" indent="-228600" defTabSz="914400">
              <a:lnSpc>
                <a:spcPct val="90000"/>
              </a:lnSpc>
              <a:spcBef>
                <a:spcPts val="1001"/>
              </a:spcBef>
              <a:buClr>
                <a:srgbClr val="000000"/>
              </a:buClr>
              <a:buFont typeface="Arial"/>
              <a:buChar char="•"/>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Fünfte Ebene</a:t>
            </a:r>
          </a:p>
        </p:txBody>
      </p:sp>
      <p:sp>
        <p:nvSpPr>
          <p:cNvPr id="40" name="PlaceHolder 3"/>
          <p:cNvSpPr>
            <a:spLocks noGrp="1"/>
          </p:cNvSpPr>
          <p:nvPr>
            <p:ph type="dt" idx="16"/>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41" name="PlaceHolder 4"/>
          <p:cNvSpPr>
            <a:spLocks noGrp="1"/>
          </p:cNvSpPr>
          <p:nvPr>
            <p:ph type="ftr" idx="17"/>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200" b="0" u="none" strike="noStrike">
                <a:solidFill>
                  <a:schemeClr val="dk1">
                    <a:tint val="75000"/>
                  </a:schemeClr>
                </a:solidFill>
                <a:effectLst/>
                <a:uFillTx/>
                <a:latin typeface="Calibri"/>
              </a:defRPr>
            </a:lvl1pPr>
          </a:lstStyle>
          <a:p>
            <a:pPr indent="0" algn="ctr" defTabSz="914400">
              <a:lnSpc>
                <a:spcPct val="100000"/>
              </a:lnSpc>
              <a:buNone/>
              <a:tabLst>
                <a:tab pos="0" algn="l"/>
              </a:tabLst>
            </a:pPr>
            <a:r>
              <a:rPr lang="de-DE" sz="1200" b="0" u="none" strike="noStrike">
                <a:solidFill>
                  <a:schemeClr val="dk1">
                    <a:tint val="75000"/>
                  </a:schemeClr>
                </a:solidFill>
                <a:effectLst/>
                <a:uFillTx/>
                <a:latin typeface="Calibri"/>
              </a:rPr>
              <a:t>&lt;footer&gt;</a:t>
            </a:r>
            <a:endParaRPr lang="en-US" sz="1200" b="0" u="none" strike="noStrike">
              <a:solidFill>
                <a:srgbClr val="000000"/>
              </a:solidFill>
              <a:effectLst/>
              <a:uFillTx/>
              <a:latin typeface="Calibri"/>
            </a:endParaRPr>
          </a:p>
        </p:txBody>
      </p:sp>
      <p:sp>
        <p:nvSpPr>
          <p:cNvPr id="42" name="PlaceHolder 5"/>
          <p:cNvSpPr>
            <a:spLocks noGrp="1"/>
          </p:cNvSpPr>
          <p:nvPr>
            <p:ph type="sldNum" idx="18"/>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0FF940A1-0FBA-4324-967C-2551965944DF}" type="slidenum">
              <a:rPr lang="de-DE" sz="1200" b="0" u="none" strike="noStrike">
                <a:solidFill>
                  <a:schemeClr val="dk1"/>
                </a:solidFill>
                <a:effectLst/>
                <a:uFillTx/>
                <a:latin typeface="Calibri"/>
              </a:rPr>
              <a:t>‹Nr.›</a:t>
            </a:fld>
            <a:endParaRPr lang="en-US" sz="1200" b="0" u="none" strike="noStrike">
              <a:solidFill>
                <a:srgbClr val="000000"/>
              </a:solidFill>
              <a:effectLst/>
              <a:uFillTx/>
              <a:latin typeface="Calibri"/>
            </a:endParaRPr>
          </a:p>
        </p:txBody>
      </p:sp>
      <p:sp>
        <p:nvSpPr>
          <p:cNvPr id="8" name="Textplatzhalter 7">
            <a:extLst>
              <a:ext uri="{FF2B5EF4-FFF2-40B4-BE49-F238E27FC236}">
                <a16:creationId xmlns:a16="http://schemas.microsoft.com/office/drawing/2014/main" id="{E0C6C561-BCD3-B6D7-E4D0-F0782B359BE0}"/>
              </a:ext>
            </a:extLst>
          </p:cNvPr>
          <p:cNvSpPr>
            <a:spLocks noGrp="1"/>
          </p:cNvSpPr>
          <p:nvPr>
            <p:ph type="body" sz="quarter" idx="19" hasCustomPrompt="1"/>
          </p:nvPr>
        </p:nvSpPr>
        <p:spPr>
          <a:xfrm>
            <a:off x="264240" y="269027"/>
            <a:ext cx="7965360" cy="1111104"/>
          </a:xfrm>
          <a:prstGeom prst="rect">
            <a:avLst/>
          </a:prstGeom>
        </p:spPr>
        <p:txBody>
          <a:bodyPr/>
          <a:lstStyle>
            <a:lvl1pPr marL="0" indent="0">
              <a:lnSpc>
                <a:spcPct val="90000"/>
              </a:lnSpc>
              <a:spcBef>
                <a:spcPts val="0"/>
              </a:spcBef>
              <a:buNone/>
              <a:defRPr sz="3600" b="1">
                <a:latin typeface="Arial" panose="020B0604020202020204" pitchFamily="34" charset="0"/>
                <a:cs typeface="Arial" panose="020B0604020202020204" pitchFamily="34" charset="0"/>
              </a:defRPr>
            </a:lvl1pPr>
            <a:lvl4pPr marL="1371600" indent="0">
              <a:buNone/>
              <a:defRPr/>
            </a:lvl4pPr>
            <a:lvl5pPr marL="1828800" indent="0">
              <a:buNone/>
              <a:defRPr/>
            </a:lvl5pPr>
          </a:lstStyle>
          <a:p>
            <a:pPr lvl="0"/>
            <a:r>
              <a:rPr lang="de-DE" dirty="0"/>
              <a:t>Platzhalter Titel Zeile 1</a:t>
            </a:r>
          </a:p>
          <a:p>
            <a:pPr lvl="0"/>
            <a:r>
              <a:rPr lang="de-DE" dirty="0"/>
              <a:t>Platzhalter Titel Zeile 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nitts-&#10;überschrift">
    <p:bg>
      <p:bgPr>
        <a:solidFill>
          <a:srgbClr val="FFFFFF"/>
        </a:solidFill>
        <a:effectLst/>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831960" y="1709640"/>
            <a:ext cx="10514880" cy="2851920"/>
          </a:xfrm>
          <a:prstGeom prst="rect">
            <a:avLst/>
          </a:prstGeom>
          <a:noFill/>
          <a:ln w="0">
            <a:noFill/>
          </a:ln>
        </p:spPr>
        <p:txBody>
          <a:bodyPr lIns="91440" tIns="45720" rIns="91440" bIns="45720" anchor="b">
            <a:noAutofit/>
          </a:bodyPr>
          <a:lstStyle>
            <a:lvl1pPr indent="0" defTabSz="914400">
              <a:lnSpc>
                <a:spcPct val="90000"/>
              </a:lnSpc>
              <a:buNone/>
              <a:tabLst>
                <a:tab pos="0" algn="l"/>
              </a:tabLst>
              <a:defRPr lang="de-DE" sz="6000" b="0" u="none" strike="noStrike">
                <a:solidFill>
                  <a:schemeClr val="dk1"/>
                </a:solidFill>
                <a:effectLst/>
                <a:uFillTx/>
                <a:latin typeface="Calibri Light"/>
              </a:defRPr>
            </a:lvl1pPr>
          </a:lstStyle>
          <a:p>
            <a:pPr indent="0" defTabSz="914400">
              <a:lnSpc>
                <a:spcPct val="90000"/>
              </a:lnSpc>
              <a:buNone/>
              <a:tabLst>
                <a:tab pos="0" algn="l"/>
              </a:tabLst>
            </a:pPr>
            <a:r>
              <a:rPr lang="de-DE" sz="6000" b="0" u="none" strike="noStrike">
                <a:solidFill>
                  <a:schemeClr val="dk1"/>
                </a:solidFill>
                <a:effectLst/>
                <a:uFillTx/>
                <a:latin typeface="Calibri Light"/>
              </a:rPr>
              <a:t>Mastertitelformat bearbeiten</a:t>
            </a:r>
          </a:p>
        </p:txBody>
      </p:sp>
      <p:sp>
        <p:nvSpPr>
          <p:cNvPr id="44" name="PlaceHolder 2"/>
          <p:cNvSpPr>
            <a:spLocks noGrp="1"/>
          </p:cNvSpPr>
          <p:nvPr>
            <p:ph type="body"/>
          </p:nvPr>
        </p:nvSpPr>
        <p:spPr>
          <a:xfrm>
            <a:off x="831960" y="4589640"/>
            <a:ext cx="10514880" cy="1499400"/>
          </a:xfrm>
          <a:prstGeom prst="rect">
            <a:avLst/>
          </a:prstGeom>
          <a:noFill/>
          <a:ln w="0">
            <a:noFill/>
          </a:ln>
        </p:spPr>
        <p:txBody>
          <a:bodyPr lIns="91440" tIns="45720" rIns="91440" bIns="45720" anchor="t">
            <a:noAutofit/>
          </a:bodyPr>
          <a:lstStyle>
            <a:lvl1pPr marL="228600" indent="0" defTabSz="914400">
              <a:lnSpc>
                <a:spcPct val="90000"/>
              </a:lnSpc>
              <a:spcBef>
                <a:spcPts val="1001"/>
              </a:spcBef>
              <a:buNone/>
              <a:tabLst>
                <a:tab pos="0" algn="l"/>
              </a:tabLst>
              <a:defRPr lang="de-DE" sz="2400" b="0" u="none" strike="noStrike">
                <a:solidFill>
                  <a:schemeClr val="dk1">
                    <a:tint val="75000"/>
                  </a:schemeClr>
                </a:solidFill>
                <a:effectLst/>
                <a:uFillTx/>
                <a:latin typeface="Calibri"/>
              </a:defRPr>
            </a:lvl1pPr>
          </a:lstStyle>
          <a:p>
            <a:pPr marL="228600" indent="0" defTabSz="914400">
              <a:lnSpc>
                <a:spcPct val="90000"/>
              </a:lnSpc>
              <a:spcBef>
                <a:spcPts val="1001"/>
              </a:spcBef>
              <a:buNone/>
              <a:tabLst>
                <a:tab pos="0" algn="l"/>
              </a:tabLst>
            </a:pPr>
            <a:r>
              <a:rPr lang="de-DE" sz="2400" b="0" u="none" strike="noStrike">
                <a:solidFill>
                  <a:schemeClr val="dk1">
                    <a:tint val="75000"/>
                  </a:schemeClr>
                </a:solidFill>
                <a:effectLst/>
                <a:uFillTx/>
                <a:latin typeface="Calibri"/>
              </a:rPr>
              <a:t>Mastertextformat bearbeiten</a:t>
            </a:r>
          </a:p>
        </p:txBody>
      </p:sp>
      <p:sp>
        <p:nvSpPr>
          <p:cNvPr id="45" name="PlaceHolder 3"/>
          <p:cNvSpPr>
            <a:spLocks noGrp="1"/>
          </p:cNvSpPr>
          <p:nvPr>
            <p:ph type="dt" idx="19"/>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46" name="PlaceHolder 4"/>
          <p:cNvSpPr>
            <a:spLocks noGrp="1"/>
          </p:cNvSpPr>
          <p:nvPr>
            <p:ph type="ftr" idx="20"/>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47" name="PlaceHolder 5"/>
          <p:cNvSpPr>
            <a:spLocks noGrp="1"/>
          </p:cNvSpPr>
          <p:nvPr>
            <p:ph type="sldNum" idx="21"/>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F6AA4442-BDBA-43AF-BAC0-5702C2D8437A}"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
        <p:nvSpPr>
          <p:cNvPr id="2" name="Textplatzhalter 7">
            <a:extLst>
              <a:ext uri="{FF2B5EF4-FFF2-40B4-BE49-F238E27FC236}">
                <a16:creationId xmlns:a16="http://schemas.microsoft.com/office/drawing/2014/main" id="{064A455B-6268-2AD5-7C93-14D14C89D3BB}"/>
              </a:ext>
            </a:extLst>
          </p:cNvPr>
          <p:cNvSpPr>
            <a:spLocks noGrp="1"/>
          </p:cNvSpPr>
          <p:nvPr>
            <p:ph type="body" sz="quarter" idx="22" hasCustomPrompt="1"/>
          </p:nvPr>
        </p:nvSpPr>
        <p:spPr>
          <a:xfrm>
            <a:off x="264240" y="269027"/>
            <a:ext cx="7965360" cy="1111104"/>
          </a:xfrm>
          <a:prstGeom prst="rect">
            <a:avLst/>
          </a:prstGeom>
        </p:spPr>
        <p:txBody>
          <a:bodyPr/>
          <a:lstStyle>
            <a:lvl1pPr marL="0" indent="0">
              <a:lnSpc>
                <a:spcPct val="90000"/>
              </a:lnSpc>
              <a:spcBef>
                <a:spcPts val="0"/>
              </a:spcBef>
              <a:buNone/>
              <a:defRPr sz="3600" b="1">
                <a:latin typeface="Arial" panose="020B0604020202020204" pitchFamily="34" charset="0"/>
                <a:cs typeface="Arial" panose="020B0604020202020204" pitchFamily="34" charset="0"/>
              </a:defRPr>
            </a:lvl1pPr>
            <a:lvl4pPr marL="1371600" indent="0">
              <a:buNone/>
              <a:defRPr/>
            </a:lvl4pPr>
            <a:lvl5pPr marL="1828800" indent="0">
              <a:buNone/>
              <a:defRPr/>
            </a:lvl5pPr>
          </a:lstStyle>
          <a:p>
            <a:pPr lvl="0"/>
            <a:r>
              <a:rPr lang="de-DE" dirty="0"/>
              <a:t>Platzhalter Titel Zeile 1</a:t>
            </a:r>
          </a:p>
          <a:p>
            <a:pPr lvl="0"/>
            <a:r>
              <a:rPr lang="de-DE" dirty="0"/>
              <a:t>Platzhalter Titel Zeile 2</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rgbClr val="FFFFFF"/>
        </a:solidFill>
        <a:effectLst/>
      </p:bgPr>
    </p:bg>
    <p:spTree>
      <p:nvGrpSpPr>
        <p:cNvPr id="1" name=""/>
        <p:cNvGrpSpPr/>
        <p:nvPr/>
      </p:nvGrpSpPr>
      <p:grpSpPr>
        <a:xfrm>
          <a:off x="0" y="0"/>
          <a:ext cx="0" cy="0"/>
          <a:chOff x="0" y="0"/>
          <a:chExt cx="0" cy="0"/>
        </a:xfrm>
      </p:grpSpPr>
      <p:sp>
        <p:nvSpPr>
          <p:cNvPr id="49" name="PlaceHolder 2"/>
          <p:cNvSpPr>
            <a:spLocks noGrp="1"/>
          </p:cNvSpPr>
          <p:nvPr>
            <p:ph type="body"/>
          </p:nvPr>
        </p:nvSpPr>
        <p:spPr>
          <a:xfrm>
            <a:off x="838080" y="1825560"/>
            <a:ext cx="5180760" cy="4350600"/>
          </a:xfrm>
          <a:prstGeom prst="rect">
            <a:avLst/>
          </a:prstGeom>
          <a:noFill/>
          <a:ln w="0">
            <a:noFill/>
          </a:ln>
        </p:spPr>
        <p:txBody>
          <a:bodyPr lIns="91440" tIns="45720" rIns="91440" bIns="45720" anchor="t">
            <a:noAutofit/>
          </a:bodyPr>
          <a:lstStyle>
            <a:lvl1pPr marL="228600" indent="-228600" defTabSz="914400">
              <a:lnSpc>
                <a:spcPct val="90000"/>
              </a:lnSpc>
              <a:spcBef>
                <a:spcPts val="1001"/>
              </a:spcBef>
              <a:buClr>
                <a:srgbClr val="000000"/>
              </a:buClr>
              <a:buFont typeface="Arial"/>
              <a:buChar char="•"/>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Fünfte Ebene</a:t>
            </a:r>
          </a:p>
        </p:txBody>
      </p:sp>
      <p:sp>
        <p:nvSpPr>
          <p:cNvPr id="50" name="PlaceHolder 3"/>
          <p:cNvSpPr>
            <a:spLocks noGrp="1"/>
          </p:cNvSpPr>
          <p:nvPr>
            <p:ph type="body"/>
          </p:nvPr>
        </p:nvSpPr>
        <p:spPr>
          <a:xfrm>
            <a:off x="6172200" y="1825560"/>
            <a:ext cx="5180760" cy="4350600"/>
          </a:xfrm>
          <a:prstGeom prst="rect">
            <a:avLst/>
          </a:prstGeom>
          <a:noFill/>
          <a:ln w="0">
            <a:noFill/>
          </a:ln>
        </p:spPr>
        <p:txBody>
          <a:bodyPr lIns="91440" tIns="45720" rIns="91440" bIns="45720" anchor="t">
            <a:noAutofit/>
          </a:bodyPr>
          <a:lstStyle>
            <a:lvl1pPr marL="228600" indent="-228600" defTabSz="914400">
              <a:lnSpc>
                <a:spcPct val="90000"/>
              </a:lnSpc>
              <a:spcBef>
                <a:spcPts val="1001"/>
              </a:spcBef>
              <a:buClr>
                <a:srgbClr val="000000"/>
              </a:buClr>
              <a:buFont typeface="Arial"/>
              <a:buChar char="•"/>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Fünfte Ebene</a:t>
            </a:r>
          </a:p>
        </p:txBody>
      </p:sp>
      <p:sp>
        <p:nvSpPr>
          <p:cNvPr id="51" name="PlaceHolder 4"/>
          <p:cNvSpPr>
            <a:spLocks noGrp="1"/>
          </p:cNvSpPr>
          <p:nvPr>
            <p:ph type="dt" idx="22"/>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52" name="PlaceHolder 5"/>
          <p:cNvSpPr>
            <a:spLocks noGrp="1"/>
          </p:cNvSpPr>
          <p:nvPr>
            <p:ph type="ftr" idx="23"/>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53" name="PlaceHolder 6"/>
          <p:cNvSpPr>
            <a:spLocks noGrp="1"/>
          </p:cNvSpPr>
          <p:nvPr>
            <p:ph type="sldNum" idx="24"/>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6DB0BBC3-5201-4767-9CB5-F675C25FBEFC}"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
        <p:nvSpPr>
          <p:cNvPr id="2" name="PlaceHolder 2">
            <a:extLst>
              <a:ext uri="{FF2B5EF4-FFF2-40B4-BE49-F238E27FC236}">
                <a16:creationId xmlns:a16="http://schemas.microsoft.com/office/drawing/2014/main" id="{C27D2BF9-A35E-2B38-DA24-B5B63B1FA6EE}"/>
              </a:ext>
            </a:extLst>
          </p:cNvPr>
          <p:cNvSpPr txBox="1">
            <a:spLocks/>
          </p:cNvSpPr>
          <p:nvPr userDrawn="1"/>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endParaRPr lang="de-DE" sz="3600" b="1" kern="1200" dirty="0">
              <a:solidFill>
                <a:srgbClr val="000000"/>
              </a:solidFill>
              <a:effectLst/>
              <a:latin typeface="Arial" panose="020B0604020202020204" pitchFamily="34" charset="0"/>
              <a:ea typeface="+mj-ea"/>
              <a:cs typeface="+mj-cs"/>
            </a:endParaRPr>
          </a:p>
          <a:p>
            <a:endParaRPr lang="de-DE" sz="3600" b="1" dirty="0">
              <a:latin typeface="Calibri Light"/>
            </a:endParaRPr>
          </a:p>
        </p:txBody>
      </p:sp>
      <p:sp>
        <p:nvSpPr>
          <p:cNvPr id="3" name="Textplatzhalter 7">
            <a:extLst>
              <a:ext uri="{FF2B5EF4-FFF2-40B4-BE49-F238E27FC236}">
                <a16:creationId xmlns:a16="http://schemas.microsoft.com/office/drawing/2014/main" id="{AF3D1259-10C8-52FE-FD31-1A563AFDE850}"/>
              </a:ext>
            </a:extLst>
          </p:cNvPr>
          <p:cNvSpPr>
            <a:spLocks noGrp="1"/>
          </p:cNvSpPr>
          <p:nvPr>
            <p:ph type="body" sz="quarter" idx="19" hasCustomPrompt="1"/>
          </p:nvPr>
        </p:nvSpPr>
        <p:spPr>
          <a:xfrm>
            <a:off x="264240" y="269027"/>
            <a:ext cx="7965360" cy="1111104"/>
          </a:xfrm>
          <a:prstGeom prst="rect">
            <a:avLst/>
          </a:prstGeom>
        </p:spPr>
        <p:txBody>
          <a:bodyPr/>
          <a:lstStyle>
            <a:lvl1pPr marL="0" indent="0">
              <a:lnSpc>
                <a:spcPct val="90000"/>
              </a:lnSpc>
              <a:spcBef>
                <a:spcPts val="0"/>
              </a:spcBef>
              <a:buNone/>
              <a:defRPr sz="3600" b="1">
                <a:latin typeface="Arial" panose="020B0604020202020204" pitchFamily="34" charset="0"/>
                <a:cs typeface="Arial" panose="020B0604020202020204" pitchFamily="34" charset="0"/>
              </a:defRPr>
            </a:lvl1pPr>
            <a:lvl4pPr marL="1371600" indent="0">
              <a:buNone/>
              <a:defRPr/>
            </a:lvl4pPr>
            <a:lvl5pPr marL="1828800" indent="0">
              <a:buNone/>
              <a:defRPr/>
            </a:lvl5pPr>
          </a:lstStyle>
          <a:p>
            <a:pPr lvl="0"/>
            <a:r>
              <a:rPr lang="de-DE" dirty="0"/>
              <a:t>Platzhalter Titel Zeile 1</a:t>
            </a:r>
          </a:p>
          <a:p>
            <a:pPr lvl="0"/>
            <a:r>
              <a:rPr lang="de-DE" dirty="0"/>
              <a:t>Platzhalter Titel Zeile 2</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i-am.ai/"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oekia.ch/gpt.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4.svg"/></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3.png"/><Relationship Id="rId7"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9.jpeg"/><Relationship Id="rId4" Type="http://schemas.openxmlformats.org/officeDocument/2006/relationships/image" Target="../media/image34.svg"/></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4.svg"/></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laceHolder 1"/>
          <p:cNvSpPr>
            <a:spLocks noGrp="1"/>
          </p:cNvSpPr>
          <p:nvPr>
            <p:ph type="title" idx="4294967295" hasCustomPrompt="1"/>
          </p:nvPr>
        </p:nvSpPr>
        <p:spPr>
          <a:xfrm>
            <a:off x="1228680" y="1041480"/>
            <a:ext cx="9734040" cy="2387160"/>
          </a:xfrm>
          <a:prstGeom prst="rect">
            <a:avLst/>
          </a:prstGeom>
          <a:noFill/>
          <a:ln w="0">
            <a:noFill/>
          </a:ln>
        </p:spPr>
        <p:txBody>
          <a:bodyPr lIns="90000" tIns="45000" rIns="90000" bIns="45000" anchor="b">
            <a:noAutofit/>
          </a:bodyPr>
          <a:lstStyle>
            <a:lvl1pPr indent="0" algn="ctr" defTabSz="914400">
              <a:lnSpc>
                <a:spcPct val="90000"/>
              </a:lnSpc>
              <a:buNone/>
              <a:defRPr lang="de-DE" sz="6000" b="1" u="none" strike="noStrike">
                <a:solidFill>
                  <a:schemeClr val="dk1">
                    <a:lumMod val="75000"/>
                    <a:lumOff val="25000"/>
                  </a:schemeClr>
                </a:solidFill>
                <a:effectLst/>
                <a:uFillTx/>
                <a:latin typeface="Arial"/>
              </a:defRPr>
            </a:lvl1pPr>
          </a:lstStyle>
          <a:p>
            <a:pPr indent="0" algn="ctr" defTabSz="914400">
              <a:lnSpc>
                <a:spcPct val="90000"/>
              </a:lnSpc>
              <a:buNone/>
            </a:pPr>
            <a:r>
              <a:rPr lang="de-DE" sz="6000" b="1" u="none" strike="noStrike" dirty="0">
                <a:solidFill>
                  <a:srgbClr val="404040"/>
                </a:solidFill>
                <a:effectLst/>
                <a:uFillTx/>
                <a:latin typeface="Arial"/>
              </a:rPr>
              <a:t>KI und Demokratiebildung im Unterricht</a:t>
            </a:r>
            <a:endParaRPr lang="de-DE" sz="6000" b="0" u="none" strike="noStrike" dirty="0">
              <a:solidFill>
                <a:srgbClr val="404040"/>
              </a:solidFill>
              <a:effectLst/>
              <a:uFillTx/>
              <a:latin typeface="Calibri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94D1A-8166-930A-EFE8-C5EE3555487B}"/>
            </a:ext>
          </a:extLst>
        </p:cNvPr>
        <p:cNvGrpSpPr/>
        <p:nvPr/>
      </p:nvGrpSpPr>
      <p:grpSpPr>
        <a:xfrm>
          <a:off x="0" y="0"/>
          <a:ext cx="0" cy="0"/>
          <a:chOff x="0" y="0"/>
          <a:chExt cx="0" cy="0"/>
        </a:xfrm>
      </p:grpSpPr>
      <p:sp>
        <p:nvSpPr>
          <p:cNvPr id="88" name="PlaceHolder 2">
            <a:extLst>
              <a:ext uri="{FF2B5EF4-FFF2-40B4-BE49-F238E27FC236}">
                <a16:creationId xmlns:a16="http://schemas.microsoft.com/office/drawing/2014/main" id="{2BF79037-A8CB-F8F3-C12E-3C6BED0BB041}"/>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10</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BEB07E14-BACA-084A-A804-5DAA4A49B213}"/>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2" name="PlaceHolder 1">
            <a:extLst>
              <a:ext uri="{FF2B5EF4-FFF2-40B4-BE49-F238E27FC236}">
                <a16:creationId xmlns:a16="http://schemas.microsoft.com/office/drawing/2014/main" id="{E34DB435-EC90-A61C-E2CE-C4A936F377A2}"/>
              </a:ext>
            </a:extLst>
          </p:cNvPr>
          <p:cNvSpPr txBox="1">
            <a:spLocks/>
          </p:cNvSpPr>
          <p:nvPr/>
        </p:nvSpPr>
        <p:spPr>
          <a:xfrm>
            <a:off x="273600" y="0"/>
            <a:ext cx="1051488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marL="514350" indent="-514350">
              <a:lnSpc>
                <a:spcPts val="4800"/>
              </a:lnSpc>
              <a:buAutoNum type="arabicPeriod"/>
            </a:pPr>
            <a:r>
              <a:rPr lang="de-DE" spc="37" dirty="0">
                <a:solidFill>
                  <a:srgbClr val="404040"/>
                </a:solidFill>
                <a:ea typeface="Calibri" panose="020F0502020204030204" pitchFamily="34" charset="0"/>
                <a:cs typeface="Calibri" panose="020F0502020204030204" pitchFamily="34" charset="0"/>
                <a:sym typeface="TT Rounds Condensed Bold"/>
              </a:rPr>
              <a:t>Demokratiebildung – Merkmale</a:t>
            </a:r>
          </a:p>
        </p:txBody>
      </p:sp>
      <p:graphicFrame>
        <p:nvGraphicFramePr>
          <p:cNvPr id="8" name="Tabelle 7">
            <a:extLst>
              <a:ext uri="{FF2B5EF4-FFF2-40B4-BE49-F238E27FC236}">
                <a16:creationId xmlns:a16="http://schemas.microsoft.com/office/drawing/2014/main" id="{34D8489C-FE2D-753A-1A91-D958A15810B8}"/>
              </a:ext>
            </a:extLst>
          </p:cNvPr>
          <p:cNvGraphicFramePr>
            <a:graphicFrameLocks noGrp="1"/>
          </p:cNvGraphicFramePr>
          <p:nvPr>
            <p:extLst>
              <p:ext uri="{D42A27DB-BD31-4B8C-83A1-F6EECF244321}">
                <p14:modId xmlns:p14="http://schemas.microsoft.com/office/powerpoint/2010/main" val="2773023601"/>
              </p:ext>
            </p:extLst>
          </p:nvPr>
        </p:nvGraphicFramePr>
        <p:xfrm>
          <a:off x="851338" y="1447037"/>
          <a:ext cx="10553607" cy="1307251"/>
        </p:xfrm>
        <a:graphic>
          <a:graphicData uri="http://schemas.openxmlformats.org/drawingml/2006/table">
            <a:tbl>
              <a:tblPr firstRow="1" bandRow="1">
                <a:tableStyleId>{5C22544A-7EE6-4342-B048-85BDC9FD1C3A}</a:tableStyleId>
              </a:tblPr>
              <a:tblGrid>
                <a:gridCol w="1662046">
                  <a:extLst>
                    <a:ext uri="{9D8B030D-6E8A-4147-A177-3AD203B41FA5}">
                      <a16:colId xmlns:a16="http://schemas.microsoft.com/office/drawing/2014/main" val="3166862946"/>
                    </a:ext>
                  </a:extLst>
                </a:gridCol>
                <a:gridCol w="2155360">
                  <a:extLst>
                    <a:ext uri="{9D8B030D-6E8A-4147-A177-3AD203B41FA5}">
                      <a16:colId xmlns:a16="http://schemas.microsoft.com/office/drawing/2014/main" val="3853532359"/>
                    </a:ext>
                  </a:extLst>
                </a:gridCol>
                <a:gridCol w="2746032">
                  <a:extLst>
                    <a:ext uri="{9D8B030D-6E8A-4147-A177-3AD203B41FA5}">
                      <a16:colId xmlns:a16="http://schemas.microsoft.com/office/drawing/2014/main" val="2219933837"/>
                    </a:ext>
                  </a:extLst>
                </a:gridCol>
                <a:gridCol w="1773519">
                  <a:extLst>
                    <a:ext uri="{9D8B030D-6E8A-4147-A177-3AD203B41FA5}">
                      <a16:colId xmlns:a16="http://schemas.microsoft.com/office/drawing/2014/main" val="3359280818"/>
                    </a:ext>
                  </a:extLst>
                </a:gridCol>
                <a:gridCol w="2216650">
                  <a:extLst>
                    <a:ext uri="{9D8B030D-6E8A-4147-A177-3AD203B41FA5}">
                      <a16:colId xmlns:a16="http://schemas.microsoft.com/office/drawing/2014/main" val="3904110157"/>
                    </a:ext>
                  </a:extLst>
                </a:gridCol>
              </a:tblGrid>
              <a:tr h="1307251">
                <a:tc>
                  <a:txBody>
                    <a:bodyPr/>
                    <a:lstStyle/>
                    <a:p>
                      <a:pPr algn="l"/>
                      <a:r>
                        <a:rPr lang="de-DE" sz="2000" b="1" dirty="0">
                          <a:solidFill>
                            <a:schemeClr val="tx1"/>
                          </a:solidFill>
                          <a:latin typeface="Arial" panose="020B0604020202020204" pitchFamily="34" charset="0"/>
                          <a:cs typeface="Arial" panose="020B0604020202020204" pitchFamily="34" charset="0"/>
                        </a:rPr>
                        <a:t>Merkmale</a:t>
                      </a:r>
                    </a:p>
                    <a:p>
                      <a:pPr algn="l"/>
                      <a:r>
                        <a:rPr lang="de-DE" sz="1200" i="1" dirty="0">
                          <a:solidFill>
                            <a:schemeClr val="tx1"/>
                          </a:solidFill>
                          <a:latin typeface="Arial" panose="020B0604020202020204" pitchFamily="34" charset="0"/>
                          <a:cs typeface="Arial" panose="020B0604020202020204" pitchFamily="34" charset="0"/>
                        </a:rPr>
                        <a:t>(Hahn-Laudenberg &amp; Müller, 2025; </a:t>
                      </a:r>
                      <a:br>
                        <a:rPr lang="de-DE" sz="1200" i="1" dirty="0">
                          <a:solidFill>
                            <a:schemeClr val="tx1"/>
                          </a:solidFill>
                          <a:latin typeface="Arial" panose="020B0604020202020204" pitchFamily="34" charset="0"/>
                          <a:cs typeface="Arial" panose="020B0604020202020204" pitchFamily="34" charset="0"/>
                        </a:rPr>
                      </a:br>
                      <a:r>
                        <a:rPr lang="de-DE" sz="1200" i="1" dirty="0">
                          <a:solidFill>
                            <a:schemeClr val="tx1"/>
                          </a:solidFill>
                          <a:latin typeface="Arial" panose="020B0604020202020204" pitchFamily="34" charset="0"/>
                          <a:cs typeface="Arial" panose="020B0604020202020204" pitchFamily="34" charset="0"/>
                        </a:rPr>
                        <a:t>Yeşil &amp; Hahn-Laudenberg, 2024)</a:t>
                      </a:r>
                      <a:endParaRPr lang="en-GB" sz="1600" i="1" dirty="0">
                        <a:solidFill>
                          <a:schemeClr val="tx1"/>
                        </a:solidFill>
                        <a:latin typeface="Arial" panose="020B0604020202020204" pitchFamily="34" charset="0"/>
                        <a:cs typeface="Arial" panose="020B0604020202020204" pitchFamily="34" charset="0"/>
                      </a:endParaRPr>
                    </a:p>
                  </a:txBody>
                  <a:tcPr marL="91345" marR="91345" marT="45672" marB="45672" anchor="ctr">
                    <a:solidFill>
                      <a:srgbClr val="B0E2D1"/>
                    </a:solidFill>
                  </a:tcPr>
                </a:tc>
                <a:tc>
                  <a:txBody>
                    <a:bodyPr/>
                    <a:lstStyle/>
                    <a:p>
                      <a:pPr marL="0" marR="0" lvl="0" indent="0" algn="ctr" defTabSz="914299" rtl="0" eaLnBrk="1" fontAlgn="auto" latinLnBrk="0" hangingPunct="1">
                        <a:lnSpc>
                          <a:spcPct val="100000"/>
                        </a:lnSpc>
                        <a:spcBef>
                          <a:spcPts val="0"/>
                        </a:spcBef>
                        <a:spcAft>
                          <a:spcPts val="0"/>
                        </a:spcAft>
                        <a:buClrTx/>
                        <a:buSzTx/>
                        <a:buFontTx/>
                        <a:buNone/>
                        <a:tabLst/>
                        <a:defRPr/>
                      </a:pPr>
                      <a:r>
                        <a:rPr lang="de-DE" sz="1800" b="1" dirty="0">
                          <a:solidFill>
                            <a:schemeClr val="tx1"/>
                          </a:solidFill>
                          <a:latin typeface="Arial" panose="020B0604020202020204" pitchFamily="34" charset="0"/>
                          <a:cs typeface="Arial" panose="020B0604020202020204" pitchFamily="34" charset="0"/>
                        </a:rPr>
                        <a:t>Politische Inhalte</a:t>
                      </a:r>
                      <a:endParaRPr lang="en-GB" sz="1800" b="1" dirty="0">
                        <a:solidFill>
                          <a:schemeClr val="tx1"/>
                        </a:solidFill>
                        <a:latin typeface="Arial" panose="020B0604020202020204" pitchFamily="34" charset="0"/>
                        <a:cs typeface="Arial" panose="020B0604020202020204" pitchFamily="34" charset="0"/>
                      </a:endParaRPr>
                    </a:p>
                    <a:p>
                      <a:pPr algn="ctr"/>
                      <a:endParaRPr lang="en-GB" sz="1800" b="1" dirty="0"/>
                    </a:p>
                  </a:txBody>
                  <a:tcPr marL="91345" marR="91345" marT="45672" marB="45672">
                    <a:solidFill>
                      <a:srgbClr val="C4EADD"/>
                    </a:solidFill>
                  </a:tcPr>
                </a:tc>
                <a:tc>
                  <a:txBody>
                    <a:bodyPr/>
                    <a:lstStyle/>
                    <a:p>
                      <a:pPr marL="0" marR="0" lvl="0" indent="0" algn="ctr" defTabSz="914299" rtl="0" eaLnBrk="1" fontAlgn="auto" latinLnBrk="0" hangingPunct="1">
                        <a:lnSpc>
                          <a:spcPct val="100000"/>
                        </a:lnSpc>
                        <a:spcBef>
                          <a:spcPts val="0"/>
                        </a:spcBef>
                        <a:spcAft>
                          <a:spcPts val="0"/>
                        </a:spcAft>
                        <a:buClrTx/>
                        <a:buSzTx/>
                        <a:buFontTx/>
                        <a:buNone/>
                        <a:tabLst/>
                        <a:defRPr/>
                      </a:pPr>
                      <a:r>
                        <a:rPr lang="de-DE" sz="1800" b="1" dirty="0">
                          <a:solidFill>
                            <a:schemeClr val="tx1"/>
                          </a:solidFill>
                          <a:latin typeface="Arial" panose="020B0604020202020204" pitchFamily="34" charset="0"/>
                          <a:cs typeface="Arial" panose="020B0604020202020204" pitchFamily="34" charset="0"/>
                        </a:rPr>
                        <a:t>Kontroversität</a:t>
                      </a:r>
                    </a:p>
                    <a:p>
                      <a:pPr marL="0" marR="0" lvl="0" indent="0" algn="ctr" defTabSz="914299" rtl="0" eaLnBrk="1" fontAlgn="auto" latinLnBrk="0" hangingPunct="1">
                        <a:lnSpc>
                          <a:spcPct val="100000"/>
                        </a:lnSpc>
                        <a:spcBef>
                          <a:spcPts val="0"/>
                        </a:spcBef>
                        <a:spcAft>
                          <a:spcPts val="0"/>
                        </a:spcAft>
                        <a:buClrTx/>
                        <a:buSzTx/>
                        <a:buFontTx/>
                        <a:buNone/>
                        <a:tabLst/>
                        <a:defRPr/>
                      </a:pPr>
                      <a:endParaRPr lang="en-GB" sz="1800" b="1" dirty="0"/>
                    </a:p>
                  </a:txBody>
                  <a:tcPr marL="91345" marR="91345" marT="45672" marB="45672">
                    <a:solidFill>
                      <a:srgbClr val="C4EADD"/>
                    </a:solidFill>
                  </a:tcPr>
                </a:tc>
                <a:tc>
                  <a:txBody>
                    <a:bodyPr/>
                    <a:lstStyle/>
                    <a:p>
                      <a:pPr marL="0" marR="0" lvl="0" indent="0" algn="ctr" defTabSz="914299" rtl="0" eaLnBrk="1" fontAlgn="auto" latinLnBrk="0" hangingPunct="1">
                        <a:lnSpc>
                          <a:spcPct val="100000"/>
                        </a:lnSpc>
                        <a:spcBef>
                          <a:spcPts val="0"/>
                        </a:spcBef>
                        <a:spcAft>
                          <a:spcPts val="0"/>
                        </a:spcAft>
                        <a:buClrTx/>
                        <a:buSzTx/>
                        <a:buFontTx/>
                        <a:buNone/>
                        <a:tabLst/>
                        <a:defRPr/>
                      </a:pPr>
                      <a:r>
                        <a:rPr lang="de-DE" sz="1800" b="1" dirty="0">
                          <a:solidFill>
                            <a:schemeClr val="tx1"/>
                          </a:solidFill>
                          <a:latin typeface="Arial" panose="020B0604020202020204" pitchFamily="34" charset="0"/>
                          <a:cs typeface="Arial" panose="020B0604020202020204" pitchFamily="34" charset="0"/>
                        </a:rPr>
                        <a:t>Partizipation</a:t>
                      </a:r>
                      <a:endParaRPr lang="en-GB" sz="1800" b="1" dirty="0">
                        <a:solidFill>
                          <a:schemeClr val="tx1"/>
                        </a:solidFill>
                        <a:latin typeface="Arial" panose="020B0604020202020204" pitchFamily="34" charset="0"/>
                        <a:cs typeface="Arial" panose="020B0604020202020204" pitchFamily="34" charset="0"/>
                      </a:endParaRPr>
                    </a:p>
                    <a:p>
                      <a:pPr algn="ctr"/>
                      <a:endParaRPr lang="en-GB" sz="1800" b="1" dirty="0"/>
                    </a:p>
                    <a:p>
                      <a:pPr algn="ctr"/>
                      <a:endParaRPr lang="en-GB" sz="1800" b="1" dirty="0"/>
                    </a:p>
                  </a:txBody>
                  <a:tcPr marL="91345" marR="91345" marT="45672" marB="45672">
                    <a:solidFill>
                      <a:srgbClr val="C4EADD"/>
                    </a:solidFill>
                  </a:tcPr>
                </a:tc>
                <a:tc>
                  <a:txBody>
                    <a:bodyPr/>
                    <a:lstStyle/>
                    <a:p>
                      <a:pPr marL="0" marR="0" lvl="0" indent="0" algn="ctr" defTabSz="914299" rtl="0" eaLnBrk="1" fontAlgn="auto" latinLnBrk="0" hangingPunct="1">
                        <a:lnSpc>
                          <a:spcPct val="100000"/>
                        </a:lnSpc>
                        <a:spcBef>
                          <a:spcPts val="0"/>
                        </a:spcBef>
                        <a:spcAft>
                          <a:spcPts val="0"/>
                        </a:spcAft>
                        <a:buClrTx/>
                        <a:buSzTx/>
                        <a:buFontTx/>
                        <a:buNone/>
                        <a:tabLst/>
                        <a:defRPr/>
                      </a:pPr>
                      <a:r>
                        <a:rPr lang="de-DE" sz="1800" b="1" dirty="0">
                          <a:solidFill>
                            <a:schemeClr val="tx1"/>
                          </a:solidFill>
                          <a:latin typeface="Arial" panose="020B0604020202020204" pitchFamily="34" charset="0"/>
                          <a:cs typeface="Arial" panose="020B0604020202020204" pitchFamily="34" charset="0"/>
                        </a:rPr>
                        <a:t>Anerkennung</a:t>
                      </a:r>
                    </a:p>
                    <a:p>
                      <a:pPr marL="0" marR="0" lvl="0" indent="0" algn="ctr" defTabSz="914299" rtl="0" eaLnBrk="1" fontAlgn="auto" latinLnBrk="0" hangingPunct="1">
                        <a:lnSpc>
                          <a:spcPct val="100000"/>
                        </a:lnSpc>
                        <a:spcBef>
                          <a:spcPts val="0"/>
                        </a:spcBef>
                        <a:spcAft>
                          <a:spcPts val="0"/>
                        </a:spcAft>
                        <a:buClrTx/>
                        <a:buSzTx/>
                        <a:buFontTx/>
                        <a:buNone/>
                        <a:tabLst/>
                        <a:defRPr/>
                      </a:pPr>
                      <a:endParaRPr lang="de-DE" sz="1800" b="1" dirty="0"/>
                    </a:p>
                    <a:p>
                      <a:pPr marL="0" marR="0" lvl="0" indent="0" algn="ctr" defTabSz="914299" rtl="0" eaLnBrk="1" fontAlgn="auto" latinLnBrk="0" hangingPunct="1">
                        <a:lnSpc>
                          <a:spcPct val="100000"/>
                        </a:lnSpc>
                        <a:spcBef>
                          <a:spcPts val="0"/>
                        </a:spcBef>
                        <a:spcAft>
                          <a:spcPts val="0"/>
                        </a:spcAft>
                        <a:buClrTx/>
                        <a:buSzTx/>
                        <a:buFontTx/>
                        <a:buNone/>
                        <a:tabLst/>
                        <a:defRPr/>
                      </a:pPr>
                      <a:endParaRPr lang="en-GB" sz="1800" b="1" dirty="0"/>
                    </a:p>
                    <a:p>
                      <a:pPr algn="ctr"/>
                      <a:endParaRPr lang="en-GB" sz="1800" b="1" dirty="0"/>
                    </a:p>
                  </a:txBody>
                  <a:tcPr marL="91345" marR="91345" marT="45672" marB="45672">
                    <a:solidFill>
                      <a:srgbClr val="C4EADD"/>
                    </a:solidFill>
                  </a:tcPr>
                </a:tc>
                <a:extLst>
                  <a:ext uri="{0D108BD9-81ED-4DB2-BD59-A6C34878D82A}">
                    <a16:rowId xmlns:a16="http://schemas.microsoft.com/office/drawing/2014/main" val="1989471823"/>
                  </a:ext>
                </a:extLst>
              </a:tr>
            </a:tbl>
          </a:graphicData>
        </a:graphic>
      </p:graphicFrame>
      <p:grpSp>
        <p:nvGrpSpPr>
          <p:cNvPr id="9" name="Gruppieren 8">
            <a:extLst>
              <a:ext uri="{FF2B5EF4-FFF2-40B4-BE49-F238E27FC236}">
                <a16:creationId xmlns:a16="http://schemas.microsoft.com/office/drawing/2014/main" id="{F1757765-E695-0D85-D425-450B921D21D0}"/>
              </a:ext>
            </a:extLst>
          </p:cNvPr>
          <p:cNvGrpSpPr/>
          <p:nvPr/>
        </p:nvGrpSpPr>
        <p:grpSpPr>
          <a:xfrm>
            <a:off x="2994181" y="1784091"/>
            <a:ext cx="7868470" cy="876730"/>
            <a:chOff x="2844746" y="2440640"/>
            <a:chExt cx="7876666" cy="877643"/>
          </a:xfrm>
        </p:grpSpPr>
        <p:pic>
          <p:nvPicPr>
            <p:cNvPr id="10" name="Grafik 9">
              <a:extLst>
                <a:ext uri="{FF2B5EF4-FFF2-40B4-BE49-F238E27FC236}">
                  <a16:creationId xmlns:a16="http://schemas.microsoft.com/office/drawing/2014/main" id="{DB4DDD31-9A97-012A-208B-DA7027562C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4746" y="2618880"/>
              <a:ext cx="834536" cy="525595"/>
            </a:xfrm>
            <a:prstGeom prst="rect">
              <a:avLst/>
            </a:prstGeom>
          </p:spPr>
        </p:pic>
        <p:pic>
          <p:nvPicPr>
            <p:cNvPr id="17" name="Grafik 16">
              <a:extLst>
                <a:ext uri="{FF2B5EF4-FFF2-40B4-BE49-F238E27FC236}">
                  <a16:creationId xmlns:a16="http://schemas.microsoft.com/office/drawing/2014/main" id="{5989051C-AB6B-B7E2-9BB3-A69B3739C4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4475" y="2589749"/>
              <a:ext cx="687823" cy="405877"/>
            </a:xfrm>
            <a:prstGeom prst="rect">
              <a:avLst/>
            </a:prstGeom>
          </p:spPr>
        </p:pic>
        <p:pic>
          <p:nvPicPr>
            <p:cNvPr id="18" name="Grafik 17">
              <a:extLst>
                <a:ext uri="{FF2B5EF4-FFF2-40B4-BE49-F238E27FC236}">
                  <a16:creationId xmlns:a16="http://schemas.microsoft.com/office/drawing/2014/main" id="{28587EAE-1E0A-9EF3-E01A-97BD0A97AE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1881" y="2644195"/>
              <a:ext cx="834536" cy="644599"/>
            </a:xfrm>
            <a:prstGeom prst="rect">
              <a:avLst/>
            </a:prstGeom>
          </p:spPr>
        </p:pic>
        <p:pic>
          <p:nvPicPr>
            <p:cNvPr id="19" name="Grafik 18">
              <a:extLst>
                <a:ext uri="{FF2B5EF4-FFF2-40B4-BE49-F238E27FC236}">
                  <a16:creationId xmlns:a16="http://schemas.microsoft.com/office/drawing/2014/main" id="{AA67DD08-A2B7-4FB7-5AB9-AD08C8E958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55559" y="2475881"/>
              <a:ext cx="772924" cy="597010"/>
            </a:xfrm>
            <a:prstGeom prst="rect">
              <a:avLst/>
            </a:prstGeom>
          </p:spPr>
        </p:pic>
        <p:pic>
          <p:nvPicPr>
            <p:cNvPr id="20" name="Grafik 19">
              <a:extLst>
                <a:ext uri="{FF2B5EF4-FFF2-40B4-BE49-F238E27FC236}">
                  <a16:creationId xmlns:a16="http://schemas.microsoft.com/office/drawing/2014/main" id="{3EC94876-191F-0D6D-8726-3D4B2C9749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80368" y="2475881"/>
              <a:ext cx="979649" cy="765363"/>
            </a:xfrm>
            <a:prstGeom prst="rect">
              <a:avLst/>
            </a:prstGeom>
          </p:spPr>
        </p:pic>
        <p:pic>
          <p:nvPicPr>
            <p:cNvPr id="21" name="Grafik 20">
              <a:extLst>
                <a:ext uri="{FF2B5EF4-FFF2-40B4-BE49-F238E27FC236}">
                  <a16:creationId xmlns:a16="http://schemas.microsoft.com/office/drawing/2014/main" id="{6C7E9F1E-C52A-C958-5C6B-1F2750161E6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703968" y="2440640"/>
              <a:ext cx="1017444" cy="877643"/>
            </a:xfrm>
            <a:prstGeom prst="rect">
              <a:avLst/>
            </a:prstGeom>
          </p:spPr>
        </p:pic>
      </p:grpSp>
      <p:sp>
        <p:nvSpPr>
          <p:cNvPr id="22" name="Textfeld 21">
            <a:extLst>
              <a:ext uri="{FF2B5EF4-FFF2-40B4-BE49-F238E27FC236}">
                <a16:creationId xmlns:a16="http://schemas.microsoft.com/office/drawing/2014/main" id="{49063A59-B75E-F8F2-EB88-AE93F40247CE}"/>
              </a:ext>
            </a:extLst>
          </p:cNvPr>
          <p:cNvSpPr txBox="1"/>
          <p:nvPr/>
        </p:nvSpPr>
        <p:spPr>
          <a:xfrm>
            <a:off x="851338" y="3069870"/>
            <a:ext cx="11068487" cy="904573"/>
          </a:xfrm>
          <a:prstGeom prst="rect">
            <a:avLst/>
          </a:prstGeom>
          <a:noFill/>
          <a:ln>
            <a:noFill/>
          </a:ln>
          <a:effectLst/>
        </p:spPr>
        <p:txBody>
          <a:bodyPr wrap="square" rtlCol="0">
            <a:normAutofit fontScale="25000" lnSpcReduction="20000"/>
          </a:bodyPr>
          <a:lstStyle/>
          <a:p>
            <a:pPr algn="l"/>
            <a:endParaRPr lang="de-DE" sz="6200" b="1" dirty="0"/>
          </a:p>
          <a:p>
            <a:pPr>
              <a:lnSpc>
                <a:spcPct val="170000"/>
              </a:lnSpc>
            </a:pPr>
            <a:r>
              <a:rPr lang="de-DE" sz="8000" b="1" dirty="0">
                <a:latin typeface="Arial" panose="020B0604020202020204" pitchFamily="34" charset="0"/>
                <a:cs typeface="Times New Roman" panose="02020603050405020304" pitchFamily="18" charset="0"/>
              </a:rPr>
              <a:t>Beispiele für die Umsetzung in unterschiedlichen Fächern</a:t>
            </a:r>
          </a:p>
          <a:p>
            <a:pPr>
              <a:lnSpc>
                <a:spcPct val="170000"/>
              </a:lnSpc>
            </a:pPr>
            <a:endParaRPr lang="de-DE" sz="8000" b="1" dirty="0">
              <a:latin typeface="Arial" panose="020B0604020202020204" pitchFamily="34" charset="0"/>
              <a:cs typeface="Times New Roman" panose="02020603050405020304" pitchFamily="18" charset="0"/>
            </a:endParaRPr>
          </a:p>
          <a:p>
            <a:pPr algn="l"/>
            <a:endParaRPr lang="de-DE" sz="6200" b="1" dirty="0"/>
          </a:p>
          <a:p>
            <a:pPr algn="l"/>
            <a:endParaRPr lang="de-DE" sz="6200" dirty="0"/>
          </a:p>
          <a:p>
            <a:pPr algn="l"/>
            <a:endParaRPr lang="de-DE" sz="5000" b="1" dirty="0"/>
          </a:p>
          <a:p>
            <a:pPr algn="l"/>
            <a:endParaRPr lang="de-DE" sz="2500" b="1" dirty="0"/>
          </a:p>
          <a:p>
            <a:pPr algn="l"/>
            <a:endParaRPr lang="de-DE" sz="2500" b="1" dirty="0"/>
          </a:p>
          <a:p>
            <a:pPr algn="l"/>
            <a:endParaRPr lang="de-DE" sz="2500" b="1" dirty="0"/>
          </a:p>
          <a:p>
            <a:pPr algn="l"/>
            <a:r>
              <a:rPr lang="de-DE" sz="2500" b="1" dirty="0"/>
              <a:t> </a:t>
            </a:r>
          </a:p>
          <a:p>
            <a:pPr algn="l"/>
            <a:endParaRPr lang="de-DE" sz="2500" b="1" dirty="0"/>
          </a:p>
        </p:txBody>
      </p:sp>
      <p:graphicFrame>
        <p:nvGraphicFramePr>
          <p:cNvPr id="3" name="Tabelle 2">
            <a:extLst>
              <a:ext uri="{FF2B5EF4-FFF2-40B4-BE49-F238E27FC236}">
                <a16:creationId xmlns:a16="http://schemas.microsoft.com/office/drawing/2014/main" id="{2DB73769-D4DF-3621-041E-9E93D395C0BA}"/>
              </a:ext>
            </a:extLst>
          </p:cNvPr>
          <p:cNvGraphicFramePr>
            <a:graphicFrameLocks noGrp="1"/>
          </p:cNvGraphicFramePr>
          <p:nvPr>
            <p:extLst>
              <p:ext uri="{D42A27DB-BD31-4B8C-83A1-F6EECF244321}">
                <p14:modId xmlns:p14="http://schemas.microsoft.com/office/powerpoint/2010/main" val="529785423"/>
              </p:ext>
            </p:extLst>
          </p:nvPr>
        </p:nvGraphicFramePr>
        <p:xfrm>
          <a:off x="851338" y="3927603"/>
          <a:ext cx="10852982" cy="1483360"/>
        </p:xfrm>
        <a:graphic>
          <a:graphicData uri="http://schemas.openxmlformats.org/drawingml/2006/table">
            <a:tbl>
              <a:tblPr firstRow="1" bandRow="1">
                <a:tableStyleId>{0505E3EF-67EA-436B-97B2-0124C06EBD24}</a:tableStyleId>
              </a:tblPr>
              <a:tblGrid>
                <a:gridCol w="3476822">
                  <a:extLst>
                    <a:ext uri="{9D8B030D-6E8A-4147-A177-3AD203B41FA5}">
                      <a16:colId xmlns:a16="http://schemas.microsoft.com/office/drawing/2014/main" val="3648180203"/>
                    </a:ext>
                  </a:extLst>
                </a:gridCol>
                <a:gridCol w="7376160">
                  <a:extLst>
                    <a:ext uri="{9D8B030D-6E8A-4147-A177-3AD203B41FA5}">
                      <a16:colId xmlns:a16="http://schemas.microsoft.com/office/drawing/2014/main" val="3357751663"/>
                    </a:ext>
                  </a:extLst>
                </a:gridCol>
              </a:tblGrid>
              <a:tr h="370840">
                <a:tc>
                  <a:txBody>
                    <a:bodyPr/>
                    <a:lstStyle/>
                    <a:p>
                      <a:r>
                        <a:rPr lang="de-DE" sz="1800" dirty="0">
                          <a:latin typeface="Arial" panose="020B0604020202020204" pitchFamily="34" charset="0"/>
                          <a:cs typeface="Times New Roman" panose="02020603050405020304" pitchFamily="18" charset="0"/>
                        </a:rPr>
                        <a:t>Politische Themen</a:t>
                      </a:r>
                      <a:endParaRPr lang="de-DE" dirty="0"/>
                    </a:p>
                  </a:txBody>
                  <a:tcPr>
                    <a:solidFill>
                      <a:srgbClr val="E3F5EF"/>
                    </a:solidFill>
                  </a:tcPr>
                </a:tc>
                <a:tc>
                  <a:txBody>
                    <a:bodyPr/>
                    <a:lstStyle/>
                    <a:p>
                      <a:r>
                        <a:rPr lang="de-DE" sz="1800" b="0" dirty="0">
                          <a:latin typeface="Arial" panose="020B0604020202020204" pitchFamily="34" charset="0"/>
                          <a:cs typeface="Times New Roman" panose="02020603050405020304" pitchFamily="18" charset="0"/>
                        </a:rPr>
                        <a:t>Street Art / Protestplakate im Kunstunterricht </a:t>
                      </a:r>
                      <a:endParaRPr lang="de-DE" b="0" dirty="0"/>
                    </a:p>
                  </a:txBody>
                  <a:tcPr>
                    <a:solidFill>
                      <a:srgbClr val="E3F5EF"/>
                    </a:solidFill>
                  </a:tcPr>
                </a:tc>
                <a:extLst>
                  <a:ext uri="{0D108BD9-81ED-4DB2-BD59-A6C34878D82A}">
                    <a16:rowId xmlns:a16="http://schemas.microsoft.com/office/drawing/2014/main" val="2854410345"/>
                  </a:ext>
                </a:extLst>
              </a:tr>
              <a:tr h="370840">
                <a:tc>
                  <a:txBody>
                    <a:bodyPr/>
                    <a:lstStyle/>
                    <a:p>
                      <a:r>
                        <a:rPr lang="de-DE" sz="1800" b="1" dirty="0">
                          <a:latin typeface="Arial" panose="020B0604020202020204" pitchFamily="34" charset="0"/>
                          <a:cs typeface="Times New Roman" panose="02020603050405020304" pitchFamily="18" charset="0"/>
                        </a:rPr>
                        <a:t>Kontroversität</a:t>
                      </a:r>
                      <a:endParaRPr lang="de-DE" b="1" dirty="0"/>
                    </a:p>
                  </a:txBody>
                  <a:tcPr>
                    <a:solidFill>
                      <a:srgbClr val="E3F5EF"/>
                    </a:solidFill>
                  </a:tcPr>
                </a:tc>
                <a:tc>
                  <a:txBody>
                    <a:bodyPr/>
                    <a:lstStyle/>
                    <a:p>
                      <a:r>
                        <a:rPr lang="de-DE" sz="1800" dirty="0">
                          <a:latin typeface="Arial" panose="020B0604020202020204" pitchFamily="34" charset="0"/>
                          <a:cs typeface="Times New Roman" panose="02020603050405020304" pitchFamily="18" charset="0"/>
                        </a:rPr>
                        <a:t>Gendern als Thema </a:t>
                      </a:r>
                      <a:endParaRPr lang="de-DE" dirty="0"/>
                    </a:p>
                  </a:txBody>
                  <a:tcPr>
                    <a:solidFill>
                      <a:srgbClr val="E3F5EF"/>
                    </a:solidFill>
                  </a:tcPr>
                </a:tc>
                <a:extLst>
                  <a:ext uri="{0D108BD9-81ED-4DB2-BD59-A6C34878D82A}">
                    <a16:rowId xmlns:a16="http://schemas.microsoft.com/office/drawing/2014/main" val="324093223"/>
                  </a:ext>
                </a:extLst>
              </a:tr>
              <a:tr h="370840">
                <a:tc>
                  <a:txBody>
                    <a:bodyPr/>
                    <a:lstStyle/>
                    <a:p>
                      <a:r>
                        <a:rPr lang="de-DE" sz="1800" b="1" dirty="0">
                          <a:latin typeface="Arial" panose="020B0604020202020204" pitchFamily="34" charset="0"/>
                          <a:cs typeface="Times New Roman" panose="02020603050405020304" pitchFamily="18" charset="0"/>
                        </a:rPr>
                        <a:t>Partizipation</a:t>
                      </a:r>
                      <a:endParaRPr lang="de-DE" b="1" dirty="0"/>
                    </a:p>
                  </a:txBody>
                  <a:tcPr>
                    <a:solidFill>
                      <a:srgbClr val="E3F5EF"/>
                    </a:solidFill>
                  </a:tcPr>
                </a:tc>
                <a:tc>
                  <a:txBody>
                    <a:bodyPr/>
                    <a:lstStyle/>
                    <a:p>
                      <a:r>
                        <a:rPr lang="de-DE" sz="1800" dirty="0">
                          <a:latin typeface="Arial" panose="020B0604020202020204" pitchFamily="34" charset="0"/>
                          <a:cs typeface="Times New Roman" panose="02020603050405020304" pitchFamily="18" charset="0"/>
                        </a:rPr>
                        <a:t>Mitgestaltung von Bewertungskriterien</a:t>
                      </a:r>
                      <a:endParaRPr lang="de-DE" dirty="0"/>
                    </a:p>
                  </a:txBody>
                  <a:tcPr>
                    <a:solidFill>
                      <a:srgbClr val="E3F5EF"/>
                    </a:solidFill>
                  </a:tcPr>
                </a:tc>
                <a:extLst>
                  <a:ext uri="{0D108BD9-81ED-4DB2-BD59-A6C34878D82A}">
                    <a16:rowId xmlns:a16="http://schemas.microsoft.com/office/drawing/2014/main" val="817587287"/>
                  </a:ext>
                </a:extLst>
              </a:tr>
              <a:tr h="370840">
                <a:tc>
                  <a:txBody>
                    <a:bodyPr/>
                    <a:lstStyle/>
                    <a:p>
                      <a:r>
                        <a:rPr lang="de-DE" sz="1800" b="1" dirty="0">
                          <a:latin typeface="Arial" panose="020B0604020202020204" pitchFamily="34" charset="0"/>
                          <a:cs typeface="Times New Roman" panose="02020603050405020304" pitchFamily="18" charset="0"/>
                        </a:rPr>
                        <a:t>Anerkennung</a:t>
                      </a:r>
                      <a:endParaRPr lang="de-DE" b="1" dirty="0"/>
                    </a:p>
                  </a:txBody>
                  <a:tcPr>
                    <a:solidFill>
                      <a:srgbClr val="E3F5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Arial" panose="020B0604020202020204" pitchFamily="34" charset="0"/>
                          <a:cs typeface="Times New Roman" panose="02020603050405020304" pitchFamily="18" charset="0"/>
                        </a:rPr>
                        <a:t>Geschlechtergerechte, diskriminierungskritische Sprache</a:t>
                      </a:r>
                    </a:p>
                  </a:txBody>
                  <a:tcPr>
                    <a:solidFill>
                      <a:srgbClr val="E3F5EF"/>
                    </a:solidFill>
                  </a:tcPr>
                </a:tc>
                <a:extLst>
                  <a:ext uri="{0D108BD9-81ED-4DB2-BD59-A6C34878D82A}">
                    <a16:rowId xmlns:a16="http://schemas.microsoft.com/office/drawing/2014/main" val="2617337826"/>
                  </a:ext>
                </a:extLst>
              </a:tr>
            </a:tbl>
          </a:graphicData>
        </a:graphic>
      </p:graphicFrame>
      <p:sp>
        <p:nvSpPr>
          <p:cNvPr id="4" name="Ellipse 2">
            <a:extLst>
              <a:ext uri="{FF2B5EF4-FFF2-40B4-BE49-F238E27FC236}">
                <a16:creationId xmlns:a16="http://schemas.microsoft.com/office/drawing/2014/main" id="{580CCD44-665F-41FD-7E19-5B74BBED0EEF}"/>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1</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306465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78911-D866-429A-B496-63CE311D4E4C}"/>
            </a:ext>
          </a:extLst>
        </p:cNvPr>
        <p:cNvGrpSpPr/>
        <p:nvPr/>
      </p:nvGrpSpPr>
      <p:grpSpPr>
        <a:xfrm>
          <a:off x="0" y="0"/>
          <a:ext cx="0" cy="0"/>
          <a:chOff x="0" y="0"/>
          <a:chExt cx="0" cy="0"/>
        </a:xfrm>
      </p:grpSpPr>
      <p:sp>
        <p:nvSpPr>
          <p:cNvPr id="88" name="PlaceHolder 2">
            <a:extLst>
              <a:ext uri="{FF2B5EF4-FFF2-40B4-BE49-F238E27FC236}">
                <a16:creationId xmlns:a16="http://schemas.microsoft.com/office/drawing/2014/main" id="{FD4B577B-A43E-BBD0-3CAF-4628C87B3B6B}"/>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11</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BD09960D-A55C-7535-0E32-396A5C9201CA}"/>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2" name="PlaceHolder 1">
            <a:extLst>
              <a:ext uri="{FF2B5EF4-FFF2-40B4-BE49-F238E27FC236}">
                <a16:creationId xmlns:a16="http://schemas.microsoft.com/office/drawing/2014/main" id="{253BAB2F-FDEE-3AA4-DEF5-86F4014E285C}"/>
              </a:ext>
            </a:extLst>
          </p:cNvPr>
          <p:cNvSpPr txBox="1">
            <a:spLocks/>
          </p:cNvSpPr>
          <p:nvPr/>
        </p:nvSpPr>
        <p:spPr>
          <a:xfrm>
            <a:off x="273600" y="0"/>
            <a:ext cx="1051488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marL="514350" indent="-514350">
              <a:lnSpc>
                <a:spcPts val="4800"/>
              </a:lnSpc>
              <a:buAutoNum type="arabicPeriod"/>
            </a:pPr>
            <a:r>
              <a:rPr lang="de-DE" spc="37" dirty="0">
                <a:solidFill>
                  <a:srgbClr val="404040"/>
                </a:solidFill>
                <a:ea typeface="Calibri" panose="020F0502020204030204" pitchFamily="34" charset="0"/>
                <a:cs typeface="Calibri" panose="020F0502020204030204" pitchFamily="34" charset="0"/>
                <a:sym typeface="TT Rounds Condensed Bold"/>
              </a:rPr>
              <a:t>Demokratiebildung – Handreichung</a:t>
            </a:r>
          </a:p>
        </p:txBody>
      </p:sp>
      <p:pic>
        <p:nvPicPr>
          <p:cNvPr id="3" name="Picture 2" descr="Deckblatt Broschüre Demokratiebildung">
            <a:extLst>
              <a:ext uri="{FF2B5EF4-FFF2-40B4-BE49-F238E27FC236}">
                <a16:creationId xmlns:a16="http://schemas.microsoft.com/office/drawing/2014/main" id="{39466194-5557-1B63-0B0D-4A54A20715D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90219" y="77089"/>
            <a:ext cx="1300121" cy="1868924"/>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diagonal liegende Ecken abgerundet 11">
            <a:extLst>
              <a:ext uri="{FF2B5EF4-FFF2-40B4-BE49-F238E27FC236}">
                <a16:creationId xmlns:a16="http://schemas.microsoft.com/office/drawing/2014/main" id="{A5E07CF0-41A1-4E0C-DC5C-98A356A18265}"/>
              </a:ext>
            </a:extLst>
          </p:cNvPr>
          <p:cNvSpPr/>
          <p:nvPr/>
        </p:nvSpPr>
        <p:spPr>
          <a:xfrm>
            <a:off x="471900" y="1994702"/>
            <a:ext cx="4491159" cy="1886024"/>
          </a:xfrm>
          <a:prstGeom prst="round2DiagRect">
            <a:avLst/>
          </a:prstGeom>
          <a:ln w="31750">
            <a:solidFill>
              <a:srgbClr val="8D67A8"/>
            </a:solidFill>
          </a:ln>
        </p:spPr>
        <p:style>
          <a:lnRef idx="2">
            <a:schemeClr val="accent5"/>
          </a:lnRef>
          <a:fillRef idx="1">
            <a:schemeClr val="lt1"/>
          </a:fillRef>
          <a:effectRef idx="0">
            <a:schemeClr val="accent5"/>
          </a:effectRef>
          <a:fontRef idx="minor">
            <a:schemeClr val="dk1"/>
          </a:fontRef>
        </p:style>
        <p:txBody>
          <a:bodyPr rtlCol="0" anchor="ctr"/>
          <a:lstStyle/>
          <a:p>
            <a:r>
              <a:rPr lang="de-DE" sz="2400" b="1" dirty="0">
                <a:latin typeface="Arial" panose="020B0604020202020204" pitchFamily="34" charset="0"/>
                <a:cs typeface="Arial" panose="020B0604020202020204" pitchFamily="34" charset="0"/>
              </a:rPr>
              <a:t>Bildung durch Demokratie</a:t>
            </a:r>
          </a:p>
          <a:p>
            <a:r>
              <a:rPr lang="de-DE" sz="2000" dirty="0">
                <a:latin typeface="Arial" panose="020B0604020202020204" pitchFamily="34" charset="0"/>
                <a:cs typeface="Arial" panose="020B0604020202020204" pitchFamily="34" charset="0"/>
              </a:rPr>
              <a:t>- Kultur der Anerkennung</a:t>
            </a:r>
          </a:p>
          <a:p>
            <a:r>
              <a:rPr lang="de-DE" sz="2000" dirty="0">
                <a:latin typeface="Arial" panose="020B0604020202020204" pitchFamily="34" charset="0"/>
                <a:cs typeface="Arial" panose="020B0604020202020204" pitchFamily="34" charset="0"/>
              </a:rPr>
              <a:t>- Partizipative Unterrichtsgestaltung</a:t>
            </a:r>
          </a:p>
        </p:txBody>
      </p:sp>
      <p:sp>
        <p:nvSpPr>
          <p:cNvPr id="5" name="Rechteck: diagonal liegende Ecken abgerundet 12">
            <a:extLst>
              <a:ext uri="{FF2B5EF4-FFF2-40B4-BE49-F238E27FC236}">
                <a16:creationId xmlns:a16="http://schemas.microsoft.com/office/drawing/2014/main" id="{B8B49AB0-8DAE-9356-C8D6-7D5896BE080F}"/>
              </a:ext>
            </a:extLst>
          </p:cNvPr>
          <p:cNvSpPr/>
          <p:nvPr/>
        </p:nvSpPr>
        <p:spPr>
          <a:xfrm>
            <a:off x="5923719" y="1904273"/>
            <a:ext cx="4491159" cy="1886024"/>
          </a:xfrm>
          <a:prstGeom prst="round2DiagRect">
            <a:avLst/>
          </a:prstGeom>
          <a:ln w="31750">
            <a:solidFill>
              <a:srgbClr val="EBC349"/>
            </a:solidFill>
          </a:ln>
        </p:spPr>
        <p:style>
          <a:lnRef idx="2">
            <a:schemeClr val="accent5"/>
          </a:lnRef>
          <a:fillRef idx="1">
            <a:schemeClr val="lt1"/>
          </a:fillRef>
          <a:effectRef idx="0">
            <a:schemeClr val="accent5"/>
          </a:effectRef>
          <a:fontRef idx="minor">
            <a:schemeClr val="dk1"/>
          </a:fontRef>
        </p:style>
        <p:txBody>
          <a:bodyPr rtlCol="0" anchor="ctr"/>
          <a:lstStyle/>
          <a:p>
            <a:r>
              <a:rPr lang="de-DE" sz="2400" b="1" dirty="0">
                <a:latin typeface="Arial" panose="020B0604020202020204" pitchFamily="34" charset="0"/>
                <a:cs typeface="Arial" panose="020B0604020202020204" pitchFamily="34" charset="0"/>
              </a:rPr>
              <a:t>Bildung über Demokratie</a:t>
            </a:r>
          </a:p>
          <a:p>
            <a:r>
              <a:rPr lang="de-DE" sz="2000" dirty="0">
                <a:latin typeface="Arial" panose="020B0604020202020204" pitchFamily="34" charset="0"/>
                <a:cs typeface="Arial" panose="020B0604020202020204" pitchFamily="34" charset="0"/>
              </a:rPr>
              <a:t>im Unterricht der Einzelfächer</a:t>
            </a:r>
          </a:p>
        </p:txBody>
      </p:sp>
      <p:sp>
        <p:nvSpPr>
          <p:cNvPr id="6" name="Rechteck: diagonal liegende Ecken abgerundet 13">
            <a:extLst>
              <a:ext uri="{FF2B5EF4-FFF2-40B4-BE49-F238E27FC236}">
                <a16:creationId xmlns:a16="http://schemas.microsoft.com/office/drawing/2014/main" id="{0DEBD051-F64F-B747-C82B-389DFAC9FA92}"/>
              </a:ext>
            </a:extLst>
          </p:cNvPr>
          <p:cNvSpPr/>
          <p:nvPr/>
        </p:nvSpPr>
        <p:spPr>
          <a:xfrm>
            <a:off x="4556883" y="4476212"/>
            <a:ext cx="4491159" cy="1886024"/>
          </a:xfrm>
          <a:prstGeom prst="round2DiagRect">
            <a:avLst/>
          </a:prstGeom>
          <a:ln w="31750">
            <a:solidFill>
              <a:srgbClr val="94DAC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de-DE" sz="2400" b="1" dirty="0">
                <a:latin typeface="Arial" panose="020B0604020202020204" pitchFamily="34" charset="0"/>
                <a:cs typeface="Arial" panose="020B0604020202020204" pitchFamily="34" charset="0"/>
              </a:rPr>
              <a:t>Demokratiebildung in Schulleben und außerschulischen Settings</a:t>
            </a:r>
            <a:endParaRPr lang="de-DE" sz="2000" dirty="0">
              <a:latin typeface="Arial" panose="020B0604020202020204" pitchFamily="34" charset="0"/>
              <a:cs typeface="Arial" panose="020B0604020202020204" pitchFamily="34" charset="0"/>
            </a:endParaRPr>
          </a:p>
        </p:txBody>
      </p:sp>
      <p:sp>
        <p:nvSpPr>
          <p:cNvPr id="7" name="Rechteck: gefaltete Ecke 14">
            <a:extLst>
              <a:ext uri="{FF2B5EF4-FFF2-40B4-BE49-F238E27FC236}">
                <a16:creationId xmlns:a16="http://schemas.microsoft.com/office/drawing/2014/main" id="{02922C06-8264-4E80-F5F2-E90C7A6C2B11}"/>
              </a:ext>
            </a:extLst>
          </p:cNvPr>
          <p:cNvSpPr/>
          <p:nvPr/>
        </p:nvSpPr>
        <p:spPr>
          <a:xfrm>
            <a:off x="1341116" y="4574057"/>
            <a:ext cx="1376363" cy="1788179"/>
          </a:xfrm>
          <a:prstGeom prst="foldedCorner">
            <a:avLst/>
          </a:prstGeom>
          <a:solidFill>
            <a:srgbClr val="09ABFF"/>
          </a:solidFill>
          <a:ln>
            <a:solidFill>
              <a:srgbClr val="09A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latin typeface="Arial" panose="020B0604020202020204" pitchFamily="34" charset="0"/>
                <a:cs typeface="Arial" panose="020B0604020202020204" pitchFamily="34" charset="0"/>
              </a:rPr>
              <a:t>Checkliste – mein Unterricht</a:t>
            </a:r>
          </a:p>
        </p:txBody>
      </p:sp>
      <p:sp>
        <p:nvSpPr>
          <p:cNvPr id="11" name="Textfeld 10">
            <a:extLst>
              <a:ext uri="{FF2B5EF4-FFF2-40B4-BE49-F238E27FC236}">
                <a16:creationId xmlns:a16="http://schemas.microsoft.com/office/drawing/2014/main" id="{48682617-C8ED-33FE-956D-D31EDB83F62D}"/>
              </a:ext>
            </a:extLst>
          </p:cNvPr>
          <p:cNvSpPr txBox="1"/>
          <p:nvPr/>
        </p:nvSpPr>
        <p:spPr>
          <a:xfrm rot="16200000">
            <a:off x="10524462" y="4331152"/>
            <a:ext cx="2931756" cy="261610"/>
          </a:xfrm>
          <a:prstGeom prst="rect">
            <a:avLst/>
          </a:prstGeom>
          <a:noFill/>
          <a:ln>
            <a:noFill/>
          </a:ln>
          <a:effectLst/>
        </p:spPr>
        <p:txBody>
          <a:bodyPr wrap="square">
            <a:spAutoFit/>
          </a:bodyPr>
          <a:lstStyle/>
          <a:p>
            <a:r>
              <a:rPr lang="de-DE" sz="1100" dirty="0">
                <a:latin typeface="Arial" panose="020B0604020202020204" pitchFamily="34" charset="0"/>
                <a:cs typeface="Arial" panose="020B0604020202020204" pitchFamily="34" charset="0"/>
              </a:rPr>
              <a:t>Quelle: Achenbach et al, 2023</a:t>
            </a:r>
          </a:p>
        </p:txBody>
      </p:sp>
      <p:sp>
        <p:nvSpPr>
          <p:cNvPr id="8" name="Ellipse 2">
            <a:extLst>
              <a:ext uri="{FF2B5EF4-FFF2-40B4-BE49-F238E27FC236}">
                <a16:creationId xmlns:a16="http://schemas.microsoft.com/office/drawing/2014/main" id="{FE07815B-EBB8-3E0D-8861-A08F8E43DB52}"/>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1</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302167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74C87-86EC-5C68-AB37-1ED3EA408248}"/>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63633866-2338-DF24-3AF8-FA990004D88F}"/>
              </a:ext>
            </a:extLst>
          </p:cNvPr>
          <p:cNvSpPr txBox="1"/>
          <p:nvPr/>
        </p:nvSpPr>
        <p:spPr>
          <a:xfrm>
            <a:off x="273600" y="1651659"/>
            <a:ext cx="10848830" cy="5027017"/>
          </a:xfrm>
          <a:prstGeom prst="rect">
            <a:avLst/>
          </a:prstGeom>
          <a:noFill/>
        </p:spPr>
        <p:txBody>
          <a:bodyPr wrap="square" rtlCol="0">
            <a:spAutoFit/>
          </a:bodyPr>
          <a:lstStyle/>
          <a:p>
            <a:pPr marL="457200" indent="-457200">
              <a:lnSpc>
                <a:spcPct val="150000"/>
              </a:lnSpc>
              <a:buFont typeface="+mj-lt"/>
              <a:buAutoNum type="arabicPeriod"/>
            </a:pPr>
            <a:r>
              <a:rPr lang="de-DE" dirty="0">
                <a:latin typeface="Arial" panose="020B0604020202020204" pitchFamily="34" charset="0"/>
                <a:cs typeface="Times New Roman" panose="02020603050405020304" pitchFamily="18" charset="0"/>
              </a:rPr>
              <a:t>Problemlagen/Konflikte identifizieren, beschreiben und erläutern.</a:t>
            </a:r>
          </a:p>
          <a:p>
            <a:pPr marL="457200" indent="-457200">
              <a:lnSpc>
                <a:spcPct val="150000"/>
              </a:lnSpc>
              <a:buFont typeface="+mj-lt"/>
              <a:buAutoNum type="arabicPeriod"/>
            </a:pPr>
            <a:r>
              <a:rPr lang="de-DE" dirty="0">
                <a:latin typeface="Arial" panose="020B0604020202020204" pitchFamily="34" charset="0"/>
                <a:cs typeface="Times New Roman" panose="02020603050405020304" pitchFamily="18" charset="0"/>
              </a:rPr>
              <a:t>Eigene und fremde Bedürfnisse, Kompetenzen und Interessen identifizieren, beschreiben und erklären.</a:t>
            </a:r>
          </a:p>
          <a:p>
            <a:pPr marL="457200" indent="-457200">
              <a:lnSpc>
                <a:spcPct val="150000"/>
              </a:lnSpc>
              <a:buFont typeface="+mj-lt"/>
              <a:buAutoNum type="arabicPeriod"/>
            </a:pPr>
            <a:r>
              <a:rPr lang="de-DE" dirty="0">
                <a:latin typeface="Arial" panose="020B0604020202020204" pitchFamily="34" charset="0"/>
                <a:cs typeface="Times New Roman" panose="02020603050405020304" pitchFamily="18" charset="0"/>
              </a:rPr>
              <a:t>Partizipationsformen und -rechte kennen, beschreiben und erläutern.</a:t>
            </a:r>
          </a:p>
          <a:p>
            <a:pPr marL="457200" indent="-457200">
              <a:lnSpc>
                <a:spcPct val="150000"/>
              </a:lnSpc>
              <a:buFont typeface="+mj-lt"/>
              <a:buAutoNum type="arabicPeriod"/>
            </a:pPr>
            <a:r>
              <a:rPr lang="de-DE" dirty="0">
                <a:latin typeface="Arial" panose="020B0604020202020204" pitchFamily="34" charset="0"/>
                <a:cs typeface="Times New Roman" panose="02020603050405020304" pitchFamily="18" charset="0"/>
              </a:rPr>
              <a:t>Sich mit anderen über Problemlagen und Konflikte verständigen.</a:t>
            </a:r>
          </a:p>
          <a:p>
            <a:pPr marL="457200" indent="-457200">
              <a:lnSpc>
                <a:spcPct val="150000"/>
              </a:lnSpc>
              <a:buFont typeface="+mj-lt"/>
              <a:buAutoNum type="arabicPeriod"/>
            </a:pPr>
            <a:r>
              <a:rPr lang="de-DE" dirty="0">
                <a:latin typeface="Arial" panose="020B0604020202020204" pitchFamily="34" charset="0"/>
                <a:cs typeface="Times New Roman" panose="02020603050405020304" pitchFamily="18" charset="0"/>
              </a:rPr>
              <a:t>Problemlösungen erarbeiten.</a:t>
            </a:r>
          </a:p>
          <a:p>
            <a:pPr marL="457200" indent="-457200">
              <a:lnSpc>
                <a:spcPct val="150000"/>
              </a:lnSpc>
              <a:buFont typeface="+mj-lt"/>
              <a:buAutoNum type="arabicPeriod"/>
            </a:pPr>
            <a:r>
              <a:rPr lang="de-DE" dirty="0">
                <a:latin typeface="Arial" panose="020B0604020202020204" pitchFamily="34" charset="0"/>
                <a:cs typeface="Times New Roman" panose="02020603050405020304" pitchFamily="18" charset="0"/>
              </a:rPr>
              <a:t>Eigene Stärken erkennen und Selbstwirksamkeit erfahren.</a:t>
            </a:r>
          </a:p>
          <a:p>
            <a:pPr marL="457200" indent="-457200">
              <a:lnSpc>
                <a:spcPct val="150000"/>
              </a:lnSpc>
              <a:buFont typeface="+mj-lt"/>
              <a:buAutoNum type="arabicPeriod"/>
            </a:pPr>
            <a:r>
              <a:rPr lang="de-DE" dirty="0">
                <a:latin typeface="Arial" panose="020B0604020202020204" pitchFamily="34" charset="0"/>
                <a:cs typeface="Times New Roman" panose="02020603050405020304" pitchFamily="18" charset="0"/>
              </a:rPr>
              <a:t>Demokratisch-politische Beteiligung mitgestalten.</a:t>
            </a:r>
          </a:p>
          <a:p>
            <a:pPr marL="457200" indent="-457200">
              <a:lnSpc>
                <a:spcPct val="150000"/>
              </a:lnSpc>
              <a:buFont typeface="+mj-lt"/>
              <a:buAutoNum type="arabicPeriod"/>
            </a:pPr>
            <a:r>
              <a:rPr lang="de-DE" dirty="0">
                <a:latin typeface="Arial" panose="020B0604020202020204" pitchFamily="34" charset="0"/>
                <a:cs typeface="Times New Roman" panose="02020603050405020304" pitchFamily="18" charset="0"/>
              </a:rPr>
              <a:t>Das eigene Fühlen, Denken und Handeln reflektieren.</a:t>
            </a:r>
          </a:p>
          <a:p>
            <a:pPr marL="457200" indent="-457200">
              <a:lnSpc>
                <a:spcPct val="150000"/>
              </a:lnSpc>
              <a:buFont typeface="+mj-lt"/>
              <a:buAutoNum type="arabicPeriod"/>
            </a:pPr>
            <a:r>
              <a:rPr lang="de-DE" dirty="0">
                <a:latin typeface="Arial" panose="020B0604020202020204" pitchFamily="34" charset="0"/>
                <a:cs typeface="Times New Roman" panose="02020603050405020304" pitchFamily="18" charset="0"/>
              </a:rPr>
              <a:t>Gruppenbezogene und schulische Prozesse wertebasiert beurteilen.</a:t>
            </a:r>
          </a:p>
          <a:p>
            <a:pPr marL="457200" indent="-457200">
              <a:lnSpc>
                <a:spcPct val="150000"/>
              </a:lnSpc>
              <a:buFont typeface="+mj-lt"/>
              <a:buAutoNum type="arabicPeriod"/>
            </a:pPr>
            <a:r>
              <a:rPr lang="de-DE" dirty="0">
                <a:latin typeface="Arial" panose="020B0604020202020204" pitchFamily="34" charset="0"/>
                <a:cs typeface="Times New Roman" panose="02020603050405020304" pitchFamily="18" charset="0"/>
              </a:rPr>
              <a:t>Gesellschaftliche und politische Prozesse auf der Basis demokratischer Grund- und Menschenrechte beurteilen.</a:t>
            </a:r>
          </a:p>
        </p:txBody>
      </p:sp>
      <p:sp>
        <p:nvSpPr>
          <p:cNvPr id="88" name="PlaceHolder 2">
            <a:extLst>
              <a:ext uri="{FF2B5EF4-FFF2-40B4-BE49-F238E27FC236}">
                <a16:creationId xmlns:a16="http://schemas.microsoft.com/office/drawing/2014/main" id="{21B45B72-5430-E1B6-6093-B6DEAB8225C9}"/>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12</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04B38A7D-0DEF-28DE-84C2-652E7204366C}"/>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pic>
        <p:nvPicPr>
          <p:cNvPr id="3" name="Picture 2" descr="Deckblatt Broschüre Demokratiebildung">
            <a:extLst>
              <a:ext uri="{FF2B5EF4-FFF2-40B4-BE49-F238E27FC236}">
                <a16:creationId xmlns:a16="http://schemas.microsoft.com/office/drawing/2014/main" id="{568992B7-AC22-2B35-B8BB-7BC1E41E82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01561" y="1530275"/>
            <a:ext cx="1088779" cy="156512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CAADEA01-00F0-AA18-9159-457092EE5ADC}"/>
              </a:ext>
            </a:extLst>
          </p:cNvPr>
          <p:cNvSpPr txBox="1"/>
          <p:nvPr/>
        </p:nvSpPr>
        <p:spPr>
          <a:xfrm rot="16200000">
            <a:off x="10142967" y="4930555"/>
            <a:ext cx="3694747" cy="261610"/>
          </a:xfrm>
          <a:prstGeom prst="rect">
            <a:avLst/>
          </a:prstGeom>
          <a:noFill/>
          <a:ln>
            <a:noFill/>
          </a:ln>
          <a:effectLst/>
        </p:spPr>
        <p:txBody>
          <a:bodyPr wrap="square">
            <a:spAutoFit/>
          </a:bodyPr>
          <a:lstStyle/>
          <a:p>
            <a:r>
              <a:rPr lang="de-DE" sz="1100" dirty="0">
                <a:latin typeface="Arial" panose="020B0604020202020204" pitchFamily="34" charset="0"/>
                <a:cs typeface="Arial" panose="020B0604020202020204" pitchFamily="34" charset="0"/>
              </a:rPr>
              <a:t>Quelle: </a:t>
            </a:r>
            <a:r>
              <a:rPr lang="de-DE" sz="1100" dirty="0" err="1">
                <a:latin typeface="Arial" panose="020B0604020202020204" pitchFamily="34" charset="0"/>
                <a:cs typeface="Arial" panose="020B0604020202020204" pitchFamily="34" charset="0"/>
              </a:rPr>
              <a:t>Achour</a:t>
            </a:r>
            <a:r>
              <a:rPr lang="de-DE" sz="1100" dirty="0">
                <a:latin typeface="Arial" panose="020B0604020202020204" pitchFamily="34" charset="0"/>
                <a:cs typeface="Arial" panose="020B0604020202020204" pitchFamily="34" charset="0"/>
              </a:rPr>
              <a:t> et al, in: Achenbach et al, 2023, S.14</a:t>
            </a:r>
          </a:p>
        </p:txBody>
      </p:sp>
      <p:sp>
        <p:nvSpPr>
          <p:cNvPr id="5" name="PlaceHolder 1">
            <a:extLst>
              <a:ext uri="{FF2B5EF4-FFF2-40B4-BE49-F238E27FC236}">
                <a16:creationId xmlns:a16="http://schemas.microsoft.com/office/drawing/2014/main" id="{CC8A644F-0544-E676-AC98-2296F9E14916}"/>
              </a:ext>
            </a:extLst>
          </p:cNvPr>
          <p:cNvSpPr txBox="1">
            <a:spLocks/>
          </p:cNvSpPr>
          <p:nvPr/>
        </p:nvSpPr>
        <p:spPr>
          <a:xfrm>
            <a:off x="273600" y="-1"/>
            <a:ext cx="11918400" cy="1731524"/>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cs typeface="Calibri" panose="020F0502020204030204" pitchFamily="34" charset="0"/>
              </a:rPr>
              <a:t>1. Demokratiebildung – Handreichung</a:t>
            </a:r>
            <a:br>
              <a:rPr lang="de-DE" spc="37" dirty="0">
                <a:solidFill>
                  <a:srgbClr val="404040"/>
                </a:solidFill>
                <a:cs typeface="Calibri" panose="020F0502020204030204" pitchFamily="34" charset="0"/>
              </a:rPr>
            </a:br>
            <a:r>
              <a:rPr lang="de-DE" spc="37" dirty="0">
                <a:solidFill>
                  <a:srgbClr val="404040"/>
                </a:solidFill>
                <a:cs typeface="Calibri" panose="020F0502020204030204" pitchFamily="34" charset="0"/>
              </a:rPr>
              <a:t>    Kernkompetenzen des OHR Demokratiebildung:</a:t>
            </a:r>
            <a:endParaRPr lang="de-DE" spc="37" dirty="0">
              <a:solidFill>
                <a:srgbClr val="404040"/>
              </a:solidFill>
              <a:ea typeface="Calibri" panose="020F0502020204030204" pitchFamily="34" charset="0"/>
              <a:cs typeface="Calibri" panose="020F0502020204030204" pitchFamily="34" charset="0"/>
              <a:sym typeface="TT Rounds Condensed Bold"/>
            </a:endParaRPr>
          </a:p>
        </p:txBody>
      </p:sp>
      <p:sp>
        <p:nvSpPr>
          <p:cNvPr id="6" name="Ellipse 2">
            <a:extLst>
              <a:ext uri="{FF2B5EF4-FFF2-40B4-BE49-F238E27FC236}">
                <a16:creationId xmlns:a16="http://schemas.microsoft.com/office/drawing/2014/main" id="{9545FCB9-D342-27B4-49A9-E434A3D7B9C3}"/>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1</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109388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7B5F7-79EC-C23B-6431-D6518AD8AEF2}"/>
            </a:ext>
          </a:extLst>
        </p:cNvPr>
        <p:cNvGrpSpPr/>
        <p:nvPr/>
      </p:nvGrpSpPr>
      <p:grpSpPr>
        <a:xfrm>
          <a:off x="0" y="0"/>
          <a:ext cx="0" cy="0"/>
          <a:chOff x="0" y="0"/>
          <a:chExt cx="0" cy="0"/>
        </a:xfrm>
      </p:grpSpPr>
      <p:sp>
        <p:nvSpPr>
          <p:cNvPr id="88" name="PlaceHolder 2">
            <a:extLst>
              <a:ext uri="{FF2B5EF4-FFF2-40B4-BE49-F238E27FC236}">
                <a16:creationId xmlns:a16="http://schemas.microsoft.com/office/drawing/2014/main" id="{CED4145F-0DA5-3DB6-BAED-FB3E828739BB}"/>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13</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D3DF255B-4A7F-769D-7254-953FE1B27D15}"/>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6" name="Textfeld 5">
            <a:extLst>
              <a:ext uri="{FF2B5EF4-FFF2-40B4-BE49-F238E27FC236}">
                <a16:creationId xmlns:a16="http://schemas.microsoft.com/office/drawing/2014/main" id="{AC493527-FCD4-2B65-461D-9FFDED98DAAD}"/>
              </a:ext>
            </a:extLst>
          </p:cNvPr>
          <p:cNvSpPr txBox="1"/>
          <p:nvPr/>
        </p:nvSpPr>
        <p:spPr>
          <a:xfrm>
            <a:off x="365760" y="1563660"/>
            <a:ext cx="10912267" cy="1760547"/>
          </a:xfrm>
          <a:prstGeom prst="rect">
            <a:avLst/>
          </a:prstGeom>
          <a:noFill/>
        </p:spPr>
        <p:txBody>
          <a:bodyPr wrap="square">
            <a:spAutoFit/>
          </a:bodyPr>
          <a:lstStyle/>
          <a:p>
            <a:pPr>
              <a:lnSpc>
                <a:spcPct val="150000"/>
              </a:lnSpc>
            </a:pPr>
            <a:r>
              <a:rPr lang="de-DE" sz="2000" spc="37" dirty="0">
                <a:solidFill>
                  <a:srgbClr val="000000"/>
                </a:solidFill>
                <a:latin typeface="Arial" panose="020B0604020202020204" pitchFamily="34" charset="0"/>
                <a:ea typeface="Calibri" panose="020F0502020204030204" pitchFamily="34" charset="0"/>
                <a:cs typeface="Arial" panose="020B0604020202020204" pitchFamily="34" charset="0"/>
                <a:sym typeface="TT Rounds Condensed Bold"/>
              </a:rPr>
              <a:t>Partizipation unterstützt die eigene Selbstwirksamkeit, hat aber vor allem einen </a:t>
            </a:r>
            <a:r>
              <a:rPr lang="de-DE" sz="2000" b="1" spc="37" dirty="0">
                <a:solidFill>
                  <a:srgbClr val="000000"/>
                </a:solidFill>
                <a:latin typeface="Arial" panose="020B0604020202020204" pitchFamily="34" charset="0"/>
                <a:ea typeface="Calibri" panose="020F0502020204030204" pitchFamily="34" charset="0"/>
                <a:cs typeface="Arial" panose="020B0604020202020204" pitchFamily="34" charset="0"/>
                <a:sym typeface="TT Rounds Condensed Bold"/>
              </a:rPr>
              <a:t>positiven Einfluss auf das Verhalten der Jugendlichen untereinander: </a:t>
            </a:r>
            <a:r>
              <a:rPr lang="de-DE" sz="2000" spc="37" dirty="0">
                <a:solidFill>
                  <a:srgbClr val="000000"/>
                </a:solidFill>
                <a:latin typeface="Arial" panose="020B0604020202020204" pitchFamily="34" charset="0"/>
                <a:ea typeface="Calibri" panose="020F0502020204030204" pitchFamily="34" charset="0"/>
                <a:cs typeface="Arial" panose="020B0604020202020204" pitchFamily="34" charset="0"/>
                <a:sym typeface="TT Rounds Condensed Bold"/>
              </a:rPr>
              <a:t> Sie sind eher bereit, andere Perspektiven einzunehmen und Kompromisse zu schließen. </a:t>
            </a:r>
          </a:p>
          <a:p>
            <a:pPr>
              <a:lnSpc>
                <a:spcPct val="150000"/>
              </a:lnSpc>
            </a:pPr>
            <a:r>
              <a:rPr lang="de-DE" sz="1100" spc="37" dirty="0">
                <a:solidFill>
                  <a:srgbClr val="000000"/>
                </a:solidFill>
                <a:latin typeface="Arial" panose="020B0604020202020204" pitchFamily="34" charset="0"/>
                <a:ea typeface="Calibri" panose="020F0502020204030204" pitchFamily="34" charset="0"/>
                <a:cs typeface="Arial" panose="020B0604020202020204" pitchFamily="34" charset="0"/>
                <a:sym typeface="TT Rounds Condensed Bold"/>
              </a:rPr>
              <a:t>Quelle: Quenzel, Gudrun et al, 2023</a:t>
            </a:r>
          </a:p>
        </p:txBody>
      </p:sp>
      <p:sp>
        <p:nvSpPr>
          <p:cNvPr id="7" name="Textfeld 6">
            <a:extLst>
              <a:ext uri="{FF2B5EF4-FFF2-40B4-BE49-F238E27FC236}">
                <a16:creationId xmlns:a16="http://schemas.microsoft.com/office/drawing/2014/main" id="{8C042DDB-15FC-23C6-C098-08F29C38584F}"/>
              </a:ext>
            </a:extLst>
          </p:cNvPr>
          <p:cNvSpPr txBox="1"/>
          <p:nvPr/>
        </p:nvSpPr>
        <p:spPr>
          <a:xfrm>
            <a:off x="365760" y="3295184"/>
            <a:ext cx="11598607" cy="3382336"/>
          </a:xfrm>
          <a:prstGeom prst="rect">
            <a:avLst/>
          </a:prstGeom>
          <a:noFill/>
        </p:spPr>
        <p:txBody>
          <a:bodyPr wrap="square">
            <a:spAutoFit/>
          </a:bodyPr>
          <a:lstStyle/>
          <a:p>
            <a:pPr>
              <a:lnSpc>
                <a:spcPts val="4800"/>
              </a:lnSpc>
            </a:pPr>
            <a:r>
              <a:rPr lang="de-DE" sz="2000" b="1" spc="37" dirty="0">
                <a:solidFill>
                  <a:srgbClr val="000000"/>
                </a:solidFill>
                <a:latin typeface="Arial" panose="020B0604020202020204" pitchFamily="34" charset="0"/>
                <a:ea typeface="Calibri" panose="020F0502020204030204" pitchFamily="34" charset="0"/>
                <a:cs typeface="Arial" panose="020B0604020202020204" pitchFamily="34" charset="0"/>
                <a:sym typeface="TT Rounds Condensed Bold"/>
              </a:rPr>
              <a:t>Wie wird Partizipation im Unterricht sichtbar?</a:t>
            </a:r>
          </a:p>
          <a:p>
            <a:pPr marL="342900" indent="-342900">
              <a:lnSpc>
                <a:spcPts val="4800"/>
              </a:lnSpc>
              <a:buFont typeface="Arial" panose="020B0604020202020204" pitchFamily="34" charset="0"/>
              <a:buChar char="•"/>
            </a:pPr>
            <a:r>
              <a:rPr lang="de-DE" sz="2000" b="1" dirty="0">
                <a:solidFill>
                  <a:srgbClr val="8D67A8"/>
                </a:solidFill>
                <a:latin typeface="Arial" panose="020B0604020202020204" pitchFamily="34" charset="0"/>
                <a:cs typeface="Arial" panose="020B0604020202020204" pitchFamily="34" charset="0"/>
              </a:rPr>
              <a:t>Selbstbestimmte</a:t>
            </a:r>
            <a:r>
              <a:rPr lang="de-DE" sz="2000" dirty="0">
                <a:latin typeface="Arial" panose="020B0604020202020204" pitchFamily="34" charset="0"/>
                <a:cs typeface="Arial" panose="020B0604020202020204" pitchFamily="34" charset="0"/>
              </a:rPr>
              <a:t>, kooperative, handlungsorientierte Lerngestaltung</a:t>
            </a:r>
          </a:p>
          <a:p>
            <a:pPr marL="342900" indent="-342900">
              <a:lnSpc>
                <a:spcPct val="150000"/>
              </a:lnSpc>
              <a:buFont typeface="Arial" panose="020B0604020202020204" pitchFamily="34" charset="0"/>
              <a:buChar char="•"/>
            </a:pPr>
            <a:r>
              <a:rPr lang="de-DE" sz="2000" b="1" dirty="0">
                <a:solidFill>
                  <a:srgbClr val="8D67A8"/>
                </a:solidFill>
                <a:latin typeface="Arial" panose="020B0604020202020204" pitchFamily="34" charset="0"/>
                <a:cs typeface="Arial" panose="020B0604020202020204" pitchFamily="34" charset="0"/>
              </a:rPr>
              <a:t>Mitentscheidung oder Mitberatung </a:t>
            </a:r>
            <a:r>
              <a:rPr lang="de-DE" sz="2000" dirty="0">
                <a:latin typeface="Arial" panose="020B0604020202020204" pitchFamily="34" charset="0"/>
                <a:cs typeface="Arial" panose="020B0604020202020204" pitchFamily="34" charset="0"/>
              </a:rPr>
              <a:t>bei der Auswahl von Inhalten, Methoden &amp; Materialien (e.g. Schulbüchern) und in der Leistungsbewertung</a:t>
            </a:r>
            <a:endParaRPr lang="en-GB" sz="2000" dirty="0">
              <a:latin typeface="Arial" panose="020B0604020202020204" pitchFamily="34" charset="0"/>
              <a:cs typeface="Arial" panose="020B0604020202020204" pitchFamily="34" charset="0"/>
            </a:endParaRPr>
          </a:p>
          <a:p>
            <a:pPr marL="342900" indent="-342900">
              <a:lnSpc>
                <a:spcPts val="4800"/>
              </a:lnSpc>
              <a:buFont typeface="Arial" panose="020B0604020202020204" pitchFamily="34" charset="0"/>
              <a:buChar char="•"/>
            </a:pPr>
            <a:r>
              <a:rPr lang="de-DE" sz="2000" b="1" dirty="0">
                <a:solidFill>
                  <a:srgbClr val="8D67A8"/>
                </a:solidFill>
                <a:latin typeface="Arial" panose="020B0604020202020204" pitchFamily="34" charset="0"/>
                <a:cs typeface="Arial" panose="020B0604020202020204" pitchFamily="34" charset="0"/>
              </a:rPr>
              <a:t>Reflexion</a:t>
            </a:r>
            <a:r>
              <a:rPr lang="de-DE" sz="2000" dirty="0">
                <a:latin typeface="Arial" panose="020B0604020202020204" pitchFamily="34" charset="0"/>
                <a:cs typeface="Arial" panose="020B0604020202020204" pitchFamily="34" charset="0"/>
              </a:rPr>
              <a:t> von (schulischen) Partizipationserfahrungen und deren Grenzen</a:t>
            </a:r>
          </a:p>
          <a:p>
            <a:pPr marL="342900" indent="-342900">
              <a:lnSpc>
                <a:spcPts val="4800"/>
              </a:lnSpc>
              <a:buFont typeface="Arial" panose="020B0604020202020204" pitchFamily="34" charset="0"/>
              <a:buChar char="•"/>
            </a:pPr>
            <a:r>
              <a:rPr lang="de-DE" sz="2000" b="1" dirty="0">
                <a:solidFill>
                  <a:srgbClr val="8D67A8"/>
                </a:solidFill>
                <a:latin typeface="Arial" panose="020B0604020202020204" pitchFamily="34" charset="0"/>
                <a:cs typeface="Arial" panose="020B0604020202020204" pitchFamily="34" charset="0"/>
              </a:rPr>
              <a:t>Feedback-Kultur</a:t>
            </a:r>
            <a:r>
              <a:rPr lang="de-DE" sz="2000" dirty="0">
                <a:solidFill>
                  <a:srgbClr val="8D66A7"/>
                </a:solidFill>
                <a:latin typeface="Arial" panose="020B0604020202020204" pitchFamily="34" charset="0"/>
                <a:cs typeface="Arial" panose="020B0604020202020204" pitchFamily="34" charset="0"/>
              </a:rPr>
              <a:t> </a:t>
            </a:r>
            <a:r>
              <a:rPr lang="de-DE" sz="2000" dirty="0">
                <a:latin typeface="Arial" panose="020B0604020202020204" pitchFamily="34" charset="0"/>
                <a:cs typeface="Arial" panose="020B0604020202020204" pitchFamily="34" charset="0"/>
              </a:rPr>
              <a:t>auch im Sinne von Lernendenfeedback zum Unterricht </a:t>
            </a:r>
            <a:endParaRPr lang="en-GB" sz="2000" dirty="0">
              <a:latin typeface="Arial" panose="020B0604020202020204" pitchFamily="34" charset="0"/>
              <a:cs typeface="Arial" panose="020B0604020202020204" pitchFamily="34" charset="0"/>
            </a:endParaRPr>
          </a:p>
        </p:txBody>
      </p:sp>
      <p:sp>
        <p:nvSpPr>
          <p:cNvPr id="3" name="PlaceHolder 1">
            <a:extLst>
              <a:ext uri="{FF2B5EF4-FFF2-40B4-BE49-F238E27FC236}">
                <a16:creationId xmlns:a16="http://schemas.microsoft.com/office/drawing/2014/main" id="{1D4579AC-E8D6-3996-3ABC-BC032FA8838E}"/>
              </a:ext>
            </a:extLst>
          </p:cNvPr>
          <p:cNvSpPr txBox="1">
            <a:spLocks/>
          </p:cNvSpPr>
          <p:nvPr/>
        </p:nvSpPr>
        <p:spPr>
          <a:xfrm>
            <a:off x="273600" y="-1"/>
            <a:ext cx="11918400" cy="1731524"/>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cs typeface="Calibri" panose="020F0502020204030204" pitchFamily="34" charset="0"/>
              </a:rPr>
              <a:t>1. Demokratiebildung </a:t>
            </a:r>
          </a:p>
          <a:p>
            <a:pPr>
              <a:lnSpc>
                <a:spcPts val="4800"/>
              </a:lnSpc>
            </a:pPr>
            <a:r>
              <a:rPr lang="de-DE" spc="37" dirty="0">
                <a:solidFill>
                  <a:srgbClr val="404040"/>
                </a:solidFill>
                <a:cs typeface="Calibri" panose="020F0502020204030204" pitchFamily="34" charset="0"/>
              </a:rPr>
              <a:t>– Beispieldimension Partizipation</a:t>
            </a:r>
            <a:endParaRPr lang="de-DE" spc="37" dirty="0">
              <a:solidFill>
                <a:srgbClr val="404040"/>
              </a:solidFill>
              <a:ea typeface="Calibri" panose="020F0502020204030204" pitchFamily="34" charset="0"/>
              <a:cs typeface="Calibri" panose="020F0502020204030204" pitchFamily="34" charset="0"/>
              <a:sym typeface="TT Rounds Condensed Bold"/>
            </a:endParaRPr>
          </a:p>
        </p:txBody>
      </p:sp>
      <p:sp>
        <p:nvSpPr>
          <p:cNvPr id="4" name="Ellipse 2">
            <a:extLst>
              <a:ext uri="{FF2B5EF4-FFF2-40B4-BE49-F238E27FC236}">
                <a16:creationId xmlns:a16="http://schemas.microsoft.com/office/drawing/2014/main" id="{D245B2C4-0D35-4E51-3D9A-2EAF2D27EC91}"/>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1</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338516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BDB94-87AC-A384-CBC5-B6674C0F585E}"/>
            </a:ext>
          </a:extLst>
        </p:cNvPr>
        <p:cNvGrpSpPr/>
        <p:nvPr/>
      </p:nvGrpSpPr>
      <p:grpSpPr>
        <a:xfrm>
          <a:off x="0" y="0"/>
          <a:ext cx="0" cy="0"/>
          <a:chOff x="0" y="0"/>
          <a:chExt cx="0" cy="0"/>
        </a:xfrm>
      </p:grpSpPr>
      <p:sp>
        <p:nvSpPr>
          <p:cNvPr id="88" name="PlaceHolder 2">
            <a:extLst>
              <a:ext uri="{FF2B5EF4-FFF2-40B4-BE49-F238E27FC236}">
                <a16:creationId xmlns:a16="http://schemas.microsoft.com/office/drawing/2014/main" id="{43BDC6FD-7664-6373-F4BD-7238213E58EB}"/>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14</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55276778-4CA1-295D-A9A0-2219C7462904}"/>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pic>
        <p:nvPicPr>
          <p:cNvPr id="2" name="Picture 2" descr="Deckblatt Broschüre Demokratiebildung">
            <a:extLst>
              <a:ext uri="{FF2B5EF4-FFF2-40B4-BE49-F238E27FC236}">
                <a16:creationId xmlns:a16="http://schemas.microsoft.com/office/drawing/2014/main" id="{7F45371E-EED2-D459-D044-2818A7360F8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05064" y="101141"/>
            <a:ext cx="1193898" cy="1716229"/>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60A15DE4-952E-55F1-0EA3-3C0A05F6D08F}"/>
              </a:ext>
            </a:extLst>
          </p:cNvPr>
          <p:cNvSpPr txBox="1"/>
          <p:nvPr/>
        </p:nvSpPr>
        <p:spPr>
          <a:xfrm>
            <a:off x="425135" y="2039689"/>
            <a:ext cx="11369330" cy="3771930"/>
          </a:xfrm>
          <a:prstGeom prst="rect">
            <a:avLst/>
          </a:prstGeom>
          <a:noFill/>
          <a:ln>
            <a:noFill/>
          </a:ln>
          <a:effectLst/>
        </p:spPr>
        <p:txBody>
          <a:bodyPr wrap="square">
            <a:spAutoFit/>
          </a:bodyPr>
          <a:lstStyle/>
          <a:p>
            <a:pPr>
              <a:lnSpc>
                <a:spcPct val="107000"/>
              </a:lnSpc>
              <a:spcAft>
                <a:spcPts val="800"/>
              </a:spcAft>
            </a:pPr>
            <a:r>
              <a:rPr lang="de-DE" sz="2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„Wege zur Lösung einer Aufgabe sind vielfältig. Bietet mein Unterricht Raum, unterschiedliche Wege zu erproben und zu diskutieren?</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de-DE" sz="2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2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Sprache ist ein wichtiger Bestandteil des Miteinanders. Beziehen sich Regeln und Diskussionen auch auf den sprachlichen Umgang miteinander? Ist die Kommunikation miteinander frei von Diskriminierungen?</a:t>
            </a:r>
            <a:endParaRPr lang="de-DE"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de-DE" sz="2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2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Gesellschaftliche Fragen, die für mündige Bürgerinnen und Bürger von Bedeutung sind, lassen sich in allen Unterrichtsfächern finden. Werden diese in meinem Unterricht in ihrer gesellschaftlichen Bedeutung transparent gemacht und diskutiert?“</a:t>
            </a:r>
            <a:endParaRPr lang="de-D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D33FA6F3-E7D6-1971-6007-06D6128AF679}"/>
              </a:ext>
            </a:extLst>
          </p:cNvPr>
          <p:cNvSpPr txBox="1"/>
          <p:nvPr/>
        </p:nvSpPr>
        <p:spPr>
          <a:xfrm rot="16200000">
            <a:off x="10240170" y="4038237"/>
            <a:ext cx="3517585" cy="261610"/>
          </a:xfrm>
          <a:prstGeom prst="rect">
            <a:avLst/>
          </a:prstGeom>
          <a:noFill/>
          <a:ln>
            <a:noFill/>
          </a:ln>
          <a:effectLst/>
        </p:spPr>
        <p:txBody>
          <a:bodyPr wrap="square">
            <a:spAutoFit/>
          </a:bodyPr>
          <a:lstStyle/>
          <a:p>
            <a:r>
              <a:rPr lang="de-DE" sz="1100" dirty="0">
                <a:latin typeface="Arial" panose="020B0604020202020204" pitchFamily="34" charset="0"/>
                <a:cs typeface="Arial" panose="020B0604020202020204" pitchFamily="34" charset="0"/>
              </a:rPr>
              <a:t>Quelle: Achenbach et al, 2023, S.14</a:t>
            </a:r>
          </a:p>
        </p:txBody>
      </p:sp>
      <p:pic>
        <p:nvPicPr>
          <p:cNvPr id="8" name="Grafik 7" descr="Häkchen mit einfarbiger Füllung">
            <a:extLst>
              <a:ext uri="{FF2B5EF4-FFF2-40B4-BE49-F238E27FC236}">
                <a16:creationId xmlns:a16="http://schemas.microsoft.com/office/drawing/2014/main" id="{7A904A44-C6DA-2245-5399-558D559C75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795" y="2139204"/>
            <a:ext cx="318545" cy="318545"/>
          </a:xfrm>
          <a:prstGeom prst="rect">
            <a:avLst/>
          </a:prstGeom>
        </p:spPr>
      </p:pic>
      <p:pic>
        <p:nvPicPr>
          <p:cNvPr id="9" name="Grafik 8" descr="Häkchen mit einfarbiger Füllung">
            <a:extLst>
              <a:ext uri="{FF2B5EF4-FFF2-40B4-BE49-F238E27FC236}">
                <a16:creationId xmlns:a16="http://schemas.microsoft.com/office/drawing/2014/main" id="{A3248EE9-9144-0053-5DB5-1A9C24B4FC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795" y="3317227"/>
            <a:ext cx="318545" cy="318545"/>
          </a:xfrm>
          <a:prstGeom prst="rect">
            <a:avLst/>
          </a:prstGeom>
        </p:spPr>
      </p:pic>
      <p:pic>
        <p:nvPicPr>
          <p:cNvPr id="10" name="Grafik 9" descr="Häkchen mit einfarbiger Füllung">
            <a:extLst>
              <a:ext uri="{FF2B5EF4-FFF2-40B4-BE49-F238E27FC236}">
                <a16:creationId xmlns:a16="http://schemas.microsoft.com/office/drawing/2014/main" id="{22265F04-E08D-AF64-5C64-0BB3129C83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794" y="4804548"/>
            <a:ext cx="318545" cy="318545"/>
          </a:xfrm>
          <a:prstGeom prst="rect">
            <a:avLst/>
          </a:prstGeom>
        </p:spPr>
      </p:pic>
      <p:sp>
        <p:nvSpPr>
          <p:cNvPr id="6" name="PlaceHolder 1">
            <a:extLst>
              <a:ext uri="{FF2B5EF4-FFF2-40B4-BE49-F238E27FC236}">
                <a16:creationId xmlns:a16="http://schemas.microsoft.com/office/drawing/2014/main" id="{EFE12B8F-3613-C6B3-2289-C51B17FC31CD}"/>
              </a:ext>
            </a:extLst>
          </p:cNvPr>
          <p:cNvSpPr txBox="1">
            <a:spLocks/>
          </p:cNvSpPr>
          <p:nvPr/>
        </p:nvSpPr>
        <p:spPr>
          <a:xfrm>
            <a:off x="273600" y="-1"/>
            <a:ext cx="11918400" cy="1731524"/>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cs typeface="Calibri" panose="020F0502020204030204" pitchFamily="34" charset="0"/>
              </a:rPr>
              <a:t>1. Demokratiebildung </a:t>
            </a:r>
          </a:p>
          <a:p>
            <a:pPr>
              <a:lnSpc>
                <a:spcPts val="4800"/>
              </a:lnSpc>
            </a:pPr>
            <a:r>
              <a:rPr lang="de-DE" spc="37" dirty="0">
                <a:solidFill>
                  <a:srgbClr val="404040"/>
                </a:solidFill>
                <a:cs typeface="Calibri" panose="020F0502020204030204" pitchFamily="34" charset="0"/>
              </a:rPr>
              <a:t>– Beispieldimension Partizipation</a:t>
            </a:r>
            <a:endParaRPr lang="de-DE" spc="37" dirty="0">
              <a:solidFill>
                <a:srgbClr val="404040"/>
              </a:solidFill>
              <a:ea typeface="Calibri" panose="020F0502020204030204" pitchFamily="34" charset="0"/>
              <a:cs typeface="Calibri" panose="020F0502020204030204" pitchFamily="34" charset="0"/>
              <a:sym typeface="TT Rounds Condensed Bold"/>
            </a:endParaRPr>
          </a:p>
        </p:txBody>
      </p:sp>
      <p:sp>
        <p:nvSpPr>
          <p:cNvPr id="7" name="Ellipse 2">
            <a:extLst>
              <a:ext uri="{FF2B5EF4-FFF2-40B4-BE49-F238E27FC236}">
                <a16:creationId xmlns:a16="http://schemas.microsoft.com/office/drawing/2014/main" id="{CE5B75BA-B62A-3ECC-2019-C034C4A840CD}"/>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1</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295880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12277-EB4C-3FBD-D721-C38397D164A2}"/>
            </a:ext>
          </a:extLst>
        </p:cNvPr>
        <p:cNvGrpSpPr/>
        <p:nvPr/>
      </p:nvGrpSpPr>
      <p:grpSpPr>
        <a:xfrm>
          <a:off x="0" y="0"/>
          <a:ext cx="0" cy="0"/>
          <a:chOff x="0" y="0"/>
          <a:chExt cx="0" cy="0"/>
        </a:xfrm>
      </p:grpSpPr>
      <p:sp>
        <p:nvSpPr>
          <p:cNvPr id="88" name="PlaceHolder 2">
            <a:extLst>
              <a:ext uri="{FF2B5EF4-FFF2-40B4-BE49-F238E27FC236}">
                <a16:creationId xmlns:a16="http://schemas.microsoft.com/office/drawing/2014/main" id="{8EBFBC27-78C5-5BA3-69A9-E95DD0251B0D}"/>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15</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DD3927A9-DBB2-0A59-95BD-84947FC2D0A4}"/>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7" name="Textfeld 6">
            <a:extLst>
              <a:ext uri="{FF2B5EF4-FFF2-40B4-BE49-F238E27FC236}">
                <a16:creationId xmlns:a16="http://schemas.microsoft.com/office/drawing/2014/main" id="{8C0D2EB7-6AA8-D093-41C1-501E01F649AA}"/>
              </a:ext>
            </a:extLst>
          </p:cNvPr>
          <p:cNvSpPr txBox="1"/>
          <p:nvPr/>
        </p:nvSpPr>
        <p:spPr>
          <a:xfrm>
            <a:off x="365761" y="1794434"/>
            <a:ext cx="7386320" cy="3543727"/>
          </a:xfrm>
          <a:prstGeom prst="rect">
            <a:avLst/>
          </a:prstGeom>
          <a:noFill/>
        </p:spPr>
        <p:txBody>
          <a:bodyPr wrap="square">
            <a:spAutoFit/>
          </a:bodyPr>
          <a:lstStyle/>
          <a:p>
            <a:pPr>
              <a:lnSpc>
                <a:spcPct val="150000"/>
              </a:lnSpc>
            </a:pPr>
            <a:r>
              <a:rPr lang="de-DE" sz="2400" i="1" dirty="0">
                <a:latin typeface="Arial" panose="020B0604020202020204" pitchFamily="34" charset="0"/>
                <a:cs typeface="Arial" panose="020B0604020202020204" pitchFamily="34" charset="0"/>
              </a:rPr>
              <a:t>Wie sieht es konkret in Ihrem Unterricht aus? </a:t>
            </a:r>
          </a:p>
          <a:p>
            <a:pPr>
              <a:lnSpc>
                <a:spcPct val="150000"/>
              </a:lnSpc>
            </a:pPr>
            <a:endParaRPr lang="de-DE" sz="2000" dirty="0">
              <a:latin typeface="Arial" panose="020B0604020202020204" pitchFamily="34" charset="0"/>
              <a:cs typeface="Arial" panose="020B0604020202020204" pitchFamily="34" charset="0"/>
            </a:endParaRPr>
          </a:p>
          <a:p>
            <a:pPr>
              <a:lnSpc>
                <a:spcPct val="150000"/>
              </a:lnSpc>
            </a:pPr>
            <a:r>
              <a:rPr lang="de-DE" sz="2000" b="1" dirty="0">
                <a:latin typeface="Arial" panose="020B0604020202020204" pitchFamily="34" charset="0"/>
                <a:cs typeface="Arial" panose="020B0604020202020204" pitchFamily="34" charset="0"/>
              </a:rPr>
              <a:t>Aufgabe:</a:t>
            </a:r>
          </a:p>
          <a:p>
            <a:pPr>
              <a:lnSpc>
                <a:spcPct val="150000"/>
              </a:lnSpc>
            </a:pPr>
            <a:r>
              <a:rPr lang="de-DE" sz="2000" dirty="0">
                <a:latin typeface="Arial" panose="020B0604020202020204" pitchFamily="34" charset="0"/>
                <a:cs typeface="Arial" panose="020B0604020202020204" pitchFamily="34" charset="0"/>
              </a:rPr>
              <a:t>Tauschen Sie sich zu zweit darüber aus und notieren Sie jeweils drei Beispiele und Methoden auf Karten.</a:t>
            </a:r>
          </a:p>
          <a:p>
            <a:pPr>
              <a:lnSpc>
                <a:spcPct val="150000"/>
              </a:lnSpc>
            </a:pPr>
            <a:endParaRPr lang="de-DE" sz="2400" b="1" dirty="0"/>
          </a:p>
          <a:p>
            <a:pPr>
              <a:lnSpc>
                <a:spcPct val="150000"/>
              </a:lnSpc>
            </a:pPr>
            <a:endParaRPr lang="de-DE" sz="2400" b="1" dirty="0"/>
          </a:p>
        </p:txBody>
      </p:sp>
      <p:pic>
        <p:nvPicPr>
          <p:cNvPr id="11" name="Grafik 10" descr="Zwei Sprechblasen">
            <a:extLst>
              <a:ext uri="{FF2B5EF4-FFF2-40B4-BE49-F238E27FC236}">
                <a16:creationId xmlns:a16="http://schemas.microsoft.com/office/drawing/2014/main" id="{B2E7891E-6532-449E-6EAF-A9AECBA30B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54240" y="3052161"/>
            <a:ext cx="4572000" cy="4572000"/>
          </a:xfrm>
          <a:prstGeom prst="rect">
            <a:avLst/>
          </a:prstGeom>
        </p:spPr>
      </p:pic>
      <p:pic>
        <p:nvPicPr>
          <p:cNvPr id="12" name="Grafik 11" descr="Sanduhr abgelaufen mit einfarbiger Füllung">
            <a:extLst>
              <a:ext uri="{FF2B5EF4-FFF2-40B4-BE49-F238E27FC236}">
                <a16:creationId xmlns:a16="http://schemas.microsoft.com/office/drawing/2014/main" id="{BBFE2CDB-6742-E62F-719F-F980EC536B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720" y="5806440"/>
            <a:ext cx="901441" cy="914400"/>
          </a:xfrm>
          <a:prstGeom prst="rect">
            <a:avLst/>
          </a:prstGeom>
        </p:spPr>
      </p:pic>
      <p:sp>
        <p:nvSpPr>
          <p:cNvPr id="13" name="Textfeld 12">
            <a:extLst>
              <a:ext uri="{FF2B5EF4-FFF2-40B4-BE49-F238E27FC236}">
                <a16:creationId xmlns:a16="http://schemas.microsoft.com/office/drawing/2014/main" id="{03602500-474D-B098-5F7C-CB4DA37F6E33}"/>
              </a:ext>
            </a:extLst>
          </p:cNvPr>
          <p:cNvSpPr txBox="1"/>
          <p:nvPr/>
        </p:nvSpPr>
        <p:spPr>
          <a:xfrm>
            <a:off x="1319489" y="6315126"/>
            <a:ext cx="1986242" cy="369332"/>
          </a:xfrm>
          <a:prstGeom prst="rect">
            <a:avLst/>
          </a:prstGeom>
          <a:noFill/>
          <a:ln>
            <a:noFill/>
          </a:ln>
          <a:effectLst/>
        </p:spPr>
        <p:txBody>
          <a:bodyPr wrap="square">
            <a:spAutoFit/>
          </a:bodyPr>
          <a:lstStyle/>
          <a:p>
            <a:r>
              <a:rPr lang="de-DE" b="1" dirty="0"/>
              <a:t>10</a:t>
            </a:r>
            <a:r>
              <a:rPr lang="de-DE" sz="1800" b="1" dirty="0"/>
              <a:t> Minuten</a:t>
            </a:r>
          </a:p>
        </p:txBody>
      </p:sp>
      <p:sp>
        <p:nvSpPr>
          <p:cNvPr id="2" name="PlaceHolder 1">
            <a:extLst>
              <a:ext uri="{FF2B5EF4-FFF2-40B4-BE49-F238E27FC236}">
                <a16:creationId xmlns:a16="http://schemas.microsoft.com/office/drawing/2014/main" id="{64967D8C-77B4-F32B-485B-5DC99B814FAE}"/>
              </a:ext>
            </a:extLst>
          </p:cNvPr>
          <p:cNvSpPr txBox="1">
            <a:spLocks/>
          </p:cNvSpPr>
          <p:nvPr/>
        </p:nvSpPr>
        <p:spPr>
          <a:xfrm>
            <a:off x="273600" y="-1"/>
            <a:ext cx="11918400" cy="1731524"/>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000000"/>
                </a:solidFill>
                <a:cs typeface="Calibri" panose="020F0502020204030204" pitchFamily="34" charset="0"/>
              </a:rPr>
              <a:t>1. </a:t>
            </a:r>
            <a:r>
              <a:rPr lang="de-DE" spc="37" dirty="0">
                <a:solidFill>
                  <a:srgbClr val="404040"/>
                </a:solidFill>
                <a:cs typeface="Calibri" panose="020F0502020204030204" pitchFamily="34" charset="0"/>
              </a:rPr>
              <a:t>Demokratiebildung </a:t>
            </a:r>
          </a:p>
          <a:p>
            <a:pPr>
              <a:lnSpc>
                <a:spcPts val="4800"/>
              </a:lnSpc>
            </a:pPr>
            <a:r>
              <a:rPr lang="de-DE" spc="37" dirty="0">
                <a:solidFill>
                  <a:srgbClr val="404040"/>
                </a:solidFill>
                <a:cs typeface="Calibri" panose="020F0502020204030204" pitchFamily="34" charset="0"/>
              </a:rPr>
              <a:t>– Beispieldimension Partizipation</a:t>
            </a:r>
            <a:endParaRPr lang="de-DE" spc="37" dirty="0">
              <a:solidFill>
                <a:srgbClr val="404040"/>
              </a:solidFill>
              <a:ea typeface="Calibri" panose="020F0502020204030204" pitchFamily="34" charset="0"/>
              <a:cs typeface="Calibri" panose="020F0502020204030204" pitchFamily="34" charset="0"/>
              <a:sym typeface="TT Rounds Condensed Bold"/>
            </a:endParaRPr>
          </a:p>
        </p:txBody>
      </p:sp>
      <p:sp>
        <p:nvSpPr>
          <p:cNvPr id="3" name="Ellipse 2">
            <a:extLst>
              <a:ext uri="{FF2B5EF4-FFF2-40B4-BE49-F238E27FC236}">
                <a16:creationId xmlns:a16="http://schemas.microsoft.com/office/drawing/2014/main" id="{A20C71C6-CB6C-8D22-A13A-BAE13AFF5925}"/>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1</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57117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B9F01-613B-76C4-2F22-A2BFBD401058}"/>
            </a:ext>
          </a:extLst>
        </p:cNvPr>
        <p:cNvGrpSpPr/>
        <p:nvPr/>
      </p:nvGrpSpPr>
      <p:grpSpPr>
        <a:xfrm>
          <a:off x="0" y="0"/>
          <a:ext cx="0" cy="0"/>
          <a:chOff x="0" y="0"/>
          <a:chExt cx="0" cy="0"/>
        </a:xfrm>
      </p:grpSpPr>
      <p:sp>
        <p:nvSpPr>
          <p:cNvPr id="4" name="Google Shape;315;p34">
            <a:extLst>
              <a:ext uri="{FF2B5EF4-FFF2-40B4-BE49-F238E27FC236}">
                <a16:creationId xmlns:a16="http://schemas.microsoft.com/office/drawing/2014/main" id="{FC39627C-0B89-E65C-E0EF-B7FD309F831B}"/>
              </a:ext>
            </a:extLst>
          </p:cNvPr>
          <p:cNvSpPr txBox="1">
            <a:spLocks/>
          </p:cNvSpPr>
          <p:nvPr/>
        </p:nvSpPr>
        <p:spPr>
          <a:xfrm>
            <a:off x="4241747" y="2996291"/>
            <a:ext cx="7515976" cy="865415"/>
          </a:xfrm>
          <a:prstGeom prst="rect">
            <a:avLst/>
          </a:prstGeom>
          <a:noFill/>
          <a:ln w="0">
            <a:noFill/>
          </a:ln>
        </p:spPr>
        <p:txBody>
          <a:bodyPr spcFirstLastPara="1" wrap="square" lIns="91425" tIns="45700" rIns="91425" bIns="45700" anchor="b" anchorCtr="0">
            <a:normAutofit/>
          </a:bodyPr>
          <a:lstStyle>
            <a:lvl1pPr marL="228600" indent="-228600" algn="l" defTabSz="914400" rtl="0" eaLnBrk="1" latinLnBrk="0" hangingPunct="1">
              <a:lnSpc>
                <a:spcPct val="90000"/>
              </a:lnSpc>
              <a:spcBef>
                <a:spcPts val="1001"/>
              </a:spcBef>
              <a:buClr>
                <a:srgbClr val="000000"/>
              </a:buClr>
              <a:buFont typeface="Arial"/>
              <a:buChar char="•"/>
              <a:defRPr lang="de-DE" sz="2800" b="0" u="none" strike="noStrike" kern="1200">
                <a:solidFill>
                  <a:schemeClr val="dk1"/>
                </a:solidFill>
                <a:effectLst/>
                <a:uFillTx/>
                <a:latin typeface="Calibri"/>
                <a:ea typeface="+mn-ea"/>
                <a:cs typeface="+mn-cs"/>
              </a:defRPr>
            </a:lvl1pPr>
            <a:lvl2pPr marL="685800" lvl="1" indent="-228600" algn="l" defTabSz="914400" rtl="0" eaLnBrk="1" latinLnBrk="0" hangingPunct="1">
              <a:lnSpc>
                <a:spcPct val="90000"/>
              </a:lnSpc>
              <a:spcBef>
                <a:spcPts val="499"/>
              </a:spcBef>
              <a:buClr>
                <a:srgbClr val="000000"/>
              </a:buClr>
              <a:buFont typeface="Arial"/>
              <a:buChar char="•"/>
              <a:defRPr lang="de-DE" sz="2400" b="0" u="none" strike="noStrike" kern="1200">
                <a:solidFill>
                  <a:schemeClr val="dk1"/>
                </a:solidFill>
                <a:effectLst/>
                <a:uFillTx/>
                <a:latin typeface="Calibri"/>
                <a:ea typeface="+mn-ea"/>
                <a:cs typeface="+mn-cs"/>
              </a:defRPr>
            </a:lvl2pPr>
            <a:lvl3pPr marL="1143000" lvl="2" indent="-228600" algn="l" defTabSz="914400" rtl="0" eaLnBrk="1" latinLnBrk="0" hangingPunct="1">
              <a:lnSpc>
                <a:spcPct val="90000"/>
              </a:lnSpc>
              <a:spcBef>
                <a:spcPts val="499"/>
              </a:spcBef>
              <a:buClr>
                <a:srgbClr val="000000"/>
              </a:buClr>
              <a:buFont typeface="Arial"/>
              <a:buChar char="•"/>
              <a:defRPr lang="de-DE" sz="2000" b="0" u="none" strike="noStrike" kern="1200">
                <a:solidFill>
                  <a:schemeClr val="dk1"/>
                </a:solidFill>
                <a:effectLst/>
                <a:uFillTx/>
                <a:latin typeface="Calibri"/>
                <a:ea typeface="+mn-ea"/>
                <a:cs typeface="+mn-cs"/>
              </a:defRPr>
            </a:lvl3pPr>
            <a:lvl4pPr marL="1600200" lvl="3"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4pPr>
            <a:lvl5pPr marL="2057400" lvl="4"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6000"/>
              <a:buNone/>
            </a:pPr>
            <a:r>
              <a:rPr lang="de-DE" sz="5400" dirty="0">
                <a:solidFill>
                  <a:schemeClr val="dk1">
                    <a:lumMod val="75000"/>
                    <a:lumOff val="25000"/>
                  </a:schemeClr>
                </a:solidFill>
                <a:latin typeface="Arial"/>
                <a:ea typeface="+mj-ea"/>
                <a:cs typeface="+mj-cs"/>
                <a:sym typeface="Calibri"/>
              </a:rPr>
              <a:t>2. Künstliche Intelligenz</a:t>
            </a:r>
          </a:p>
        </p:txBody>
      </p:sp>
      <p:pic>
        <p:nvPicPr>
          <p:cNvPr id="5" name="Google Shape;316;p34" descr="Ein Bild, das Vortex, Spirale, Kreis, Licht enthält.&#10;&#10;Automatisch generierte Beschreibung">
            <a:extLst>
              <a:ext uri="{FF2B5EF4-FFF2-40B4-BE49-F238E27FC236}">
                <a16:creationId xmlns:a16="http://schemas.microsoft.com/office/drawing/2014/main" id="{C2B8D4BB-06CC-8A95-064C-B604C43C320D}"/>
              </a:ext>
            </a:extLst>
          </p:cNvPr>
          <p:cNvPicPr preferRelativeResize="0"/>
          <p:nvPr/>
        </p:nvPicPr>
        <p:blipFill rotWithShape="1">
          <a:blip r:embed="rId2" cstate="screen">
            <a:alphaModFix amt="66000"/>
            <a:extLst>
              <a:ext uri="{28A0092B-C50C-407E-A947-70E740481C1C}">
                <a14:useLocalDpi xmlns:a14="http://schemas.microsoft.com/office/drawing/2010/main"/>
              </a:ext>
            </a:extLst>
          </a:blip>
          <a:srcRect/>
          <a:stretch/>
        </p:blipFill>
        <p:spPr>
          <a:xfrm>
            <a:off x="0" y="1391501"/>
            <a:ext cx="4087368" cy="4074996"/>
          </a:xfrm>
          <a:prstGeom prst="rect">
            <a:avLst/>
          </a:prstGeom>
          <a:noFill/>
          <a:ln>
            <a:noFill/>
          </a:ln>
        </p:spPr>
      </p:pic>
      <p:sp>
        <p:nvSpPr>
          <p:cNvPr id="2" name="Ellipse 1">
            <a:extLst>
              <a:ext uri="{FF2B5EF4-FFF2-40B4-BE49-F238E27FC236}">
                <a16:creationId xmlns:a16="http://schemas.microsoft.com/office/drawing/2014/main" id="{454053F7-14F4-ABA0-161C-88E83B8365EE}"/>
              </a:ext>
            </a:extLst>
          </p:cNvPr>
          <p:cNvSpPr>
            <a:spLocks noChangeAspect="1"/>
          </p:cNvSpPr>
          <p:nvPr/>
        </p:nvSpPr>
        <p:spPr>
          <a:xfrm>
            <a:off x="4241747" y="3032998"/>
            <a:ext cx="813381" cy="792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3600" b="1" dirty="0">
                <a:solidFill>
                  <a:srgbClr val="404040"/>
                </a:solidFill>
                <a:latin typeface="Calibri"/>
              </a:rPr>
              <a:t>2</a:t>
            </a:r>
            <a:endParaRPr lang="en-US" sz="3600" b="0" u="none" strike="noStrike" dirty="0">
              <a:solidFill>
                <a:srgbClr val="404040"/>
              </a:solidFill>
              <a:effectLst/>
              <a:uFillTx/>
              <a:latin typeface="Calibri"/>
            </a:endParaRPr>
          </a:p>
        </p:txBody>
      </p:sp>
    </p:spTree>
    <p:extLst>
      <p:ext uri="{BB962C8B-B14F-4D97-AF65-F5344CB8AC3E}">
        <p14:creationId xmlns:p14="http://schemas.microsoft.com/office/powerpoint/2010/main" val="1168950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F9041-55E0-336A-C41C-47968E19684B}"/>
            </a:ext>
          </a:extLst>
        </p:cNvPr>
        <p:cNvGrpSpPr/>
        <p:nvPr/>
      </p:nvGrpSpPr>
      <p:grpSpPr>
        <a:xfrm>
          <a:off x="0" y="0"/>
          <a:ext cx="0" cy="0"/>
          <a:chOff x="0" y="0"/>
          <a:chExt cx="0" cy="0"/>
        </a:xfrm>
      </p:grpSpPr>
      <p:sp>
        <p:nvSpPr>
          <p:cNvPr id="88" name="PlaceHolder 2">
            <a:extLst>
              <a:ext uri="{FF2B5EF4-FFF2-40B4-BE49-F238E27FC236}">
                <a16:creationId xmlns:a16="http://schemas.microsoft.com/office/drawing/2014/main" id="{23CE90B7-642E-0FAE-35FD-96114D795E2C}"/>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17</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79CFEA5E-DE90-24E7-6B12-D5DA454CD600}"/>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5" name="PlaceHolder 1">
            <a:extLst>
              <a:ext uri="{FF2B5EF4-FFF2-40B4-BE49-F238E27FC236}">
                <a16:creationId xmlns:a16="http://schemas.microsoft.com/office/drawing/2014/main" id="{D9235F0C-8A82-A732-81CA-E34A2425729D}"/>
              </a:ext>
            </a:extLst>
          </p:cNvPr>
          <p:cNvSpPr txBox="1">
            <a:spLocks/>
          </p:cNvSpPr>
          <p:nvPr/>
        </p:nvSpPr>
        <p:spPr>
          <a:xfrm>
            <a:off x="273600" y="0"/>
            <a:ext cx="1051488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2. Definition von „Künstlicher Intelligenz“</a:t>
            </a:r>
          </a:p>
        </p:txBody>
      </p:sp>
      <p:sp>
        <p:nvSpPr>
          <p:cNvPr id="2" name="Textfeld 1">
            <a:extLst>
              <a:ext uri="{FF2B5EF4-FFF2-40B4-BE49-F238E27FC236}">
                <a16:creationId xmlns:a16="http://schemas.microsoft.com/office/drawing/2014/main" id="{CE1844AA-B752-D320-9C14-127F70AF20E0}"/>
              </a:ext>
            </a:extLst>
          </p:cNvPr>
          <p:cNvSpPr txBox="1"/>
          <p:nvPr/>
        </p:nvSpPr>
        <p:spPr>
          <a:xfrm>
            <a:off x="365760" y="1454040"/>
            <a:ext cx="10050370" cy="296999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ormAutofit/>
          </a:bodyPr>
          <a:lstStyle/>
          <a:p>
            <a:pPr algn="just">
              <a:lnSpc>
                <a:spcPct val="150000"/>
              </a:lnSpc>
            </a:pPr>
            <a:r>
              <a:rPr lang="de-DE" sz="2200" dirty="0">
                <a:latin typeface="Arial" panose="020B0604020202020204" pitchFamily="34" charset="0"/>
                <a:cs typeface="Arial" panose="020B0604020202020204" pitchFamily="34" charset="0"/>
              </a:rPr>
              <a:t>„Künstliche Intelligenz (KI) ist ein Teilgebiet der Informatik. Sie imitiert menschliche kognitive Fähigkeiten, indem sie Informationen aus Eingabedaten erkennt und sortiert. Diese Intelligenz kann auf programmierten Abläufen basieren oder durch maschinelles Lernen erzeugt werden.“</a:t>
            </a:r>
          </a:p>
        </p:txBody>
      </p:sp>
      <p:sp>
        <p:nvSpPr>
          <p:cNvPr id="3" name="Textfeld 2">
            <a:extLst>
              <a:ext uri="{FF2B5EF4-FFF2-40B4-BE49-F238E27FC236}">
                <a16:creationId xmlns:a16="http://schemas.microsoft.com/office/drawing/2014/main" id="{97B3CFB2-97F1-C1D0-D6B0-5B6357911748}"/>
              </a:ext>
            </a:extLst>
          </p:cNvPr>
          <p:cNvSpPr txBox="1"/>
          <p:nvPr/>
        </p:nvSpPr>
        <p:spPr>
          <a:xfrm>
            <a:off x="365760" y="3820427"/>
            <a:ext cx="7035855" cy="261610"/>
          </a:xfrm>
          <a:prstGeom prst="rect">
            <a:avLst/>
          </a:prstGeom>
          <a:noFill/>
          <a:ln>
            <a:noFill/>
          </a:ln>
          <a:effectLst/>
        </p:spPr>
        <p:txBody>
          <a:bodyPr wrap="square">
            <a:spAutoFit/>
          </a:bodyPr>
          <a:lstStyle/>
          <a:p>
            <a:r>
              <a:rPr lang="de-DE" sz="1100" b="0" i="0" dirty="0">
                <a:solidFill>
                  <a:srgbClr val="000000"/>
                </a:solidFill>
                <a:effectLst/>
                <a:latin typeface="Arial" panose="020B0604020202020204" pitchFamily="34" charset="0"/>
                <a:cs typeface="Arial" panose="020B0604020202020204" pitchFamily="34" charset="0"/>
              </a:rPr>
              <a:t>Quelle: Frauenhofer Institut, online unter: https://www.iks.fraunhofer.de/de/themen/kuenstliche-intelligenz.html</a:t>
            </a:r>
            <a:endParaRPr lang="de-DE" sz="1100" i="0" dirty="0">
              <a:effectLst/>
              <a:latin typeface="Arial" panose="020B0604020202020204" pitchFamily="34" charset="0"/>
              <a:cs typeface="Arial" panose="020B0604020202020204" pitchFamily="34" charset="0"/>
            </a:endParaRPr>
          </a:p>
        </p:txBody>
      </p:sp>
      <p:sp>
        <p:nvSpPr>
          <p:cNvPr id="4" name="Ellipse 2">
            <a:extLst>
              <a:ext uri="{FF2B5EF4-FFF2-40B4-BE49-F238E27FC236}">
                <a16:creationId xmlns:a16="http://schemas.microsoft.com/office/drawing/2014/main" id="{F5ADD1C8-C964-D401-09B9-C342152402E6}"/>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2916873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DE7C2-C08E-F99C-843C-A462C48043C1}"/>
            </a:ext>
          </a:extLst>
        </p:cNvPr>
        <p:cNvGrpSpPr/>
        <p:nvPr/>
      </p:nvGrpSpPr>
      <p:grpSpPr>
        <a:xfrm>
          <a:off x="0" y="0"/>
          <a:ext cx="0" cy="0"/>
          <a:chOff x="0" y="0"/>
          <a:chExt cx="0" cy="0"/>
        </a:xfrm>
      </p:grpSpPr>
      <p:sp>
        <p:nvSpPr>
          <p:cNvPr id="88" name="PlaceHolder 2">
            <a:extLst>
              <a:ext uri="{FF2B5EF4-FFF2-40B4-BE49-F238E27FC236}">
                <a16:creationId xmlns:a16="http://schemas.microsoft.com/office/drawing/2014/main" id="{73C3165E-3C89-2CA1-940E-C2124802C313}"/>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18</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2D420A0B-2056-0251-2CE5-5915A836DEEF}"/>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5" name="PlaceHolder 1">
            <a:extLst>
              <a:ext uri="{FF2B5EF4-FFF2-40B4-BE49-F238E27FC236}">
                <a16:creationId xmlns:a16="http://schemas.microsoft.com/office/drawing/2014/main" id="{A0AFA950-E3E8-F6F7-3D84-48C4DD6DC9C2}"/>
              </a:ext>
            </a:extLst>
          </p:cNvPr>
          <p:cNvSpPr txBox="1">
            <a:spLocks/>
          </p:cNvSpPr>
          <p:nvPr/>
        </p:nvSpPr>
        <p:spPr>
          <a:xfrm>
            <a:off x="273600" y="0"/>
            <a:ext cx="1051488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2. Generative KI</a:t>
            </a:r>
          </a:p>
        </p:txBody>
      </p:sp>
      <p:pic>
        <p:nvPicPr>
          <p:cNvPr id="4" name="Grafik 3">
            <a:extLst>
              <a:ext uri="{FF2B5EF4-FFF2-40B4-BE49-F238E27FC236}">
                <a16:creationId xmlns:a16="http://schemas.microsoft.com/office/drawing/2014/main" id="{A517186A-74C9-0269-BCDF-626884E50B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6635" y="4098383"/>
            <a:ext cx="2611155" cy="2611155"/>
          </a:xfrm>
          <a:prstGeom prst="rect">
            <a:avLst/>
          </a:prstGeom>
        </p:spPr>
      </p:pic>
      <p:sp>
        <p:nvSpPr>
          <p:cNvPr id="7" name="Textfeld 6">
            <a:extLst>
              <a:ext uri="{FF2B5EF4-FFF2-40B4-BE49-F238E27FC236}">
                <a16:creationId xmlns:a16="http://schemas.microsoft.com/office/drawing/2014/main" id="{015F6C84-B62A-3924-56DF-E4400F5D34FC}"/>
              </a:ext>
            </a:extLst>
          </p:cNvPr>
          <p:cNvSpPr txBox="1"/>
          <p:nvPr/>
        </p:nvSpPr>
        <p:spPr>
          <a:xfrm>
            <a:off x="365760" y="1454039"/>
            <a:ext cx="11365528" cy="395967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ormAutofit/>
          </a:bodyPr>
          <a:lstStyle/>
          <a:p>
            <a:pPr algn="just">
              <a:lnSpc>
                <a:spcPct val="150000"/>
              </a:lnSpc>
            </a:pPr>
            <a:r>
              <a:rPr lang="de-DE" sz="2200" dirty="0">
                <a:latin typeface="Arial" panose="020B0604020202020204" pitchFamily="34" charset="0"/>
                <a:cs typeface="Arial" panose="020B0604020202020204" pitchFamily="34" charset="0"/>
              </a:rPr>
              <a:t>„Generative KI-Modelle [...] werden mit großen Datenmengen trainiert und erlernen dabei Muster aus vorhandenen Daten. Daraus resultierend können sie neue Inhalte wie Texte, Bilder, Musik und Videos erzeugen, die ebenfalls diesen Mustern folgen. Aufgrund ihres hohen Generalisierungsgrads können derartige Modelle in einer Vielzahl von Anwendungsfällen genutzt werden, die traditionell Kreativität und menschliches Verständnis erfordern.“</a:t>
            </a:r>
          </a:p>
        </p:txBody>
      </p:sp>
      <p:sp>
        <p:nvSpPr>
          <p:cNvPr id="8" name="Textfeld 7">
            <a:extLst>
              <a:ext uri="{FF2B5EF4-FFF2-40B4-BE49-F238E27FC236}">
                <a16:creationId xmlns:a16="http://schemas.microsoft.com/office/drawing/2014/main" id="{38B8E004-07FE-9D7C-7C73-0A509CECCE75}"/>
              </a:ext>
            </a:extLst>
          </p:cNvPr>
          <p:cNvSpPr txBox="1"/>
          <p:nvPr/>
        </p:nvSpPr>
        <p:spPr>
          <a:xfrm>
            <a:off x="365760" y="4641933"/>
            <a:ext cx="6139971" cy="259851"/>
          </a:xfrm>
          <a:prstGeom prst="rect">
            <a:avLst/>
          </a:prstGeom>
          <a:noFill/>
          <a:ln>
            <a:noFill/>
          </a:ln>
          <a:effectLst/>
        </p:spPr>
        <p:txBody>
          <a:bodyPr wrap="square">
            <a:spAutoFit/>
          </a:bodyPr>
          <a:lstStyle/>
          <a:p>
            <a:r>
              <a:rPr lang="de-DE" sz="1100" b="0" i="0" dirty="0">
                <a:solidFill>
                  <a:srgbClr val="000000"/>
                </a:solidFill>
                <a:effectLst/>
                <a:latin typeface="Arial" panose="020B0604020202020204" pitchFamily="34" charset="0"/>
                <a:cs typeface="Arial" panose="020B0604020202020204" pitchFamily="34" charset="0"/>
              </a:rPr>
              <a:t>Quelle: BSI, online unter: </a:t>
            </a:r>
            <a:r>
              <a:rPr lang="de-DE" sz="1100" i="0" dirty="0">
                <a:effectLst/>
                <a:latin typeface="Arial" panose="020B0604020202020204" pitchFamily="34" charset="0"/>
                <a:cs typeface="Arial" panose="020B0604020202020204" pitchFamily="34" charset="0"/>
              </a:rPr>
              <a:t>https://www.bsi.bund.de/dok/13394406 </a:t>
            </a:r>
          </a:p>
        </p:txBody>
      </p:sp>
      <p:sp>
        <p:nvSpPr>
          <p:cNvPr id="2" name="Ellipse 2">
            <a:extLst>
              <a:ext uri="{FF2B5EF4-FFF2-40B4-BE49-F238E27FC236}">
                <a16:creationId xmlns:a16="http://schemas.microsoft.com/office/drawing/2014/main" id="{311CC90D-F630-5543-631E-5721431F41C4}"/>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3699177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3A1E0-C3D2-1DD0-5FCA-75074A56DDE2}"/>
            </a:ext>
          </a:extLst>
        </p:cNvPr>
        <p:cNvGrpSpPr/>
        <p:nvPr/>
      </p:nvGrpSpPr>
      <p:grpSpPr>
        <a:xfrm>
          <a:off x="0" y="0"/>
          <a:ext cx="0" cy="0"/>
          <a:chOff x="0" y="0"/>
          <a:chExt cx="0" cy="0"/>
        </a:xfrm>
      </p:grpSpPr>
      <p:sp>
        <p:nvSpPr>
          <p:cNvPr id="88" name="PlaceHolder 2">
            <a:extLst>
              <a:ext uri="{FF2B5EF4-FFF2-40B4-BE49-F238E27FC236}">
                <a16:creationId xmlns:a16="http://schemas.microsoft.com/office/drawing/2014/main" id="{A13E4E53-4DFF-CFA0-E7C5-3D9C937210D9}"/>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19</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8A8D3A1A-14C4-8CA2-D768-112E8EF441C8}"/>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5" name="PlaceHolder 1">
            <a:extLst>
              <a:ext uri="{FF2B5EF4-FFF2-40B4-BE49-F238E27FC236}">
                <a16:creationId xmlns:a16="http://schemas.microsoft.com/office/drawing/2014/main" id="{414ACEC3-231A-0274-A935-798F052E5F66}"/>
              </a:ext>
            </a:extLst>
          </p:cNvPr>
          <p:cNvSpPr txBox="1">
            <a:spLocks/>
          </p:cNvSpPr>
          <p:nvPr/>
        </p:nvSpPr>
        <p:spPr>
          <a:xfrm>
            <a:off x="273599" y="0"/>
            <a:ext cx="11703541"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2. KI – Wie lernen Large Language Models (LLMs)?</a:t>
            </a:r>
          </a:p>
        </p:txBody>
      </p:sp>
      <p:sp>
        <p:nvSpPr>
          <p:cNvPr id="2" name="Google Shape;353;p36">
            <a:extLst>
              <a:ext uri="{FF2B5EF4-FFF2-40B4-BE49-F238E27FC236}">
                <a16:creationId xmlns:a16="http://schemas.microsoft.com/office/drawing/2014/main" id="{5D990171-43BA-CACB-139B-F758285C1E3C}"/>
              </a:ext>
            </a:extLst>
          </p:cNvPr>
          <p:cNvSpPr txBox="1"/>
          <p:nvPr/>
        </p:nvSpPr>
        <p:spPr>
          <a:xfrm>
            <a:off x="315105" y="1177200"/>
            <a:ext cx="8302200" cy="497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de-DE" sz="2800" dirty="0">
                <a:solidFill>
                  <a:schemeClr val="dk1"/>
                </a:solidFill>
                <a:latin typeface="Arial" panose="020B0604020202020204" pitchFamily="34" charset="0"/>
                <a:ea typeface="Calibri"/>
                <a:cs typeface="Arial" panose="020B0604020202020204" pitchFamily="34" charset="0"/>
                <a:sym typeface="Calibri"/>
              </a:rPr>
              <a:t>„</a:t>
            </a:r>
            <a:r>
              <a:rPr lang="de-DE" sz="2800" b="0" i="0" u="none" strike="noStrike" cap="none" dirty="0">
                <a:solidFill>
                  <a:schemeClr val="dk1"/>
                </a:solidFill>
                <a:latin typeface="Arial" panose="020B0604020202020204" pitchFamily="34" charset="0"/>
                <a:ea typeface="Calibri"/>
                <a:cs typeface="Arial" panose="020B0604020202020204" pitchFamily="34" charset="0"/>
                <a:sym typeface="Calibri"/>
              </a:rPr>
              <a:t>Der Hund sitzt auf der ______”   LLM: „fliegt”</a:t>
            </a: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r>
              <a:rPr lang="de-DE" sz="2800" dirty="0">
                <a:solidFill>
                  <a:schemeClr val="dk1"/>
                </a:solidFill>
                <a:latin typeface="Arial" panose="020B0604020202020204" pitchFamily="34" charset="0"/>
                <a:ea typeface="Calibri"/>
                <a:cs typeface="Arial" panose="020B0604020202020204" pitchFamily="34" charset="0"/>
                <a:sym typeface="Calibri"/>
              </a:rPr>
              <a:t>„</a:t>
            </a:r>
            <a:r>
              <a:rPr lang="de-DE" sz="2800" b="0" i="0" u="none" strike="noStrike" cap="none" dirty="0">
                <a:solidFill>
                  <a:schemeClr val="dk1"/>
                </a:solidFill>
                <a:latin typeface="Arial" panose="020B0604020202020204" pitchFamily="34" charset="0"/>
                <a:ea typeface="Calibri"/>
                <a:cs typeface="Arial" panose="020B0604020202020204" pitchFamily="34" charset="0"/>
                <a:sym typeface="Calibri"/>
              </a:rPr>
              <a:t>Der Hund sitzt auf der ______”   LLM: „Uhrzeit”</a:t>
            </a: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r>
              <a:rPr lang="de-DE" sz="2800" dirty="0">
                <a:solidFill>
                  <a:schemeClr val="dk1"/>
                </a:solidFill>
                <a:latin typeface="Arial" panose="020B0604020202020204" pitchFamily="34" charset="0"/>
                <a:ea typeface="Calibri"/>
                <a:cs typeface="Arial" panose="020B0604020202020204" pitchFamily="34" charset="0"/>
                <a:sym typeface="Calibri"/>
              </a:rPr>
              <a:t>„</a:t>
            </a:r>
            <a:r>
              <a:rPr lang="de-DE" sz="2800" b="0" i="0" u="none" strike="noStrike" cap="none" dirty="0">
                <a:solidFill>
                  <a:schemeClr val="dk1"/>
                </a:solidFill>
                <a:latin typeface="Arial" panose="020B0604020202020204" pitchFamily="34" charset="0"/>
                <a:ea typeface="Calibri"/>
                <a:cs typeface="Arial" panose="020B0604020202020204" pitchFamily="34" charset="0"/>
                <a:sym typeface="Calibri"/>
              </a:rPr>
              <a:t>Der Hund sitzt auf der ______”   LLM: „Suppe”</a:t>
            </a: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r>
              <a:rPr lang="de-DE" sz="2800" dirty="0">
                <a:solidFill>
                  <a:schemeClr val="dk1"/>
                </a:solidFill>
                <a:latin typeface="Arial" panose="020B0604020202020204" pitchFamily="34" charset="0"/>
                <a:ea typeface="Calibri"/>
                <a:cs typeface="Arial" panose="020B0604020202020204" pitchFamily="34" charset="0"/>
                <a:sym typeface="Calibri"/>
              </a:rPr>
              <a:t>„</a:t>
            </a:r>
            <a:r>
              <a:rPr lang="de-DE" sz="2800" b="0" i="0" u="none" strike="noStrike" cap="none" dirty="0">
                <a:solidFill>
                  <a:schemeClr val="dk1"/>
                </a:solidFill>
                <a:latin typeface="Arial" panose="020B0604020202020204" pitchFamily="34" charset="0"/>
                <a:ea typeface="Calibri"/>
                <a:cs typeface="Arial" panose="020B0604020202020204" pitchFamily="34" charset="0"/>
                <a:sym typeface="Calibri"/>
              </a:rPr>
              <a:t>Der Hund sitzt auf der ______”   LLM: „Couch”</a:t>
            </a: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r>
              <a:rPr lang="de-DE" sz="2800" dirty="0">
                <a:solidFill>
                  <a:schemeClr val="dk1"/>
                </a:solidFill>
                <a:latin typeface="Arial" panose="020B0604020202020204" pitchFamily="34" charset="0"/>
                <a:ea typeface="Calibri"/>
                <a:cs typeface="Arial" panose="020B0604020202020204" pitchFamily="34" charset="0"/>
                <a:sym typeface="Calibri"/>
              </a:rPr>
              <a:t>„</a:t>
            </a:r>
            <a:r>
              <a:rPr lang="de-DE" sz="2800" b="0" i="0" u="none" strike="noStrike" cap="none" dirty="0">
                <a:solidFill>
                  <a:schemeClr val="dk1"/>
                </a:solidFill>
                <a:latin typeface="Arial" panose="020B0604020202020204" pitchFamily="34" charset="0"/>
                <a:ea typeface="Calibri"/>
                <a:cs typeface="Arial" panose="020B0604020202020204" pitchFamily="34" charset="0"/>
                <a:sym typeface="Calibri"/>
              </a:rPr>
              <a:t>Der Hund sitzt auf der ______”   LLM: „Wiese”</a:t>
            </a: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r>
              <a:rPr lang="de-DE" sz="2800" dirty="0">
                <a:solidFill>
                  <a:schemeClr val="dk1"/>
                </a:solidFill>
                <a:latin typeface="Arial" panose="020B0604020202020204" pitchFamily="34" charset="0"/>
                <a:ea typeface="Calibri"/>
                <a:cs typeface="Arial" panose="020B0604020202020204" pitchFamily="34" charset="0"/>
                <a:sym typeface="Calibri"/>
              </a:rPr>
              <a:t>„</a:t>
            </a:r>
            <a:r>
              <a:rPr lang="de-DE" sz="2800" b="0" i="0" u="none" strike="noStrike" cap="none" dirty="0">
                <a:solidFill>
                  <a:schemeClr val="dk1"/>
                </a:solidFill>
                <a:latin typeface="Arial" panose="020B0604020202020204" pitchFamily="34" charset="0"/>
                <a:ea typeface="Calibri"/>
                <a:cs typeface="Arial" panose="020B0604020202020204" pitchFamily="34" charset="0"/>
                <a:sym typeface="Calibri"/>
              </a:rPr>
              <a:t>Der Hund sitzt auf der ______”   LLM: „Tastatur”</a:t>
            </a: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Google Shape;354;p36">
            <a:extLst>
              <a:ext uri="{FF2B5EF4-FFF2-40B4-BE49-F238E27FC236}">
                <a16:creationId xmlns:a16="http://schemas.microsoft.com/office/drawing/2014/main" id="{0C7B22D9-DF4C-429A-7FC8-40BBFA7B63B3}"/>
              </a:ext>
            </a:extLst>
          </p:cNvPr>
          <p:cNvSpPr/>
          <p:nvPr/>
        </p:nvSpPr>
        <p:spPr>
          <a:xfrm>
            <a:off x="8167201" y="1222650"/>
            <a:ext cx="657872" cy="517800"/>
          </a:xfrm>
          <a:prstGeom prst="rightArrow">
            <a:avLst>
              <a:gd name="adj1" fmla="val 50000"/>
              <a:gd name="adj2" fmla="val 50000"/>
            </a:avLst>
          </a:prstGeom>
          <a:solidFill>
            <a:srgbClr val="EC78B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355;p36">
            <a:extLst>
              <a:ext uri="{FF2B5EF4-FFF2-40B4-BE49-F238E27FC236}">
                <a16:creationId xmlns:a16="http://schemas.microsoft.com/office/drawing/2014/main" id="{71DE743A-8AB7-D046-36EA-1116EC848788}"/>
              </a:ext>
            </a:extLst>
          </p:cNvPr>
          <p:cNvSpPr/>
          <p:nvPr/>
        </p:nvSpPr>
        <p:spPr>
          <a:xfrm>
            <a:off x="8167201" y="2083575"/>
            <a:ext cx="667811" cy="517800"/>
          </a:xfrm>
          <a:prstGeom prst="rightArrow">
            <a:avLst>
              <a:gd name="adj1" fmla="val 50000"/>
              <a:gd name="adj2" fmla="val 50000"/>
            </a:avLst>
          </a:prstGeom>
          <a:solidFill>
            <a:srgbClr val="EC78B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9" name="Google Shape;356;p36">
            <a:extLst>
              <a:ext uri="{FF2B5EF4-FFF2-40B4-BE49-F238E27FC236}">
                <a16:creationId xmlns:a16="http://schemas.microsoft.com/office/drawing/2014/main" id="{D8943732-59A0-207E-3A74-198D1C457AC6}"/>
              </a:ext>
            </a:extLst>
          </p:cNvPr>
          <p:cNvSpPr/>
          <p:nvPr/>
        </p:nvSpPr>
        <p:spPr>
          <a:xfrm>
            <a:off x="8167202" y="2944500"/>
            <a:ext cx="657870" cy="517800"/>
          </a:xfrm>
          <a:prstGeom prst="rightArrow">
            <a:avLst>
              <a:gd name="adj1" fmla="val 50000"/>
              <a:gd name="adj2" fmla="val 50000"/>
            </a:avLst>
          </a:prstGeom>
          <a:solidFill>
            <a:srgbClr val="EC78B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57;p36">
            <a:extLst>
              <a:ext uri="{FF2B5EF4-FFF2-40B4-BE49-F238E27FC236}">
                <a16:creationId xmlns:a16="http://schemas.microsoft.com/office/drawing/2014/main" id="{B031ABF2-64B8-13EC-880D-5E649F6D7DE3}"/>
              </a:ext>
            </a:extLst>
          </p:cNvPr>
          <p:cNvSpPr/>
          <p:nvPr/>
        </p:nvSpPr>
        <p:spPr>
          <a:xfrm>
            <a:off x="8168455" y="3744849"/>
            <a:ext cx="657870" cy="517800"/>
          </a:xfrm>
          <a:prstGeom prst="rightArrow">
            <a:avLst>
              <a:gd name="adj1" fmla="val 50000"/>
              <a:gd name="adj2" fmla="val 50000"/>
            </a:avLst>
          </a:prstGeom>
          <a:solidFill>
            <a:srgbClr val="EC78B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58;p36">
            <a:extLst>
              <a:ext uri="{FF2B5EF4-FFF2-40B4-BE49-F238E27FC236}">
                <a16:creationId xmlns:a16="http://schemas.microsoft.com/office/drawing/2014/main" id="{38BD6A7A-A92D-CF21-921F-E3556B76C942}"/>
              </a:ext>
            </a:extLst>
          </p:cNvPr>
          <p:cNvSpPr/>
          <p:nvPr/>
        </p:nvSpPr>
        <p:spPr>
          <a:xfrm>
            <a:off x="8168455" y="4636026"/>
            <a:ext cx="656618" cy="517800"/>
          </a:xfrm>
          <a:prstGeom prst="rightArrow">
            <a:avLst>
              <a:gd name="adj1" fmla="val 50000"/>
              <a:gd name="adj2" fmla="val 50000"/>
            </a:avLst>
          </a:prstGeom>
          <a:solidFill>
            <a:srgbClr val="EC78B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59;p36">
            <a:extLst>
              <a:ext uri="{FF2B5EF4-FFF2-40B4-BE49-F238E27FC236}">
                <a16:creationId xmlns:a16="http://schemas.microsoft.com/office/drawing/2014/main" id="{56707DFC-3D44-6058-0383-FCF63A8B23E9}"/>
              </a:ext>
            </a:extLst>
          </p:cNvPr>
          <p:cNvSpPr/>
          <p:nvPr/>
        </p:nvSpPr>
        <p:spPr>
          <a:xfrm>
            <a:off x="8169315" y="5496070"/>
            <a:ext cx="656618" cy="517800"/>
          </a:xfrm>
          <a:prstGeom prst="rightArrow">
            <a:avLst>
              <a:gd name="adj1" fmla="val 50000"/>
              <a:gd name="adj2" fmla="val 50000"/>
            </a:avLst>
          </a:prstGeom>
          <a:solidFill>
            <a:srgbClr val="EC78B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60;p36">
            <a:extLst>
              <a:ext uri="{FF2B5EF4-FFF2-40B4-BE49-F238E27FC236}">
                <a16:creationId xmlns:a16="http://schemas.microsoft.com/office/drawing/2014/main" id="{2CA89B7A-02D5-3A31-149A-F0421ABC8C27}"/>
              </a:ext>
            </a:extLst>
          </p:cNvPr>
          <p:cNvSpPr txBox="1"/>
          <p:nvPr/>
        </p:nvSpPr>
        <p:spPr>
          <a:xfrm>
            <a:off x="8794005" y="1177200"/>
            <a:ext cx="3024900" cy="497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de-DE" sz="2800" b="0" i="0" u="none" strike="noStrike" cap="none" dirty="0">
                <a:solidFill>
                  <a:schemeClr val="dk1"/>
                </a:solidFill>
                <a:latin typeface="Arial" panose="020B0604020202020204" pitchFamily="34" charset="0"/>
                <a:ea typeface="Calibri"/>
                <a:cs typeface="Arial" panose="020B0604020202020204" pitchFamily="34" charset="0"/>
                <a:sym typeface="Calibri"/>
              </a:rPr>
              <a:t>❌</a:t>
            </a:r>
            <a:r>
              <a:rPr lang="de-DE" sz="1700" b="0" i="0" u="none" strike="noStrike" cap="none" dirty="0">
                <a:solidFill>
                  <a:schemeClr val="dk1"/>
                </a:solidFill>
                <a:latin typeface="Arial" panose="020B0604020202020204" pitchFamily="34" charset="0"/>
                <a:ea typeface="Calibri"/>
                <a:cs typeface="Arial" panose="020B0604020202020204" pitchFamily="34" charset="0"/>
                <a:sym typeface="Calibri"/>
              </a:rPr>
              <a:t>(kommt nicht vor)</a:t>
            </a:r>
            <a:endParaRPr sz="17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r>
              <a:rPr lang="de-DE" sz="2800" b="0" i="0" u="none" strike="noStrike" cap="none" dirty="0">
                <a:solidFill>
                  <a:schemeClr val="dk1"/>
                </a:solidFill>
                <a:latin typeface="Arial" panose="020B0604020202020204" pitchFamily="34" charset="0"/>
                <a:ea typeface="Calibri"/>
                <a:cs typeface="Arial" panose="020B0604020202020204" pitchFamily="34" charset="0"/>
                <a:sym typeface="Calibri"/>
              </a:rPr>
              <a:t>👎</a:t>
            </a:r>
            <a:r>
              <a:rPr lang="de-DE" sz="1600" b="0" i="0" u="none" strike="noStrike" cap="none" dirty="0">
                <a:solidFill>
                  <a:schemeClr val="dk1"/>
                </a:solidFill>
                <a:latin typeface="Arial" panose="020B0604020202020204" pitchFamily="34" charset="0"/>
                <a:ea typeface="Calibri"/>
                <a:cs typeface="Arial" panose="020B0604020202020204" pitchFamily="34" charset="0"/>
                <a:sym typeface="Calibri"/>
              </a:rPr>
              <a:t>(extrem unwahrscheinlich)</a:t>
            </a: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r>
              <a:rPr lang="de-DE" sz="2800" b="0" i="0" u="none" strike="noStrike" cap="none" dirty="0">
                <a:solidFill>
                  <a:schemeClr val="dk1"/>
                </a:solidFill>
                <a:latin typeface="Arial" panose="020B0604020202020204" pitchFamily="34" charset="0"/>
                <a:ea typeface="Calibri"/>
                <a:cs typeface="Arial" panose="020B0604020202020204" pitchFamily="34" charset="0"/>
                <a:sym typeface="Calibri"/>
              </a:rPr>
              <a:t>👎</a:t>
            </a:r>
            <a:r>
              <a:rPr lang="de-DE" sz="1700" b="0" i="0" u="none" strike="noStrike" cap="none" dirty="0">
                <a:solidFill>
                  <a:schemeClr val="dk1"/>
                </a:solidFill>
                <a:latin typeface="Arial" panose="020B0604020202020204" pitchFamily="34" charset="0"/>
                <a:ea typeface="Calibri"/>
                <a:cs typeface="Arial" panose="020B0604020202020204" pitchFamily="34" charset="0"/>
                <a:sym typeface="Calibri"/>
              </a:rPr>
              <a:t>(sehr unwahrscheinlich)</a:t>
            </a:r>
            <a:endParaRPr sz="17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r>
              <a:rPr lang="de-DE" sz="2800" b="0" i="0" u="none" strike="noStrike" cap="none" dirty="0">
                <a:solidFill>
                  <a:schemeClr val="dk1"/>
                </a:solidFill>
                <a:latin typeface="Arial" panose="020B0604020202020204" pitchFamily="34" charset="0"/>
                <a:ea typeface="Calibri"/>
                <a:cs typeface="Arial" panose="020B0604020202020204" pitchFamily="34" charset="0"/>
                <a:sym typeface="Calibri"/>
              </a:rPr>
              <a:t>👍</a:t>
            </a:r>
            <a:r>
              <a:rPr lang="de-DE" sz="1700" b="0" i="0" u="none" strike="noStrike" cap="none" dirty="0">
                <a:solidFill>
                  <a:schemeClr val="dk1"/>
                </a:solidFill>
                <a:latin typeface="Arial" panose="020B0604020202020204" pitchFamily="34" charset="0"/>
                <a:ea typeface="Calibri"/>
                <a:cs typeface="Arial" panose="020B0604020202020204" pitchFamily="34" charset="0"/>
                <a:sym typeface="Calibri"/>
              </a:rPr>
              <a:t>(wahrscheinlich)</a:t>
            </a:r>
            <a:endParaRPr sz="17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r>
              <a:rPr lang="de-DE" sz="2800" b="0" i="0" u="none" strike="noStrike" cap="none" dirty="0">
                <a:solidFill>
                  <a:schemeClr val="dk1"/>
                </a:solidFill>
                <a:latin typeface="Arial" panose="020B0604020202020204" pitchFamily="34" charset="0"/>
                <a:ea typeface="Calibri"/>
                <a:cs typeface="Arial" panose="020B0604020202020204" pitchFamily="34" charset="0"/>
                <a:sym typeface="Calibri"/>
              </a:rPr>
              <a:t>👍</a:t>
            </a:r>
            <a:r>
              <a:rPr lang="de-DE" sz="1700" b="0" i="0" u="none" strike="noStrike" cap="none" dirty="0">
                <a:solidFill>
                  <a:schemeClr val="dk1"/>
                </a:solidFill>
                <a:latin typeface="Arial" panose="020B0604020202020204" pitchFamily="34" charset="0"/>
                <a:ea typeface="Calibri"/>
                <a:cs typeface="Arial" panose="020B0604020202020204" pitchFamily="34" charset="0"/>
                <a:sym typeface="Calibri"/>
              </a:rPr>
              <a:t>(auch wahrscheinlich)</a:t>
            </a:r>
            <a:endParaRPr sz="17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800"/>
              <a:buFont typeface="Arial"/>
              <a:buNone/>
            </a:pPr>
            <a:r>
              <a:rPr lang="de-DE" sz="2800" b="0" i="0" u="none" strike="noStrike" cap="none" dirty="0">
                <a:solidFill>
                  <a:schemeClr val="dk1"/>
                </a:solidFill>
                <a:latin typeface="Arial" panose="020B0604020202020204" pitchFamily="34" charset="0"/>
                <a:ea typeface="Calibri"/>
                <a:cs typeface="Arial" panose="020B0604020202020204" pitchFamily="34" charset="0"/>
                <a:sym typeface="Calibri"/>
              </a:rPr>
              <a:t>🤷</a:t>
            </a:r>
            <a:r>
              <a:rPr lang="de-DE" sz="1700" b="0" i="0" u="none" strike="noStrike" cap="none" dirty="0">
                <a:solidFill>
                  <a:schemeClr val="dk1"/>
                </a:solidFill>
                <a:latin typeface="Arial" panose="020B0604020202020204" pitchFamily="34" charset="0"/>
                <a:ea typeface="Calibri"/>
                <a:cs typeface="Arial" panose="020B0604020202020204" pitchFamily="34" charset="0"/>
                <a:sym typeface="Calibri"/>
              </a:rPr>
              <a:t>(eher unwahrscheinlich)</a:t>
            </a:r>
            <a:endParaRPr sz="17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14" name="Google Shape;361;p36">
            <a:extLst>
              <a:ext uri="{FF2B5EF4-FFF2-40B4-BE49-F238E27FC236}">
                <a16:creationId xmlns:a16="http://schemas.microsoft.com/office/drawing/2014/main" id="{0CBA8627-ECF5-9891-8E18-334EEC94CC70}"/>
              </a:ext>
            </a:extLst>
          </p:cNvPr>
          <p:cNvSpPr txBox="1"/>
          <p:nvPr/>
        </p:nvSpPr>
        <p:spPr>
          <a:xfrm>
            <a:off x="91055" y="6297300"/>
            <a:ext cx="10963800" cy="36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1" u="none" strike="noStrike" cap="none" dirty="0">
                <a:solidFill>
                  <a:schemeClr val="dk1"/>
                </a:solidFill>
                <a:latin typeface="Arial" panose="020B0604020202020204" pitchFamily="34" charset="0"/>
                <a:ea typeface="Calibri"/>
                <a:cs typeface="Arial" panose="020B0604020202020204" pitchFamily="34" charset="0"/>
                <a:sym typeface="Calibri"/>
              </a:rPr>
              <a:t>Erklärungen der Funktionsweise finden Sie u.a. auf </a:t>
            </a:r>
            <a:r>
              <a:rPr lang="de-DE" sz="1600" b="0" i="1" u="sng" strike="noStrike" cap="none" dirty="0">
                <a:solidFill>
                  <a:schemeClr val="hlink"/>
                </a:solidFill>
                <a:latin typeface="Arial" panose="020B0604020202020204" pitchFamily="34" charset="0"/>
                <a:ea typeface="Calibri"/>
                <a:cs typeface="Arial" panose="020B0604020202020204" pitchFamily="34" charset="0"/>
                <a:sym typeface="Calibri"/>
                <a:hlinkClick r:id="rId3"/>
              </a:rPr>
              <a:t>i-am.ai</a:t>
            </a:r>
            <a:r>
              <a:rPr lang="de-DE" sz="1600" b="0" i="1" u="none" strike="noStrike" cap="none" dirty="0">
                <a:solidFill>
                  <a:schemeClr val="dk1"/>
                </a:solidFill>
                <a:latin typeface="Arial" panose="020B0604020202020204" pitchFamily="34" charset="0"/>
                <a:ea typeface="Calibri"/>
                <a:cs typeface="Arial" panose="020B0604020202020204" pitchFamily="34" charset="0"/>
                <a:sym typeface="Calibri"/>
              </a:rPr>
              <a:t> oder </a:t>
            </a:r>
            <a:r>
              <a:rPr lang="de-DE" sz="1600" b="0" i="1" u="sng" strike="noStrike" cap="none" dirty="0">
                <a:solidFill>
                  <a:schemeClr val="hlink"/>
                </a:solidFill>
                <a:latin typeface="Arial" panose="020B0604020202020204" pitchFamily="34" charset="0"/>
                <a:ea typeface="Calibri"/>
                <a:cs typeface="Arial" panose="020B0604020202020204" pitchFamily="34" charset="0"/>
                <a:sym typeface="Calibri"/>
                <a:hlinkClick r:id="rId4"/>
              </a:rPr>
              <a:t>soekia.ch/gpt.html</a:t>
            </a:r>
            <a:r>
              <a:rPr lang="de-DE" sz="1600" b="0" i="1" u="none" strike="noStrike" cap="none" dirty="0">
                <a:solidFill>
                  <a:schemeClr val="dk1"/>
                </a:solidFill>
                <a:latin typeface="Arial" panose="020B0604020202020204" pitchFamily="34" charset="0"/>
                <a:ea typeface="Calibri"/>
                <a:cs typeface="Arial" panose="020B0604020202020204" pitchFamily="34" charset="0"/>
                <a:sym typeface="Calibri"/>
              </a:rPr>
              <a:t>.</a:t>
            </a:r>
            <a:endParaRPr sz="1600" b="0" i="1"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4" name="Ellipse 2">
            <a:extLst>
              <a:ext uri="{FF2B5EF4-FFF2-40B4-BE49-F238E27FC236}">
                <a16:creationId xmlns:a16="http://schemas.microsoft.com/office/drawing/2014/main" id="{4DE96996-30ED-C7C9-C8E8-01D326D65848}"/>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311395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5688E-FED5-28DF-7F22-EF486E6BC502}"/>
            </a:ext>
          </a:extLst>
        </p:cNvPr>
        <p:cNvGrpSpPr/>
        <p:nvPr/>
      </p:nvGrpSpPr>
      <p:grpSpPr>
        <a:xfrm>
          <a:off x="0" y="0"/>
          <a:ext cx="0" cy="0"/>
          <a:chOff x="0" y="0"/>
          <a:chExt cx="0" cy="0"/>
        </a:xfrm>
      </p:grpSpPr>
      <p:sp>
        <p:nvSpPr>
          <p:cNvPr id="97" name="PlaceHolder 1">
            <a:extLst>
              <a:ext uri="{FF2B5EF4-FFF2-40B4-BE49-F238E27FC236}">
                <a16:creationId xmlns:a16="http://schemas.microsoft.com/office/drawing/2014/main" id="{6510A06A-BDC7-B5BE-7B2D-3FD7FEA92D40}"/>
              </a:ext>
            </a:extLst>
          </p:cNvPr>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indent="0" defTabSz="914400">
              <a:lnSpc>
                <a:spcPct val="90000"/>
              </a:lnSpc>
              <a:buNone/>
              <a:tabLst>
                <a:tab pos="0" algn="l"/>
              </a:tabLst>
            </a:pPr>
            <a:r>
              <a:rPr lang="de-DE" sz="3600" b="1" u="none" strike="noStrike" dirty="0">
                <a:solidFill>
                  <a:srgbClr val="404040"/>
                </a:solidFill>
                <a:effectLst/>
                <a:uFillTx/>
                <a:latin typeface="Arial"/>
              </a:rPr>
              <a:t>Linienübung</a:t>
            </a:r>
            <a:endParaRPr lang="de-DE" sz="3600" b="0" u="none" strike="noStrike" dirty="0">
              <a:solidFill>
                <a:srgbClr val="404040"/>
              </a:solidFill>
              <a:effectLst/>
              <a:uFillTx/>
              <a:latin typeface="Calibri Light"/>
            </a:endParaRPr>
          </a:p>
        </p:txBody>
      </p:sp>
      <p:sp>
        <p:nvSpPr>
          <p:cNvPr id="98" name="Rectangle 2">
            <a:extLst>
              <a:ext uri="{FF2B5EF4-FFF2-40B4-BE49-F238E27FC236}">
                <a16:creationId xmlns:a16="http://schemas.microsoft.com/office/drawing/2014/main" id="{C00CB65E-EDCD-EA06-D514-C8CC789CF934}"/>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99" name="Textfeld 5">
            <a:extLst>
              <a:ext uri="{FF2B5EF4-FFF2-40B4-BE49-F238E27FC236}">
                <a16:creationId xmlns:a16="http://schemas.microsoft.com/office/drawing/2014/main" id="{701FBCFC-7699-3663-0B9E-F5C6F19CDD08}"/>
              </a:ext>
            </a:extLst>
          </p:cNvPr>
          <p:cNvSpPr/>
          <p:nvPr/>
        </p:nvSpPr>
        <p:spPr>
          <a:xfrm>
            <a:off x="273600" y="1181584"/>
            <a:ext cx="11385000" cy="533282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spcAft>
                <a:spcPts val="601"/>
              </a:spcAft>
            </a:pPr>
            <a:r>
              <a:rPr lang="de-DE" sz="2400" b="1" u="none" strike="noStrike" dirty="0">
                <a:solidFill>
                  <a:schemeClr val="dk1"/>
                </a:solidFill>
                <a:effectLst/>
                <a:uFillTx/>
                <a:latin typeface="Arial"/>
              </a:rPr>
              <a:t>Aufgabe: </a:t>
            </a:r>
            <a:endParaRPr lang="en-US" sz="2400" b="1" u="none" strike="noStrike" dirty="0">
              <a:solidFill>
                <a:srgbClr val="000000"/>
              </a:solidFill>
              <a:effectLst/>
              <a:uFillTx/>
              <a:latin typeface="Calibri"/>
            </a:endParaRPr>
          </a:p>
          <a:p>
            <a:pPr marL="457200" indent="-457200">
              <a:lnSpc>
                <a:spcPts val="3840"/>
              </a:lnSpc>
              <a:spcAft>
                <a:spcPts val="600"/>
              </a:spcAft>
              <a:buAutoNum type="arabicPeriod"/>
            </a:pPr>
            <a:r>
              <a:rPr lang="de-DE" sz="2400" dirty="0">
                <a:latin typeface="Arial" panose="020B0604020202020204" pitchFamily="34" charset="0"/>
                <a:cs typeface="Arial" panose="020B0604020202020204" pitchFamily="34" charset="0"/>
              </a:rPr>
              <a:t>In der Schule sollte Demokratie vor allem bedeuten, dass </a:t>
            </a:r>
            <a:r>
              <a:rPr lang="de-DE" sz="2400" dirty="0" err="1">
                <a:latin typeface="Arial" panose="020B0604020202020204" pitchFamily="34" charset="0"/>
                <a:cs typeface="Arial" panose="020B0604020202020204" pitchFamily="34" charset="0"/>
              </a:rPr>
              <a:t>Schüler:innen</a:t>
            </a:r>
            <a:r>
              <a:rPr lang="de-DE" sz="2400" dirty="0">
                <a:latin typeface="Arial" panose="020B0604020202020204" pitchFamily="34" charset="0"/>
                <a:cs typeface="Arial" panose="020B0604020202020204" pitchFamily="34" charset="0"/>
              </a:rPr>
              <a:t> bei Entscheidungen, die sie betreffen, aktiv mitbestimmen können.</a:t>
            </a:r>
          </a:p>
          <a:p>
            <a:pPr marL="457200" indent="-457200">
              <a:lnSpc>
                <a:spcPts val="3840"/>
              </a:lnSpc>
              <a:spcAft>
                <a:spcPts val="600"/>
              </a:spcAft>
              <a:buAutoNum type="arabicPeriod"/>
            </a:pPr>
            <a:r>
              <a:rPr lang="de-DE" sz="2400" dirty="0">
                <a:latin typeface="Arial" panose="020B0604020202020204" pitchFamily="34" charset="0"/>
                <a:cs typeface="Arial" panose="020B0604020202020204" pitchFamily="34" charset="0"/>
              </a:rPr>
              <a:t>Demokratie in der Schule zeigt sich vor allem daran, dass Regeln und Konsequenzen für alle gleich und transparent sind.</a:t>
            </a:r>
          </a:p>
          <a:p>
            <a:pPr marL="457200" indent="-457200">
              <a:lnSpc>
                <a:spcPts val="3840"/>
              </a:lnSpc>
              <a:spcAft>
                <a:spcPts val="600"/>
              </a:spcAft>
              <a:buFontTx/>
              <a:buAutoNum type="arabicPeriod"/>
            </a:pPr>
            <a:r>
              <a:rPr lang="de-DE" sz="2400" dirty="0">
                <a:solidFill>
                  <a:srgbClr val="000000"/>
                </a:solidFill>
                <a:latin typeface="Arial" panose="020B0604020202020204" pitchFamily="34" charset="0"/>
                <a:cs typeface="Arial" panose="020B0604020202020204" pitchFamily="34" charset="0"/>
              </a:rPr>
              <a:t>Ich habe bereits einen Einblick in Demokratiebildung.</a:t>
            </a:r>
          </a:p>
          <a:p>
            <a:pPr marL="457200" indent="-457200">
              <a:lnSpc>
                <a:spcPts val="3840"/>
              </a:lnSpc>
              <a:spcAft>
                <a:spcPts val="600"/>
              </a:spcAft>
              <a:buFontTx/>
              <a:buAutoNum type="arabicPeriod"/>
            </a:pPr>
            <a:r>
              <a:rPr lang="de-DE" sz="2400" dirty="0">
                <a:solidFill>
                  <a:srgbClr val="000000"/>
                </a:solidFill>
                <a:latin typeface="Arial" panose="020B0604020202020204" pitchFamily="34" charset="0"/>
                <a:cs typeface="Arial" panose="020B0604020202020204" pitchFamily="34" charset="0"/>
              </a:rPr>
              <a:t>Ich habe mich bereits mit KI beschäftigt. </a:t>
            </a:r>
          </a:p>
          <a:p>
            <a:pPr marL="457200" indent="-457200">
              <a:lnSpc>
                <a:spcPts val="3840"/>
              </a:lnSpc>
              <a:spcAft>
                <a:spcPts val="600"/>
              </a:spcAft>
              <a:buAutoNum type="arabicPeriod"/>
            </a:pPr>
            <a:r>
              <a:rPr lang="de-DE" sz="2400" dirty="0">
                <a:solidFill>
                  <a:srgbClr val="000000"/>
                </a:solidFill>
                <a:latin typeface="Arial" panose="020B0604020202020204" pitchFamily="34" charset="0"/>
                <a:cs typeface="Arial" panose="020B0604020202020204" pitchFamily="34" charset="0"/>
              </a:rPr>
              <a:t>KI kann Demokratie in der Schule stärken.</a:t>
            </a:r>
          </a:p>
          <a:p>
            <a:pPr marL="457200" indent="-457200">
              <a:lnSpc>
                <a:spcPts val="3840"/>
              </a:lnSpc>
              <a:spcAft>
                <a:spcPts val="600"/>
              </a:spcAft>
              <a:buAutoNum type="arabicPeriod"/>
            </a:pPr>
            <a:r>
              <a:rPr lang="de-DE" sz="2400" dirty="0">
                <a:solidFill>
                  <a:srgbClr val="000000"/>
                </a:solidFill>
                <a:latin typeface="Arial" panose="020B0604020202020204" pitchFamily="34" charset="0"/>
                <a:cs typeface="Arial" panose="020B0604020202020204" pitchFamily="34" charset="0"/>
              </a:rPr>
              <a:t>KI kann eigenständiges Denken schwächen.</a:t>
            </a:r>
          </a:p>
          <a:p>
            <a:pPr marL="457200" indent="-457200">
              <a:lnSpc>
                <a:spcPts val="3840"/>
              </a:lnSpc>
              <a:spcAft>
                <a:spcPts val="600"/>
              </a:spcAft>
              <a:buAutoNum type="arabicPeriod"/>
            </a:pPr>
            <a:r>
              <a:rPr lang="de-DE" sz="2400" dirty="0">
                <a:solidFill>
                  <a:srgbClr val="000000"/>
                </a:solidFill>
                <a:latin typeface="Arial" panose="020B0604020202020204" pitchFamily="34" charset="0"/>
                <a:cs typeface="Arial" panose="020B0604020202020204" pitchFamily="34" charset="0"/>
              </a:rPr>
              <a:t>KI sollte im Unterricht aktiv genutzt und besprochen werden.</a:t>
            </a:r>
          </a:p>
        </p:txBody>
      </p:sp>
      <p:sp>
        <p:nvSpPr>
          <p:cNvPr id="2" name="PlaceHolder 2">
            <a:extLst>
              <a:ext uri="{FF2B5EF4-FFF2-40B4-BE49-F238E27FC236}">
                <a16:creationId xmlns:a16="http://schemas.microsoft.com/office/drawing/2014/main" id="{C84C67E8-D529-6741-5E4D-7BD805FA542D}"/>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7CA6D-7302-4A7E-BFD3-8466AA1E86C8}" type="slidenum">
              <a:rPr lang="de-DE" smtClean="0"/>
              <a:pPr/>
              <a:t>2</a:t>
            </a:fld>
            <a:endParaRPr lang="de-DE" dirty="0">
              <a:solidFill>
                <a:srgbClr val="000000"/>
              </a:solidFill>
            </a:endParaRPr>
          </a:p>
        </p:txBody>
      </p:sp>
    </p:spTree>
    <p:extLst>
      <p:ext uri="{BB962C8B-B14F-4D97-AF65-F5344CB8AC3E}">
        <p14:creationId xmlns:p14="http://schemas.microsoft.com/office/powerpoint/2010/main" val="227819431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B0E89-FC2A-E082-0B8C-16C3CA0271FE}"/>
            </a:ext>
          </a:extLst>
        </p:cNvPr>
        <p:cNvGrpSpPr/>
        <p:nvPr/>
      </p:nvGrpSpPr>
      <p:grpSpPr>
        <a:xfrm>
          <a:off x="0" y="0"/>
          <a:ext cx="0" cy="0"/>
          <a:chOff x="0" y="0"/>
          <a:chExt cx="0" cy="0"/>
        </a:xfrm>
      </p:grpSpPr>
      <p:sp>
        <p:nvSpPr>
          <p:cNvPr id="89" name="Rectangle 2">
            <a:extLst>
              <a:ext uri="{FF2B5EF4-FFF2-40B4-BE49-F238E27FC236}">
                <a16:creationId xmlns:a16="http://schemas.microsoft.com/office/drawing/2014/main" id="{58964BC2-E0AF-E450-F105-A47A02517074}"/>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5" name="PlaceHolder 1">
            <a:extLst>
              <a:ext uri="{FF2B5EF4-FFF2-40B4-BE49-F238E27FC236}">
                <a16:creationId xmlns:a16="http://schemas.microsoft.com/office/drawing/2014/main" id="{1D6DE0BC-A816-7F7C-9BA2-25D11EE0A279}"/>
              </a:ext>
            </a:extLst>
          </p:cNvPr>
          <p:cNvSpPr txBox="1">
            <a:spLocks/>
          </p:cNvSpPr>
          <p:nvPr/>
        </p:nvSpPr>
        <p:spPr>
          <a:xfrm>
            <a:off x="273599" y="0"/>
            <a:ext cx="11703541"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2. KI – Was ist problematisch an LLMs? </a:t>
            </a:r>
            <a:r>
              <a:rPr lang="de-DE" sz="1200" dirty="0">
                <a:solidFill>
                  <a:srgbClr val="404040"/>
                </a:solidFill>
              </a:rPr>
              <a:t>(u.a. </a:t>
            </a:r>
            <a:r>
              <a:rPr lang="de-DE" sz="1200" dirty="0" err="1">
                <a:solidFill>
                  <a:srgbClr val="404040"/>
                </a:solidFill>
              </a:rPr>
              <a:t>Kasneci</a:t>
            </a:r>
            <a:r>
              <a:rPr lang="de-DE" sz="1200" dirty="0">
                <a:solidFill>
                  <a:srgbClr val="404040"/>
                </a:solidFill>
              </a:rPr>
              <a:t> et al, 2024)</a:t>
            </a:r>
            <a:endParaRPr lang="de-DE" sz="1200" spc="37" dirty="0">
              <a:solidFill>
                <a:srgbClr val="404040"/>
              </a:solidFill>
              <a:ea typeface="Calibri" panose="020F0502020204030204" pitchFamily="34" charset="0"/>
              <a:cs typeface="Calibri" panose="020F0502020204030204" pitchFamily="34" charset="0"/>
              <a:sym typeface="TT Rounds Condensed Bold"/>
            </a:endParaRPr>
          </a:p>
        </p:txBody>
      </p:sp>
      <p:sp>
        <p:nvSpPr>
          <p:cNvPr id="8" name="Textfeld 7">
            <a:extLst>
              <a:ext uri="{FF2B5EF4-FFF2-40B4-BE49-F238E27FC236}">
                <a16:creationId xmlns:a16="http://schemas.microsoft.com/office/drawing/2014/main" id="{3D370BD5-164E-8CA0-1CA2-F1EE33E70DFE}"/>
              </a:ext>
            </a:extLst>
          </p:cNvPr>
          <p:cNvSpPr txBox="1"/>
          <p:nvPr/>
        </p:nvSpPr>
        <p:spPr>
          <a:xfrm>
            <a:off x="273599" y="1454040"/>
            <a:ext cx="11918401" cy="4627549"/>
          </a:xfrm>
          <a:prstGeom prst="rect">
            <a:avLst/>
          </a:prstGeom>
          <a:noFill/>
        </p:spPr>
        <p:txBody>
          <a:bodyPr wrap="square" rtlCol="0">
            <a:spAutoFit/>
          </a:bodyPr>
          <a:lstStyle/>
          <a:p>
            <a:pPr marL="226799" lvl="0" indent="-226799">
              <a:lnSpc>
                <a:spcPct val="115000"/>
              </a:lnSpc>
              <a:buClr>
                <a:schemeClr val="dk1"/>
              </a:buClr>
              <a:buSzPts val="2400"/>
              <a:buChar char="•"/>
            </a:pPr>
            <a:r>
              <a:rPr lang="de-DE" sz="2000" dirty="0">
                <a:latin typeface="Arial" panose="020B0604020202020204" pitchFamily="34" charset="0"/>
                <a:cs typeface="Arial" panose="020B0604020202020204" pitchFamily="34" charset="0"/>
              </a:rPr>
              <a:t>Schwankende Qualität der Trainingsdaten</a:t>
            </a:r>
          </a:p>
          <a:p>
            <a:pPr marL="226799" lvl="0" indent="-226799">
              <a:lnSpc>
                <a:spcPct val="115000"/>
              </a:lnSpc>
              <a:spcBef>
                <a:spcPts val="1000"/>
              </a:spcBef>
              <a:buClr>
                <a:schemeClr val="dk1"/>
              </a:buClr>
              <a:buSzPts val="2400"/>
              <a:buChar char="•"/>
            </a:pPr>
            <a:r>
              <a:rPr lang="de-DE" sz="2000" dirty="0">
                <a:latin typeface="Arial" panose="020B0604020202020204" pitchFamily="34" charset="0"/>
                <a:cs typeface="Arial" panose="020B0604020202020204" pitchFamily="34" charset="0"/>
              </a:rPr>
              <a:t>Urheberrechts- und Datenschutz</a:t>
            </a:r>
          </a:p>
          <a:p>
            <a:pPr marL="226799" lvl="0" indent="-226799">
              <a:lnSpc>
                <a:spcPct val="115000"/>
              </a:lnSpc>
              <a:spcBef>
                <a:spcPts val="1000"/>
              </a:spcBef>
              <a:buClr>
                <a:schemeClr val="dk1"/>
              </a:buClr>
              <a:buSzPts val="2400"/>
              <a:buChar char="•"/>
            </a:pPr>
            <a:r>
              <a:rPr lang="de-DE" sz="2000" dirty="0">
                <a:latin typeface="Arial" panose="020B0604020202020204" pitchFamily="34" charset="0"/>
                <a:cs typeface="Arial" panose="020B0604020202020204" pitchFamily="34" charset="0"/>
              </a:rPr>
              <a:t>Verzerrungen und Bias in Outputs</a:t>
            </a:r>
          </a:p>
          <a:p>
            <a:pPr marL="226799" lvl="0" indent="-226799">
              <a:lnSpc>
                <a:spcPct val="115000"/>
              </a:lnSpc>
              <a:spcBef>
                <a:spcPts val="1000"/>
              </a:spcBef>
              <a:buSzPts val="2400"/>
              <a:buChar char="•"/>
            </a:pPr>
            <a:r>
              <a:rPr lang="de-DE" sz="2000" dirty="0">
                <a:latin typeface="Arial" panose="020B0604020202020204" pitchFamily="34" charset="0"/>
                <a:cs typeface="Arial" panose="020B0604020202020204" pitchFamily="34" charset="0"/>
              </a:rPr>
              <a:t>Falsche Antworten (“Halluzinationen”) </a:t>
            </a:r>
          </a:p>
          <a:p>
            <a:pPr marL="914400" lvl="1" indent="-381000">
              <a:lnSpc>
                <a:spcPct val="115000"/>
              </a:lnSpc>
              <a:spcBef>
                <a:spcPts val="1000"/>
              </a:spcBef>
              <a:buSzPts val="2400"/>
              <a:buChar char="•"/>
            </a:pPr>
            <a:r>
              <a:rPr lang="de-DE" sz="2000" dirty="0">
                <a:latin typeface="Arial" panose="020B0604020202020204" pitchFamily="34" charset="0"/>
                <a:cs typeface="Arial" panose="020B0604020202020204" pitchFamily="34" charset="0"/>
              </a:rPr>
              <a:t>Notwendigkeit von Faktenchecks / immer weniger möglich, dadurch Narrative und Quellen kritisch hinterfragen</a:t>
            </a:r>
          </a:p>
          <a:p>
            <a:pPr marL="226799" lvl="0" indent="-226799">
              <a:lnSpc>
                <a:spcPct val="115000"/>
              </a:lnSpc>
              <a:spcBef>
                <a:spcPts val="1000"/>
              </a:spcBef>
              <a:buClr>
                <a:schemeClr val="dk1"/>
              </a:buClr>
              <a:buSzPts val="2400"/>
              <a:buChar char="•"/>
            </a:pPr>
            <a:r>
              <a:rPr lang="de-DE" sz="2000" dirty="0">
                <a:latin typeface="Arial" panose="020B0604020202020204" pitchFamily="34" charset="0"/>
                <a:cs typeface="Arial" panose="020B0604020202020204" pitchFamily="34" charset="0"/>
              </a:rPr>
              <a:t>Verstärkung klassischer Rollen, weniger Partizipation von SuS</a:t>
            </a:r>
          </a:p>
          <a:p>
            <a:pPr marL="226799" lvl="0" indent="-226799">
              <a:lnSpc>
                <a:spcPct val="115000"/>
              </a:lnSpc>
              <a:spcBef>
                <a:spcPts val="1000"/>
              </a:spcBef>
              <a:buClr>
                <a:schemeClr val="dk1"/>
              </a:buClr>
              <a:buSzPts val="2400"/>
              <a:buChar char="•"/>
            </a:pPr>
            <a:r>
              <a:rPr lang="de-DE" sz="2000" dirty="0">
                <a:latin typeface="Arial" panose="020B0604020202020204" pitchFamily="34" charset="0"/>
                <a:cs typeface="Arial" panose="020B0604020202020204" pitchFamily="34" charset="0"/>
              </a:rPr>
              <a:t>Folgen für Umwelt / Klima </a:t>
            </a:r>
          </a:p>
          <a:p>
            <a:pPr marL="226799" lvl="0" indent="-226799">
              <a:lnSpc>
                <a:spcPct val="115000"/>
              </a:lnSpc>
              <a:spcBef>
                <a:spcPts val="1000"/>
              </a:spcBef>
              <a:buSzPts val="2400"/>
              <a:buChar char="•"/>
            </a:pPr>
            <a:r>
              <a:rPr lang="de-DE" sz="2000" dirty="0">
                <a:latin typeface="Arial" panose="020B0604020202020204" pitchFamily="34" charset="0"/>
                <a:cs typeface="Arial" panose="020B0604020202020204" pitchFamily="34" charset="0"/>
              </a:rPr>
              <a:t>“Plagiarismus”</a:t>
            </a:r>
          </a:p>
          <a:p>
            <a:pPr marL="226799" lvl="0" indent="-226799">
              <a:lnSpc>
                <a:spcPct val="115000"/>
              </a:lnSpc>
              <a:spcBef>
                <a:spcPts val="1000"/>
              </a:spcBef>
              <a:buSzPts val="2400"/>
              <a:buChar char="•"/>
            </a:pPr>
            <a:r>
              <a:rPr lang="de-DE" sz="2000" dirty="0">
                <a:latin typeface="Arial" panose="020B0604020202020204" pitchFamily="34" charset="0"/>
                <a:cs typeface="Arial" panose="020B0604020202020204" pitchFamily="34" charset="0"/>
              </a:rPr>
              <a:t>Abhängigkeit für Lernende - Verhinderung von Lernen</a:t>
            </a:r>
            <a:endParaRPr lang="de-DE" sz="2000" dirty="0">
              <a:highlight>
                <a:srgbClr val="FFFF00"/>
              </a:highlight>
              <a:latin typeface="Arial" panose="020B0604020202020204" pitchFamily="34" charset="0"/>
              <a:cs typeface="Arial" panose="020B0604020202020204" pitchFamily="34" charset="0"/>
            </a:endParaRPr>
          </a:p>
        </p:txBody>
      </p:sp>
      <p:sp>
        <p:nvSpPr>
          <p:cNvPr id="2" name="Ellipse 2">
            <a:extLst>
              <a:ext uri="{FF2B5EF4-FFF2-40B4-BE49-F238E27FC236}">
                <a16:creationId xmlns:a16="http://schemas.microsoft.com/office/drawing/2014/main" id="{31B1EABD-3865-F742-BB9F-32467C096BB2}"/>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
        <p:nvSpPr>
          <p:cNvPr id="3" name="PlaceHolder 2">
            <a:extLst>
              <a:ext uri="{FF2B5EF4-FFF2-40B4-BE49-F238E27FC236}">
                <a16:creationId xmlns:a16="http://schemas.microsoft.com/office/drawing/2014/main" id="{281965B7-0C9E-397D-642E-03373187B932}"/>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7CA6D-7302-4A7E-BFD3-8466AA1E86C8}" type="slidenum">
              <a:rPr lang="de-DE" smtClean="0"/>
              <a:pPr/>
              <a:t>20</a:t>
            </a:fld>
            <a:endParaRPr lang="de-DE" dirty="0">
              <a:solidFill>
                <a:srgbClr val="000000"/>
              </a:solidFill>
            </a:endParaRPr>
          </a:p>
        </p:txBody>
      </p:sp>
      <p:sp>
        <p:nvSpPr>
          <p:cNvPr id="7" name="Rechteck 6">
            <a:extLst>
              <a:ext uri="{FF2B5EF4-FFF2-40B4-BE49-F238E27FC236}">
                <a16:creationId xmlns:a16="http://schemas.microsoft.com/office/drawing/2014/main" id="{50CDDD46-37E4-7E11-36CC-F0E04366D5ED}"/>
              </a:ext>
            </a:extLst>
          </p:cNvPr>
          <p:cNvSpPr/>
          <p:nvPr/>
        </p:nvSpPr>
        <p:spPr>
          <a:xfrm>
            <a:off x="9426102" y="5233482"/>
            <a:ext cx="2632751" cy="848108"/>
          </a:xfrm>
          <a:prstGeom prst="rect">
            <a:avLst/>
          </a:prstGeom>
          <a:blipFill dpi="0" rotWithShape="1">
            <a:blip r:embed="rId3">
              <a:alphaModFix amt="34000"/>
            </a:blip>
            <a:srcRect/>
            <a:stretch>
              <a:fillRect/>
            </a:stretch>
          </a:blip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i="1" dirty="0">
                <a:solidFill>
                  <a:srgbClr val="404040"/>
                </a:solidFill>
                <a:latin typeface="Arial" panose="020B0604020202020204" pitchFamily="34" charset="0"/>
                <a:cs typeface="Arial" panose="020B0604020202020204" pitchFamily="34" charset="0"/>
              </a:rPr>
              <a:t>Beachten Sie zum Beispiel die </a:t>
            </a:r>
            <a:r>
              <a:rPr lang="de-DE" sz="1600" i="1" dirty="0" err="1">
                <a:solidFill>
                  <a:srgbClr val="404040"/>
                </a:solidFill>
                <a:latin typeface="Arial" panose="020B0604020202020204" pitchFamily="34" charset="0"/>
                <a:cs typeface="Arial" panose="020B0604020202020204" pitchFamily="34" charset="0"/>
              </a:rPr>
              <a:t>ProKIS</a:t>
            </a:r>
            <a:r>
              <a:rPr lang="de-DE" sz="1600" i="1" dirty="0">
                <a:solidFill>
                  <a:srgbClr val="404040"/>
                </a:solidFill>
                <a:latin typeface="Arial" panose="020B0604020202020204" pitchFamily="34" charset="0"/>
                <a:cs typeface="Arial" panose="020B0604020202020204" pitchFamily="34" charset="0"/>
              </a:rPr>
              <a:t>-Szenarien </a:t>
            </a:r>
          </a:p>
          <a:p>
            <a:pPr algn="ctr"/>
            <a:r>
              <a:rPr lang="de-DE" sz="1600" i="1" dirty="0">
                <a:solidFill>
                  <a:srgbClr val="404040"/>
                </a:solidFill>
                <a:latin typeface="Arial" panose="020B0604020202020204" pitchFamily="34" charset="0"/>
                <a:cs typeface="Arial" panose="020B0604020202020204" pitchFamily="34" charset="0"/>
              </a:rPr>
              <a:t>8 und 9. </a:t>
            </a:r>
          </a:p>
        </p:txBody>
      </p:sp>
    </p:spTree>
    <p:extLst>
      <p:ext uri="{BB962C8B-B14F-4D97-AF65-F5344CB8AC3E}">
        <p14:creationId xmlns:p14="http://schemas.microsoft.com/office/powerpoint/2010/main" val="1023073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DBC2D-7F75-849A-EE6C-A293251AF7E0}"/>
            </a:ext>
          </a:extLst>
        </p:cNvPr>
        <p:cNvGrpSpPr/>
        <p:nvPr/>
      </p:nvGrpSpPr>
      <p:grpSpPr>
        <a:xfrm>
          <a:off x="0" y="0"/>
          <a:ext cx="0" cy="0"/>
          <a:chOff x="0" y="0"/>
          <a:chExt cx="0" cy="0"/>
        </a:xfrm>
      </p:grpSpPr>
      <p:sp>
        <p:nvSpPr>
          <p:cNvPr id="89" name="Rectangle 2">
            <a:extLst>
              <a:ext uri="{FF2B5EF4-FFF2-40B4-BE49-F238E27FC236}">
                <a16:creationId xmlns:a16="http://schemas.microsoft.com/office/drawing/2014/main" id="{E460EDFE-4162-3AD9-5F19-EE30EE3C9844}"/>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5" name="PlaceHolder 1">
            <a:extLst>
              <a:ext uri="{FF2B5EF4-FFF2-40B4-BE49-F238E27FC236}">
                <a16:creationId xmlns:a16="http://schemas.microsoft.com/office/drawing/2014/main" id="{90015E65-4D65-AE20-A7FA-66F8BF1D1FCA}"/>
              </a:ext>
            </a:extLst>
          </p:cNvPr>
          <p:cNvSpPr txBox="1">
            <a:spLocks/>
          </p:cNvSpPr>
          <p:nvPr/>
        </p:nvSpPr>
        <p:spPr>
          <a:xfrm>
            <a:off x="273599" y="0"/>
            <a:ext cx="11703541"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2. Mehr als KI – Das Fundament</a:t>
            </a:r>
          </a:p>
        </p:txBody>
      </p:sp>
      <p:pic>
        <p:nvPicPr>
          <p:cNvPr id="2" name="Grafik 1">
            <a:extLst>
              <a:ext uri="{FF2B5EF4-FFF2-40B4-BE49-F238E27FC236}">
                <a16:creationId xmlns:a16="http://schemas.microsoft.com/office/drawing/2014/main" id="{E14071F6-08E8-AC2A-7720-1A23B3BA6F17}"/>
              </a:ext>
            </a:extLst>
          </p:cNvPr>
          <p:cNvPicPr>
            <a:picLocks noChangeAspect="1"/>
          </p:cNvPicPr>
          <p:nvPr/>
        </p:nvPicPr>
        <p:blipFill>
          <a:blip r:embed="rId3"/>
          <a:stretch>
            <a:fillRect/>
          </a:stretch>
        </p:blipFill>
        <p:spPr>
          <a:xfrm>
            <a:off x="365760" y="1948653"/>
            <a:ext cx="3005643" cy="4187986"/>
          </a:xfrm>
          <a:prstGeom prst="rect">
            <a:avLst/>
          </a:prstGeom>
        </p:spPr>
      </p:pic>
      <p:sp>
        <p:nvSpPr>
          <p:cNvPr id="4" name="Textfeld 3">
            <a:extLst>
              <a:ext uri="{FF2B5EF4-FFF2-40B4-BE49-F238E27FC236}">
                <a16:creationId xmlns:a16="http://schemas.microsoft.com/office/drawing/2014/main" id="{BFF40718-4070-0560-9505-26BE97C7AE0F}"/>
              </a:ext>
            </a:extLst>
          </p:cNvPr>
          <p:cNvSpPr txBox="1"/>
          <p:nvPr/>
        </p:nvSpPr>
        <p:spPr>
          <a:xfrm>
            <a:off x="213722" y="6514006"/>
            <a:ext cx="9926726" cy="517924"/>
          </a:xfrm>
          <a:prstGeom prst="rect">
            <a:avLst/>
          </a:prstGeom>
          <a:noFill/>
          <a:ln>
            <a:noFill/>
          </a:ln>
          <a:effectLst/>
        </p:spPr>
        <p:txBody>
          <a:bodyPr wrap="square" rtlCol="0">
            <a:noAutofit/>
          </a:bodyPr>
          <a:lstStyle/>
          <a:p>
            <a:pPr algn="l"/>
            <a:r>
              <a:rPr lang="de-DE" sz="1000" dirty="0">
                <a:latin typeface="Arial" panose="020B0604020202020204" pitchFamily="34" charset="0"/>
                <a:cs typeface="Arial" panose="020B0604020202020204" pitchFamily="34" charset="0"/>
              </a:rPr>
              <a:t>Quelle: Strategie Bildung in der digitalen Welt. (o. D.).Online unter:  https://www.kmk.org/themen/bildung-in-der-digitalen-welt/strategie-bildung-in-der-digitalen-welt.html</a:t>
            </a:r>
          </a:p>
        </p:txBody>
      </p:sp>
      <p:graphicFrame>
        <p:nvGraphicFramePr>
          <p:cNvPr id="6" name="Tabelle 5">
            <a:extLst>
              <a:ext uri="{FF2B5EF4-FFF2-40B4-BE49-F238E27FC236}">
                <a16:creationId xmlns:a16="http://schemas.microsoft.com/office/drawing/2014/main" id="{0CF22584-5A5C-BF88-F873-365ED424B963}"/>
              </a:ext>
            </a:extLst>
          </p:cNvPr>
          <p:cNvGraphicFramePr>
            <a:graphicFrameLocks noGrp="1"/>
          </p:cNvGraphicFramePr>
          <p:nvPr>
            <p:extLst>
              <p:ext uri="{D42A27DB-BD31-4B8C-83A1-F6EECF244321}">
                <p14:modId xmlns:p14="http://schemas.microsoft.com/office/powerpoint/2010/main" val="138498573"/>
              </p:ext>
            </p:extLst>
          </p:nvPr>
        </p:nvGraphicFramePr>
        <p:xfrm>
          <a:off x="3586480" y="1301912"/>
          <a:ext cx="8262182" cy="5044627"/>
        </p:xfrm>
        <a:graphic>
          <a:graphicData uri="http://schemas.openxmlformats.org/drawingml/2006/table">
            <a:tbl>
              <a:tblPr firstRow="1" bandRow="1">
                <a:tableStyleId>{0505E3EF-67EA-436B-97B2-0124C06EBD24}</a:tableStyleId>
              </a:tblPr>
              <a:tblGrid>
                <a:gridCol w="2646843">
                  <a:extLst>
                    <a:ext uri="{9D8B030D-6E8A-4147-A177-3AD203B41FA5}">
                      <a16:colId xmlns:a16="http://schemas.microsoft.com/office/drawing/2014/main" val="3648180203"/>
                    </a:ext>
                  </a:extLst>
                </a:gridCol>
                <a:gridCol w="5615339">
                  <a:extLst>
                    <a:ext uri="{9D8B030D-6E8A-4147-A177-3AD203B41FA5}">
                      <a16:colId xmlns:a16="http://schemas.microsoft.com/office/drawing/2014/main" val="3357751663"/>
                    </a:ext>
                  </a:extLst>
                </a:gridCol>
              </a:tblGrid>
              <a:tr h="399700">
                <a:tc>
                  <a:txBody>
                    <a:bodyPr/>
                    <a:lstStyle/>
                    <a:p>
                      <a:r>
                        <a:rPr lang="de-DE" sz="1700" dirty="0">
                          <a:latin typeface="Arial" panose="020B0604020202020204" pitchFamily="34" charset="0"/>
                          <a:cs typeface="Arial" panose="020B0604020202020204" pitchFamily="34" charset="0"/>
                        </a:rPr>
                        <a:t>KMK-Kompetenzbereich</a:t>
                      </a:r>
                    </a:p>
                  </a:txBody>
                  <a:tcPr>
                    <a:solidFill>
                      <a:srgbClr val="CDE7C3"/>
                    </a:solidFill>
                  </a:tcPr>
                </a:tc>
                <a:tc>
                  <a:txBody>
                    <a:bodyPr/>
                    <a:lstStyle/>
                    <a:p>
                      <a:r>
                        <a:rPr lang="de-DE" sz="1700" dirty="0">
                          <a:latin typeface="Arial" panose="020B0604020202020204" pitchFamily="34" charset="0"/>
                          <a:cs typeface="Arial" panose="020B0604020202020204" pitchFamily="34" charset="0"/>
                        </a:rPr>
                        <a:t>Verbindung zu KI</a:t>
                      </a:r>
                      <a:endParaRPr lang="de-DE" sz="1700" b="0" dirty="0">
                        <a:latin typeface="Arial" panose="020B0604020202020204" pitchFamily="34" charset="0"/>
                        <a:cs typeface="Arial" panose="020B0604020202020204" pitchFamily="34" charset="0"/>
                      </a:endParaRPr>
                    </a:p>
                  </a:txBody>
                  <a:tcPr>
                    <a:solidFill>
                      <a:srgbClr val="CDE7C3"/>
                    </a:solidFill>
                  </a:tcPr>
                </a:tc>
                <a:extLst>
                  <a:ext uri="{0D108BD9-81ED-4DB2-BD59-A6C34878D82A}">
                    <a16:rowId xmlns:a16="http://schemas.microsoft.com/office/drawing/2014/main" val="2854410345"/>
                  </a:ext>
                </a:extLst>
              </a:tr>
              <a:tr h="689893">
                <a:tc>
                  <a:txBody>
                    <a:bodyPr/>
                    <a:lstStyle/>
                    <a:p>
                      <a:r>
                        <a:rPr lang="de-DE" sz="1700" dirty="0">
                          <a:latin typeface="Arial" panose="020B0604020202020204" pitchFamily="34" charset="0"/>
                          <a:cs typeface="Arial" panose="020B0604020202020204" pitchFamily="34" charset="0"/>
                        </a:rPr>
                        <a:t>Suchen, Verarbeiten und Aufbewahren</a:t>
                      </a:r>
                      <a:endParaRPr lang="de-DE" sz="1700" b="1" dirty="0">
                        <a:latin typeface="Arial" panose="020B0604020202020204" pitchFamily="34" charset="0"/>
                        <a:cs typeface="Arial" panose="020B0604020202020204" pitchFamily="34" charset="0"/>
                      </a:endParaRPr>
                    </a:p>
                  </a:txBody>
                  <a:tcPr>
                    <a:solidFill>
                      <a:srgbClr val="CDE7C3"/>
                    </a:solidFill>
                  </a:tcPr>
                </a:tc>
                <a:tc>
                  <a:txBody>
                    <a:bodyPr/>
                    <a:lstStyle/>
                    <a:p>
                      <a:r>
                        <a:rPr lang="de-DE" sz="1700" dirty="0">
                          <a:latin typeface="Arial" panose="020B0604020202020204" pitchFamily="34" charset="0"/>
                          <a:cs typeface="Arial" panose="020B0604020202020204" pitchFamily="34" charset="0"/>
                        </a:rPr>
                        <a:t>KI-gestützte Suchmaschinen, Datenanalyse, Informationsfilterung</a:t>
                      </a:r>
                    </a:p>
                  </a:txBody>
                  <a:tcPr>
                    <a:solidFill>
                      <a:srgbClr val="CDE7C3"/>
                    </a:solidFill>
                  </a:tcPr>
                </a:tc>
                <a:extLst>
                  <a:ext uri="{0D108BD9-81ED-4DB2-BD59-A6C34878D82A}">
                    <a16:rowId xmlns:a16="http://schemas.microsoft.com/office/drawing/2014/main" val="324093223"/>
                  </a:ext>
                </a:extLst>
              </a:tr>
              <a:tr h="689893">
                <a:tc>
                  <a:txBody>
                    <a:bodyPr/>
                    <a:lstStyle/>
                    <a:p>
                      <a:r>
                        <a:rPr lang="de-DE" sz="1700" dirty="0">
                          <a:latin typeface="Arial" panose="020B0604020202020204" pitchFamily="34" charset="0"/>
                          <a:cs typeface="Arial" panose="020B0604020202020204" pitchFamily="34" charset="0"/>
                        </a:rPr>
                        <a:t>Kommunizieren und Kooperieren</a:t>
                      </a:r>
                      <a:endParaRPr lang="de-DE" sz="1700" b="1" dirty="0">
                        <a:latin typeface="Arial" panose="020B0604020202020204" pitchFamily="34" charset="0"/>
                        <a:cs typeface="Arial" panose="020B0604020202020204" pitchFamily="34" charset="0"/>
                      </a:endParaRPr>
                    </a:p>
                  </a:txBody>
                  <a:tcPr>
                    <a:solidFill>
                      <a:srgbClr val="CDE7C3"/>
                    </a:solidFill>
                  </a:tcPr>
                </a:tc>
                <a:tc>
                  <a:txBody>
                    <a:bodyPr/>
                    <a:lstStyle/>
                    <a:p>
                      <a:pPr marL="0" indent="0" algn="l">
                        <a:buNone/>
                      </a:pPr>
                      <a:r>
                        <a:rPr lang="de-DE" sz="1700" dirty="0">
                          <a:latin typeface="Arial" panose="020B0604020202020204" pitchFamily="34" charset="0"/>
                          <a:cs typeface="Arial" panose="020B0604020202020204" pitchFamily="34" charset="0"/>
                        </a:rPr>
                        <a:t>Chatbots, KI-Moderation, kollaborative KI-Werkzeuge (z. B. KI-Tutoren)</a:t>
                      </a:r>
                    </a:p>
                  </a:txBody>
                  <a:tcPr>
                    <a:solidFill>
                      <a:srgbClr val="CDE7C3"/>
                    </a:solidFill>
                  </a:tcPr>
                </a:tc>
                <a:extLst>
                  <a:ext uri="{0D108BD9-81ED-4DB2-BD59-A6C34878D82A}">
                    <a16:rowId xmlns:a16="http://schemas.microsoft.com/office/drawing/2014/main" val="817587287"/>
                  </a:ext>
                </a:extLst>
              </a:tr>
              <a:tr h="689893">
                <a:tc>
                  <a:txBody>
                    <a:bodyPr/>
                    <a:lstStyle/>
                    <a:p>
                      <a:r>
                        <a:rPr lang="de-DE" sz="1700" dirty="0">
                          <a:latin typeface="Arial" panose="020B0604020202020204" pitchFamily="34" charset="0"/>
                          <a:cs typeface="Arial" panose="020B0604020202020204" pitchFamily="34" charset="0"/>
                        </a:rPr>
                        <a:t>Produzieren und Präsentieren</a:t>
                      </a:r>
                      <a:endParaRPr lang="de-DE" sz="1700" b="1" dirty="0">
                        <a:latin typeface="Arial" panose="020B0604020202020204" pitchFamily="34" charset="0"/>
                        <a:cs typeface="Arial" panose="020B0604020202020204" pitchFamily="34" charset="0"/>
                      </a:endParaRPr>
                    </a:p>
                  </a:txBody>
                  <a:tcPr>
                    <a:solidFill>
                      <a:srgbClr val="CDE7C3"/>
                    </a:solidFill>
                  </a:tcPr>
                </a:tc>
                <a:tc>
                  <a:txBody>
                    <a:bodyPr/>
                    <a:lstStyle/>
                    <a:p>
                      <a:pPr algn="l"/>
                      <a:r>
                        <a:rPr lang="de-DE" sz="1700" dirty="0">
                          <a:latin typeface="Arial" panose="020B0604020202020204" pitchFamily="34" charset="0"/>
                          <a:cs typeface="Arial" panose="020B0604020202020204" pitchFamily="34" charset="0"/>
                        </a:rPr>
                        <a:t>Text-/Bildgenerierung durch KI </a:t>
                      </a:r>
                    </a:p>
                  </a:txBody>
                  <a:tcPr>
                    <a:solidFill>
                      <a:srgbClr val="CDE7C3"/>
                    </a:solidFill>
                  </a:tcPr>
                </a:tc>
                <a:extLst>
                  <a:ext uri="{0D108BD9-81ED-4DB2-BD59-A6C34878D82A}">
                    <a16:rowId xmlns:a16="http://schemas.microsoft.com/office/drawing/2014/main" val="2617337826"/>
                  </a:ext>
                </a:extLst>
              </a:tr>
              <a:tr h="689893">
                <a:tc>
                  <a:txBody>
                    <a:bodyPr/>
                    <a:lstStyle/>
                    <a:p>
                      <a:r>
                        <a:rPr lang="de-DE" sz="1700" dirty="0">
                          <a:latin typeface="Arial" panose="020B0604020202020204" pitchFamily="34" charset="0"/>
                          <a:cs typeface="Arial" panose="020B0604020202020204" pitchFamily="34" charset="0"/>
                        </a:rPr>
                        <a:t>Schützen und sicher Agieren</a:t>
                      </a:r>
                      <a:endParaRPr lang="de-DE" sz="1700" b="1" dirty="0">
                        <a:latin typeface="Arial" panose="020B0604020202020204" pitchFamily="34" charset="0"/>
                        <a:cs typeface="Arial" panose="020B0604020202020204" pitchFamily="34" charset="0"/>
                      </a:endParaRPr>
                    </a:p>
                  </a:txBody>
                  <a:tcPr>
                    <a:solidFill>
                      <a:srgbClr val="CDE7C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700" dirty="0">
                          <a:latin typeface="Arial" panose="020B0604020202020204" pitchFamily="34" charset="0"/>
                          <a:cs typeface="Arial" panose="020B0604020202020204" pitchFamily="34" charset="0"/>
                        </a:rPr>
                        <a:t>Datenschutz, Umgang mit algorithmischer Überwachung, Schutz vor Deepfakes</a:t>
                      </a:r>
                    </a:p>
                  </a:txBody>
                  <a:tcPr>
                    <a:solidFill>
                      <a:srgbClr val="CDE7C3"/>
                    </a:solidFill>
                  </a:tcPr>
                </a:tc>
                <a:extLst>
                  <a:ext uri="{0D108BD9-81ED-4DB2-BD59-A6C34878D82A}">
                    <a16:rowId xmlns:a16="http://schemas.microsoft.com/office/drawing/2014/main" val="1071302661"/>
                  </a:ext>
                </a:extLst>
              </a:tr>
              <a:tr h="985562">
                <a:tc>
                  <a:txBody>
                    <a:bodyPr/>
                    <a:lstStyle/>
                    <a:p>
                      <a:r>
                        <a:rPr lang="de-DE" sz="1700" dirty="0">
                          <a:latin typeface="Arial" panose="020B0604020202020204" pitchFamily="34" charset="0"/>
                          <a:cs typeface="Arial" panose="020B0604020202020204" pitchFamily="34" charset="0"/>
                        </a:rPr>
                        <a:t>Problemlösen und Handeln</a:t>
                      </a:r>
                      <a:endParaRPr lang="de-DE" sz="1700" b="1" dirty="0">
                        <a:latin typeface="Arial" panose="020B0604020202020204" pitchFamily="34" charset="0"/>
                        <a:cs typeface="Arial" panose="020B0604020202020204" pitchFamily="34" charset="0"/>
                      </a:endParaRPr>
                    </a:p>
                  </a:txBody>
                  <a:tcPr>
                    <a:solidFill>
                      <a:srgbClr val="CDE7C3"/>
                    </a:solidFill>
                  </a:tcPr>
                </a:tc>
                <a:tc>
                  <a:txBody>
                    <a:bodyPr/>
                    <a:lstStyle/>
                    <a:p>
                      <a:pPr algn="l"/>
                      <a:r>
                        <a:rPr lang="de-DE" sz="1700" dirty="0">
                          <a:latin typeface="Arial" panose="020B0604020202020204" pitchFamily="34" charset="0"/>
                          <a:cs typeface="Arial" panose="020B0604020202020204" pitchFamily="34" charset="0"/>
                        </a:rPr>
                        <a:t>KI als Werkzeug für Automatisierung, Entscheidungsunterstützung, Fragen von Verantwortlichkeit</a:t>
                      </a:r>
                    </a:p>
                  </a:txBody>
                  <a:tcPr>
                    <a:solidFill>
                      <a:srgbClr val="CDE7C3"/>
                    </a:solidFill>
                  </a:tcPr>
                </a:tc>
                <a:extLst>
                  <a:ext uri="{0D108BD9-81ED-4DB2-BD59-A6C34878D82A}">
                    <a16:rowId xmlns:a16="http://schemas.microsoft.com/office/drawing/2014/main" val="1423028692"/>
                  </a:ext>
                </a:extLst>
              </a:tr>
              <a:tr h="689893">
                <a:tc>
                  <a:txBody>
                    <a:bodyPr/>
                    <a:lstStyle/>
                    <a:p>
                      <a:r>
                        <a:rPr lang="de-DE" sz="1700" dirty="0">
                          <a:latin typeface="Arial" panose="020B0604020202020204" pitchFamily="34" charset="0"/>
                          <a:cs typeface="Arial" panose="020B0604020202020204" pitchFamily="34" charset="0"/>
                        </a:rPr>
                        <a:t>Analysieren und Reflektieren</a:t>
                      </a:r>
                      <a:endParaRPr lang="de-DE" sz="1700" b="1" dirty="0">
                        <a:latin typeface="Arial" panose="020B0604020202020204" pitchFamily="34" charset="0"/>
                        <a:cs typeface="Arial" panose="020B0604020202020204" pitchFamily="34" charset="0"/>
                      </a:endParaRPr>
                    </a:p>
                  </a:txBody>
                  <a:tcPr>
                    <a:solidFill>
                      <a:srgbClr val="CDE7C3"/>
                    </a:solidFill>
                  </a:tcPr>
                </a:tc>
                <a:tc>
                  <a:txBody>
                    <a:bodyPr/>
                    <a:lstStyle/>
                    <a:p>
                      <a:pPr algn="l"/>
                      <a:r>
                        <a:rPr lang="de-DE" sz="1700" dirty="0">
                          <a:latin typeface="Arial" panose="020B0604020202020204" pitchFamily="34" charset="0"/>
                          <a:cs typeface="Arial" panose="020B0604020202020204" pitchFamily="34" charset="0"/>
                        </a:rPr>
                        <a:t>Kritische Auseinandersetzung mit KI (z. B. Bias, Black Box, ethische Fragen)</a:t>
                      </a:r>
                    </a:p>
                  </a:txBody>
                  <a:tcPr>
                    <a:solidFill>
                      <a:srgbClr val="CDE7C3"/>
                    </a:solidFill>
                  </a:tcPr>
                </a:tc>
                <a:extLst>
                  <a:ext uri="{0D108BD9-81ED-4DB2-BD59-A6C34878D82A}">
                    <a16:rowId xmlns:a16="http://schemas.microsoft.com/office/drawing/2014/main" val="1985407576"/>
                  </a:ext>
                </a:extLst>
              </a:tr>
            </a:tbl>
          </a:graphicData>
        </a:graphic>
      </p:graphicFrame>
      <p:sp>
        <p:nvSpPr>
          <p:cNvPr id="7" name="Ellipse 2">
            <a:extLst>
              <a:ext uri="{FF2B5EF4-FFF2-40B4-BE49-F238E27FC236}">
                <a16:creationId xmlns:a16="http://schemas.microsoft.com/office/drawing/2014/main" id="{643BD54C-D347-A7B1-7730-ADF02AE473AF}"/>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
        <p:nvSpPr>
          <p:cNvPr id="3" name="PlaceHolder 2">
            <a:extLst>
              <a:ext uri="{FF2B5EF4-FFF2-40B4-BE49-F238E27FC236}">
                <a16:creationId xmlns:a16="http://schemas.microsoft.com/office/drawing/2014/main" id="{16110F11-5505-63EB-692E-781AA18709C7}"/>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7CA6D-7302-4A7E-BFD3-8466AA1E86C8}" type="slidenum">
              <a:rPr lang="de-DE" smtClean="0"/>
              <a:pPr/>
              <a:t>21</a:t>
            </a:fld>
            <a:endParaRPr lang="de-DE" dirty="0">
              <a:solidFill>
                <a:srgbClr val="000000"/>
              </a:solidFill>
            </a:endParaRPr>
          </a:p>
        </p:txBody>
      </p:sp>
    </p:spTree>
    <p:extLst>
      <p:ext uri="{BB962C8B-B14F-4D97-AF65-F5344CB8AC3E}">
        <p14:creationId xmlns:p14="http://schemas.microsoft.com/office/powerpoint/2010/main" val="3230435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E5943-03B1-8567-22C5-10479EE8D0C0}"/>
            </a:ext>
          </a:extLst>
        </p:cNvPr>
        <p:cNvGrpSpPr/>
        <p:nvPr/>
      </p:nvGrpSpPr>
      <p:grpSpPr>
        <a:xfrm>
          <a:off x="0" y="0"/>
          <a:ext cx="0" cy="0"/>
          <a:chOff x="0" y="0"/>
          <a:chExt cx="0" cy="0"/>
        </a:xfrm>
      </p:grpSpPr>
      <p:sp>
        <p:nvSpPr>
          <p:cNvPr id="88" name="PlaceHolder 2">
            <a:extLst>
              <a:ext uri="{FF2B5EF4-FFF2-40B4-BE49-F238E27FC236}">
                <a16:creationId xmlns:a16="http://schemas.microsoft.com/office/drawing/2014/main" id="{D931E1CE-8676-1B1D-9C90-8035B3193693}"/>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22</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E755DCB4-C7E7-FC7F-B55F-6C9FE100DCF2}"/>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5" name="PlaceHolder 1">
            <a:extLst>
              <a:ext uri="{FF2B5EF4-FFF2-40B4-BE49-F238E27FC236}">
                <a16:creationId xmlns:a16="http://schemas.microsoft.com/office/drawing/2014/main" id="{CC20E7FF-C881-FD43-68B6-DAF534E6CBD1}"/>
              </a:ext>
            </a:extLst>
          </p:cNvPr>
          <p:cNvSpPr txBox="1">
            <a:spLocks/>
          </p:cNvSpPr>
          <p:nvPr/>
        </p:nvSpPr>
        <p:spPr>
          <a:xfrm>
            <a:off x="273600" y="0"/>
            <a:ext cx="1051488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2. KI – Was sind Auswirkungen auf Schule?</a:t>
            </a:r>
          </a:p>
        </p:txBody>
      </p:sp>
      <p:sp>
        <p:nvSpPr>
          <p:cNvPr id="3" name="Textfeld 2">
            <a:extLst>
              <a:ext uri="{FF2B5EF4-FFF2-40B4-BE49-F238E27FC236}">
                <a16:creationId xmlns:a16="http://schemas.microsoft.com/office/drawing/2014/main" id="{213B291B-C959-B47D-037B-75313C9F8A35}"/>
              </a:ext>
            </a:extLst>
          </p:cNvPr>
          <p:cNvSpPr txBox="1"/>
          <p:nvPr/>
        </p:nvSpPr>
        <p:spPr>
          <a:xfrm>
            <a:off x="273600" y="1454040"/>
            <a:ext cx="11369330" cy="5020670"/>
          </a:xfrm>
          <a:prstGeom prst="rect">
            <a:avLst/>
          </a:prstGeom>
          <a:noFill/>
          <a:ln>
            <a:noFill/>
          </a:ln>
          <a:effectLst/>
        </p:spPr>
        <p:txBody>
          <a:bodyPr wrap="square">
            <a:spAutoFit/>
          </a:bodyPr>
          <a:lstStyle/>
          <a:p>
            <a:pPr marL="342900" lvl="0" indent="-342900">
              <a:lnSpc>
                <a:spcPct val="150000"/>
              </a:lnSpc>
              <a:spcBef>
                <a:spcPts val="1000"/>
              </a:spcBef>
              <a:buClr>
                <a:schemeClr val="dk1"/>
              </a:buClr>
              <a:buSzPts val="2300"/>
              <a:buFont typeface="Arial" panose="020B0604020202020204" pitchFamily="34" charset="0"/>
              <a:buChar char="•"/>
            </a:pPr>
            <a:r>
              <a:rPr lang="de-DE" sz="2200" dirty="0">
                <a:latin typeface="Arial" panose="020B0604020202020204" pitchFamily="34" charset="0"/>
                <a:cs typeface="Arial" panose="020B0604020202020204" pitchFamily="34" charset="0"/>
              </a:rPr>
              <a:t>Lernformate (z. B. Hausaufgaben, Prüfungen) müssen angepasst oder sogar gänzlich überdacht werden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Nuxoll</a:t>
            </a:r>
            <a:r>
              <a:rPr lang="de-DE" sz="1400" dirty="0">
                <a:latin typeface="Arial" panose="020B0604020202020204" pitchFamily="34" charset="0"/>
                <a:cs typeface="Arial" panose="020B0604020202020204" pitchFamily="34" charset="0"/>
              </a:rPr>
              <a:t>, 2023; Schleicher, 2021)</a:t>
            </a:r>
          </a:p>
          <a:p>
            <a:pPr marL="228600" lvl="0" indent="-228600">
              <a:lnSpc>
                <a:spcPct val="150000"/>
              </a:lnSpc>
              <a:spcBef>
                <a:spcPts val="1000"/>
              </a:spcBef>
              <a:buClr>
                <a:schemeClr val="dk1"/>
              </a:buClr>
              <a:buSzPts val="2300"/>
              <a:buFont typeface="Calibri"/>
              <a:buChar char="•"/>
            </a:pPr>
            <a:endParaRPr lang="de-DE" sz="2000" dirty="0">
              <a:latin typeface="Arial" panose="020B0604020202020204" pitchFamily="34" charset="0"/>
              <a:cs typeface="Arial" panose="020B0604020202020204" pitchFamily="34" charset="0"/>
            </a:endParaRPr>
          </a:p>
          <a:p>
            <a:pPr marL="228600" lvl="0" indent="-228600">
              <a:lnSpc>
                <a:spcPct val="150000"/>
              </a:lnSpc>
              <a:spcBef>
                <a:spcPts val="1000"/>
              </a:spcBef>
              <a:buClr>
                <a:schemeClr val="dk1"/>
              </a:buClr>
              <a:buSzPts val="2300"/>
              <a:buFont typeface="Calibri"/>
              <a:buChar char="•"/>
            </a:pPr>
            <a:r>
              <a:rPr lang="de-DE" sz="2200" dirty="0">
                <a:latin typeface="Arial" panose="020B0604020202020204" pitchFamily="34" charset="0"/>
                <a:cs typeface="Arial" panose="020B0604020202020204" pitchFamily="34" charset="0"/>
              </a:rPr>
              <a:t>Kompetenzen müssen gefördert werden, die die </a:t>
            </a:r>
            <a:r>
              <a:rPr lang="de-DE" sz="2200" dirty="0" err="1">
                <a:latin typeface="Arial" panose="020B0604020202020204" pitchFamily="34" charset="0"/>
                <a:cs typeface="Arial" panose="020B0604020202020204" pitchFamily="34" charset="0"/>
              </a:rPr>
              <a:t>Schüler:innen</a:t>
            </a:r>
            <a:r>
              <a:rPr lang="de-DE" sz="2200" dirty="0">
                <a:latin typeface="Arial" panose="020B0604020202020204" pitchFamily="34" charset="0"/>
                <a:cs typeface="Arial" panose="020B0604020202020204" pitchFamily="34" charset="0"/>
              </a:rPr>
              <a:t> brauchen, um in einer zunehmend von KI geprägten Welt erfolgreich zu handeln </a:t>
            </a:r>
            <a:r>
              <a:rPr lang="de-DE" sz="1400" dirty="0">
                <a:latin typeface="Arial" panose="020B0604020202020204" pitchFamily="34" charset="0"/>
                <a:cs typeface="Arial" panose="020B0604020202020204" pitchFamily="34" charset="0"/>
              </a:rPr>
              <a:t>(OECD, 2022; </a:t>
            </a:r>
            <a:r>
              <a:rPr lang="de-DE" sz="1400" dirty="0" err="1">
                <a:latin typeface="Arial" panose="020B0604020202020204" pitchFamily="34" charset="0"/>
                <a:cs typeface="Arial" panose="020B0604020202020204" pitchFamily="34" charset="0"/>
              </a:rPr>
              <a:t>Vuorikari</a:t>
            </a:r>
            <a:r>
              <a:rPr lang="de-DE" sz="1400" dirty="0">
                <a:latin typeface="Arial" panose="020B0604020202020204" pitchFamily="34" charset="0"/>
                <a:cs typeface="Arial" panose="020B0604020202020204" pitchFamily="34" charset="0"/>
              </a:rPr>
              <a:t> et al., 2022)</a:t>
            </a:r>
          </a:p>
          <a:p>
            <a:pPr marL="228600" lvl="0" indent="-228600">
              <a:lnSpc>
                <a:spcPct val="150000"/>
              </a:lnSpc>
              <a:spcBef>
                <a:spcPts val="1000"/>
              </a:spcBef>
              <a:buClr>
                <a:schemeClr val="dk1"/>
              </a:buClr>
              <a:buSzPts val="2300"/>
              <a:buFont typeface="Calibri"/>
              <a:buChar char="•"/>
            </a:pPr>
            <a:endParaRPr lang="de-DE" sz="2000" dirty="0">
              <a:latin typeface="Arial" panose="020B0604020202020204" pitchFamily="34" charset="0"/>
              <a:cs typeface="Arial" panose="020B0604020202020204" pitchFamily="34" charset="0"/>
            </a:endParaRPr>
          </a:p>
          <a:p>
            <a:pPr marL="228600" lvl="0" indent="-228600">
              <a:lnSpc>
                <a:spcPct val="150000"/>
              </a:lnSpc>
              <a:spcBef>
                <a:spcPts val="1000"/>
              </a:spcBef>
              <a:buClr>
                <a:schemeClr val="dk1"/>
              </a:buClr>
              <a:buSzPts val="2300"/>
              <a:buFont typeface="Calibri"/>
              <a:buChar char="•"/>
            </a:pPr>
            <a:r>
              <a:rPr lang="de-DE" sz="2200" dirty="0" err="1">
                <a:latin typeface="Arial" panose="020B0604020202020204" pitchFamily="34" charset="0"/>
                <a:cs typeface="Arial" panose="020B0604020202020204" pitchFamily="34" charset="0"/>
              </a:rPr>
              <a:t>Schüler:innen</a:t>
            </a:r>
            <a:r>
              <a:rPr lang="de-DE" sz="2200" dirty="0">
                <a:latin typeface="Arial" panose="020B0604020202020204" pitchFamily="34" charset="0"/>
                <a:cs typeface="Arial" panose="020B0604020202020204" pitchFamily="34" charset="0"/>
              </a:rPr>
              <a:t> müssen darauf vorbereitet werden, gesellschaftliche Veränderungsprozesse zu einer Kultur der Digitalität zu reflektieren und aktiv mitzugestalten </a:t>
            </a:r>
            <a:r>
              <a:rPr lang="de-DE" sz="1400" dirty="0">
                <a:latin typeface="Arial" panose="020B0604020202020204" pitchFamily="34" charset="0"/>
                <a:cs typeface="Arial" panose="020B0604020202020204" pitchFamily="34" charset="0"/>
              </a:rPr>
              <a:t>(Stalder &amp; Kuttner, 2022)</a:t>
            </a:r>
          </a:p>
        </p:txBody>
      </p:sp>
      <p:sp>
        <p:nvSpPr>
          <p:cNvPr id="2" name="Ellipse 2">
            <a:extLst>
              <a:ext uri="{FF2B5EF4-FFF2-40B4-BE49-F238E27FC236}">
                <a16:creationId xmlns:a16="http://schemas.microsoft.com/office/drawing/2014/main" id="{10A08C1C-6EF7-87D3-E8FD-8DDBBA11492C}"/>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24930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76F57-B0F9-6B76-0090-A38628EFBBAD}"/>
            </a:ext>
          </a:extLst>
        </p:cNvPr>
        <p:cNvGrpSpPr/>
        <p:nvPr/>
      </p:nvGrpSpPr>
      <p:grpSpPr>
        <a:xfrm>
          <a:off x="0" y="0"/>
          <a:ext cx="0" cy="0"/>
          <a:chOff x="0" y="0"/>
          <a:chExt cx="0" cy="0"/>
        </a:xfrm>
      </p:grpSpPr>
      <p:sp>
        <p:nvSpPr>
          <p:cNvPr id="88" name="PlaceHolder 2">
            <a:extLst>
              <a:ext uri="{FF2B5EF4-FFF2-40B4-BE49-F238E27FC236}">
                <a16:creationId xmlns:a16="http://schemas.microsoft.com/office/drawing/2014/main" id="{A89DFF0F-1826-A2CA-FD1B-0E5E9A3DCA73}"/>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23</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58FAA311-D66F-581D-C39C-2AE2F6E07A0D}"/>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5" name="PlaceHolder 1">
            <a:extLst>
              <a:ext uri="{FF2B5EF4-FFF2-40B4-BE49-F238E27FC236}">
                <a16:creationId xmlns:a16="http://schemas.microsoft.com/office/drawing/2014/main" id="{0958B84E-64D5-FD71-8C69-5B5554098D71}"/>
              </a:ext>
            </a:extLst>
          </p:cNvPr>
          <p:cNvSpPr txBox="1">
            <a:spLocks/>
          </p:cNvSpPr>
          <p:nvPr/>
        </p:nvSpPr>
        <p:spPr>
          <a:xfrm>
            <a:off x="273600" y="249660"/>
            <a:ext cx="10969023"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ct val="100000"/>
              </a:lnSpc>
            </a:pPr>
            <a:r>
              <a:rPr lang="de-DE" spc="37" dirty="0">
                <a:solidFill>
                  <a:srgbClr val="404040"/>
                </a:solidFill>
                <a:ea typeface="Calibri" panose="020F0502020204030204" pitchFamily="34" charset="0"/>
                <a:cs typeface="Calibri" panose="020F0502020204030204" pitchFamily="34" charset="0"/>
                <a:sym typeface="TT Rounds Condensed Bold"/>
              </a:rPr>
              <a:t>2. KI – Wie wird ChatGPT in Schulen verwendet? </a:t>
            </a:r>
          </a:p>
          <a:p>
            <a:pPr>
              <a:lnSpc>
                <a:spcPct val="100000"/>
              </a:lnSpc>
            </a:pPr>
            <a:endParaRPr lang="de-DE" sz="1400" spc="37" dirty="0">
              <a:solidFill>
                <a:srgbClr val="000000"/>
              </a:solidFill>
              <a:cs typeface="Calibri" panose="020F0502020204030204" pitchFamily="34" charset="0"/>
              <a:sym typeface="TT Rounds Condensed Bold"/>
            </a:endParaRPr>
          </a:p>
          <a:p>
            <a:pPr>
              <a:lnSpc>
                <a:spcPct val="100000"/>
              </a:lnSpc>
            </a:pPr>
            <a:r>
              <a:rPr lang="de-DE" sz="1400" dirty="0">
                <a:solidFill>
                  <a:srgbClr val="404040"/>
                </a:solidFill>
              </a:rPr>
              <a:t>(</a:t>
            </a:r>
            <a:r>
              <a:rPr lang="de-DE" sz="1400" dirty="0" err="1">
                <a:solidFill>
                  <a:srgbClr val="404040"/>
                </a:solidFill>
              </a:rPr>
              <a:t>Mogavi</a:t>
            </a:r>
            <a:r>
              <a:rPr lang="de-DE" sz="1400" dirty="0">
                <a:solidFill>
                  <a:srgbClr val="404040"/>
                </a:solidFill>
              </a:rPr>
              <a:t> et al., 2024)</a:t>
            </a:r>
            <a:r>
              <a:rPr lang="de-DE" sz="1400" spc="37" dirty="0">
                <a:solidFill>
                  <a:srgbClr val="404040"/>
                </a:solidFill>
                <a:ea typeface="Calibri" panose="020F0502020204030204" pitchFamily="34" charset="0"/>
                <a:cs typeface="Calibri" panose="020F0502020204030204" pitchFamily="34" charset="0"/>
                <a:sym typeface="TT Rounds Condensed Bold"/>
              </a:rPr>
              <a:t> </a:t>
            </a:r>
            <a:endParaRPr lang="de-DE" spc="37" dirty="0">
              <a:solidFill>
                <a:srgbClr val="404040"/>
              </a:solidFill>
              <a:ea typeface="Calibri" panose="020F0502020204030204" pitchFamily="34" charset="0"/>
              <a:cs typeface="Calibri" panose="020F0502020204030204" pitchFamily="34" charset="0"/>
              <a:sym typeface="TT Rounds Condensed Bold"/>
            </a:endParaRPr>
          </a:p>
        </p:txBody>
      </p:sp>
      <p:sp>
        <p:nvSpPr>
          <p:cNvPr id="3" name="Textfeld 2">
            <a:extLst>
              <a:ext uri="{FF2B5EF4-FFF2-40B4-BE49-F238E27FC236}">
                <a16:creationId xmlns:a16="http://schemas.microsoft.com/office/drawing/2014/main" id="{0BE04D82-BCC3-5F58-8B4B-C935E1324B5D}"/>
              </a:ext>
            </a:extLst>
          </p:cNvPr>
          <p:cNvSpPr txBox="1"/>
          <p:nvPr/>
        </p:nvSpPr>
        <p:spPr>
          <a:xfrm>
            <a:off x="273600" y="1454040"/>
            <a:ext cx="11369330" cy="4097340"/>
          </a:xfrm>
          <a:prstGeom prst="rect">
            <a:avLst/>
          </a:prstGeom>
          <a:noFill/>
          <a:ln>
            <a:noFill/>
          </a:ln>
          <a:effectLst/>
        </p:spPr>
        <p:txBody>
          <a:bodyPr wrap="square">
            <a:spAutoFit/>
          </a:bodyPr>
          <a:lstStyle/>
          <a:p>
            <a:pPr marL="457200" indent="-457200">
              <a:lnSpc>
                <a:spcPct val="150000"/>
              </a:lnSpc>
              <a:spcBef>
                <a:spcPts val="1000"/>
              </a:spcBef>
              <a:buClr>
                <a:schemeClr val="dk1"/>
              </a:buClr>
              <a:buSzPts val="2300"/>
              <a:buFont typeface="Arial"/>
              <a:buChar char="•"/>
            </a:pPr>
            <a:r>
              <a:rPr lang="de-DE" sz="2200" b="1" dirty="0">
                <a:solidFill>
                  <a:srgbClr val="8D67A8"/>
                </a:solidFill>
                <a:latin typeface="Arial" panose="020B0604020202020204" pitchFamily="34" charset="0"/>
                <a:cs typeface="Arial" panose="020B0604020202020204" pitchFamily="34" charset="0"/>
              </a:rPr>
              <a:t>Kommunizieren und schriftlichen Ausdruck üben:</a:t>
            </a:r>
            <a:r>
              <a:rPr lang="de-DE" sz="2200" dirty="0">
                <a:latin typeface="Arial" panose="020B0604020202020204" pitchFamily="34" charset="0"/>
                <a:cs typeface="Arial" panose="020B0604020202020204" pitchFamily="34" charset="0"/>
              </a:rPr>
              <a:t> ChatGPT als Umgebung mit geringem Druck </a:t>
            </a:r>
          </a:p>
          <a:p>
            <a:pPr marL="457200" indent="-457200">
              <a:lnSpc>
                <a:spcPct val="150000"/>
              </a:lnSpc>
              <a:spcBef>
                <a:spcPts val="1000"/>
              </a:spcBef>
              <a:buClr>
                <a:schemeClr val="dk1"/>
              </a:buClr>
              <a:buSzPts val="2300"/>
              <a:buFont typeface="Arial"/>
              <a:buChar char="•"/>
            </a:pPr>
            <a:r>
              <a:rPr lang="de-DE" sz="2200" b="1" dirty="0">
                <a:solidFill>
                  <a:srgbClr val="8D67A8"/>
                </a:solidFill>
                <a:latin typeface="Arial" panose="020B0604020202020204" pitchFamily="34" charset="0"/>
                <a:cs typeface="Arial" panose="020B0604020202020204" pitchFamily="34" charset="0"/>
              </a:rPr>
              <a:t>Personalisiertes Lernen:</a:t>
            </a:r>
            <a:r>
              <a:rPr lang="de-DE" sz="2200" dirty="0">
                <a:latin typeface="Arial" panose="020B0604020202020204" pitchFamily="34" charset="0"/>
                <a:cs typeface="Arial" panose="020B0604020202020204" pitchFamily="34" charset="0"/>
              </a:rPr>
              <a:t> Abwandlungen von Aufgaben nach individuellen Interessen und Lernniveaus</a:t>
            </a:r>
          </a:p>
          <a:p>
            <a:pPr marL="457200" indent="-457200">
              <a:lnSpc>
                <a:spcPct val="150000"/>
              </a:lnSpc>
              <a:spcBef>
                <a:spcPts val="1000"/>
              </a:spcBef>
              <a:buClr>
                <a:schemeClr val="dk1"/>
              </a:buClr>
              <a:buSzPts val="2300"/>
              <a:buFont typeface="Arial"/>
              <a:buChar char="•"/>
            </a:pPr>
            <a:r>
              <a:rPr lang="de-DE" sz="2200" b="1" dirty="0">
                <a:solidFill>
                  <a:srgbClr val="8D67A8"/>
                </a:solidFill>
                <a:latin typeface="Arial" panose="020B0604020202020204" pitchFamily="34" charset="0"/>
                <a:cs typeface="Arial" panose="020B0604020202020204" pitchFamily="34" charset="0"/>
              </a:rPr>
              <a:t>Unterstützung für komplexe Aufgaben: </a:t>
            </a:r>
            <a:r>
              <a:rPr lang="de-DE" sz="2200" dirty="0">
                <a:latin typeface="Arial" panose="020B0604020202020204" pitchFamily="34" charset="0"/>
                <a:cs typeface="Arial" panose="020B0604020202020204" pitchFamily="34" charset="0"/>
              </a:rPr>
              <a:t>Hilfestellung z.B. bei Mathematikrätseln </a:t>
            </a:r>
          </a:p>
          <a:p>
            <a:pPr marL="457200" indent="-457200">
              <a:lnSpc>
                <a:spcPct val="150000"/>
              </a:lnSpc>
              <a:spcBef>
                <a:spcPts val="1000"/>
              </a:spcBef>
              <a:buClr>
                <a:schemeClr val="dk1"/>
              </a:buClr>
              <a:buSzPts val="2300"/>
              <a:buFont typeface="Arial"/>
              <a:buChar char="•"/>
            </a:pPr>
            <a:r>
              <a:rPr lang="de-DE" sz="2200" b="1" dirty="0">
                <a:solidFill>
                  <a:srgbClr val="8D67A8"/>
                </a:solidFill>
                <a:latin typeface="Arial" panose="020B0604020202020204" pitchFamily="34" charset="0"/>
                <a:cs typeface="Arial" panose="020B0604020202020204" pitchFamily="34" charset="0"/>
              </a:rPr>
              <a:t>Unterstützung für Eltern / Lernen zu Hause:</a:t>
            </a:r>
            <a:r>
              <a:rPr lang="de-DE" sz="2200" dirty="0">
                <a:latin typeface="Arial" panose="020B0604020202020204" pitchFamily="34" charset="0"/>
                <a:cs typeface="Arial" panose="020B0604020202020204" pitchFamily="34" charset="0"/>
              </a:rPr>
              <a:t> Generieren einfacher </a:t>
            </a:r>
            <a:r>
              <a:rPr lang="de-DE" sz="2200" dirty="0" err="1">
                <a:latin typeface="Arial" panose="020B0604020202020204" pitchFamily="34" charset="0"/>
                <a:cs typeface="Arial" panose="020B0604020202020204" pitchFamily="34" charset="0"/>
              </a:rPr>
              <a:t>Erklärschritte</a:t>
            </a:r>
            <a:r>
              <a:rPr lang="de-DE" sz="2200" dirty="0">
                <a:latin typeface="Arial" panose="020B0604020202020204" pitchFamily="34" charset="0"/>
                <a:cs typeface="Arial" panose="020B0604020202020204" pitchFamily="34" charset="0"/>
              </a:rPr>
              <a:t> </a:t>
            </a:r>
          </a:p>
          <a:p>
            <a:pPr marL="457200" indent="-457200">
              <a:lnSpc>
                <a:spcPct val="150000"/>
              </a:lnSpc>
              <a:spcBef>
                <a:spcPts val="1000"/>
              </a:spcBef>
              <a:buClr>
                <a:schemeClr val="dk1"/>
              </a:buClr>
              <a:buSzPts val="2300"/>
              <a:buFont typeface="Arial"/>
              <a:buChar char="•"/>
            </a:pPr>
            <a:r>
              <a:rPr lang="de-DE" sz="2200" b="1" dirty="0">
                <a:solidFill>
                  <a:srgbClr val="8D67A8"/>
                </a:solidFill>
                <a:latin typeface="Arial" panose="020B0604020202020204" pitchFamily="34" charset="0"/>
                <a:cs typeface="Arial" panose="020B0604020202020204" pitchFamily="34" charset="0"/>
              </a:rPr>
              <a:t>Unterstützung für Lernende mit Einschränkungen </a:t>
            </a:r>
          </a:p>
        </p:txBody>
      </p:sp>
      <p:sp>
        <p:nvSpPr>
          <p:cNvPr id="2" name="Ellipse 2">
            <a:extLst>
              <a:ext uri="{FF2B5EF4-FFF2-40B4-BE49-F238E27FC236}">
                <a16:creationId xmlns:a16="http://schemas.microsoft.com/office/drawing/2014/main" id="{5717C7CD-5C57-9DA3-8D33-66837B214B34}"/>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153949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A7C27-B8E4-2DEE-587D-3DB037F39E79}"/>
            </a:ext>
          </a:extLst>
        </p:cNvPr>
        <p:cNvGrpSpPr/>
        <p:nvPr/>
      </p:nvGrpSpPr>
      <p:grpSpPr>
        <a:xfrm>
          <a:off x="0" y="0"/>
          <a:ext cx="0" cy="0"/>
          <a:chOff x="0" y="0"/>
          <a:chExt cx="0" cy="0"/>
        </a:xfrm>
      </p:grpSpPr>
      <p:sp>
        <p:nvSpPr>
          <p:cNvPr id="88" name="PlaceHolder 2">
            <a:extLst>
              <a:ext uri="{FF2B5EF4-FFF2-40B4-BE49-F238E27FC236}">
                <a16:creationId xmlns:a16="http://schemas.microsoft.com/office/drawing/2014/main" id="{DA45D4E2-4187-81E3-0161-136500C52121}"/>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24</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DAF9132C-C2C7-53D8-3026-80FF716EB5CB}"/>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5" name="PlaceHolder 1">
            <a:extLst>
              <a:ext uri="{FF2B5EF4-FFF2-40B4-BE49-F238E27FC236}">
                <a16:creationId xmlns:a16="http://schemas.microsoft.com/office/drawing/2014/main" id="{DF65AA4D-5DBF-63C6-ADA1-17697ADE8183}"/>
              </a:ext>
            </a:extLst>
          </p:cNvPr>
          <p:cNvSpPr txBox="1">
            <a:spLocks/>
          </p:cNvSpPr>
          <p:nvPr/>
        </p:nvSpPr>
        <p:spPr>
          <a:xfrm>
            <a:off x="275818" y="291730"/>
            <a:ext cx="10909062"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2. KI – Welche Kompetenzen brauchen Lernende?</a:t>
            </a:r>
          </a:p>
        </p:txBody>
      </p:sp>
      <p:sp>
        <p:nvSpPr>
          <p:cNvPr id="9" name="Textfeld 8">
            <a:extLst>
              <a:ext uri="{FF2B5EF4-FFF2-40B4-BE49-F238E27FC236}">
                <a16:creationId xmlns:a16="http://schemas.microsoft.com/office/drawing/2014/main" id="{5856B7E0-E5DB-89B8-77B9-1ABBE98766EC}"/>
              </a:ext>
            </a:extLst>
          </p:cNvPr>
          <p:cNvSpPr txBox="1"/>
          <p:nvPr/>
        </p:nvSpPr>
        <p:spPr>
          <a:xfrm>
            <a:off x="9623685" y="3492708"/>
            <a:ext cx="184731" cy="369332"/>
          </a:xfrm>
          <a:prstGeom prst="rect">
            <a:avLst/>
          </a:prstGeom>
          <a:noFill/>
        </p:spPr>
        <p:txBody>
          <a:bodyPr wrap="none" rtlCol="0">
            <a:spAutoFit/>
          </a:bodyPr>
          <a:lstStyle/>
          <a:p>
            <a:endParaRPr lang="de-DE" dirty="0"/>
          </a:p>
        </p:txBody>
      </p:sp>
      <p:sp>
        <p:nvSpPr>
          <p:cNvPr id="10" name="Textfeld 9">
            <a:extLst>
              <a:ext uri="{FF2B5EF4-FFF2-40B4-BE49-F238E27FC236}">
                <a16:creationId xmlns:a16="http://schemas.microsoft.com/office/drawing/2014/main" id="{C66E2092-240F-5709-5D38-376B788DC5AA}"/>
              </a:ext>
            </a:extLst>
          </p:cNvPr>
          <p:cNvSpPr txBox="1"/>
          <p:nvPr/>
        </p:nvSpPr>
        <p:spPr>
          <a:xfrm>
            <a:off x="4646951" y="3522689"/>
            <a:ext cx="184731" cy="369332"/>
          </a:xfrm>
          <a:prstGeom prst="rect">
            <a:avLst/>
          </a:prstGeom>
          <a:noFill/>
        </p:spPr>
        <p:txBody>
          <a:bodyPr wrap="none" rtlCol="0">
            <a:spAutoFit/>
          </a:bodyPr>
          <a:lstStyle/>
          <a:p>
            <a:endParaRPr lang="de-DE" dirty="0"/>
          </a:p>
        </p:txBody>
      </p:sp>
      <p:sp>
        <p:nvSpPr>
          <p:cNvPr id="3" name="Google Shape;266;p30">
            <a:extLst>
              <a:ext uri="{FF2B5EF4-FFF2-40B4-BE49-F238E27FC236}">
                <a16:creationId xmlns:a16="http://schemas.microsoft.com/office/drawing/2014/main" id="{CB89C8FE-AD3C-17EC-5EF5-1DE456BA1F50}"/>
              </a:ext>
            </a:extLst>
          </p:cNvPr>
          <p:cNvSpPr txBox="1"/>
          <p:nvPr/>
        </p:nvSpPr>
        <p:spPr>
          <a:xfrm>
            <a:off x="549720" y="2285802"/>
            <a:ext cx="5383500" cy="35701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de-DE" sz="2100" b="1" i="0" u="none" strike="noStrike" cap="none" dirty="0">
                <a:solidFill>
                  <a:schemeClr val="dk1"/>
                </a:solidFill>
                <a:latin typeface="Arial" panose="020B0604020202020204" pitchFamily="34" charset="0"/>
                <a:ea typeface="Calibri"/>
                <a:cs typeface="Arial" panose="020B0604020202020204" pitchFamily="34" charset="0"/>
                <a:sym typeface="Calibri"/>
              </a:rPr>
              <a:t>Grundverständnis der technischen Basis </a:t>
            </a:r>
            <a:r>
              <a:rPr lang="de-DE" sz="1600" b="0" i="1" u="none" strike="noStrike" cap="none" dirty="0">
                <a:latin typeface="Arial" panose="020B0604020202020204" pitchFamily="34" charset="0"/>
                <a:ea typeface="Calibri"/>
                <a:cs typeface="Arial" panose="020B0604020202020204" pitchFamily="34" charset="0"/>
                <a:sym typeface="Calibri"/>
              </a:rPr>
              <a:t>(</a:t>
            </a:r>
            <a:r>
              <a:rPr lang="de-DE" sz="1600" b="0" i="1" u="none" strike="noStrike" cap="none" dirty="0" err="1">
                <a:latin typeface="Arial" panose="020B0604020202020204" pitchFamily="34" charset="0"/>
                <a:ea typeface="Calibri"/>
                <a:cs typeface="Arial" panose="020B0604020202020204" pitchFamily="34" charset="0"/>
                <a:sym typeface="Calibri"/>
              </a:rPr>
              <a:t>Mogavi</a:t>
            </a:r>
            <a:r>
              <a:rPr lang="de-DE" sz="1600" b="0" i="1" u="none" strike="noStrike" cap="none" dirty="0">
                <a:latin typeface="Arial" panose="020B0604020202020204" pitchFamily="34" charset="0"/>
                <a:ea typeface="Calibri"/>
                <a:cs typeface="Arial" panose="020B0604020202020204" pitchFamily="34" charset="0"/>
                <a:sym typeface="Calibri"/>
              </a:rPr>
              <a:t> et al., 2024) </a:t>
            </a:r>
            <a:endParaRPr sz="1600" b="0" i="1" u="none" strike="noStrike" cap="none" dirty="0">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de-DE" sz="2100" b="0" i="0" u="none" strike="noStrike" cap="none" dirty="0">
                <a:solidFill>
                  <a:schemeClr val="dk1"/>
                </a:solidFill>
                <a:latin typeface="Arial" panose="020B0604020202020204" pitchFamily="34" charset="0"/>
                <a:ea typeface="Calibri"/>
                <a:cs typeface="Arial" panose="020B0604020202020204" pitchFamily="34" charset="0"/>
                <a:sym typeface="Calibri"/>
              </a:rPr>
              <a:t>Dies schließt die Grenzen von ChatGPT &amp; Co. ein: (Noch) keine Rechtsberatung / medizinische Diagnose allein mit </a:t>
            </a:r>
            <a:r>
              <a:rPr lang="de-DE" sz="2100" b="0" i="0" u="none" strike="noStrike" cap="none" dirty="0" err="1">
                <a:solidFill>
                  <a:schemeClr val="dk1"/>
                </a:solidFill>
                <a:latin typeface="Arial" panose="020B0604020202020204" pitchFamily="34" charset="0"/>
                <a:ea typeface="Calibri"/>
                <a:cs typeface="Arial" panose="020B0604020202020204" pitchFamily="34" charset="0"/>
                <a:sym typeface="Calibri"/>
              </a:rPr>
              <a:t>ChatBot</a:t>
            </a:r>
            <a:r>
              <a:rPr lang="de-DE" sz="2100" b="0" i="0" u="none" strike="noStrike" cap="none" dirty="0">
                <a:solidFill>
                  <a:schemeClr val="dk1"/>
                </a:solidFill>
                <a:latin typeface="Arial" panose="020B0604020202020204" pitchFamily="34" charset="0"/>
                <a:ea typeface="Calibri"/>
                <a:cs typeface="Arial" panose="020B0604020202020204" pitchFamily="34" charset="0"/>
                <a:sym typeface="Calibri"/>
              </a:rPr>
              <a:t>!</a:t>
            </a:r>
            <a:endParaRPr lang="de-DE" sz="2100"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de-DE" sz="2100" b="0" i="0" u="none" strike="noStrike" cap="none" dirty="0">
                <a:solidFill>
                  <a:schemeClr val="dk1"/>
                </a:solidFill>
                <a:latin typeface="Arial" panose="020B0604020202020204" pitchFamily="34" charset="0"/>
                <a:ea typeface="Calibri"/>
                <a:cs typeface="Arial" panose="020B0604020202020204" pitchFamily="34" charset="0"/>
                <a:sym typeface="Calibri"/>
              </a:rPr>
              <a:t>Kritische Quellenprüfung, auch zur Vermeidung von Plagiaten</a:t>
            </a:r>
            <a:endParaRPr lang="de-DE" sz="2100"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de-DE" sz="2100" b="0" i="0" u="none" strike="noStrike" cap="none" dirty="0">
                <a:solidFill>
                  <a:schemeClr val="dk1"/>
                </a:solidFill>
                <a:latin typeface="Arial" panose="020B0604020202020204" pitchFamily="34" charset="0"/>
                <a:ea typeface="Calibri"/>
                <a:cs typeface="Arial" panose="020B0604020202020204" pitchFamily="34" charset="0"/>
                <a:sym typeface="Calibri"/>
              </a:rPr>
              <a:t>Wissen über „</a:t>
            </a:r>
            <a:r>
              <a:rPr lang="de-DE" sz="2100" b="0" i="0" u="none" strike="noStrike" cap="none" dirty="0" err="1">
                <a:solidFill>
                  <a:schemeClr val="dk1"/>
                </a:solidFill>
                <a:latin typeface="Arial" panose="020B0604020202020204" pitchFamily="34" charset="0"/>
                <a:ea typeface="Calibri"/>
                <a:cs typeface="Arial" panose="020B0604020202020204" pitchFamily="34" charset="0"/>
                <a:sym typeface="Calibri"/>
              </a:rPr>
              <a:t>world</a:t>
            </a:r>
            <a:r>
              <a:rPr lang="de-DE" sz="21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de-DE" sz="2100" b="0" i="0" u="none" strike="noStrike" cap="none" dirty="0" err="1">
                <a:solidFill>
                  <a:schemeClr val="dk1"/>
                </a:solidFill>
                <a:latin typeface="Arial" panose="020B0604020202020204" pitchFamily="34" charset="0"/>
                <a:ea typeface="Calibri"/>
                <a:cs typeface="Arial" panose="020B0604020202020204" pitchFamily="34" charset="0"/>
                <a:sym typeface="Calibri"/>
              </a:rPr>
              <a:t>bias</a:t>
            </a:r>
            <a:r>
              <a:rPr lang="de-DE" sz="2100" b="0" i="0" u="none" strike="noStrike" cap="none" dirty="0">
                <a:solidFill>
                  <a:schemeClr val="dk1"/>
                </a:solidFill>
                <a:latin typeface="Arial" panose="020B0604020202020204" pitchFamily="34" charset="0"/>
                <a:ea typeface="Calibri"/>
                <a:cs typeface="Arial" panose="020B0604020202020204" pitchFamily="34" charset="0"/>
                <a:sym typeface="Calibri"/>
              </a:rPr>
              <a:t>“ von KI </a:t>
            </a:r>
            <a:r>
              <a:rPr lang="de-DE" sz="1600" b="0" i="1" u="none" strike="noStrike" cap="none" dirty="0">
                <a:latin typeface="Arial" panose="020B0604020202020204" pitchFamily="34" charset="0"/>
                <a:ea typeface="Calibri"/>
                <a:cs typeface="Arial" panose="020B0604020202020204" pitchFamily="34" charset="0"/>
                <a:sym typeface="Calibri"/>
              </a:rPr>
              <a:t>(</a:t>
            </a:r>
            <a:r>
              <a:rPr lang="de-DE" sz="1600" b="0" i="1" u="none" strike="noStrike" cap="none" dirty="0" err="1">
                <a:latin typeface="Arial" panose="020B0604020202020204" pitchFamily="34" charset="0"/>
                <a:ea typeface="Calibri"/>
                <a:cs typeface="Arial" panose="020B0604020202020204" pitchFamily="34" charset="0"/>
                <a:sym typeface="Calibri"/>
              </a:rPr>
              <a:t>Pasquinelli</a:t>
            </a:r>
            <a:r>
              <a:rPr lang="de-DE" sz="1600" b="0" i="1" u="none" strike="noStrike" cap="none" dirty="0">
                <a:latin typeface="Arial" panose="020B0604020202020204" pitchFamily="34" charset="0"/>
                <a:ea typeface="Calibri"/>
                <a:cs typeface="Arial" panose="020B0604020202020204" pitchFamily="34" charset="0"/>
                <a:sym typeface="Calibri"/>
              </a:rPr>
              <a:t>, 2019)</a:t>
            </a:r>
            <a:endParaRPr lang="de-DE" sz="1600" i="1" dirty="0">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de-DE" sz="2100" b="0" i="0" u="none" strike="noStrike" cap="none" dirty="0">
                <a:solidFill>
                  <a:schemeClr val="dk1"/>
                </a:solidFill>
                <a:latin typeface="Arial" panose="020B0604020202020204" pitchFamily="34" charset="0"/>
                <a:ea typeface="Calibri"/>
                <a:cs typeface="Arial" panose="020B0604020202020204" pitchFamily="34" charset="0"/>
                <a:sym typeface="Calibri"/>
              </a:rPr>
              <a:t>Umgang mit eigenen Daten</a:t>
            </a: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11" name="Google Shape;267;p30">
            <a:extLst>
              <a:ext uri="{FF2B5EF4-FFF2-40B4-BE49-F238E27FC236}">
                <a16:creationId xmlns:a16="http://schemas.microsoft.com/office/drawing/2014/main" id="{A1E2D953-F8EB-B87F-A43D-5B99189C78DC}"/>
              </a:ext>
            </a:extLst>
          </p:cNvPr>
          <p:cNvSpPr txBox="1"/>
          <p:nvPr/>
        </p:nvSpPr>
        <p:spPr>
          <a:xfrm>
            <a:off x="6661896" y="2343692"/>
            <a:ext cx="5383500" cy="33239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r>
              <a:rPr lang="de-DE" sz="2100" b="1" i="0" u="none" strike="noStrike" cap="none" dirty="0">
                <a:solidFill>
                  <a:schemeClr val="dk1"/>
                </a:solidFill>
                <a:latin typeface="Arial" panose="020B0604020202020204" pitchFamily="34" charset="0"/>
                <a:ea typeface="Calibri"/>
                <a:cs typeface="Arial" panose="020B0604020202020204" pitchFamily="34" charset="0"/>
                <a:sym typeface="Calibri"/>
              </a:rPr>
              <a:t>Verständnis von gesellschaftlichen Veränderungen</a:t>
            </a: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de-DE" sz="2100" b="0" i="0" u="none" strike="noStrike" cap="none" dirty="0">
                <a:solidFill>
                  <a:schemeClr val="dk1"/>
                </a:solidFill>
                <a:latin typeface="Arial" panose="020B0604020202020204" pitchFamily="34" charset="0"/>
                <a:ea typeface="Calibri"/>
                <a:cs typeface="Arial" panose="020B0604020202020204" pitchFamily="34" charset="0"/>
                <a:sym typeface="Calibri"/>
              </a:rPr>
              <a:t>Wie verändert KI Lesen, Schreiben und Denken?</a:t>
            </a:r>
            <a:endParaRPr lang="de-DE" sz="2100"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de-DE" sz="2100" b="0" i="0" u="none" strike="noStrike" cap="none" dirty="0">
                <a:solidFill>
                  <a:schemeClr val="dk1"/>
                </a:solidFill>
                <a:latin typeface="Arial" panose="020B0604020202020204" pitchFamily="34" charset="0"/>
                <a:ea typeface="Calibri"/>
                <a:cs typeface="Arial" panose="020B0604020202020204" pitchFamily="34" charset="0"/>
                <a:sym typeface="Calibri"/>
              </a:rPr>
              <a:t>Welche Konsequenzen können diese Veränderungen haben und wie bewerten wir diese?</a:t>
            </a:r>
            <a:endParaRPr lang="de-DE" sz="2100"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de-DE" sz="2100" b="0" i="0" u="none" strike="noStrike" cap="none" dirty="0">
                <a:solidFill>
                  <a:schemeClr val="dk1"/>
                </a:solidFill>
                <a:latin typeface="Arial" panose="020B0604020202020204" pitchFamily="34" charset="0"/>
                <a:ea typeface="Calibri"/>
                <a:cs typeface="Arial" panose="020B0604020202020204" pitchFamily="34" charset="0"/>
                <a:sym typeface="Calibri"/>
              </a:rPr>
              <a:t>Wie können „wir“ mit KI umgehen – als Einzelpersonen, als Klasse, als Schule, als Gesellschaft?</a:t>
            </a: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12" name="Google Shape;268;p30">
            <a:extLst>
              <a:ext uri="{FF2B5EF4-FFF2-40B4-BE49-F238E27FC236}">
                <a16:creationId xmlns:a16="http://schemas.microsoft.com/office/drawing/2014/main" id="{F0E47D1B-87FE-AC7F-5FC4-D7C2D94E945E}"/>
              </a:ext>
            </a:extLst>
          </p:cNvPr>
          <p:cNvSpPr/>
          <p:nvPr/>
        </p:nvSpPr>
        <p:spPr>
          <a:xfrm>
            <a:off x="4990928" y="1550438"/>
            <a:ext cx="2199600" cy="523200"/>
          </a:xfrm>
          <a:prstGeom prst="curvedDownArrow">
            <a:avLst>
              <a:gd name="adj1" fmla="val 25000"/>
              <a:gd name="adj2" fmla="val 50000"/>
              <a:gd name="adj3" fmla="val 25000"/>
            </a:avLst>
          </a:prstGeom>
          <a:solidFill>
            <a:srgbClr val="FF9352"/>
          </a:solidFill>
          <a:ln>
            <a:solidFill>
              <a:srgbClr val="FF9352"/>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3" name="Google Shape;269;p30">
            <a:extLst>
              <a:ext uri="{FF2B5EF4-FFF2-40B4-BE49-F238E27FC236}">
                <a16:creationId xmlns:a16="http://schemas.microsoft.com/office/drawing/2014/main" id="{B9507994-937E-FCCD-EC49-0758872B2FD4}"/>
              </a:ext>
            </a:extLst>
          </p:cNvPr>
          <p:cNvSpPr/>
          <p:nvPr/>
        </p:nvSpPr>
        <p:spPr>
          <a:xfrm rot="10800000">
            <a:off x="4990928" y="5779026"/>
            <a:ext cx="2199600" cy="523200"/>
          </a:xfrm>
          <a:prstGeom prst="curvedDownArrow">
            <a:avLst>
              <a:gd name="adj1" fmla="val 25000"/>
              <a:gd name="adj2" fmla="val 50000"/>
              <a:gd name="adj3" fmla="val 25000"/>
            </a:avLst>
          </a:prstGeom>
          <a:solidFill>
            <a:srgbClr val="FF9352"/>
          </a:solidFill>
          <a:ln>
            <a:solidFill>
              <a:srgbClr val="FF9352"/>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 name="Ellipse 2">
            <a:extLst>
              <a:ext uri="{FF2B5EF4-FFF2-40B4-BE49-F238E27FC236}">
                <a16:creationId xmlns:a16="http://schemas.microsoft.com/office/drawing/2014/main" id="{F36F4264-795A-9EF8-5E13-D76619BF03C3}"/>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
        <p:nvSpPr>
          <p:cNvPr id="4" name="Rechteck 3">
            <a:extLst>
              <a:ext uri="{FF2B5EF4-FFF2-40B4-BE49-F238E27FC236}">
                <a16:creationId xmlns:a16="http://schemas.microsoft.com/office/drawing/2014/main" id="{CC5BEED9-75BF-5501-179C-0F628B5979CC}"/>
              </a:ext>
            </a:extLst>
          </p:cNvPr>
          <p:cNvSpPr/>
          <p:nvPr/>
        </p:nvSpPr>
        <p:spPr>
          <a:xfrm>
            <a:off x="9881590" y="805127"/>
            <a:ext cx="2149634" cy="1147320"/>
          </a:xfrm>
          <a:prstGeom prst="rect">
            <a:avLst/>
          </a:prstGeom>
          <a:blipFill dpi="0" rotWithShape="1">
            <a:blip r:embed="rId3">
              <a:alphaModFix amt="34000"/>
            </a:blip>
            <a:srcRect/>
            <a:stretch>
              <a:fillRect/>
            </a:stretch>
          </a:blip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i="1" dirty="0">
                <a:solidFill>
                  <a:srgbClr val="404040"/>
                </a:solidFill>
                <a:latin typeface="Arial" panose="020B0604020202020204" pitchFamily="34" charset="0"/>
                <a:cs typeface="Arial" panose="020B0604020202020204" pitchFamily="34" charset="0"/>
              </a:rPr>
              <a:t>Beachten Sie auch das </a:t>
            </a:r>
            <a:r>
              <a:rPr lang="de-DE" sz="1600" i="1" dirty="0" err="1">
                <a:solidFill>
                  <a:srgbClr val="404040"/>
                </a:solidFill>
                <a:latin typeface="Arial" panose="020B0604020202020204" pitchFamily="34" charset="0"/>
                <a:cs typeface="Arial" panose="020B0604020202020204" pitchFamily="34" charset="0"/>
              </a:rPr>
              <a:t>ProKIS</a:t>
            </a:r>
            <a:r>
              <a:rPr lang="de-DE" sz="1600" i="1" dirty="0">
                <a:solidFill>
                  <a:srgbClr val="404040"/>
                </a:solidFill>
                <a:latin typeface="Arial" panose="020B0604020202020204" pitchFamily="34" charset="0"/>
                <a:cs typeface="Arial" panose="020B0604020202020204" pitchFamily="34" charset="0"/>
              </a:rPr>
              <a:t>-Zusatzmaterial zu </a:t>
            </a:r>
          </a:p>
          <a:p>
            <a:pPr algn="ctr"/>
            <a:r>
              <a:rPr lang="de-DE" sz="1600" i="1" dirty="0">
                <a:solidFill>
                  <a:srgbClr val="404040"/>
                </a:solidFill>
                <a:latin typeface="Arial" panose="020B0604020202020204" pitchFamily="34" charset="0"/>
                <a:cs typeface="Arial" panose="020B0604020202020204" pitchFamily="34" charset="0"/>
              </a:rPr>
              <a:t>KI-Frameworks .</a:t>
            </a:r>
          </a:p>
        </p:txBody>
      </p:sp>
    </p:spTree>
    <p:extLst>
      <p:ext uri="{BB962C8B-B14F-4D97-AF65-F5344CB8AC3E}">
        <p14:creationId xmlns:p14="http://schemas.microsoft.com/office/powerpoint/2010/main" val="1624990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C5D03-BEA5-E579-8834-570F71E6D62A}"/>
            </a:ext>
          </a:extLst>
        </p:cNvPr>
        <p:cNvGrpSpPr/>
        <p:nvPr/>
      </p:nvGrpSpPr>
      <p:grpSpPr>
        <a:xfrm>
          <a:off x="0" y="0"/>
          <a:ext cx="0" cy="0"/>
          <a:chOff x="0" y="0"/>
          <a:chExt cx="0" cy="0"/>
        </a:xfrm>
      </p:grpSpPr>
      <p:sp>
        <p:nvSpPr>
          <p:cNvPr id="88" name="PlaceHolder 2">
            <a:extLst>
              <a:ext uri="{FF2B5EF4-FFF2-40B4-BE49-F238E27FC236}">
                <a16:creationId xmlns:a16="http://schemas.microsoft.com/office/drawing/2014/main" id="{3B99E198-C480-A3A0-E720-B07B7E49C467}"/>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25</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BA478C9B-2053-929B-8647-5AE47FBBACD9}"/>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5" name="PlaceHolder 1">
            <a:extLst>
              <a:ext uri="{FF2B5EF4-FFF2-40B4-BE49-F238E27FC236}">
                <a16:creationId xmlns:a16="http://schemas.microsoft.com/office/drawing/2014/main" id="{CBA0BD55-65B3-B102-B7BD-7CD4F9DEF8BC}"/>
              </a:ext>
            </a:extLst>
          </p:cNvPr>
          <p:cNvSpPr txBox="1">
            <a:spLocks/>
          </p:cNvSpPr>
          <p:nvPr/>
        </p:nvSpPr>
        <p:spPr>
          <a:xfrm>
            <a:off x="273600" y="0"/>
            <a:ext cx="10969023"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2. Nutzung von Chatbots – Prompts</a:t>
            </a:r>
          </a:p>
        </p:txBody>
      </p:sp>
      <p:sp>
        <p:nvSpPr>
          <p:cNvPr id="3" name="Textfeld 2">
            <a:extLst>
              <a:ext uri="{FF2B5EF4-FFF2-40B4-BE49-F238E27FC236}">
                <a16:creationId xmlns:a16="http://schemas.microsoft.com/office/drawing/2014/main" id="{BC85BB0D-6A99-B5B1-27C0-A63725794CF0}"/>
              </a:ext>
            </a:extLst>
          </p:cNvPr>
          <p:cNvSpPr txBox="1"/>
          <p:nvPr/>
        </p:nvSpPr>
        <p:spPr>
          <a:xfrm>
            <a:off x="273600" y="1454040"/>
            <a:ext cx="11369330" cy="1045223"/>
          </a:xfrm>
          <a:prstGeom prst="rect">
            <a:avLst/>
          </a:prstGeom>
          <a:noFill/>
          <a:ln>
            <a:noFill/>
          </a:ln>
          <a:effectLst/>
        </p:spPr>
        <p:txBody>
          <a:bodyPr wrap="square">
            <a:spAutoFit/>
          </a:bodyPr>
          <a:lstStyle/>
          <a:p>
            <a:pPr lvl="0">
              <a:lnSpc>
                <a:spcPct val="150000"/>
              </a:lnSpc>
              <a:buSzPts val="1800"/>
            </a:pPr>
            <a:r>
              <a:rPr lang="de-DE" sz="2200" spc="37" dirty="0">
                <a:solidFill>
                  <a:srgbClr val="000000"/>
                </a:solidFill>
                <a:latin typeface="Arial" panose="020B0604020202020204" pitchFamily="34" charset="0"/>
                <a:ea typeface="Calibri" panose="020F0502020204030204" pitchFamily="34" charset="0"/>
                <a:cs typeface="Arial" panose="020B0604020202020204" pitchFamily="34" charset="0"/>
              </a:rPr>
              <a:t>Anweisungen oder Befehle, die einem KI-System gegeben werden, um eine bestimmte Aufgabe auszuführen.</a:t>
            </a:r>
          </a:p>
        </p:txBody>
      </p:sp>
      <p:grpSp>
        <p:nvGrpSpPr>
          <p:cNvPr id="2" name="Google Shape;328;p35">
            <a:extLst>
              <a:ext uri="{FF2B5EF4-FFF2-40B4-BE49-F238E27FC236}">
                <a16:creationId xmlns:a16="http://schemas.microsoft.com/office/drawing/2014/main" id="{F505753E-E212-0546-9E7D-F70D280EFABA}"/>
              </a:ext>
            </a:extLst>
          </p:cNvPr>
          <p:cNvGrpSpPr/>
          <p:nvPr/>
        </p:nvGrpSpPr>
        <p:grpSpPr>
          <a:xfrm>
            <a:off x="1155286" y="2878601"/>
            <a:ext cx="7352017" cy="1100797"/>
            <a:chOff x="1079499" y="4938518"/>
            <a:chExt cx="7175496" cy="1054099"/>
          </a:xfrm>
        </p:grpSpPr>
        <p:pic>
          <p:nvPicPr>
            <p:cNvPr id="4" name="Google Shape;329;p35">
              <a:extLst>
                <a:ext uri="{FF2B5EF4-FFF2-40B4-BE49-F238E27FC236}">
                  <a16:creationId xmlns:a16="http://schemas.microsoft.com/office/drawing/2014/main" id="{FC601EF2-2C99-97D5-955C-130196DAFC5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9499" y="4938518"/>
              <a:ext cx="7175496" cy="1054099"/>
            </a:xfrm>
            <a:prstGeom prst="rect">
              <a:avLst/>
            </a:prstGeom>
            <a:noFill/>
            <a:ln>
              <a:noFill/>
            </a:ln>
          </p:spPr>
        </p:pic>
        <p:sp>
          <p:nvSpPr>
            <p:cNvPr id="6" name="Google Shape;330;p35">
              <a:extLst>
                <a:ext uri="{FF2B5EF4-FFF2-40B4-BE49-F238E27FC236}">
                  <a16:creationId xmlns:a16="http://schemas.microsoft.com/office/drawing/2014/main" id="{1FE86F6D-4C8A-49C6-2F44-068ADA02E0E8}"/>
                </a:ext>
              </a:extLst>
            </p:cNvPr>
            <p:cNvSpPr/>
            <p:nvPr/>
          </p:nvSpPr>
          <p:spPr>
            <a:xfrm>
              <a:off x="1235033" y="5082638"/>
              <a:ext cx="255319" cy="255320"/>
            </a:xfrm>
            <a:prstGeom prst="ellipse">
              <a:avLst/>
            </a:prstGeom>
            <a:solidFill>
              <a:srgbClr val="EC78BA"/>
            </a:solidFill>
            <a:ln w="12700" cap="flat" cmpd="sng">
              <a:solidFill>
                <a:srgbClr val="EC78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7" name="Google Shape;331;p35">
            <a:extLst>
              <a:ext uri="{FF2B5EF4-FFF2-40B4-BE49-F238E27FC236}">
                <a16:creationId xmlns:a16="http://schemas.microsoft.com/office/drawing/2014/main" id="{031977AC-3FBD-D463-0C66-1B3EBA523C8E}"/>
              </a:ext>
            </a:extLst>
          </p:cNvPr>
          <p:cNvGrpSpPr/>
          <p:nvPr/>
        </p:nvGrpSpPr>
        <p:grpSpPr>
          <a:xfrm>
            <a:off x="789249" y="4274522"/>
            <a:ext cx="5461000" cy="876300"/>
            <a:chOff x="4433825" y="4983857"/>
            <a:chExt cx="5461000" cy="876300"/>
          </a:xfrm>
        </p:grpSpPr>
        <p:pic>
          <p:nvPicPr>
            <p:cNvPr id="8" name="Google Shape;332;p35" descr="Ein Bild, das Text, Schrift, Screenshot enthält.&#10;&#10;Automatisch generierte Beschreibung">
              <a:extLst>
                <a:ext uri="{FF2B5EF4-FFF2-40B4-BE49-F238E27FC236}">
                  <a16:creationId xmlns:a16="http://schemas.microsoft.com/office/drawing/2014/main" id="{FCC4F8BA-8244-82D5-77BD-38D1D925BD32}"/>
                </a:ext>
              </a:extLst>
            </p:cNvPr>
            <p:cNvPicPr preferRelativeResize="0"/>
            <p:nvPr/>
          </p:nvPicPr>
          <p:blipFill rotWithShape="1">
            <a:blip r:embed="rId4">
              <a:alphaModFix/>
            </a:blip>
            <a:srcRect/>
            <a:stretch/>
          </p:blipFill>
          <p:spPr>
            <a:xfrm>
              <a:off x="4433825" y="4983857"/>
              <a:ext cx="5461000" cy="876300"/>
            </a:xfrm>
            <a:prstGeom prst="rect">
              <a:avLst/>
            </a:prstGeom>
            <a:noFill/>
            <a:ln>
              <a:noFill/>
            </a:ln>
          </p:spPr>
        </p:pic>
        <p:sp>
          <p:nvSpPr>
            <p:cNvPr id="9" name="Google Shape;333;p35">
              <a:extLst>
                <a:ext uri="{FF2B5EF4-FFF2-40B4-BE49-F238E27FC236}">
                  <a16:creationId xmlns:a16="http://schemas.microsoft.com/office/drawing/2014/main" id="{81C147AA-B125-EB2E-B80F-690702EDF35D}"/>
                </a:ext>
              </a:extLst>
            </p:cNvPr>
            <p:cNvSpPr/>
            <p:nvPr/>
          </p:nvSpPr>
          <p:spPr>
            <a:xfrm>
              <a:off x="4521406" y="5176814"/>
              <a:ext cx="364500" cy="337500"/>
            </a:xfrm>
            <a:prstGeom prst="ellipse">
              <a:avLst/>
            </a:prstGeom>
            <a:solidFill>
              <a:srgbClr val="EC78BA"/>
            </a:solidFill>
            <a:ln w="19050" cap="flat" cmpd="sng">
              <a:solidFill>
                <a:srgbClr val="EC78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0" name="Google Shape;334;p35">
            <a:extLst>
              <a:ext uri="{FF2B5EF4-FFF2-40B4-BE49-F238E27FC236}">
                <a16:creationId xmlns:a16="http://schemas.microsoft.com/office/drawing/2014/main" id="{132897AF-B8A8-8F38-C494-AE9FD4C6AADA}"/>
              </a:ext>
            </a:extLst>
          </p:cNvPr>
          <p:cNvGrpSpPr/>
          <p:nvPr/>
        </p:nvGrpSpPr>
        <p:grpSpPr>
          <a:xfrm>
            <a:off x="3140254" y="5536448"/>
            <a:ext cx="7772400" cy="714220"/>
            <a:chOff x="1625805" y="5417141"/>
            <a:chExt cx="7772400" cy="714220"/>
          </a:xfrm>
        </p:grpSpPr>
        <p:pic>
          <p:nvPicPr>
            <p:cNvPr id="11" name="Google Shape;335;p35">
              <a:extLst>
                <a:ext uri="{FF2B5EF4-FFF2-40B4-BE49-F238E27FC236}">
                  <a16:creationId xmlns:a16="http://schemas.microsoft.com/office/drawing/2014/main" id="{49D01184-B8CD-1B62-5439-A1B8FCF11D1A}"/>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25805" y="5417141"/>
              <a:ext cx="7772400" cy="714220"/>
            </a:xfrm>
            <a:prstGeom prst="rect">
              <a:avLst/>
            </a:prstGeom>
            <a:noFill/>
            <a:ln>
              <a:noFill/>
            </a:ln>
          </p:spPr>
        </p:pic>
        <p:sp>
          <p:nvSpPr>
            <p:cNvPr id="12" name="Google Shape;336;p35">
              <a:extLst>
                <a:ext uri="{FF2B5EF4-FFF2-40B4-BE49-F238E27FC236}">
                  <a16:creationId xmlns:a16="http://schemas.microsoft.com/office/drawing/2014/main" id="{F7B2A8A2-1B6D-7C01-0C90-32AC2C633E54}"/>
                </a:ext>
              </a:extLst>
            </p:cNvPr>
            <p:cNvSpPr/>
            <p:nvPr/>
          </p:nvSpPr>
          <p:spPr>
            <a:xfrm>
              <a:off x="1625805" y="5504495"/>
              <a:ext cx="370215" cy="365423"/>
            </a:xfrm>
            <a:prstGeom prst="ellipse">
              <a:avLst/>
            </a:prstGeom>
            <a:solidFill>
              <a:srgbClr val="EC78BA"/>
            </a:solidFill>
            <a:ln w="19050" cap="flat" cmpd="sng">
              <a:solidFill>
                <a:srgbClr val="EC78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 name="Ellipse 2">
            <a:extLst>
              <a:ext uri="{FF2B5EF4-FFF2-40B4-BE49-F238E27FC236}">
                <a16:creationId xmlns:a16="http://schemas.microsoft.com/office/drawing/2014/main" id="{45E2276B-C504-69CB-70EF-2788D0F3ADC8}"/>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55249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412DC-96F3-775B-F88C-804D5913D033}"/>
            </a:ext>
          </a:extLst>
        </p:cNvPr>
        <p:cNvGrpSpPr/>
        <p:nvPr/>
      </p:nvGrpSpPr>
      <p:grpSpPr>
        <a:xfrm>
          <a:off x="0" y="0"/>
          <a:ext cx="0" cy="0"/>
          <a:chOff x="0" y="0"/>
          <a:chExt cx="0" cy="0"/>
        </a:xfrm>
      </p:grpSpPr>
      <p:sp>
        <p:nvSpPr>
          <p:cNvPr id="89" name="Rectangle 2">
            <a:extLst>
              <a:ext uri="{FF2B5EF4-FFF2-40B4-BE49-F238E27FC236}">
                <a16:creationId xmlns:a16="http://schemas.microsoft.com/office/drawing/2014/main" id="{F7A6AEB0-5935-7C10-CBC5-BA4D2F6CB140}"/>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5" name="PlaceHolder 1">
            <a:extLst>
              <a:ext uri="{FF2B5EF4-FFF2-40B4-BE49-F238E27FC236}">
                <a16:creationId xmlns:a16="http://schemas.microsoft.com/office/drawing/2014/main" id="{EB4FC0DF-E190-BEAD-1BA7-8ADF860586E5}"/>
              </a:ext>
            </a:extLst>
          </p:cNvPr>
          <p:cNvSpPr txBox="1">
            <a:spLocks/>
          </p:cNvSpPr>
          <p:nvPr/>
        </p:nvSpPr>
        <p:spPr>
          <a:xfrm>
            <a:off x="275818" y="291730"/>
            <a:ext cx="10909062"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2. Nutzung von Chatbots – Aufbau eines Prompts</a:t>
            </a:r>
          </a:p>
        </p:txBody>
      </p:sp>
      <p:sp>
        <p:nvSpPr>
          <p:cNvPr id="9" name="Textfeld 8">
            <a:extLst>
              <a:ext uri="{FF2B5EF4-FFF2-40B4-BE49-F238E27FC236}">
                <a16:creationId xmlns:a16="http://schemas.microsoft.com/office/drawing/2014/main" id="{B4E56383-1244-F754-F3CD-DD68CFD0B882}"/>
              </a:ext>
            </a:extLst>
          </p:cNvPr>
          <p:cNvSpPr txBox="1"/>
          <p:nvPr/>
        </p:nvSpPr>
        <p:spPr>
          <a:xfrm>
            <a:off x="9623685" y="3492708"/>
            <a:ext cx="184731" cy="369332"/>
          </a:xfrm>
          <a:prstGeom prst="rect">
            <a:avLst/>
          </a:prstGeom>
          <a:noFill/>
        </p:spPr>
        <p:txBody>
          <a:bodyPr wrap="none" rtlCol="0">
            <a:spAutoFit/>
          </a:bodyPr>
          <a:lstStyle/>
          <a:p>
            <a:endParaRPr lang="de-DE" dirty="0"/>
          </a:p>
        </p:txBody>
      </p:sp>
      <p:sp>
        <p:nvSpPr>
          <p:cNvPr id="10" name="Textfeld 9">
            <a:extLst>
              <a:ext uri="{FF2B5EF4-FFF2-40B4-BE49-F238E27FC236}">
                <a16:creationId xmlns:a16="http://schemas.microsoft.com/office/drawing/2014/main" id="{4DD03D73-BB9F-DE95-AA5F-6388591C0B20}"/>
              </a:ext>
            </a:extLst>
          </p:cNvPr>
          <p:cNvSpPr txBox="1"/>
          <p:nvPr/>
        </p:nvSpPr>
        <p:spPr>
          <a:xfrm>
            <a:off x="4646951" y="3522689"/>
            <a:ext cx="184731" cy="369332"/>
          </a:xfrm>
          <a:prstGeom prst="rect">
            <a:avLst/>
          </a:prstGeom>
          <a:noFill/>
        </p:spPr>
        <p:txBody>
          <a:bodyPr wrap="none" rtlCol="0">
            <a:spAutoFit/>
          </a:bodyPr>
          <a:lstStyle/>
          <a:p>
            <a:endParaRPr lang="de-DE" dirty="0"/>
          </a:p>
        </p:txBody>
      </p:sp>
      <p:sp>
        <p:nvSpPr>
          <p:cNvPr id="88" name="PlaceHolder 2">
            <a:extLst>
              <a:ext uri="{FF2B5EF4-FFF2-40B4-BE49-F238E27FC236}">
                <a16:creationId xmlns:a16="http://schemas.microsoft.com/office/drawing/2014/main" id="{AC7D6DE6-E002-2686-5D3F-EC394B24EF8B}"/>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26</a:t>
            </a:fld>
            <a:endParaRPr lang="en-US" sz="1200" b="0" u="none" strike="noStrike" dirty="0">
              <a:solidFill>
                <a:srgbClr val="000000"/>
              </a:solidFill>
              <a:effectLst/>
              <a:uFillTx/>
              <a:latin typeface="Calibri"/>
            </a:endParaRPr>
          </a:p>
        </p:txBody>
      </p:sp>
      <p:sp>
        <p:nvSpPr>
          <p:cNvPr id="7" name="Textfeld 6">
            <a:extLst>
              <a:ext uri="{FF2B5EF4-FFF2-40B4-BE49-F238E27FC236}">
                <a16:creationId xmlns:a16="http://schemas.microsoft.com/office/drawing/2014/main" id="{49F2362A-CE1D-0E45-2293-7D263028BC32}"/>
              </a:ext>
            </a:extLst>
          </p:cNvPr>
          <p:cNvSpPr txBox="1"/>
          <p:nvPr/>
        </p:nvSpPr>
        <p:spPr>
          <a:xfrm>
            <a:off x="275819" y="1648089"/>
            <a:ext cx="10077222" cy="4918181"/>
          </a:xfrm>
          <a:prstGeom prst="rect">
            <a:avLst/>
          </a:prstGeom>
          <a:solidFill>
            <a:srgbClr val="FFFAB5"/>
          </a:solidFill>
          <a:ln>
            <a:noFill/>
          </a:ln>
          <a:effectLst>
            <a:outerShdw blurRad="50800" dist="38100" dir="2700000" algn="tl" rotWithShape="0">
              <a:prstClr val="black">
                <a:alpha val="40000"/>
              </a:prstClr>
            </a:outerShdw>
          </a:effectLst>
        </p:spPr>
        <p:txBody>
          <a:bodyPr wrap="square" rtlCol="0">
            <a:noAutofit/>
          </a:bodyPr>
          <a:lstStyle/>
          <a:p>
            <a:pPr>
              <a:lnSpc>
                <a:spcPct val="150000"/>
              </a:lnSpc>
              <a:spcAft>
                <a:spcPts val="600"/>
              </a:spcAft>
            </a:pPr>
            <a:r>
              <a:rPr lang="de-DE" sz="2000" b="1" dirty="0">
                <a:latin typeface="Arial" panose="020B0604020202020204" pitchFamily="34" charset="0"/>
                <a:cs typeface="Arial" panose="020B0604020202020204" pitchFamily="34" charset="0"/>
              </a:rPr>
              <a:t>1. Rolle festlegen: </a:t>
            </a:r>
            <a:r>
              <a:rPr lang="de-DE" sz="2000" dirty="0">
                <a:latin typeface="Arial" panose="020B0604020202020204" pitchFamily="34" charset="0"/>
                <a:cs typeface="Arial" panose="020B0604020202020204" pitchFamily="34" charset="0"/>
              </a:rPr>
              <a:t>Du bist Lehrkraft (Schulform spezifizieren) </a:t>
            </a:r>
          </a:p>
          <a:p>
            <a:pPr>
              <a:lnSpc>
                <a:spcPct val="150000"/>
              </a:lnSpc>
              <a:spcAft>
                <a:spcPts val="600"/>
              </a:spcAft>
            </a:pPr>
            <a:r>
              <a:rPr lang="de-DE" sz="2000" b="1" dirty="0">
                <a:latin typeface="Arial" panose="020B0604020202020204" pitchFamily="34" charset="0"/>
                <a:cs typeface="Arial" panose="020B0604020202020204" pitchFamily="34" charset="0"/>
              </a:rPr>
              <a:t>2. Kontext festlegen: </a:t>
            </a:r>
            <a:r>
              <a:rPr lang="de-DE" sz="2000" dirty="0">
                <a:latin typeface="Arial" panose="020B0604020202020204" pitchFamily="34" charset="0"/>
                <a:cs typeface="Arial" panose="020B0604020202020204" pitchFamily="34" charset="0"/>
              </a:rPr>
              <a:t>für das Fach X (bitte ausfüllen). Du planst eine Unterrichtsstunde in der Jahrgangsstufe X (bitte ausfüllen) zu folgendem Thema: X (bitte ausfüllen). </a:t>
            </a:r>
          </a:p>
          <a:p>
            <a:pPr>
              <a:lnSpc>
                <a:spcPct val="150000"/>
              </a:lnSpc>
              <a:spcAft>
                <a:spcPts val="600"/>
              </a:spcAft>
            </a:pPr>
            <a:r>
              <a:rPr lang="de-DE" sz="2000" b="1" dirty="0">
                <a:latin typeface="Arial" panose="020B0604020202020204" pitchFamily="34" charset="0"/>
                <a:cs typeface="Arial" panose="020B0604020202020204" pitchFamily="34" charset="0"/>
              </a:rPr>
              <a:t>3. Output spezifizieren: </a:t>
            </a:r>
            <a:r>
              <a:rPr lang="de-DE" sz="2000" dirty="0">
                <a:latin typeface="Arial" panose="020B0604020202020204" pitchFamily="34" charset="0"/>
                <a:cs typeface="Arial" panose="020B0604020202020204" pitchFamily="34" charset="0"/>
              </a:rPr>
              <a:t>Erweitere die Aufgabenplanung/Unterrichtsskizze (bitte anpassen) im Anhang inhaltlich und methodisch um verschiedene Aspekte von Demokratiebildung (</a:t>
            </a:r>
            <a:r>
              <a:rPr lang="de-DE" sz="2000" i="1" dirty="0">
                <a:latin typeface="Arial" panose="020B0604020202020204" pitchFamily="34" charset="0"/>
                <a:cs typeface="Arial" panose="020B0604020202020204" pitchFamily="34" charset="0"/>
              </a:rPr>
              <a:t>optional auch KI)</a:t>
            </a:r>
            <a:r>
              <a:rPr lang="de-DE" sz="2000" dirty="0">
                <a:latin typeface="Arial" panose="020B0604020202020204" pitchFamily="34" charset="0"/>
                <a:cs typeface="Arial" panose="020B0604020202020204" pitchFamily="34" charset="0"/>
              </a:rPr>
              <a:t>.</a:t>
            </a:r>
          </a:p>
          <a:p>
            <a:pPr>
              <a:lnSpc>
                <a:spcPct val="150000"/>
              </a:lnSpc>
              <a:spcAft>
                <a:spcPts val="600"/>
              </a:spcAft>
            </a:pPr>
            <a:r>
              <a:rPr lang="de-DE" sz="2000" b="1" dirty="0">
                <a:latin typeface="Arial" panose="020B0604020202020204" pitchFamily="34" charset="0"/>
                <a:cs typeface="Arial" panose="020B0604020202020204" pitchFamily="34" charset="0"/>
              </a:rPr>
              <a:t>4. Bedingungen festlegen: </a:t>
            </a:r>
            <a:r>
              <a:rPr lang="de-DE" sz="2000" dirty="0">
                <a:latin typeface="Arial" panose="020B0604020202020204" pitchFamily="34" charset="0"/>
                <a:cs typeface="Arial" panose="020B0604020202020204" pitchFamily="34" charset="0"/>
              </a:rPr>
              <a:t>Nutze dafür das ebenfalls angehängte Material zu Demokratiebildung.</a:t>
            </a:r>
          </a:p>
          <a:p>
            <a:pPr>
              <a:lnSpc>
                <a:spcPct val="150000"/>
              </a:lnSpc>
              <a:spcAft>
                <a:spcPts val="600"/>
              </a:spcAft>
            </a:pPr>
            <a:r>
              <a:rPr lang="de-DE" sz="2000" b="1" dirty="0">
                <a:latin typeface="Arial" panose="020B0604020202020204" pitchFamily="34" charset="0"/>
                <a:cs typeface="Arial" panose="020B0604020202020204" pitchFamily="34" charset="0"/>
              </a:rPr>
              <a:t>5. Ausgabeformat spezifizieren: </a:t>
            </a:r>
            <a:r>
              <a:rPr lang="de-DE" sz="2000" dirty="0">
                <a:latin typeface="Arial" panose="020B0604020202020204" pitchFamily="34" charset="0"/>
                <a:cs typeface="Arial" panose="020B0604020202020204" pitchFamily="34" charset="0"/>
              </a:rPr>
              <a:t>Erstelle eine Tabelle, in welcher der ursprüngliche Unterrichtsablauf und der erweiterte Unterrichtsablauf gegenübergestellt werden.</a:t>
            </a:r>
          </a:p>
        </p:txBody>
      </p:sp>
      <p:pic>
        <p:nvPicPr>
          <p:cNvPr id="4" name="Grafik 3">
            <a:extLst>
              <a:ext uri="{FF2B5EF4-FFF2-40B4-BE49-F238E27FC236}">
                <a16:creationId xmlns:a16="http://schemas.microsoft.com/office/drawing/2014/main" id="{61E9BE84-0DA1-9543-FFDB-5028844F2130}"/>
              </a:ext>
            </a:extLst>
          </p:cNvPr>
          <p:cNvPicPr>
            <a:picLocks noChangeAspect="1"/>
          </p:cNvPicPr>
          <p:nvPr/>
        </p:nvPicPr>
        <p:blipFill>
          <a:blip r:embed="rId3"/>
          <a:stretch>
            <a:fillRect/>
          </a:stretch>
        </p:blipFill>
        <p:spPr>
          <a:xfrm>
            <a:off x="10194587" y="3045841"/>
            <a:ext cx="1982912" cy="2778452"/>
          </a:xfrm>
          <a:prstGeom prst="rect">
            <a:avLst/>
          </a:prstGeom>
        </p:spPr>
      </p:pic>
      <p:sp>
        <p:nvSpPr>
          <p:cNvPr id="8" name="Ellipse 2">
            <a:extLst>
              <a:ext uri="{FF2B5EF4-FFF2-40B4-BE49-F238E27FC236}">
                <a16:creationId xmlns:a16="http://schemas.microsoft.com/office/drawing/2014/main" id="{CF3241B8-87DB-0A4A-C463-E73CD744C353}"/>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
        <p:nvSpPr>
          <p:cNvPr id="2" name="Rechteck 1">
            <a:extLst>
              <a:ext uri="{FF2B5EF4-FFF2-40B4-BE49-F238E27FC236}">
                <a16:creationId xmlns:a16="http://schemas.microsoft.com/office/drawing/2014/main" id="{FDF9EBFD-7F58-F459-6421-9C5C8B3A828C}"/>
              </a:ext>
            </a:extLst>
          </p:cNvPr>
          <p:cNvSpPr/>
          <p:nvPr/>
        </p:nvSpPr>
        <p:spPr>
          <a:xfrm>
            <a:off x="10440146" y="1630378"/>
            <a:ext cx="1751854" cy="1322175"/>
          </a:xfrm>
          <a:prstGeom prst="rect">
            <a:avLst/>
          </a:prstGeom>
          <a:blipFill dpi="0" rotWithShape="1">
            <a:blip r:embed="rId4">
              <a:alphaModFix amt="34000"/>
            </a:blip>
            <a:srcRect/>
            <a:stretch>
              <a:fillRect/>
            </a:stretch>
          </a:blip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i="1" dirty="0">
                <a:solidFill>
                  <a:srgbClr val="404040"/>
                </a:solidFill>
                <a:latin typeface="Arial" panose="020B0604020202020204" pitchFamily="34" charset="0"/>
                <a:cs typeface="Arial" panose="020B0604020202020204" pitchFamily="34" charset="0"/>
              </a:rPr>
              <a:t>Beachten Sie für mehr Details auch das </a:t>
            </a:r>
            <a:r>
              <a:rPr lang="de-DE" sz="1600" i="1" dirty="0" err="1">
                <a:solidFill>
                  <a:srgbClr val="404040"/>
                </a:solidFill>
                <a:latin typeface="Arial" panose="020B0604020202020204" pitchFamily="34" charset="0"/>
                <a:cs typeface="Arial" panose="020B0604020202020204" pitchFamily="34" charset="0"/>
              </a:rPr>
              <a:t>ProKIS</a:t>
            </a:r>
            <a:r>
              <a:rPr lang="de-DE" sz="1600" i="1" dirty="0">
                <a:solidFill>
                  <a:srgbClr val="404040"/>
                </a:solidFill>
                <a:latin typeface="Arial" panose="020B0604020202020204" pitchFamily="34" charset="0"/>
                <a:cs typeface="Arial" panose="020B0604020202020204" pitchFamily="34" charset="0"/>
              </a:rPr>
              <a:t>-Zusatzmaterial!</a:t>
            </a:r>
          </a:p>
        </p:txBody>
      </p:sp>
    </p:spTree>
    <p:extLst>
      <p:ext uri="{BB962C8B-B14F-4D97-AF65-F5344CB8AC3E}">
        <p14:creationId xmlns:p14="http://schemas.microsoft.com/office/powerpoint/2010/main" val="2486779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3A24A-5DC1-487F-0452-04C20B0C6592}"/>
            </a:ext>
          </a:extLst>
        </p:cNvPr>
        <p:cNvGrpSpPr/>
        <p:nvPr/>
      </p:nvGrpSpPr>
      <p:grpSpPr>
        <a:xfrm>
          <a:off x="0" y="0"/>
          <a:ext cx="0" cy="0"/>
          <a:chOff x="0" y="0"/>
          <a:chExt cx="0" cy="0"/>
        </a:xfrm>
      </p:grpSpPr>
      <p:sp>
        <p:nvSpPr>
          <p:cNvPr id="89" name="Rectangle 2">
            <a:extLst>
              <a:ext uri="{FF2B5EF4-FFF2-40B4-BE49-F238E27FC236}">
                <a16:creationId xmlns:a16="http://schemas.microsoft.com/office/drawing/2014/main" id="{66BDE3A8-7328-BCC9-2139-EE4212E16FFC}"/>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9" name="Textfeld 8">
            <a:extLst>
              <a:ext uri="{FF2B5EF4-FFF2-40B4-BE49-F238E27FC236}">
                <a16:creationId xmlns:a16="http://schemas.microsoft.com/office/drawing/2014/main" id="{45CD9D9D-C4A0-067D-9E78-CA496856543D}"/>
              </a:ext>
            </a:extLst>
          </p:cNvPr>
          <p:cNvSpPr txBox="1"/>
          <p:nvPr/>
        </p:nvSpPr>
        <p:spPr>
          <a:xfrm>
            <a:off x="9623685" y="3492708"/>
            <a:ext cx="184731" cy="369332"/>
          </a:xfrm>
          <a:prstGeom prst="rect">
            <a:avLst/>
          </a:prstGeom>
          <a:noFill/>
        </p:spPr>
        <p:txBody>
          <a:bodyPr wrap="none" rtlCol="0">
            <a:spAutoFit/>
          </a:bodyPr>
          <a:lstStyle/>
          <a:p>
            <a:endParaRPr lang="de-DE" dirty="0"/>
          </a:p>
        </p:txBody>
      </p:sp>
      <p:sp>
        <p:nvSpPr>
          <p:cNvPr id="10" name="Textfeld 9">
            <a:extLst>
              <a:ext uri="{FF2B5EF4-FFF2-40B4-BE49-F238E27FC236}">
                <a16:creationId xmlns:a16="http://schemas.microsoft.com/office/drawing/2014/main" id="{794B2CC6-D26A-B072-C369-64836B170474}"/>
              </a:ext>
            </a:extLst>
          </p:cNvPr>
          <p:cNvSpPr txBox="1"/>
          <p:nvPr/>
        </p:nvSpPr>
        <p:spPr>
          <a:xfrm>
            <a:off x="4646951" y="3522689"/>
            <a:ext cx="184731" cy="369332"/>
          </a:xfrm>
          <a:prstGeom prst="rect">
            <a:avLst/>
          </a:prstGeom>
          <a:noFill/>
        </p:spPr>
        <p:txBody>
          <a:bodyPr wrap="none" rtlCol="0">
            <a:spAutoFit/>
          </a:bodyPr>
          <a:lstStyle/>
          <a:p>
            <a:endParaRPr lang="de-DE" dirty="0"/>
          </a:p>
        </p:txBody>
      </p:sp>
      <p:sp>
        <p:nvSpPr>
          <p:cNvPr id="88" name="PlaceHolder 2">
            <a:extLst>
              <a:ext uri="{FF2B5EF4-FFF2-40B4-BE49-F238E27FC236}">
                <a16:creationId xmlns:a16="http://schemas.microsoft.com/office/drawing/2014/main" id="{DF560AD4-12A3-DD01-A4AD-2EDD8CD34547}"/>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27</a:t>
            </a:fld>
            <a:endParaRPr lang="en-US" sz="1200" b="0" u="none" strike="noStrike" dirty="0">
              <a:solidFill>
                <a:srgbClr val="000000"/>
              </a:solidFill>
              <a:effectLst/>
              <a:uFillTx/>
              <a:latin typeface="Calibri"/>
            </a:endParaRPr>
          </a:p>
        </p:txBody>
      </p:sp>
      <p:sp>
        <p:nvSpPr>
          <p:cNvPr id="6" name="Textfeld 5">
            <a:extLst>
              <a:ext uri="{FF2B5EF4-FFF2-40B4-BE49-F238E27FC236}">
                <a16:creationId xmlns:a16="http://schemas.microsoft.com/office/drawing/2014/main" id="{6F5C0F5E-D92C-D318-B9E3-85CC130256FC}"/>
              </a:ext>
            </a:extLst>
          </p:cNvPr>
          <p:cNvSpPr txBox="1"/>
          <p:nvPr/>
        </p:nvSpPr>
        <p:spPr>
          <a:xfrm>
            <a:off x="275818" y="1802659"/>
            <a:ext cx="11501023" cy="4330127"/>
          </a:xfrm>
          <a:prstGeom prst="rect">
            <a:avLst/>
          </a:prstGeom>
          <a:solidFill>
            <a:srgbClr val="FFFAB5"/>
          </a:solidFill>
          <a:ln>
            <a:noFill/>
          </a:ln>
          <a:effectLst>
            <a:outerShdw blurRad="50800" dist="38100" dir="2700000" algn="tl" rotWithShape="0">
              <a:prstClr val="black">
                <a:alpha val="40000"/>
              </a:prstClr>
            </a:outerShdw>
          </a:effectLst>
        </p:spPr>
        <p:txBody>
          <a:bodyPr wrap="square" rtlCol="0">
            <a:noAutofit/>
          </a:bodyPr>
          <a:lstStyle/>
          <a:p>
            <a:pPr>
              <a:lnSpc>
                <a:spcPct val="150000"/>
              </a:lnSpc>
            </a:pPr>
            <a:r>
              <a:rPr lang="de-DE" sz="2000" b="1" dirty="0">
                <a:latin typeface="Arial" panose="020B0604020202020204" pitchFamily="34" charset="0"/>
                <a:cs typeface="Arial" panose="020B0604020202020204" pitchFamily="34" charset="0"/>
              </a:rPr>
              <a:t>Der Prompt:</a:t>
            </a:r>
          </a:p>
          <a:p>
            <a:pPr>
              <a:lnSpc>
                <a:spcPct val="150000"/>
              </a:lnSpc>
            </a:pPr>
            <a:endParaRPr lang="de-DE" sz="2000" b="1" dirty="0">
              <a:latin typeface="Arial" panose="020B0604020202020204" pitchFamily="34" charset="0"/>
              <a:cs typeface="Arial" panose="020B0604020202020204" pitchFamily="34" charset="0"/>
            </a:endParaRPr>
          </a:p>
          <a:p>
            <a:pPr>
              <a:lnSpc>
                <a:spcPct val="150000"/>
              </a:lnSpc>
            </a:pPr>
            <a:r>
              <a:rPr lang="de-DE" sz="2000" dirty="0">
                <a:latin typeface="Arial" panose="020B0604020202020204" pitchFamily="34" charset="0"/>
                <a:cs typeface="Arial" panose="020B0604020202020204" pitchFamily="34" charset="0"/>
              </a:rPr>
              <a:t>Du bist Lehrkraft (bitte Schulform spezifizieren) für das Fach X (bitte ausfüllen). Du planst eine Unterrichtsstunde in der Jahrgangsstufe X (bitte ausfüllen) zu folgendem Thema: X (bitte ausfüllen). </a:t>
            </a:r>
          </a:p>
          <a:p>
            <a:pPr>
              <a:lnSpc>
                <a:spcPct val="150000"/>
              </a:lnSpc>
            </a:pPr>
            <a:r>
              <a:rPr lang="de-DE" sz="2000" dirty="0">
                <a:latin typeface="Arial" panose="020B0604020202020204" pitchFamily="34" charset="0"/>
                <a:cs typeface="Arial" panose="020B0604020202020204" pitchFamily="34" charset="0"/>
              </a:rPr>
              <a:t>Erweitere die Aufgabenplanung/Unterrichtsskizze (bitte anpassen) im Anhang inhaltlich und methodisch um verschiedene Aspekte von Demokratiebildung (</a:t>
            </a:r>
            <a:r>
              <a:rPr lang="de-DE" sz="2000" i="1" dirty="0">
                <a:latin typeface="Arial" panose="020B0604020202020204" pitchFamily="34" charset="0"/>
                <a:cs typeface="Arial" panose="020B0604020202020204" pitchFamily="34" charset="0"/>
              </a:rPr>
              <a:t>optional auch KI)</a:t>
            </a:r>
            <a:r>
              <a:rPr lang="de-DE" sz="2000" dirty="0">
                <a:latin typeface="Arial" panose="020B0604020202020204" pitchFamily="34" charset="0"/>
                <a:cs typeface="Arial" panose="020B0604020202020204" pitchFamily="34" charset="0"/>
              </a:rPr>
              <a:t>.</a:t>
            </a:r>
          </a:p>
          <a:p>
            <a:pPr>
              <a:lnSpc>
                <a:spcPct val="150000"/>
              </a:lnSpc>
            </a:pPr>
            <a:r>
              <a:rPr lang="de-DE" sz="2000" dirty="0">
                <a:latin typeface="Arial" panose="020B0604020202020204" pitchFamily="34" charset="0"/>
                <a:cs typeface="Arial" panose="020B0604020202020204" pitchFamily="34" charset="0"/>
              </a:rPr>
              <a:t>Nutze dafür das ebenfalls angehängte Material zu Demokratiebildung.</a:t>
            </a:r>
          </a:p>
          <a:p>
            <a:pPr>
              <a:lnSpc>
                <a:spcPct val="150000"/>
              </a:lnSpc>
            </a:pPr>
            <a:r>
              <a:rPr lang="de-DE" sz="2000" dirty="0">
                <a:latin typeface="Arial" panose="020B0604020202020204" pitchFamily="34" charset="0"/>
                <a:cs typeface="Arial" panose="020B0604020202020204" pitchFamily="34" charset="0"/>
              </a:rPr>
              <a:t>Erstelle eine Tabelle, in welcher der ursprüngliche Unterrichtsablauf und der erweiterte Unterrichtsablauf gegenübergestellt werden.</a:t>
            </a:r>
          </a:p>
        </p:txBody>
      </p:sp>
      <p:sp>
        <p:nvSpPr>
          <p:cNvPr id="2" name="PlaceHolder 1">
            <a:extLst>
              <a:ext uri="{FF2B5EF4-FFF2-40B4-BE49-F238E27FC236}">
                <a16:creationId xmlns:a16="http://schemas.microsoft.com/office/drawing/2014/main" id="{DA7EE51D-0B8C-E0EE-7C20-8EFF6400A3E8}"/>
              </a:ext>
            </a:extLst>
          </p:cNvPr>
          <p:cNvSpPr txBox="1">
            <a:spLocks/>
          </p:cNvSpPr>
          <p:nvPr/>
        </p:nvSpPr>
        <p:spPr>
          <a:xfrm>
            <a:off x="273600" y="0"/>
            <a:ext cx="10969023"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2. Nutzung von Chatbots – Beispielprompt</a:t>
            </a:r>
          </a:p>
        </p:txBody>
      </p:sp>
      <p:sp>
        <p:nvSpPr>
          <p:cNvPr id="3" name="Ellipse 2">
            <a:extLst>
              <a:ext uri="{FF2B5EF4-FFF2-40B4-BE49-F238E27FC236}">
                <a16:creationId xmlns:a16="http://schemas.microsoft.com/office/drawing/2014/main" id="{AC3AE945-D0D0-D17D-9B69-25CA20980D26}"/>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1384013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965F8-B741-F16E-2E89-69FF35C7C547}"/>
            </a:ext>
          </a:extLst>
        </p:cNvPr>
        <p:cNvGrpSpPr/>
        <p:nvPr/>
      </p:nvGrpSpPr>
      <p:grpSpPr>
        <a:xfrm>
          <a:off x="0" y="0"/>
          <a:ext cx="0" cy="0"/>
          <a:chOff x="0" y="0"/>
          <a:chExt cx="0" cy="0"/>
        </a:xfrm>
      </p:grpSpPr>
      <p:sp>
        <p:nvSpPr>
          <p:cNvPr id="4" name="Google Shape;315;p34">
            <a:extLst>
              <a:ext uri="{FF2B5EF4-FFF2-40B4-BE49-F238E27FC236}">
                <a16:creationId xmlns:a16="http://schemas.microsoft.com/office/drawing/2014/main" id="{C9F7A0F8-E963-50FF-3A8C-A96ED26306D7}"/>
              </a:ext>
            </a:extLst>
          </p:cNvPr>
          <p:cNvSpPr txBox="1">
            <a:spLocks/>
          </p:cNvSpPr>
          <p:nvPr/>
        </p:nvSpPr>
        <p:spPr>
          <a:xfrm>
            <a:off x="3758898" y="2013261"/>
            <a:ext cx="8691471" cy="2831475"/>
          </a:xfrm>
          <a:prstGeom prst="rect">
            <a:avLst/>
          </a:prstGeom>
          <a:noFill/>
          <a:ln w="0">
            <a:noFill/>
          </a:ln>
        </p:spPr>
        <p:txBody>
          <a:bodyPr spcFirstLastPara="1" wrap="square" lIns="91425" tIns="45700" rIns="91425" bIns="45700" anchor="b" anchorCtr="0">
            <a:normAutofit/>
          </a:bodyPr>
          <a:lstStyle>
            <a:lvl1pPr marL="228600" indent="-228600" algn="l" defTabSz="914400" rtl="0" eaLnBrk="1" latinLnBrk="0" hangingPunct="1">
              <a:lnSpc>
                <a:spcPct val="90000"/>
              </a:lnSpc>
              <a:spcBef>
                <a:spcPts val="1001"/>
              </a:spcBef>
              <a:buClr>
                <a:srgbClr val="000000"/>
              </a:buClr>
              <a:buFont typeface="Arial"/>
              <a:buChar char="•"/>
              <a:defRPr lang="de-DE" sz="2800" b="0" u="none" strike="noStrike" kern="1200">
                <a:solidFill>
                  <a:schemeClr val="dk1"/>
                </a:solidFill>
                <a:effectLst/>
                <a:uFillTx/>
                <a:latin typeface="Calibri"/>
                <a:ea typeface="+mn-ea"/>
                <a:cs typeface="+mn-cs"/>
              </a:defRPr>
            </a:lvl1pPr>
            <a:lvl2pPr marL="685800" lvl="1" indent="-228600" algn="l" defTabSz="914400" rtl="0" eaLnBrk="1" latinLnBrk="0" hangingPunct="1">
              <a:lnSpc>
                <a:spcPct val="90000"/>
              </a:lnSpc>
              <a:spcBef>
                <a:spcPts val="499"/>
              </a:spcBef>
              <a:buClr>
                <a:srgbClr val="000000"/>
              </a:buClr>
              <a:buFont typeface="Arial"/>
              <a:buChar char="•"/>
              <a:defRPr lang="de-DE" sz="2400" b="0" u="none" strike="noStrike" kern="1200">
                <a:solidFill>
                  <a:schemeClr val="dk1"/>
                </a:solidFill>
                <a:effectLst/>
                <a:uFillTx/>
                <a:latin typeface="Calibri"/>
                <a:ea typeface="+mn-ea"/>
                <a:cs typeface="+mn-cs"/>
              </a:defRPr>
            </a:lvl2pPr>
            <a:lvl3pPr marL="1143000" lvl="2" indent="-228600" algn="l" defTabSz="914400" rtl="0" eaLnBrk="1" latinLnBrk="0" hangingPunct="1">
              <a:lnSpc>
                <a:spcPct val="90000"/>
              </a:lnSpc>
              <a:spcBef>
                <a:spcPts val="499"/>
              </a:spcBef>
              <a:buClr>
                <a:srgbClr val="000000"/>
              </a:buClr>
              <a:buFont typeface="Arial"/>
              <a:buChar char="•"/>
              <a:defRPr lang="de-DE" sz="2000" b="0" u="none" strike="noStrike" kern="1200">
                <a:solidFill>
                  <a:schemeClr val="dk1"/>
                </a:solidFill>
                <a:effectLst/>
                <a:uFillTx/>
                <a:latin typeface="Calibri"/>
                <a:ea typeface="+mn-ea"/>
                <a:cs typeface="+mn-cs"/>
              </a:defRPr>
            </a:lvl3pPr>
            <a:lvl4pPr marL="1600200" lvl="3"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4pPr>
            <a:lvl5pPr marL="2057400" lvl="4"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6000"/>
              <a:buNone/>
            </a:pPr>
            <a:r>
              <a:rPr lang="de-DE" sz="5400" dirty="0">
                <a:solidFill>
                  <a:schemeClr val="dk1">
                    <a:lumMod val="75000"/>
                    <a:lumOff val="25000"/>
                  </a:schemeClr>
                </a:solidFill>
                <a:latin typeface="Arial"/>
                <a:ea typeface="+mj-ea"/>
                <a:cs typeface="+mj-cs"/>
                <a:sym typeface="Calibri"/>
              </a:rPr>
              <a:t>3. Arbeitsphase I:</a:t>
            </a:r>
          </a:p>
          <a:p>
            <a:pPr marL="0" indent="0" algn="ctr">
              <a:spcBef>
                <a:spcPts val="0"/>
              </a:spcBef>
              <a:buClr>
                <a:schemeClr val="dk1"/>
              </a:buClr>
              <a:buSzPts val="6000"/>
              <a:buNone/>
            </a:pPr>
            <a:r>
              <a:rPr lang="de-DE" sz="5400" dirty="0">
                <a:solidFill>
                  <a:schemeClr val="dk1">
                    <a:lumMod val="75000"/>
                    <a:lumOff val="25000"/>
                  </a:schemeClr>
                </a:solidFill>
                <a:latin typeface="Arial"/>
                <a:ea typeface="+mj-ea"/>
                <a:cs typeface="+mj-cs"/>
                <a:sym typeface="Calibri"/>
              </a:rPr>
              <a:t>KI für Demokratiebildung nutzen</a:t>
            </a:r>
          </a:p>
        </p:txBody>
      </p:sp>
      <p:pic>
        <p:nvPicPr>
          <p:cNvPr id="5" name="Google Shape;316;p34" descr="Ein Bild, das Vortex, Spirale, Kreis, Licht enthält.&#10;&#10;Automatisch generierte Beschreibung">
            <a:extLst>
              <a:ext uri="{FF2B5EF4-FFF2-40B4-BE49-F238E27FC236}">
                <a16:creationId xmlns:a16="http://schemas.microsoft.com/office/drawing/2014/main" id="{56F85C68-7DDE-DE81-68D7-281EF81AE3CA}"/>
              </a:ext>
            </a:extLst>
          </p:cNvPr>
          <p:cNvPicPr preferRelativeResize="0"/>
          <p:nvPr/>
        </p:nvPicPr>
        <p:blipFill rotWithShape="1">
          <a:blip r:embed="rId2" cstate="screen">
            <a:alphaModFix amt="66000"/>
            <a:extLst>
              <a:ext uri="{28A0092B-C50C-407E-A947-70E740481C1C}">
                <a14:useLocalDpi xmlns:a14="http://schemas.microsoft.com/office/drawing/2010/main"/>
              </a:ext>
            </a:extLst>
          </a:blip>
          <a:srcRect/>
          <a:stretch/>
        </p:blipFill>
        <p:spPr>
          <a:xfrm>
            <a:off x="0" y="1391501"/>
            <a:ext cx="4087368" cy="4074996"/>
          </a:xfrm>
          <a:prstGeom prst="rect">
            <a:avLst/>
          </a:prstGeom>
          <a:noFill/>
          <a:ln>
            <a:noFill/>
          </a:ln>
        </p:spPr>
      </p:pic>
      <p:sp>
        <p:nvSpPr>
          <p:cNvPr id="2" name="Ellipse 1">
            <a:extLst>
              <a:ext uri="{FF2B5EF4-FFF2-40B4-BE49-F238E27FC236}">
                <a16:creationId xmlns:a16="http://schemas.microsoft.com/office/drawing/2014/main" id="{EDBEE9AB-ADA3-8470-17A7-9136E22DF4E5}"/>
              </a:ext>
            </a:extLst>
          </p:cNvPr>
          <p:cNvSpPr>
            <a:spLocks noChangeAspect="1"/>
          </p:cNvSpPr>
          <p:nvPr/>
        </p:nvSpPr>
        <p:spPr>
          <a:xfrm>
            <a:off x="5282619" y="2472562"/>
            <a:ext cx="813381" cy="792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3600" b="1" dirty="0">
                <a:solidFill>
                  <a:srgbClr val="404040"/>
                </a:solidFill>
                <a:latin typeface="Calibri"/>
              </a:rPr>
              <a:t>3</a:t>
            </a:r>
            <a:endParaRPr lang="en-US" sz="3600" b="0" u="none" strike="noStrike" dirty="0">
              <a:solidFill>
                <a:srgbClr val="404040"/>
              </a:solidFill>
              <a:effectLst/>
              <a:uFillTx/>
              <a:latin typeface="Calibri"/>
            </a:endParaRPr>
          </a:p>
        </p:txBody>
      </p:sp>
    </p:spTree>
    <p:extLst>
      <p:ext uri="{BB962C8B-B14F-4D97-AF65-F5344CB8AC3E}">
        <p14:creationId xmlns:p14="http://schemas.microsoft.com/office/powerpoint/2010/main" val="3504013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18CDA-A7A8-2C35-1FB7-7FC2D64444DF}"/>
            </a:ext>
          </a:extLst>
        </p:cNvPr>
        <p:cNvGrpSpPr/>
        <p:nvPr/>
      </p:nvGrpSpPr>
      <p:grpSpPr>
        <a:xfrm>
          <a:off x="0" y="0"/>
          <a:ext cx="0" cy="0"/>
          <a:chOff x="0" y="0"/>
          <a:chExt cx="0" cy="0"/>
        </a:xfrm>
      </p:grpSpPr>
      <p:sp>
        <p:nvSpPr>
          <p:cNvPr id="97" name="PlaceHolder 1">
            <a:extLst>
              <a:ext uri="{FF2B5EF4-FFF2-40B4-BE49-F238E27FC236}">
                <a16:creationId xmlns:a16="http://schemas.microsoft.com/office/drawing/2014/main" id="{1A601A96-F682-6D11-EFE6-2E00C88D758E}"/>
              </a:ext>
            </a:extLst>
          </p:cNvPr>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r>
              <a:rPr lang="de-DE" spc="37" dirty="0">
                <a:solidFill>
                  <a:srgbClr val="404040"/>
                </a:solidFill>
                <a:ea typeface="Calibri" panose="020F0502020204030204" pitchFamily="34" charset="0"/>
                <a:cs typeface="Calibri" panose="020F0502020204030204" pitchFamily="34" charset="0"/>
                <a:sym typeface="TT Rounds Condensed Bold"/>
              </a:rPr>
              <a:t>3. Arbeitsphase I</a:t>
            </a:r>
            <a:endParaRPr lang="de-DE" sz="3600" b="0" u="none" strike="noStrike" dirty="0">
              <a:solidFill>
                <a:srgbClr val="404040"/>
              </a:solidFill>
              <a:effectLst/>
              <a:uFillTx/>
              <a:latin typeface="Calibri Light"/>
            </a:endParaRPr>
          </a:p>
        </p:txBody>
      </p:sp>
      <p:sp>
        <p:nvSpPr>
          <p:cNvPr id="98" name="Rectangle 2">
            <a:extLst>
              <a:ext uri="{FF2B5EF4-FFF2-40B4-BE49-F238E27FC236}">
                <a16:creationId xmlns:a16="http://schemas.microsoft.com/office/drawing/2014/main" id="{5150AC22-02B5-DCB8-C3E4-7D43FE0DA333}"/>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99" name="Textfeld 5">
            <a:extLst>
              <a:ext uri="{FF2B5EF4-FFF2-40B4-BE49-F238E27FC236}">
                <a16:creationId xmlns:a16="http://schemas.microsoft.com/office/drawing/2014/main" id="{11896D26-BCB7-79E0-5F1A-7F048423AA7A}"/>
              </a:ext>
            </a:extLst>
          </p:cNvPr>
          <p:cNvSpPr/>
          <p:nvPr/>
        </p:nvSpPr>
        <p:spPr>
          <a:xfrm>
            <a:off x="273600" y="1455120"/>
            <a:ext cx="9371160" cy="259925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601"/>
              </a:spcAft>
            </a:pPr>
            <a:r>
              <a:rPr lang="de-DE" sz="2400" b="1" u="none" strike="noStrike" dirty="0">
                <a:solidFill>
                  <a:schemeClr val="dk1"/>
                </a:solidFill>
                <a:effectLst/>
                <a:uFillTx/>
                <a:latin typeface="Arial"/>
              </a:rPr>
              <a:t>Aufgabe: </a:t>
            </a:r>
          </a:p>
          <a:p>
            <a:r>
              <a:rPr lang="de-DE" sz="2200" dirty="0">
                <a:latin typeface="Arial" panose="020B0604020202020204" pitchFamily="34" charset="0"/>
                <a:cs typeface="Arial" panose="020B0604020202020204" pitchFamily="34" charset="0"/>
              </a:rPr>
              <a:t>Überarbeiten Sie eine Planung oder Material für Ihr Fach, sodass verschiedene Elemente von Demokratiebildung berücksichtigt werden. </a:t>
            </a:r>
          </a:p>
          <a:p>
            <a:br>
              <a:rPr lang="de-DE" sz="2200" dirty="0">
                <a:latin typeface="Arial" panose="020B0604020202020204" pitchFamily="34" charset="0"/>
                <a:cs typeface="Arial" panose="020B0604020202020204" pitchFamily="34" charset="0"/>
              </a:rPr>
            </a:br>
            <a:r>
              <a:rPr lang="de-DE" sz="2200" dirty="0">
                <a:latin typeface="Arial" panose="020B0604020202020204" pitchFamily="34" charset="0"/>
                <a:cs typeface="Arial" panose="020B0604020202020204" pitchFamily="34" charset="0"/>
              </a:rPr>
              <a:t>Nutzen Sie den vorgegebenen Prompt und erproben Sie dabei die Unterstützung durch einen KI-Chatbot.</a:t>
            </a:r>
            <a:endParaRPr lang="en-GB" sz="2200" dirty="0">
              <a:latin typeface="Arial" panose="020B0604020202020204" pitchFamily="34" charset="0"/>
              <a:cs typeface="Arial" panose="020B0604020202020204" pitchFamily="34" charset="0"/>
            </a:endParaRPr>
          </a:p>
          <a:p>
            <a:pPr defTabSz="914400">
              <a:lnSpc>
                <a:spcPct val="100000"/>
              </a:lnSpc>
              <a:spcAft>
                <a:spcPts val="601"/>
              </a:spcAft>
            </a:pPr>
            <a:endParaRPr lang="en-US" sz="2400" b="0" u="none" strike="noStrike" dirty="0">
              <a:solidFill>
                <a:srgbClr val="000000"/>
              </a:solidFill>
              <a:effectLst/>
              <a:uFillTx/>
              <a:latin typeface="Calibri"/>
            </a:endParaRPr>
          </a:p>
        </p:txBody>
      </p:sp>
      <p:grpSp>
        <p:nvGrpSpPr>
          <p:cNvPr id="100" name="Gruppieren 12">
            <a:extLst>
              <a:ext uri="{FF2B5EF4-FFF2-40B4-BE49-F238E27FC236}">
                <a16:creationId xmlns:a16="http://schemas.microsoft.com/office/drawing/2014/main" id="{3667B50A-057F-29E2-B0A9-17B7F5965648}"/>
              </a:ext>
            </a:extLst>
          </p:cNvPr>
          <p:cNvGrpSpPr/>
          <p:nvPr/>
        </p:nvGrpSpPr>
        <p:grpSpPr>
          <a:xfrm>
            <a:off x="9968040" y="520920"/>
            <a:ext cx="1641600" cy="1619280"/>
            <a:chOff x="9968040" y="520920"/>
            <a:chExt cx="1641600" cy="1619280"/>
          </a:xfrm>
        </p:grpSpPr>
        <p:pic>
          <p:nvPicPr>
            <p:cNvPr id="101" name="Grafik 7" descr="Benutzer mit einfarbiger Füllung">
              <a:extLst>
                <a:ext uri="{FF2B5EF4-FFF2-40B4-BE49-F238E27FC236}">
                  <a16:creationId xmlns:a16="http://schemas.microsoft.com/office/drawing/2014/main" id="{83938A04-4EEB-1A45-F32B-C9FCA26FC5E2}"/>
                </a:ext>
              </a:extLst>
            </p:cNvPr>
            <p:cNvPicPr/>
            <p:nvPr/>
          </p:nvPicPr>
          <p:blipFill>
            <a:blip r:embed="rId3">
              <a:extLst>
                <a:ext uri="{96DAC541-7B7A-43D3-8B79-37D633B846F1}">
                  <asvg:svgBlip xmlns:asvg="http://schemas.microsoft.com/office/drawing/2016/SVG/main" r:embed="rId4"/>
                </a:ext>
              </a:extLst>
            </a:blip>
            <a:stretch/>
          </p:blipFill>
          <p:spPr>
            <a:xfrm>
              <a:off x="9968040" y="545400"/>
              <a:ext cx="1620000" cy="1594800"/>
            </a:xfrm>
            <a:prstGeom prst="rect">
              <a:avLst/>
            </a:prstGeom>
            <a:noFill/>
            <a:ln w="0">
              <a:noFill/>
            </a:ln>
          </p:spPr>
        </p:pic>
        <p:sp>
          <p:nvSpPr>
            <p:cNvPr id="102" name="Abgerundete rechteckige Legende 8">
              <a:extLst>
                <a:ext uri="{FF2B5EF4-FFF2-40B4-BE49-F238E27FC236}">
                  <a16:creationId xmlns:a16="http://schemas.microsoft.com/office/drawing/2014/main" id="{FAA0FB9D-9C55-719B-939F-89898FC84DF0}"/>
                </a:ext>
              </a:extLst>
            </p:cNvPr>
            <p:cNvSpPr/>
            <p:nvPr/>
          </p:nvSpPr>
          <p:spPr>
            <a:xfrm>
              <a:off x="11238120" y="545400"/>
              <a:ext cx="371520" cy="276840"/>
            </a:xfrm>
            <a:prstGeom prst="wedgeRoundRectCallout">
              <a:avLst>
                <a:gd name="adj1" fmla="val -30865"/>
                <a:gd name="adj2" fmla="val 70449"/>
                <a:gd name="adj3" fmla="val 16667"/>
              </a:avLst>
            </a:prstGeom>
            <a:solidFill>
              <a:srgbClr val="EBC249"/>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03" name="Abgerundete rechteckige Legende 10">
              <a:extLst>
                <a:ext uri="{FF2B5EF4-FFF2-40B4-BE49-F238E27FC236}">
                  <a16:creationId xmlns:a16="http://schemas.microsoft.com/office/drawing/2014/main" id="{E3725EFE-CE55-4027-B56D-38F2546886AF}"/>
                </a:ext>
              </a:extLst>
            </p:cNvPr>
            <p:cNvSpPr/>
            <p:nvPr/>
          </p:nvSpPr>
          <p:spPr>
            <a:xfrm>
              <a:off x="10629720" y="747000"/>
              <a:ext cx="371520" cy="276840"/>
            </a:xfrm>
            <a:prstGeom prst="wedgeRoundRectCallout">
              <a:avLst>
                <a:gd name="adj1" fmla="val -17838"/>
                <a:gd name="adj2" fmla="val 69760"/>
                <a:gd name="adj3" fmla="val 16667"/>
              </a:avLst>
            </a:prstGeom>
            <a:solidFill>
              <a:srgbClr val="93DAC3"/>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04" name="Abgerundete rechteckige Legende 11">
              <a:extLst>
                <a:ext uri="{FF2B5EF4-FFF2-40B4-BE49-F238E27FC236}">
                  <a16:creationId xmlns:a16="http://schemas.microsoft.com/office/drawing/2014/main" id="{6807B46A-4921-4F4A-66E7-9BC764785EDF}"/>
                </a:ext>
              </a:extLst>
            </p:cNvPr>
            <p:cNvSpPr/>
            <p:nvPr/>
          </p:nvSpPr>
          <p:spPr>
            <a:xfrm>
              <a:off x="10151640" y="520920"/>
              <a:ext cx="371520" cy="276840"/>
            </a:xfrm>
            <a:prstGeom prst="wedgeRoundRectCallout">
              <a:avLst>
                <a:gd name="adj1" fmla="val 15283"/>
                <a:gd name="adj2" fmla="val 70449"/>
                <a:gd name="adj3" fmla="val 16667"/>
              </a:avLst>
            </a:prstGeom>
            <a:solidFill>
              <a:srgbClr val="8D67A8"/>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dirty="0">
                <a:solidFill>
                  <a:schemeClr val="lt1"/>
                </a:solidFill>
                <a:effectLst/>
                <a:uFillTx/>
                <a:latin typeface="Calibri"/>
              </a:endParaRPr>
            </a:p>
          </p:txBody>
        </p:sp>
      </p:grpSp>
      <p:pic>
        <p:nvPicPr>
          <p:cNvPr id="4" name="Grafik 3">
            <a:extLst>
              <a:ext uri="{FF2B5EF4-FFF2-40B4-BE49-F238E27FC236}">
                <a16:creationId xmlns:a16="http://schemas.microsoft.com/office/drawing/2014/main" id="{FD56D984-680A-0890-36C7-D570F6251D95}"/>
              </a:ext>
            </a:extLst>
          </p:cNvPr>
          <p:cNvPicPr>
            <a:picLocks noChangeAspect="1"/>
          </p:cNvPicPr>
          <p:nvPr/>
        </p:nvPicPr>
        <p:blipFill>
          <a:blip r:embed="rId5"/>
          <a:stretch>
            <a:fillRect/>
          </a:stretch>
        </p:blipFill>
        <p:spPr>
          <a:xfrm>
            <a:off x="9271754" y="2792292"/>
            <a:ext cx="2715932" cy="3851017"/>
          </a:xfrm>
          <a:prstGeom prst="rect">
            <a:avLst/>
          </a:prstGeom>
        </p:spPr>
      </p:pic>
      <p:sp>
        <p:nvSpPr>
          <p:cNvPr id="5" name="Ellipse 2">
            <a:extLst>
              <a:ext uri="{FF2B5EF4-FFF2-40B4-BE49-F238E27FC236}">
                <a16:creationId xmlns:a16="http://schemas.microsoft.com/office/drawing/2014/main" id="{52C16023-D3F3-B396-489F-ECD11DA226A8}"/>
              </a:ext>
            </a:extLst>
          </p:cNvPr>
          <p:cNvSpPr>
            <a:spLocks noChangeAspect="1"/>
          </p:cNvSpPr>
          <p:nvPr/>
        </p:nvSpPr>
        <p:spPr>
          <a:xfrm>
            <a:off x="133740" y="19692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3</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72956955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D32CE-9010-37AF-DD53-2D382C55522F}"/>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749973C1-4B13-1A74-E047-85DF4C677291}"/>
              </a:ext>
            </a:extLst>
          </p:cNvPr>
          <p:cNvSpPr txBox="1"/>
          <p:nvPr/>
        </p:nvSpPr>
        <p:spPr>
          <a:xfrm>
            <a:off x="273600" y="1172720"/>
            <a:ext cx="11642175" cy="5009005"/>
          </a:xfrm>
          <a:prstGeom prst="rect">
            <a:avLst/>
          </a:prstGeom>
          <a:noFill/>
        </p:spPr>
        <p:txBody>
          <a:bodyPr wrap="square" numCol="2" rtlCol="0">
            <a:noAutofit/>
          </a:bodyPr>
          <a:lstStyle/>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Zentrale Konzepte und Begriffe der Demokratiebildung kennen und diese mit Beispielen aus der eigenen Schulpraxis verknüpfen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Erkennen, dass der verantwortungsvollen Umgang mit KI sowohl technologische als auch pädagogisch-ethische Kompetenzen erfordert</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Chancen und Grenzen des KI-Einsatzes für Lehr- und Lernprozesse erkennen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Chatbots und andere textgenerierende KI-Systeme sinnvoll für den Einbezug von demokratiebildungsbezogenen Aspekten in der Unterrichtsplanung einsetzen können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Materialien und Aufgabenstellungen mithilfe von KI generieren, überarbeiten oder differenzieren und deren Qualität mit Blick auf Aspekte der Demokratiebildung kritisch bewerten können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Geeignete pädagogische Reaktionen auf KI-bezogene Herausforderungen entwickeln können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Ein Bewusstsein für ethische, gesellschaftliche und politische Dimensionen des KI-Einsatzes im Bildungsbereich entwickeln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Die eigene Haltung zu KI und Digitalisierung im Kontext pädagogischer Verantwortung und im Verhältnis von Bildung und Demokratie reflektieren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Die Bedeutung demokratischer Werte (z. B. Teilhabe, Verantwortung, Transparenz, Gerechtigkeit) im Kontext von KI reflektieren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Die eigene Selbstwirksamkeit im Umgang mit neuen Technologien und erleben sich als aktive Gestaltende des schulischen Wandels stärken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Lernenden Strategien vermitteln können, um KI-Angebote kritisch, kreativ und verantwortungsbewusst zu nutzen </a:t>
            </a:r>
          </a:p>
        </p:txBody>
      </p:sp>
      <p:sp>
        <p:nvSpPr>
          <p:cNvPr id="88" name="PlaceHolder 2">
            <a:extLst>
              <a:ext uri="{FF2B5EF4-FFF2-40B4-BE49-F238E27FC236}">
                <a16:creationId xmlns:a16="http://schemas.microsoft.com/office/drawing/2014/main" id="{CD13CECF-E7D2-8B16-9920-AB32F003AB7A}"/>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3</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2C620D21-28A4-C7FF-AF5F-A7DDDFE4105A}"/>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 name="PlaceHolder 1">
            <a:extLst>
              <a:ext uri="{FF2B5EF4-FFF2-40B4-BE49-F238E27FC236}">
                <a16:creationId xmlns:a16="http://schemas.microsoft.com/office/drawing/2014/main" id="{A0255CD3-82F4-5D4B-324D-7E75EEAA7C52}"/>
              </a:ext>
            </a:extLst>
          </p:cNvPr>
          <p:cNvSpPr txBox="1">
            <a:spLocks/>
          </p:cNvSpPr>
          <p:nvPr/>
        </p:nvSpPr>
        <p:spPr>
          <a:xfrm>
            <a:off x="273600" y="0"/>
            <a:ext cx="1051488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r>
              <a:rPr lang="de-DE" dirty="0">
                <a:solidFill>
                  <a:srgbClr val="404040"/>
                </a:solidFill>
              </a:rPr>
              <a:t>Ziele der Fortbildung</a:t>
            </a:r>
            <a:endParaRPr lang="de-DE" b="0" dirty="0">
              <a:solidFill>
                <a:srgbClr val="404040"/>
              </a:solidFill>
              <a:latin typeface="Calibri Light"/>
            </a:endParaRPr>
          </a:p>
        </p:txBody>
      </p:sp>
    </p:spTree>
    <p:extLst>
      <p:ext uri="{BB962C8B-B14F-4D97-AF65-F5344CB8AC3E}">
        <p14:creationId xmlns:p14="http://schemas.microsoft.com/office/powerpoint/2010/main" val="2541605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5493B-A971-FA51-1C2C-53956CCCE442}"/>
            </a:ext>
          </a:extLst>
        </p:cNvPr>
        <p:cNvGrpSpPr/>
        <p:nvPr/>
      </p:nvGrpSpPr>
      <p:grpSpPr>
        <a:xfrm>
          <a:off x="0" y="0"/>
          <a:ext cx="0" cy="0"/>
          <a:chOff x="0" y="0"/>
          <a:chExt cx="0" cy="0"/>
        </a:xfrm>
      </p:grpSpPr>
      <p:sp>
        <p:nvSpPr>
          <p:cNvPr id="97" name="PlaceHolder 1">
            <a:extLst>
              <a:ext uri="{FF2B5EF4-FFF2-40B4-BE49-F238E27FC236}">
                <a16:creationId xmlns:a16="http://schemas.microsoft.com/office/drawing/2014/main" id="{2A08391E-D6D6-598C-B08E-96AC44A972F0}"/>
              </a:ext>
            </a:extLst>
          </p:cNvPr>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r>
              <a:rPr lang="de-DE" spc="37" dirty="0">
                <a:solidFill>
                  <a:srgbClr val="404040"/>
                </a:solidFill>
                <a:ea typeface="Calibri" panose="020F0502020204030204" pitchFamily="34" charset="0"/>
                <a:cs typeface="Calibri" panose="020F0502020204030204" pitchFamily="34" charset="0"/>
                <a:sym typeface="TT Rounds Condensed Bold"/>
              </a:rPr>
              <a:t>3. Arbeitsphase I</a:t>
            </a:r>
            <a:endParaRPr lang="de-DE" sz="3600" b="0" u="none" strike="noStrike" dirty="0">
              <a:solidFill>
                <a:srgbClr val="404040"/>
              </a:solidFill>
              <a:effectLst/>
              <a:uFillTx/>
              <a:latin typeface="Calibri Light"/>
            </a:endParaRPr>
          </a:p>
        </p:txBody>
      </p:sp>
      <p:sp>
        <p:nvSpPr>
          <p:cNvPr id="98" name="Rectangle 2">
            <a:extLst>
              <a:ext uri="{FF2B5EF4-FFF2-40B4-BE49-F238E27FC236}">
                <a16:creationId xmlns:a16="http://schemas.microsoft.com/office/drawing/2014/main" id="{44EAA93A-5B17-1477-8FFF-6FBF9B1BEB66}"/>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 name="Textfeld 2">
            <a:extLst>
              <a:ext uri="{FF2B5EF4-FFF2-40B4-BE49-F238E27FC236}">
                <a16:creationId xmlns:a16="http://schemas.microsoft.com/office/drawing/2014/main" id="{E0F846C9-7399-BAE8-9FE0-376845CD8937}"/>
              </a:ext>
            </a:extLst>
          </p:cNvPr>
          <p:cNvSpPr txBox="1"/>
          <p:nvPr/>
        </p:nvSpPr>
        <p:spPr>
          <a:xfrm>
            <a:off x="234425" y="894207"/>
            <a:ext cx="8339949" cy="5657073"/>
          </a:xfrm>
          <a:prstGeom prst="rect">
            <a:avLst/>
          </a:prstGeom>
          <a:solidFill>
            <a:srgbClr val="FFFAB5"/>
          </a:solidFill>
          <a:ln>
            <a:noFill/>
          </a:ln>
          <a:effectLst>
            <a:outerShdw blurRad="50800" dist="38100" dir="2700000" algn="tl" rotWithShape="0">
              <a:prstClr val="black">
                <a:alpha val="40000"/>
              </a:prstClr>
            </a:outerShdw>
          </a:effectLst>
        </p:spPr>
        <p:txBody>
          <a:bodyPr wrap="square" rtlCol="0">
            <a:normAutofit/>
          </a:bodyPr>
          <a:lstStyle/>
          <a:p>
            <a:pPr>
              <a:lnSpc>
                <a:spcPct val="160000"/>
              </a:lnSpc>
              <a:spcAft>
                <a:spcPts val="1200"/>
              </a:spcAft>
            </a:pPr>
            <a:r>
              <a:rPr lang="de-DE" sz="2000" dirty="0">
                <a:latin typeface="Arial" panose="020B0604020202020204" pitchFamily="34" charset="0"/>
                <a:cs typeface="Arial" panose="020B0604020202020204" pitchFamily="34" charset="0"/>
              </a:rPr>
              <a:t>Du bist Lehrkraft</a:t>
            </a:r>
            <a:r>
              <a:rPr lang="de-DE" sz="2000" b="1" dirty="0">
                <a:latin typeface="Arial" panose="020B0604020202020204" pitchFamily="34" charset="0"/>
                <a:cs typeface="Arial" panose="020B0604020202020204" pitchFamily="34" charset="0"/>
              </a:rPr>
              <a:t> (bitte Schulform spezifizieren) </a:t>
            </a:r>
            <a:r>
              <a:rPr lang="de-DE" sz="2000" dirty="0">
                <a:latin typeface="Arial" panose="020B0604020202020204" pitchFamily="34" charset="0"/>
                <a:cs typeface="Arial" panose="020B0604020202020204" pitchFamily="34" charset="0"/>
              </a:rPr>
              <a:t>für das Fach </a:t>
            </a:r>
            <a:r>
              <a:rPr lang="de-DE" sz="2000" b="1" dirty="0">
                <a:latin typeface="Arial" panose="020B0604020202020204" pitchFamily="34" charset="0"/>
                <a:cs typeface="Arial" panose="020B0604020202020204" pitchFamily="34" charset="0"/>
              </a:rPr>
              <a:t>X (bitte ausfüllen)</a:t>
            </a:r>
            <a:r>
              <a:rPr lang="de-DE" sz="2000" dirty="0">
                <a:latin typeface="Arial" panose="020B0604020202020204" pitchFamily="34" charset="0"/>
                <a:cs typeface="Arial" panose="020B0604020202020204" pitchFamily="34" charset="0"/>
              </a:rPr>
              <a:t>. </a:t>
            </a:r>
          </a:p>
          <a:p>
            <a:pPr>
              <a:lnSpc>
                <a:spcPct val="160000"/>
              </a:lnSpc>
              <a:spcAft>
                <a:spcPts val="1200"/>
              </a:spcAft>
            </a:pPr>
            <a:r>
              <a:rPr lang="de-DE" sz="2000" dirty="0">
                <a:latin typeface="Arial" panose="020B0604020202020204" pitchFamily="34" charset="0"/>
                <a:cs typeface="Arial" panose="020B0604020202020204" pitchFamily="34" charset="0"/>
              </a:rPr>
              <a:t>Du planst eine Unterrichtsstunde in der Jahrgangsstufe </a:t>
            </a:r>
            <a:r>
              <a:rPr lang="de-DE" sz="2000" b="1" dirty="0">
                <a:latin typeface="Arial" panose="020B0604020202020204" pitchFamily="34" charset="0"/>
                <a:cs typeface="Arial" panose="020B0604020202020204" pitchFamily="34" charset="0"/>
              </a:rPr>
              <a:t>X (bitte ausfüllen)</a:t>
            </a:r>
            <a:r>
              <a:rPr lang="de-DE" sz="2000" dirty="0">
                <a:latin typeface="Arial" panose="020B0604020202020204" pitchFamily="34" charset="0"/>
                <a:cs typeface="Arial" panose="020B0604020202020204" pitchFamily="34" charset="0"/>
              </a:rPr>
              <a:t> zu folgendem Thema:</a:t>
            </a:r>
            <a:r>
              <a:rPr lang="de-DE" sz="2000" b="1" dirty="0">
                <a:latin typeface="Arial" panose="020B0604020202020204" pitchFamily="34" charset="0"/>
                <a:cs typeface="Arial" panose="020B0604020202020204" pitchFamily="34" charset="0"/>
              </a:rPr>
              <a:t> X (bitte ausfüllen).</a:t>
            </a:r>
            <a:r>
              <a:rPr lang="de-DE" sz="2000" dirty="0">
                <a:latin typeface="Arial" panose="020B0604020202020204" pitchFamily="34" charset="0"/>
                <a:cs typeface="Arial" panose="020B0604020202020204" pitchFamily="34" charset="0"/>
              </a:rPr>
              <a:t> </a:t>
            </a:r>
          </a:p>
          <a:p>
            <a:pPr>
              <a:lnSpc>
                <a:spcPct val="160000"/>
              </a:lnSpc>
              <a:spcAft>
                <a:spcPts val="1200"/>
              </a:spcAft>
            </a:pPr>
            <a:r>
              <a:rPr lang="de-DE" sz="2000" dirty="0">
                <a:latin typeface="Arial" panose="020B0604020202020204" pitchFamily="34" charset="0"/>
                <a:cs typeface="Arial" panose="020B0604020202020204" pitchFamily="34" charset="0"/>
              </a:rPr>
              <a:t>Erweitere die</a:t>
            </a:r>
            <a:r>
              <a:rPr lang="de-DE" sz="2000" b="1" dirty="0">
                <a:latin typeface="Arial" panose="020B0604020202020204" pitchFamily="34" charset="0"/>
                <a:cs typeface="Arial" panose="020B0604020202020204" pitchFamily="34" charset="0"/>
              </a:rPr>
              <a:t> Aufgabenplanung/Unterrichtsskizze (bitte anpassen) </a:t>
            </a:r>
            <a:r>
              <a:rPr lang="de-DE" sz="2000" dirty="0">
                <a:latin typeface="Arial" panose="020B0604020202020204" pitchFamily="34" charset="0"/>
                <a:cs typeface="Arial" panose="020B0604020202020204" pitchFamily="34" charset="0"/>
              </a:rPr>
              <a:t>im Anhang inhaltlich und methodisch um verschiedene Aspekte von Demokratiebildung </a:t>
            </a:r>
            <a:r>
              <a:rPr lang="de-DE" sz="2000" b="1" dirty="0">
                <a:latin typeface="Arial" panose="020B0604020202020204" pitchFamily="34" charset="0"/>
                <a:cs typeface="Arial" panose="020B0604020202020204" pitchFamily="34" charset="0"/>
              </a:rPr>
              <a:t>(</a:t>
            </a:r>
            <a:r>
              <a:rPr lang="de-DE" sz="2000" b="1" i="1" dirty="0">
                <a:latin typeface="Arial" panose="020B0604020202020204" pitchFamily="34" charset="0"/>
                <a:cs typeface="Arial" panose="020B0604020202020204" pitchFamily="34" charset="0"/>
              </a:rPr>
              <a:t>optional auch KI)</a:t>
            </a:r>
            <a:r>
              <a:rPr lang="de-DE" sz="2000" dirty="0">
                <a:latin typeface="Arial" panose="020B0604020202020204" pitchFamily="34" charset="0"/>
                <a:cs typeface="Arial" panose="020B0604020202020204" pitchFamily="34" charset="0"/>
              </a:rPr>
              <a:t>. </a:t>
            </a:r>
          </a:p>
          <a:p>
            <a:pPr>
              <a:lnSpc>
                <a:spcPct val="160000"/>
              </a:lnSpc>
              <a:spcAft>
                <a:spcPts val="1200"/>
              </a:spcAft>
            </a:pPr>
            <a:r>
              <a:rPr lang="de-DE" sz="2000" dirty="0">
                <a:latin typeface="Arial" panose="020B0604020202020204" pitchFamily="34" charset="0"/>
                <a:cs typeface="Arial" panose="020B0604020202020204" pitchFamily="34" charset="0"/>
              </a:rPr>
              <a:t>Nutze dafür das ebenfalls angehängte Material zu Demokratiebildung.</a:t>
            </a:r>
          </a:p>
          <a:p>
            <a:pPr>
              <a:lnSpc>
                <a:spcPct val="160000"/>
              </a:lnSpc>
              <a:spcAft>
                <a:spcPts val="1200"/>
              </a:spcAft>
            </a:pPr>
            <a:r>
              <a:rPr lang="de-DE" sz="2000" dirty="0">
                <a:latin typeface="Arial" panose="020B0604020202020204" pitchFamily="34" charset="0"/>
                <a:cs typeface="Arial" panose="020B0604020202020204" pitchFamily="34" charset="0"/>
              </a:rPr>
              <a:t>Erstelle eine Tabelle, in der der ursprüngliche Unterrichtsablauf und der erweiterte Unterrichtsablauf gegenübergestellt werden.</a:t>
            </a:r>
          </a:p>
        </p:txBody>
      </p:sp>
      <p:sp>
        <p:nvSpPr>
          <p:cNvPr id="4" name="Textfeld 3">
            <a:extLst>
              <a:ext uri="{FF2B5EF4-FFF2-40B4-BE49-F238E27FC236}">
                <a16:creationId xmlns:a16="http://schemas.microsoft.com/office/drawing/2014/main" id="{9E3B3C51-BFDA-531A-DE8E-F66628923E6E}"/>
              </a:ext>
            </a:extLst>
          </p:cNvPr>
          <p:cNvSpPr txBox="1"/>
          <p:nvPr/>
        </p:nvSpPr>
        <p:spPr>
          <a:xfrm>
            <a:off x="9280991" y="1277223"/>
            <a:ext cx="2386497" cy="400110"/>
          </a:xfrm>
          <a:prstGeom prst="rect">
            <a:avLst/>
          </a:prstGeom>
          <a:noFill/>
          <a:ln>
            <a:noFill/>
          </a:ln>
          <a:effectLst/>
        </p:spPr>
        <p:txBody>
          <a:bodyPr wrap="square">
            <a:spAutoFit/>
          </a:bodyPr>
          <a:lstStyle/>
          <a:p>
            <a:pPr algn="ctr"/>
            <a:r>
              <a:rPr lang="de-DE" sz="2000" b="1" dirty="0">
                <a:latin typeface="Arial" panose="020B0604020202020204" pitchFamily="34" charset="0"/>
                <a:cs typeface="Arial" panose="020B0604020202020204" pitchFamily="34" charset="0"/>
              </a:rPr>
              <a:t>Rolle festlegen</a:t>
            </a:r>
          </a:p>
        </p:txBody>
      </p:sp>
      <p:sp>
        <p:nvSpPr>
          <p:cNvPr id="6" name="Textfeld 5">
            <a:extLst>
              <a:ext uri="{FF2B5EF4-FFF2-40B4-BE49-F238E27FC236}">
                <a16:creationId xmlns:a16="http://schemas.microsoft.com/office/drawing/2014/main" id="{3BEF67CA-8BF4-6DA1-30C1-684DC5C02853}"/>
              </a:ext>
            </a:extLst>
          </p:cNvPr>
          <p:cNvSpPr txBox="1"/>
          <p:nvPr/>
        </p:nvSpPr>
        <p:spPr>
          <a:xfrm>
            <a:off x="9280991" y="2472730"/>
            <a:ext cx="2386497" cy="400110"/>
          </a:xfrm>
          <a:prstGeom prst="rect">
            <a:avLst/>
          </a:prstGeom>
          <a:noFill/>
          <a:ln>
            <a:noFill/>
          </a:ln>
          <a:effectLst/>
        </p:spPr>
        <p:txBody>
          <a:bodyPr wrap="square">
            <a:spAutoFit/>
          </a:bodyPr>
          <a:lstStyle/>
          <a:p>
            <a:pPr algn="ctr"/>
            <a:r>
              <a:rPr lang="de-DE" sz="2000" b="1" dirty="0">
                <a:latin typeface="Arial" panose="020B0604020202020204" pitchFamily="34" charset="0"/>
                <a:cs typeface="Arial" panose="020B0604020202020204" pitchFamily="34" charset="0"/>
              </a:rPr>
              <a:t>Kontext festlegen</a:t>
            </a:r>
            <a:endParaRPr lang="de-DE" sz="2000"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7089480-5999-4E69-1683-1EFF1B3C3A29}"/>
              </a:ext>
            </a:extLst>
          </p:cNvPr>
          <p:cNvSpPr txBox="1"/>
          <p:nvPr/>
        </p:nvSpPr>
        <p:spPr>
          <a:xfrm>
            <a:off x="9280990" y="3652830"/>
            <a:ext cx="2386497" cy="707886"/>
          </a:xfrm>
          <a:prstGeom prst="rect">
            <a:avLst/>
          </a:prstGeom>
          <a:noFill/>
          <a:ln>
            <a:noFill/>
          </a:ln>
          <a:effectLst/>
        </p:spPr>
        <p:txBody>
          <a:bodyPr wrap="square">
            <a:spAutoFit/>
          </a:bodyPr>
          <a:lstStyle/>
          <a:p>
            <a:pPr algn="ctr"/>
            <a:r>
              <a:rPr lang="de-DE" sz="2000" b="1" dirty="0">
                <a:latin typeface="Arial" panose="020B0604020202020204" pitchFamily="34" charset="0"/>
                <a:cs typeface="Arial" panose="020B0604020202020204" pitchFamily="34" charset="0"/>
              </a:rPr>
              <a:t>Output spezifizieren</a:t>
            </a:r>
          </a:p>
        </p:txBody>
      </p:sp>
      <p:sp>
        <p:nvSpPr>
          <p:cNvPr id="11" name="Textfeld 10">
            <a:extLst>
              <a:ext uri="{FF2B5EF4-FFF2-40B4-BE49-F238E27FC236}">
                <a16:creationId xmlns:a16="http://schemas.microsoft.com/office/drawing/2014/main" id="{2026B725-4737-4F1C-083B-049B21C63B77}"/>
              </a:ext>
            </a:extLst>
          </p:cNvPr>
          <p:cNvSpPr txBox="1"/>
          <p:nvPr/>
        </p:nvSpPr>
        <p:spPr>
          <a:xfrm>
            <a:off x="9048761" y="4748728"/>
            <a:ext cx="2850954" cy="707886"/>
          </a:xfrm>
          <a:prstGeom prst="rect">
            <a:avLst/>
          </a:prstGeom>
          <a:noFill/>
          <a:ln>
            <a:noFill/>
          </a:ln>
          <a:effectLst/>
        </p:spPr>
        <p:txBody>
          <a:bodyPr wrap="square">
            <a:spAutoFit/>
          </a:bodyPr>
          <a:lstStyle/>
          <a:p>
            <a:pPr algn="ctr"/>
            <a:r>
              <a:rPr lang="de-DE" sz="2000" b="1" dirty="0">
                <a:latin typeface="Arial" panose="020B0604020202020204" pitchFamily="34" charset="0"/>
                <a:cs typeface="Arial" panose="020B0604020202020204" pitchFamily="34" charset="0"/>
              </a:rPr>
              <a:t>Bedingungen festlegen</a:t>
            </a:r>
            <a:endParaRPr lang="de-DE" sz="2000" dirty="0">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21D96501-E423-1C93-F00A-83F05CB342D2}"/>
              </a:ext>
            </a:extLst>
          </p:cNvPr>
          <p:cNvSpPr txBox="1"/>
          <p:nvPr/>
        </p:nvSpPr>
        <p:spPr>
          <a:xfrm>
            <a:off x="8756480" y="5693792"/>
            <a:ext cx="3435520" cy="707886"/>
          </a:xfrm>
          <a:prstGeom prst="rect">
            <a:avLst/>
          </a:prstGeom>
          <a:noFill/>
          <a:ln>
            <a:noFill/>
          </a:ln>
          <a:effectLst/>
        </p:spPr>
        <p:txBody>
          <a:bodyPr wrap="square">
            <a:spAutoFit/>
          </a:bodyPr>
          <a:lstStyle/>
          <a:p>
            <a:pPr algn="ctr"/>
            <a:r>
              <a:rPr lang="de-DE" sz="2000" b="1" dirty="0">
                <a:latin typeface="Arial" panose="020B0604020202020204" pitchFamily="34" charset="0"/>
                <a:cs typeface="Arial" panose="020B0604020202020204" pitchFamily="34" charset="0"/>
              </a:rPr>
              <a:t>Ausgabeformat spezifizieren</a:t>
            </a:r>
            <a:endParaRPr lang="de-DE" sz="2000" dirty="0">
              <a:latin typeface="Arial" panose="020B0604020202020204" pitchFamily="34" charset="0"/>
              <a:cs typeface="Arial" panose="020B0604020202020204" pitchFamily="34" charset="0"/>
            </a:endParaRPr>
          </a:p>
        </p:txBody>
      </p:sp>
      <p:sp>
        <p:nvSpPr>
          <p:cNvPr id="14" name="Geschweifte Klammer rechts 13">
            <a:extLst>
              <a:ext uri="{FF2B5EF4-FFF2-40B4-BE49-F238E27FC236}">
                <a16:creationId xmlns:a16="http://schemas.microsoft.com/office/drawing/2014/main" id="{E7AE8D88-DA0F-7011-5586-9DA50B8BF57A}"/>
              </a:ext>
            </a:extLst>
          </p:cNvPr>
          <p:cNvSpPr/>
          <p:nvPr/>
        </p:nvSpPr>
        <p:spPr>
          <a:xfrm>
            <a:off x="8422924" y="1119866"/>
            <a:ext cx="835395" cy="707886"/>
          </a:xfrm>
          <a:prstGeom prst="rightBrace">
            <a:avLst/>
          </a:prstGeom>
          <a:noFill/>
          <a:ln w="19050">
            <a:solidFill>
              <a:srgbClr val="8D67A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5" name="Geschweifte Klammer rechts 14">
            <a:extLst>
              <a:ext uri="{FF2B5EF4-FFF2-40B4-BE49-F238E27FC236}">
                <a16:creationId xmlns:a16="http://schemas.microsoft.com/office/drawing/2014/main" id="{70EC5A9C-0A5D-E9EC-0539-F2624BEC89BB}"/>
              </a:ext>
            </a:extLst>
          </p:cNvPr>
          <p:cNvSpPr/>
          <p:nvPr/>
        </p:nvSpPr>
        <p:spPr>
          <a:xfrm>
            <a:off x="8422926" y="2306487"/>
            <a:ext cx="835395" cy="652764"/>
          </a:xfrm>
          <a:prstGeom prst="rightBrace">
            <a:avLst/>
          </a:prstGeom>
          <a:noFill/>
          <a:ln w="19050">
            <a:solidFill>
              <a:srgbClr val="8D67A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6" name="Geschweifte Klammer rechts 15">
            <a:extLst>
              <a:ext uri="{FF2B5EF4-FFF2-40B4-BE49-F238E27FC236}">
                <a16:creationId xmlns:a16="http://schemas.microsoft.com/office/drawing/2014/main" id="{4227AECA-5618-5877-C478-CFEE7B24796C}"/>
              </a:ext>
            </a:extLst>
          </p:cNvPr>
          <p:cNvSpPr/>
          <p:nvPr/>
        </p:nvSpPr>
        <p:spPr>
          <a:xfrm>
            <a:off x="8393870" y="3464677"/>
            <a:ext cx="835395" cy="977636"/>
          </a:xfrm>
          <a:prstGeom prst="rightBrace">
            <a:avLst/>
          </a:prstGeom>
          <a:noFill/>
          <a:ln w="19050">
            <a:solidFill>
              <a:srgbClr val="8D67A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7" name="Geschweifte Klammer rechts 16">
            <a:extLst>
              <a:ext uri="{FF2B5EF4-FFF2-40B4-BE49-F238E27FC236}">
                <a16:creationId xmlns:a16="http://schemas.microsoft.com/office/drawing/2014/main" id="{92BBBA89-8BDA-5897-062D-C4AD181B1386}"/>
              </a:ext>
            </a:extLst>
          </p:cNvPr>
          <p:cNvSpPr/>
          <p:nvPr/>
        </p:nvSpPr>
        <p:spPr>
          <a:xfrm>
            <a:off x="8422924" y="4889264"/>
            <a:ext cx="835395" cy="489086"/>
          </a:xfrm>
          <a:prstGeom prst="rightBrace">
            <a:avLst/>
          </a:prstGeom>
          <a:noFill/>
          <a:ln w="19050">
            <a:solidFill>
              <a:srgbClr val="8D67A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 name="Geschweifte Klammer rechts 17">
            <a:extLst>
              <a:ext uri="{FF2B5EF4-FFF2-40B4-BE49-F238E27FC236}">
                <a16:creationId xmlns:a16="http://schemas.microsoft.com/office/drawing/2014/main" id="{1A09772A-5720-9D08-7E27-984D81098227}"/>
              </a:ext>
            </a:extLst>
          </p:cNvPr>
          <p:cNvSpPr/>
          <p:nvPr/>
        </p:nvSpPr>
        <p:spPr>
          <a:xfrm>
            <a:off x="8445595" y="5626818"/>
            <a:ext cx="835395" cy="691383"/>
          </a:xfrm>
          <a:prstGeom prst="rightBrace">
            <a:avLst/>
          </a:prstGeom>
          <a:noFill/>
          <a:ln w="19050">
            <a:solidFill>
              <a:srgbClr val="8D67A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 name="PlaceHolder 2">
            <a:extLst>
              <a:ext uri="{FF2B5EF4-FFF2-40B4-BE49-F238E27FC236}">
                <a16:creationId xmlns:a16="http://schemas.microsoft.com/office/drawing/2014/main" id="{2D2B26C5-3204-226D-4040-A106E233BAEC}"/>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7CA6D-7302-4A7E-BFD3-8466AA1E86C8}" type="slidenum">
              <a:rPr lang="de-DE" smtClean="0"/>
              <a:pPr/>
              <a:t>30</a:t>
            </a:fld>
            <a:endParaRPr lang="de-DE" dirty="0">
              <a:solidFill>
                <a:srgbClr val="000000"/>
              </a:solidFill>
            </a:endParaRPr>
          </a:p>
        </p:txBody>
      </p:sp>
      <p:sp>
        <p:nvSpPr>
          <p:cNvPr id="7" name="Ellipse 2">
            <a:extLst>
              <a:ext uri="{FF2B5EF4-FFF2-40B4-BE49-F238E27FC236}">
                <a16:creationId xmlns:a16="http://schemas.microsoft.com/office/drawing/2014/main" id="{B5D2F9DC-3C46-F60A-92C0-33D2C4671E05}"/>
              </a:ext>
            </a:extLst>
          </p:cNvPr>
          <p:cNvSpPr>
            <a:spLocks noChangeAspect="1"/>
          </p:cNvSpPr>
          <p:nvPr/>
        </p:nvSpPr>
        <p:spPr>
          <a:xfrm>
            <a:off x="133740" y="19692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3</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4261057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911BC-8A0A-6070-732E-EF139C67F627}"/>
            </a:ext>
          </a:extLst>
        </p:cNvPr>
        <p:cNvGrpSpPr/>
        <p:nvPr/>
      </p:nvGrpSpPr>
      <p:grpSpPr>
        <a:xfrm>
          <a:off x="0" y="0"/>
          <a:ext cx="0" cy="0"/>
          <a:chOff x="0" y="0"/>
          <a:chExt cx="0" cy="0"/>
        </a:xfrm>
      </p:grpSpPr>
      <p:sp>
        <p:nvSpPr>
          <p:cNvPr id="97" name="PlaceHolder 1">
            <a:extLst>
              <a:ext uri="{FF2B5EF4-FFF2-40B4-BE49-F238E27FC236}">
                <a16:creationId xmlns:a16="http://schemas.microsoft.com/office/drawing/2014/main" id="{521CE50C-5828-3463-6C6D-8DEF7A09D12B}"/>
              </a:ext>
            </a:extLst>
          </p:cNvPr>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r>
              <a:rPr lang="de-DE" spc="37" dirty="0">
                <a:solidFill>
                  <a:srgbClr val="404040"/>
                </a:solidFill>
                <a:ea typeface="Calibri" panose="020F0502020204030204" pitchFamily="34" charset="0"/>
                <a:cs typeface="Calibri" panose="020F0502020204030204" pitchFamily="34" charset="0"/>
                <a:sym typeface="TT Rounds Condensed Bold"/>
              </a:rPr>
              <a:t>3. Arbeitsphase I</a:t>
            </a:r>
            <a:endParaRPr lang="de-DE" sz="3600" b="0" u="none" strike="noStrike" dirty="0">
              <a:solidFill>
                <a:srgbClr val="404040"/>
              </a:solidFill>
              <a:effectLst/>
              <a:uFillTx/>
              <a:latin typeface="Calibri Light"/>
            </a:endParaRPr>
          </a:p>
        </p:txBody>
      </p:sp>
      <p:sp>
        <p:nvSpPr>
          <p:cNvPr id="98" name="Rectangle 2">
            <a:extLst>
              <a:ext uri="{FF2B5EF4-FFF2-40B4-BE49-F238E27FC236}">
                <a16:creationId xmlns:a16="http://schemas.microsoft.com/office/drawing/2014/main" id="{1BB96418-7C3D-073A-807A-C6709B0B508F}"/>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2" name="Textfeld 1">
            <a:extLst>
              <a:ext uri="{FF2B5EF4-FFF2-40B4-BE49-F238E27FC236}">
                <a16:creationId xmlns:a16="http://schemas.microsoft.com/office/drawing/2014/main" id="{496D1105-0793-B603-05CE-8D9BAD1CA542}"/>
              </a:ext>
            </a:extLst>
          </p:cNvPr>
          <p:cNvSpPr txBox="1"/>
          <p:nvPr/>
        </p:nvSpPr>
        <p:spPr>
          <a:xfrm>
            <a:off x="4593350" y="1437995"/>
            <a:ext cx="7133199" cy="1384995"/>
          </a:xfrm>
          <a:prstGeom prst="rect">
            <a:avLst/>
          </a:prstGeom>
          <a:noFill/>
          <a:ln>
            <a:noFill/>
          </a:ln>
          <a:effectLst/>
        </p:spPr>
        <p:txBody>
          <a:bodyPr wrap="square">
            <a:spAutoFit/>
          </a:bodyPr>
          <a:lstStyle/>
          <a:p>
            <a:pPr algn="l"/>
            <a:r>
              <a:rPr lang="de-DE" sz="2800" b="1" dirty="0">
                <a:latin typeface="Arial" panose="020B0604020202020204" pitchFamily="34" charset="0"/>
                <a:cs typeface="Arial" panose="020B0604020202020204" pitchFamily="34" charset="0"/>
              </a:rPr>
              <a:t>Zugang zum Padlet:</a:t>
            </a:r>
          </a:p>
          <a:p>
            <a:pPr algn="l"/>
            <a:endParaRPr lang="de-DE" sz="2800" dirty="0">
              <a:latin typeface="Arial" panose="020B0604020202020204" pitchFamily="34" charset="0"/>
              <a:cs typeface="Arial" panose="020B0604020202020204" pitchFamily="34" charset="0"/>
            </a:endParaRPr>
          </a:p>
          <a:p>
            <a:pPr algn="l"/>
            <a:r>
              <a:rPr lang="de-DE" sz="2800" b="1" dirty="0">
                <a:latin typeface="Arial" panose="020B0604020202020204" pitchFamily="34" charset="0"/>
                <a:cs typeface="Arial" panose="020B0604020202020204" pitchFamily="34" charset="0"/>
              </a:rPr>
              <a:t>[</a:t>
            </a:r>
            <a:r>
              <a:rPr lang="de-DE" sz="2800" b="1" i="1" dirty="0">
                <a:latin typeface="Arial" panose="020B0604020202020204" pitchFamily="34" charset="0"/>
                <a:cs typeface="Arial" panose="020B0604020202020204" pitchFamily="34" charset="0"/>
              </a:rPr>
              <a:t>PLATZHALTER</a:t>
            </a:r>
            <a:r>
              <a:rPr lang="de-DE" sz="2800" b="1" dirty="0">
                <a:latin typeface="Arial" panose="020B0604020202020204" pitchFamily="34" charset="0"/>
                <a:cs typeface="Arial" panose="020B0604020202020204" pitchFamily="34" charset="0"/>
              </a:rPr>
              <a:t>]</a:t>
            </a:r>
          </a:p>
        </p:txBody>
      </p:sp>
      <p:sp>
        <p:nvSpPr>
          <p:cNvPr id="5" name="Textfeld 4">
            <a:extLst>
              <a:ext uri="{FF2B5EF4-FFF2-40B4-BE49-F238E27FC236}">
                <a16:creationId xmlns:a16="http://schemas.microsoft.com/office/drawing/2014/main" id="{29810491-BC07-49EB-2964-90E732B890BE}"/>
              </a:ext>
            </a:extLst>
          </p:cNvPr>
          <p:cNvSpPr txBox="1"/>
          <p:nvPr/>
        </p:nvSpPr>
        <p:spPr>
          <a:xfrm>
            <a:off x="7611293" y="3345545"/>
            <a:ext cx="4462602" cy="3380375"/>
          </a:xfrm>
          <a:prstGeom prst="rect">
            <a:avLst/>
          </a:prstGeom>
          <a:solidFill>
            <a:srgbClr val="EBC349"/>
          </a:solidFill>
          <a:ln>
            <a:solidFill>
              <a:srgbClr val="EAC04C"/>
            </a:solidFill>
          </a:ln>
          <a:effectLst>
            <a:outerShdw blurRad="50800" dist="38100" dir="2700000" algn="tl" rotWithShape="0">
              <a:prstClr val="black">
                <a:alpha val="40000"/>
              </a:prstClr>
            </a:outerShdw>
          </a:effectLst>
        </p:spPr>
        <p:txBody>
          <a:bodyPr wrap="square" rtlCol="0">
            <a:noAutofit/>
          </a:bodyPr>
          <a:lstStyle/>
          <a:p>
            <a:pPr>
              <a:lnSpc>
                <a:spcPct val="160000"/>
              </a:lnSpc>
            </a:pPr>
            <a:r>
              <a:rPr lang="de-DE" b="1" dirty="0">
                <a:latin typeface="Arial" panose="020B0604020202020204" pitchFamily="34" charset="0"/>
                <a:cs typeface="Arial" panose="020B0604020202020204" pitchFamily="34" charset="0"/>
              </a:rPr>
              <a:t>Auf dem </a:t>
            </a:r>
            <a:r>
              <a:rPr lang="de-DE" b="1" dirty="0" err="1">
                <a:latin typeface="Arial" panose="020B0604020202020204" pitchFamily="34" charset="0"/>
                <a:cs typeface="Arial" panose="020B0604020202020204" pitchFamily="34" charset="0"/>
              </a:rPr>
              <a:t>Padlet</a:t>
            </a:r>
            <a:r>
              <a:rPr lang="de-DE" b="1" dirty="0">
                <a:latin typeface="Arial" panose="020B0604020202020204" pitchFamily="34" charset="0"/>
                <a:cs typeface="Arial" panose="020B0604020202020204" pitchFamily="34" charset="0"/>
              </a:rPr>
              <a:t> befinden sich: </a:t>
            </a:r>
          </a:p>
          <a:p>
            <a:pPr marL="342900" indent="-342900">
              <a:lnSpc>
                <a:spcPct val="160000"/>
              </a:lnSpc>
              <a:buFont typeface="+mj-lt"/>
              <a:buAutoNum type="alphaUcPeriod"/>
            </a:pPr>
            <a:r>
              <a:rPr lang="de-DE" i="1" dirty="0">
                <a:latin typeface="Arial" panose="020B0604020202020204" pitchFamily="34" charset="0"/>
                <a:cs typeface="Arial" panose="020B0604020202020204" pitchFamily="34" charset="0"/>
              </a:rPr>
              <a:t>Der Prompt zum Anpassen an Ihre Zielgruppe</a:t>
            </a:r>
          </a:p>
          <a:p>
            <a:pPr marL="342900" indent="-342900">
              <a:lnSpc>
                <a:spcPct val="160000"/>
              </a:lnSpc>
              <a:buFont typeface="+mj-lt"/>
              <a:buAutoNum type="alphaUcPeriod"/>
            </a:pPr>
            <a:r>
              <a:rPr lang="de-DE" i="1" dirty="0">
                <a:latin typeface="Arial" panose="020B0604020202020204" pitchFamily="34" charset="0"/>
                <a:cs typeface="Arial" panose="020B0604020202020204" pitchFamily="34" charset="0"/>
              </a:rPr>
              <a:t>Teile der Handreichung</a:t>
            </a:r>
          </a:p>
          <a:p>
            <a:pPr marL="342900" indent="-342900">
              <a:lnSpc>
                <a:spcPct val="160000"/>
              </a:lnSpc>
              <a:buFont typeface="+mj-lt"/>
              <a:buAutoNum type="alphaUcPeriod"/>
            </a:pPr>
            <a:r>
              <a:rPr lang="de-DE" i="1" dirty="0">
                <a:latin typeface="Arial" panose="020B0604020202020204" pitchFamily="34" charset="0"/>
                <a:cs typeface="Arial" panose="020B0604020202020204" pitchFamily="34" charset="0"/>
              </a:rPr>
              <a:t>Unterrichtsbeispiele</a:t>
            </a:r>
          </a:p>
          <a:p>
            <a:pPr marL="342900" indent="-342900">
              <a:lnSpc>
                <a:spcPct val="160000"/>
              </a:lnSpc>
              <a:buFont typeface="+mj-lt"/>
              <a:buAutoNum type="alphaUcPeriod"/>
            </a:pPr>
            <a:r>
              <a:rPr lang="de-DE" i="1" dirty="0">
                <a:solidFill>
                  <a:schemeClr val="bg1">
                    <a:lumMod val="50000"/>
                  </a:schemeClr>
                </a:solidFill>
                <a:latin typeface="Arial" panose="020B0604020202020204" pitchFamily="34" charset="0"/>
                <a:cs typeface="Arial" panose="020B0604020202020204" pitchFamily="34" charset="0"/>
              </a:rPr>
              <a:t>KI-Kompetenzmodell nach </a:t>
            </a:r>
            <a:br>
              <a:rPr lang="de-DE" i="1" dirty="0">
                <a:solidFill>
                  <a:schemeClr val="bg1">
                    <a:lumMod val="50000"/>
                  </a:schemeClr>
                </a:solidFill>
                <a:latin typeface="Arial" panose="020B0604020202020204" pitchFamily="34" charset="0"/>
                <a:cs typeface="Arial" panose="020B0604020202020204" pitchFamily="34" charset="0"/>
              </a:rPr>
            </a:br>
            <a:r>
              <a:rPr lang="de-DE" i="1" dirty="0">
                <a:solidFill>
                  <a:schemeClr val="bg1">
                    <a:lumMod val="50000"/>
                  </a:schemeClr>
                </a:solidFill>
                <a:latin typeface="Arial" panose="020B0604020202020204" pitchFamily="34" charset="0"/>
                <a:cs typeface="Arial" panose="020B0604020202020204" pitchFamily="34" charset="0"/>
              </a:rPr>
              <a:t>Flick et al. (optional) </a:t>
            </a:r>
          </a:p>
          <a:p>
            <a:endParaRPr lang="de-DE" sz="2000" i="1" dirty="0">
              <a:solidFill>
                <a:schemeClr val="bg1">
                  <a:lumMod val="50000"/>
                </a:schemeClr>
              </a:solidFill>
            </a:endParaRPr>
          </a:p>
        </p:txBody>
      </p:sp>
      <p:sp>
        <p:nvSpPr>
          <p:cNvPr id="7" name="Rechteck 6">
            <a:extLst>
              <a:ext uri="{FF2B5EF4-FFF2-40B4-BE49-F238E27FC236}">
                <a16:creationId xmlns:a16="http://schemas.microsoft.com/office/drawing/2014/main" id="{3C75438F-2E6E-47BC-DE8E-D2B47495F5AE}"/>
              </a:ext>
            </a:extLst>
          </p:cNvPr>
          <p:cNvSpPr/>
          <p:nvPr/>
        </p:nvSpPr>
        <p:spPr>
          <a:xfrm>
            <a:off x="457740" y="1568450"/>
            <a:ext cx="3734032" cy="37211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[Platzhalter QR-Code]</a:t>
            </a:r>
          </a:p>
        </p:txBody>
      </p:sp>
      <p:sp>
        <p:nvSpPr>
          <p:cNvPr id="4" name="Ellipse 2">
            <a:extLst>
              <a:ext uri="{FF2B5EF4-FFF2-40B4-BE49-F238E27FC236}">
                <a16:creationId xmlns:a16="http://schemas.microsoft.com/office/drawing/2014/main" id="{9E810940-EC9A-4533-51B9-34C8200BEFCE}"/>
              </a:ext>
            </a:extLst>
          </p:cNvPr>
          <p:cNvSpPr>
            <a:spLocks noChangeAspect="1"/>
          </p:cNvSpPr>
          <p:nvPr/>
        </p:nvSpPr>
        <p:spPr>
          <a:xfrm>
            <a:off x="133740" y="19692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3</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3764877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C87A9-5F9D-4647-84A9-B9C22E07E6BF}"/>
            </a:ext>
          </a:extLst>
        </p:cNvPr>
        <p:cNvGrpSpPr/>
        <p:nvPr/>
      </p:nvGrpSpPr>
      <p:grpSpPr>
        <a:xfrm>
          <a:off x="0" y="0"/>
          <a:ext cx="0" cy="0"/>
          <a:chOff x="0" y="0"/>
          <a:chExt cx="0" cy="0"/>
        </a:xfrm>
      </p:grpSpPr>
      <p:sp>
        <p:nvSpPr>
          <p:cNvPr id="97" name="PlaceHolder 1">
            <a:extLst>
              <a:ext uri="{FF2B5EF4-FFF2-40B4-BE49-F238E27FC236}">
                <a16:creationId xmlns:a16="http://schemas.microsoft.com/office/drawing/2014/main" id="{98981E32-D0A8-D1DE-F405-A58DAEAEC3E9}"/>
              </a:ext>
            </a:extLst>
          </p:cNvPr>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r>
              <a:rPr lang="de-DE" spc="37" dirty="0">
                <a:solidFill>
                  <a:srgbClr val="404040"/>
                </a:solidFill>
                <a:ea typeface="Calibri" panose="020F0502020204030204" pitchFamily="34" charset="0"/>
                <a:cs typeface="Calibri" panose="020F0502020204030204" pitchFamily="34" charset="0"/>
                <a:sym typeface="TT Rounds Condensed Bold"/>
              </a:rPr>
              <a:t>3. Arbeitsphase I</a:t>
            </a:r>
            <a:endParaRPr lang="de-DE" sz="3600" b="0" u="none" strike="noStrike" dirty="0">
              <a:solidFill>
                <a:srgbClr val="404040"/>
              </a:solidFill>
              <a:effectLst/>
              <a:uFillTx/>
              <a:latin typeface="Calibri Light"/>
            </a:endParaRPr>
          </a:p>
        </p:txBody>
      </p:sp>
      <p:sp>
        <p:nvSpPr>
          <p:cNvPr id="98" name="Rectangle 2">
            <a:extLst>
              <a:ext uri="{FF2B5EF4-FFF2-40B4-BE49-F238E27FC236}">
                <a16:creationId xmlns:a16="http://schemas.microsoft.com/office/drawing/2014/main" id="{09010E80-33B2-C803-5760-B16EAB0678A8}"/>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 name="Textfeld 2">
            <a:extLst>
              <a:ext uri="{FF2B5EF4-FFF2-40B4-BE49-F238E27FC236}">
                <a16:creationId xmlns:a16="http://schemas.microsoft.com/office/drawing/2014/main" id="{D206C315-B29B-112C-CA57-674E9D15D08D}"/>
              </a:ext>
            </a:extLst>
          </p:cNvPr>
          <p:cNvSpPr txBox="1"/>
          <p:nvPr/>
        </p:nvSpPr>
        <p:spPr>
          <a:xfrm>
            <a:off x="135775" y="982080"/>
            <a:ext cx="8016333" cy="5596340"/>
          </a:xfrm>
          <a:prstGeom prst="rect">
            <a:avLst/>
          </a:prstGeom>
          <a:noFill/>
          <a:ln>
            <a:noFill/>
          </a:ln>
          <a:effectLst/>
        </p:spPr>
        <p:txBody>
          <a:bodyPr wrap="square">
            <a:spAutoFit/>
          </a:bodyPr>
          <a:lstStyle/>
          <a:p>
            <a:pPr>
              <a:lnSpc>
                <a:spcPct val="150000"/>
              </a:lnSpc>
            </a:pPr>
            <a:r>
              <a:rPr lang="de-DE" b="1" dirty="0">
                <a:latin typeface="Arial" panose="020B0604020202020204" pitchFamily="34" charset="0"/>
                <a:cs typeface="Arial" panose="020B0604020202020204" pitchFamily="34" charset="0"/>
              </a:rPr>
              <a:t>Überarbeiten Sie eine Planung oder Material für Ihr Fach, sodass verschiedene Elemente von Demokratiebildung berücksichtigt werden. </a:t>
            </a:r>
            <a:endParaRPr lang="de-DE" i="1" dirty="0">
              <a:solidFill>
                <a:schemeClr val="bg1">
                  <a:lumMod val="50000"/>
                </a:schemeClr>
              </a:solidFill>
              <a:latin typeface="Arial" panose="020B0604020202020204" pitchFamily="34" charset="0"/>
              <a:cs typeface="Arial" panose="020B0604020202020204" pitchFamily="34" charset="0"/>
            </a:endParaRPr>
          </a:p>
          <a:p>
            <a:pPr marL="457200" indent="-457200" algn="l">
              <a:lnSpc>
                <a:spcPct val="150000"/>
              </a:lnSpc>
              <a:buAutoNum type="arabicPeriod"/>
            </a:pPr>
            <a:r>
              <a:rPr lang="de-DE" dirty="0">
                <a:latin typeface="Arial" panose="020B0604020202020204" pitchFamily="34" charset="0"/>
                <a:cs typeface="Arial" panose="020B0604020202020204" pitchFamily="34" charset="0"/>
              </a:rPr>
              <a:t>Wählen Sie ein Dokument aus.</a:t>
            </a:r>
          </a:p>
          <a:p>
            <a:pPr marL="457200" indent="-457200" algn="l">
              <a:lnSpc>
                <a:spcPct val="150000"/>
              </a:lnSpc>
              <a:buAutoNum type="arabicPeriod"/>
            </a:pPr>
            <a:r>
              <a:rPr lang="de-DE" dirty="0">
                <a:latin typeface="Arial" panose="020B0604020202020204" pitchFamily="34" charset="0"/>
                <a:cs typeface="Arial" panose="020B0604020202020204" pitchFamily="34" charset="0"/>
              </a:rPr>
              <a:t>Laden Sie das Unterrichtsbeispiel sowie den dazugehörigen Teil der Handreichung im KI-Chatbot hoch.</a:t>
            </a:r>
          </a:p>
          <a:p>
            <a:pPr marL="457200" indent="-457200" algn="l">
              <a:lnSpc>
                <a:spcPct val="150000"/>
              </a:lnSpc>
              <a:spcAft>
                <a:spcPts val="1200"/>
              </a:spcAft>
              <a:buAutoNum type="arabicPeriod"/>
            </a:pPr>
            <a:r>
              <a:rPr lang="de-DE" dirty="0">
                <a:latin typeface="Arial" panose="020B0604020202020204" pitchFamily="34" charset="0"/>
                <a:cs typeface="Arial" panose="020B0604020202020204" pitchFamily="34" charset="0"/>
              </a:rPr>
              <a:t>Passen Sie den Prompt an Ihre Zielgruppe an und geben ihn in den KI- Chatbot ein.  </a:t>
            </a:r>
          </a:p>
          <a:p>
            <a:pPr algn="l">
              <a:lnSpc>
                <a:spcPct val="150000"/>
              </a:lnSpc>
            </a:pPr>
            <a:r>
              <a:rPr lang="de-DE" b="1" dirty="0">
                <a:latin typeface="Arial" panose="020B0604020202020204" pitchFamily="34" charset="0"/>
                <a:cs typeface="Arial" panose="020B0604020202020204" pitchFamily="34" charset="0"/>
              </a:rPr>
              <a:t>Optionale Vertiefung:</a:t>
            </a:r>
          </a:p>
          <a:p>
            <a:pPr marL="457200" indent="-457200" algn="l">
              <a:lnSpc>
                <a:spcPct val="150000"/>
              </a:lnSpc>
              <a:buAutoNum type="arabicPeriod" startAt="4"/>
            </a:pPr>
            <a:r>
              <a:rPr lang="de-DE" dirty="0">
                <a:latin typeface="Arial" panose="020B0604020202020204" pitchFamily="34" charset="0"/>
                <a:cs typeface="Arial" panose="020B0604020202020204" pitchFamily="34" charset="0"/>
              </a:rPr>
              <a:t>Variieren Sie ggf. den Prompt, die Teile des Materials oder die fokussierten Elemente von Demokratiebildung. </a:t>
            </a:r>
          </a:p>
          <a:p>
            <a:pPr marL="457200" indent="-457200" algn="l">
              <a:lnSpc>
                <a:spcPct val="150000"/>
              </a:lnSpc>
              <a:spcAft>
                <a:spcPts val="600"/>
              </a:spcAft>
              <a:buAutoNum type="arabicPeriod" startAt="4"/>
            </a:pPr>
            <a:r>
              <a:rPr lang="de-DE" dirty="0">
                <a:latin typeface="Arial" panose="020B0604020202020204" pitchFamily="34" charset="0"/>
                <a:cs typeface="Arial" panose="020B0604020202020204" pitchFamily="34" charset="0"/>
              </a:rPr>
              <a:t>Integrieren Sie die Förderung von KI-Kompetenzen in den entsprechenden Unterricht, in dem Sie auch das KI-Kompetenzmodell in den KI-Chatbot hochladen. </a:t>
            </a:r>
          </a:p>
        </p:txBody>
      </p:sp>
      <p:pic>
        <p:nvPicPr>
          <p:cNvPr id="6" name="Grafik 5" descr="Sanduhr abgelaufen mit einfarbiger Füllung">
            <a:extLst>
              <a:ext uri="{FF2B5EF4-FFF2-40B4-BE49-F238E27FC236}">
                <a16:creationId xmlns:a16="http://schemas.microsoft.com/office/drawing/2014/main" id="{7C2F6C10-C195-3132-249A-61E2150B08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7039" y="4713832"/>
            <a:ext cx="901441" cy="914400"/>
          </a:xfrm>
          <a:prstGeom prst="rect">
            <a:avLst/>
          </a:prstGeom>
        </p:spPr>
      </p:pic>
      <p:sp>
        <p:nvSpPr>
          <p:cNvPr id="8" name="Textfeld 7">
            <a:extLst>
              <a:ext uri="{FF2B5EF4-FFF2-40B4-BE49-F238E27FC236}">
                <a16:creationId xmlns:a16="http://schemas.microsoft.com/office/drawing/2014/main" id="{368D8C96-0573-D615-C1D7-437AD23A1D64}"/>
              </a:ext>
            </a:extLst>
          </p:cNvPr>
          <p:cNvSpPr txBox="1"/>
          <p:nvPr/>
        </p:nvSpPr>
        <p:spPr>
          <a:xfrm>
            <a:off x="10550808" y="5171032"/>
            <a:ext cx="4645643" cy="457200"/>
          </a:xfrm>
          <a:prstGeom prst="rect">
            <a:avLst/>
          </a:prstGeom>
          <a:noFill/>
          <a:ln>
            <a:noFill/>
          </a:ln>
          <a:effectLst/>
        </p:spPr>
        <p:txBody>
          <a:bodyPr wrap="square" rtlCol="0">
            <a:normAutofit/>
          </a:bodyPr>
          <a:lstStyle/>
          <a:p>
            <a:r>
              <a:rPr lang="de-DE" sz="2000" b="1" dirty="0">
                <a:latin typeface="Arial" panose="020B0604020202020204" pitchFamily="34" charset="0"/>
                <a:cs typeface="Arial" panose="020B0604020202020204" pitchFamily="34" charset="0"/>
              </a:rPr>
              <a:t>30 Minuten</a:t>
            </a:r>
          </a:p>
        </p:txBody>
      </p:sp>
      <p:pic>
        <p:nvPicPr>
          <p:cNvPr id="5" name="Grafik 4">
            <a:extLst>
              <a:ext uri="{FF2B5EF4-FFF2-40B4-BE49-F238E27FC236}">
                <a16:creationId xmlns:a16="http://schemas.microsoft.com/office/drawing/2014/main" id="{4C14DBA7-EE9F-CCEB-C29C-8080F3DE02E2}"/>
              </a:ext>
            </a:extLst>
          </p:cNvPr>
          <p:cNvPicPr>
            <a:picLocks noChangeAspect="1"/>
          </p:cNvPicPr>
          <p:nvPr/>
        </p:nvPicPr>
        <p:blipFill>
          <a:blip r:embed="rId5"/>
          <a:stretch>
            <a:fillRect/>
          </a:stretch>
        </p:blipFill>
        <p:spPr>
          <a:xfrm>
            <a:off x="9275377" y="306720"/>
            <a:ext cx="2550863" cy="3616960"/>
          </a:xfrm>
          <a:prstGeom prst="rect">
            <a:avLst/>
          </a:prstGeom>
        </p:spPr>
      </p:pic>
      <p:sp>
        <p:nvSpPr>
          <p:cNvPr id="2" name="PlaceHolder 2">
            <a:extLst>
              <a:ext uri="{FF2B5EF4-FFF2-40B4-BE49-F238E27FC236}">
                <a16:creationId xmlns:a16="http://schemas.microsoft.com/office/drawing/2014/main" id="{AFC6508D-CB81-D39E-BA7B-A4A5F5364FE4}"/>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7CA6D-7302-4A7E-BFD3-8466AA1E86C8}" type="slidenum">
              <a:rPr lang="de-DE" smtClean="0"/>
              <a:pPr/>
              <a:t>32</a:t>
            </a:fld>
            <a:endParaRPr lang="de-DE" dirty="0">
              <a:solidFill>
                <a:srgbClr val="000000"/>
              </a:solidFill>
            </a:endParaRPr>
          </a:p>
        </p:txBody>
      </p:sp>
      <p:sp>
        <p:nvSpPr>
          <p:cNvPr id="4" name="Ellipse 2">
            <a:extLst>
              <a:ext uri="{FF2B5EF4-FFF2-40B4-BE49-F238E27FC236}">
                <a16:creationId xmlns:a16="http://schemas.microsoft.com/office/drawing/2014/main" id="{C3F48EC3-6692-CC32-5AD7-5D1B5D3BC8E1}"/>
              </a:ext>
            </a:extLst>
          </p:cNvPr>
          <p:cNvSpPr>
            <a:spLocks noChangeAspect="1"/>
          </p:cNvSpPr>
          <p:nvPr/>
        </p:nvSpPr>
        <p:spPr>
          <a:xfrm>
            <a:off x="133740" y="19692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3</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370361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17804-E39A-C789-24A7-6F9E57209FE2}"/>
            </a:ext>
          </a:extLst>
        </p:cNvPr>
        <p:cNvGrpSpPr/>
        <p:nvPr/>
      </p:nvGrpSpPr>
      <p:grpSpPr>
        <a:xfrm>
          <a:off x="0" y="0"/>
          <a:ext cx="0" cy="0"/>
          <a:chOff x="0" y="0"/>
          <a:chExt cx="0" cy="0"/>
        </a:xfrm>
      </p:grpSpPr>
      <p:sp>
        <p:nvSpPr>
          <p:cNvPr id="97" name="PlaceHolder 1">
            <a:extLst>
              <a:ext uri="{FF2B5EF4-FFF2-40B4-BE49-F238E27FC236}">
                <a16:creationId xmlns:a16="http://schemas.microsoft.com/office/drawing/2014/main" id="{156872E4-E8A5-1C71-0A35-AB3A4F7B27C9}"/>
              </a:ext>
            </a:extLst>
          </p:cNvPr>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r>
              <a:rPr lang="de-DE" spc="37" dirty="0">
                <a:solidFill>
                  <a:srgbClr val="404040"/>
                </a:solidFill>
                <a:ea typeface="Calibri" panose="020F0502020204030204" pitchFamily="34" charset="0"/>
                <a:cs typeface="Calibri" panose="020F0502020204030204" pitchFamily="34" charset="0"/>
                <a:sym typeface="TT Rounds Condensed Bold"/>
              </a:rPr>
              <a:t>3. Arbeitsphase I</a:t>
            </a:r>
            <a:endParaRPr lang="de-DE" sz="3600" b="0" u="none" strike="noStrike" dirty="0">
              <a:solidFill>
                <a:srgbClr val="404040"/>
              </a:solidFill>
              <a:effectLst/>
              <a:uFillTx/>
              <a:latin typeface="Calibri Light"/>
            </a:endParaRPr>
          </a:p>
        </p:txBody>
      </p:sp>
      <p:sp>
        <p:nvSpPr>
          <p:cNvPr id="98" name="Rectangle 2">
            <a:extLst>
              <a:ext uri="{FF2B5EF4-FFF2-40B4-BE49-F238E27FC236}">
                <a16:creationId xmlns:a16="http://schemas.microsoft.com/office/drawing/2014/main" id="{C4558834-AE92-8BE6-745B-7BB372B66517}"/>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2" name="Rechteck 1">
            <a:extLst>
              <a:ext uri="{FF2B5EF4-FFF2-40B4-BE49-F238E27FC236}">
                <a16:creationId xmlns:a16="http://schemas.microsoft.com/office/drawing/2014/main" id="{80497D39-D873-1C8B-E9F5-6B42ECD3A834}"/>
              </a:ext>
            </a:extLst>
          </p:cNvPr>
          <p:cNvSpPr/>
          <p:nvPr/>
        </p:nvSpPr>
        <p:spPr>
          <a:xfrm>
            <a:off x="163272" y="2544845"/>
            <a:ext cx="3734032" cy="37211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[Platzhalter QR-Code]</a:t>
            </a:r>
          </a:p>
        </p:txBody>
      </p:sp>
      <p:sp>
        <p:nvSpPr>
          <p:cNvPr id="10" name="Textfeld 9">
            <a:extLst>
              <a:ext uri="{FF2B5EF4-FFF2-40B4-BE49-F238E27FC236}">
                <a16:creationId xmlns:a16="http://schemas.microsoft.com/office/drawing/2014/main" id="{7687C9E7-65D1-E492-36D6-3268F2C2DDBB}"/>
              </a:ext>
            </a:extLst>
          </p:cNvPr>
          <p:cNvSpPr txBox="1"/>
          <p:nvPr/>
        </p:nvSpPr>
        <p:spPr>
          <a:xfrm>
            <a:off x="163272" y="1545859"/>
            <a:ext cx="4891002" cy="830997"/>
          </a:xfrm>
          <a:prstGeom prst="rect">
            <a:avLst/>
          </a:prstGeom>
          <a:noFill/>
          <a:ln>
            <a:noFill/>
          </a:ln>
          <a:effectLst/>
        </p:spPr>
        <p:txBody>
          <a:bodyPr wrap="square">
            <a:spAutoFit/>
          </a:bodyPr>
          <a:lstStyle/>
          <a:p>
            <a:r>
              <a:rPr lang="de-DE" sz="2400" b="1" dirty="0">
                <a:latin typeface="Arial" panose="020B0604020202020204" pitchFamily="34" charset="0"/>
                <a:cs typeface="Arial" panose="020B0604020202020204" pitchFamily="34" charset="0"/>
              </a:rPr>
              <a:t>Zugang zu </a:t>
            </a:r>
          </a:p>
          <a:p>
            <a:r>
              <a:rPr lang="de-DE" sz="2400" b="1" dirty="0">
                <a:latin typeface="Arial" panose="020B0604020202020204" pitchFamily="34" charset="0"/>
                <a:cs typeface="Arial" panose="020B0604020202020204" pitchFamily="34" charset="0"/>
              </a:rPr>
              <a:t>[PLATZHALTER LINK]</a:t>
            </a:r>
            <a:endParaRPr lang="de-DE" sz="2000" b="1" dirty="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D871ED3B-40CD-1A86-CF14-CB1652EED009}"/>
              </a:ext>
            </a:extLst>
          </p:cNvPr>
          <p:cNvSpPr txBox="1"/>
          <p:nvPr/>
        </p:nvSpPr>
        <p:spPr>
          <a:xfrm>
            <a:off x="4287510" y="1545859"/>
            <a:ext cx="7741218" cy="4868520"/>
          </a:xfrm>
          <a:prstGeom prst="rect">
            <a:avLst/>
          </a:prstGeom>
          <a:noFill/>
          <a:ln>
            <a:noFill/>
          </a:ln>
          <a:effectLst/>
        </p:spPr>
        <p:txBody>
          <a:bodyPr wrap="square" rtlCol="0">
            <a:normAutofit/>
          </a:bodyPr>
          <a:lstStyle/>
          <a:p>
            <a:pPr algn="l"/>
            <a:r>
              <a:rPr lang="de-DE" sz="2600" b="1" dirty="0">
                <a:latin typeface="Arial" panose="020B0604020202020204" pitchFamily="34" charset="0"/>
                <a:cs typeface="Arial" panose="020B0604020202020204" pitchFamily="34" charset="0"/>
              </a:rPr>
              <a:t>Laden Sie Ihre Ergebnisse auf dem Padlet hoch.</a:t>
            </a:r>
          </a:p>
          <a:p>
            <a:pPr algn="l"/>
            <a:endParaRPr lang="de-DE" sz="1900" b="1" dirty="0">
              <a:latin typeface="Arial" panose="020B0604020202020204" pitchFamily="34" charset="0"/>
              <a:cs typeface="Arial" panose="020B0604020202020204" pitchFamily="34" charset="0"/>
            </a:endParaRPr>
          </a:p>
          <a:p>
            <a:pPr algn="l"/>
            <a:endParaRPr lang="de-DE" sz="1900" b="1" dirty="0">
              <a:latin typeface="Arial" panose="020B0604020202020204" pitchFamily="34" charset="0"/>
              <a:cs typeface="Arial" panose="020B0604020202020204" pitchFamily="34" charset="0"/>
            </a:endParaRPr>
          </a:p>
          <a:p>
            <a:pPr algn="l"/>
            <a:r>
              <a:rPr lang="de-DE" sz="2400" b="1" i="0" dirty="0">
                <a:solidFill>
                  <a:srgbClr val="212121"/>
                </a:solidFill>
                <a:effectLst/>
                <a:latin typeface="Arial" panose="020B0604020202020204" pitchFamily="34" charset="0"/>
                <a:cs typeface="Arial" panose="020B0604020202020204" pitchFamily="34" charset="0"/>
              </a:rPr>
              <a:t>Titel: </a:t>
            </a:r>
            <a:r>
              <a:rPr lang="de-DE" sz="2400" i="0" dirty="0">
                <a:solidFill>
                  <a:srgbClr val="212121"/>
                </a:solidFill>
                <a:effectLst/>
                <a:latin typeface="Arial" panose="020B0604020202020204" pitchFamily="34" charset="0"/>
                <a:cs typeface="Arial" panose="020B0604020202020204" pitchFamily="34" charset="0"/>
              </a:rPr>
              <a:t>Geben Sie das Fach und den Unterrichtsgegenstand oder das Thema an.</a:t>
            </a:r>
          </a:p>
          <a:p>
            <a:pPr algn="l"/>
            <a:endParaRPr lang="de-DE" sz="2400" b="1" i="0" dirty="0">
              <a:solidFill>
                <a:srgbClr val="212121"/>
              </a:solidFill>
              <a:effectLst/>
              <a:latin typeface="Arial" panose="020B0604020202020204" pitchFamily="34" charset="0"/>
              <a:cs typeface="Arial" panose="020B0604020202020204" pitchFamily="34" charset="0"/>
            </a:endParaRPr>
          </a:p>
          <a:p>
            <a:pPr algn="l"/>
            <a:r>
              <a:rPr lang="de-DE" sz="2400" b="1" i="0" dirty="0">
                <a:solidFill>
                  <a:srgbClr val="212121"/>
                </a:solidFill>
                <a:effectLst/>
                <a:latin typeface="Arial" panose="020B0604020202020204" pitchFamily="34" charset="0"/>
                <a:cs typeface="Arial" panose="020B0604020202020204" pitchFamily="34" charset="0"/>
              </a:rPr>
              <a:t>Ursprüngliche Aufgabe(n), kurz: </a:t>
            </a:r>
            <a:r>
              <a:rPr lang="de-DE" sz="2400" i="0" dirty="0">
                <a:solidFill>
                  <a:srgbClr val="212121"/>
                </a:solidFill>
                <a:effectLst/>
                <a:latin typeface="Arial" panose="020B0604020202020204" pitchFamily="34" charset="0"/>
                <a:cs typeface="Arial" panose="020B0604020202020204" pitchFamily="34" charset="0"/>
              </a:rPr>
              <a:t>Beschreiben Sie in wenigen Stichworten, was ursprünglich von den Lernenden verlangt wurde.</a:t>
            </a:r>
          </a:p>
          <a:p>
            <a:pPr algn="l"/>
            <a:endParaRPr lang="de-DE" sz="2400" b="1" i="0" dirty="0">
              <a:solidFill>
                <a:srgbClr val="212121"/>
              </a:solidFill>
              <a:effectLst/>
              <a:latin typeface="Arial" panose="020B0604020202020204" pitchFamily="34" charset="0"/>
              <a:cs typeface="Arial" panose="020B0604020202020204" pitchFamily="34" charset="0"/>
            </a:endParaRPr>
          </a:p>
          <a:p>
            <a:pPr algn="l"/>
            <a:r>
              <a:rPr lang="de-DE" sz="2400" b="1" i="0" dirty="0">
                <a:solidFill>
                  <a:srgbClr val="212121"/>
                </a:solidFill>
                <a:effectLst/>
                <a:latin typeface="Arial" panose="020B0604020202020204" pitchFamily="34" charset="0"/>
                <a:cs typeface="Arial" panose="020B0604020202020204" pitchFamily="34" charset="0"/>
              </a:rPr>
              <a:t>Veränderte Aufgabe(n): </a:t>
            </a:r>
            <a:r>
              <a:rPr lang="de-DE" sz="2400" i="0" dirty="0">
                <a:solidFill>
                  <a:srgbClr val="212121"/>
                </a:solidFill>
                <a:effectLst/>
                <a:latin typeface="Arial" panose="020B0604020202020204" pitchFamily="34" charset="0"/>
                <a:cs typeface="Arial" panose="020B0604020202020204" pitchFamily="34" charset="0"/>
              </a:rPr>
              <a:t>Beschreiben Sie in wenigen Stichworten, wie die Aufgabe(n) durch die KI-Nutzung und das Material verändert wurden.</a:t>
            </a:r>
          </a:p>
          <a:p>
            <a:pPr algn="l"/>
            <a:endParaRPr lang="de-DE" dirty="0">
              <a:latin typeface="Arial" panose="020B0604020202020204" pitchFamily="34" charset="0"/>
              <a:cs typeface="Arial" panose="020B0604020202020204" pitchFamily="34" charset="0"/>
            </a:endParaRPr>
          </a:p>
          <a:p>
            <a:pPr marL="342900" indent="-342900" algn="l">
              <a:buAutoNum type="arabicPeriod"/>
            </a:pPr>
            <a:endParaRPr lang="de-DE" dirty="0">
              <a:latin typeface="Arial" panose="020B0604020202020204" pitchFamily="34" charset="0"/>
              <a:cs typeface="Arial" panose="020B0604020202020204" pitchFamily="34" charset="0"/>
            </a:endParaRPr>
          </a:p>
          <a:p>
            <a:pPr algn="l"/>
            <a:endParaRPr lang="de-DE" dirty="0">
              <a:latin typeface="Arial" panose="020B0604020202020204" pitchFamily="34" charset="0"/>
              <a:cs typeface="Arial" panose="020B0604020202020204" pitchFamily="34" charset="0"/>
            </a:endParaRPr>
          </a:p>
        </p:txBody>
      </p:sp>
      <p:sp>
        <p:nvSpPr>
          <p:cNvPr id="4" name="PlaceHolder 2">
            <a:extLst>
              <a:ext uri="{FF2B5EF4-FFF2-40B4-BE49-F238E27FC236}">
                <a16:creationId xmlns:a16="http://schemas.microsoft.com/office/drawing/2014/main" id="{A03A159B-885F-A40B-FD6F-0249674991D9}"/>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7CA6D-7302-4A7E-BFD3-8466AA1E86C8}" type="slidenum">
              <a:rPr lang="de-DE" smtClean="0"/>
              <a:pPr/>
              <a:t>33</a:t>
            </a:fld>
            <a:endParaRPr lang="de-DE" dirty="0">
              <a:solidFill>
                <a:srgbClr val="000000"/>
              </a:solidFill>
            </a:endParaRPr>
          </a:p>
        </p:txBody>
      </p:sp>
      <p:sp>
        <p:nvSpPr>
          <p:cNvPr id="5" name="Ellipse 2">
            <a:extLst>
              <a:ext uri="{FF2B5EF4-FFF2-40B4-BE49-F238E27FC236}">
                <a16:creationId xmlns:a16="http://schemas.microsoft.com/office/drawing/2014/main" id="{D20FFEC0-460A-CB0D-87BC-90065684B24A}"/>
              </a:ext>
            </a:extLst>
          </p:cNvPr>
          <p:cNvSpPr>
            <a:spLocks noChangeAspect="1"/>
          </p:cNvSpPr>
          <p:nvPr/>
        </p:nvSpPr>
        <p:spPr>
          <a:xfrm>
            <a:off x="133740" y="19692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3</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1887070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26F80-5927-24EA-E37D-F06E78B1AE2C}"/>
            </a:ext>
          </a:extLst>
        </p:cNvPr>
        <p:cNvGrpSpPr/>
        <p:nvPr/>
      </p:nvGrpSpPr>
      <p:grpSpPr>
        <a:xfrm>
          <a:off x="0" y="0"/>
          <a:ext cx="0" cy="0"/>
          <a:chOff x="0" y="0"/>
          <a:chExt cx="0" cy="0"/>
        </a:xfrm>
      </p:grpSpPr>
      <p:sp>
        <p:nvSpPr>
          <p:cNvPr id="97" name="PlaceHolder 1">
            <a:extLst>
              <a:ext uri="{FF2B5EF4-FFF2-40B4-BE49-F238E27FC236}">
                <a16:creationId xmlns:a16="http://schemas.microsoft.com/office/drawing/2014/main" id="{5DEFFEF8-EC72-B84F-2402-01637A544A0A}"/>
              </a:ext>
            </a:extLst>
          </p:cNvPr>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r>
              <a:rPr lang="de-DE" spc="37" dirty="0">
                <a:solidFill>
                  <a:srgbClr val="404040"/>
                </a:solidFill>
                <a:ea typeface="Calibri" panose="020F0502020204030204" pitchFamily="34" charset="0"/>
                <a:cs typeface="Calibri" panose="020F0502020204030204" pitchFamily="34" charset="0"/>
                <a:sym typeface="TT Rounds Condensed Bold"/>
              </a:rPr>
              <a:t>3. Arbeitsphase I</a:t>
            </a:r>
            <a:endParaRPr lang="de-DE" sz="3600" b="0" u="none" strike="noStrike" dirty="0">
              <a:solidFill>
                <a:srgbClr val="404040"/>
              </a:solidFill>
              <a:effectLst/>
              <a:uFillTx/>
              <a:latin typeface="Calibri Light"/>
            </a:endParaRPr>
          </a:p>
        </p:txBody>
      </p:sp>
      <p:sp>
        <p:nvSpPr>
          <p:cNvPr id="98" name="Rectangle 2">
            <a:extLst>
              <a:ext uri="{FF2B5EF4-FFF2-40B4-BE49-F238E27FC236}">
                <a16:creationId xmlns:a16="http://schemas.microsoft.com/office/drawing/2014/main" id="{6C47125A-E19E-28C2-CFB9-954C34DD9C7A}"/>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 name="Textfeld 2">
            <a:extLst>
              <a:ext uri="{FF2B5EF4-FFF2-40B4-BE49-F238E27FC236}">
                <a16:creationId xmlns:a16="http://schemas.microsoft.com/office/drawing/2014/main" id="{3107F381-F038-DA6B-3626-72811DCFE250}"/>
              </a:ext>
            </a:extLst>
          </p:cNvPr>
          <p:cNvSpPr txBox="1"/>
          <p:nvPr/>
        </p:nvSpPr>
        <p:spPr>
          <a:xfrm>
            <a:off x="273600" y="1454040"/>
            <a:ext cx="7939681" cy="4370394"/>
          </a:xfrm>
          <a:prstGeom prst="rect">
            <a:avLst/>
          </a:prstGeom>
          <a:noFill/>
          <a:ln>
            <a:noFill/>
          </a:ln>
          <a:effectLst/>
        </p:spPr>
        <p:txBody>
          <a:bodyPr wrap="square" rtlCol="0">
            <a:normAutofit/>
          </a:bodyPr>
          <a:lstStyle/>
          <a:p>
            <a:pPr algn="l"/>
            <a:r>
              <a:rPr lang="de-DE" sz="2600" b="1" dirty="0">
                <a:latin typeface="Arial" panose="020B0604020202020204" pitchFamily="34" charset="0"/>
                <a:cs typeface="Arial" panose="020B0604020202020204" pitchFamily="34" charset="0"/>
              </a:rPr>
              <a:t>Präsentation der Ergebnisse:</a:t>
            </a:r>
            <a:endParaRPr lang="de-DE" sz="2500" b="1" dirty="0">
              <a:latin typeface="Arial" panose="020B0604020202020204" pitchFamily="34" charset="0"/>
              <a:cs typeface="Arial" panose="020B0604020202020204" pitchFamily="34" charset="0"/>
            </a:endParaRPr>
          </a:p>
          <a:p>
            <a:pPr algn="l"/>
            <a:endParaRPr lang="de-DE" sz="2500" b="1" i="0" dirty="0">
              <a:solidFill>
                <a:srgbClr val="212121"/>
              </a:solidFill>
              <a:effectLst/>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e-DE" sz="2400" dirty="0">
                <a:solidFill>
                  <a:srgbClr val="212121"/>
                </a:solidFill>
                <a:latin typeface="Arial" panose="020B0604020202020204" pitchFamily="34" charset="0"/>
                <a:cs typeface="Arial" panose="020B0604020202020204" pitchFamily="34" charset="0"/>
              </a:rPr>
              <a:t>Inwiefern unterscheidet sich das neue Produkt von der ursprünglichen Version?</a:t>
            </a:r>
          </a:p>
          <a:p>
            <a:pPr marL="457200" indent="-457200">
              <a:lnSpc>
                <a:spcPct val="150000"/>
              </a:lnSpc>
              <a:buFont typeface="+mj-lt"/>
              <a:buAutoNum type="arabicPeriod"/>
            </a:pPr>
            <a:endParaRPr lang="de-DE" sz="2400" dirty="0">
              <a:solidFill>
                <a:srgbClr val="212121"/>
              </a:solidFill>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e-DE" sz="2400" dirty="0">
                <a:solidFill>
                  <a:srgbClr val="212121"/>
                </a:solidFill>
                <a:latin typeface="Arial" panose="020B0604020202020204" pitchFamily="34" charset="0"/>
                <a:cs typeface="Arial" panose="020B0604020202020204" pitchFamily="34" charset="0"/>
              </a:rPr>
              <a:t>Welche Aspekte von Demokratiebildung werden im angepassten Material sichtbar? </a:t>
            </a:r>
          </a:p>
          <a:p>
            <a:pPr algn="l">
              <a:lnSpc>
                <a:spcPct val="150000"/>
              </a:lnSpc>
            </a:pPr>
            <a:endParaRPr lang="de-DE" sz="2400" b="1" dirty="0">
              <a:solidFill>
                <a:srgbClr val="212121"/>
              </a:solidFill>
              <a:latin typeface="Arial" panose="020B0604020202020204" pitchFamily="34" charset="0"/>
              <a:cs typeface="Arial" panose="020B0604020202020204" pitchFamily="34" charset="0"/>
            </a:endParaRPr>
          </a:p>
        </p:txBody>
      </p:sp>
      <p:grpSp>
        <p:nvGrpSpPr>
          <p:cNvPr id="13" name="Gruppieren 12">
            <a:extLst>
              <a:ext uri="{FF2B5EF4-FFF2-40B4-BE49-F238E27FC236}">
                <a16:creationId xmlns:a16="http://schemas.microsoft.com/office/drawing/2014/main" id="{851F4DED-755A-CA9F-1306-384B3A2DBDAD}"/>
              </a:ext>
            </a:extLst>
          </p:cNvPr>
          <p:cNvGrpSpPr/>
          <p:nvPr/>
        </p:nvGrpSpPr>
        <p:grpSpPr>
          <a:xfrm>
            <a:off x="10206240" y="306720"/>
            <a:ext cx="1620000" cy="2372452"/>
            <a:chOff x="10206240" y="306720"/>
            <a:chExt cx="1620000" cy="2372452"/>
          </a:xfrm>
        </p:grpSpPr>
        <p:pic>
          <p:nvPicPr>
            <p:cNvPr id="5" name="Grafik 7" descr="Benutzer mit einfarbiger Füllung">
              <a:extLst>
                <a:ext uri="{FF2B5EF4-FFF2-40B4-BE49-F238E27FC236}">
                  <a16:creationId xmlns:a16="http://schemas.microsoft.com/office/drawing/2014/main" id="{469E4BEF-82F1-EDE2-80EF-408A0A6FC486}"/>
                </a:ext>
              </a:extLst>
            </p:cNvPr>
            <p:cNvPicPr/>
            <p:nvPr/>
          </p:nvPicPr>
          <p:blipFill>
            <a:blip r:embed="rId3">
              <a:extLst>
                <a:ext uri="{96DAC541-7B7A-43D3-8B79-37D633B846F1}">
                  <asvg:svgBlip xmlns:asvg="http://schemas.microsoft.com/office/drawing/2016/SVG/main" r:embed="rId4"/>
                </a:ext>
              </a:extLst>
            </a:blip>
            <a:stretch/>
          </p:blipFill>
          <p:spPr>
            <a:xfrm>
              <a:off x="10206240" y="1084372"/>
              <a:ext cx="1620000" cy="1594800"/>
            </a:xfrm>
            <a:prstGeom prst="rect">
              <a:avLst/>
            </a:prstGeom>
            <a:noFill/>
            <a:ln w="0">
              <a:noFill/>
            </a:ln>
          </p:spPr>
        </p:pic>
        <p:sp>
          <p:nvSpPr>
            <p:cNvPr id="7" name="Abgerundete rechteckige Legende 10">
              <a:extLst>
                <a:ext uri="{FF2B5EF4-FFF2-40B4-BE49-F238E27FC236}">
                  <a16:creationId xmlns:a16="http://schemas.microsoft.com/office/drawing/2014/main" id="{A125B880-F68B-9135-D08E-C9ECCA4638CE}"/>
                </a:ext>
              </a:extLst>
            </p:cNvPr>
            <p:cNvSpPr/>
            <p:nvPr/>
          </p:nvSpPr>
          <p:spPr>
            <a:xfrm>
              <a:off x="10747680" y="306720"/>
              <a:ext cx="371520" cy="276840"/>
            </a:xfrm>
            <a:prstGeom prst="wedgeRoundRectCallout">
              <a:avLst>
                <a:gd name="adj1" fmla="val -17838"/>
                <a:gd name="adj2" fmla="val 69760"/>
                <a:gd name="adj3" fmla="val 16667"/>
              </a:avLst>
            </a:prstGeom>
            <a:solidFill>
              <a:srgbClr val="93DAC3"/>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dirty="0">
                <a:solidFill>
                  <a:schemeClr val="lt1"/>
                </a:solidFill>
                <a:effectLst/>
                <a:uFillTx/>
                <a:latin typeface="Calibri"/>
              </a:endParaRPr>
            </a:p>
          </p:txBody>
        </p:sp>
        <p:pic>
          <p:nvPicPr>
            <p:cNvPr id="12" name="Grafik 11" descr="Mann mit einfarbiger Füllung">
              <a:extLst>
                <a:ext uri="{FF2B5EF4-FFF2-40B4-BE49-F238E27FC236}">
                  <a16:creationId xmlns:a16="http://schemas.microsoft.com/office/drawing/2014/main" id="{1B8A12C1-7C98-12EB-8893-330CFA9E00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43542" y="666040"/>
              <a:ext cx="914400" cy="914400"/>
            </a:xfrm>
            <a:prstGeom prst="rect">
              <a:avLst/>
            </a:prstGeom>
          </p:spPr>
        </p:pic>
      </p:grpSp>
      <p:sp>
        <p:nvSpPr>
          <p:cNvPr id="4" name="PlaceHolder 2">
            <a:extLst>
              <a:ext uri="{FF2B5EF4-FFF2-40B4-BE49-F238E27FC236}">
                <a16:creationId xmlns:a16="http://schemas.microsoft.com/office/drawing/2014/main" id="{0CFE3975-E88B-DD67-0688-9E39A3EAFB0D}"/>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7CA6D-7302-4A7E-BFD3-8466AA1E86C8}" type="slidenum">
              <a:rPr lang="de-DE" smtClean="0"/>
              <a:pPr/>
              <a:t>34</a:t>
            </a:fld>
            <a:endParaRPr lang="de-DE" dirty="0">
              <a:solidFill>
                <a:srgbClr val="000000"/>
              </a:solidFill>
            </a:endParaRPr>
          </a:p>
        </p:txBody>
      </p:sp>
      <p:sp>
        <p:nvSpPr>
          <p:cNvPr id="6" name="Ellipse 2">
            <a:extLst>
              <a:ext uri="{FF2B5EF4-FFF2-40B4-BE49-F238E27FC236}">
                <a16:creationId xmlns:a16="http://schemas.microsoft.com/office/drawing/2014/main" id="{33CD4C35-D7A2-034A-AE88-8E49231DD4E0}"/>
              </a:ext>
            </a:extLst>
          </p:cNvPr>
          <p:cNvSpPr>
            <a:spLocks noChangeAspect="1"/>
          </p:cNvSpPr>
          <p:nvPr/>
        </p:nvSpPr>
        <p:spPr>
          <a:xfrm>
            <a:off x="133740" y="19692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3</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3600385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D1236-C379-28C7-9580-27CCDB86DBC7}"/>
            </a:ext>
          </a:extLst>
        </p:cNvPr>
        <p:cNvGrpSpPr/>
        <p:nvPr/>
      </p:nvGrpSpPr>
      <p:grpSpPr>
        <a:xfrm>
          <a:off x="0" y="0"/>
          <a:ext cx="0" cy="0"/>
          <a:chOff x="0" y="0"/>
          <a:chExt cx="0" cy="0"/>
        </a:xfrm>
      </p:grpSpPr>
      <p:sp>
        <p:nvSpPr>
          <p:cNvPr id="4" name="Google Shape;315;p34">
            <a:extLst>
              <a:ext uri="{FF2B5EF4-FFF2-40B4-BE49-F238E27FC236}">
                <a16:creationId xmlns:a16="http://schemas.microsoft.com/office/drawing/2014/main" id="{00AFCFB8-3CAD-4AD2-A971-48A2C609CB3C}"/>
              </a:ext>
            </a:extLst>
          </p:cNvPr>
          <p:cNvSpPr txBox="1">
            <a:spLocks/>
          </p:cNvSpPr>
          <p:nvPr/>
        </p:nvSpPr>
        <p:spPr>
          <a:xfrm>
            <a:off x="4087368" y="2996291"/>
            <a:ext cx="7515976" cy="865415"/>
          </a:xfrm>
          <a:prstGeom prst="rect">
            <a:avLst/>
          </a:prstGeom>
          <a:noFill/>
          <a:ln w="0">
            <a:noFill/>
          </a:ln>
        </p:spPr>
        <p:txBody>
          <a:bodyPr spcFirstLastPara="1" wrap="square" lIns="91425" tIns="45700" rIns="91425" bIns="45700" anchor="b" anchorCtr="0">
            <a:normAutofit/>
          </a:bodyPr>
          <a:lstStyle>
            <a:lvl1pPr marL="228600" indent="-228600" algn="l" defTabSz="914400" rtl="0" eaLnBrk="1" latinLnBrk="0" hangingPunct="1">
              <a:lnSpc>
                <a:spcPct val="90000"/>
              </a:lnSpc>
              <a:spcBef>
                <a:spcPts val="1001"/>
              </a:spcBef>
              <a:buClr>
                <a:srgbClr val="000000"/>
              </a:buClr>
              <a:buFont typeface="Arial"/>
              <a:buChar char="•"/>
              <a:defRPr lang="de-DE" sz="2800" b="0" u="none" strike="noStrike" kern="1200">
                <a:solidFill>
                  <a:schemeClr val="dk1"/>
                </a:solidFill>
                <a:effectLst/>
                <a:uFillTx/>
                <a:latin typeface="Calibri"/>
                <a:ea typeface="+mn-ea"/>
                <a:cs typeface="+mn-cs"/>
              </a:defRPr>
            </a:lvl1pPr>
            <a:lvl2pPr marL="685800" lvl="1" indent="-228600" algn="l" defTabSz="914400" rtl="0" eaLnBrk="1" latinLnBrk="0" hangingPunct="1">
              <a:lnSpc>
                <a:spcPct val="90000"/>
              </a:lnSpc>
              <a:spcBef>
                <a:spcPts val="499"/>
              </a:spcBef>
              <a:buClr>
                <a:srgbClr val="000000"/>
              </a:buClr>
              <a:buFont typeface="Arial"/>
              <a:buChar char="•"/>
              <a:defRPr lang="de-DE" sz="2400" b="0" u="none" strike="noStrike" kern="1200">
                <a:solidFill>
                  <a:schemeClr val="dk1"/>
                </a:solidFill>
                <a:effectLst/>
                <a:uFillTx/>
                <a:latin typeface="Calibri"/>
                <a:ea typeface="+mn-ea"/>
                <a:cs typeface="+mn-cs"/>
              </a:defRPr>
            </a:lvl2pPr>
            <a:lvl3pPr marL="1143000" lvl="2" indent="-228600" algn="l" defTabSz="914400" rtl="0" eaLnBrk="1" latinLnBrk="0" hangingPunct="1">
              <a:lnSpc>
                <a:spcPct val="90000"/>
              </a:lnSpc>
              <a:spcBef>
                <a:spcPts val="499"/>
              </a:spcBef>
              <a:buClr>
                <a:srgbClr val="000000"/>
              </a:buClr>
              <a:buFont typeface="Arial"/>
              <a:buChar char="•"/>
              <a:defRPr lang="de-DE" sz="2000" b="0" u="none" strike="noStrike" kern="1200">
                <a:solidFill>
                  <a:schemeClr val="dk1"/>
                </a:solidFill>
                <a:effectLst/>
                <a:uFillTx/>
                <a:latin typeface="Calibri"/>
                <a:ea typeface="+mn-ea"/>
                <a:cs typeface="+mn-cs"/>
              </a:defRPr>
            </a:lvl3pPr>
            <a:lvl4pPr marL="1600200" lvl="3"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4pPr>
            <a:lvl5pPr marL="2057400" lvl="4"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6000"/>
              <a:buFont typeface="Calibri"/>
              <a:buNone/>
            </a:pPr>
            <a:r>
              <a:rPr lang="de-DE" sz="5400" dirty="0">
                <a:solidFill>
                  <a:schemeClr val="dk1">
                    <a:lumMod val="75000"/>
                    <a:lumOff val="25000"/>
                  </a:schemeClr>
                </a:solidFill>
                <a:latin typeface="Arial"/>
                <a:ea typeface="+mj-ea"/>
                <a:cs typeface="+mj-cs"/>
                <a:sym typeface="Calibri"/>
              </a:rPr>
              <a:t>4. Diskussion</a:t>
            </a:r>
          </a:p>
        </p:txBody>
      </p:sp>
      <p:pic>
        <p:nvPicPr>
          <p:cNvPr id="5" name="Google Shape;316;p34" descr="Ein Bild, das Vortex, Spirale, Kreis, Licht enthält.&#10;&#10;Automatisch generierte Beschreibung">
            <a:extLst>
              <a:ext uri="{FF2B5EF4-FFF2-40B4-BE49-F238E27FC236}">
                <a16:creationId xmlns:a16="http://schemas.microsoft.com/office/drawing/2014/main" id="{79FB71CF-5556-0090-9BED-CF879ACCD69D}"/>
              </a:ext>
            </a:extLst>
          </p:cNvPr>
          <p:cNvPicPr preferRelativeResize="0"/>
          <p:nvPr/>
        </p:nvPicPr>
        <p:blipFill rotWithShape="1">
          <a:blip r:embed="rId2" cstate="screen">
            <a:alphaModFix amt="66000"/>
            <a:extLst>
              <a:ext uri="{28A0092B-C50C-407E-A947-70E740481C1C}">
                <a14:useLocalDpi xmlns:a14="http://schemas.microsoft.com/office/drawing/2010/main"/>
              </a:ext>
            </a:extLst>
          </a:blip>
          <a:srcRect/>
          <a:stretch/>
        </p:blipFill>
        <p:spPr>
          <a:xfrm>
            <a:off x="0" y="1391501"/>
            <a:ext cx="4087368" cy="4074996"/>
          </a:xfrm>
          <a:prstGeom prst="rect">
            <a:avLst/>
          </a:prstGeom>
          <a:noFill/>
          <a:ln>
            <a:noFill/>
          </a:ln>
        </p:spPr>
      </p:pic>
      <p:sp>
        <p:nvSpPr>
          <p:cNvPr id="2" name="Ellipse 1">
            <a:extLst>
              <a:ext uri="{FF2B5EF4-FFF2-40B4-BE49-F238E27FC236}">
                <a16:creationId xmlns:a16="http://schemas.microsoft.com/office/drawing/2014/main" id="{6AB9B4F1-B04F-84E9-A418-4E87980DA46A}"/>
              </a:ext>
            </a:extLst>
          </p:cNvPr>
          <p:cNvSpPr>
            <a:spLocks noChangeAspect="1"/>
          </p:cNvSpPr>
          <p:nvPr/>
        </p:nvSpPr>
        <p:spPr>
          <a:xfrm>
            <a:off x="5581035" y="3032998"/>
            <a:ext cx="813381" cy="792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3600" b="1" dirty="0">
                <a:solidFill>
                  <a:srgbClr val="404040"/>
                </a:solidFill>
                <a:latin typeface="Calibri"/>
              </a:rPr>
              <a:t>4</a:t>
            </a:r>
            <a:endParaRPr lang="en-US" sz="3600" b="0" u="none" strike="noStrike" dirty="0">
              <a:solidFill>
                <a:srgbClr val="404040"/>
              </a:solidFill>
              <a:effectLst/>
              <a:uFillTx/>
              <a:latin typeface="Calibri"/>
            </a:endParaRPr>
          </a:p>
        </p:txBody>
      </p:sp>
    </p:spTree>
    <p:extLst>
      <p:ext uri="{BB962C8B-B14F-4D97-AF65-F5344CB8AC3E}">
        <p14:creationId xmlns:p14="http://schemas.microsoft.com/office/powerpoint/2010/main" val="2079857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32E18-6605-F43E-2E60-7C602BADBFEB}"/>
            </a:ext>
          </a:extLst>
        </p:cNvPr>
        <p:cNvGrpSpPr/>
        <p:nvPr/>
      </p:nvGrpSpPr>
      <p:grpSpPr>
        <a:xfrm>
          <a:off x="0" y="0"/>
          <a:ext cx="0" cy="0"/>
          <a:chOff x="0" y="0"/>
          <a:chExt cx="0" cy="0"/>
        </a:xfrm>
      </p:grpSpPr>
      <p:sp>
        <p:nvSpPr>
          <p:cNvPr id="97" name="PlaceHolder 1">
            <a:extLst>
              <a:ext uri="{FF2B5EF4-FFF2-40B4-BE49-F238E27FC236}">
                <a16:creationId xmlns:a16="http://schemas.microsoft.com/office/drawing/2014/main" id="{D44C0009-6145-6849-8255-B216E00D311D}"/>
              </a:ext>
            </a:extLst>
          </p:cNvPr>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4. Diskussion</a:t>
            </a:r>
          </a:p>
        </p:txBody>
      </p:sp>
      <p:sp>
        <p:nvSpPr>
          <p:cNvPr id="98" name="Rectangle 2">
            <a:extLst>
              <a:ext uri="{FF2B5EF4-FFF2-40B4-BE49-F238E27FC236}">
                <a16:creationId xmlns:a16="http://schemas.microsoft.com/office/drawing/2014/main" id="{F2445C97-71D9-A78B-1FAC-72799773F22F}"/>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99" name="Textfeld 5">
            <a:extLst>
              <a:ext uri="{FF2B5EF4-FFF2-40B4-BE49-F238E27FC236}">
                <a16:creationId xmlns:a16="http://schemas.microsoft.com/office/drawing/2014/main" id="{78CE15E2-25A3-E33E-37B0-8171534EB76E}"/>
              </a:ext>
            </a:extLst>
          </p:cNvPr>
          <p:cNvSpPr/>
          <p:nvPr/>
        </p:nvSpPr>
        <p:spPr>
          <a:xfrm>
            <a:off x="273600" y="2013476"/>
            <a:ext cx="9878040" cy="113039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50000"/>
              </a:lnSpc>
              <a:spcAft>
                <a:spcPts val="601"/>
              </a:spcAft>
            </a:pPr>
            <a:r>
              <a:rPr lang="de-DE" sz="2400" dirty="0">
                <a:solidFill>
                  <a:srgbClr val="212121"/>
                </a:solidFill>
                <a:latin typeface="Arial" panose="020B0604020202020204" pitchFamily="34" charset="0"/>
                <a:cs typeface="Arial" panose="020B0604020202020204" pitchFamily="34" charset="0"/>
              </a:rPr>
              <a:t>Wie schätzen Sie die Möglichkeiten zur Nutzung von KI zur Verbesserung oder Anpassung von Unterricht ein?</a:t>
            </a:r>
            <a:endParaRPr lang="de-DE" sz="2400" dirty="0">
              <a:latin typeface="Arial" panose="020B0604020202020204" pitchFamily="34" charset="0"/>
              <a:cs typeface="Arial" panose="020B0604020202020204" pitchFamily="34" charset="0"/>
            </a:endParaRPr>
          </a:p>
        </p:txBody>
      </p:sp>
      <p:grpSp>
        <p:nvGrpSpPr>
          <p:cNvPr id="100" name="Gruppieren 12">
            <a:extLst>
              <a:ext uri="{FF2B5EF4-FFF2-40B4-BE49-F238E27FC236}">
                <a16:creationId xmlns:a16="http://schemas.microsoft.com/office/drawing/2014/main" id="{8A37DCA8-CFED-036D-B20D-4CA331D4343D}"/>
              </a:ext>
            </a:extLst>
          </p:cNvPr>
          <p:cNvGrpSpPr/>
          <p:nvPr/>
        </p:nvGrpSpPr>
        <p:grpSpPr>
          <a:xfrm>
            <a:off x="9968040" y="520920"/>
            <a:ext cx="1641600" cy="1619280"/>
            <a:chOff x="9968040" y="520920"/>
            <a:chExt cx="1641600" cy="1619280"/>
          </a:xfrm>
        </p:grpSpPr>
        <p:pic>
          <p:nvPicPr>
            <p:cNvPr id="101" name="Grafik 7" descr="Benutzer mit einfarbiger Füllung">
              <a:extLst>
                <a:ext uri="{FF2B5EF4-FFF2-40B4-BE49-F238E27FC236}">
                  <a16:creationId xmlns:a16="http://schemas.microsoft.com/office/drawing/2014/main" id="{EBD7DE78-35D9-1187-3465-0FFB930A1776}"/>
                </a:ext>
              </a:extLst>
            </p:cNvPr>
            <p:cNvPicPr/>
            <p:nvPr/>
          </p:nvPicPr>
          <p:blipFill>
            <a:blip r:embed="rId3">
              <a:extLst>
                <a:ext uri="{96DAC541-7B7A-43D3-8B79-37D633B846F1}">
                  <asvg:svgBlip xmlns:asvg="http://schemas.microsoft.com/office/drawing/2016/SVG/main" r:embed="rId4"/>
                </a:ext>
              </a:extLst>
            </a:blip>
            <a:stretch/>
          </p:blipFill>
          <p:spPr>
            <a:xfrm>
              <a:off x="9968040" y="545400"/>
              <a:ext cx="1620000" cy="1594800"/>
            </a:xfrm>
            <a:prstGeom prst="rect">
              <a:avLst/>
            </a:prstGeom>
            <a:noFill/>
            <a:ln w="0">
              <a:noFill/>
            </a:ln>
          </p:spPr>
        </p:pic>
        <p:sp>
          <p:nvSpPr>
            <p:cNvPr id="102" name="Abgerundete rechteckige Legende 8">
              <a:extLst>
                <a:ext uri="{FF2B5EF4-FFF2-40B4-BE49-F238E27FC236}">
                  <a16:creationId xmlns:a16="http://schemas.microsoft.com/office/drawing/2014/main" id="{30941BB2-1222-7E5C-BE2D-17FB5C645DEC}"/>
                </a:ext>
              </a:extLst>
            </p:cNvPr>
            <p:cNvSpPr/>
            <p:nvPr/>
          </p:nvSpPr>
          <p:spPr>
            <a:xfrm>
              <a:off x="11238120" y="545400"/>
              <a:ext cx="371520" cy="276840"/>
            </a:xfrm>
            <a:prstGeom prst="wedgeRoundRectCallout">
              <a:avLst>
                <a:gd name="adj1" fmla="val -30865"/>
                <a:gd name="adj2" fmla="val 70449"/>
                <a:gd name="adj3" fmla="val 16667"/>
              </a:avLst>
            </a:prstGeom>
            <a:solidFill>
              <a:srgbClr val="EBC249"/>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03" name="Abgerundete rechteckige Legende 10">
              <a:extLst>
                <a:ext uri="{FF2B5EF4-FFF2-40B4-BE49-F238E27FC236}">
                  <a16:creationId xmlns:a16="http://schemas.microsoft.com/office/drawing/2014/main" id="{463C7FD6-60BF-7D9E-F8BC-BE9699FC45AE}"/>
                </a:ext>
              </a:extLst>
            </p:cNvPr>
            <p:cNvSpPr/>
            <p:nvPr/>
          </p:nvSpPr>
          <p:spPr>
            <a:xfrm>
              <a:off x="10629720" y="747000"/>
              <a:ext cx="371520" cy="276840"/>
            </a:xfrm>
            <a:prstGeom prst="wedgeRoundRectCallout">
              <a:avLst>
                <a:gd name="adj1" fmla="val -17838"/>
                <a:gd name="adj2" fmla="val 69760"/>
                <a:gd name="adj3" fmla="val 16667"/>
              </a:avLst>
            </a:prstGeom>
            <a:solidFill>
              <a:srgbClr val="93DAC3"/>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04" name="Abgerundete rechteckige Legende 11">
              <a:extLst>
                <a:ext uri="{FF2B5EF4-FFF2-40B4-BE49-F238E27FC236}">
                  <a16:creationId xmlns:a16="http://schemas.microsoft.com/office/drawing/2014/main" id="{D58A9C67-4CDB-6CC2-DD0A-6E6C1A530737}"/>
                </a:ext>
              </a:extLst>
            </p:cNvPr>
            <p:cNvSpPr/>
            <p:nvPr/>
          </p:nvSpPr>
          <p:spPr>
            <a:xfrm>
              <a:off x="10151640" y="520920"/>
              <a:ext cx="371520" cy="276840"/>
            </a:xfrm>
            <a:prstGeom prst="wedgeRoundRectCallout">
              <a:avLst>
                <a:gd name="adj1" fmla="val 15283"/>
                <a:gd name="adj2" fmla="val 70449"/>
                <a:gd name="adj3" fmla="val 16667"/>
              </a:avLst>
            </a:prstGeom>
            <a:solidFill>
              <a:srgbClr val="8D67A8"/>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dirty="0">
                <a:solidFill>
                  <a:schemeClr val="lt1"/>
                </a:solidFill>
                <a:effectLst/>
                <a:uFillTx/>
                <a:latin typeface="Calibri"/>
              </a:endParaRPr>
            </a:p>
          </p:txBody>
        </p:sp>
      </p:grpSp>
      <p:pic>
        <p:nvPicPr>
          <p:cNvPr id="8" name="Picture 2" descr="Deckblatt Broschüre Demokratiebildung">
            <a:extLst>
              <a:ext uri="{FF2B5EF4-FFF2-40B4-BE49-F238E27FC236}">
                <a16:creationId xmlns:a16="http://schemas.microsoft.com/office/drawing/2014/main" id="{8AE9DA47-9749-F0B5-24FD-FD5FBAEC1B2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9385" y="4169709"/>
            <a:ext cx="1715716" cy="2466342"/>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9">
            <a:extLst>
              <a:ext uri="{FF2B5EF4-FFF2-40B4-BE49-F238E27FC236}">
                <a16:creationId xmlns:a16="http://schemas.microsoft.com/office/drawing/2014/main" id="{5664D23E-C971-E9D4-BFB2-B25B423912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85101" y="5350872"/>
            <a:ext cx="2652564" cy="1299215"/>
          </a:xfrm>
          <a:prstGeom prst="rect">
            <a:avLst/>
          </a:prstGeom>
        </p:spPr>
      </p:pic>
      <p:sp>
        <p:nvSpPr>
          <p:cNvPr id="13" name="Textfeld 12">
            <a:extLst>
              <a:ext uri="{FF2B5EF4-FFF2-40B4-BE49-F238E27FC236}">
                <a16:creationId xmlns:a16="http://schemas.microsoft.com/office/drawing/2014/main" id="{ACADBA30-422D-372D-3D46-8B826477C4D5}"/>
              </a:ext>
            </a:extLst>
          </p:cNvPr>
          <p:cNvSpPr txBox="1"/>
          <p:nvPr/>
        </p:nvSpPr>
        <p:spPr>
          <a:xfrm>
            <a:off x="10629720" y="5174280"/>
            <a:ext cx="4645643" cy="457200"/>
          </a:xfrm>
          <a:prstGeom prst="rect">
            <a:avLst/>
          </a:prstGeom>
          <a:noFill/>
          <a:ln>
            <a:noFill/>
          </a:ln>
          <a:effectLst/>
        </p:spPr>
        <p:txBody>
          <a:bodyPr wrap="square" rtlCol="0">
            <a:normAutofit/>
          </a:bodyPr>
          <a:lstStyle/>
          <a:p>
            <a:r>
              <a:rPr lang="de-DE" sz="2000" b="1" dirty="0">
                <a:latin typeface="Arial" panose="020B0604020202020204" pitchFamily="34" charset="0"/>
                <a:cs typeface="Arial" panose="020B0604020202020204" pitchFamily="34" charset="0"/>
              </a:rPr>
              <a:t>20 Minuten</a:t>
            </a:r>
          </a:p>
        </p:txBody>
      </p:sp>
      <p:sp>
        <p:nvSpPr>
          <p:cNvPr id="2" name="Ellipse 2">
            <a:extLst>
              <a:ext uri="{FF2B5EF4-FFF2-40B4-BE49-F238E27FC236}">
                <a16:creationId xmlns:a16="http://schemas.microsoft.com/office/drawing/2014/main" id="{41C7F5CE-5E52-D23C-6DE7-47F40891AFB9}"/>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4</a:t>
            </a:r>
            <a:endParaRPr lang="en-US" sz="2800" b="0" u="none" strike="noStrike" dirty="0">
              <a:solidFill>
                <a:srgbClr val="404040"/>
              </a:solidFill>
              <a:effectLst/>
              <a:uFillTx/>
              <a:latin typeface="Calibri"/>
            </a:endParaRPr>
          </a:p>
        </p:txBody>
      </p:sp>
      <p:pic>
        <p:nvPicPr>
          <p:cNvPr id="3" name="Grafik 2" descr="Sanduhr abgelaufen mit einfarbiger Füllung">
            <a:extLst>
              <a:ext uri="{FF2B5EF4-FFF2-40B4-BE49-F238E27FC236}">
                <a16:creationId xmlns:a16="http://schemas.microsoft.com/office/drawing/2014/main" id="{FC6C8FC0-410A-BAF1-C151-B6E65CE63C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87039" y="4713832"/>
            <a:ext cx="901441" cy="914400"/>
          </a:xfrm>
          <a:prstGeom prst="rect">
            <a:avLst/>
          </a:prstGeom>
        </p:spPr>
      </p:pic>
      <p:sp>
        <p:nvSpPr>
          <p:cNvPr id="4" name="PlaceHolder 2">
            <a:extLst>
              <a:ext uri="{FF2B5EF4-FFF2-40B4-BE49-F238E27FC236}">
                <a16:creationId xmlns:a16="http://schemas.microsoft.com/office/drawing/2014/main" id="{BDB69D8C-F0AC-922E-EA09-D9AA5087E6AF}"/>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7CA6D-7302-4A7E-BFD3-8466AA1E86C8}" type="slidenum">
              <a:rPr lang="de-DE" smtClean="0"/>
              <a:pPr/>
              <a:t>36</a:t>
            </a:fld>
            <a:endParaRPr lang="de-DE" dirty="0">
              <a:solidFill>
                <a:srgbClr val="000000"/>
              </a:solidFill>
            </a:endParaRPr>
          </a:p>
        </p:txBody>
      </p:sp>
    </p:spTree>
    <p:extLst>
      <p:ext uri="{BB962C8B-B14F-4D97-AF65-F5344CB8AC3E}">
        <p14:creationId xmlns:p14="http://schemas.microsoft.com/office/powerpoint/2010/main" val="399846167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7DE95-4E47-01F7-7D29-5CEFBA1F92D0}"/>
            </a:ext>
          </a:extLst>
        </p:cNvPr>
        <p:cNvGrpSpPr/>
        <p:nvPr/>
      </p:nvGrpSpPr>
      <p:grpSpPr>
        <a:xfrm>
          <a:off x="0" y="0"/>
          <a:ext cx="0" cy="0"/>
          <a:chOff x="0" y="0"/>
          <a:chExt cx="0" cy="0"/>
        </a:xfrm>
      </p:grpSpPr>
      <p:sp>
        <p:nvSpPr>
          <p:cNvPr id="4" name="Google Shape;315;p34">
            <a:extLst>
              <a:ext uri="{FF2B5EF4-FFF2-40B4-BE49-F238E27FC236}">
                <a16:creationId xmlns:a16="http://schemas.microsoft.com/office/drawing/2014/main" id="{83B969A1-AF79-3594-7EEA-5F2CD0FEEF2E}"/>
              </a:ext>
            </a:extLst>
          </p:cNvPr>
          <p:cNvSpPr txBox="1">
            <a:spLocks/>
          </p:cNvSpPr>
          <p:nvPr/>
        </p:nvSpPr>
        <p:spPr>
          <a:xfrm>
            <a:off x="4087368" y="2996291"/>
            <a:ext cx="7515976" cy="865415"/>
          </a:xfrm>
          <a:prstGeom prst="rect">
            <a:avLst/>
          </a:prstGeom>
          <a:noFill/>
          <a:ln w="0">
            <a:noFill/>
          </a:ln>
        </p:spPr>
        <p:txBody>
          <a:bodyPr spcFirstLastPara="1" wrap="square" lIns="91425" tIns="45700" rIns="91425" bIns="45700" anchor="b" anchorCtr="0">
            <a:normAutofit/>
          </a:bodyPr>
          <a:lstStyle>
            <a:lvl1pPr marL="228600" indent="-228600" algn="l" defTabSz="914400" rtl="0" eaLnBrk="1" latinLnBrk="0" hangingPunct="1">
              <a:lnSpc>
                <a:spcPct val="90000"/>
              </a:lnSpc>
              <a:spcBef>
                <a:spcPts val="1001"/>
              </a:spcBef>
              <a:buClr>
                <a:srgbClr val="000000"/>
              </a:buClr>
              <a:buFont typeface="Arial"/>
              <a:buChar char="•"/>
              <a:defRPr lang="de-DE" sz="2800" b="0" u="none" strike="noStrike" kern="1200">
                <a:solidFill>
                  <a:schemeClr val="dk1"/>
                </a:solidFill>
                <a:effectLst/>
                <a:uFillTx/>
                <a:latin typeface="Calibri"/>
                <a:ea typeface="+mn-ea"/>
                <a:cs typeface="+mn-cs"/>
              </a:defRPr>
            </a:lvl1pPr>
            <a:lvl2pPr marL="685800" lvl="1" indent="-228600" algn="l" defTabSz="914400" rtl="0" eaLnBrk="1" latinLnBrk="0" hangingPunct="1">
              <a:lnSpc>
                <a:spcPct val="90000"/>
              </a:lnSpc>
              <a:spcBef>
                <a:spcPts val="499"/>
              </a:spcBef>
              <a:buClr>
                <a:srgbClr val="000000"/>
              </a:buClr>
              <a:buFont typeface="Arial"/>
              <a:buChar char="•"/>
              <a:defRPr lang="de-DE" sz="2400" b="0" u="none" strike="noStrike" kern="1200">
                <a:solidFill>
                  <a:schemeClr val="dk1"/>
                </a:solidFill>
                <a:effectLst/>
                <a:uFillTx/>
                <a:latin typeface="Calibri"/>
                <a:ea typeface="+mn-ea"/>
                <a:cs typeface="+mn-cs"/>
              </a:defRPr>
            </a:lvl2pPr>
            <a:lvl3pPr marL="1143000" lvl="2" indent="-228600" algn="l" defTabSz="914400" rtl="0" eaLnBrk="1" latinLnBrk="0" hangingPunct="1">
              <a:lnSpc>
                <a:spcPct val="90000"/>
              </a:lnSpc>
              <a:spcBef>
                <a:spcPts val="499"/>
              </a:spcBef>
              <a:buClr>
                <a:srgbClr val="000000"/>
              </a:buClr>
              <a:buFont typeface="Arial"/>
              <a:buChar char="•"/>
              <a:defRPr lang="de-DE" sz="2000" b="0" u="none" strike="noStrike" kern="1200">
                <a:solidFill>
                  <a:schemeClr val="dk1"/>
                </a:solidFill>
                <a:effectLst/>
                <a:uFillTx/>
                <a:latin typeface="Calibri"/>
                <a:ea typeface="+mn-ea"/>
                <a:cs typeface="+mn-cs"/>
              </a:defRPr>
            </a:lvl3pPr>
            <a:lvl4pPr marL="1600200" lvl="3"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4pPr>
            <a:lvl5pPr marL="2057400" lvl="4"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6000"/>
              <a:buFont typeface="Calibri"/>
              <a:buNone/>
            </a:pPr>
            <a:r>
              <a:rPr lang="de-DE" sz="5400" dirty="0">
                <a:solidFill>
                  <a:schemeClr val="dk1">
                    <a:lumMod val="75000"/>
                    <a:lumOff val="25000"/>
                  </a:schemeClr>
                </a:solidFill>
                <a:latin typeface="Arial"/>
                <a:ea typeface="+mj-ea"/>
                <a:cs typeface="+mj-cs"/>
                <a:sym typeface="Calibri"/>
              </a:rPr>
              <a:t>5. Arbeitsphase II</a:t>
            </a:r>
          </a:p>
        </p:txBody>
      </p:sp>
      <p:pic>
        <p:nvPicPr>
          <p:cNvPr id="5" name="Google Shape;316;p34" descr="Ein Bild, das Vortex, Spirale, Kreis, Licht enthält.&#10;&#10;Automatisch generierte Beschreibung">
            <a:extLst>
              <a:ext uri="{FF2B5EF4-FFF2-40B4-BE49-F238E27FC236}">
                <a16:creationId xmlns:a16="http://schemas.microsoft.com/office/drawing/2014/main" id="{4DD6AF1B-6A05-9BF3-B25A-864AC5DE6427}"/>
              </a:ext>
            </a:extLst>
          </p:cNvPr>
          <p:cNvPicPr preferRelativeResize="0"/>
          <p:nvPr/>
        </p:nvPicPr>
        <p:blipFill rotWithShape="1">
          <a:blip r:embed="rId2" cstate="screen">
            <a:alphaModFix amt="66000"/>
            <a:extLst>
              <a:ext uri="{28A0092B-C50C-407E-A947-70E740481C1C}">
                <a14:useLocalDpi xmlns:a14="http://schemas.microsoft.com/office/drawing/2010/main"/>
              </a:ext>
            </a:extLst>
          </a:blip>
          <a:srcRect/>
          <a:stretch/>
        </p:blipFill>
        <p:spPr>
          <a:xfrm>
            <a:off x="0" y="1391501"/>
            <a:ext cx="4087368" cy="4074996"/>
          </a:xfrm>
          <a:prstGeom prst="rect">
            <a:avLst/>
          </a:prstGeom>
          <a:noFill/>
          <a:ln>
            <a:noFill/>
          </a:ln>
        </p:spPr>
      </p:pic>
      <p:sp>
        <p:nvSpPr>
          <p:cNvPr id="2" name="Ellipse 1">
            <a:extLst>
              <a:ext uri="{FF2B5EF4-FFF2-40B4-BE49-F238E27FC236}">
                <a16:creationId xmlns:a16="http://schemas.microsoft.com/office/drawing/2014/main" id="{89DCB054-317C-0F74-2A49-E662CBFDBC90}"/>
              </a:ext>
            </a:extLst>
          </p:cNvPr>
          <p:cNvSpPr>
            <a:spLocks noChangeAspect="1"/>
          </p:cNvSpPr>
          <p:nvPr/>
        </p:nvSpPr>
        <p:spPr>
          <a:xfrm>
            <a:off x="5000010" y="3032998"/>
            <a:ext cx="813381" cy="792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3600" b="1" dirty="0">
                <a:solidFill>
                  <a:srgbClr val="404040"/>
                </a:solidFill>
                <a:latin typeface="Calibri"/>
              </a:rPr>
              <a:t>5</a:t>
            </a:r>
            <a:endParaRPr lang="en-US" sz="3600" b="0" u="none" strike="noStrike" dirty="0">
              <a:solidFill>
                <a:srgbClr val="404040"/>
              </a:solidFill>
              <a:effectLst/>
              <a:uFillTx/>
              <a:latin typeface="Calibri"/>
            </a:endParaRPr>
          </a:p>
        </p:txBody>
      </p:sp>
    </p:spTree>
    <p:extLst>
      <p:ext uri="{BB962C8B-B14F-4D97-AF65-F5344CB8AC3E}">
        <p14:creationId xmlns:p14="http://schemas.microsoft.com/office/powerpoint/2010/main" val="2438676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1158B-3FFD-8E10-74EF-C50475B9D935}"/>
            </a:ext>
          </a:extLst>
        </p:cNvPr>
        <p:cNvGrpSpPr/>
        <p:nvPr/>
      </p:nvGrpSpPr>
      <p:grpSpPr>
        <a:xfrm>
          <a:off x="0" y="0"/>
          <a:ext cx="0" cy="0"/>
          <a:chOff x="0" y="0"/>
          <a:chExt cx="0" cy="0"/>
        </a:xfrm>
      </p:grpSpPr>
      <p:sp>
        <p:nvSpPr>
          <p:cNvPr id="98" name="Rectangle 2">
            <a:extLst>
              <a:ext uri="{FF2B5EF4-FFF2-40B4-BE49-F238E27FC236}">
                <a16:creationId xmlns:a16="http://schemas.microsoft.com/office/drawing/2014/main" id="{8000428A-D759-88CD-D27C-BBE571AC7F4B}"/>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99" name="Textfeld 5">
            <a:extLst>
              <a:ext uri="{FF2B5EF4-FFF2-40B4-BE49-F238E27FC236}">
                <a16:creationId xmlns:a16="http://schemas.microsoft.com/office/drawing/2014/main" id="{F220028D-DD18-C19A-1D4B-5544B21D6BB7}"/>
              </a:ext>
            </a:extLst>
          </p:cNvPr>
          <p:cNvSpPr/>
          <p:nvPr/>
        </p:nvSpPr>
        <p:spPr>
          <a:xfrm>
            <a:off x="275818" y="1776037"/>
            <a:ext cx="8361286" cy="362338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50000"/>
              </a:lnSpc>
              <a:spcAft>
                <a:spcPts val="601"/>
              </a:spcAft>
            </a:pPr>
            <a:r>
              <a:rPr lang="de-DE" sz="2600" b="1" u="none" strike="noStrike" dirty="0">
                <a:solidFill>
                  <a:schemeClr val="dk1"/>
                </a:solidFill>
                <a:effectLst/>
                <a:uFillTx/>
                <a:latin typeface="Arial" panose="020B0604020202020204" pitchFamily="34" charset="0"/>
                <a:cs typeface="Arial" panose="020B0604020202020204" pitchFamily="34" charset="0"/>
              </a:rPr>
              <a:t>Aufgaben: </a:t>
            </a:r>
          </a:p>
          <a:p>
            <a:pPr marL="457200" indent="-457200">
              <a:lnSpc>
                <a:spcPct val="150000"/>
              </a:lnSpc>
              <a:spcAft>
                <a:spcPts val="1200"/>
              </a:spcAft>
              <a:buFont typeface="+mj-lt"/>
              <a:buAutoNum type="arabicPeriod"/>
            </a:pPr>
            <a:r>
              <a:rPr lang="de-DE" sz="2400" dirty="0">
                <a:latin typeface="Arial" panose="020B0604020202020204" pitchFamily="34" charset="0"/>
                <a:cs typeface="Arial" panose="020B0604020202020204" pitchFamily="34" charset="0"/>
              </a:rPr>
              <a:t>Wählen Sie eines der ausgelegten Unterrichtszenarien im Kontext von KI und Demokratiebildung aus.</a:t>
            </a:r>
          </a:p>
          <a:p>
            <a:pPr marL="457200" indent="-457200">
              <a:lnSpc>
                <a:spcPct val="150000"/>
              </a:lnSpc>
              <a:buFont typeface="+mj-lt"/>
              <a:buAutoNum type="arabicPeriod"/>
            </a:pPr>
            <a:r>
              <a:rPr lang="de-DE" sz="2400" dirty="0">
                <a:latin typeface="Arial" panose="020B0604020202020204" pitchFamily="34" charset="0"/>
                <a:cs typeface="Arial" panose="020B0604020202020204" pitchFamily="34" charset="0"/>
              </a:rPr>
              <a:t>Passen Sie das Szenario für den Einsatz in ihrem Fach in einer konkreten Jahrgangstufe, die Sie gerade unterrichten an. </a:t>
            </a:r>
          </a:p>
        </p:txBody>
      </p:sp>
      <p:grpSp>
        <p:nvGrpSpPr>
          <p:cNvPr id="100" name="Gruppieren 12">
            <a:extLst>
              <a:ext uri="{FF2B5EF4-FFF2-40B4-BE49-F238E27FC236}">
                <a16:creationId xmlns:a16="http://schemas.microsoft.com/office/drawing/2014/main" id="{3F67EF76-DAD4-BCBD-1E5C-F5F545B2F931}"/>
              </a:ext>
            </a:extLst>
          </p:cNvPr>
          <p:cNvGrpSpPr/>
          <p:nvPr/>
        </p:nvGrpSpPr>
        <p:grpSpPr>
          <a:xfrm>
            <a:off x="9968040" y="520920"/>
            <a:ext cx="1641600" cy="1619280"/>
            <a:chOff x="9968040" y="520920"/>
            <a:chExt cx="1641600" cy="1619280"/>
          </a:xfrm>
        </p:grpSpPr>
        <p:pic>
          <p:nvPicPr>
            <p:cNvPr id="101" name="Grafik 7" descr="Benutzer mit einfarbiger Füllung">
              <a:extLst>
                <a:ext uri="{FF2B5EF4-FFF2-40B4-BE49-F238E27FC236}">
                  <a16:creationId xmlns:a16="http://schemas.microsoft.com/office/drawing/2014/main" id="{98E21DA0-46DE-4713-5361-1049C72A6C7B}"/>
                </a:ext>
              </a:extLst>
            </p:cNvPr>
            <p:cNvPicPr/>
            <p:nvPr/>
          </p:nvPicPr>
          <p:blipFill>
            <a:blip r:embed="rId3">
              <a:extLst>
                <a:ext uri="{96DAC541-7B7A-43D3-8B79-37D633B846F1}">
                  <asvg:svgBlip xmlns:asvg="http://schemas.microsoft.com/office/drawing/2016/SVG/main" r:embed="rId4"/>
                </a:ext>
              </a:extLst>
            </a:blip>
            <a:stretch/>
          </p:blipFill>
          <p:spPr>
            <a:xfrm>
              <a:off x="9968040" y="545400"/>
              <a:ext cx="1620000" cy="1594800"/>
            </a:xfrm>
            <a:prstGeom prst="rect">
              <a:avLst/>
            </a:prstGeom>
            <a:noFill/>
            <a:ln w="0">
              <a:noFill/>
            </a:ln>
          </p:spPr>
        </p:pic>
        <p:sp>
          <p:nvSpPr>
            <p:cNvPr id="102" name="Abgerundete rechteckige Legende 8">
              <a:extLst>
                <a:ext uri="{FF2B5EF4-FFF2-40B4-BE49-F238E27FC236}">
                  <a16:creationId xmlns:a16="http://schemas.microsoft.com/office/drawing/2014/main" id="{175AEBC9-8F7C-D67E-7304-39D0EE9AFED4}"/>
                </a:ext>
              </a:extLst>
            </p:cNvPr>
            <p:cNvSpPr/>
            <p:nvPr/>
          </p:nvSpPr>
          <p:spPr>
            <a:xfrm>
              <a:off x="11238120" y="545400"/>
              <a:ext cx="371520" cy="276840"/>
            </a:xfrm>
            <a:prstGeom prst="wedgeRoundRectCallout">
              <a:avLst>
                <a:gd name="adj1" fmla="val -30865"/>
                <a:gd name="adj2" fmla="val 70449"/>
                <a:gd name="adj3" fmla="val 16667"/>
              </a:avLst>
            </a:prstGeom>
            <a:solidFill>
              <a:srgbClr val="EBC249"/>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03" name="Abgerundete rechteckige Legende 10">
              <a:extLst>
                <a:ext uri="{FF2B5EF4-FFF2-40B4-BE49-F238E27FC236}">
                  <a16:creationId xmlns:a16="http://schemas.microsoft.com/office/drawing/2014/main" id="{4685578E-1E3F-615D-46FE-4FE16D479C75}"/>
                </a:ext>
              </a:extLst>
            </p:cNvPr>
            <p:cNvSpPr/>
            <p:nvPr/>
          </p:nvSpPr>
          <p:spPr>
            <a:xfrm>
              <a:off x="10629720" y="747000"/>
              <a:ext cx="371520" cy="276840"/>
            </a:xfrm>
            <a:prstGeom prst="wedgeRoundRectCallout">
              <a:avLst>
                <a:gd name="adj1" fmla="val -17838"/>
                <a:gd name="adj2" fmla="val 69760"/>
                <a:gd name="adj3" fmla="val 16667"/>
              </a:avLst>
            </a:prstGeom>
            <a:solidFill>
              <a:srgbClr val="93DAC3"/>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04" name="Abgerundete rechteckige Legende 11">
              <a:extLst>
                <a:ext uri="{FF2B5EF4-FFF2-40B4-BE49-F238E27FC236}">
                  <a16:creationId xmlns:a16="http://schemas.microsoft.com/office/drawing/2014/main" id="{E60756DC-9201-A80B-EBCE-2EFB536043B7}"/>
                </a:ext>
              </a:extLst>
            </p:cNvPr>
            <p:cNvSpPr/>
            <p:nvPr/>
          </p:nvSpPr>
          <p:spPr>
            <a:xfrm>
              <a:off x="10151640" y="520920"/>
              <a:ext cx="371520" cy="276840"/>
            </a:xfrm>
            <a:prstGeom prst="wedgeRoundRectCallout">
              <a:avLst>
                <a:gd name="adj1" fmla="val 15283"/>
                <a:gd name="adj2" fmla="val 70449"/>
                <a:gd name="adj3" fmla="val 16667"/>
              </a:avLst>
            </a:prstGeom>
            <a:solidFill>
              <a:srgbClr val="8D67A8"/>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dirty="0">
                <a:solidFill>
                  <a:schemeClr val="lt1"/>
                </a:solidFill>
                <a:effectLst/>
                <a:uFillTx/>
                <a:latin typeface="Calibri"/>
              </a:endParaRPr>
            </a:p>
          </p:txBody>
        </p:sp>
      </p:grpSp>
      <p:sp>
        <p:nvSpPr>
          <p:cNvPr id="13" name="Textfeld 12">
            <a:extLst>
              <a:ext uri="{FF2B5EF4-FFF2-40B4-BE49-F238E27FC236}">
                <a16:creationId xmlns:a16="http://schemas.microsoft.com/office/drawing/2014/main" id="{7DB47029-B8DE-9B63-F395-AF309851375C}"/>
              </a:ext>
            </a:extLst>
          </p:cNvPr>
          <p:cNvSpPr txBox="1"/>
          <p:nvPr/>
        </p:nvSpPr>
        <p:spPr>
          <a:xfrm>
            <a:off x="10523160" y="5171032"/>
            <a:ext cx="4645643" cy="457200"/>
          </a:xfrm>
          <a:prstGeom prst="rect">
            <a:avLst/>
          </a:prstGeom>
          <a:noFill/>
          <a:ln>
            <a:noFill/>
          </a:ln>
          <a:effectLst/>
        </p:spPr>
        <p:txBody>
          <a:bodyPr wrap="square" rtlCol="0">
            <a:normAutofit/>
          </a:bodyPr>
          <a:lstStyle/>
          <a:p>
            <a:r>
              <a:rPr lang="de-DE" sz="2000" b="1" dirty="0">
                <a:latin typeface="Arial" panose="020B0604020202020204" pitchFamily="34" charset="0"/>
                <a:cs typeface="Arial" panose="020B0604020202020204" pitchFamily="34" charset="0"/>
              </a:rPr>
              <a:t>20 Minuten</a:t>
            </a:r>
          </a:p>
        </p:txBody>
      </p:sp>
      <p:sp>
        <p:nvSpPr>
          <p:cNvPr id="2" name="PlaceHolder 1">
            <a:extLst>
              <a:ext uri="{FF2B5EF4-FFF2-40B4-BE49-F238E27FC236}">
                <a16:creationId xmlns:a16="http://schemas.microsoft.com/office/drawing/2014/main" id="{98A4D8DA-14E8-CC96-886B-488E7379AB86}"/>
              </a:ext>
            </a:extLst>
          </p:cNvPr>
          <p:cNvSpPr txBox="1">
            <a:spLocks/>
          </p:cNvSpPr>
          <p:nvPr/>
        </p:nvSpPr>
        <p:spPr>
          <a:xfrm>
            <a:off x="275818" y="291730"/>
            <a:ext cx="10909062"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5. Arbeitsphase II – Anpassung von Unterrichtszenarien</a:t>
            </a:r>
          </a:p>
        </p:txBody>
      </p:sp>
      <p:sp>
        <p:nvSpPr>
          <p:cNvPr id="4" name="Ellipse 2">
            <a:extLst>
              <a:ext uri="{FF2B5EF4-FFF2-40B4-BE49-F238E27FC236}">
                <a16:creationId xmlns:a16="http://schemas.microsoft.com/office/drawing/2014/main" id="{21B2C7B2-51F8-6FA0-AA4B-5DE74B878BD9}"/>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5</a:t>
            </a:r>
            <a:endParaRPr lang="en-US" sz="2800" b="0" u="none" strike="noStrike" dirty="0">
              <a:solidFill>
                <a:srgbClr val="404040"/>
              </a:solidFill>
              <a:effectLst/>
              <a:uFillTx/>
              <a:latin typeface="Calibri"/>
            </a:endParaRPr>
          </a:p>
        </p:txBody>
      </p:sp>
      <p:pic>
        <p:nvPicPr>
          <p:cNvPr id="3" name="Grafik 2" descr="Sanduhr abgelaufen mit einfarbiger Füllung">
            <a:extLst>
              <a:ext uri="{FF2B5EF4-FFF2-40B4-BE49-F238E27FC236}">
                <a16:creationId xmlns:a16="http://schemas.microsoft.com/office/drawing/2014/main" id="{69353E35-D09B-EA3F-92F0-901E65CEC4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87039" y="4713832"/>
            <a:ext cx="901441" cy="914400"/>
          </a:xfrm>
          <a:prstGeom prst="rect">
            <a:avLst/>
          </a:prstGeom>
        </p:spPr>
      </p:pic>
      <p:sp>
        <p:nvSpPr>
          <p:cNvPr id="5" name="PlaceHolder 2">
            <a:extLst>
              <a:ext uri="{FF2B5EF4-FFF2-40B4-BE49-F238E27FC236}">
                <a16:creationId xmlns:a16="http://schemas.microsoft.com/office/drawing/2014/main" id="{51A258C9-525E-DCA5-62ED-99136C80D969}"/>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7CA6D-7302-4A7E-BFD3-8466AA1E86C8}" type="slidenum">
              <a:rPr lang="de-DE" smtClean="0"/>
              <a:pPr/>
              <a:t>38</a:t>
            </a:fld>
            <a:endParaRPr lang="de-DE" dirty="0">
              <a:solidFill>
                <a:srgbClr val="000000"/>
              </a:solidFill>
            </a:endParaRPr>
          </a:p>
        </p:txBody>
      </p:sp>
    </p:spTree>
    <p:extLst>
      <p:ext uri="{BB962C8B-B14F-4D97-AF65-F5344CB8AC3E}">
        <p14:creationId xmlns:p14="http://schemas.microsoft.com/office/powerpoint/2010/main" val="177287412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16729-607B-F096-259A-74B6253639DC}"/>
            </a:ext>
          </a:extLst>
        </p:cNvPr>
        <p:cNvGrpSpPr/>
        <p:nvPr/>
      </p:nvGrpSpPr>
      <p:grpSpPr>
        <a:xfrm>
          <a:off x="0" y="0"/>
          <a:ext cx="0" cy="0"/>
          <a:chOff x="0" y="0"/>
          <a:chExt cx="0" cy="0"/>
        </a:xfrm>
      </p:grpSpPr>
      <p:sp>
        <p:nvSpPr>
          <p:cNvPr id="4" name="Google Shape;315;p34">
            <a:extLst>
              <a:ext uri="{FF2B5EF4-FFF2-40B4-BE49-F238E27FC236}">
                <a16:creationId xmlns:a16="http://schemas.microsoft.com/office/drawing/2014/main" id="{D0BF4195-F957-B4BC-18FE-F10FEF833361}"/>
              </a:ext>
            </a:extLst>
          </p:cNvPr>
          <p:cNvSpPr txBox="1">
            <a:spLocks/>
          </p:cNvSpPr>
          <p:nvPr/>
        </p:nvSpPr>
        <p:spPr>
          <a:xfrm>
            <a:off x="4087368" y="2996291"/>
            <a:ext cx="7515976" cy="865415"/>
          </a:xfrm>
          <a:prstGeom prst="rect">
            <a:avLst/>
          </a:prstGeom>
          <a:noFill/>
          <a:ln w="0">
            <a:noFill/>
          </a:ln>
        </p:spPr>
        <p:txBody>
          <a:bodyPr spcFirstLastPara="1" wrap="square" lIns="91425" tIns="45700" rIns="91425" bIns="45700" anchor="b" anchorCtr="0">
            <a:normAutofit/>
          </a:bodyPr>
          <a:lstStyle>
            <a:lvl1pPr marL="228600" indent="-228600" algn="l" defTabSz="914400" rtl="0" eaLnBrk="1" latinLnBrk="0" hangingPunct="1">
              <a:lnSpc>
                <a:spcPct val="90000"/>
              </a:lnSpc>
              <a:spcBef>
                <a:spcPts val="1001"/>
              </a:spcBef>
              <a:buClr>
                <a:srgbClr val="000000"/>
              </a:buClr>
              <a:buFont typeface="Arial"/>
              <a:buChar char="•"/>
              <a:defRPr lang="de-DE" sz="2800" b="0" u="none" strike="noStrike" kern="1200">
                <a:solidFill>
                  <a:schemeClr val="dk1"/>
                </a:solidFill>
                <a:effectLst/>
                <a:uFillTx/>
                <a:latin typeface="Calibri"/>
                <a:ea typeface="+mn-ea"/>
                <a:cs typeface="+mn-cs"/>
              </a:defRPr>
            </a:lvl1pPr>
            <a:lvl2pPr marL="685800" lvl="1" indent="-228600" algn="l" defTabSz="914400" rtl="0" eaLnBrk="1" latinLnBrk="0" hangingPunct="1">
              <a:lnSpc>
                <a:spcPct val="90000"/>
              </a:lnSpc>
              <a:spcBef>
                <a:spcPts val="499"/>
              </a:spcBef>
              <a:buClr>
                <a:srgbClr val="000000"/>
              </a:buClr>
              <a:buFont typeface="Arial"/>
              <a:buChar char="•"/>
              <a:defRPr lang="de-DE" sz="2400" b="0" u="none" strike="noStrike" kern="1200">
                <a:solidFill>
                  <a:schemeClr val="dk1"/>
                </a:solidFill>
                <a:effectLst/>
                <a:uFillTx/>
                <a:latin typeface="Calibri"/>
                <a:ea typeface="+mn-ea"/>
                <a:cs typeface="+mn-cs"/>
              </a:defRPr>
            </a:lvl2pPr>
            <a:lvl3pPr marL="1143000" lvl="2" indent="-228600" algn="l" defTabSz="914400" rtl="0" eaLnBrk="1" latinLnBrk="0" hangingPunct="1">
              <a:lnSpc>
                <a:spcPct val="90000"/>
              </a:lnSpc>
              <a:spcBef>
                <a:spcPts val="499"/>
              </a:spcBef>
              <a:buClr>
                <a:srgbClr val="000000"/>
              </a:buClr>
              <a:buFont typeface="Arial"/>
              <a:buChar char="•"/>
              <a:defRPr lang="de-DE" sz="2000" b="0" u="none" strike="noStrike" kern="1200">
                <a:solidFill>
                  <a:schemeClr val="dk1"/>
                </a:solidFill>
                <a:effectLst/>
                <a:uFillTx/>
                <a:latin typeface="Calibri"/>
                <a:ea typeface="+mn-ea"/>
                <a:cs typeface="+mn-cs"/>
              </a:defRPr>
            </a:lvl3pPr>
            <a:lvl4pPr marL="1600200" lvl="3"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4pPr>
            <a:lvl5pPr marL="2057400" lvl="4"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6000"/>
              <a:buFont typeface="Calibri"/>
              <a:buNone/>
            </a:pPr>
            <a:r>
              <a:rPr lang="de-DE" sz="5400" dirty="0">
                <a:solidFill>
                  <a:schemeClr val="dk1">
                    <a:lumMod val="75000"/>
                    <a:lumOff val="25000"/>
                  </a:schemeClr>
                </a:solidFill>
                <a:latin typeface="Arial"/>
                <a:ea typeface="+mj-ea"/>
                <a:cs typeface="+mj-cs"/>
                <a:sym typeface="Calibri"/>
              </a:rPr>
              <a:t>6. Reflexion</a:t>
            </a:r>
          </a:p>
        </p:txBody>
      </p:sp>
      <p:pic>
        <p:nvPicPr>
          <p:cNvPr id="5" name="Google Shape;316;p34" descr="Ein Bild, das Vortex, Spirale, Kreis, Licht enthält.&#10;&#10;Automatisch generierte Beschreibung">
            <a:extLst>
              <a:ext uri="{FF2B5EF4-FFF2-40B4-BE49-F238E27FC236}">
                <a16:creationId xmlns:a16="http://schemas.microsoft.com/office/drawing/2014/main" id="{C6EBEAD6-6913-18E0-8FAB-BE50F8970778}"/>
              </a:ext>
            </a:extLst>
          </p:cNvPr>
          <p:cNvPicPr preferRelativeResize="0"/>
          <p:nvPr/>
        </p:nvPicPr>
        <p:blipFill rotWithShape="1">
          <a:blip r:embed="rId2" cstate="screen">
            <a:alphaModFix amt="66000"/>
            <a:extLst>
              <a:ext uri="{28A0092B-C50C-407E-A947-70E740481C1C}">
                <a14:useLocalDpi xmlns:a14="http://schemas.microsoft.com/office/drawing/2010/main"/>
              </a:ext>
            </a:extLst>
          </a:blip>
          <a:srcRect/>
          <a:stretch/>
        </p:blipFill>
        <p:spPr>
          <a:xfrm>
            <a:off x="0" y="1391501"/>
            <a:ext cx="4087368" cy="4074996"/>
          </a:xfrm>
          <a:prstGeom prst="rect">
            <a:avLst/>
          </a:prstGeom>
          <a:noFill/>
          <a:ln>
            <a:noFill/>
          </a:ln>
        </p:spPr>
      </p:pic>
      <p:sp>
        <p:nvSpPr>
          <p:cNvPr id="6" name="Ellipse 5">
            <a:extLst>
              <a:ext uri="{FF2B5EF4-FFF2-40B4-BE49-F238E27FC236}">
                <a16:creationId xmlns:a16="http://schemas.microsoft.com/office/drawing/2014/main" id="{2AA2F7E4-D669-7A42-0A51-6DCDE7348DB5}"/>
              </a:ext>
            </a:extLst>
          </p:cNvPr>
          <p:cNvSpPr>
            <a:spLocks noChangeAspect="1"/>
          </p:cNvSpPr>
          <p:nvPr/>
        </p:nvSpPr>
        <p:spPr>
          <a:xfrm>
            <a:off x="5885835" y="3032998"/>
            <a:ext cx="813381" cy="792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3600" b="1" dirty="0">
                <a:solidFill>
                  <a:srgbClr val="404040"/>
                </a:solidFill>
                <a:latin typeface="Calibri"/>
              </a:rPr>
              <a:t>6</a:t>
            </a:r>
            <a:endParaRPr lang="en-US" sz="3600" b="0" u="none" strike="noStrike" dirty="0">
              <a:solidFill>
                <a:srgbClr val="404040"/>
              </a:solidFill>
              <a:effectLst/>
              <a:uFillTx/>
              <a:latin typeface="Calibri"/>
            </a:endParaRPr>
          </a:p>
        </p:txBody>
      </p:sp>
    </p:spTree>
    <p:extLst>
      <p:ext uri="{BB962C8B-B14F-4D97-AF65-F5344CB8AC3E}">
        <p14:creationId xmlns:p14="http://schemas.microsoft.com/office/powerpoint/2010/main" val="323122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F1917-AD51-25F4-2FFF-FC62011ED8C9}"/>
            </a:ext>
          </a:extLst>
        </p:cNvPr>
        <p:cNvGrpSpPr/>
        <p:nvPr/>
      </p:nvGrpSpPr>
      <p:grpSpPr>
        <a:xfrm>
          <a:off x="0" y="0"/>
          <a:ext cx="0" cy="0"/>
          <a:chOff x="0" y="0"/>
          <a:chExt cx="0" cy="0"/>
        </a:xfrm>
      </p:grpSpPr>
      <p:sp>
        <p:nvSpPr>
          <p:cNvPr id="76" name="PlaceHolder 1">
            <a:extLst>
              <a:ext uri="{FF2B5EF4-FFF2-40B4-BE49-F238E27FC236}">
                <a16:creationId xmlns:a16="http://schemas.microsoft.com/office/drawing/2014/main" id="{56788C61-80BD-D607-7C0E-9B544D6C6F2A}"/>
              </a:ext>
            </a:extLst>
          </p:cNvPr>
          <p:cNvSpPr>
            <a:spLocks noGrp="1"/>
          </p:cNvSpPr>
          <p:nvPr>
            <p:ph type="title" idx="4294967295"/>
          </p:nvPr>
        </p:nvSpPr>
        <p:spPr>
          <a:xfrm>
            <a:off x="273600" y="0"/>
            <a:ext cx="9948923"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indent="0" defTabSz="914400">
              <a:lnSpc>
                <a:spcPct val="90000"/>
              </a:lnSpc>
              <a:buNone/>
              <a:tabLst>
                <a:tab pos="0" algn="l"/>
              </a:tabLst>
            </a:pPr>
            <a:r>
              <a:rPr lang="de-DE" sz="3600" b="1" u="none" strike="noStrike" dirty="0">
                <a:solidFill>
                  <a:srgbClr val="404040"/>
                </a:solidFill>
                <a:effectLst/>
                <a:uFillTx/>
                <a:latin typeface="Arial"/>
              </a:rPr>
              <a:t>Ablauf</a:t>
            </a:r>
            <a:endParaRPr lang="de-DE" sz="3600" b="0" u="none" strike="noStrike" dirty="0">
              <a:solidFill>
                <a:srgbClr val="404040"/>
              </a:solidFill>
              <a:effectLst/>
              <a:uFillTx/>
              <a:latin typeface="Calibri Light"/>
            </a:endParaRPr>
          </a:p>
        </p:txBody>
      </p:sp>
      <p:sp>
        <p:nvSpPr>
          <p:cNvPr id="77" name="PlaceHolder 2">
            <a:extLst>
              <a:ext uri="{FF2B5EF4-FFF2-40B4-BE49-F238E27FC236}">
                <a16:creationId xmlns:a16="http://schemas.microsoft.com/office/drawing/2014/main" id="{C0BE1621-3DC1-C89B-66AD-98C085857306}"/>
              </a:ext>
            </a:extLst>
          </p:cNvPr>
          <p:cNvSpPr>
            <a:spLocks noGrp="1"/>
          </p:cNvSpPr>
          <p:nvPr>
            <p:ph type="sldNum" idx="37"/>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49ADB2C9-7AE1-4393-9BF8-B6F12D5C131F}" type="slidenum">
              <a:rPr lang="de-DE" sz="1200" b="0" u="none" strike="noStrike">
                <a:solidFill>
                  <a:schemeClr val="dk1"/>
                </a:solidFill>
                <a:effectLst/>
                <a:uFillTx/>
                <a:latin typeface="Calibri"/>
              </a:rPr>
              <a:t>4</a:t>
            </a:fld>
            <a:endParaRPr lang="en-US" sz="1200" b="0" u="none" strike="noStrike">
              <a:solidFill>
                <a:srgbClr val="000000"/>
              </a:solidFill>
              <a:effectLst/>
              <a:uFillTx/>
              <a:latin typeface="Calibri"/>
            </a:endParaRPr>
          </a:p>
        </p:txBody>
      </p:sp>
      <p:sp>
        <p:nvSpPr>
          <p:cNvPr id="78" name="Rectangle 2">
            <a:extLst>
              <a:ext uri="{FF2B5EF4-FFF2-40B4-BE49-F238E27FC236}">
                <a16:creationId xmlns:a16="http://schemas.microsoft.com/office/drawing/2014/main" id="{A3C65257-B022-A3DA-FA39-3A6B1DD696B4}"/>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79" name="Ellipse 2">
            <a:extLst>
              <a:ext uri="{FF2B5EF4-FFF2-40B4-BE49-F238E27FC236}">
                <a16:creationId xmlns:a16="http://schemas.microsoft.com/office/drawing/2014/main" id="{E73EDB83-C264-61D7-7F8C-5419C5713AD1}"/>
              </a:ext>
            </a:extLst>
          </p:cNvPr>
          <p:cNvSpPr/>
          <p:nvPr/>
        </p:nvSpPr>
        <p:spPr>
          <a:xfrm>
            <a:off x="365760" y="1242666"/>
            <a:ext cx="539280" cy="539280"/>
          </a:xfrm>
          <a:prstGeom prst="ellipse">
            <a:avLst/>
          </a:prstGeom>
          <a:solidFill>
            <a:srgbClr val="FF9352"/>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1" u="none" strike="noStrike">
                <a:solidFill>
                  <a:schemeClr val="lt1"/>
                </a:solidFill>
                <a:effectLst/>
                <a:uFillTx/>
                <a:latin typeface="Calibri"/>
              </a:rPr>
              <a:t>1</a:t>
            </a:r>
            <a:endParaRPr lang="en-US" sz="1800" b="0" u="none" strike="noStrike">
              <a:solidFill>
                <a:srgbClr val="FFFFFF"/>
              </a:solidFill>
              <a:effectLst/>
              <a:uFillTx/>
              <a:latin typeface="Calibri"/>
            </a:endParaRPr>
          </a:p>
        </p:txBody>
      </p:sp>
      <p:sp>
        <p:nvSpPr>
          <p:cNvPr id="80" name="Textfeld 8">
            <a:extLst>
              <a:ext uri="{FF2B5EF4-FFF2-40B4-BE49-F238E27FC236}">
                <a16:creationId xmlns:a16="http://schemas.microsoft.com/office/drawing/2014/main" id="{8D27FCB1-0156-0552-57B3-CCB98D123989}"/>
              </a:ext>
            </a:extLst>
          </p:cNvPr>
          <p:cNvSpPr/>
          <p:nvPr/>
        </p:nvSpPr>
        <p:spPr>
          <a:xfrm>
            <a:off x="1149840" y="1280826"/>
            <a:ext cx="8551080" cy="46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pPr>
            <a:r>
              <a:rPr lang="de-DE" sz="2400" b="1" u="none" strike="noStrike" dirty="0">
                <a:effectLst/>
                <a:uFillTx/>
                <a:latin typeface="Arial"/>
                <a:ea typeface="Calibri"/>
              </a:rPr>
              <a:t>Demokratiebildung</a:t>
            </a:r>
            <a:endParaRPr lang="en-US" sz="2400" b="0" u="none" strike="noStrike" dirty="0">
              <a:effectLst/>
              <a:uFillTx/>
              <a:latin typeface="Calibri"/>
            </a:endParaRPr>
          </a:p>
        </p:txBody>
      </p:sp>
      <p:sp>
        <p:nvSpPr>
          <p:cNvPr id="81" name="Ellipse 14">
            <a:extLst>
              <a:ext uri="{FF2B5EF4-FFF2-40B4-BE49-F238E27FC236}">
                <a16:creationId xmlns:a16="http://schemas.microsoft.com/office/drawing/2014/main" id="{B7B0E0B2-2944-735C-4E38-2E0C47331148}"/>
              </a:ext>
            </a:extLst>
          </p:cNvPr>
          <p:cNvSpPr/>
          <p:nvPr/>
        </p:nvSpPr>
        <p:spPr>
          <a:xfrm>
            <a:off x="365760" y="2189106"/>
            <a:ext cx="539280" cy="539280"/>
          </a:xfrm>
          <a:prstGeom prst="ellipse">
            <a:avLst/>
          </a:prstGeom>
          <a:solidFill>
            <a:srgbClr val="FF9352"/>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1" u="none" strike="noStrike" dirty="0">
                <a:solidFill>
                  <a:schemeClr val="lt1"/>
                </a:solidFill>
                <a:effectLst/>
                <a:uFillTx/>
                <a:latin typeface="Calibri"/>
              </a:rPr>
              <a:t>2</a:t>
            </a:r>
            <a:endParaRPr lang="en-US" sz="1800" b="0" u="none" strike="noStrike" dirty="0">
              <a:solidFill>
                <a:srgbClr val="FFFFFF"/>
              </a:solidFill>
              <a:effectLst/>
              <a:uFillTx/>
              <a:latin typeface="Calibri"/>
            </a:endParaRPr>
          </a:p>
        </p:txBody>
      </p:sp>
      <p:sp>
        <p:nvSpPr>
          <p:cNvPr id="82" name="Textfeld 15">
            <a:extLst>
              <a:ext uri="{FF2B5EF4-FFF2-40B4-BE49-F238E27FC236}">
                <a16:creationId xmlns:a16="http://schemas.microsoft.com/office/drawing/2014/main" id="{9A6312AE-BFEA-A546-9E8A-F9EF5A33127E}"/>
              </a:ext>
            </a:extLst>
          </p:cNvPr>
          <p:cNvSpPr/>
          <p:nvPr/>
        </p:nvSpPr>
        <p:spPr>
          <a:xfrm>
            <a:off x="1149840" y="2224746"/>
            <a:ext cx="8551080" cy="86371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7000"/>
              </a:lnSpc>
            </a:pPr>
            <a:r>
              <a:rPr lang="de-DE" sz="2400" b="1" dirty="0">
                <a:latin typeface="Arial"/>
                <a:ea typeface="Calibri"/>
              </a:rPr>
              <a:t>Künstliche Intelligenz</a:t>
            </a:r>
          </a:p>
          <a:p>
            <a:pPr defTabSz="914400">
              <a:lnSpc>
                <a:spcPct val="107000"/>
              </a:lnSpc>
            </a:pPr>
            <a:endParaRPr lang="en-US" sz="2400" b="0" u="none" strike="noStrike" dirty="0">
              <a:effectLst/>
              <a:uFillTx/>
              <a:latin typeface="Calibri"/>
            </a:endParaRPr>
          </a:p>
        </p:txBody>
      </p:sp>
      <p:sp>
        <p:nvSpPr>
          <p:cNvPr id="83" name="Ellipse 17">
            <a:extLst>
              <a:ext uri="{FF2B5EF4-FFF2-40B4-BE49-F238E27FC236}">
                <a16:creationId xmlns:a16="http://schemas.microsoft.com/office/drawing/2014/main" id="{683468E2-04DB-A8FF-51BD-FAA699A00F49}"/>
              </a:ext>
            </a:extLst>
          </p:cNvPr>
          <p:cNvSpPr/>
          <p:nvPr/>
        </p:nvSpPr>
        <p:spPr>
          <a:xfrm>
            <a:off x="365760" y="3139506"/>
            <a:ext cx="539280" cy="539280"/>
          </a:xfrm>
          <a:prstGeom prst="ellipse">
            <a:avLst/>
          </a:prstGeom>
          <a:solidFill>
            <a:srgbClr val="FF9352"/>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1" u="none" strike="noStrike">
                <a:solidFill>
                  <a:schemeClr val="lt1"/>
                </a:solidFill>
                <a:effectLst/>
                <a:uFillTx/>
                <a:latin typeface="Calibri"/>
              </a:rPr>
              <a:t>3</a:t>
            </a:r>
            <a:endParaRPr lang="en-US" sz="1800" b="0" u="none" strike="noStrike">
              <a:solidFill>
                <a:srgbClr val="FFFFFF"/>
              </a:solidFill>
              <a:effectLst/>
              <a:uFillTx/>
              <a:latin typeface="Calibri"/>
            </a:endParaRPr>
          </a:p>
        </p:txBody>
      </p:sp>
      <p:sp>
        <p:nvSpPr>
          <p:cNvPr id="84" name="Textfeld 18">
            <a:extLst>
              <a:ext uri="{FF2B5EF4-FFF2-40B4-BE49-F238E27FC236}">
                <a16:creationId xmlns:a16="http://schemas.microsoft.com/office/drawing/2014/main" id="{3A532076-C493-94E3-775F-2D1FE0805042}"/>
              </a:ext>
            </a:extLst>
          </p:cNvPr>
          <p:cNvSpPr/>
          <p:nvPr/>
        </p:nvSpPr>
        <p:spPr>
          <a:xfrm>
            <a:off x="1149840" y="3175146"/>
            <a:ext cx="8551080" cy="45732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7000"/>
              </a:lnSpc>
            </a:pPr>
            <a:r>
              <a:rPr lang="de-DE" sz="2400" b="1" dirty="0">
                <a:latin typeface="Arial"/>
                <a:ea typeface="Calibri"/>
              </a:rPr>
              <a:t>Arbeitsphase I: KI für Demokratiebildung nutzen</a:t>
            </a:r>
          </a:p>
        </p:txBody>
      </p:sp>
      <p:sp>
        <p:nvSpPr>
          <p:cNvPr id="85" name="Ellipse 19">
            <a:extLst>
              <a:ext uri="{FF2B5EF4-FFF2-40B4-BE49-F238E27FC236}">
                <a16:creationId xmlns:a16="http://schemas.microsoft.com/office/drawing/2014/main" id="{DE580780-2F4D-D256-889E-63E18BAB2B82}"/>
              </a:ext>
            </a:extLst>
          </p:cNvPr>
          <p:cNvSpPr/>
          <p:nvPr/>
        </p:nvSpPr>
        <p:spPr>
          <a:xfrm>
            <a:off x="365760" y="4096746"/>
            <a:ext cx="539280" cy="539280"/>
          </a:xfrm>
          <a:prstGeom prst="ellipse">
            <a:avLst/>
          </a:prstGeom>
          <a:solidFill>
            <a:srgbClr val="FF9352"/>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1" u="none" strike="noStrike">
                <a:solidFill>
                  <a:schemeClr val="lt1"/>
                </a:solidFill>
                <a:effectLst/>
                <a:uFillTx/>
                <a:latin typeface="Calibri"/>
              </a:rPr>
              <a:t>4</a:t>
            </a:r>
            <a:endParaRPr lang="en-US" sz="1800" b="0" u="none" strike="noStrike">
              <a:solidFill>
                <a:srgbClr val="FFFFFF"/>
              </a:solidFill>
              <a:effectLst/>
              <a:uFillTx/>
              <a:latin typeface="Calibri"/>
            </a:endParaRPr>
          </a:p>
        </p:txBody>
      </p:sp>
      <p:sp>
        <p:nvSpPr>
          <p:cNvPr id="86" name="Textfeld 20">
            <a:extLst>
              <a:ext uri="{FF2B5EF4-FFF2-40B4-BE49-F238E27FC236}">
                <a16:creationId xmlns:a16="http://schemas.microsoft.com/office/drawing/2014/main" id="{189A0C42-36D7-87AF-9D33-803B20606584}"/>
              </a:ext>
            </a:extLst>
          </p:cNvPr>
          <p:cNvSpPr/>
          <p:nvPr/>
        </p:nvSpPr>
        <p:spPr>
          <a:xfrm>
            <a:off x="1149840" y="4132386"/>
            <a:ext cx="9240840" cy="46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pPr>
            <a:r>
              <a:rPr lang="de-DE" sz="2400" b="1" u="none" strike="noStrike" dirty="0">
                <a:effectLst/>
                <a:uFillTx/>
                <a:latin typeface="Arial"/>
                <a:ea typeface="Calibri"/>
              </a:rPr>
              <a:t>Diskussion</a:t>
            </a:r>
            <a:endParaRPr lang="en-US" sz="2400" b="0" u="none" strike="noStrike" dirty="0">
              <a:effectLst/>
              <a:uFillTx/>
              <a:latin typeface="Calibri"/>
            </a:endParaRPr>
          </a:p>
        </p:txBody>
      </p:sp>
      <p:sp>
        <p:nvSpPr>
          <p:cNvPr id="2" name="Ellipse 2">
            <a:extLst>
              <a:ext uri="{FF2B5EF4-FFF2-40B4-BE49-F238E27FC236}">
                <a16:creationId xmlns:a16="http://schemas.microsoft.com/office/drawing/2014/main" id="{2A3E3EA3-AE7E-1C55-249C-77367BFD4895}"/>
              </a:ext>
            </a:extLst>
          </p:cNvPr>
          <p:cNvSpPr/>
          <p:nvPr/>
        </p:nvSpPr>
        <p:spPr>
          <a:xfrm>
            <a:off x="365760" y="5018247"/>
            <a:ext cx="539280" cy="539280"/>
          </a:xfrm>
          <a:prstGeom prst="ellipse">
            <a:avLst/>
          </a:prstGeom>
          <a:solidFill>
            <a:srgbClr val="FF9352"/>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b="1" dirty="0">
                <a:solidFill>
                  <a:schemeClr val="lt1"/>
                </a:solidFill>
                <a:latin typeface="Calibri"/>
              </a:rPr>
              <a:t>5</a:t>
            </a:r>
            <a:endParaRPr lang="en-US" sz="1800" b="0" u="none" strike="noStrike" dirty="0">
              <a:solidFill>
                <a:srgbClr val="FFFFFF"/>
              </a:solidFill>
              <a:effectLst/>
              <a:uFillTx/>
              <a:latin typeface="Calibri"/>
            </a:endParaRPr>
          </a:p>
        </p:txBody>
      </p:sp>
      <p:sp>
        <p:nvSpPr>
          <p:cNvPr id="3" name="Textfeld 8">
            <a:extLst>
              <a:ext uri="{FF2B5EF4-FFF2-40B4-BE49-F238E27FC236}">
                <a16:creationId xmlns:a16="http://schemas.microsoft.com/office/drawing/2014/main" id="{E365903E-36ED-7FB9-C213-33F045A305E9}"/>
              </a:ext>
            </a:extLst>
          </p:cNvPr>
          <p:cNvSpPr/>
          <p:nvPr/>
        </p:nvSpPr>
        <p:spPr>
          <a:xfrm>
            <a:off x="1149840" y="4940804"/>
            <a:ext cx="8551080" cy="58761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50000"/>
              </a:lnSpc>
            </a:pPr>
            <a:r>
              <a:rPr lang="de-DE" sz="2400" b="1" dirty="0">
                <a:latin typeface="Arial"/>
                <a:ea typeface="Calibri"/>
              </a:rPr>
              <a:t>Arbeitsphase II: Anpassung von Unterrichtsszenarien</a:t>
            </a:r>
          </a:p>
        </p:txBody>
      </p:sp>
      <p:sp>
        <p:nvSpPr>
          <p:cNvPr id="4" name="Ellipse 14">
            <a:extLst>
              <a:ext uri="{FF2B5EF4-FFF2-40B4-BE49-F238E27FC236}">
                <a16:creationId xmlns:a16="http://schemas.microsoft.com/office/drawing/2014/main" id="{38A7A088-B3D9-8061-4789-7438D2F5FA9E}"/>
              </a:ext>
            </a:extLst>
          </p:cNvPr>
          <p:cNvSpPr/>
          <p:nvPr/>
        </p:nvSpPr>
        <p:spPr>
          <a:xfrm>
            <a:off x="365760" y="5964687"/>
            <a:ext cx="539280" cy="539280"/>
          </a:xfrm>
          <a:prstGeom prst="ellipse">
            <a:avLst/>
          </a:prstGeom>
          <a:solidFill>
            <a:srgbClr val="FF9352"/>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1" u="none" strike="noStrike" dirty="0">
                <a:solidFill>
                  <a:schemeClr val="lt1"/>
                </a:solidFill>
                <a:effectLst/>
                <a:uFillTx/>
                <a:latin typeface="Calibri"/>
              </a:rPr>
              <a:t>6</a:t>
            </a:r>
            <a:endParaRPr lang="en-US" sz="1800" b="0" u="none" strike="noStrike" dirty="0">
              <a:solidFill>
                <a:srgbClr val="FFFFFF"/>
              </a:solidFill>
              <a:effectLst/>
              <a:uFillTx/>
              <a:latin typeface="Calibri"/>
            </a:endParaRPr>
          </a:p>
        </p:txBody>
      </p:sp>
      <p:sp>
        <p:nvSpPr>
          <p:cNvPr id="5" name="Textfeld 15">
            <a:extLst>
              <a:ext uri="{FF2B5EF4-FFF2-40B4-BE49-F238E27FC236}">
                <a16:creationId xmlns:a16="http://schemas.microsoft.com/office/drawing/2014/main" id="{E4E6F2CF-3AFB-120B-6138-815436B5A558}"/>
              </a:ext>
            </a:extLst>
          </p:cNvPr>
          <p:cNvSpPr/>
          <p:nvPr/>
        </p:nvSpPr>
        <p:spPr>
          <a:xfrm>
            <a:off x="1149840" y="6000327"/>
            <a:ext cx="8551080" cy="86371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7000"/>
              </a:lnSpc>
            </a:pPr>
            <a:r>
              <a:rPr lang="de-DE" sz="2400" b="1" dirty="0">
                <a:latin typeface="Arial"/>
                <a:ea typeface="Calibri"/>
              </a:rPr>
              <a:t>Reflexion</a:t>
            </a:r>
          </a:p>
          <a:p>
            <a:pPr defTabSz="914400">
              <a:lnSpc>
                <a:spcPct val="107000"/>
              </a:lnSpc>
            </a:pPr>
            <a:endParaRPr lang="en-US" sz="2400" b="0" u="none" strike="noStrike" dirty="0">
              <a:effectLst/>
              <a:uFillTx/>
              <a:latin typeface="Calibri"/>
            </a:endParaRPr>
          </a:p>
        </p:txBody>
      </p:sp>
    </p:spTree>
    <p:extLst>
      <p:ext uri="{BB962C8B-B14F-4D97-AF65-F5344CB8AC3E}">
        <p14:creationId xmlns:p14="http://schemas.microsoft.com/office/powerpoint/2010/main" val="351213497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D32CE-9010-37AF-DD53-2D382C55522F}"/>
            </a:ext>
          </a:extLst>
        </p:cNvPr>
        <p:cNvGrpSpPr/>
        <p:nvPr/>
      </p:nvGrpSpPr>
      <p:grpSpPr>
        <a:xfrm>
          <a:off x="0" y="0"/>
          <a:ext cx="0" cy="0"/>
          <a:chOff x="0" y="0"/>
          <a:chExt cx="0" cy="0"/>
        </a:xfrm>
      </p:grpSpPr>
      <p:sp>
        <p:nvSpPr>
          <p:cNvPr id="87" name="PlaceHolder 1">
            <a:extLst>
              <a:ext uri="{FF2B5EF4-FFF2-40B4-BE49-F238E27FC236}">
                <a16:creationId xmlns:a16="http://schemas.microsoft.com/office/drawing/2014/main" id="{9DB497E1-926E-3193-292F-CFA14C702B2A}"/>
              </a:ext>
            </a:extLst>
          </p:cNvPr>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Rückblick: Ziele der Fortbildung</a:t>
            </a:r>
          </a:p>
        </p:txBody>
      </p:sp>
      <p:sp>
        <p:nvSpPr>
          <p:cNvPr id="88" name="PlaceHolder 2">
            <a:extLst>
              <a:ext uri="{FF2B5EF4-FFF2-40B4-BE49-F238E27FC236}">
                <a16:creationId xmlns:a16="http://schemas.microsoft.com/office/drawing/2014/main" id="{CD13CECF-E7D2-8B16-9920-AB32F003AB7A}"/>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40</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2C620D21-28A4-C7FF-AF5F-A7DDDFE4105A}"/>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 name="Textfeld 2">
            <a:extLst>
              <a:ext uri="{FF2B5EF4-FFF2-40B4-BE49-F238E27FC236}">
                <a16:creationId xmlns:a16="http://schemas.microsoft.com/office/drawing/2014/main" id="{C5BE41C0-73FC-E8AD-7234-0F467BDEE349}"/>
              </a:ext>
            </a:extLst>
          </p:cNvPr>
          <p:cNvSpPr txBox="1"/>
          <p:nvPr/>
        </p:nvSpPr>
        <p:spPr>
          <a:xfrm>
            <a:off x="273600" y="1172720"/>
            <a:ext cx="11642175" cy="5009005"/>
          </a:xfrm>
          <a:prstGeom prst="rect">
            <a:avLst/>
          </a:prstGeom>
          <a:noFill/>
        </p:spPr>
        <p:txBody>
          <a:bodyPr wrap="square" numCol="2" rtlCol="0">
            <a:noAutofit/>
          </a:bodyPr>
          <a:lstStyle/>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Zentrale Konzepte und Begriffe der Demokratiebildung kennen und diese mit Beispielen aus der eigenen Schulpraxis verknüpfen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Erkennen, dass der verantwortungsvollen Umgang mit KI sowohl technologische als auch pädagogisch-ethische Kompetenzen erfordert</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Chancen und Grenzen des KI-Einsatzes für Lehr- und Lernprozesse erkennen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Chatbots und andere textgenerierende KI-Systeme sinnvoll für den Einbezug von demokratiebildungsbezogenen Aspekten in der Unterrichtsplanung einsetzen können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Materialien und Aufgabenstellungen mithilfe von KI generieren, überarbeiten oder differenzieren und deren Qualität mit Blick auf Aspekte der Demokratiebildung kritisch bewerten können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Geeignete pädagogische Reaktionen auf KI-bezogene Herausforderungen entwickeln können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Ein Bewusstsein für ethische, gesellschaftliche und politische Dimensionen des KI-Einsatzes im Bildungsbereich entwickeln</a:t>
            </a:r>
          </a:p>
          <a:p>
            <a:pPr marL="342900" indent="-342900">
              <a:lnSpc>
                <a:spcPct val="150000"/>
              </a:lnSpc>
              <a:buFont typeface="+mj-lt"/>
              <a:buAutoNum type="arabicPeriod"/>
            </a:pPr>
            <a:r>
              <a:rPr lang="de-DE" sz="1400">
                <a:latin typeface="Arial" panose="020B0604020202020204" pitchFamily="34" charset="0"/>
                <a:cs typeface="Times New Roman" panose="02020603050405020304" pitchFamily="18" charset="0"/>
              </a:rPr>
              <a:t>Die eigene Haltung zu KI und Digitalisierung im Kontext pädagogischer Verantwortung und im Verhältnis von Bildung und Demokratie reflektieren</a:t>
            </a:r>
          </a:p>
          <a:p>
            <a:pPr marL="342900" indent="-342900">
              <a:lnSpc>
                <a:spcPct val="150000"/>
              </a:lnSpc>
              <a:buFont typeface="+mj-lt"/>
              <a:buAutoNum type="arabicPeriod"/>
            </a:pPr>
            <a:r>
              <a:rPr lang="de-DE" sz="1400">
                <a:latin typeface="Arial" panose="020B0604020202020204" pitchFamily="34" charset="0"/>
                <a:cs typeface="Times New Roman" panose="02020603050405020304" pitchFamily="18" charset="0"/>
              </a:rPr>
              <a:t>Die </a:t>
            </a:r>
            <a:r>
              <a:rPr lang="de-DE" sz="1400" dirty="0">
                <a:latin typeface="Arial" panose="020B0604020202020204" pitchFamily="34" charset="0"/>
                <a:cs typeface="Times New Roman" panose="02020603050405020304" pitchFamily="18" charset="0"/>
              </a:rPr>
              <a:t>Bedeutung demokratischer Werte (z. B. Teilhabe, Verantwortung, Transparenz, Gerechtigkeit) im Kontext von KI reflektieren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Die eigene Selbstwirksamkeit im Umgang mit neuen Technologien und erleben sich als aktive Gestaltende des schulischen Wandels stärken</a:t>
            </a:r>
          </a:p>
          <a:p>
            <a:pPr marL="342900" indent="-342900">
              <a:lnSpc>
                <a:spcPct val="150000"/>
              </a:lnSpc>
              <a:buFont typeface="+mj-lt"/>
              <a:buAutoNum type="arabicPeriod"/>
            </a:pPr>
            <a:r>
              <a:rPr lang="de-DE" sz="1400" dirty="0">
                <a:latin typeface="Arial" panose="020B0604020202020204" pitchFamily="34" charset="0"/>
                <a:cs typeface="Times New Roman" panose="02020603050405020304" pitchFamily="18" charset="0"/>
              </a:rPr>
              <a:t>Lernenden Strategien vermitteln können, um KI-Angebote kritisch, kreativ und verantwortungsbewusst zu nutzen </a:t>
            </a:r>
          </a:p>
        </p:txBody>
      </p:sp>
    </p:spTree>
    <p:extLst>
      <p:ext uri="{BB962C8B-B14F-4D97-AF65-F5344CB8AC3E}">
        <p14:creationId xmlns:p14="http://schemas.microsoft.com/office/powerpoint/2010/main" val="1336797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81667-B92B-B317-CF89-BD2881273F59}"/>
            </a:ext>
          </a:extLst>
        </p:cNvPr>
        <p:cNvGrpSpPr/>
        <p:nvPr/>
      </p:nvGrpSpPr>
      <p:grpSpPr>
        <a:xfrm>
          <a:off x="0" y="0"/>
          <a:ext cx="0" cy="0"/>
          <a:chOff x="0" y="0"/>
          <a:chExt cx="0" cy="0"/>
        </a:xfrm>
      </p:grpSpPr>
      <p:sp>
        <p:nvSpPr>
          <p:cNvPr id="4" name="Google Shape;315;p34">
            <a:extLst>
              <a:ext uri="{FF2B5EF4-FFF2-40B4-BE49-F238E27FC236}">
                <a16:creationId xmlns:a16="http://schemas.microsoft.com/office/drawing/2014/main" id="{23B22087-BC8D-D2D4-EBEB-86C9848577B8}"/>
              </a:ext>
            </a:extLst>
          </p:cNvPr>
          <p:cNvSpPr txBox="1">
            <a:spLocks/>
          </p:cNvSpPr>
          <p:nvPr/>
        </p:nvSpPr>
        <p:spPr>
          <a:xfrm>
            <a:off x="4087368" y="2732522"/>
            <a:ext cx="7515976" cy="865415"/>
          </a:xfrm>
          <a:prstGeom prst="rect">
            <a:avLst/>
          </a:prstGeom>
          <a:noFill/>
          <a:ln w="0">
            <a:noFill/>
          </a:ln>
        </p:spPr>
        <p:txBody>
          <a:bodyPr spcFirstLastPara="1" wrap="square" lIns="91425" tIns="45700" rIns="91425" bIns="45700" anchor="b" anchorCtr="0">
            <a:normAutofit fontScale="85000" lnSpcReduction="10000"/>
          </a:bodyPr>
          <a:lstStyle>
            <a:lvl1pPr marL="228600" indent="-228600" algn="l" defTabSz="914400" rtl="0" eaLnBrk="1" latinLnBrk="0" hangingPunct="1">
              <a:lnSpc>
                <a:spcPct val="90000"/>
              </a:lnSpc>
              <a:spcBef>
                <a:spcPts val="1001"/>
              </a:spcBef>
              <a:buClr>
                <a:srgbClr val="000000"/>
              </a:buClr>
              <a:buFont typeface="Arial"/>
              <a:buChar char="•"/>
              <a:defRPr lang="de-DE" sz="2800" b="0" u="none" strike="noStrike" kern="1200">
                <a:solidFill>
                  <a:schemeClr val="dk1"/>
                </a:solidFill>
                <a:effectLst/>
                <a:uFillTx/>
                <a:latin typeface="Calibri"/>
                <a:ea typeface="+mn-ea"/>
                <a:cs typeface="+mn-cs"/>
              </a:defRPr>
            </a:lvl1pPr>
            <a:lvl2pPr marL="685800" lvl="1" indent="-228600" algn="l" defTabSz="914400" rtl="0" eaLnBrk="1" latinLnBrk="0" hangingPunct="1">
              <a:lnSpc>
                <a:spcPct val="90000"/>
              </a:lnSpc>
              <a:spcBef>
                <a:spcPts val="499"/>
              </a:spcBef>
              <a:buClr>
                <a:srgbClr val="000000"/>
              </a:buClr>
              <a:buFont typeface="Arial"/>
              <a:buChar char="•"/>
              <a:defRPr lang="de-DE" sz="2400" b="0" u="none" strike="noStrike" kern="1200">
                <a:solidFill>
                  <a:schemeClr val="dk1"/>
                </a:solidFill>
                <a:effectLst/>
                <a:uFillTx/>
                <a:latin typeface="Calibri"/>
                <a:ea typeface="+mn-ea"/>
                <a:cs typeface="+mn-cs"/>
              </a:defRPr>
            </a:lvl2pPr>
            <a:lvl3pPr marL="1143000" lvl="2" indent="-228600" algn="l" defTabSz="914400" rtl="0" eaLnBrk="1" latinLnBrk="0" hangingPunct="1">
              <a:lnSpc>
                <a:spcPct val="90000"/>
              </a:lnSpc>
              <a:spcBef>
                <a:spcPts val="499"/>
              </a:spcBef>
              <a:buClr>
                <a:srgbClr val="000000"/>
              </a:buClr>
              <a:buFont typeface="Arial"/>
              <a:buChar char="•"/>
              <a:defRPr lang="de-DE" sz="2000" b="0" u="none" strike="noStrike" kern="1200">
                <a:solidFill>
                  <a:schemeClr val="dk1"/>
                </a:solidFill>
                <a:effectLst/>
                <a:uFillTx/>
                <a:latin typeface="Calibri"/>
                <a:ea typeface="+mn-ea"/>
                <a:cs typeface="+mn-cs"/>
              </a:defRPr>
            </a:lvl3pPr>
            <a:lvl4pPr marL="1600200" lvl="3"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4pPr>
            <a:lvl5pPr marL="2057400" lvl="4"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6000"/>
              <a:buFont typeface="Calibri"/>
              <a:buNone/>
            </a:pPr>
            <a:r>
              <a:rPr lang="de-DE" sz="5400" dirty="0">
                <a:solidFill>
                  <a:schemeClr val="dk1">
                    <a:lumMod val="75000"/>
                    <a:lumOff val="25000"/>
                  </a:schemeClr>
                </a:solidFill>
                <a:latin typeface="Arial"/>
                <a:ea typeface="+mj-ea"/>
                <a:cs typeface="+mj-cs"/>
                <a:sym typeface="Calibri"/>
              </a:rPr>
              <a:t>7. Blitzlicht zum Abschluss</a:t>
            </a:r>
          </a:p>
        </p:txBody>
      </p:sp>
      <p:pic>
        <p:nvPicPr>
          <p:cNvPr id="5" name="Google Shape;316;p34" descr="Ein Bild, das Vortex, Spirale, Kreis, Licht enthält.&#10;&#10;Automatisch generierte Beschreibung">
            <a:extLst>
              <a:ext uri="{FF2B5EF4-FFF2-40B4-BE49-F238E27FC236}">
                <a16:creationId xmlns:a16="http://schemas.microsoft.com/office/drawing/2014/main" id="{69D439BC-D82C-5D3E-BAB2-33225EAE591C}"/>
              </a:ext>
            </a:extLst>
          </p:cNvPr>
          <p:cNvPicPr preferRelativeResize="0"/>
          <p:nvPr/>
        </p:nvPicPr>
        <p:blipFill rotWithShape="1">
          <a:blip r:embed="rId2" cstate="screen">
            <a:alphaModFix amt="66000"/>
            <a:extLst>
              <a:ext uri="{28A0092B-C50C-407E-A947-70E740481C1C}">
                <a14:useLocalDpi xmlns:a14="http://schemas.microsoft.com/office/drawing/2010/main"/>
              </a:ext>
            </a:extLst>
          </a:blip>
          <a:srcRect/>
          <a:stretch/>
        </p:blipFill>
        <p:spPr>
          <a:xfrm>
            <a:off x="0" y="1391501"/>
            <a:ext cx="4087368" cy="4074996"/>
          </a:xfrm>
          <a:prstGeom prst="rect">
            <a:avLst/>
          </a:prstGeom>
          <a:noFill/>
          <a:ln>
            <a:noFill/>
          </a:ln>
        </p:spPr>
      </p:pic>
      <p:sp>
        <p:nvSpPr>
          <p:cNvPr id="2" name="Google Shape;315;p34">
            <a:extLst>
              <a:ext uri="{FF2B5EF4-FFF2-40B4-BE49-F238E27FC236}">
                <a16:creationId xmlns:a16="http://schemas.microsoft.com/office/drawing/2014/main" id="{17C3815F-CE71-06A8-1640-D62C8D522D66}"/>
              </a:ext>
            </a:extLst>
          </p:cNvPr>
          <p:cNvSpPr txBox="1">
            <a:spLocks/>
          </p:cNvSpPr>
          <p:nvPr/>
        </p:nvSpPr>
        <p:spPr>
          <a:xfrm>
            <a:off x="5824915" y="3737090"/>
            <a:ext cx="4559437" cy="865415"/>
          </a:xfrm>
          <a:prstGeom prst="rect">
            <a:avLst/>
          </a:prstGeom>
          <a:noFill/>
          <a:ln w="0">
            <a:noFill/>
          </a:ln>
        </p:spPr>
        <p:txBody>
          <a:bodyPr spcFirstLastPara="1" wrap="square" lIns="91425" tIns="45700" rIns="91425" bIns="45700" anchor="b" anchorCtr="0">
            <a:normAutofit/>
          </a:bodyPr>
          <a:lstStyle>
            <a:lvl1pPr marL="228600" indent="-228600" algn="l" defTabSz="914400" rtl="0" eaLnBrk="1" latinLnBrk="0" hangingPunct="1">
              <a:lnSpc>
                <a:spcPct val="90000"/>
              </a:lnSpc>
              <a:spcBef>
                <a:spcPts val="1001"/>
              </a:spcBef>
              <a:buClr>
                <a:srgbClr val="000000"/>
              </a:buClr>
              <a:buFont typeface="Arial"/>
              <a:buChar char="•"/>
              <a:defRPr lang="de-DE" sz="2800" b="0" u="none" strike="noStrike" kern="1200">
                <a:solidFill>
                  <a:schemeClr val="dk1"/>
                </a:solidFill>
                <a:effectLst/>
                <a:uFillTx/>
                <a:latin typeface="Calibri"/>
                <a:ea typeface="+mn-ea"/>
                <a:cs typeface="+mn-cs"/>
              </a:defRPr>
            </a:lvl1pPr>
            <a:lvl2pPr marL="685800" lvl="1" indent="-228600" algn="l" defTabSz="914400" rtl="0" eaLnBrk="1" latinLnBrk="0" hangingPunct="1">
              <a:lnSpc>
                <a:spcPct val="90000"/>
              </a:lnSpc>
              <a:spcBef>
                <a:spcPts val="499"/>
              </a:spcBef>
              <a:buClr>
                <a:srgbClr val="000000"/>
              </a:buClr>
              <a:buFont typeface="Arial"/>
              <a:buChar char="•"/>
              <a:defRPr lang="de-DE" sz="2400" b="0" u="none" strike="noStrike" kern="1200">
                <a:solidFill>
                  <a:schemeClr val="dk1"/>
                </a:solidFill>
                <a:effectLst/>
                <a:uFillTx/>
                <a:latin typeface="Calibri"/>
                <a:ea typeface="+mn-ea"/>
                <a:cs typeface="+mn-cs"/>
              </a:defRPr>
            </a:lvl2pPr>
            <a:lvl3pPr marL="1143000" lvl="2" indent="-228600" algn="l" defTabSz="914400" rtl="0" eaLnBrk="1" latinLnBrk="0" hangingPunct="1">
              <a:lnSpc>
                <a:spcPct val="90000"/>
              </a:lnSpc>
              <a:spcBef>
                <a:spcPts val="499"/>
              </a:spcBef>
              <a:buClr>
                <a:srgbClr val="000000"/>
              </a:buClr>
              <a:buFont typeface="Arial"/>
              <a:buChar char="•"/>
              <a:defRPr lang="de-DE" sz="2000" b="0" u="none" strike="noStrike" kern="1200">
                <a:solidFill>
                  <a:schemeClr val="dk1"/>
                </a:solidFill>
                <a:effectLst/>
                <a:uFillTx/>
                <a:latin typeface="Calibri"/>
                <a:ea typeface="+mn-ea"/>
                <a:cs typeface="+mn-cs"/>
              </a:defRPr>
            </a:lvl3pPr>
            <a:lvl4pPr marL="1600200" lvl="3"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4pPr>
            <a:lvl5pPr marL="2057400" lvl="4"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6000"/>
              <a:buFont typeface="Calibri"/>
              <a:buNone/>
            </a:pPr>
            <a:r>
              <a:rPr lang="de-DE" sz="4000" dirty="0">
                <a:solidFill>
                  <a:schemeClr val="dk1">
                    <a:lumMod val="75000"/>
                    <a:lumOff val="25000"/>
                  </a:schemeClr>
                </a:solidFill>
                <a:latin typeface="Arial"/>
                <a:ea typeface="+mj-ea"/>
                <a:cs typeface="+mj-cs"/>
                <a:sym typeface="Calibri"/>
              </a:rPr>
              <a:t>Das nehme ich mit.</a:t>
            </a:r>
          </a:p>
        </p:txBody>
      </p:sp>
      <p:pic>
        <p:nvPicPr>
          <p:cNvPr id="3" name="Grafik 2" descr="Koffer Silhouette">
            <a:extLst>
              <a:ext uri="{FF2B5EF4-FFF2-40B4-BE49-F238E27FC236}">
                <a16:creationId xmlns:a16="http://schemas.microsoft.com/office/drawing/2014/main" id="{8B9DC74A-8896-92C5-0B0C-861DBA5AE1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576584">
            <a:off x="10238804" y="4931696"/>
            <a:ext cx="1368286" cy="1368286"/>
          </a:xfrm>
          <a:prstGeom prst="rect">
            <a:avLst/>
          </a:prstGeom>
        </p:spPr>
      </p:pic>
      <p:cxnSp>
        <p:nvCxnSpPr>
          <p:cNvPr id="7" name="Gekrümmte Verbindung 6">
            <a:extLst>
              <a:ext uri="{FF2B5EF4-FFF2-40B4-BE49-F238E27FC236}">
                <a16:creationId xmlns:a16="http://schemas.microsoft.com/office/drawing/2014/main" id="{A1F0BC6A-95D5-A93B-FAAB-07AAAF475475}"/>
              </a:ext>
            </a:extLst>
          </p:cNvPr>
          <p:cNvCxnSpPr>
            <a:cxnSpLocks/>
            <a:stCxn id="2" idx="3"/>
            <a:endCxn id="3" idx="1"/>
          </p:cNvCxnSpPr>
          <p:nvPr/>
        </p:nvCxnSpPr>
        <p:spPr>
          <a:xfrm flipH="1">
            <a:off x="10268897" y="4169798"/>
            <a:ext cx="115455" cy="1646715"/>
          </a:xfrm>
          <a:prstGeom prst="curvedConnector5">
            <a:avLst>
              <a:gd name="adj1" fmla="val -197999"/>
              <a:gd name="adj2" fmla="val 36272"/>
              <a:gd name="adj3" fmla="val 297999"/>
            </a:avLst>
          </a:prstGeom>
          <a:ln w="31750">
            <a:solidFill>
              <a:srgbClr val="FF9352"/>
            </a:solidFill>
            <a:tailEnd type="triangl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1C278576-F0E8-D3FD-0522-A34C16850DCA}"/>
              </a:ext>
            </a:extLst>
          </p:cNvPr>
          <p:cNvSpPr>
            <a:spLocks noChangeAspect="1"/>
          </p:cNvSpPr>
          <p:nvPr/>
        </p:nvSpPr>
        <p:spPr>
          <a:xfrm>
            <a:off x="4142760" y="2805937"/>
            <a:ext cx="813381" cy="792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3600" b="1" dirty="0">
                <a:solidFill>
                  <a:srgbClr val="404040"/>
                </a:solidFill>
                <a:latin typeface="Calibri"/>
              </a:rPr>
              <a:t>7</a:t>
            </a:r>
            <a:endParaRPr lang="en-US" sz="3600" b="0" u="none" strike="noStrike" dirty="0">
              <a:solidFill>
                <a:srgbClr val="404040"/>
              </a:solidFill>
              <a:effectLst/>
              <a:uFillTx/>
              <a:latin typeface="Calibri"/>
            </a:endParaRPr>
          </a:p>
        </p:txBody>
      </p:sp>
    </p:spTree>
    <p:extLst>
      <p:ext uri="{BB962C8B-B14F-4D97-AF65-F5344CB8AC3E}">
        <p14:creationId xmlns:p14="http://schemas.microsoft.com/office/powerpoint/2010/main" val="189839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DB36-C80B-B89F-CB5D-556CDAE2BDF5}"/>
            </a:ext>
          </a:extLst>
        </p:cNvPr>
        <p:cNvGrpSpPr/>
        <p:nvPr/>
      </p:nvGrpSpPr>
      <p:grpSpPr>
        <a:xfrm>
          <a:off x="0" y="0"/>
          <a:ext cx="0" cy="0"/>
          <a:chOff x="0" y="0"/>
          <a:chExt cx="0" cy="0"/>
        </a:xfrm>
      </p:grpSpPr>
      <p:sp>
        <p:nvSpPr>
          <p:cNvPr id="507" name="PlaceHolder 1">
            <a:extLst>
              <a:ext uri="{FF2B5EF4-FFF2-40B4-BE49-F238E27FC236}">
                <a16:creationId xmlns:a16="http://schemas.microsoft.com/office/drawing/2014/main" id="{3CB86C10-74D3-68AF-F696-CC464CD5A7AF}"/>
              </a:ext>
            </a:extLst>
          </p:cNvPr>
          <p:cNvSpPr>
            <a:spLocks noGrp="1"/>
          </p:cNvSpPr>
          <p:nvPr>
            <p:ph type="title" idx="4294967295" hasCustomPrompt="1"/>
          </p:nvPr>
        </p:nvSpPr>
        <p:spPr>
          <a:xfrm>
            <a:off x="1523880" y="1041480"/>
            <a:ext cx="9143640" cy="2387160"/>
          </a:xfrm>
          <a:prstGeom prst="rect">
            <a:avLst/>
          </a:prstGeom>
          <a:noFill/>
          <a:ln w="0">
            <a:noFill/>
          </a:ln>
        </p:spPr>
        <p:txBody>
          <a:bodyPr lIns="90000" tIns="45000" rIns="90000" bIns="45000" anchor="b">
            <a:noAutofit/>
          </a:bodyPr>
          <a:lstStyle>
            <a:lvl1pPr indent="0" algn="ctr" defTabSz="914400">
              <a:lnSpc>
                <a:spcPct val="90000"/>
              </a:lnSpc>
              <a:buNone/>
              <a:defRPr lang="de-DE" sz="6000" b="1" u="none" strike="noStrike">
                <a:solidFill>
                  <a:schemeClr val="dk1">
                    <a:lumMod val="75000"/>
                    <a:lumOff val="25000"/>
                  </a:schemeClr>
                </a:solidFill>
                <a:effectLst/>
                <a:uFillTx/>
                <a:latin typeface="Arial"/>
              </a:defRPr>
            </a:lvl1pPr>
          </a:lstStyle>
          <a:p>
            <a:pPr indent="0" algn="ctr" defTabSz="914400">
              <a:lnSpc>
                <a:spcPct val="90000"/>
              </a:lnSpc>
              <a:buNone/>
            </a:pPr>
            <a:r>
              <a:rPr lang="de-DE" sz="6000" b="1" u="none" strike="noStrike" dirty="0">
                <a:solidFill>
                  <a:schemeClr val="dk1">
                    <a:lumMod val="75000"/>
                    <a:lumOff val="25000"/>
                  </a:schemeClr>
                </a:solidFill>
                <a:effectLst/>
                <a:uFillTx/>
                <a:latin typeface="Arial"/>
              </a:rPr>
              <a:t>Vielen Dank für Ihre Aufmerksamkeit</a:t>
            </a:r>
            <a:endParaRPr lang="de-DE" sz="6000" b="0" u="none" strike="noStrike" dirty="0">
              <a:solidFill>
                <a:schemeClr val="dk1"/>
              </a:solidFill>
              <a:effectLst/>
              <a:uFillTx/>
              <a:latin typeface="Calibri Light"/>
            </a:endParaRPr>
          </a:p>
        </p:txBody>
      </p:sp>
    </p:spTree>
    <p:extLst>
      <p:ext uri="{BB962C8B-B14F-4D97-AF65-F5344CB8AC3E}">
        <p14:creationId xmlns:p14="http://schemas.microsoft.com/office/powerpoint/2010/main" val="777238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5;p34">
            <a:extLst>
              <a:ext uri="{FF2B5EF4-FFF2-40B4-BE49-F238E27FC236}">
                <a16:creationId xmlns:a16="http://schemas.microsoft.com/office/drawing/2014/main" id="{C596A10E-9E93-451A-78D0-0E21887475B7}"/>
              </a:ext>
            </a:extLst>
          </p:cNvPr>
          <p:cNvSpPr txBox="1">
            <a:spLocks/>
          </p:cNvSpPr>
          <p:nvPr/>
        </p:nvSpPr>
        <p:spPr>
          <a:xfrm>
            <a:off x="4087368" y="2996291"/>
            <a:ext cx="7515976" cy="865415"/>
          </a:xfrm>
          <a:prstGeom prst="rect">
            <a:avLst/>
          </a:prstGeom>
          <a:noFill/>
          <a:ln w="0">
            <a:noFill/>
          </a:ln>
        </p:spPr>
        <p:txBody>
          <a:bodyPr spcFirstLastPara="1" wrap="square" lIns="91425" tIns="45700" rIns="91425" bIns="45700" anchor="b" anchorCtr="0">
            <a:normAutofit/>
          </a:bodyPr>
          <a:lstStyle>
            <a:lvl1pPr marL="228600" indent="-228600" algn="l" defTabSz="914400" rtl="0" eaLnBrk="1" latinLnBrk="0" hangingPunct="1">
              <a:lnSpc>
                <a:spcPct val="90000"/>
              </a:lnSpc>
              <a:spcBef>
                <a:spcPts val="1001"/>
              </a:spcBef>
              <a:buClr>
                <a:srgbClr val="000000"/>
              </a:buClr>
              <a:buFont typeface="Arial"/>
              <a:buChar char="•"/>
              <a:defRPr lang="de-DE" sz="2800" b="0" u="none" strike="noStrike" kern="1200">
                <a:solidFill>
                  <a:schemeClr val="dk1"/>
                </a:solidFill>
                <a:effectLst/>
                <a:uFillTx/>
                <a:latin typeface="Calibri"/>
                <a:ea typeface="+mn-ea"/>
                <a:cs typeface="+mn-cs"/>
              </a:defRPr>
            </a:lvl1pPr>
            <a:lvl2pPr marL="685800" lvl="1" indent="-228600" algn="l" defTabSz="914400" rtl="0" eaLnBrk="1" latinLnBrk="0" hangingPunct="1">
              <a:lnSpc>
                <a:spcPct val="90000"/>
              </a:lnSpc>
              <a:spcBef>
                <a:spcPts val="499"/>
              </a:spcBef>
              <a:buClr>
                <a:srgbClr val="000000"/>
              </a:buClr>
              <a:buFont typeface="Arial"/>
              <a:buChar char="•"/>
              <a:defRPr lang="de-DE" sz="2400" b="0" u="none" strike="noStrike" kern="1200">
                <a:solidFill>
                  <a:schemeClr val="dk1"/>
                </a:solidFill>
                <a:effectLst/>
                <a:uFillTx/>
                <a:latin typeface="Calibri"/>
                <a:ea typeface="+mn-ea"/>
                <a:cs typeface="+mn-cs"/>
              </a:defRPr>
            </a:lvl2pPr>
            <a:lvl3pPr marL="1143000" lvl="2" indent="-228600" algn="l" defTabSz="914400" rtl="0" eaLnBrk="1" latinLnBrk="0" hangingPunct="1">
              <a:lnSpc>
                <a:spcPct val="90000"/>
              </a:lnSpc>
              <a:spcBef>
                <a:spcPts val="499"/>
              </a:spcBef>
              <a:buClr>
                <a:srgbClr val="000000"/>
              </a:buClr>
              <a:buFont typeface="Arial"/>
              <a:buChar char="•"/>
              <a:defRPr lang="de-DE" sz="2000" b="0" u="none" strike="noStrike" kern="1200">
                <a:solidFill>
                  <a:schemeClr val="dk1"/>
                </a:solidFill>
                <a:effectLst/>
                <a:uFillTx/>
                <a:latin typeface="Calibri"/>
                <a:ea typeface="+mn-ea"/>
                <a:cs typeface="+mn-cs"/>
              </a:defRPr>
            </a:lvl3pPr>
            <a:lvl4pPr marL="1600200" lvl="3"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4pPr>
            <a:lvl5pPr marL="2057400" lvl="4" indent="-228600" algn="l" defTabSz="914400" rtl="0" eaLnBrk="1" latinLnBrk="0" hangingPunct="1">
              <a:lnSpc>
                <a:spcPct val="90000"/>
              </a:lnSpc>
              <a:spcBef>
                <a:spcPts val="499"/>
              </a:spcBef>
              <a:buClr>
                <a:srgbClr val="000000"/>
              </a:buClr>
              <a:buFont typeface="Arial"/>
              <a:buChar char="•"/>
              <a:defRPr lang="de-DE" sz="1800" b="0" u="none" strike="noStrike" kern="1200">
                <a:solidFill>
                  <a:schemeClr val="dk1"/>
                </a:solidFill>
                <a:effectLst/>
                <a:uFillTx/>
                <a:latin typeface="Calibri"/>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6000"/>
              <a:buFont typeface="Calibri"/>
              <a:buNone/>
            </a:pPr>
            <a:r>
              <a:rPr lang="de-DE" sz="5400" dirty="0">
                <a:solidFill>
                  <a:schemeClr val="dk1">
                    <a:lumMod val="75000"/>
                    <a:lumOff val="25000"/>
                  </a:schemeClr>
                </a:solidFill>
                <a:latin typeface="Arial"/>
                <a:ea typeface="+mj-ea"/>
                <a:cs typeface="+mj-cs"/>
                <a:sym typeface="Calibri"/>
              </a:rPr>
              <a:t>1. </a:t>
            </a:r>
            <a:r>
              <a:rPr lang="de-DE" sz="5400" dirty="0">
                <a:solidFill>
                  <a:srgbClr val="404040"/>
                </a:solidFill>
                <a:latin typeface="Arial"/>
                <a:ea typeface="+mj-ea"/>
                <a:cs typeface="+mj-cs"/>
                <a:sym typeface="Calibri"/>
              </a:rPr>
              <a:t>Demokratiebildung</a:t>
            </a:r>
          </a:p>
        </p:txBody>
      </p:sp>
      <p:pic>
        <p:nvPicPr>
          <p:cNvPr id="5" name="Google Shape;316;p34" descr="Ein Bild, das Vortex, Spirale, Kreis, Licht enthält.&#10;&#10;Automatisch generierte Beschreibung">
            <a:extLst>
              <a:ext uri="{FF2B5EF4-FFF2-40B4-BE49-F238E27FC236}">
                <a16:creationId xmlns:a16="http://schemas.microsoft.com/office/drawing/2014/main" id="{286D1BC5-3207-552A-9C3D-6B4ECC26829C}"/>
              </a:ext>
            </a:extLst>
          </p:cNvPr>
          <p:cNvPicPr preferRelativeResize="0"/>
          <p:nvPr/>
        </p:nvPicPr>
        <p:blipFill rotWithShape="1">
          <a:blip r:embed="rId2" cstate="screen">
            <a:alphaModFix amt="66000"/>
            <a:extLst>
              <a:ext uri="{28A0092B-C50C-407E-A947-70E740481C1C}">
                <a14:useLocalDpi xmlns:a14="http://schemas.microsoft.com/office/drawing/2010/main"/>
              </a:ext>
            </a:extLst>
          </a:blip>
          <a:srcRect/>
          <a:stretch/>
        </p:blipFill>
        <p:spPr>
          <a:xfrm>
            <a:off x="0" y="1391501"/>
            <a:ext cx="4087368" cy="4074996"/>
          </a:xfrm>
          <a:prstGeom prst="rect">
            <a:avLst/>
          </a:prstGeom>
          <a:noFill/>
          <a:ln>
            <a:noFill/>
          </a:ln>
        </p:spPr>
      </p:pic>
      <p:sp>
        <p:nvSpPr>
          <p:cNvPr id="2" name="Ellipse 1">
            <a:extLst>
              <a:ext uri="{FF2B5EF4-FFF2-40B4-BE49-F238E27FC236}">
                <a16:creationId xmlns:a16="http://schemas.microsoft.com/office/drawing/2014/main" id="{0BD50D3E-A27E-9D9D-D48F-29A0EE4C8296}"/>
              </a:ext>
            </a:extLst>
          </p:cNvPr>
          <p:cNvSpPr>
            <a:spLocks noChangeAspect="1"/>
          </p:cNvSpPr>
          <p:nvPr/>
        </p:nvSpPr>
        <p:spPr>
          <a:xfrm>
            <a:off x="4422722" y="3032998"/>
            <a:ext cx="813381" cy="792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3600" b="1" dirty="0">
                <a:solidFill>
                  <a:srgbClr val="404040"/>
                </a:solidFill>
                <a:latin typeface="Calibri"/>
              </a:rPr>
              <a:t>1</a:t>
            </a:r>
            <a:endParaRPr lang="en-US" sz="3600" b="0" u="none" strike="noStrike" dirty="0">
              <a:solidFill>
                <a:srgbClr val="404040"/>
              </a:solidFill>
              <a:effectLst/>
              <a:uFillTx/>
              <a:latin typeface="Calibri"/>
            </a:endParaRPr>
          </a:p>
        </p:txBody>
      </p:sp>
    </p:spTree>
    <p:extLst>
      <p:ext uri="{BB962C8B-B14F-4D97-AF65-F5344CB8AC3E}">
        <p14:creationId xmlns:p14="http://schemas.microsoft.com/office/powerpoint/2010/main" val="80628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E2DB2-4E11-FD22-C0F3-72C123AA848C}"/>
            </a:ext>
          </a:extLst>
        </p:cNvPr>
        <p:cNvGrpSpPr/>
        <p:nvPr/>
      </p:nvGrpSpPr>
      <p:grpSpPr>
        <a:xfrm>
          <a:off x="0" y="0"/>
          <a:ext cx="0" cy="0"/>
          <a:chOff x="0" y="0"/>
          <a:chExt cx="0" cy="0"/>
        </a:xfrm>
      </p:grpSpPr>
      <p:sp>
        <p:nvSpPr>
          <p:cNvPr id="87" name="PlaceHolder 1">
            <a:extLst>
              <a:ext uri="{FF2B5EF4-FFF2-40B4-BE49-F238E27FC236}">
                <a16:creationId xmlns:a16="http://schemas.microsoft.com/office/drawing/2014/main" id="{20858A4B-C562-D344-172D-453C6D42A11B}"/>
              </a:ext>
            </a:extLst>
          </p:cNvPr>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marL="514350" indent="-514350">
              <a:lnSpc>
                <a:spcPts val="4800"/>
              </a:lnSpc>
              <a:buAutoNum type="arabicPeriod"/>
            </a:pPr>
            <a:r>
              <a:rPr lang="de-DE" spc="37" dirty="0">
                <a:solidFill>
                  <a:srgbClr val="404040"/>
                </a:solidFill>
                <a:ea typeface="Calibri" panose="020F0502020204030204" pitchFamily="34" charset="0"/>
                <a:cs typeface="Calibri" panose="020F0502020204030204" pitchFamily="34" charset="0"/>
                <a:sym typeface="TT Rounds Condensed Bold"/>
              </a:rPr>
              <a:t>Demokratiebildung – Einführung</a:t>
            </a:r>
          </a:p>
        </p:txBody>
      </p:sp>
      <p:sp>
        <p:nvSpPr>
          <p:cNvPr id="88" name="PlaceHolder 2">
            <a:extLst>
              <a:ext uri="{FF2B5EF4-FFF2-40B4-BE49-F238E27FC236}">
                <a16:creationId xmlns:a16="http://schemas.microsoft.com/office/drawing/2014/main" id="{AEB54D80-980E-5FF2-4B09-BDE66CB0A5F3}"/>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6</a:t>
            </a:fld>
            <a:endParaRPr lang="en-US" sz="1200" b="0" u="none" strike="noStrike">
              <a:solidFill>
                <a:srgbClr val="000000"/>
              </a:solidFill>
              <a:effectLst/>
              <a:uFillTx/>
              <a:latin typeface="Calibri"/>
            </a:endParaRPr>
          </a:p>
        </p:txBody>
      </p:sp>
      <p:sp>
        <p:nvSpPr>
          <p:cNvPr id="89" name="Rectangle 2">
            <a:extLst>
              <a:ext uri="{FF2B5EF4-FFF2-40B4-BE49-F238E27FC236}">
                <a16:creationId xmlns:a16="http://schemas.microsoft.com/office/drawing/2014/main" id="{95A89383-A823-9C1C-1365-6A406EA9D185}"/>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 name="Textfeld 2">
            <a:extLst>
              <a:ext uri="{FF2B5EF4-FFF2-40B4-BE49-F238E27FC236}">
                <a16:creationId xmlns:a16="http://schemas.microsoft.com/office/drawing/2014/main" id="{A9E27BD7-2912-6E75-4105-85319F9FF275}"/>
              </a:ext>
            </a:extLst>
          </p:cNvPr>
          <p:cNvSpPr txBox="1"/>
          <p:nvPr/>
        </p:nvSpPr>
        <p:spPr>
          <a:xfrm>
            <a:off x="7663844" y="2133325"/>
            <a:ext cx="3124636" cy="529752"/>
          </a:xfrm>
          <a:custGeom>
            <a:avLst/>
            <a:gdLst>
              <a:gd name="connsiteX0" fmla="*/ 0 w 3124636"/>
              <a:gd name="connsiteY0" fmla="*/ 0 h 529752"/>
              <a:gd name="connsiteX1" fmla="*/ 593681 w 3124636"/>
              <a:gd name="connsiteY1" fmla="*/ 0 h 529752"/>
              <a:gd name="connsiteX2" fmla="*/ 1218608 w 3124636"/>
              <a:gd name="connsiteY2" fmla="*/ 0 h 529752"/>
              <a:gd name="connsiteX3" fmla="*/ 1874782 w 3124636"/>
              <a:gd name="connsiteY3" fmla="*/ 0 h 529752"/>
              <a:gd name="connsiteX4" fmla="*/ 2530955 w 3124636"/>
              <a:gd name="connsiteY4" fmla="*/ 0 h 529752"/>
              <a:gd name="connsiteX5" fmla="*/ 3124636 w 3124636"/>
              <a:gd name="connsiteY5" fmla="*/ 0 h 529752"/>
              <a:gd name="connsiteX6" fmla="*/ 3124636 w 3124636"/>
              <a:gd name="connsiteY6" fmla="*/ 529752 h 529752"/>
              <a:gd name="connsiteX7" fmla="*/ 2437216 w 3124636"/>
              <a:gd name="connsiteY7" fmla="*/ 529752 h 529752"/>
              <a:gd name="connsiteX8" fmla="*/ 1749796 w 3124636"/>
              <a:gd name="connsiteY8" fmla="*/ 529752 h 529752"/>
              <a:gd name="connsiteX9" fmla="*/ 1124869 w 3124636"/>
              <a:gd name="connsiteY9" fmla="*/ 529752 h 529752"/>
              <a:gd name="connsiteX10" fmla="*/ 0 w 3124636"/>
              <a:gd name="connsiteY10" fmla="*/ 529752 h 529752"/>
              <a:gd name="connsiteX11" fmla="*/ 0 w 3124636"/>
              <a:gd name="connsiteY11" fmla="*/ 0 h 52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4636" h="529752" fill="none" extrusionOk="0">
                <a:moveTo>
                  <a:pt x="0" y="0"/>
                </a:moveTo>
                <a:cubicBezTo>
                  <a:pt x="169399" y="-18505"/>
                  <a:pt x="348210" y="25613"/>
                  <a:pt x="593681" y="0"/>
                </a:cubicBezTo>
                <a:cubicBezTo>
                  <a:pt x="839152" y="-25613"/>
                  <a:pt x="1024274" y="1108"/>
                  <a:pt x="1218608" y="0"/>
                </a:cubicBezTo>
                <a:cubicBezTo>
                  <a:pt x="1412942" y="-1108"/>
                  <a:pt x="1664083" y="-22858"/>
                  <a:pt x="1874782" y="0"/>
                </a:cubicBezTo>
                <a:cubicBezTo>
                  <a:pt x="2085481" y="22858"/>
                  <a:pt x="2293897" y="-7473"/>
                  <a:pt x="2530955" y="0"/>
                </a:cubicBezTo>
                <a:cubicBezTo>
                  <a:pt x="2768013" y="7473"/>
                  <a:pt x="2935982" y="-22967"/>
                  <a:pt x="3124636" y="0"/>
                </a:cubicBezTo>
                <a:cubicBezTo>
                  <a:pt x="3107164" y="107343"/>
                  <a:pt x="3146943" y="319429"/>
                  <a:pt x="3124636" y="529752"/>
                </a:cubicBezTo>
                <a:cubicBezTo>
                  <a:pt x="2834565" y="561979"/>
                  <a:pt x="2631914" y="564085"/>
                  <a:pt x="2437216" y="529752"/>
                </a:cubicBezTo>
                <a:cubicBezTo>
                  <a:pt x="2242518" y="495419"/>
                  <a:pt x="2029384" y="554144"/>
                  <a:pt x="1749796" y="529752"/>
                </a:cubicBezTo>
                <a:cubicBezTo>
                  <a:pt x="1470208" y="505360"/>
                  <a:pt x="1265288" y="549733"/>
                  <a:pt x="1124869" y="529752"/>
                </a:cubicBezTo>
                <a:cubicBezTo>
                  <a:pt x="984450" y="509771"/>
                  <a:pt x="288447" y="506321"/>
                  <a:pt x="0" y="529752"/>
                </a:cubicBezTo>
                <a:cubicBezTo>
                  <a:pt x="-17738" y="342549"/>
                  <a:pt x="23637" y="180438"/>
                  <a:pt x="0" y="0"/>
                </a:cubicBezTo>
                <a:close/>
              </a:path>
              <a:path w="3124636" h="529752" stroke="0" extrusionOk="0">
                <a:moveTo>
                  <a:pt x="0" y="0"/>
                </a:moveTo>
                <a:cubicBezTo>
                  <a:pt x="239755" y="-19868"/>
                  <a:pt x="378097" y="28771"/>
                  <a:pt x="593681" y="0"/>
                </a:cubicBezTo>
                <a:cubicBezTo>
                  <a:pt x="809265" y="-28771"/>
                  <a:pt x="870082" y="15179"/>
                  <a:pt x="1124869" y="0"/>
                </a:cubicBezTo>
                <a:cubicBezTo>
                  <a:pt x="1379656" y="-15179"/>
                  <a:pt x="1567185" y="33638"/>
                  <a:pt x="1812289" y="0"/>
                </a:cubicBezTo>
                <a:cubicBezTo>
                  <a:pt x="2057393" y="-33638"/>
                  <a:pt x="2263413" y="-26129"/>
                  <a:pt x="2405970" y="0"/>
                </a:cubicBezTo>
                <a:cubicBezTo>
                  <a:pt x="2548527" y="26129"/>
                  <a:pt x="2841833" y="28318"/>
                  <a:pt x="3124636" y="0"/>
                </a:cubicBezTo>
                <a:cubicBezTo>
                  <a:pt x="3111435" y="187107"/>
                  <a:pt x="3111787" y="422614"/>
                  <a:pt x="3124636" y="529752"/>
                </a:cubicBezTo>
                <a:cubicBezTo>
                  <a:pt x="2910192" y="541838"/>
                  <a:pt x="2654803" y="511360"/>
                  <a:pt x="2499709" y="529752"/>
                </a:cubicBezTo>
                <a:cubicBezTo>
                  <a:pt x="2344615" y="548144"/>
                  <a:pt x="2095970" y="534126"/>
                  <a:pt x="1812289" y="529752"/>
                </a:cubicBezTo>
                <a:cubicBezTo>
                  <a:pt x="1528608" y="525378"/>
                  <a:pt x="1480191" y="532266"/>
                  <a:pt x="1281101" y="529752"/>
                </a:cubicBezTo>
                <a:cubicBezTo>
                  <a:pt x="1082011" y="527238"/>
                  <a:pt x="868239" y="534998"/>
                  <a:pt x="656174" y="529752"/>
                </a:cubicBezTo>
                <a:cubicBezTo>
                  <a:pt x="444109" y="524506"/>
                  <a:pt x="237845" y="531837"/>
                  <a:pt x="0" y="529752"/>
                </a:cubicBezTo>
                <a:cubicBezTo>
                  <a:pt x="-13741" y="339830"/>
                  <a:pt x="-5323" y="156742"/>
                  <a:pt x="0" y="0"/>
                </a:cubicBezTo>
                <a:close/>
              </a:path>
            </a:pathLst>
          </a:custGeom>
          <a:solidFill>
            <a:srgbClr val="8D67A8"/>
          </a:solidFill>
          <a:ln>
            <a:solidFill>
              <a:srgbClr val="8D67A8"/>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normAutofit/>
          </a:bodyPr>
          <a:lstStyle/>
          <a:p>
            <a:pPr algn="ctr"/>
            <a:r>
              <a:rPr lang="de-DE" sz="2000" dirty="0">
                <a:latin typeface="Arial" panose="020B0604020202020204" pitchFamily="34" charset="0"/>
                <a:cs typeface="Arial" panose="020B0604020202020204" pitchFamily="34" charset="0"/>
              </a:rPr>
              <a:t>Querschnittsaufgabe</a:t>
            </a:r>
          </a:p>
        </p:txBody>
      </p:sp>
      <p:sp>
        <p:nvSpPr>
          <p:cNvPr id="4" name="Textfeld 3">
            <a:extLst>
              <a:ext uri="{FF2B5EF4-FFF2-40B4-BE49-F238E27FC236}">
                <a16:creationId xmlns:a16="http://schemas.microsoft.com/office/drawing/2014/main" id="{692AB182-DA0D-4CAE-2168-4801AF9BD4B8}"/>
              </a:ext>
            </a:extLst>
          </p:cNvPr>
          <p:cNvSpPr txBox="1"/>
          <p:nvPr/>
        </p:nvSpPr>
        <p:spPr>
          <a:xfrm>
            <a:off x="1134319" y="3760546"/>
            <a:ext cx="3361292" cy="556304"/>
          </a:xfrm>
          <a:custGeom>
            <a:avLst/>
            <a:gdLst>
              <a:gd name="connsiteX0" fmla="*/ 0 w 3361292"/>
              <a:gd name="connsiteY0" fmla="*/ 0 h 556304"/>
              <a:gd name="connsiteX1" fmla="*/ 638645 w 3361292"/>
              <a:gd name="connsiteY1" fmla="*/ 0 h 556304"/>
              <a:gd name="connsiteX2" fmla="*/ 1310904 w 3361292"/>
              <a:gd name="connsiteY2" fmla="*/ 0 h 556304"/>
              <a:gd name="connsiteX3" fmla="*/ 2016775 w 3361292"/>
              <a:gd name="connsiteY3" fmla="*/ 0 h 556304"/>
              <a:gd name="connsiteX4" fmla="*/ 2722647 w 3361292"/>
              <a:gd name="connsiteY4" fmla="*/ 0 h 556304"/>
              <a:gd name="connsiteX5" fmla="*/ 3361292 w 3361292"/>
              <a:gd name="connsiteY5" fmla="*/ 0 h 556304"/>
              <a:gd name="connsiteX6" fmla="*/ 3361292 w 3361292"/>
              <a:gd name="connsiteY6" fmla="*/ 556304 h 556304"/>
              <a:gd name="connsiteX7" fmla="*/ 2621808 w 3361292"/>
              <a:gd name="connsiteY7" fmla="*/ 556304 h 556304"/>
              <a:gd name="connsiteX8" fmla="*/ 1882324 w 3361292"/>
              <a:gd name="connsiteY8" fmla="*/ 556304 h 556304"/>
              <a:gd name="connsiteX9" fmla="*/ 1210065 w 3361292"/>
              <a:gd name="connsiteY9" fmla="*/ 556304 h 556304"/>
              <a:gd name="connsiteX10" fmla="*/ 0 w 3361292"/>
              <a:gd name="connsiteY10" fmla="*/ 556304 h 556304"/>
              <a:gd name="connsiteX11" fmla="*/ 0 w 3361292"/>
              <a:gd name="connsiteY11" fmla="*/ 0 h 55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1292" h="556304" fill="none" extrusionOk="0">
                <a:moveTo>
                  <a:pt x="0" y="0"/>
                </a:moveTo>
                <a:cubicBezTo>
                  <a:pt x="298232" y="-5514"/>
                  <a:pt x="338487" y="-25560"/>
                  <a:pt x="638645" y="0"/>
                </a:cubicBezTo>
                <a:cubicBezTo>
                  <a:pt x="938804" y="25560"/>
                  <a:pt x="1071162" y="-10131"/>
                  <a:pt x="1310904" y="0"/>
                </a:cubicBezTo>
                <a:cubicBezTo>
                  <a:pt x="1550646" y="10131"/>
                  <a:pt x="1774659" y="8624"/>
                  <a:pt x="2016775" y="0"/>
                </a:cubicBezTo>
                <a:cubicBezTo>
                  <a:pt x="2258891" y="-8624"/>
                  <a:pt x="2506487" y="-14858"/>
                  <a:pt x="2722647" y="0"/>
                </a:cubicBezTo>
                <a:cubicBezTo>
                  <a:pt x="2938807" y="14858"/>
                  <a:pt x="3052079" y="24523"/>
                  <a:pt x="3361292" y="0"/>
                </a:cubicBezTo>
                <a:cubicBezTo>
                  <a:pt x="3334042" y="214429"/>
                  <a:pt x="3334073" y="313699"/>
                  <a:pt x="3361292" y="556304"/>
                </a:cubicBezTo>
                <a:cubicBezTo>
                  <a:pt x="3150463" y="550732"/>
                  <a:pt x="2891205" y="540060"/>
                  <a:pt x="2621808" y="556304"/>
                </a:cubicBezTo>
                <a:cubicBezTo>
                  <a:pt x="2352411" y="572548"/>
                  <a:pt x="2242691" y="522676"/>
                  <a:pt x="1882324" y="556304"/>
                </a:cubicBezTo>
                <a:cubicBezTo>
                  <a:pt x="1521957" y="589932"/>
                  <a:pt x="1449362" y="535605"/>
                  <a:pt x="1210065" y="556304"/>
                </a:cubicBezTo>
                <a:cubicBezTo>
                  <a:pt x="970768" y="577003"/>
                  <a:pt x="297879" y="553878"/>
                  <a:pt x="0" y="556304"/>
                </a:cubicBezTo>
                <a:cubicBezTo>
                  <a:pt x="16864" y="419014"/>
                  <a:pt x="-3767" y="248559"/>
                  <a:pt x="0" y="0"/>
                </a:cubicBezTo>
                <a:close/>
              </a:path>
              <a:path w="3361292" h="556304" stroke="0" extrusionOk="0">
                <a:moveTo>
                  <a:pt x="0" y="0"/>
                </a:moveTo>
                <a:cubicBezTo>
                  <a:pt x="212990" y="-9107"/>
                  <a:pt x="458188" y="-12216"/>
                  <a:pt x="638645" y="0"/>
                </a:cubicBezTo>
                <a:cubicBezTo>
                  <a:pt x="819103" y="12216"/>
                  <a:pt x="1074381" y="22926"/>
                  <a:pt x="1210065" y="0"/>
                </a:cubicBezTo>
                <a:cubicBezTo>
                  <a:pt x="1345749" y="-22926"/>
                  <a:pt x="1778273" y="26351"/>
                  <a:pt x="1949549" y="0"/>
                </a:cubicBezTo>
                <a:cubicBezTo>
                  <a:pt x="2120825" y="-26351"/>
                  <a:pt x="2332037" y="-7508"/>
                  <a:pt x="2588195" y="0"/>
                </a:cubicBezTo>
                <a:cubicBezTo>
                  <a:pt x="2844353" y="7508"/>
                  <a:pt x="3164033" y="1822"/>
                  <a:pt x="3361292" y="0"/>
                </a:cubicBezTo>
                <a:cubicBezTo>
                  <a:pt x="3383716" y="143885"/>
                  <a:pt x="3340383" y="430390"/>
                  <a:pt x="3361292" y="556304"/>
                </a:cubicBezTo>
                <a:cubicBezTo>
                  <a:pt x="3186008" y="588528"/>
                  <a:pt x="2855758" y="570583"/>
                  <a:pt x="2689034" y="556304"/>
                </a:cubicBezTo>
                <a:cubicBezTo>
                  <a:pt x="2522310" y="542025"/>
                  <a:pt x="2273440" y="533995"/>
                  <a:pt x="1949549" y="556304"/>
                </a:cubicBezTo>
                <a:cubicBezTo>
                  <a:pt x="1625658" y="578613"/>
                  <a:pt x="1641999" y="574152"/>
                  <a:pt x="1378130" y="556304"/>
                </a:cubicBezTo>
                <a:cubicBezTo>
                  <a:pt x="1114261" y="538456"/>
                  <a:pt x="1000839" y="554519"/>
                  <a:pt x="705871" y="556304"/>
                </a:cubicBezTo>
                <a:cubicBezTo>
                  <a:pt x="410903" y="558089"/>
                  <a:pt x="171462" y="524773"/>
                  <a:pt x="0" y="556304"/>
                </a:cubicBezTo>
                <a:cubicBezTo>
                  <a:pt x="-23527" y="299643"/>
                  <a:pt x="-14432" y="171158"/>
                  <a:pt x="0" y="0"/>
                </a:cubicBezTo>
                <a:close/>
              </a:path>
            </a:pathLst>
          </a:custGeom>
          <a:solidFill>
            <a:srgbClr val="09ABFF"/>
          </a:solidFill>
          <a:ln>
            <a:solidFill>
              <a:srgbClr val="09ABFF"/>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normAutofit/>
          </a:bodyPr>
          <a:lstStyle/>
          <a:p>
            <a:pPr algn="ctr">
              <a:lnSpc>
                <a:spcPct val="150000"/>
              </a:lnSpc>
            </a:pPr>
            <a:r>
              <a:rPr lang="de-DE" sz="2000" dirty="0">
                <a:latin typeface="Arial" panose="020B0604020202020204" pitchFamily="34" charset="0"/>
                <a:cs typeface="Arial" panose="020B0604020202020204" pitchFamily="34" charset="0"/>
              </a:rPr>
              <a:t>Demokratiepädagogik </a:t>
            </a:r>
          </a:p>
        </p:txBody>
      </p:sp>
      <p:sp>
        <p:nvSpPr>
          <p:cNvPr id="5" name="Textfeld 4">
            <a:extLst>
              <a:ext uri="{FF2B5EF4-FFF2-40B4-BE49-F238E27FC236}">
                <a16:creationId xmlns:a16="http://schemas.microsoft.com/office/drawing/2014/main" id="{C6491419-57A5-95B6-3241-1E0442CBB9F8}"/>
              </a:ext>
            </a:extLst>
          </p:cNvPr>
          <p:cNvSpPr txBox="1"/>
          <p:nvPr/>
        </p:nvSpPr>
        <p:spPr>
          <a:xfrm>
            <a:off x="2406404" y="1577555"/>
            <a:ext cx="3371544" cy="741575"/>
          </a:xfrm>
          <a:custGeom>
            <a:avLst/>
            <a:gdLst>
              <a:gd name="connsiteX0" fmla="*/ 0 w 3371544"/>
              <a:gd name="connsiteY0" fmla="*/ 0 h 741575"/>
              <a:gd name="connsiteX1" fmla="*/ 741740 w 3371544"/>
              <a:gd name="connsiteY1" fmla="*/ 0 h 741575"/>
              <a:gd name="connsiteX2" fmla="*/ 1449764 w 3371544"/>
              <a:gd name="connsiteY2" fmla="*/ 0 h 741575"/>
              <a:gd name="connsiteX3" fmla="*/ 2157788 w 3371544"/>
              <a:gd name="connsiteY3" fmla="*/ 0 h 741575"/>
              <a:gd name="connsiteX4" fmla="*/ 2730951 w 3371544"/>
              <a:gd name="connsiteY4" fmla="*/ 0 h 741575"/>
              <a:gd name="connsiteX5" fmla="*/ 3371544 w 3371544"/>
              <a:gd name="connsiteY5" fmla="*/ 0 h 741575"/>
              <a:gd name="connsiteX6" fmla="*/ 3371544 w 3371544"/>
              <a:gd name="connsiteY6" fmla="*/ 378203 h 741575"/>
              <a:gd name="connsiteX7" fmla="*/ 3371544 w 3371544"/>
              <a:gd name="connsiteY7" fmla="*/ 741575 h 741575"/>
              <a:gd name="connsiteX8" fmla="*/ 2697235 w 3371544"/>
              <a:gd name="connsiteY8" fmla="*/ 741575 h 741575"/>
              <a:gd name="connsiteX9" fmla="*/ 2124073 w 3371544"/>
              <a:gd name="connsiteY9" fmla="*/ 741575 h 741575"/>
              <a:gd name="connsiteX10" fmla="*/ 1550910 w 3371544"/>
              <a:gd name="connsiteY10" fmla="*/ 741575 h 741575"/>
              <a:gd name="connsiteX11" fmla="*/ 842886 w 3371544"/>
              <a:gd name="connsiteY11" fmla="*/ 741575 h 741575"/>
              <a:gd name="connsiteX12" fmla="*/ 0 w 3371544"/>
              <a:gd name="connsiteY12" fmla="*/ 741575 h 741575"/>
              <a:gd name="connsiteX13" fmla="*/ 0 w 3371544"/>
              <a:gd name="connsiteY13" fmla="*/ 355956 h 741575"/>
              <a:gd name="connsiteX14" fmla="*/ 0 w 3371544"/>
              <a:gd name="connsiteY14" fmla="*/ 0 h 74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71544" h="741575" fill="none" extrusionOk="0">
                <a:moveTo>
                  <a:pt x="0" y="0"/>
                </a:moveTo>
                <a:cubicBezTo>
                  <a:pt x="276356" y="-28227"/>
                  <a:pt x="383081" y="29128"/>
                  <a:pt x="741740" y="0"/>
                </a:cubicBezTo>
                <a:cubicBezTo>
                  <a:pt x="1100399" y="-29128"/>
                  <a:pt x="1110620" y="-1343"/>
                  <a:pt x="1449764" y="0"/>
                </a:cubicBezTo>
                <a:cubicBezTo>
                  <a:pt x="1788908" y="1343"/>
                  <a:pt x="1953606" y="5912"/>
                  <a:pt x="2157788" y="0"/>
                </a:cubicBezTo>
                <a:cubicBezTo>
                  <a:pt x="2361970" y="-5912"/>
                  <a:pt x="2467031" y="-16300"/>
                  <a:pt x="2730951" y="0"/>
                </a:cubicBezTo>
                <a:cubicBezTo>
                  <a:pt x="2994871" y="16300"/>
                  <a:pt x="3146762" y="525"/>
                  <a:pt x="3371544" y="0"/>
                </a:cubicBezTo>
                <a:cubicBezTo>
                  <a:pt x="3361552" y="84588"/>
                  <a:pt x="3360495" y="221069"/>
                  <a:pt x="3371544" y="378203"/>
                </a:cubicBezTo>
                <a:cubicBezTo>
                  <a:pt x="3382593" y="535337"/>
                  <a:pt x="3361891" y="577668"/>
                  <a:pt x="3371544" y="741575"/>
                </a:cubicBezTo>
                <a:cubicBezTo>
                  <a:pt x="3211536" y="765736"/>
                  <a:pt x="2930066" y="763573"/>
                  <a:pt x="2697235" y="741575"/>
                </a:cubicBezTo>
                <a:cubicBezTo>
                  <a:pt x="2464404" y="719577"/>
                  <a:pt x="2299425" y="768635"/>
                  <a:pt x="2124073" y="741575"/>
                </a:cubicBezTo>
                <a:cubicBezTo>
                  <a:pt x="1948721" y="714515"/>
                  <a:pt x="1730655" y="725157"/>
                  <a:pt x="1550910" y="741575"/>
                </a:cubicBezTo>
                <a:cubicBezTo>
                  <a:pt x="1371165" y="757993"/>
                  <a:pt x="1069956" y="776173"/>
                  <a:pt x="842886" y="741575"/>
                </a:cubicBezTo>
                <a:cubicBezTo>
                  <a:pt x="615816" y="706977"/>
                  <a:pt x="405209" y="760237"/>
                  <a:pt x="0" y="741575"/>
                </a:cubicBezTo>
                <a:cubicBezTo>
                  <a:pt x="-11407" y="624899"/>
                  <a:pt x="18660" y="535392"/>
                  <a:pt x="0" y="355956"/>
                </a:cubicBezTo>
                <a:cubicBezTo>
                  <a:pt x="-18660" y="176520"/>
                  <a:pt x="-16965" y="78366"/>
                  <a:pt x="0" y="0"/>
                </a:cubicBezTo>
                <a:close/>
              </a:path>
              <a:path w="3371544" h="741575" stroke="0" extrusionOk="0">
                <a:moveTo>
                  <a:pt x="0" y="0"/>
                </a:moveTo>
                <a:cubicBezTo>
                  <a:pt x="251345" y="28217"/>
                  <a:pt x="327792" y="-11241"/>
                  <a:pt x="640593" y="0"/>
                </a:cubicBezTo>
                <a:cubicBezTo>
                  <a:pt x="953394" y="11241"/>
                  <a:pt x="943329" y="-14652"/>
                  <a:pt x="1213756" y="0"/>
                </a:cubicBezTo>
                <a:cubicBezTo>
                  <a:pt x="1484183" y="14652"/>
                  <a:pt x="1786832" y="-20646"/>
                  <a:pt x="1955496" y="0"/>
                </a:cubicBezTo>
                <a:cubicBezTo>
                  <a:pt x="2124160" y="20646"/>
                  <a:pt x="2382411" y="23940"/>
                  <a:pt x="2596089" y="0"/>
                </a:cubicBezTo>
                <a:cubicBezTo>
                  <a:pt x="2809767" y="-23940"/>
                  <a:pt x="3082712" y="-16788"/>
                  <a:pt x="3371544" y="0"/>
                </a:cubicBezTo>
                <a:cubicBezTo>
                  <a:pt x="3377958" y="79545"/>
                  <a:pt x="3361487" y="307638"/>
                  <a:pt x="3371544" y="385619"/>
                </a:cubicBezTo>
                <a:cubicBezTo>
                  <a:pt x="3381601" y="463600"/>
                  <a:pt x="3384614" y="635728"/>
                  <a:pt x="3371544" y="741575"/>
                </a:cubicBezTo>
                <a:cubicBezTo>
                  <a:pt x="3071393" y="739174"/>
                  <a:pt x="2849242" y="771138"/>
                  <a:pt x="2697235" y="741575"/>
                </a:cubicBezTo>
                <a:cubicBezTo>
                  <a:pt x="2545228" y="712012"/>
                  <a:pt x="2258014" y="716400"/>
                  <a:pt x="2124073" y="741575"/>
                </a:cubicBezTo>
                <a:cubicBezTo>
                  <a:pt x="1990132" y="766750"/>
                  <a:pt x="1587665" y="727637"/>
                  <a:pt x="1449764" y="741575"/>
                </a:cubicBezTo>
                <a:cubicBezTo>
                  <a:pt x="1311863" y="755513"/>
                  <a:pt x="1021904" y="740655"/>
                  <a:pt x="775455" y="741575"/>
                </a:cubicBezTo>
                <a:cubicBezTo>
                  <a:pt x="529006" y="742495"/>
                  <a:pt x="322440" y="749019"/>
                  <a:pt x="0" y="741575"/>
                </a:cubicBezTo>
                <a:cubicBezTo>
                  <a:pt x="-11871" y="579174"/>
                  <a:pt x="-7450" y="524908"/>
                  <a:pt x="0" y="355956"/>
                </a:cubicBezTo>
                <a:cubicBezTo>
                  <a:pt x="7450" y="187004"/>
                  <a:pt x="4241" y="127636"/>
                  <a:pt x="0" y="0"/>
                </a:cubicBezTo>
                <a:close/>
              </a:path>
            </a:pathLst>
          </a:custGeom>
          <a:solidFill>
            <a:srgbClr val="94DAC3"/>
          </a:solidFill>
          <a:ln w="15875" cap="rnd">
            <a:solidFill>
              <a:srgbClr val="94DAC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normAutofit/>
          </a:bodyPr>
          <a:lstStyle/>
          <a:p>
            <a:pPr algn="ctr"/>
            <a:r>
              <a:rPr lang="de-DE" sz="2000" dirty="0">
                <a:latin typeface="Arial" panose="020B0604020202020204" pitchFamily="34" charset="0"/>
                <a:cs typeface="Arial" panose="020B0604020202020204" pitchFamily="34" charset="0"/>
              </a:rPr>
              <a:t>Analyse-, Urteils- und Handlungskompetenz</a:t>
            </a:r>
          </a:p>
        </p:txBody>
      </p:sp>
      <p:sp>
        <p:nvSpPr>
          <p:cNvPr id="6" name="Textfeld 5">
            <a:extLst>
              <a:ext uri="{FF2B5EF4-FFF2-40B4-BE49-F238E27FC236}">
                <a16:creationId xmlns:a16="http://schemas.microsoft.com/office/drawing/2014/main" id="{9439E59D-27F9-A5B8-81CB-7D293BD384D0}"/>
              </a:ext>
            </a:extLst>
          </p:cNvPr>
          <p:cNvSpPr txBox="1"/>
          <p:nvPr/>
        </p:nvSpPr>
        <p:spPr>
          <a:xfrm>
            <a:off x="7091474" y="3871139"/>
            <a:ext cx="3361292" cy="1142941"/>
          </a:xfrm>
          <a:custGeom>
            <a:avLst/>
            <a:gdLst>
              <a:gd name="connsiteX0" fmla="*/ 0 w 3361292"/>
              <a:gd name="connsiteY0" fmla="*/ 0 h 1142941"/>
              <a:gd name="connsiteX1" fmla="*/ 739484 w 3361292"/>
              <a:gd name="connsiteY1" fmla="*/ 0 h 1142941"/>
              <a:gd name="connsiteX2" fmla="*/ 1445356 w 3361292"/>
              <a:gd name="connsiteY2" fmla="*/ 0 h 1142941"/>
              <a:gd name="connsiteX3" fmla="*/ 2151227 w 3361292"/>
              <a:gd name="connsiteY3" fmla="*/ 0 h 1142941"/>
              <a:gd name="connsiteX4" fmla="*/ 2722647 w 3361292"/>
              <a:gd name="connsiteY4" fmla="*/ 0 h 1142941"/>
              <a:gd name="connsiteX5" fmla="*/ 3361292 w 3361292"/>
              <a:gd name="connsiteY5" fmla="*/ 0 h 1142941"/>
              <a:gd name="connsiteX6" fmla="*/ 3361292 w 3361292"/>
              <a:gd name="connsiteY6" fmla="*/ 582900 h 1142941"/>
              <a:gd name="connsiteX7" fmla="*/ 3361292 w 3361292"/>
              <a:gd name="connsiteY7" fmla="*/ 1142941 h 1142941"/>
              <a:gd name="connsiteX8" fmla="*/ 2689034 w 3361292"/>
              <a:gd name="connsiteY8" fmla="*/ 1142941 h 1142941"/>
              <a:gd name="connsiteX9" fmla="*/ 2117614 w 3361292"/>
              <a:gd name="connsiteY9" fmla="*/ 1142941 h 1142941"/>
              <a:gd name="connsiteX10" fmla="*/ 1546194 w 3361292"/>
              <a:gd name="connsiteY10" fmla="*/ 1142941 h 1142941"/>
              <a:gd name="connsiteX11" fmla="*/ 840323 w 3361292"/>
              <a:gd name="connsiteY11" fmla="*/ 1142941 h 1142941"/>
              <a:gd name="connsiteX12" fmla="*/ 0 w 3361292"/>
              <a:gd name="connsiteY12" fmla="*/ 1142941 h 1142941"/>
              <a:gd name="connsiteX13" fmla="*/ 0 w 3361292"/>
              <a:gd name="connsiteY13" fmla="*/ 548612 h 1142941"/>
              <a:gd name="connsiteX14" fmla="*/ 0 w 3361292"/>
              <a:gd name="connsiteY14" fmla="*/ 0 h 114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1292" h="1142941" fill="none" extrusionOk="0">
                <a:moveTo>
                  <a:pt x="0" y="0"/>
                </a:moveTo>
                <a:cubicBezTo>
                  <a:pt x="263111" y="449"/>
                  <a:pt x="470812" y="6860"/>
                  <a:pt x="739484" y="0"/>
                </a:cubicBezTo>
                <a:cubicBezTo>
                  <a:pt x="1008156" y="-6860"/>
                  <a:pt x="1229196" y="-14858"/>
                  <a:pt x="1445356" y="0"/>
                </a:cubicBezTo>
                <a:cubicBezTo>
                  <a:pt x="1661516" y="14858"/>
                  <a:pt x="1879205" y="150"/>
                  <a:pt x="2151227" y="0"/>
                </a:cubicBezTo>
                <a:cubicBezTo>
                  <a:pt x="2423249" y="-150"/>
                  <a:pt x="2511512" y="-6954"/>
                  <a:pt x="2722647" y="0"/>
                </a:cubicBezTo>
                <a:cubicBezTo>
                  <a:pt x="2933782" y="6954"/>
                  <a:pt x="3089078" y="31100"/>
                  <a:pt x="3361292" y="0"/>
                </a:cubicBezTo>
                <a:cubicBezTo>
                  <a:pt x="3364730" y="183254"/>
                  <a:pt x="3370650" y="319085"/>
                  <a:pt x="3361292" y="582900"/>
                </a:cubicBezTo>
                <a:cubicBezTo>
                  <a:pt x="3351934" y="846715"/>
                  <a:pt x="3378890" y="998368"/>
                  <a:pt x="3361292" y="1142941"/>
                </a:cubicBezTo>
                <a:cubicBezTo>
                  <a:pt x="3040792" y="1151002"/>
                  <a:pt x="2924329" y="1112323"/>
                  <a:pt x="2689034" y="1142941"/>
                </a:cubicBezTo>
                <a:cubicBezTo>
                  <a:pt x="2453739" y="1173559"/>
                  <a:pt x="2295262" y="1156217"/>
                  <a:pt x="2117614" y="1142941"/>
                </a:cubicBezTo>
                <a:cubicBezTo>
                  <a:pt x="1939966" y="1129665"/>
                  <a:pt x="1820683" y="1138615"/>
                  <a:pt x="1546194" y="1142941"/>
                </a:cubicBezTo>
                <a:cubicBezTo>
                  <a:pt x="1271705" y="1147267"/>
                  <a:pt x="1073855" y="1177719"/>
                  <a:pt x="840323" y="1142941"/>
                </a:cubicBezTo>
                <a:cubicBezTo>
                  <a:pt x="606791" y="1108163"/>
                  <a:pt x="257491" y="1176751"/>
                  <a:pt x="0" y="1142941"/>
                </a:cubicBezTo>
                <a:cubicBezTo>
                  <a:pt x="-17236" y="980788"/>
                  <a:pt x="21205" y="788622"/>
                  <a:pt x="0" y="548612"/>
                </a:cubicBezTo>
                <a:cubicBezTo>
                  <a:pt x="-21205" y="308602"/>
                  <a:pt x="16216" y="154635"/>
                  <a:pt x="0" y="0"/>
                </a:cubicBezTo>
                <a:close/>
              </a:path>
              <a:path w="3361292" h="1142941" stroke="0" extrusionOk="0">
                <a:moveTo>
                  <a:pt x="0" y="0"/>
                </a:moveTo>
                <a:cubicBezTo>
                  <a:pt x="212990" y="-9107"/>
                  <a:pt x="458188" y="-12216"/>
                  <a:pt x="638645" y="0"/>
                </a:cubicBezTo>
                <a:cubicBezTo>
                  <a:pt x="819103" y="12216"/>
                  <a:pt x="1074381" y="22926"/>
                  <a:pt x="1210065" y="0"/>
                </a:cubicBezTo>
                <a:cubicBezTo>
                  <a:pt x="1345749" y="-22926"/>
                  <a:pt x="1778273" y="26351"/>
                  <a:pt x="1949549" y="0"/>
                </a:cubicBezTo>
                <a:cubicBezTo>
                  <a:pt x="2120825" y="-26351"/>
                  <a:pt x="2332037" y="-7508"/>
                  <a:pt x="2588195" y="0"/>
                </a:cubicBezTo>
                <a:cubicBezTo>
                  <a:pt x="2844353" y="7508"/>
                  <a:pt x="3164033" y="1822"/>
                  <a:pt x="3361292" y="0"/>
                </a:cubicBezTo>
                <a:cubicBezTo>
                  <a:pt x="3381606" y="290124"/>
                  <a:pt x="3384393" y="372532"/>
                  <a:pt x="3361292" y="594329"/>
                </a:cubicBezTo>
                <a:cubicBezTo>
                  <a:pt x="3338191" y="816126"/>
                  <a:pt x="3362190" y="891498"/>
                  <a:pt x="3361292" y="1142941"/>
                </a:cubicBezTo>
                <a:cubicBezTo>
                  <a:pt x="3212521" y="1172689"/>
                  <a:pt x="2958179" y="1142316"/>
                  <a:pt x="2689034" y="1142941"/>
                </a:cubicBezTo>
                <a:cubicBezTo>
                  <a:pt x="2419889" y="1143566"/>
                  <a:pt x="2387426" y="1162507"/>
                  <a:pt x="2117614" y="1142941"/>
                </a:cubicBezTo>
                <a:cubicBezTo>
                  <a:pt x="1847802" y="1123375"/>
                  <a:pt x="1739019" y="1136755"/>
                  <a:pt x="1445356" y="1142941"/>
                </a:cubicBezTo>
                <a:cubicBezTo>
                  <a:pt x="1151693" y="1149127"/>
                  <a:pt x="918560" y="1132074"/>
                  <a:pt x="773097" y="1142941"/>
                </a:cubicBezTo>
                <a:cubicBezTo>
                  <a:pt x="627634" y="1153808"/>
                  <a:pt x="344591" y="1129555"/>
                  <a:pt x="0" y="1142941"/>
                </a:cubicBezTo>
                <a:cubicBezTo>
                  <a:pt x="-15835" y="905476"/>
                  <a:pt x="-9072" y="830360"/>
                  <a:pt x="0" y="548612"/>
                </a:cubicBezTo>
                <a:cubicBezTo>
                  <a:pt x="9072" y="266864"/>
                  <a:pt x="-14569" y="242343"/>
                  <a:pt x="0" y="0"/>
                </a:cubicBezTo>
                <a:close/>
              </a:path>
            </a:pathLst>
          </a:custGeom>
          <a:solidFill>
            <a:srgbClr val="EBC349"/>
          </a:solidFill>
          <a:ln>
            <a:solidFill>
              <a:srgbClr val="EBC349"/>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normAutofit/>
          </a:bodyPr>
          <a:lstStyle/>
          <a:p>
            <a:pPr algn="ctr"/>
            <a:r>
              <a:rPr lang="de-DE" sz="2000" dirty="0">
                <a:latin typeface="Arial" panose="020B0604020202020204" pitchFamily="34" charset="0"/>
                <a:cs typeface="Arial" panose="020B0604020202020204" pitchFamily="34" charset="0"/>
              </a:rPr>
              <a:t>Auseinandersetzung mit Menschenrechten, die für alle Menschen gelten sollen</a:t>
            </a:r>
          </a:p>
        </p:txBody>
      </p:sp>
      <p:sp>
        <p:nvSpPr>
          <p:cNvPr id="7" name="Textfeld 6">
            <a:extLst>
              <a:ext uri="{FF2B5EF4-FFF2-40B4-BE49-F238E27FC236}">
                <a16:creationId xmlns:a16="http://schemas.microsoft.com/office/drawing/2014/main" id="{E8E70F0A-990E-EA91-08D6-F8E902CA1C4C}"/>
              </a:ext>
            </a:extLst>
          </p:cNvPr>
          <p:cNvSpPr txBox="1"/>
          <p:nvPr/>
        </p:nvSpPr>
        <p:spPr>
          <a:xfrm>
            <a:off x="1479659" y="5488660"/>
            <a:ext cx="4765499" cy="741575"/>
          </a:xfrm>
          <a:prstGeom prst="roundRect">
            <a:avLst/>
          </a:prstGeom>
          <a:solidFill>
            <a:schemeClr val="bg1">
              <a:alpha val="50000"/>
            </a:schemeClr>
          </a:solidFill>
          <a:ln w="34925">
            <a:solidFill>
              <a:srgbClr val="FF0000"/>
            </a:solidFill>
          </a:ln>
        </p:spPr>
        <p:style>
          <a:lnRef idx="0">
            <a:scrgbClr r="0" g="0" b="0"/>
          </a:lnRef>
          <a:fillRef idx="0">
            <a:scrgbClr r="0" g="0" b="0"/>
          </a:fillRef>
          <a:effectRef idx="0">
            <a:scrgbClr r="0" g="0" b="0"/>
          </a:effectRef>
          <a:fontRef idx="minor">
            <a:schemeClr val="lt1"/>
          </a:fontRef>
        </p:style>
        <p:txBody>
          <a:bodyPr wrap="square" rtlCol="0">
            <a:normAutofit/>
          </a:bodyPr>
          <a:lstStyle/>
          <a:p>
            <a:pPr algn="ctr">
              <a:lnSpc>
                <a:spcPct val="150000"/>
              </a:lnSpc>
            </a:pPr>
            <a:r>
              <a:rPr lang="de-DE" sz="2400" dirty="0">
                <a:solidFill>
                  <a:schemeClr val="tx1"/>
                </a:solidFill>
                <a:latin typeface="Arial" panose="020B0604020202020204" pitchFamily="34" charset="0"/>
                <a:cs typeface="Arial" panose="020B0604020202020204" pitchFamily="34" charset="0"/>
              </a:rPr>
              <a:t>Grundlage: Menschenbild</a:t>
            </a:r>
          </a:p>
        </p:txBody>
      </p:sp>
      <p:sp>
        <p:nvSpPr>
          <p:cNvPr id="2" name="Ellipse 2">
            <a:extLst>
              <a:ext uri="{FF2B5EF4-FFF2-40B4-BE49-F238E27FC236}">
                <a16:creationId xmlns:a16="http://schemas.microsoft.com/office/drawing/2014/main" id="{EAE80661-3F6E-55A3-102C-4A6AAF374410}"/>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1</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12294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2B75-4738-83F4-490F-0DB9901D19EC}"/>
            </a:ext>
          </a:extLst>
        </p:cNvPr>
        <p:cNvGrpSpPr/>
        <p:nvPr/>
      </p:nvGrpSpPr>
      <p:grpSpPr>
        <a:xfrm>
          <a:off x="0" y="0"/>
          <a:ext cx="0" cy="0"/>
          <a:chOff x="0" y="0"/>
          <a:chExt cx="0" cy="0"/>
        </a:xfrm>
      </p:grpSpPr>
      <p:sp>
        <p:nvSpPr>
          <p:cNvPr id="87" name="PlaceHolder 1">
            <a:extLst>
              <a:ext uri="{FF2B5EF4-FFF2-40B4-BE49-F238E27FC236}">
                <a16:creationId xmlns:a16="http://schemas.microsoft.com/office/drawing/2014/main" id="{9AAE792D-5B8E-C7AB-09A4-B1FF3FD7B591}"/>
              </a:ext>
            </a:extLst>
          </p:cNvPr>
          <p:cNvSpPr>
            <a:spLocks noGrp="1"/>
          </p:cNvSpPr>
          <p:nvPr>
            <p:ph type="title" idx="4294967295"/>
          </p:nvPr>
        </p:nvSpPr>
        <p:spPr>
          <a:xfrm>
            <a:off x="273600" y="-1"/>
            <a:ext cx="11918400" cy="1731524"/>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1. Demokratiebildung – Perspektiven aus Sicht von Lehrkräften</a:t>
            </a:r>
          </a:p>
        </p:txBody>
      </p:sp>
      <p:sp>
        <p:nvSpPr>
          <p:cNvPr id="88" name="PlaceHolder 2">
            <a:extLst>
              <a:ext uri="{FF2B5EF4-FFF2-40B4-BE49-F238E27FC236}">
                <a16:creationId xmlns:a16="http://schemas.microsoft.com/office/drawing/2014/main" id="{97AE1CC6-397E-BF32-9380-6D90196C2123}"/>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7</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EAB0EFF5-D815-A772-0905-BBFC9B819CD9}"/>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pic>
        <p:nvPicPr>
          <p:cNvPr id="2" name="Grafik 1">
            <a:extLst>
              <a:ext uri="{FF2B5EF4-FFF2-40B4-BE49-F238E27FC236}">
                <a16:creationId xmlns:a16="http://schemas.microsoft.com/office/drawing/2014/main" id="{70DC0CB7-8B5B-5341-121C-57E85F936B0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162925" y="1041324"/>
            <a:ext cx="1663315" cy="1959302"/>
          </a:xfrm>
          <a:prstGeom prst="rect">
            <a:avLst/>
          </a:prstGeom>
        </p:spPr>
      </p:pic>
      <p:pic>
        <p:nvPicPr>
          <p:cNvPr id="8" name="Grafik 7">
            <a:extLst>
              <a:ext uri="{FF2B5EF4-FFF2-40B4-BE49-F238E27FC236}">
                <a16:creationId xmlns:a16="http://schemas.microsoft.com/office/drawing/2014/main" id="{DC936B21-3ADB-96C8-8582-4FEEC5B75E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760" y="1769746"/>
            <a:ext cx="9599459" cy="4781534"/>
          </a:xfrm>
          <a:prstGeom prst="rect">
            <a:avLst/>
          </a:prstGeom>
        </p:spPr>
      </p:pic>
      <p:sp>
        <p:nvSpPr>
          <p:cNvPr id="9" name="Textfeld 8">
            <a:extLst>
              <a:ext uri="{FF2B5EF4-FFF2-40B4-BE49-F238E27FC236}">
                <a16:creationId xmlns:a16="http://schemas.microsoft.com/office/drawing/2014/main" id="{DE195665-5695-58F3-BE91-9FAB19ACC311}"/>
              </a:ext>
            </a:extLst>
          </p:cNvPr>
          <p:cNvSpPr txBox="1"/>
          <p:nvPr/>
        </p:nvSpPr>
        <p:spPr>
          <a:xfrm rot="16200000">
            <a:off x="8440667" y="4729928"/>
            <a:ext cx="3381093" cy="261610"/>
          </a:xfrm>
          <a:prstGeom prst="rect">
            <a:avLst/>
          </a:prstGeom>
          <a:noFill/>
          <a:ln>
            <a:noFill/>
          </a:ln>
          <a:effectLst/>
        </p:spPr>
        <p:txBody>
          <a:bodyPr wrap="square">
            <a:spAutoFit/>
          </a:bodyPr>
          <a:lstStyle/>
          <a:p>
            <a:r>
              <a:rPr lang="de-DE" sz="1100" dirty="0">
                <a:latin typeface="Arial" panose="020B0604020202020204" pitchFamily="34" charset="0"/>
                <a:cs typeface="Arial" panose="020B0604020202020204" pitchFamily="34" charset="0"/>
              </a:rPr>
              <a:t>Quelle: Robert Bosch Stiftung, 2025,  S. 22</a:t>
            </a:r>
          </a:p>
        </p:txBody>
      </p:sp>
      <p:sp>
        <p:nvSpPr>
          <p:cNvPr id="3" name="Ellipse 2">
            <a:extLst>
              <a:ext uri="{FF2B5EF4-FFF2-40B4-BE49-F238E27FC236}">
                <a16:creationId xmlns:a16="http://schemas.microsoft.com/office/drawing/2014/main" id="{18A7D67F-C65B-CE17-818B-5B1965C0DC01}"/>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1</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160714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A74A4-3987-13A5-AE79-E0C66C51D1A6}"/>
            </a:ext>
          </a:extLst>
        </p:cNvPr>
        <p:cNvGrpSpPr/>
        <p:nvPr/>
      </p:nvGrpSpPr>
      <p:grpSpPr>
        <a:xfrm>
          <a:off x="0" y="0"/>
          <a:ext cx="0" cy="0"/>
          <a:chOff x="0" y="0"/>
          <a:chExt cx="0" cy="0"/>
        </a:xfrm>
      </p:grpSpPr>
      <p:sp>
        <p:nvSpPr>
          <p:cNvPr id="87" name="PlaceHolder 1">
            <a:extLst>
              <a:ext uri="{FF2B5EF4-FFF2-40B4-BE49-F238E27FC236}">
                <a16:creationId xmlns:a16="http://schemas.microsoft.com/office/drawing/2014/main" id="{4641BBA4-E202-15B2-C7B2-9D55C6DEB077}"/>
              </a:ext>
            </a:extLst>
          </p:cNvPr>
          <p:cNvSpPr>
            <a:spLocks noGrp="1"/>
          </p:cNvSpPr>
          <p:nvPr>
            <p:ph type="title" idx="4294967295"/>
          </p:nvPr>
        </p:nvSpPr>
        <p:spPr>
          <a:xfrm>
            <a:off x="273600" y="-1"/>
            <a:ext cx="11918400" cy="1731524"/>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1. Demokratiebildung – Perspektiven aus Sicht von Lehrkräften</a:t>
            </a:r>
          </a:p>
        </p:txBody>
      </p:sp>
      <p:sp>
        <p:nvSpPr>
          <p:cNvPr id="88" name="PlaceHolder 2">
            <a:extLst>
              <a:ext uri="{FF2B5EF4-FFF2-40B4-BE49-F238E27FC236}">
                <a16:creationId xmlns:a16="http://schemas.microsoft.com/office/drawing/2014/main" id="{6664B231-44C7-7F41-E037-479003242C9F}"/>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8</a:t>
            </a:fld>
            <a:endParaRPr lang="en-US" sz="1200" b="0" u="none" strike="noStrike">
              <a:solidFill>
                <a:srgbClr val="000000"/>
              </a:solidFill>
              <a:effectLst/>
              <a:uFillTx/>
              <a:latin typeface="Calibri"/>
            </a:endParaRPr>
          </a:p>
        </p:txBody>
      </p:sp>
      <p:sp>
        <p:nvSpPr>
          <p:cNvPr id="89" name="Rectangle 2">
            <a:extLst>
              <a:ext uri="{FF2B5EF4-FFF2-40B4-BE49-F238E27FC236}">
                <a16:creationId xmlns:a16="http://schemas.microsoft.com/office/drawing/2014/main" id="{377A7655-4BFB-0EFC-3952-8C06C2C9D594}"/>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 name="Textfeld 2">
            <a:extLst>
              <a:ext uri="{FF2B5EF4-FFF2-40B4-BE49-F238E27FC236}">
                <a16:creationId xmlns:a16="http://schemas.microsoft.com/office/drawing/2014/main" id="{2C061378-F641-3C52-3FC8-670A8B5961B9}"/>
              </a:ext>
            </a:extLst>
          </p:cNvPr>
          <p:cNvSpPr txBox="1"/>
          <p:nvPr/>
        </p:nvSpPr>
        <p:spPr>
          <a:xfrm>
            <a:off x="8000189" y="6459230"/>
            <a:ext cx="2931756" cy="261610"/>
          </a:xfrm>
          <a:prstGeom prst="rect">
            <a:avLst/>
          </a:prstGeom>
          <a:noFill/>
          <a:ln>
            <a:noFill/>
          </a:ln>
          <a:effectLst/>
        </p:spPr>
        <p:txBody>
          <a:bodyPr wrap="square">
            <a:spAutoFit/>
          </a:bodyPr>
          <a:lstStyle/>
          <a:p>
            <a:r>
              <a:rPr lang="de-DE" sz="1100" dirty="0"/>
              <a:t>Quelle: Robert Bosch Stiftung, 2025, S. 24</a:t>
            </a:r>
          </a:p>
        </p:txBody>
      </p:sp>
      <p:grpSp>
        <p:nvGrpSpPr>
          <p:cNvPr id="4" name="Gruppieren 3">
            <a:extLst>
              <a:ext uri="{FF2B5EF4-FFF2-40B4-BE49-F238E27FC236}">
                <a16:creationId xmlns:a16="http://schemas.microsoft.com/office/drawing/2014/main" id="{A2E7D409-B7E2-CA72-1BB0-29FC7CBE1520}"/>
              </a:ext>
            </a:extLst>
          </p:cNvPr>
          <p:cNvGrpSpPr/>
          <p:nvPr/>
        </p:nvGrpSpPr>
        <p:grpSpPr>
          <a:xfrm>
            <a:off x="869439" y="1863776"/>
            <a:ext cx="9057125" cy="4581563"/>
            <a:chOff x="1005626" y="987328"/>
            <a:chExt cx="9057125" cy="4581563"/>
          </a:xfrm>
        </p:grpSpPr>
        <p:pic>
          <p:nvPicPr>
            <p:cNvPr id="5" name="Grafik 4">
              <a:extLst>
                <a:ext uri="{FF2B5EF4-FFF2-40B4-BE49-F238E27FC236}">
                  <a16:creationId xmlns:a16="http://schemas.microsoft.com/office/drawing/2014/main" id="{872CDF61-EA05-018F-5AFA-7ED2DBA5B24A}"/>
                </a:ext>
              </a:extLst>
            </p:cNvPr>
            <p:cNvPicPr>
              <a:picLocks noChangeAspect="1"/>
            </p:cNvPicPr>
            <p:nvPr/>
          </p:nvPicPr>
          <p:blipFill rotWithShape="1">
            <a:blip r:embed="rId3"/>
            <a:srcRect b="29938"/>
            <a:stretch/>
          </p:blipFill>
          <p:spPr>
            <a:xfrm>
              <a:off x="1005626" y="987328"/>
              <a:ext cx="9057125" cy="4581563"/>
            </a:xfrm>
            <a:prstGeom prst="rect">
              <a:avLst/>
            </a:prstGeom>
          </p:spPr>
        </p:pic>
        <p:sp>
          <p:nvSpPr>
            <p:cNvPr id="6" name="Rechteck 5">
              <a:extLst>
                <a:ext uri="{FF2B5EF4-FFF2-40B4-BE49-F238E27FC236}">
                  <a16:creationId xmlns:a16="http://schemas.microsoft.com/office/drawing/2014/main" id="{3D0F0517-279E-1A17-41E3-3ECFB51C6534}"/>
                </a:ext>
              </a:extLst>
            </p:cNvPr>
            <p:cNvSpPr/>
            <p:nvPr/>
          </p:nvSpPr>
          <p:spPr>
            <a:xfrm>
              <a:off x="8816009" y="987328"/>
              <a:ext cx="908180" cy="5134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7" name="Grafik 6">
            <a:extLst>
              <a:ext uri="{FF2B5EF4-FFF2-40B4-BE49-F238E27FC236}">
                <a16:creationId xmlns:a16="http://schemas.microsoft.com/office/drawing/2014/main" id="{A214C545-CFFD-5FF9-692A-7EECE48AF17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162925" y="1041324"/>
            <a:ext cx="1663315" cy="1959302"/>
          </a:xfrm>
          <a:prstGeom prst="rect">
            <a:avLst/>
          </a:prstGeom>
        </p:spPr>
      </p:pic>
      <p:sp>
        <p:nvSpPr>
          <p:cNvPr id="2" name="Ellipse 2">
            <a:extLst>
              <a:ext uri="{FF2B5EF4-FFF2-40B4-BE49-F238E27FC236}">
                <a16:creationId xmlns:a16="http://schemas.microsoft.com/office/drawing/2014/main" id="{C52DEEBA-2B32-E213-C9C7-53D0C7B988E9}"/>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1</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140349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6AA29-A1A6-2DA7-4C6D-ACE00A428A68}"/>
            </a:ext>
          </a:extLst>
        </p:cNvPr>
        <p:cNvGrpSpPr/>
        <p:nvPr/>
      </p:nvGrpSpPr>
      <p:grpSpPr>
        <a:xfrm>
          <a:off x="0" y="0"/>
          <a:ext cx="0" cy="0"/>
          <a:chOff x="0" y="0"/>
          <a:chExt cx="0" cy="0"/>
        </a:xfrm>
      </p:grpSpPr>
      <p:sp>
        <p:nvSpPr>
          <p:cNvPr id="87" name="PlaceHolder 1">
            <a:extLst>
              <a:ext uri="{FF2B5EF4-FFF2-40B4-BE49-F238E27FC236}">
                <a16:creationId xmlns:a16="http://schemas.microsoft.com/office/drawing/2014/main" id="{280A04A4-9B9A-D54F-5338-DEE133C43794}"/>
              </a:ext>
            </a:extLst>
          </p:cNvPr>
          <p:cNvSpPr>
            <a:spLocks noGrp="1"/>
          </p:cNvSpPr>
          <p:nvPr>
            <p:ph type="title" idx="4294967295"/>
          </p:nvPr>
        </p:nvSpPr>
        <p:spPr>
          <a:xfrm>
            <a:off x="273600" y="-1"/>
            <a:ext cx="11918400" cy="1731524"/>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1. Demokratiebildung – Perspektiven aus Sicht von Lehrkräften</a:t>
            </a:r>
          </a:p>
        </p:txBody>
      </p:sp>
      <p:sp>
        <p:nvSpPr>
          <p:cNvPr id="88" name="PlaceHolder 2">
            <a:extLst>
              <a:ext uri="{FF2B5EF4-FFF2-40B4-BE49-F238E27FC236}">
                <a16:creationId xmlns:a16="http://schemas.microsoft.com/office/drawing/2014/main" id="{AF80995C-DE91-6983-B908-CDA31130E9B4}"/>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9</a:t>
            </a:fld>
            <a:endParaRPr lang="en-US" sz="1200" b="0" u="none" strike="noStrike">
              <a:solidFill>
                <a:srgbClr val="000000"/>
              </a:solidFill>
              <a:effectLst/>
              <a:uFillTx/>
              <a:latin typeface="Calibri"/>
            </a:endParaRPr>
          </a:p>
        </p:txBody>
      </p:sp>
      <p:sp>
        <p:nvSpPr>
          <p:cNvPr id="89" name="Rectangle 2">
            <a:extLst>
              <a:ext uri="{FF2B5EF4-FFF2-40B4-BE49-F238E27FC236}">
                <a16:creationId xmlns:a16="http://schemas.microsoft.com/office/drawing/2014/main" id="{04E20A1A-2A38-AEF5-4EC5-0A00EBC946F1}"/>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grpSp>
        <p:nvGrpSpPr>
          <p:cNvPr id="11" name="Gruppieren 10">
            <a:extLst>
              <a:ext uri="{FF2B5EF4-FFF2-40B4-BE49-F238E27FC236}">
                <a16:creationId xmlns:a16="http://schemas.microsoft.com/office/drawing/2014/main" id="{D6EAB4DA-260D-07A7-E4EB-57119B7666DB}"/>
              </a:ext>
            </a:extLst>
          </p:cNvPr>
          <p:cNvGrpSpPr/>
          <p:nvPr/>
        </p:nvGrpSpPr>
        <p:grpSpPr>
          <a:xfrm>
            <a:off x="631000" y="1854000"/>
            <a:ext cx="9609556" cy="4870912"/>
            <a:chOff x="766570" y="987329"/>
            <a:chExt cx="9609556" cy="4870912"/>
          </a:xfrm>
        </p:grpSpPr>
        <p:pic>
          <p:nvPicPr>
            <p:cNvPr id="12" name="Grafik 11">
              <a:extLst>
                <a:ext uri="{FF2B5EF4-FFF2-40B4-BE49-F238E27FC236}">
                  <a16:creationId xmlns:a16="http://schemas.microsoft.com/office/drawing/2014/main" id="{7AB56F77-7D29-FBF3-4DCC-222E01022AA3}"/>
                </a:ext>
              </a:extLst>
            </p:cNvPr>
            <p:cNvPicPr>
              <a:picLocks noChangeAspect="1"/>
            </p:cNvPicPr>
            <p:nvPr/>
          </p:nvPicPr>
          <p:blipFill rotWithShape="1">
            <a:blip r:embed="rId3"/>
            <a:srcRect l="-1578" r="1" b="31633"/>
            <a:stretch/>
          </p:blipFill>
          <p:spPr>
            <a:xfrm>
              <a:off x="766570" y="1531690"/>
              <a:ext cx="9609556" cy="4326551"/>
            </a:xfrm>
            <a:prstGeom prst="rect">
              <a:avLst/>
            </a:prstGeom>
          </p:spPr>
        </p:pic>
        <p:pic>
          <p:nvPicPr>
            <p:cNvPr id="13" name="Grafik 12">
              <a:extLst>
                <a:ext uri="{FF2B5EF4-FFF2-40B4-BE49-F238E27FC236}">
                  <a16:creationId xmlns:a16="http://schemas.microsoft.com/office/drawing/2014/main" id="{F0D05D3C-328C-AE53-FC7B-40C1E91CF222}"/>
                </a:ext>
              </a:extLst>
            </p:cNvPr>
            <p:cNvPicPr>
              <a:picLocks noChangeAspect="1"/>
            </p:cNvPicPr>
            <p:nvPr/>
          </p:nvPicPr>
          <p:blipFill rotWithShape="1">
            <a:blip r:embed="rId4"/>
            <a:srcRect b="71523"/>
            <a:stretch/>
          </p:blipFill>
          <p:spPr>
            <a:xfrm>
              <a:off x="1005626" y="987329"/>
              <a:ext cx="9057125" cy="1862198"/>
            </a:xfrm>
            <a:prstGeom prst="rect">
              <a:avLst/>
            </a:prstGeom>
          </p:spPr>
        </p:pic>
        <p:sp>
          <p:nvSpPr>
            <p:cNvPr id="14" name="Rechteck 13">
              <a:extLst>
                <a:ext uri="{FF2B5EF4-FFF2-40B4-BE49-F238E27FC236}">
                  <a16:creationId xmlns:a16="http://schemas.microsoft.com/office/drawing/2014/main" id="{A13C7A33-ABA9-7BBC-FC4A-E80F371BFFCC}"/>
                </a:ext>
              </a:extLst>
            </p:cNvPr>
            <p:cNvSpPr/>
            <p:nvPr/>
          </p:nvSpPr>
          <p:spPr>
            <a:xfrm>
              <a:off x="8816009" y="987329"/>
              <a:ext cx="834887" cy="5305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6" name="Grafik 15">
            <a:extLst>
              <a:ext uri="{FF2B5EF4-FFF2-40B4-BE49-F238E27FC236}">
                <a16:creationId xmlns:a16="http://schemas.microsoft.com/office/drawing/2014/main" id="{9565FA5A-3CBE-98FD-E2D5-1506B6B657D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162925" y="1041324"/>
            <a:ext cx="1663315" cy="1959302"/>
          </a:xfrm>
          <a:prstGeom prst="rect">
            <a:avLst/>
          </a:prstGeom>
        </p:spPr>
      </p:pic>
      <p:sp>
        <p:nvSpPr>
          <p:cNvPr id="2" name="Textfeld 1">
            <a:extLst>
              <a:ext uri="{FF2B5EF4-FFF2-40B4-BE49-F238E27FC236}">
                <a16:creationId xmlns:a16="http://schemas.microsoft.com/office/drawing/2014/main" id="{ACEC4D28-BFBC-BB9D-B0F8-C9B349500263}"/>
              </a:ext>
            </a:extLst>
          </p:cNvPr>
          <p:cNvSpPr txBox="1"/>
          <p:nvPr/>
        </p:nvSpPr>
        <p:spPr>
          <a:xfrm>
            <a:off x="8000189" y="6459230"/>
            <a:ext cx="2931756" cy="261610"/>
          </a:xfrm>
          <a:prstGeom prst="rect">
            <a:avLst/>
          </a:prstGeom>
          <a:noFill/>
          <a:ln>
            <a:noFill/>
          </a:ln>
          <a:effectLst/>
        </p:spPr>
        <p:txBody>
          <a:bodyPr wrap="square">
            <a:spAutoFit/>
          </a:bodyPr>
          <a:lstStyle/>
          <a:p>
            <a:r>
              <a:rPr lang="de-DE" sz="1100" dirty="0">
                <a:latin typeface="Arial" panose="020B0604020202020204" pitchFamily="34" charset="0"/>
                <a:cs typeface="Arial" panose="020B0604020202020204" pitchFamily="34" charset="0"/>
              </a:rPr>
              <a:t>Quelle: Robert Bosch Stiftung, 2025, S. 24</a:t>
            </a:r>
          </a:p>
        </p:txBody>
      </p:sp>
      <p:sp>
        <p:nvSpPr>
          <p:cNvPr id="6" name="Ellipse 2">
            <a:extLst>
              <a:ext uri="{FF2B5EF4-FFF2-40B4-BE49-F238E27FC236}">
                <a16:creationId xmlns:a16="http://schemas.microsoft.com/office/drawing/2014/main" id="{4FBAD7BC-CD00-6FD2-B070-587986E31C65}"/>
              </a:ext>
            </a:extLst>
          </p:cNvPr>
          <p:cNvSpPr>
            <a:spLocks noChangeAspect="1"/>
          </p:cNvSpPr>
          <p:nvPr/>
        </p:nvSpPr>
        <p:spPr>
          <a:xfrm>
            <a:off x="160776" y="249660"/>
            <a:ext cx="648000" cy="648000"/>
          </a:xfrm>
          <a:prstGeom prst="ellipse">
            <a:avLst/>
          </a:prstGeom>
          <a:solidFill>
            <a:schemeClr val="bg1"/>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1</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241815217"/>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2718</Words>
  <Application>Microsoft Office PowerPoint</Application>
  <PresentationFormat>Breitbild</PresentationFormat>
  <Paragraphs>406</Paragraphs>
  <Slides>42</Slides>
  <Notes>35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42</vt:i4>
      </vt:variant>
    </vt:vector>
  </HeadingPairs>
  <TitlesOfParts>
    <vt:vector size="48" baseType="lpstr">
      <vt:lpstr>Arial</vt:lpstr>
      <vt:lpstr>Calibri</vt:lpstr>
      <vt:lpstr>Calibri Light</vt:lpstr>
      <vt:lpstr>Symbol</vt:lpstr>
      <vt:lpstr>Wingdings</vt:lpstr>
      <vt:lpstr>Office</vt:lpstr>
      <vt:lpstr>KI und Demokratiebildung im Unterricht</vt:lpstr>
      <vt:lpstr>Linienübung</vt:lpstr>
      <vt:lpstr>PowerPoint-Präsentation</vt:lpstr>
      <vt:lpstr>Ablauf</vt:lpstr>
      <vt:lpstr>PowerPoint-Präsentation</vt:lpstr>
      <vt:lpstr>Demokratiebildung – Einführung</vt:lpstr>
      <vt:lpstr>1. Demokratiebildung – Perspektiven aus Sicht von Lehrkräften</vt:lpstr>
      <vt:lpstr>1. Demokratiebildung – Perspektiven aus Sicht von Lehrkräften</vt:lpstr>
      <vt:lpstr>1. Demokratiebildung – Perspektiven aus Sicht von Lehrkräften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3. Arbeitsphase I</vt:lpstr>
      <vt:lpstr>3. Arbeitsphase I</vt:lpstr>
      <vt:lpstr>3. Arbeitsphase I</vt:lpstr>
      <vt:lpstr>3. Arbeitsphase I</vt:lpstr>
      <vt:lpstr>3. Arbeitsphase I</vt:lpstr>
      <vt:lpstr>3. Arbeitsphase I</vt:lpstr>
      <vt:lpstr>PowerPoint-Präsentation</vt:lpstr>
      <vt:lpstr>4. Diskussion</vt:lpstr>
      <vt:lpstr>PowerPoint-Präsentation</vt:lpstr>
      <vt:lpstr>PowerPoint-Präsentation</vt:lpstr>
      <vt:lpstr>PowerPoint-Präsentation</vt:lpstr>
      <vt:lpstr>Rückblick: Ziele der Fortbildung</vt:lpstr>
      <vt:lpstr>PowerPoint-Präsentation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Kindlinger, Marcus</dc:creator>
  <dc:description/>
  <cp:lastModifiedBy>Marcus Kindlinger</cp:lastModifiedBy>
  <cp:revision>1152</cp:revision>
  <dcterms:created xsi:type="dcterms:W3CDTF">2022-11-29T06:26:47Z</dcterms:created>
  <dcterms:modified xsi:type="dcterms:W3CDTF">2026-01-28T17:19:00Z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3</vt:i4>
  </property>
  <property fmtid="{D5CDD505-2E9C-101B-9397-08002B2CF9AE}" pid="3" name="Notes">
    <vt:i4>40</vt:i4>
  </property>
  <property fmtid="{D5CDD505-2E9C-101B-9397-08002B2CF9AE}" pid="4" name="PresentationFormat">
    <vt:lpwstr>Breitbild</vt:lpwstr>
  </property>
  <property fmtid="{D5CDD505-2E9C-101B-9397-08002B2CF9AE}" pid="5" name="Slides">
    <vt:i4>40</vt:i4>
  </property>
</Properties>
</file>