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9.svg" ContentType="image/svg+xml"/>
  <Override PartName="/ppt/media/image11.svg" ContentType="image/svg+xml"/>
  <Override PartName="/ppt/media/image13.svg" ContentType="image/svg+xml"/>
  <Override PartName="/ppt/notesSlides/notesSlide4.xml" ContentType="application/vnd.openxmlformats-officedocument.presentationml.notesSlide+xml"/>
  <Override PartName="/ppt/media/image15.svg" ContentType="image/sv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34.svg" ContentType="image/sv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39.svg" ContentType="image/sv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41.svg" ContentType="image/sv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46.svg" ContentType="image/sv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50.svg" ContentType="image/sv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media/image56.svg" ContentType="image/sv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6" r:id="rId38"/>
    <p:sldId id="293" r:id="rId39"/>
    <p:sldId id="294" r:id="rId40"/>
    <p:sldId id="295" r:id="rId4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7BC987-673A-DFA2-CE78-F9F6F2602971}" name="Marcus Kindlinger" initials="MK" userId="S::mkindlin@on.wwu.de::38bb0d90-57e5-4c6d-879c-3a1b6152ce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EBC249"/>
    <a:srgbClr val="FF9352"/>
    <a:srgbClr val="0BABFF"/>
    <a:srgbClr val="8D67A8"/>
    <a:srgbClr val="595959"/>
    <a:srgbClr val="F075BD"/>
    <a:srgbClr val="93DAC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61"/>
    <p:restoredTop sz="94712"/>
  </p:normalViewPr>
  <p:slideViewPr>
    <p:cSldViewPr snapToGrid="0">
      <p:cViewPr varScale="1">
        <p:scale>
          <a:sx n="79" d="100"/>
          <a:sy n="79" d="100"/>
        </p:scale>
        <p:origin x="11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9" name="PlaceHolder 1"/>
          <p:cNvSpPr>
            <a:spLocks noGrp="1" noRot="1" noChangeAspect="1"/>
          </p:cNvSpPr>
          <p:nvPr>
            <p:ph type="sldImg"/>
          </p:nvPr>
        </p:nvSpPr>
        <p:spPr>
          <a:xfrm>
            <a:off x="0" y="764280"/>
            <a:ext cx="0" cy="0"/>
          </a:xfrm>
          <a:prstGeom prst="rect">
            <a:avLst/>
          </a:prstGeom>
          <a:noFill/>
          <a:ln w="0">
            <a:noFill/>
          </a:ln>
        </p:spPr>
        <p:txBody>
          <a:bodyPr lIns="0" tIns="0" rIns="0" bIns="0" anchor="ctr">
            <a:noAutofit/>
          </a:bodyPr>
          <a:lstStyle/>
          <a:p>
            <a:pPr algn="ctr" defTabSz="914400">
              <a:lnSpc>
                <a:spcPct val="90000"/>
              </a:lnSpc>
            </a:pPr>
            <a:r>
              <a:rPr lang="de-DE" sz="6000" b="0" u="none" strike="noStrike">
                <a:solidFill>
                  <a:schemeClr val="dk1"/>
                </a:solidFill>
                <a:effectLst/>
                <a:uFillTx/>
                <a:latin typeface="Calibri Light"/>
              </a:rPr>
              <a:t>Click to move the slide</a:t>
            </a:r>
          </a:p>
        </p:txBody>
      </p:sp>
      <p:sp>
        <p:nvSpPr>
          <p:cNvPr id="70"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pPr indent="0">
              <a:buNone/>
            </a:pPr>
            <a:r>
              <a:rPr lang="en-US" sz="2000" b="0" u="none" strike="noStrike">
                <a:solidFill>
                  <a:srgbClr val="000000"/>
                </a:solidFill>
                <a:effectLst/>
                <a:uFillTx/>
                <a:latin typeface="Calibri"/>
              </a:rPr>
              <a:t>Click to edit the notes format</a:t>
            </a:r>
          </a:p>
        </p:txBody>
      </p:sp>
      <p:sp>
        <p:nvSpPr>
          <p:cNvPr id="71"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pPr indent="0">
              <a:buNone/>
            </a:pPr>
            <a:r>
              <a:rPr lang="en-US" sz="1400" b="0" u="none" strike="noStrike">
                <a:solidFill>
                  <a:srgbClr val="000000"/>
                </a:solidFill>
                <a:effectLst/>
                <a:uFillTx/>
                <a:latin typeface="Calibri"/>
              </a:rPr>
              <a:t>&lt;header&gt;</a:t>
            </a:r>
          </a:p>
        </p:txBody>
      </p:sp>
      <p:sp>
        <p:nvSpPr>
          <p:cNvPr id="72" name="PlaceHolder 4"/>
          <p:cNvSpPr>
            <a:spLocks noGrp="1"/>
          </p:cNvSpPr>
          <p:nvPr>
            <p:ph type="dt" idx="34"/>
          </p:nvPr>
        </p:nvSpPr>
        <p:spPr>
          <a:xfrm>
            <a:off x="4399200" y="0"/>
            <a:ext cx="3372840" cy="502560"/>
          </a:xfrm>
          <a:prstGeom prst="rect">
            <a:avLst/>
          </a:prstGeom>
          <a:noFill/>
          <a:ln w="0">
            <a:noFill/>
          </a:ln>
        </p:spPr>
        <p:txBody>
          <a:bodyPr lIns="0" tIns="0" rIns="0" bIns="0" anchor="t">
            <a:noAutofit/>
          </a:bodyPr>
          <a:lstStyle>
            <a:lvl1pPr indent="0" algn="r">
              <a:buNone/>
              <a:defRPr lang="en-US" sz="1400" b="0" u="none" strike="noStrike">
                <a:solidFill>
                  <a:srgbClr val="000000"/>
                </a:solidFill>
                <a:effectLst/>
                <a:uFillTx/>
                <a:latin typeface="Calibri"/>
              </a:defRPr>
            </a:lvl1pPr>
          </a:lstStyle>
          <a:p>
            <a:pPr indent="0" algn="r">
              <a:buNone/>
            </a:pPr>
            <a:r>
              <a:rPr lang="en-US" sz="1400" b="0" u="none" strike="noStrike">
                <a:solidFill>
                  <a:srgbClr val="000000"/>
                </a:solidFill>
                <a:effectLst/>
                <a:uFillTx/>
                <a:latin typeface="Calibri"/>
              </a:rPr>
              <a:t>&lt;date/time&gt;</a:t>
            </a:r>
          </a:p>
        </p:txBody>
      </p:sp>
      <p:sp>
        <p:nvSpPr>
          <p:cNvPr id="73" name="PlaceHolder 5"/>
          <p:cNvSpPr>
            <a:spLocks noGrp="1"/>
          </p:cNvSpPr>
          <p:nvPr>
            <p:ph type="ftr" idx="35"/>
          </p:nvPr>
        </p:nvSpPr>
        <p:spPr>
          <a:xfrm>
            <a:off x="0" y="9555480"/>
            <a:ext cx="3372840" cy="502560"/>
          </a:xfrm>
          <a:prstGeom prst="rect">
            <a:avLst/>
          </a:prstGeom>
          <a:noFill/>
          <a:ln w="0">
            <a:noFill/>
          </a:ln>
        </p:spPr>
        <p:txBody>
          <a:bodyPr lIns="0" tIns="0" rIns="0" bIns="0" anchor="b">
            <a:noAutofit/>
          </a:bodyPr>
          <a:lstStyle>
            <a:lvl1pPr indent="0">
              <a:buNone/>
              <a:defRPr lang="en-US" sz="1400" b="0" u="none" strike="noStrike">
                <a:solidFill>
                  <a:srgbClr val="000000"/>
                </a:solidFill>
                <a:effectLst/>
                <a:uFillTx/>
                <a:latin typeface="Calibri"/>
              </a:defRPr>
            </a:lvl1pPr>
          </a:lstStyle>
          <a:p>
            <a:pPr indent="0">
              <a:buNone/>
            </a:pPr>
            <a:r>
              <a:rPr lang="en-US" sz="1400" b="0" u="none" strike="noStrike">
                <a:solidFill>
                  <a:srgbClr val="000000"/>
                </a:solidFill>
                <a:effectLst/>
                <a:uFillTx/>
                <a:latin typeface="Calibri"/>
              </a:rPr>
              <a:t>&lt;footer&gt;</a:t>
            </a:r>
          </a:p>
        </p:txBody>
      </p:sp>
      <p:sp>
        <p:nvSpPr>
          <p:cNvPr id="74" name="PlaceHolder 6"/>
          <p:cNvSpPr>
            <a:spLocks noGrp="1"/>
          </p:cNvSpPr>
          <p:nvPr>
            <p:ph type="sldNum" idx="36"/>
          </p:nvPr>
        </p:nvSpPr>
        <p:spPr>
          <a:xfrm>
            <a:off x="4399200" y="9555480"/>
            <a:ext cx="3372840" cy="502560"/>
          </a:xfrm>
          <a:prstGeom prst="rect">
            <a:avLst/>
          </a:prstGeom>
          <a:noFill/>
          <a:ln w="0">
            <a:noFill/>
          </a:ln>
        </p:spPr>
        <p:txBody>
          <a:bodyPr lIns="0" tIns="0" rIns="0" bIns="0" anchor="b">
            <a:noAutofit/>
          </a:bodyPr>
          <a:lstStyle>
            <a:lvl1pPr indent="0" algn="r">
              <a:buNone/>
              <a:defRPr lang="en-US" sz="1400" b="0" u="none" strike="noStrike">
                <a:solidFill>
                  <a:srgbClr val="000000"/>
                </a:solidFill>
                <a:effectLst/>
                <a:uFillTx/>
                <a:latin typeface="Calibri"/>
              </a:defRPr>
            </a:lvl1pPr>
          </a:lstStyle>
          <a:p>
            <a:pPr indent="0" algn="r">
              <a:buNone/>
            </a:pPr>
            <a:fld id="{5B0AB0B8-6BD4-45CF-AC50-C18A584EEF9F}" type="slidenum">
              <a:rPr lang="en-US" sz="1400" b="0" u="none" strike="noStrike">
                <a:solidFill>
                  <a:srgbClr val="000000"/>
                </a:solidFill>
                <a:effectLst/>
                <a:uFillTx/>
                <a:latin typeface="Calibri"/>
              </a:rPr>
              <a:t>‹Nr.›</a:t>
            </a:fld>
            <a:endParaRPr lang="en-US" sz="1400" b="0" u="none" strike="noStrike">
              <a:solidFill>
                <a:srgbClr val="000000"/>
              </a:solidFill>
              <a:effectLst/>
              <a:uFillTx/>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PlaceHolder 1"/>
          <p:cNvSpPr>
            <a:spLocks noGrp="1" noRot="1" noChangeAspect="1"/>
          </p:cNvSpPr>
          <p:nvPr>
            <p:ph type="sldImg"/>
          </p:nvPr>
        </p:nvSpPr>
        <p:spPr>
          <a:xfrm>
            <a:off x="533400" y="763588"/>
            <a:ext cx="6704013" cy="3771900"/>
          </a:xfrm>
          <a:prstGeom prst="rect">
            <a:avLst/>
          </a:prstGeom>
          <a:ln w="0">
            <a:noFill/>
          </a:ln>
        </p:spPr>
      </p:sp>
      <p:sp>
        <p:nvSpPr>
          <p:cNvPr id="509" name="PlaceHolder 2"/>
          <p:cNvSpPr>
            <a:spLocks noGrp="1"/>
          </p:cNvSpPr>
          <p:nvPr>
            <p:ph type="body"/>
          </p:nvPr>
        </p:nvSpPr>
        <p:spPr>
          <a:xfrm>
            <a:off x="777240" y="4777560"/>
            <a:ext cx="6217200" cy="4525560"/>
          </a:xfrm>
          <a:prstGeom prst="rect">
            <a:avLst/>
          </a:prstGeom>
          <a:noFill/>
          <a:ln w="0">
            <a:noFill/>
          </a:ln>
        </p:spPr>
        <p:txBody>
          <a:bodyPr lIns="0" tIns="0" rIns="0" bIns="0" anchor="t">
            <a:noAutofit/>
          </a:bodyPr>
          <a:lstStyle/>
          <a:p>
            <a:pPr indent="0">
              <a:buNone/>
            </a:pPr>
            <a:endParaRPr lang="en-US" sz="1800" b="0" u="none" strike="noStrike">
              <a:solidFill>
                <a:srgbClr val="000000"/>
              </a:solidFill>
              <a:effectLst/>
              <a:uFillTx/>
              <a:latin typeface="Calibri"/>
            </a:endParaRPr>
          </a:p>
        </p:txBody>
      </p:sp>
      <p:sp>
        <p:nvSpPr>
          <p:cNvPr id="510" name="PlaceHolder 3"/>
          <p:cNvSpPr>
            <a:spLocks noGrp="1"/>
          </p:cNvSpPr>
          <p:nvPr>
            <p:ph type="sldNum" idx="72"/>
          </p:nvPr>
        </p:nvSpPr>
        <p:spPr>
          <a:xfrm>
            <a:off x="4399200" y="9555480"/>
            <a:ext cx="3372480" cy="502200"/>
          </a:xfrm>
          <a:prstGeom prst="rect">
            <a:avLst/>
          </a:prstGeom>
          <a:noFill/>
          <a:ln w="0">
            <a:noFill/>
          </a:ln>
        </p:spPr>
        <p:txBody>
          <a:bodyPr lIns="0" tIns="0" rIns="0" bIns="0" anchor="b">
            <a:noAutofit/>
          </a:bodyPr>
          <a:lstStyle>
            <a:lvl1pPr indent="0" algn="r" defTabSz="914400">
              <a:lnSpc>
                <a:spcPct val="100000"/>
              </a:lnSpc>
              <a:buNone/>
              <a:tabLst>
                <a:tab pos="0" algn="l"/>
              </a:tabLst>
              <a:defRPr lang="en-US" sz="1400" b="0" u="none" strike="noStrike">
                <a:solidFill>
                  <a:srgbClr val="000000"/>
                </a:solidFill>
                <a:effectLst/>
                <a:uFillTx/>
                <a:latin typeface="Calibri"/>
                <a:ea typeface="+mn-ea"/>
              </a:defRPr>
            </a:lvl1pPr>
          </a:lstStyle>
          <a:p>
            <a:pPr indent="0" algn="r" defTabSz="914400">
              <a:lnSpc>
                <a:spcPct val="100000"/>
              </a:lnSpc>
              <a:buNone/>
              <a:tabLst>
                <a:tab pos="0" algn="l"/>
              </a:tabLst>
            </a:pPr>
            <a:fld id="{D0D16B95-30C1-4822-B042-1F9C298EAE3D}" type="slidenum">
              <a:rPr lang="en-US" sz="1400" b="0" u="none" strike="noStrike">
                <a:solidFill>
                  <a:srgbClr val="000000"/>
                </a:solidFill>
                <a:effectLst/>
                <a:uFillTx/>
                <a:latin typeface="Calibri"/>
                <a:ea typeface="+mn-ea"/>
              </a:rPr>
              <a:t>1</a:t>
            </a:fld>
            <a:endParaRPr lang="en-US" sz="1400" b="0" u="none" strike="noStrike">
              <a:solidFill>
                <a:srgbClr val="000000"/>
              </a:solidFill>
              <a:effectLst/>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PlaceHolder 1"/>
          <p:cNvSpPr>
            <a:spLocks noGrp="1" noRot="1" noChangeAspect="1"/>
          </p:cNvSpPr>
          <p:nvPr>
            <p:ph type="sldImg"/>
          </p:nvPr>
        </p:nvSpPr>
        <p:spPr>
          <a:xfrm>
            <a:off x="685800" y="1143000"/>
            <a:ext cx="5486400" cy="3086100"/>
          </a:xfrm>
          <a:prstGeom prst="rect">
            <a:avLst/>
          </a:prstGeom>
          <a:ln w="0">
            <a:noFill/>
          </a:ln>
        </p:spPr>
      </p:sp>
      <p:sp>
        <p:nvSpPr>
          <p:cNvPr id="536"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2000" b="0" u="none" strike="noStrike">
              <a:solidFill>
                <a:srgbClr val="000000"/>
              </a:solidFill>
              <a:effectLst/>
              <a:uFillTx/>
              <a:latin typeface="Calibri"/>
            </a:endParaRPr>
          </a:p>
        </p:txBody>
      </p:sp>
      <p:sp>
        <p:nvSpPr>
          <p:cNvPr id="537" name="PlaceHolder 3"/>
          <p:cNvSpPr>
            <a:spLocks noGrp="1"/>
          </p:cNvSpPr>
          <p:nvPr>
            <p:ph type="sldNum" idx="81"/>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E7CD2468-81E5-4776-8440-922321E02B7C}" type="slidenum">
              <a:rPr lang="de-DE" sz="1200" b="0" u="none" strike="noStrike">
                <a:solidFill>
                  <a:srgbClr val="000000"/>
                </a:solidFill>
                <a:effectLst/>
                <a:uFillTx/>
                <a:latin typeface="Calibri"/>
                <a:ea typeface="+mn-ea"/>
              </a:rPr>
              <a:t>10</a:t>
            </a:fld>
            <a:endParaRPr lang="en-US" sz="1200" b="0" u="none" strike="noStrike">
              <a:solidFill>
                <a:srgbClr val="000000"/>
              </a:solidFill>
              <a:effectLst/>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 name="PlaceHolder 1"/>
          <p:cNvSpPr>
            <a:spLocks noGrp="1" noRot="1" noChangeAspect="1"/>
          </p:cNvSpPr>
          <p:nvPr>
            <p:ph type="sldImg"/>
          </p:nvPr>
        </p:nvSpPr>
        <p:spPr>
          <a:xfrm>
            <a:off x="685800" y="1143000"/>
            <a:ext cx="5486400" cy="3086100"/>
          </a:xfrm>
          <a:prstGeom prst="rect">
            <a:avLst/>
          </a:prstGeom>
          <a:ln w="0">
            <a:noFill/>
          </a:ln>
        </p:spPr>
      </p:sp>
      <p:sp>
        <p:nvSpPr>
          <p:cNvPr id="539"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lnSpc>
                <a:spcPct val="100000"/>
              </a:lnSpc>
              <a:buNone/>
              <a:tabLst>
                <a:tab pos="0" algn="l"/>
              </a:tabLst>
            </a:pPr>
            <a:r>
              <a:rPr lang="de-DE" sz="1800" b="0" u="none" strike="noStrike">
                <a:solidFill>
                  <a:srgbClr val="000000"/>
                </a:solidFill>
                <a:effectLst/>
                <a:uFillTx/>
                <a:latin typeface="Calibri"/>
              </a:rPr>
              <a:t>Info: Hier sollte eine Diskussion darüber stattfinden, inwiefern sich die Erfahrungen der Lehrkräfte mit KI in das </a:t>
            </a:r>
            <a:r>
              <a:rPr lang="de-DE" sz="1800" b="0" i="1" u="none" strike="noStrike">
                <a:solidFill>
                  <a:srgbClr val="000000"/>
                </a:solidFill>
                <a:effectLst/>
                <a:uFillTx/>
                <a:latin typeface="Calibri"/>
              </a:rPr>
              <a:t>ISAR-Modell</a:t>
            </a:r>
            <a:r>
              <a:rPr lang="de-DE" sz="1800" b="0" u="none" strike="noStrike">
                <a:solidFill>
                  <a:srgbClr val="000000"/>
                </a:solidFill>
                <a:effectLst/>
                <a:uFillTx/>
                <a:latin typeface="Calibri"/>
              </a:rPr>
              <a:t> einordnen lassen. </a:t>
            </a:r>
            <a:endParaRPr lang="en-US" sz="1800" b="0" u="none" strike="noStrike">
              <a:solidFill>
                <a:srgbClr val="000000"/>
              </a:solidFill>
              <a:effectLst/>
              <a:uFillTx/>
              <a:latin typeface="Calibri"/>
            </a:endParaRPr>
          </a:p>
        </p:txBody>
      </p:sp>
      <p:sp>
        <p:nvSpPr>
          <p:cNvPr id="540" name="PlaceHolder 3"/>
          <p:cNvSpPr>
            <a:spLocks noGrp="1"/>
          </p:cNvSpPr>
          <p:nvPr>
            <p:ph type="sldNum" idx="82"/>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B7FAFACD-B5DE-4ADF-80CF-A486D4F5EDE0}" type="slidenum">
              <a:rPr lang="de-DE" sz="1200" b="0" u="none" strike="noStrike">
                <a:solidFill>
                  <a:srgbClr val="000000"/>
                </a:solidFill>
                <a:effectLst/>
                <a:uFillTx/>
                <a:latin typeface="Calibri"/>
                <a:ea typeface="+mn-ea"/>
              </a:rPr>
              <a:t>11</a:t>
            </a:fld>
            <a:endParaRPr lang="en-US" sz="1200" b="0" u="none" strike="noStrike">
              <a:solidFill>
                <a:srgbClr val="000000"/>
              </a:solidFill>
              <a:effectLst/>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PlaceHolder 1"/>
          <p:cNvSpPr>
            <a:spLocks noGrp="1" noRot="1" noChangeAspect="1"/>
          </p:cNvSpPr>
          <p:nvPr>
            <p:ph type="sldImg"/>
          </p:nvPr>
        </p:nvSpPr>
        <p:spPr>
          <a:xfrm>
            <a:off x="685800" y="1143000"/>
            <a:ext cx="5486400" cy="3086100"/>
          </a:xfrm>
          <a:prstGeom prst="rect">
            <a:avLst/>
          </a:prstGeom>
          <a:ln w="0">
            <a:noFill/>
          </a:ln>
        </p:spPr>
      </p:sp>
      <p:sp>
        <p:nvSpPr>
          <p:cNvPr id="542"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543" name="PlaceHolder 3"/>
          <p:cNvSpPr>
            <a:spLocks noGrp="1"/>
          </p:cNvSpPr>
          <p:nvPr>
            <p:ph type="sldNum" idx="83"/>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33A9B7DB-CFAB-4283-9571-ECD77CECEFED}" type="slidenum">
              <a:rPr lang="de-DE" sz="1200" b="0" u="none" strike="noStrike">
                <a:solidFill>
                  <a:srgbClr val="000000"/>
                </a:solidFill>
                <a:effectLst/>
                <a:uFillTx/>
                <a:latin typeface="Calibri"/>
                <a:ea typeface="+mn-ea"/>
              </a:rPr>
              <a:t>12</a:t>
            </a:fld>
            <a:endParaRPr lang="en-US" sz="1200" b="0" u="none" strike="noStrike">
              <a:solidFill>
                <a:srgbClr val="000000"/>
              </a:solidFill>
              <a:effectLst/>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PlaceHolder 1"/>
          <p:cNvSpPr>
            <a:spLocks noGrp="1" noRot="1" noChangeAspect="1"/>
          </p:cNvSpPr>
          <p:nvPr>
            <p:ph type="sldImg"/>
          </p:nvPr>
        </p:nvSpPr>
        <p:spPr>
          <a:xfrm>
            <a:off x="685800" y="1143000"/>
            <a:ext cx="5486400" cy="3086100"/>
          </a:xfrm>
          <a:prstGeom prst="rect">
            <a:avLst/>
          </a:prstGeom>
          <a:ln w="0">
            <a:noFill/>
          </a:ln>
        </p:spPr>
      </p:sp>
      <p:sp>
        <p:nvSpPr>
          <p:cNvPr id="545"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46" name="PlaceHolder 3"/>
          <p:cNvSpPr>
            <a:spLocks noGrp="1"/>
          </p:cNvSpPr>
          <p:nvPr>
            <p:ph type="sldNum" idx="8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1B7CE9A-E481-4FAC-BA93-C7F9B840DFE3}" type="slidenum">
              <a:rPr lang="de-DE" sz="1200" b="0" u="none" strike="noStrike">
                <a:solidFill>
                  <a:srgbClr val="000000"/>
                </a:solidFill>
                <a:effectLst/>
                <a:uFillTx/>
                <a:latin typeface="Calibri"/>
                <a:ea typeface="+mn-ea"/>
              </a:rPr>
              <a:t>13</a:t>
            </a:fld>
            <a:endParaRPr lang="en-US" sz="1200" b="0" u="none" strike="noStrike">
              <a:solidFill>
                <a:srgbClr val="000000"/>
              </a:solidFill>
              <a:effectLst/>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PlaceHolder 1"/>
          <p:cNvSpPr>
            <a:spLocks noGrp="1" noRot="1" noChangeAspect="1"/>
          </p:cNvSpPr>
          <p:nvPr>
            <p:ph type="sldImg"/>
          </p:nvPr>
        </p:nvSpPr>
        <p:spPr>
          <a:xfrm>
            <a:off x="685800" y="1143000"/>
            <a:ext cx="5486400" cy="3086100"/>
          </a:xfrm>
          <a:prstGeom prst="rect">
            <a:avLst/>
          </a:prstGeom>
          <a:ln w="0">
            <a:noFill/>
          </a:ln>
        </p:spPr>
      </p:sp>
      <p:sp>
        <p:nvSpPr>
          <p:cNvPr id="548"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r>
              <a:rPr lang="de-DE" sz="1200" b="0" i="0" kern="1200" dirty="0">
                <a:solidFill>
                  <a:schemeClr val="tx1"/>
                </a:solidFill>
                <a:effectLst/>
                <a:latin typeface="+mn-lt"/>
                <a:ea typeface="+mn-ea"/>
                <a:cs typeface="+mn-cs"/>
              </a:rPr>
              <a:t>Zur Vertiefung kann hier auf das </a:t>
            </a:r>
            <a:r>
              <a:rPr lang="de-DE" sz="1200" b="0" i="0" kern="1200" dirty="0" err="1">
                <a:solidFill>
                  <a:schemeClr val="tx1"/>
                </a:solidFill>
                <a:effectLst/>
                <a:latin typeface="+mn-lt"/>
                <a:ea typeface="+mn-ea"/>
                <a:cs typeface="+mn-cs"/>
              </a:rPr>
              <a:t>ProKIS</a:t>
            </a:r>
            <a:r>
              <a:rPr lang="de-DE" sz="1200" b="0" i="0" kern="1200" dirty="0">
                <a:solidFill>
                  <a:schemeClr val="tx1"/>
                </a:solidFill>
                <a:effectLst/>
                <a:latin typeface="+mn-lt"/>
                <a:ea typeface="+mn-ea"/>
                <a:cs typeface="+mn-cs"/>
              </a:rPr>
              <a:t>-Szenario 3 (</a:t>
            </a:r>
            <a:r>
              <a:rPr lang="de-DE" dirty="0"/>
              <a:t>KI als Tool zur Erschließung komplexer Texte</a:t>
            </a:r>
            <a:r>
              <a:rPr lang="de-DE" sz="1200" b="0" i="0" kern="1200" dirty="0">
                <a:solidFill>
                  <a:schemeClr val="tx1"/>
                </a:solidFill>
                <a:effectLst/>
                <a:latin typeface="+mn-lt"/>
                <a:ea typeface="+mn-ea"/>
                <a:cs typeface="+mn-cs"/>
              </a:rPr>
              <a:t>) verwiesen werden.</a:t>
            </a:r>
            <a:endParaRPr lang="de-DE" sz="1800" b="0" u="none" strike="noStrike" dirty="0">
              <a:solidFill>
                <a:srgbClr val="000000"/>
              </a:solidFill>
              <a:effectLst/>
              <a:uFillTx/>
              <a:latin typeface="Calibri"/>
            </a:endParaRPr>
          </a:p>
        </p:txBody>
      </p:sp>
      <p:sp>
        <p:nvSpPr>
          <p:cNvPr id="549" name="PlaceHolder 3"/>
          <p:cNvSpPr>
            <a:spLocks noGrp="1"/>
          </p:cNvSpPr>
          <p:nvPr>
            <p:ph type="sldNum" idx="85"/>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375E4B79-1E2F-45B8-BA14-EE20A8945653}" type="slidenum">
              <a:rPr lang="de-DE" sz="1200" b="0" u="none" strike="noStrike">
                <a:solidFill>
                  <a:srgbClr val="000000"/>
                </a:solidFill>
                <a:effectLst/>
                <a:uFillTx/>
                <a:latin typeface="Calibri"/>
                <a:ea typeface="+mn-ea"/>
              </a:rPr>
              <a:t>14</a:t>
            </a:fld>
            <a:endParaRPr lang="en-US" sz="1200" b="0" u="none" strike="noStrike">
              <a:solidFill>
                <a:srgbClr val="000000"/>
              </a:solidFill>
              <a:effectLst/>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PlaceHolder 1"/>
          <p:cNvSpPr>
            <a:spLocks noGrp="1" noRot="1" noChangeAspect="1"/>
          </p:cNvSpPr>
          <p:nvPr>
            <p:ph type="sldImg"/>
          </p:nvPr>
        </p:nvSpPr>
        <p:spPr>
          <a:xfrm>
            <a:off x="685800" y="1143000"/>
            <a:ext cx="5486400" cy="3086100"/>
          </a:xfrm>
          <a:prstGeom prst="rect">
            <a:avLst/>
          </a:prstGeom>
          <a:ln w="0">
            <a:noFill/>
          </a:ln>
        </p:spPr>
      </p:sp>
      <p:sp>
        <p:nvSpPr>
          <p:cNvPr id="551"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552" name="PlaceHolder 3"/>
          <p:cNvSpPr>
            <a:spLocks noGrp="1"/>
          </p:cNvSpPr>
          <p:nvPr>
            <p:ph type="sldNum" idx="86"/>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575A00D7-826B-4318-BA3A-CAB6F25F4091}" type="slidenum">
              <a:rPr lang="de-DE" sz="1200" b="0" u="none" strike="noStrike">
                <a:solidFill>
                  <a:srgbClr val="000000"/>
                </a:solidFill>
                <a:effectLst/>
                <a:uFillTx/>
                <a:latin typeface="Calibri"/>
                <a:ea typeface="+mn-ea"/>
              </a:rPr>
              <a:t>15</a:t>
            </a:fld>
            <a:endParaRPr lang="en-US" sz="1200" b="0" u="none" strike="noStrike">
              <a:solidFill>
                <a:srgbClr val="000000"/>
              </a:solidFill>
              <a:effectLst/>
              <a:uFillTx/>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PlaceHolder 1"/>
          <p:cNvSpPr>
            <a:spLocks noGrp="1" noRot="1" noChangeAspect="1"/>
          </p:cNvSpPr>
          <p:nvPr>
            <p:ph type="sldImg"/>
          </p:nvPr>
        </p:nvSpPr>
        <p:spPr>
          <a:xfrm>
            <a:off x="685800" y="1143000"/>
            <a:ext cx="5486400" cy="3086100"/>
          </a:xfrm>
          <a:prstGeom prst="rect">
            <a:avLst/>
          </a:prstGeom>
          <a:ln w="0">
            <a:noFill/>
          </a:ln>
        </p:spPr>
      </p:sp>
      <p:sp>
        <p:nvSpPr>
          <p:cNvPr id="554"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555" name="PlaceHolder 3"/>
          <p:cNvSpPr>
            <a:spLocks noGrp="1"/>
          </p:cNvSpPr>
          <p:nvPr>
            <p:ph type="sldNum" idx="87"/>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09EE83D4-2257-4714-9DE8-F5B845CF1173}" type="slidenum">
              <a:rPr lang="de-DE" sz="1200" b="0" u="none" strike="noStrike">
                <a:solidFill>
                  <a:srgbClr val="000000"/>
                </a:solidFill>
                <a:effectLst/>
                <a:uFillTx/>
                <a:latin typeface="Calibri"/>
                <a:ea typeface="+mn-ea"/>
              </a:rPr>
              <a:t>16</a:t>
            </a:fld>
            <a:endParaRPr lang="en-US" sz="1200" b="0" u="none" strike="noStrike">
              <a:solidFill>
                <a:srgbClr val="000000"/>
              </a:solidFill>
              <a:effectLst/>
              <a:uFillTx/>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PlaceHolder 1"/>
          <p:cNvSpPr>
            <a:spLocks noGrp="1" noRot="1" noChangeAspect="1"/>
          </p:cNvSpPr>
          <p:nvPr>
            <p:ph type="sldImg"/>
          </p:nvPr>
        </p:nvSpPr>
        <p:spPr>
          <a:xfrm>
            <a:off x="685800" y="1143000"/>
            <a:ext cx="5486400" cy="3086100"/>
          </a:xfrm>
          <a:prstGeom prst="rect">
            <a:avLst/>
          </a:prstGeom>
          <a:ln w="0">
            <a:noFill/>
          </a:ln>
        </p:spPr>
      </p:sp>
      <p:sp>
        <p:nvSpPr>
          <p:cNvPr id="557"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558" name="PlaceHolder 3"/>
          <p:cNvSpPr>
            <a:spLocks noGrp="1"/>
          </p:cNvSpPr>
          <p:nvPr>
            <p:ph type="sldNum" idx="88"/>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06B3E27E-C83C-4F7C-AD58-D976FA9B3FA3}" type="slidenum">
              <a:rPr lang="de-DE" sz="1200" b="0" u="none" strike="noStrike">
                <a:solidFill>
                  <a:srgbClr val="000000"/>
                </a:solidFill>
                <a:effectLst/>
                <a:uFillTx/>
                <a:latin typeface="Calibri"/>
                <a:ea typeface="+mn-ea"/>
              </a:rPr>
              <a:t>17</a:t>
            </a:fld>
            <a:endParaRPr lang="en-US" sz="1200" b="0" u="none" strike="noStrike">
              <a:solidFill>
                <a:srgbClr val="000000"/>
              </a:solidFill>
              <a:effectLst/>
              <a:uFillTx/>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PlaceHolder 1"/>
          <p:cNvSpPr>
            <a:spLocks noGrp="1" noRot="1" noChangeAspect="1"/>
          </p:cNvSpPr>
          <p:nvPr>
            <p:ph type="sldImg"/>
          </p:nvPr>
        </p:nvSpPr>
        <p:spPr>
          <a:xfrm>
            <a:off x="685800" y="1143000"/>
            <a:ext cx="5486400" cy="3086100"/>
          </a:xfrm>
          <a:prstGeom prst="rect">
            <a:avLst/>
          </a:prstGeom>
          <a:ln w="0">
            <a:noFill/>
          </a:ln>
        </p:spPr>
      </p:sp>
      <p:sp>
        <p:nvSpPr>
          <p:cNvPr id="560"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561" name="PlaceHolder 3"/>
          <p:cNvSpPr>
            <a:spLocks noGrp="1"/>
          </p:cNvSpPr>
          <p:nvPr>
            <p:ph type="sldNum" idx="89"/>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B5F45E5C-9E14-482F-B539-193926FE6377}" type="slidenum">
              <a:rPr lang="de-DE" sz="1200" b="0" u="none" strike="noStrike">
                <a:solidFill>
                  <a:srgbClr val="000000"/>
                </a:solidFill>
                <a:effectLst/>
                <a:uFillTx/>
                <a:latin typeface="Calibri"/>
                <a:ea typeface="+mn-ea"/>
              </a:rPr>
              <a:t>18</a:t>
            </a:fld>
            <a:endParaRPr lang="en-US" sz="1200" b="0" u="none" strike="noStrike">
              <a:solidFill>
                <a:srgbClr val="000000"/>
              </a:solidFill>
              <a:effectLst/>
              <a:uFillTx/>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PlaceHolder 1"/>
          <p:cNvSpPr>
            <a:spLocks noGrp="1" noRot="1" noChangeAspect="1"/>
          </p:cNvSpPr>
          <p:nvPr>
            <p:ph type="sldImg"/>
          </p:nvPr>
        </p:nvSpPr>
        <p:spPr>
          <a:xfrm>
            <a:off x="685800" y="1143000"/>
            <a:ext cx="5486400" cy="3086100"/>
          </a:xfrm>
          <a:prstGeom prst="rect">
            <a:avLst/>
          </a:prstGeom>
          <a:ln w="0">
            <a:noFill/>
          </a:ln>
        </p:spPr>
      </p:sp>
      <p:sp>
        <p:nvSpPr>
          <p:cNvPr id="563"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564" name="PlaceHolder 3"/>
          <p:cNvSpPr>
            <a:spLocks noGrp="1"/>
          </p:cNvSpPr>
          <p:nvPr>
            <p:ph type="sldNum" idx="90"/>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2CBA8EA2-2997-4EF6-84CE-286BC6770549}" type="slidenum">
              <a:rPr lang="de-DE" sz="1200" b="0" u="none" strike="noStrike">
                <a:solidFill>
                  <a:srgbClr val="000000"/>
                </a:solidFill>
                <a:effectLst/>
                <a:uFillTx/>
                <a:latin typeface="Calibri"/>
                <a:ea typeface="+mn-ea"/>
              </a:rPr>
              <a:t>19</a:t>
            </a:fld>
            <a:endParaRPr lang="en-US" sz="1200" b="0" u="none" strike="noStrike">
              <a:solidFill>
                <a:srgbClr val="000000"/>
              </a:solidFill>
              <a:effectLst/>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PlaceHolder 1"/>
          <p:cNvSpPr>
            <a:spLocks noGrp="1" noRot="1" noChangeAspect="1"/>
          </p:cNvSpPr>
          <p:nvPr>
            <p:ph type="sldImg"/>
          </p:nvPr>
        </p:nvSpPr>
        <p:spPr>
          <a:xfrm>
            <a:off x="685800" y="1143000"/>
            <a:ext cx="5486400" cy="3086100"/>
          </a:xfrm>
          <a:prstGeom prst="rect">
            <a:avLst/>
          </a:prstGeom>
          <a:ln w="0">
            <a:noFill/>
          </a:ln>
        </p:spPr>
      </p:sp>
      <p:sp>
        <p:nvSpPr>
          <p:cNvPr id="512"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513" name="PlaceHolder 3"/>
          <p:cNvSpPr>
            <a:spLocks noGrp="1"/>
          </p:cNvSpPr>
          <p:nvPr>
            <p:ph type="sldNum" idx="73"/>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48722E66-7970-4EC3-90DC-CF3ED8EAD3C9}" type="slidenum">
              <a:rPr lang="de-DE" sz="1200" b="0" u="none" strike="noStrike">
                <a:solidFill>
                  <a:srgbClr val="000000"/>
                </a:solidFill>
                <a:effectLst/>
                <a:uFillTx/>
                <a:latin typeface="Calibri"/>
                <a:ea typeface="+mn-ea"/>
              </a:rPr>
              <a:t>2</a:t>
            </a:fld>
            <a:endParaRPr lang="en-US" sz="1200" b="0" u="none" strike="noStrike">
              <a:solidFill>
                <a:srgbClr val="000000"/>
              </a:solidFill>
              <a:effectLst/>
              <a:uFillTx/>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PlaceHolder 1"/>
          <p:cNvSpPr>
            <a:spLocks noGrp="1" noRot="1" noChangeAspect="1"/>
          </p:cNvSpPr>
          <p:nvPr>
            <p:ph type="sldImg"/>
          </p:nvPr>
        </p:nvSpPr>
        <p:spPr>
          <a:xfrm>
            <a:off x="685800" y="1143000"/>
            <a:ext cx="5486400" cy="3086100"/>
          </a:xfrm>
          <a:prstGeom prst="rect">
            <a:avLst/>
          </a:prstGeom>
          <a:ln w="0">
            <a:noFill/>
          </a:ln>
        </p:spPr>
      </p:sp>
      <p:sp>
        <p:nvSpPr>
          <p:cNvPr id="566"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567" name="PlaceHolder 3"/>
          <p:cNvSpPr>
            <a:spLocks noGrp="1"/>
          </p:cNvSpPr>
          <p:nvPr>
            <p:ph type="sldNum" idx="91"/>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760747DE-3771-492A-89E8-5B6BFAA16B03}" type="slidenum">
              <a:rPr lang="de-DE" sz="1200" b="0" u="none" strike="noStrike">
                <a:solidFill>
                  <a:srgbClr val="000000"/>
                </a:solidFill>
                <a:effectLst/>
                <a:uFillTx/>
                <a:latin typeface="Calibri"/>
                <a:ea typeface="+mn-ea"/>
              </a:rPr>
              <a:t>20</a:t>
            </a:fld>
            <a:endParaRPr lang="en-US" sz="1200" b="0" u="none" strike="noStrike">
              <a:solidFill>
                <a:srgbClr val="000000"/>
              </a:solidFill>
              <a:effectLst/>
              <a:uFillTx/>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PlaceHolder 1"/>
          <p:cNvSpPr>
            <a:spLocks noGrp="1" noRot="1" noChangeAspect="1"/>
          </p:cNvSpPr>
          <p:nvPr>
            <p:ph type="sldImg"/>
          </p:nvPr>
        </p:nvSpPr>
        <p:spPr>
          <a:xfrm>
            <a:off x="685800" y="1143000"/>
            <a:ext cx="5486400" cy="3086100"/>
          </a:xfrm>
          <a:prstGeom prst="rect">
            <a:avLst/>
          </a:prstGeom>
          <a:ln w="0">
            <a:noFill/>
          </a:ln>
        </p:spPr>
      </p:sp>
      <p:sp>
        <p:nvSpPr>
          <p:cNvPr id="569"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70" name="PlaceHolder 3"/>
          <p:cNvSpPr>
            <a:spLocks noGrp="1"/>
          </p:cNvSpPr>
          <p:nvPr>
            <p:ph type="sldNum" idx="92"/>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B1FF32CA-BEEF-4746-AF2D-F9C5610CAA2E}" type="slidenum">
              <a:rPr lang="de-DE" sz="1200" b="0" u="none" strike="noStrike">
                <a:solidFill>
                  <a:srgbClr val="000000"/>
                </a:solidFill>
                <a:effectLst/>
                <a:uFillTx/>
                <a:latin typeface="Calibri"/>
                <a:ea typeface="+mn-ea"/>
              </a:rPr>
              <a:t>21</a:t>
            </a:fld>
            <a:endParaRPr lang="en-US" sz="1200" b="0" u="none" strike="noStrike">
              <a:solidFill>
                <a:srgbClr val="000000"/>
              </a:solidFill>
              <a:effectLst/>
              <a:uFillTx/>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PlaceHolder 1"/>
          <p:cNvSpPr>
            <a:spLocks noGrp="1" noRot="1" noChangeAspect="1"/>
          </p:cNvSpPr>
          <p:nvPr>
            <p:ph type="sldImg"/>
          </p:nvPr>
        </p:nvSpPr>
        <p:spPr>
          <a:xfrm>
            <a:off x="685800" y="1143000"/>
            <a:ext cx="5486400" cy="3086100"/>
          </a:xfrm>
          <a:prstGeom prst="rect">
            <a:avLst/>
          </a:prstGeom>
          <a:ln w="0">
            <a:noFill/>
          </a:ln>
        </p:spPr>
      </p:sp>
      <p:sp>
        <p:nvSpPr>
          <p:cNvPr id="572"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kern="1200" dirty="0">
                <a:solidFill>
                  <a:schemeClr val="tx1"/>
                </a:solidFill>
                <a:effectLst/>
                <a:latin typeface="+mn-lt"/>
                <a:ea typeface="+mn-ea"/>
                <a:cs typeface="+mn-cs"/>
              </a:rPr>
              <a:t>Zur Vertiefung kann hier auf das </a:t>
            </a:r>
            <a:r>
              <a:rPr lang="de-DE" sz="1800" b="0" i="0" kern="1200" dirty="0" err="1">
                <a:solidFill>
                  <a:schemeClr val="tx1"/>
                </a:solidFill>
                <a:effectLst/>
                <a:latin typeface="+mn-lt"/>
                <a:ea typeface="+mn-ea"/>
                <a:cs typeface="+mn-cs"/>
              </a:rPr>
              <a:t>ProKIS</a:t>
            </a:r>
            <a:r>
              <a:rPr lang="de-DE" sz="1800" b="0" i="0" kern="1200" dirty="0">
                <a:solidFill>
                  <a:schemeClr val="tx1"/>
                </a:solidFill>
                <a:effectLst/>
                <a:latin typeface="+mn-lt"/>
                <a:ea typeface="+mn-ea"/>
                <a:cs typeface="+mn-cs"/>
              </a:rPr>
              <a:t>-Szenario 2 (</a:t>
            </a:r>
            <a:r>
              <a:rPr lang="de-DE" sz="1800" dirty="0"/>
              <a:t>KI als Feedbackgeber</a:t>
            </a:r>
            <a:r>
              <a:rPr lang="de-DE" sz="1800" b="0" i="0" kern="1200" dirty="0">
                <a:solidFill>
                  <a:schemeClr val="tx1"/>
                </a:solidFill>
                <a:effectLst/>
                <a:latin typeface="+mn-lt"/>
                <a:ea typeface="+mn-ea"/>
                <a:cs typeface="+mn-cs"/>
              </a:rPr>
              <a:t>) verwiesen werden.</a:t>
            </a:r>
            <a:endParaRPr lang="de-DE" sz="2800" b="0" u="none" strike="noStrike" dirty="0">
              <a:solidFill>
                <a:srgbClr val="000000"/>
              </a:solidFill>
              <a:effectLst/>
              <a:uFillTx/>
              <a:latin typeface="Calibri"/>
            </a:endParaRPr>
          </a:p>
        </p:txBody>
      </p:sp>
      <p:sp>
        <p:nvSpPr>
          <p:cNvPr id="573" name="PlaceHolder 3"/>
          <p:cNvSpPr>
            <a:spLocks noGrp="1"/>
          </p:cNvSpPr>
          <p:nvPr>
            <p:ph type="sldNum" idx="93"/>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EAB82A52-9D5E-40C6-92FA-A731AA20BC25}" type="slidenum">
              <a:rPr lang="de-DE" sz="1200" b="0" u="none" strike="noStrike">
                <a:solidFill>
                  <a:srgbClr val="000000"/>
                </a:solidFill>
                <a:effectLst/>
                <a:uFillTx/>
                <a:latin typeface="Calibri"/>
                <a:ea typeface="+mn-ea"/>
              </a:rPr>
              <a:t>22</a:t>
            </a:fld>
            <a:endParaRPr lang="en-US" sz="1200" b="0" u="none" strike="noStrike">
              <a:solidFill>
                <a:srgbClr val="000000"/>
              </a:solidFill>
              <a:effectLst/>
              <a:uFillTx/>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PlaceHolder 1"/>
          <p:cNvSpPr>
            <a:spLocks noGrp="1" noRot="1" noChangeAspect="1"/>
          </p:cNvSpPr>
          <p:nvPr>
            <p:ph type="sldImg"/>
          </p:nvPr>
        </p:nvSpPr>
        <p:spPr>
          <a:xfrm>
            <a:off x="685800" y="1143000"/>
            <a:ext cx="5486400" cy="3086100"/>
          </a:xfrm>
          <a:prstGeom prst="rect">
            <a:avLst/>
          </a:prstGeom>
          <a:ln w="0">
            <a:noFill/>
          </a:ln>
        </p:spPr>
      </p:sp>
      <p:sp>
        <p:nvSpPr>
          <p:cNvPr id="575"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576" name="PlaceHolder 3"/>
          <p:cNvSpPr>
            <a:spLocks noGrp="1"/>
          </p:cNvSpPr>
          <p:nvPr>
            <p:ph type="sldNum" idx="9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879C1CB9-EEC2-45D5-883F-0A3FDD02BBE6}" type="slidenum">
              <a:rPr lang="de-DE" sz="1200" b="0" u="none" strike="noStrike">
                <a:solidFill>
                  <a:srgbClr val="000000"/>
                </a:solidFill>
                <a:effectLst/>
                <a:uFillTx/>
                <a:latin typeface="Calibri"/>
                <a:ea typeface="+mn-ea"/>
              </a:rPr>
              <a:t>23</a:t>
            </a:fld>
            <a:endParaRPr lang="en-US" sz="1200" b="0" u="none" strike="noStrike">
              <a:solidFill>
                <a:srgbClr val="000000"/>
              </a:solidFill>
              <a:effectLst/>
              <a:uFillTx/>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PlaceHolder 1"/>
          <p:cNvSpPr>
            <a:spLocks noGrp="1" noRot="1" noChangeAspect="1"/>
          </p:cNvSpPr>
          <p:nvPr>
            <p:ph type="sldImg"/>
          </p:nvPr>
        </p:nvSpPr>
        <p:spPr>
          <a:xfrm>
            <a:off x="685800" y="1143000"/>
            <a:ext cx="5486400" cy="3086100"/>
          </a:xfrm>
          <a:prstGeom prst="rect">
            <a:avLst/>
          </a:prstGeom>
          <a:ln w="0">
            <a:noFill/>
          </a:ln>
        </p:spPr>
      </p:sp>
      <p:sp>
        <p:nvSpPr>
          <p:cNvPr id="578"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579" name="PlaceHolder 3"/>
          <p:cNvSpPr>
            <a:spLocks noGrp="1"/>
          </p:cNvSpPr>
          <p:nvPr>
            <p:ph type="sldNum" idx="95"/>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80DE4A2-0537-48B4-8E70-6A26A253F199}" type="slidenum">
              <a:rPr lang="de-DE" sz="1200" b="0" u="none" strike="noStrike">
                <a:solidFill>
                  <a:srgbClr val="000000"/>
                </a:solidFill>
                <a:effectLst/>
                <a:uFillTx/>
                <a:latin typeface="Calibri"/>
                <a:ea typeface="+mn-ea"/>
              </a:rPr>
              <a:t>24</a:t>
            </a:fld>
            <a:endParaRPr lang="en-US" sz="1200" b="0" u="none" strike="noStrike">
              <a:solidFill>
                <a:srgbClr val="000000"/>
              </a:solidFill>
              <a:effectLst/>
              <a:uFillTx/>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PlaceHolder 1"/>
          <p:cNvSpPr>
            <a:spLocks noGrp="1" noRot="1" noChangeAspect="1"/>
          </p:cNvSpPr>
          <p:nvPr>
            <p:ph type="sldImg"/>
          </p:nvPr>
        </p:nvSpPr>
        <p:spPr>
          <a:xfrm>
            <a:off x="685800" y="1143000"/>
            <a:ext cx="5486400" cy="3086100"/>
          </a:xfrm>
          <a:prstGeom prst="rect">
            <a:avLst/>
          </a:prstGeom>
          <a:ln w="0">
            <a:noFill/>
          </a:ln>
        </p:spPr>
      </p:sp>
      <p:sp>
        <p:nvSpPr>
          <p:cNvPr id="581"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582" name="PlaceHolder 3"/>
          <p:cNvSpPr>
            <a:spLocks noGrp="1"/>
          </p:cNvSpPr>
          <p:nvPr>
            <p:ph type="sldNum" idx="96"/>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D62C761F-6DB7-41BB-8353-534F281DC295}" type="slidenum">
              <a:rPr lang="de-DE" sz="1200" b="0" u="none" strike="noStrike">
                <a:solidFill>
                  <a:srgbClr val="000000"/>
                </a:solidFill>
                <a:effectLst/>
                <a:uFillTx/>
                <a:latin typeface="Calibri"/>
                <a:ea typeface="+mn-ea"/>
              </a:rPr>
              <a:t>25</a:t>
            </a:fld>
            <a:endParaRPr lang="en-US" sz="1200" b="0" u="none" strike="noStrike">
              <a:solidFill>
                <a:srgbClr val="000000"/>
              </a:solidFill>
              <a:effectLst/>
              <a:uFillTx/>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PlaceHolder 1"/>
          <p:cNvSpPr>
            <a:spLocks noGrp="1" noRot="1" noChangeAspect="1"/>
          </p:cNvSpPr>
          <p:nvPr>
            <p:ph type="sldImg"/>
          </p:nvPr>
        </p:nvSpPr>
        <p:spPr>
          <a:xfrm>
            <a:off x="685800" y="1143000"/>
            <a:ext cx="5486400" cy="3086100"/>
          </a:xfrm>
          <a:prstGeom prst="rect">
            <a:avLst/>
          </a:prstGeom>
          <a:ln w="0">
            <a:noFill/>
          </a:ln>
        </p:spPr>
      </p:sp>
      <p:sp>
        <p:nvSpPr>
          <p:cNvPr id="584"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585" name="PlaceHolder 3"/>
          <p:cNvSpPr>
            <a:spLocks noGrp="1"/>
          </p:cNvSpPr>
          <p:nvPr>
            <p:ph type="sldNum" idx="97"/>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1D6FE162-C095-475D-B603-F4B1DC7E1FC0}" type="slidenum">
              <a:rPr lang="de-DE" sz="1200" b="0" u="none" strike="noStrike">
                <a:solidFill>
                  <a:srgbClr val="000000"/>
                </a:solidFill>
                <a:effectLst/>
                <a:uFillTx/>
                <a:latin typeface="Calibri"/>
                <a:ea typeface="+mn-ea"/>
              </a:rPr>
              <a:t>26</a:t>
            </a:fld>
            <a:endParaRPr lang="en-US" sz="1200" b="0" u="none" strike="noStrike">
              <a:solidFill>
                <a:srgbClr val="000000"/>
              </a:solidFill>
              <a:effectLst/>
              <a:uFillTx/>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PlaceHolder 1"/>
          <p:cNvSpPr>
            <a:spLocks noGrp="1" noRot="1" noChangeAspect="1"/>
          </p:cNvSpPr>
          <p:nvPr>
            <p:ph type="sldImg"/>
          </p:nvPr>
        </p:nvSpPr>
        <p:spPr>
          <a:xfrm>
            <a:off x="685800" y="1143000"/>
            <a:ext cx="5486400" cy="3086100"/>
          </a:xfrm>
          <a:prstGeom prst="rect">
            <a:avLst/>
          </a:prstGeom>
          <a:ln w="0">
            <a:noFill/>
          </a:ln>
        </p:spPr>
      </p:sp>
      <p:sp>
        <p:nvSpPr>
          <p:cNvPr id="587"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588" name="PlaceHolder 3"/>
          <p:cNvSpPr>
            <a:spLocks noGrp="1"/>
          </p:cNvSpPr>
          <p:nvPr>
            <p:ph type="sldNum" idx="98"/>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867DB2B9-29E2-4D1C-BA99-1394A717C897}" type="slidenum">
              <a:rPr lang="de-DE" sz="1200" b="0" u="none" strike="noStrike">
                <a:solidFill>
                  <a:srgbClr val="000000"/>
                </a:solidFill>
                <a:effectLst/>
                <a:uFillTx/>
                <a:latin typeface="Calibri"/>
                <a:ea typeface="+mn-ea"/>
              </a:rPr>
              <a:t>27</a:t>
            </a:fld>
            <a:endParaRPr lang="en-US" sz="1200" b="0" u="none" strike="noStrike">
              <a:solidFill>
                <a:srgbClr val="000000"/>
              </a:solidFill>
              <a:effectLst/>
              <a:uFillTx/>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PlaceHolder 1"/>
          <p:cNvSpPr>
            <a:spLocks noGrp="1" noRot="1" noChangeAspect="1"/>
          </p:cNvSpPr>
          <p:nvPr>
            <p:ph type="sldImg"/>
          </p:nvPr>
        </p:nvSpPr>
        <p:spPr>
          <a:xfrm>
            <a:off x="685800" y="1143000"/>
            <a:ext cx="5486400" cy="3086100"/>
          </a:xfrm>
          <a:prstGeom prst="rect">
            <a:avLst/>
          </a:prstGeom>
          <a:ln w="0">
            <a:noFill/>
          </a:ln>
        </p:spPr>
      </p:sp>
      <p:sp>
        <p:nvSpPr>
          <p:cNvPr id="590"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91" name="PlaceHolder 3"/>
          <p:cNvSpPr>
            <a:spLocks noGrp="1"/>
          </p:cNvSpPr>
          <p:nvPr>
            <p:ph type="sldNum" idx="99"/>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4E1F29DF-4E87-4F9B-91DB-5251EAD1BA04}" type="slidenum">
              <a:rPr lang="de-DE" sz="1200" b="0" u="none" strike="noStrike">
                <a:solidFill>
                  <a:srgbClr val="000000"/>
                </a:solidFill>
                <a:effectLst/>
                <a:uFillTx/>
                <a:latin typeface="Calibri"/>
                <a:ea typeface="+mn-ea"/>
              </a:rPr>
              <a:t>28</a:t>
            </a:fld>
            <a:endParaRPr lang="en-US" sz="1200" b="0" u="none" strike="noStrike">
              <a:solidFill>
                <a:srgbClr val="000000"/>
              </a:solidFill>
              <a:effectLst/>
              <a:uFillTx/>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PlaceHolder 1"/>
          <p:cNvSpPr>
            <a:spLocks noGrp="1" noRot="1" noChangeAspect="1"/>
          </p:cNvSpPr>
          <p:nvPr>
            <p:ph type="sldImg"/>
          </p:nvPr>
        </p:nvSpPr>
        <p:spPr>
          <a:xfrm>
            <a:off x="685800" y="1143000"/>
            <a:ext cx="5486400" cy="3086100"/>
          </a:xfrm>
          <a:prstGeom prst="rect">
            <a:avLst/>
          </a:prstGeom>
          <a:ln w="0">
            <a:noFill/>
          </a:ln>
        </p:spPr>
      </p:sp>
      <p:sp>
        <p:nvSpPr>
          <p:cNvPr id="593"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kern="1200" dirty="0">
                <a:solidFill>
                  <a:schemeClr val="tx1"/>
                </a:solidFill>
                <a:effectLst/>
                <a:latin typeface="+mn-lt"/>
                <a:ea typeface="+mn-ea"/>
                <a:cs typeface="+mn-cs"/>
              </a:rPr>
              <a:t>Zur Vertiefung kann hier auf das </a:t>
            </a:r>
            <a:r>
              <a:rPr lang="de-DE" sz="1800" b="0" i="0" kern="1200" dirty="0" err="1">
                <a:solidFill>
                  <a:schemeClr val="tx1"/>
                </a:solidFill>
                <a:effectLst/>
                <a:latin typeface="+mn-lt"/>
                <a:ea typeface="+mn-ea"/>
                <a:cs typeface="+mn-cs"/>
              </a:rPr>
              <a:t>ProKIS</a:t>
            </a:r>
            <a:r>
              <a:rPr lang="de-DE" sz="1800" b="0" i="0" kern="1200" dirty="0">
                <a:solidFill>
                  <a:schemeClr val="tx1"/>
                </a:solidFill>
                <a:effectLst/>
                <a:latin typeface="+mn-lt"/>
                <a:ea typeface="+mn-ea"/>
                <a:cs typeface="+mn-cs"/>
              </a:rPr>
              <a:t>-Szenario 4 (</a:t>
            </a:r>
            <a:r>
              <a:rPr lang="de-DE" sz="1800" dirty="0"/>
              <a:t>KI zum Führen fiktiver Interviews </a:t>
            </a:r>
            <a:r>
              <a:rPr lang="de-DE" sz="1800" b="0" i="0" kern="1200" dirty="0">
                <a:solidFill>
                  <a:schemeClr val="tx1"/>
                </a:solidFill>
                <a:effectLst/>
                <a:latin typeface="+mn-lt"/>
                <a:ea typeface="+mn-ea"/>
                <a:cs typeface="+mn-cs"/>
              </a:rPr>
              <a:t>) verwiesen werden.</a:t>
            </a:r>
            <a:endParaRPr lang="de-DE" sz="2800" b="0" u="none" strike="noStrike" dirty="0">
              <a:solidFill>
                <a:srgbClr val="000000"/>
              </a:solidFill>
              <a:effectLst/>
              <a:uFillTx/>
              <a:latin typeface="Calibri"/>
            </a:endParaRPr>
          </a:p>
        </p:txBody>
      </p:sp>
      <p:sp>
        <p:nvSpPr>
          <p:cNvPr id="594" name="PlaceHolder 3"/>
          <p:cNvSpPr>
            <a:spLocks noGrp="1"/>
          </p:cNvSpPr>
          <p:nvPr>
            <p:ph type="sldNum" idx="100"/>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5B24815E-1C97-44EA-9AA6-5217FA52A16F}" type="slidenum">
              <a:rPr lang="de-DE" sz="1200" b="0" u="none" strike="noStrike">
                <a:solidFill>
                  <a:srgbClr val="000000"/>
                </a:solidFill>
                <a:effectLst/>
                <a:uFillTx/>
                <a:latin typeface="Calibri"/>
                <a:ea typeface="+mn-ea"/>
              </a:rPr>
              <a:t>29</a:t>
            </a:fld>
            <a:endParaRPr lang="en-US" sz="1200" b="0" u="none" strike="noStrike">
              <a:solidFill>
                <a:srgbClr val="000000"/>
              </a:solidFill>
              <a:effectLst/>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PlaceHolder 1"/>
          <p:cNvSpPr>
            <a:spLocks noGrp="1" noRot="1" noChangeAspect="1"/>
          </p:cNvSpPr>
          <p:nvPr>
            <p:ph type="sldImg"/>
          </p:nvPr>
        </p:nvSpPr>
        <p:spPr>
          <a:xfrm>
            <a:off x="685800" y="1143000"/>
            <a:ext cx="5486400" cy="3086100"/>
          </a:xfrm>
          <a:prstGeom prst="rect">
            <a:avLst/>
          </a:prstGeom>
          <a:ln w="0">
            <a:noFill/>
          </a:ln>
        </p:spPr>
      </p:sp>
      <p:sp>
        <p:nvSpPr>
          <p:cNvPr id="515"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r>
              <a:rPr lang="de-DE" sz="1200" b="0" i="0" kern="1200" dirty="0">
                <a:solidFill>
                  <a:schemeClr val="tx1"/>
                </a:solidFill>
                <a:effectLst/>
                <a:latin typeface="+mn-lt"/>
                <a:ea typeface="+mn-ea"/>
                <a:cs typeface="+mn-cs"/>
              </a:rPr>
              <a:t>Zur Vertiefung kann hier auf die </a:t>
            </a:r>
            <a:r>
              <a:rPr lang="de-DE" sz="1200" b="0" i="0" kern="1200" dirty="0" err="1">
                <a:solidFill>
                  <a:schemeClr val="tx1"/>
                </a:solidFill>
                <a:effectLst/>
                <a:latin typeface="+mn-lt"/>
                <a:ea typeface="+mn-ea"/>
                <a:cs typeface="+mn-cs"/>
              </a:rPr>
              <a:t>ProKIS</a:t>
            </a:r>
            <a:r>
              <a:rPr lang="de-DE" sz="1200" b="0" i="0" kern="1200" dirty="0">
                <a:solidFill>
                  <a:schemeClr val="tx1"/>
                </a:solidFill>
                <a:effectLst/>
                <a:latin typeface="+mn-lt"/>
                <a:ea typeface="+mn-ea"/>
                <a:cs typeface="+mn-cs"/>
              </a:rPr>
              <a:t>-Szenarien, die </a:t>
            </a:r>
            <a:r>
              <a:rPr lang="de-DE" sz="1200" b="0" i="0" kern="1200" dirty="0" err="1">
                <a:solidFill>
                  <a:schemeClr val="tx1"/>
                </a:solidFill>
                <a:effectLst/>
                <a:latin typeface="+mn-lt"/>
                <a:ea typeface="+mn-ea"/>
                <a:cs typeface="+mn-cs"/>
              </a:rPr>
              <a:t>ProKIS</a:t>
            </a:r>
            <a:r>
              <a:rPr lang="de-DE" sz="1200" b="0" i="0" kern="1200" dirty="0">
                <a:solidFill>
                  <a:schemeClr val="tx1"/>
                </a:solidFill>
                <a:effectLst/>
                <a:latin typeface="+mn-lt"/>
                <a:ea typeface="+mn-ea"/>
                <a:cs typeface="+mn-cs"/>
              </a:rPr>
              <a:t>-</a:t>
            </a:r>
            <a:r>
              <a:rPr lang="de-DE" dirty="0"/>
              <a:t>Übersicht zu KI-Frameworks (u.a. für Lehrkräfte)</a:t>
            </a:r>
            <a:r>
              <a:rPr lang="de-DE" sz="1200" b="0" i="0" kern="1200" dirty="0">
                <a:solidFill>
                  <a:schemeClr val="tx1"/>
                </a:solidFill>
                <a:effectLst/>
                <a:latin typeface="+mn-lt"/>
                <a:ea typeface="+mn-ea"/>
                <a:cs typeface="+mn-cs"/>
              </a:rPr>
              <a:t> oder das </a:t>
            </a:r>
            <a:r>
              <a:rPr lang="de-DE" sz="1200" b="0" i="0" kern="1200" dirty="0" err="1">
                <a:solidFill>
                  <a:schemeClr val="tx1"/>
                </a:solidFill>
                <a:effectLst/>
                <a:latin typeface="+mn-lt"/>
                <a:ea typeface="+mn-ea"/>
                <a:cs typeface="+mn-cs"/>
              </a:rPr>
              <a:t>ProKIS</a:t>
            </a:r>
            <a:r>
              <a:rPr lang="de-DE" sz="1200" b="0" i="0" kern="1200" dirty="0">
                <a:solidFill>
                  <a:schemeClr val="tx1"/>
                </a:solidFill>
                <a:effectLst/>
                <a:latin typeface="+mn-lt"/>
                <a:ea typeface="+mn-ea"/>
                <a:cs typeface="+mn-cs"/>
              </a:rPr>
              <a:t>-Material zu KI-Methoden verwiesen werden.</a:t>
            </a:r>
            <a:endParaRPr lang="en-US" sz="1800" b="0" u="none" strike="noStrike" dirty="0">
              <a:solidFill>
                <a:srgbClr val="000000"/>
              </a:solidFill>
              <a:effectLst/>
              <a:uFillTx/>
              <a:latin typeface="Calibri"/>
            </a:endParaRPr>
          </a:p>
        </p:txBody>
      </p:sp>
      <p:sp>
        <p:nvSpPr>
          <p:cNvPr id="516" name="PlaceHolder 3"/>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3</a:t>
            </a:fld>
            <a:endParaRPr lang="en-US" sz="1200" b="0" u="none" strike="noStrike">
              <a:solidFill>
                <a:srgbClr val="000000"/>
              </a:solidFill>
              <a:effectLst/>
              <a:uFillTx/>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PlaceHolder 1"/>
          <p:cNvSpPr>
            <a:spLocks noGrp="1" noRot="1" noChangeAspect="1"/>
          </p:cNvSpPr>
          <p:nvPr>
            <p:ph type="sldImg"/>
          </p:nvPr>
        </p:nvSpPr>
        <p:spPr>
          <a:xfrm>
            <a:off x="685800" y="1143000"/>
            <a:ext cx="5486400" cy="3086100"/>
          </a:xfrm>
          <a:prstGeom prst="rect">
            <a:avLst/>
          </a:prstGeom>
          <a:ln w="0">
            <a:noFill/>
          </a:ln>
        </p:spPr>
      </p:sp>
      <p:sp>
        <p:nvSpPr>
          <p:cNvPr id="596"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597" name="PlaceHolder 3"/>
          <p:cNvSpPr>
            <a:spLocks noGrp="1"/>
          </p:cNvSpPr>
          <p:nvPr>
            <p:ph type="sldNum" idx="101"/>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C2AD3368-4060-4054-BC0B-F2D1FCEBE0BA}" type="slidenum">
              <a:rPr lang="de-DE" sz="1200" b="0" u="none" strike="noStrike">
                <a:solidFill>
                  <a:srgbClr val="000000"/>
                </a:solidFill>
                <a:effectLst/>
                <a:uFillTx/>
                <a:latin typeface="Calibri"/>
                <a:ea typeface="+mn-ea"/>
              </a:rPr>
              <a:t>30</a:t>
            </a:fld>
            <a:endParaRPr lang="en-US" sz="1200" b="0" u="none" strike="noStrike">
              <a:solidFill>
                <a:srgbClr val="000000"/>
              </a:solidFill>
              <a:effectLst/>
              <a:uFillTx/>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PlaceHolder 1"/>
          <p:cNvSpPr>
            <a:spLocks noGrp="1" noRot="1" noChangeAspect="1"/>
          </p:cNvSpPr>
          <p:nvPr>
            <p:ph type="sldImg"/>
          </p:nvPr>
        </p:nvSpPr>
        <p:spPr>
          <a:xfrm>
            <a:off x="685800" y="1143000"/>
            <a:ext cx="5486400" cy="3086100"/>
          </a:xfrm>
          <a:prstGeom prst="rect">
            <a:avLst/>
          </a:prstGeom>
          <a:ln w="0">
            <a:noFill/>
          </a:ln>
        </p:spPr>
      </p:sp>
      <p:sp>
        <p:nvSpPr>
          <p:cNvPr id="599"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600" name="PlaceHolder 3"/>
          <p:cNvSpPr>
            <a:spLocks noGrp="1"/>
          </p:cNvSpPr>
          <p:nvPr>
            <p:ph type="sldNum" idx="102"/>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61023C5F-4809-4AF1-AC30-4B395864EDF3}" type="slidenum">
              <a:rPr lang="de-DE" sz="1200" b="0" u="none" strike="noStrike">
                <a:solidFill>
                  <a:srgbClr val="000000"/>
                </a:solidFill>
                <a:effectLst/>
                <a:uFillTx/>
                <a:latin typeface="Calibri"/>
                <a:ea typeface="+mn-ea"/>
              </a:rPr>
              <a:t>31</a:t>
            </a:fld>
            <a:endParaRPr lang="en-US" sz="1200" b="0" u="none" strike="noStrike">
              <a:solidFill>
                <a:srgbClr val="000000"/>
              </a:solidFill>
              <a:effectLst/>
              <a:uFillTx/>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PlaceHolder 1"/>
          <p:cNvSpPr>
            <a:spLocks noGrp="1" noRot="1" noChangeAspect="1"/>
          </p:cNvSpPr>
          <p:nvPr>
            <p:ph type="sldImg"/>
          </p:nvPr>
        </p:nvSpPr>
        <p:spPr>
          <a:xfrm>
            <a:off x="685800" y="1143000"/>
            <a:ext cx="5486400" cy="3086100"/>
          </a:xfrm>
          <a:prstGeom prst="rect">
            <a:avLst/>
          </a:prstGeom>
          <a:ln w="0">
            <a:noFill/>
          </a:ln>
        </p:spPr>
      </p:sp>
      <p:sp>
        <p:nvSpPr>
          <p:cNvPr id="602"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603" name="PlaceHolder 3"/>
          <p:cNvSpPr>
            <a:spLocks noGrp="1"/>
          </p:cNvSpPr>
          <p:nvPr>
            <p:ph type="sldNum" idx="103"/>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11A6A297-881C-4B29-975F-8DACED8BF0DB}" type="slidenum">
              <a:rPr lang="de-DE" sz="1200" b="0" u="none" strike="noStrike">
                <a:solidFill>
                  <a:srgbClr val="000000"/>
                </a:solidFill>
                <a:effectLst/>
                <a:uFillTx/>
                <a:latin typeface="Calibri"/>
                <a:ea typeface="+mn-ea"/>
              </a:rPr>
              <a:t>32</a:t>
            </a:fld>
            <a:endParaRPr lang="en-US" sz="1200" b="0" u="none" strike="noStrike">
              <a:solidFill>
                <a:srgbClr val="000000"/>
              </a:solidFill>
              <a:effectLst/>
              <a:uFillTx/>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PlaceHolder 1"/>
          <p:cNvSpPr>
            <a:spLocks noGrp="1" noRot="1" noChangeAspect="1"/>
          </p:cNvSpPr>
          <p:nvPr>
            <p:ph type="sldImg"/>
          </p:nvPr>
        </p:nvSpPr>
        <p:spPr>
          <a:xfrm>
            <a:off x="685800" y="1143000"/>
            <a:ext cx="5486400" cy="3086100"/>
          </a:xfrm>
          <a:prstGeom prst="rect">
            <a:avLst/>
          </a:prstGeom>
          <a:ln w="0">
            <a:noFill/>
          </a:ln>
        </p:spPr>
      </p:sp>
      <p:sp>
        <p:nvSpPr>
          <p:cNvPr id="605"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606" name="PlaceHolder 3"/>
          <p:cNvSpPr>
            <a:spLocks noGrp="1"/>
          </p:cNvSpPr>
          <p:nvPr>
            <p:ph type="sldNum" idx="10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75B17596-CF69-4005-BBD2-14DDAD559CF7}" type="slidenum">
              <a:rPr lang="de-DE" sz="1200" b="0" u="none" strike="noStrike">
                <a:solidFill>
                  <a:srgbClr val="000000"/>
                </a:solidFill>
                <a:effectLst/>
                <a:uFillTx/>
                <a:latin typeface="Calibri"/>
                <a:ea typeface="+mn-ea"/>
              </a:rPr>
              <a:t>33</a:t>
            </a:fld>
            <a:endParaRPr lang="en-US" sz="1200" b="0" u="none" strike="noStrike">
              <a:solidFill>
                <a:srgbClr val="000000"/>
              </a:solidFill>
              <a:effectLst/>
              <a:uFillTx/>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PlaceHolder 1"/>
          <p:cNvSpPr>
            <a:spLocks noGrp="1" noRot="1" noChangeAspect="1"/>
          </p:cNvSpPr>
          <p:nvPr>
            <p:ph type="sldImg"/>
          </p:nvPr>
        </p:nvSpPr>
        <p:spPr>
          <a:xfrm>
            <a:off x="685800" y="1143000"/>
            <a:ext cx="5486400" cy="3086100"/>
          </a:xfrm>
          <a:prstGeom prst="rect">
            <a:avLst/>
          </a:prstGeom>
          <a:ln w="0">
            <a:noFill/>
          </a:ln>
        </p:spPr>
      </p:sp>
      <p:sp>
        <p:nvSpPr>
          <p:cNvPr id="608"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609" name="PlaceHolder 3"/>
          <p:cNvSpPr>
            <a:spLocks noGrp="1"/>
          </p:cNvSpPr>
          <p:nvPr>
            <p:ph type="sldNum" idx="105"/>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85E7626-6D1F-468C-A851-E466750D3855}" type="slidenum">
              <a:rPr lang="de-DE" sz="1200" b="0" u="none" strike="noStrike">
                <a:solidFill>
                  <a:srgbClr val="000000"/>
                </a:solidFill>
                <a:effectLst/>
                <a:uFillTx/>
                <a:latin typeface="Calibri"/>
                <a:ea typeface="+mn-ea"/>
              </a:rPr>
              <a:t>34</a:t>
            </a:fld>
            <a:endParaRPr lang="en-US" sz="1200" b="0" u="none" strike="noStrike">
              <a:solidFill>
                <a:srgbClr val="000000"/>
              </a:solidFill>
              <a:effectLst/>
              <a:uFillTx/>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PlaceHolder 1"/>
          <p:cNvSpPr>
            <a:spLocks noGrp="1" noRot="1" noChangeAspect="1"/>
          </p:cNvSpPr>
          <p:nvPr>
            <p:ph type="sldImg"/>
          </p:nvPr>
        </p:nvSpPr>
        <p:spPr>
          <a:xfrm>
            <a:off x="685800" y="1143000"/>
            <a:ext cx="5486400" cy="3086100"/>
          </a:xfrm>
          <a:prstGeom prst="rect">
            <a:avLst/>
          </a:prstGeom>
          <a:ln w="0">
            <a:noFill/>
          </a:ln>
        </p:spPr>
      </p:sp>
      <p:sp>
        <p:nvSpPr>
          <p:cNvPr id="611"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612" name="PlaceHolder 3"/>
          <p:cNvSpPr>
            <a:spLocks noGrp="1"/>
          </p:cNvSpPr>
          <p:nvPr>
            <p:ph type="sldNum" idx="106"/>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E0C6249B-80C3-4948-B223-58CFCD15B230}" type="slidenum">
              <a:rPr lang="de-DE" sz="1200" b="0" u="none" strike="noStrike">
                <a:solidFill>
                  <a:srgbClr val="000000"/>
                </a:solidFill>
                <a:effectLst/>
                <a:uFillTx/>
                <a:latin typeface="Calibri"/>
                <a:ea typeface="+mn-ea"/>
              </a:rPr>
              <a:t>35</a:t>
            </a:fld>
            <a:endParaRPr lang="en-US" sz="1200" b="0" u="none" strike="noStrike">
              <a:solidFill>
                <a:srgbClr val="000000"/>
              </a:solidFill>
              <a:effectLst/>
              <a:uFillTx/>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PlaceHolder 1"/>
          <p:cNvSpPr>
            <a:spLocks noGrp="1" noRot="1" noChangeAspect="1"/>
          </p:cNvSpPr>
          <p:nvPr>
            <p:ph type="sldImg"/>
          </p:nvPr>
        </p:nvSpPr>
        <p:spPr>
          <a:xfrm>
            <a:off x="685800" y="1143000"/>
            <a:ext cx="5486400" cy="3086100"/>
          </a:xfrm>
          <a:prstGeom prst="rect">
            <a:avLst/>
          </a:prstGeom>
          <a:ln w="0">
            <a:noFill/>
          </a:ln>
        </p:spPr>
      </p:sp>
      <p:sp>
        <p:nvSpPr>
          <p:cNvPr id="614"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615" name="PlaceHolder 3"/>
          <p:cNvSpPr>
            <a:spLocks noGrp="1"/>
          </p:cNvSpPr>
          <p:nvPr>
            <p:ph type="sldNum" idx="107"/>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0271CAE-9DC2-4B8E-91DB-AED8CF3C0D18}" type="slidenum">
              <a:rPr lang="de-DE" sz="1200" b="0" u="none" strike="noStrike">
                <a:solidFill>
                  <a:srgbClr val="000000"/>
                </a:solidFill>
                <a:effectLst/>
                <a:uFillTx/>
                <a:latin typeface="Calibri"/>
                <a:ea typeface="+mn-ea"/>
              </a:rPr>
              <a:t>36</a:t>
            </a:fld>
            <a:endParaRPr lang="en-US" sz="1200" b="0" u="none" strike="noStrike">
              <a:solidFill>
                <a:srgbClr val="000000"/>
              </a:solidFill>
              <a:effectLst/>
              <a:uFillTx/>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PlaceHolder 1"/>
          <p:cNvSpPr>
            <a:spLocks noGrp="1" noRot="1" noChangeAspect="1"/>
          </p:cNvSpPr>
          <p:nvPr>
            <p:ph type="sldImg"/>
          </p:nvPr>
        </p:nvSpPr>
        <p:spPr>
          <a:xfrm>
            <a:off x="685800" y="1143000"/>
            <a:ext cx="5486400" cy="3086100"/>
          </a:xfrm>
          <a:prstGeom prst="rect">
            <a:avLst/>
          </a:prstGeom>
          <a:ln w="0">
            <a:noFill/>
          </a:ln>
        </p:spPr>
      </p:sp>
      <p:sp>
        <p:nvSpPr>
          <p:cNvPr id="614"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615" name="PlaceHolder 3"/>
          <p:cNvSpPr>
            <a:spLocks noGrp="1"/>
          </p:cNvSpPr>
          <p:nvPr>
            <p:ph type="sldNum" idx="107"/>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0271CAE-9DC2-4B8E-91DB-AED8CF3C0D18}" type="slidenum">
              <a:rPr lang="de-DE" sz="1200" b="0" u="none" strike="noStrike">
                <a:solidFill>
                  <a:srgbClr val="000000"/>
                </a:solidFill>
                <a:effectLst/>
                <a:uFillTx/>
                <a:latin typeface="Calibri"/>
                <a:ea typeface="+mn-ea"/>
              </a:rPr>
              <a:t>37</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1382613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PlaceHolder 1"/>
          <p:cNvSpPr>
            <a:spLocks noGrp="1" noRot="1" noChangeAspect="1"/>
          </p:cNvSpPr>
          <p:nvPr>
            <p:ph type="sldImg"/>
          </p:nvPr>
        </p:nvSpPr>
        <p:spPr>
          <a:xfrm>
            <a:off x="685800" y="1143000"/>
            <a:ext cx="5486400" cy="3086100"/>
          </a:xfrm>
          <a:prstGeom prst="rect">
            <a:avLst/>
          </a:prstGeom>
          <a:ln w="0">
            <a:noFill/>
          </a:ln>
        </p:spPr>
      </p:sp>
      <p:sp>
        <p:nvSpPr>
          <p:cNvPr id="620"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621" name="PlaceHolder 3"/>
          <p:cNvSpPr>
            <a:spLocks noGrp="1"/>
          </p:cNvSpPr>
          <p:nvPr>
            <p:ph type="sldNum" idx="109"/>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CCB5FBD-F808-4E2F-A983-3619A67834CF}" type="slidenum">
              <a:rPr lang="de-DE" sz="1200" b="0" u="none" strike="noStrike">
                <a:solidFill>
                  <a:srgbClr val="000000"/>
                </a:solidFill>
                <a:effectLst/>
                <a:uFillTx/>
                <a:latin typeface="Calibri"/>
                <a:ea typeface="+mn-ea"/>
              </a:rPr>
              <a:t>38</a:t>
            </a:fld>
            <a:endParaRPr lang="en-US" sz="1200" b="0" u="none" strike="noStrike">
              <a:solidFill>
                <a:srgbClr val="000000"/>
              </a:solidFill>
              <a:effectLst/>
              <a:uFillTx/>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PlaceHolder 1"/>
          <p:cNvSpPr>
            <a:spLocks noGrp="1" noRot="1" noChangeAspect="1"/>
          </p:cNvSpPr>
          <p:nvPr>
            <p:ph type="sldImg"/>
          </p:nvPr>
        </p:nvSpPr>
        <p:spPr>
          <a:xfrm>
            <a:off x="685800" y="1143000"/>
            <a:ext cx="5486400" cy="3086100"/>
          </a:xfrm>
          <a:prstGeom prst="rect">
            <a:avLst/>
          </a:prstGeom>
          <a:ln w="0">
            <a:noFill/>
          </a:ln>
        </p:spPr>
      </p:sp>
      <p:sp>
        <p:nvSpPr>
          <p:cNvPr id="623"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624" name="PlaceHolder 3"/>
          <p:cNvSpPr>
            <a:spLocks noGrp="1"/>
          </p:cNvSpPr>
          <p:nvPr>
            <p:ph type="sldNum" idx="110"/>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694FB52F-15C1-45EE-BF96-24FA5A1D5518}" type="slidenum">
              <a:rPr lang="de-DE" sz="1200" b="0" u="none" strike="noStrike">
                <a:solidFill>
                  <a:srgbClr val="000000"/>
                </a:solidFill>
                <a:effectLst/>
                <a:uFillTx/>
                <a:latin typeface="Calibri"/>
                <a:ea typeface="+mn-ea"/>
              </a:rPr>
              <a:t>39</a:t>
            </a:fld>
            <a:endParaRPr lang="en-US" sz="1200" b="0" u="none" strike="noStrike">
              <a:solidFill>
                <a:srgbClr val="000000"/>
              </a:solidFill>
              <a:effectLst/>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PlaceHolder 1"/>
          <p:cNvSpPr>
            <a:spLocks noGrp="1" noRot="1" noChangeAspect="1"/>
          </p:cNvSpPr>
          <p:nvPr>
            <p:ph type="sldImg"/>
          </p:nvPr>
        </p:nvSpPr>
        <p:spPr>
          <a:xfrm>
            <a:off x="685800" y="1143000"/>
            <a:ext cx="5486400" cy="3086100"/>
          </a:xfrm>
          <a:prstGeom prst="rect">
            <a:avLst/>
          </a:prstGeom>
          <a:ln w="0">
            <a:noFill/>
          </a:ln>
        </p:spPr>
      </p:sp>
      <p:sp>
        <p:nvSpPr>
          <p:cNvPr id="518"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lnSpc>
                <a:spcPct val="100000"/>
              </a:lnSpc>
              <a:buNone/>
              <a:tabLst>
                <a:tab pos="0" algn="l"/>
              </a:tabLst>
            </a:pPr>
            <a:r>
              <a:rPr lang="en-US" sz="1800" b="0" u="none" strike="noStrike">
                <a:solidFill>
                  <a:srgbClr val="000000"/>
                </a:solidFill>
                <a:effectLst/>
                <a:uFillTx/>
                <a:latin typeface="Calibri"/>
              </a:rPr>
              <a:t>Info: Diese Aufgabe dient als Grundlage für die folgende Auseinandersetzung mit dem </a:t>
            </a:r>
            <a:r>
              <a:rPr lang="en-US" sz="1800" b="0" i="1" u="none" strike="noStrike">
                <a:solidFill>
                  <a:srgbClr val="000000"/>
                </a:solidFill>
                <a:effectLst/>
                <a:uFillTx/>
                <a:latin typeface="Calibri"/>
              </a:rPr>
              <a:t>SAMR-Modell </a:t>
            </a:r>
            <a:r>
              <a:rPr lang="en-US" sz="1800" b="0" u="none" strike="noStrike">
                <a:solidFill>
                  <a:srgbClr val="000000"/>
                </a:solidFill>
                <a:effectLst/>
                <a:uFillTx/>
                <a:latin typeface="Calibri"/>
              </a:rPr>
              <a:t>nach </a:t>
            </a:r>
            <a:r>
              <a:rPr lang="de-DE" sz="1800" b="0" u="none" strike="noStrike">
                <a:solidFill>
                  <a:schemeClr val="dk1"/>
                </a:solidFill>
                <a:effectLst/>
                <a:uFillTx/>
                <a:latin typeface="Calibri"/>
              </a:rPr>
              <a:t>Puentedura (2006).</a:t>
            </a:r>
            <a:endParaRPr lang="en-US" sz="1800" b="0" u="none" strike="noStrike">
              <a:solidFill>
                <a:srgbClr val="000000"/>
              </a:solidFill>
              <a:effectLst/>
              <a:uFillTx/>
              <a:latin typeface="Calibri"/>
            </a:endParaRPr>
          </a:p>
        </p:txBody>
      </p:sp>
      <p:sp>
        <p:nvSpPr>
          <p:cNvPr id="519" name="PlaceHolder 3"/>
          <p:cNvSpPr>
            <a:spLocks noGrp="1"/>
          </p:cNvSpPr>
          <p:nvPr>
            <p:ph type="sldNum" idx="75"/>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A054304-4778-42EA-B58C-0F699D2BCF27}" type="slidenum">
              <a:rPr lang="de-DE" sz="1200" b="0" u="none" strike="noStrike">
                <a:solidFill>
                  <a:srgbClr val="000000"/>
                </a:solidFill>
                <a:effectLst/>
                <a:uFillTx/>
                <a:latin typeface="Calibri"/>
                <a:ea typeface="+mn-ea"/>
              </a:rPr>
              <a:t>4</a:t>
            </a:fld>
            <a:endParaRPr lang="en-US" sz="1200" b="0" u="none" strike="noStrike">
              <a:solidFill>
                <a:srgbClr val="000000"/>
              </a:solidFill>
              <a:effectLst/>
              <a:uFillTx/>
              <a:latin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PlaceHolder 1"/>
          <p:cNvSpPr>
            <a:spLocks noGrp="1" noRot="1" noChangeAspect="1"/>
          </p:cNvSpPr>
          <p:nvPr>
            <p:ph type="sldImg"/>
          </p:nvPr>
        </p:nvSpPr>
        <p:spPr>
          <a:xfrm>
            <a:off x="533400" y="763588"/>
            <a:ext cx="6704013" cy="3771900"/>
          </a:xfrm>
          <a:prstGeom prst="rect">
            <a:avLst/>
          </a:prstGeom>
          <a:ln w="0">
            <a:noFill/>
          </a:ln>
        </p:spPr>
      </p:sp>
      <p:sp>
        <p:nvSpPr>
          <p:cNvPr id="626" name="PlaceHolder 2"/>
          <p:cNvSpPr>
            <a:spLocks noGrp="1"/>
          </p:cNvSpPr>
          <p:nvPr>
            <p:ph type="body"/>
          </p:nvPr>
        </p:nvSpPr>
        <p:spPr>
          <a:xfrm>
            <a:off x="777240" y="4777560"/>
            <a:ext cx="6217200" cy="4525560"/>
          </a:xfrm>
          <a:prstGeom prst="rect">
            <a:avLst/>
          </a:prstGeom>
          <a:noFill/>
          <a:ln w="0">
            <a:noFill/>
          </a:ln>
        </p:spPr>
        <p:txBody>
          <a:bodyPr lIns="0" tIns="0" rIns="0" bIns="0" anchor="t">
            <a:noAutofit/>
          </a:bodyPr>
          <a:lstStyle/>
          <a:p>
            <a:pPr indent="0">
              <a:buNone/>
            </a:pPr>
            <a:endParaRPr lang="en-US" sz="1800" b="0" u="none" strike="noStrike">
              <a:solidFill>
                <a:srgbClr val="000000"/>
              </a:solidFill>
              <a:effectLst/>
              <a:uFillTx/>
              <a:latin typeface="Calibri"/>
            </a:endParaRPr>
          </a:p>
        </p:txBody>
      </p:sp>
      <p:sp>
        <p:nvSpPr>
          <p:cNvPr id="627" name="PlaceHolder 3"/>
          <p:cNvSpPr>
            <a:spLocks noGrp="1"/>
          </p:cNvSpPr>
          <p:nvPr>
            <p:ph type="sldNum" idx="111"/>
          </p:nvPr>
        </p:nvSpPr>
        <p:spPr>
          <a:xfrm>
            <a:off x="4399200" y="9555480"/>
            <a:ext cx="3372480" cy="502200"/>
          </a:xfrm>
          <a:prstGeom prst="rect">
            <a:avLst/>
          </a:prstGeom>
          <a:noFill/>
          <a:ln w="0">
            <a:noFill/>
          </a:ln>
        </p:spPr>
        <p:txBody>
          <a:bodyPr lIns="0" tIns="0" rIns="0" bIns="0" anchor="b">
            <a:noAutofit/>
          </a:bodyPr>
          <a:lstStyle>
            <a:lvl1pPr indent="0" algn="r" defTabSz="914400">
              <a:lnSpc>
                <a:spcPct val="100000"/>
              </a:lnSpc>
              <a:buNone/>
              <a:tabLst>
                <a:tab pos="0" algn="l"/>
              </a:tabLst>
              <a:defRPr lang="en-US" sz="1400" b="0" u="none" strike="noStrike">
                <a:solidFill>
                  <a:srgbClr val="000000"/>
                </a:solidFill>
                <a:effectLst/>
                <a:uFillTx/>
                <a:latin typeface="Calibri"/>
                <a:ea typeface="+mn-ea"/>
              </a:defRPr>
            </a:lvl1pPr>
          </a:lstStyle>
          <a:p>
            <a:pPr indent="0" algn="r" defTabSz="914400">
              <a:lnSpc>
                <a:spcPct val="100000"/>
              </a:lnSpc>
              <a:buNone/>
              <a:tabLst>
                <a:tab pos="0" algn="l"/>
              </a:tabLst>
            </a:pPr>
            <a:fld id="{FF434434-D3C1-48AA-99F0-6FF598FC3A98}" type="slidenum">
              <a:rPr lang="en-US" sz="1400" b="0" u="none" strike="noStrike">
                <a:solidFill>
                  <a:srgbClr val="000000"/>
                </a:solidFill>
                <a:effectLst/>
                <a:uFillTx/>
                <a:latin typeface="Calibri"/>
                <a:ea typeface="+mn-ea"/>
              </a:rPr>
              <a:t>40</a:t>
            </a:fld>
            <a:endParaRPr lang="en-US" sz="1400" b="0" u="none" strike="noStrike">
              <a:solidFill>
                <a:srgbClr val="000000"/>
              </a:solidFill>
              <a:effectLst/>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PlaceHolder 1"/>
          <p:cNvSpPr>
            <a:spLocks noGrp="1" noRot="1" noChangeAspect="1"/>
          </p:cNvSpPr>
          <p:nvPr>
            <p:ph type="sldImg"/>
          </p:nvPr>
        </p:nvSpPr>
        <p:spPr>
          <a:xfrm>
            <a:off x="685800" y="1143000"/>
            <a:ext cx="5486400" cy="3086100"/>
          </a:xfrm>
          <a:prstGeom prst="rect">
            <a:avLst/>
          </a:prstGeom>
          <a:ln w="0">
            <a:noFill/>
          </a:ln>
        </p:spPr>
      </p:sp>
      <p:sp>
        <p:nvSpPr>
          <p:cNvPr id="521"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22" name="PlaceHolder 3"/>
          <p:cNvSpPr>
            <a:spLocks noGrp="1"/>
          </p:cNvSpPr>
          <p:nvPr>
            <p:ph type="sldNum" idx="76"/>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936939AB-323E-4EAB-B88A-8A8A2F418934}" type="slidenum">
              <a:rPr lang="de-DE" sz="1200" b="0" u="none" strike="noStrike">
                <a:solidFill>
                  <a:srgbClr val="000000"/>
                </a:solidFill>
                <a:effectLst/>
                <a:uFillTx/>
                <a:latin typeface="Calibri"/>
                <a:ea typeface="+mn-ea"/>
              </a:rPr>
              <a:t>5</a:t>
            </a:fld>
            <a:endParaRPr lang="en-US" sz="1200" b="0" u="none" strike="noStrike">
              <a:solidFill>
                <a:srgbClr val="000000"/>
              </a:solidFill>
              <a:effectLst/>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PlaceHolder 1"/>
          <p:cNvSpPr>
            <a:spLocks noGrp="1" noRot="1" noChangeAspect="1"/>
          </p:cNvSpPr>
          <p:nvPr>
            <p:ph type="sldImg"/>
          </p:nvPr>
        </p:nvSpPr>
        <p:spPr>
          <a:xfrm>
            <a:off x="685800" y="1143000"/>
            <a:ext cx="5486400" cy="3086100"/>
          </a:xfrm>
          <a:prstGeom prst="rect">
            <a:avLst/>
          </a:prstGeom>
          <a:ln w="0">
            <a:noFill/>
          </a:ln>
        </p:spPr>
      </p:sp>
      <p:sp>
        <p:nvSpPr>
          <p:cNvPr id="524"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2000" b="0" u="none" strike="noStrike">
              <a:solidFill>
                <a:srgbClr val="000000"/>
              </a:solidFill>
              <a:effectLst/>
              <a:uFillTx/>
              <a:latin typeface="Calibri"/>
            </a:endParaRPr>
          </a:p>
        </p:txBody>
      </p:sp>
      <p:sp>
        <p:nvSpPr>
          <p:cNvPr id="525" name="PlaceHolder 3"/>
          <p:cNvSpPr>
            <a:spLocks noGrp="1"/>
          </p:cNvSpPr>
          <p:nvPr>
            <p:ph type="sldNum" idx="77"/>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1FC1C401-A128-47F0-961A-733CBA1C1123}" type="slidenum">
              <a:rPr lang="de-DE" sz="1200" b="0" u="none" strike="noStrike">
                <a:solidFill>
                  <a:srgbClr val="000000"/>
                </a:solidFill>
                <a:effectLst/>
                <a:uFillTx/>
                <a:latin typeface="Calibri"/>
                <a:ea typeface="+mn-ea"/>
              </a:rPr>
              <a:t>6</a:t>
            </a:fld>
            <a:endParaRPr lang="en-US" sz="1200" b="0" u="none" strike="noStrike">
              <a:solidFill>
                <a:srgbClr val="000000"/>
              </a:solidFill>
              <a:effectLst/>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PlaceHolder 1"/>
          <p:cNvSpPr>
            <a:spLocks noGrp="1" noRot="1" noChangeAspect="1"/>
          </p:cNvSpPr>
          <p:nvPr>
            <p:ph type="sldImg"/>
          </p:nvPr>
        </p:nvSpPr>
        <p:spPr>
          <a:xfrm>
            <a:off x="685800" y="1143000"/>
            <a:ext cx="5486400" cy="3086100"/>
          </a:xfrm>
          <a:prstGeom prst="rect">
            <a:avLst/>
          </a:prstGeom>
          <a:ln w="0">
            <a:noFill/>
          </a:ln>
        </p:spPr>
      </p:sp>
      <p:sp>
        <p:nvSpPr>
          <p:cNvPr id="533"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lnSpc>
                <a:spcPct val="100000"/>
              </a:lnSpc>
              <a:buNone/>
              <a:tabLst>
                <a:tab pos="0" algn="l"/>
              </a:tabLst>
            </a:pPr>
            <a:r>
              <a:rPr lang="de-DE" sz="1800" b="0" u="none" strike="noStrike">
                <a:solidFill>
                  <a:srgbClr val="000000"/>
                </a:solidFill>
                <a:effectLst/>
                <a:uFillTx/>
                <a:latin typeface="Calibri"/>
              </a:rPr>
              <a:t>Info: Diese Aufgabe dient dazu, die Lehrkräfte durch selbstständiges Einordnen in das bekannte Schema Unterschiede und Gemeinsamkeiten KI-gestützter Mittel herausarbeiten zu lassen.</a:t>
            </a:r>
            <a:endParaRPr lang="en-US" sz="1800" b="0" u="none" strike="noStrike">
              <a:solidFill>
                <a:srgbClr val="000000"/>
              </a:solidFill>
              <a:effectLst/>
              <a:uFillTx/>
              <a:latin typeface="Calibri"/>
            </a:endParaRPr>
          </a:p>
        </p:txBody>
      </p:sp>
      <p:sp>
        <p:nvSpPr>
          <p:cNvPr id="534" name="PlaceHolder 3"/>
          <p:cNvSpPr>
            <a:spLocks noGrp="1"/>
          </p:cNvSpPr>
          <p:nvPr>
            <p:ph type="sldNum" idx="80"/>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5946AB83-A773-4EE4-ABBF-889F83A5DA15}" type="slidenum">
              <a:rPr lang="de-DE" sz="1200" b="0" u="none" strike="noStrike">
                <a:solidFill>
                  <a:srgbClr val="000000"/>
                </a:solidFill>
                <a:effectLst/>
                <a:uFillTx/>
                <a:latin typeface="Calibri"/>
                <a:ea typeface="+mn-ea"/>
              </a:rPr>
              <a:t>7</a:t>
            </a:fld>
            <a:endParaRPr lang="en-US" sz="1200" b="0" u="none" strike="noStrike">
              <a:solidFill>
                <a:srgbClr val="000000"/>
              </a:solidFill>
              <a:effectLst/>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PlaceHolder 1"/>
          <p:cNvSpPr>
            <a:spLocks noGrp="1" noRot="1" noChangeAspect="1"/>
          </p:cNvSpPr>
          <p:nvPr>
            <p:ph type="sldImg"/>
          </p:nvPr>
        </p:nvSpPr>
        <p:spPr>
          <a:xfrm>
            <a:off x="685800" y="1143000"/>
            <a:ext cx="5486400" cy="3086100"/>
          </a:xfrm>
          <a:prstGeom prst="rect">
            <a:avLst/>
          </a:prstGeom>
          <a:ln w="0">
            <a:noFill/>
          </a:ln>
        </p:spPr>
      </p:sp>
      <p:sp>
        <p:nvSpPr>
          <p:cNvPr id="527"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28" name="PlaceHolder 3"/>
          <p:cNvSpPr>
            <a:spLocks noGrp="1"/>
          </p:cNvSpPr>
          <p:nvPr>
            <p:ph type="sldNum" idx="78"/>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2BBE432A-2793-4514-9705-685E47A5CAD5}" type="slidenum">
              <a:rPr lang="de-DE" sz="1200" b="0" u="none" strike="noStrike">
                <a:solidFill>
                  <a:srgbClr val="000000"/>
                </a:solidFill>
                <a:effectLst/>
                <a:uFillTx/>
                <a:latin typeface="Calibri"/>
                <a:ea typeface="+mn-ea"/>
              </a:rPr>
              <a:t>8</a:t>
            </a:fld>
            <a:endParaRPr lang="en-US" sz="1200" b="0" u="none" strike="noStrike">
              <a:solidFill>
                <a:srgbClr val="000000"/>
              </a:solidFill>
              <a:effectLst/>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PlaceHolder 1"/>
          <p:cNvSpPr>
            <a:spLocks noGrp="1" noRot="1" noChangeAspect="1"/>
          </p:cNvSpPr>
          <p:nvPr>
            <p:ph type="sldImg"/>
          </p:nvPr>
        </p:nvSpPr>
        <p:spPr>
          <a:xfrm>
            <a:off x="685800" y="1143000"/>
            <a:ext cx="5486400" cy="3086100"/>
          </a:xfrm>
          <a:prstGeom prst="rect">
            <a:avLst/>
          </a:prstGeom>
          <a:ln w="0">
            <a:noFill/>
          </a:ln>
        </p:spPr>
      </p:sp>
      <p:sp>
        <p:nvSpPr>
          <p:cNvPr id="530" name="PlaceHolder 2"/>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531" name="PlaceHolder 3"/>
          <p:cNvSpPr>
            <a:spLocks noGrp="1"/>
          </p:cNvSpPr>
          <p:nvPr>
            <p:ph type="sldNum" idx="79"/>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120078A5-FB63-4B4F-99BD-75497988161B}" type="slidenum">
              <a:rPr lang="de-DE" sz="1200" b="0" u="none" strike="noStrike">
                <a:solidFill>
                  <a:srgbClr val="000000"/>
                </a:solidFill>
                <a:effectLst/>
                <a:uFillTx/>
                <a:latin typeface="Calibri"/>
                <a:ea typeface="+mn-ea"/>
              </a:rPr>
              <a:t>9</a:t>
            </a:fld>
            <a:endParaRPr lang="en-US" sz="1200" b="0" u="none" strike="noStrike">
              <a:solidFill>
                <a:srgbClr val="000000"/>
              </a:solidFill>
              <a:effectLst/>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122480"/>
            <a:ext cx="9143280" cy="2386800"/>
          </a:xfrm>
          <a:prstGeom prst="rect">
            <a:avLst/>
          </a:prstGeom>
          <a:noFill/>
          <a:ln w="0">
            <a:noFill/>
          </a:ln>
        </p:spPr>
        <p:txBody>
          <a:bodyPr lIns="91440" tIns="45720" rIns="91440" bIns="45720" anchor="b">
            <a:noAutofit/>
          </a:bodyPr>
          <a:lstStyle>
            <a:lvl1pPr indent="0" algn="ctr" defTabSz="914400">
              <a:lnSpc>
                <a:spcPct val="90000"/>
              </a:lnSpc>
              <a:buNone/>
              <a:tabLst>
                <a:tab pos="0" algn="l"/>
              </a:tabLst>
              <a:defRPr lang="de-DE" sz="6000" b="0" u="none" strike="noStrike">
                <a:solidFill>
                  <a:schemeClr val="dk1"/>
                </a:solidFill>
                <a:effectLst/>
                <a:uFillTx/>
                <a:latin typeface="Calibri Light"/>
              </a:defRPr>
            </a:lvl1pPr>
          </a:lstStyle>
          <a:p>
            <a:pPr indent="0" algn="ctr" defTabSz="914400">
              <a:lnSpc>
                <a:spcPct val="90000"/>
              </a:lnSpc>
              <a:buNone/>
              <a:tabLst>
                <a:tab pos="0" algn="l"/>
              </a:tabLst>
            </a:pPr>
            <a:r>
              <a:rPr lang="de-DE" sz="6000" b="0" u="none" strike="noStrike">
                <a:solidFill>
                  <a:schemeClr val="dk1"/>
                </a:solidFill>
                <a:effectLst/>
                <a:uFillTx/>
                <a:latin typeface="Calibri Light"/>
              </a:rPr>
              <a:t>Mastertitelformat bearbeiten</a:t>
            </a:r>
          </a:p>
        </p:txBody>
      </p:sp>
      <p:sp>
        <p:nvSpPr>
          <p:cNvPr id="3" name="PlaceHolder 2"/>
          <p:cNvSpPr>
            <a:spLocks noGrp="1"/>
          </p:cNvSpPr>
          <p:nvPr>
            <p:ph type="dt" idx="1"/>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 </a:t>
            </a:r>
            <a:endParaRPr lang="en-US" sz="1200" b="0" u="none" strike="noStrike">
              <a:solidFill>
                <a:srgbClr val="000000"/>
              </a:solidFill>
              <a:effectLst/>
              <a:uFillTx/>
              <a:latin typeface="Calibri"/>
            </a:endParaRPr>
          </a:p>
        </p:txBody>
      </p:sp>
      <p:sp>
        <p:nvSpPr>
          <p:cNvPr id="4" name="PlaceHolder 3"/>
          <p:cNvSpPr>
            <a:spLocks noGrp="1"/>
          </p:cNvSpPr>
          <p:nvPr>
            <p:ph type="ftr" idx="2"/>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 </a:t>
            </a:r>
          </a:p>
        </p:txBody>
      </p:sp>
      <p:sp>
        <p:nvSpPr>
          <p:cNvPr id="5" name="PlaceHolder 4"/>
          <p:cNvSpPr>
            <a:spLocks noGrp="1"/>
          </p:cNvSpPr>
          <p:nvPr>
            <p:ph type="sldNum" idx="3"/>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algn="r" defTabSz="914400">
              <a:lnSpc>
                <a:spcPct val="100000"/>
              </a:lnSpc>
              <a:buNone/>
              <a:tabLst>
                <a:tab pos="0" algn="l"/>
              </a:tabLst>
            </a:pPr>
            <a:fld id="{16930686-B428-4E73-98EE-351AE66A02A9}" type="slidenum">
              <a:rPr lang="de-DE" sz="1200" b="0" u="none" strike="noStrike">
                <a:solidFill>
                  <a:schemeClr val="dk1">
                    <a:lumMod val="75000"/>
                    <a:lumOff val="25000"/>
                  </a:schemeClr>
                </a:solidFill>
                <a:effectLst/>
                <a:uFillTx/>
                <a:latin typeface="Calibri"/>
              </a:rPr>
              <a:t>‹Nr.›</a:t>
            </a:fld>
            <a:endParaRPr lang="en-US" sz="1200" b="0" u="none" strike="noStrike">
              <a:solidFill>
                <a:srgbClr val="000000"/>
              </a:solidFill>
              <a:effectLst/>
              <a:uFillTx/>
              <a:latin typeface="Calibri"/>
            </a:endParaRPr>
          </a:p>
        </p:txBody>
      </p:sp>
      <p:sp>
        <p:nvSpPr>
          <p:cNvPr id="6" name="PlaceHolder 5"/>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lvl1pPr marL="432000" indent="-324000" defTabSz="914400">
              <a:lnSpc>
                <a:spcPct val="90000"/>
              </a:lnSpc>
              <a:spcBef>
                <a:spcPts val="1417"/>
              </a:spcBef>
              <a:buClr>
                <a:srgbClr val="000000"/>
              </a:buClr>
              <a:buSzPct val="45000"/>
              <a:buFont typeface="Wingdings" charset="2"/>
              <a:buChar char=""/>
              <a:defRPr lang="de-DE" sz="2800" b="0" u="none" strike="noStrike">
                <a:solidFill>
                  <a:schemeClr val="dk1"/>
                </a:solidFill>
                <a:effectLst/>
                <a:uFillTx/>
                <a:latin typeface="Calibri"/>
              </a:defRPr>
            </a:lvl1pPr>
            <a:lvl2pPr marL="864000" lvl="1" indent="-324000" defTabSz="914400">
              <a:lnSpc>
                <a:spcPct val="90000"/>
              </a:lnSpc>
              <a:spcBef>
                <a:spcPts val="1134"/>
              </a:spcBef>
              <a:buClr>
                <a:srgbClr val="000000"/>
              </a:buClr>
              <a:buSzPct val="75000"/>
              <a:buFont typeface="Symbol" charset="2"/>
              <a:buChar char=""/>
              <a:defRPr lang="de-DE" sz="2000" b="0" u="none" strike="noStrike">
                <a:solidFill>
                  <a:schemeClr val="dk1"/>
                </a:solidFill>
                <a:effectLst/>
                <a:uFillTx/>
                <a:latin typeface="Calibri"/>
              </a:defRPr>
            </a:lvl2pPr>
            <a:lvl3pPr marL="1296000" lvl="2" indent="-288000" defTabSz="914400">
              <a:lnSpc>
                <a:spcPct val="90000"/>
              </a:lnSpc>
              <a:spcBef>
                <a:spcPts val="850"/>
              </a:spcBef>
              <a:buClr>
                <a:srgbClr val="000000"/>
              </a:buClr>
              <a:buSzPct val="45000"/>
              <a:buFont typeface="Wingdings" charset="2"/>
              <a:buChar char=""/>
              <a:defRPr lang="de-DE" sz="1800" b="0" u="none" strike="noStrike">
                <a:solidFill>
                  <a:schemeClr val="dk1"/>
                </a:solidFill>
                <a:effectLst/>
                <a:uFillTx/>
                <a:latin typeface="Calibri"/>
              </a:defRPr>
            </a:lvl3pPr>
            <a:lvl4pPr marL="1728000" lvl="3" indent="-216000" defTabSz="914400">
              <a:lnSpc>
                <a:spcPct val="90000"/>
              </a:lnSpc>
              <a:spcBef>
                <a:spcPts val="567"/>
              </a:spcBef>
              <a:buClr>
                <a:srgbClr val="000000"/>
              </a:buClr>
              <a:buSzPct val="75000"/>
              <a:buFont typeface="Symbol" charset="2"/>
              <a:buChar char=""/>
              <a:defRPr lang="de-DE" sz="1800" b="0" u="none" strike="noStrike">
                <a:solidFill>
                  <a:schemeClr val="dk1"/>
                </a:solidFill>
                <a:effectLst/>
                <a:uFillTx/>
                <a:latin typeface="Calibri"/>
              </a:defRPr>
            </a:lvl4pPr>
            <a:lvl5pPr marL="2160000" lvl="4" indent="-216000" defTabSz="914400">
              <a:lnSpc>
                <a:spcPct val="90000"/>
              </a:lnSpc>
              <a:spcBef>
                <a:spcPts val="283"/>
              </a:spcBef>
              <a:buClr>
                <a:srgbClr val="000000"/>
              </a:buClr>
              <a:buSzPct val="45000"/>
              <a:buFont typeface="Wingdings" charset="2"/>
              <a:buChar char=""/>
              <a:defRPr lang="de-DE" sz="2000" b="0" u="none" strike="noStrike">
                <a:solidFill>
                  <a:schemeClr val="dk1"/>
                </a:solidFill>
                <a:effectLst/>
                <a:uFillTx/>
                <a:latin typeface="Calibri"/>
              </a:defRPr>
            </a:lvl5pPr>
            <a:lvl6pPr marL="2592000" lvl="5" indent="-216000" defTabSz="914400">
              <a:lnSpc>
                <a:spcPct val="90000"/>
              </a:lnSpc>
              <a:spcBef>
                <a:spcPts val="283"/>
              </a:spcBef>
              <a:buClr>
                <a:srgbClr val="000000"/>
              </a:buClr>
              <a:buSzPct val="45000"/>
              <a:buFont typeface="Wingdings" charset="2"/>
              <a:buChar char=""/>
              <a:defRPr lang="de-DE" sz="2000" b="0" u="none" strike="noStrike">
                <a:solidFill>
                  <a:schemeClr val="dk1"/>
                </a:solidFill>
                <a:effectLst/>
                <a:uFillTx/>
                <a:latin typeface="Calibri"/>
              </a:defRPr>
            </a:lvl6pPr>
            <a:lvl7pPr marL="3024000" lvl="6" indent="-216000" defTabSz="914400">
              <a:lnSpc>
                <a:spcPct val="90000"/>
              </a:lnSpc>
              <a:spcBef>
                <a:spcPts val="283"/>
              </a:spcBef>
              <a:buClr>
                <a:srgbClr val="000000"/>
              </a:buClr>
              <a:buSzPct val="45000"/>
              <a:buFont typeface="Wingdings" charset="2"/>
              <a:buChar char=""/>
              <a:defRPr lang="de-DE" sz="2000" b="0" u="none" strike="noStrike">
                <a:solidFill>
                  <a:schemeClr val="dk1"/>
                </a:solidFill>
                <a:effectLst/>
                <a:uFillTx/>
                <a:latin typeface="Calibri"/>
              </a:defRPr>
            </a:lvl7pPr>
          </a:lstStyle>
          <a:p>
            <a:pPr marL="432000" indent="-324000" defTabSz="9144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Calibri"/>
              </a:rPr>
              <a:t>Click to edit the outline text format</a:t>
            </a:r>
          </a:p>
          <a:p>
            <a:pPr marL="864000" lvl="1" indent="-324000" defTabSz="914400">
              <a:lnSpc>
                <a:spcPct val="90000"/>
              </a:lnSpc>
              <a:spcBef>
                <a:spcPts val="1134"/>
              </a:spcBef>
              <a:buClr>
                <a:srgbClr val="000000"/>
              </a:buClr>
              <a:buSzPct val="75000"/>
              <a:buFont typeface="Symbol" charset="2"/>
              <a:buChar char=""/>
            </a:pPr>
            <a:r>
              <a:rPr lang="de-DE" sz="2000" b="0" u="none" strike="noStrike">
                <a:solidFill>
                  <a:schemeClr val="dk1"/>
                </a:solidFill>
                <a:effectLst/>
                <a:uFillTx/>
                <a:latin typeface="Calibri"/>
              </a:rPr>
              <a:t>Second Outline Level</a:t>
            </a:r>
          </a:p>
          <a:p>
            <a:pPr marL="1296000" lvl="2" indent="-288000" defTabSz="914400">
              <a:lnSpc>
                <a:spcPct val="90000"/>
              </a:lnSpc>
              <a:spcBef>
                <a:spcPts val="850"/>
              </a:spcBef>
              <a:buClr>
                <a:srgbClr val="000000"/>
              </a:buClr>
              <a:buSzPct val="45000"/>
              <a:buFont typeface="Wingdings" charset="2"/>
              <a:buChar char=""/>
            </a:pPr>
            <a:r>
              <a:rPr lang="de-DE" sz="1800" b="0" u="none" strike="noStrike">
                <a:solidFill>
                  <a:schemeClr val="dk1"/>
                </a:solidFill>
                <a:effectLst/>
                <a:uFillTx/>
                <a:latin typeface="Calibri"/>
              </a:rPr>
              <a:t>Third Outline Level</a:t>
            </a:r>
          </a:p>
          <a:p>
            <a:pPr marL="1728000" lvl="3" indent="-216000" defTabSz="914400">
              <a:lnSpc>
                <a:spcPct val="90000"/>
              </a:lnSpc>
              <a:spcBef>
                <a:spcPts val="567"/>
              </a:spcBef>
              <a:buClr>
                <a:srgbClr val="000000"/>
              </a:buClr>
              <a:buSzPct val="75000"/>
              <a:buFont typeface="Symbol" charset="2"/>
              <a:buChar char=""/>
            </a:pPr>
            <a:r>
              <a:rPr lang="de-DE" sz="1800" b="0" u="none" strike="noStrike">
                <a:solidFill>
                  <a:schemeClr val="dk1"/>
                </a:solidFill>
                <a:effectLst/>
                <a:uFillTx/>
                <a:latin typeface="Calibri"/>
              </a:rPr>
              <a:t>Fourth Outline Level</a:t>
            </a:r>
          </a:p>
          <a:p>
            <a:pPr marL="2160000" lvl="4"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Calibri"/>
              </a:rPr>
              <a:t>Fifth Outline Level</a:t>
            </a:r>
          </a:p>
          <a:p>
            <a:pPr marL="2592000" lvl="5"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Calibri"/>
              </a:rPr>
              <a:t>Sixth Outline Level</a:t>
            </a:r>
          </a:p>
          <a:p>
            <a:pPr marL="3024000" lvl="6" indent="-216000" defTabSz="9144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Calibri"/>
              </a:rPr>
              <a:t>Seventh Outline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leich">
    <p:bg>
      <p:bgPr>
        <a:solidFill>
          <a:srgbClr val="FFFFFF"/>
        </a:solidFill>
        <a:effectLst/>
      </p:bgPr>
    </p:bg>
    <p:spTree>
      <p:nvGrpSpPr>
        <p:cNvPr id="1" name=""/>
        <p:cNvGrpSpPr/>
        <p:nvPr/>
      </p:nvGrpSpPr>
      <p:grpSpPr>
        <a:xfrm>
          <a:off x="0" y="0"/>
          <a:ext cx="0" cy="0"/>
          <a:chOff x="0" y="0"/>
          <a:chExt cx="0" cy="0"/>
        </a:xfrm>
      </p:grpSpPr>
      <p:sp>
        <p:nvSpPr>
          <p:cNvPr id="55" name="PlaceHolder 2"/>
          <p:cNvSpPr>
            <a:spLocks noGrp="1"/>
          </p:cNvSpPr>
          <p:nvPr>
            <p:ph type="body"/>
          </p:nvPr>
        </p:nvSpPr>
        <p:spPr>
          <a:xfrm>
            <a:off x="839880" y="1681200"/>
            <a:ext cx="5157000" cy="823320"/>
          </a:xfrm>
          <a:prstGeom prst="rect">
            <a:avLst/>
          </a:prstGeom>
          <a:noFill/>
          <a:ln w="0">
            <a:noFill/>
          </a:ln>
        </p:spPr>
        <p:txBody>
          <a:bodyPr lIns="91440" tIns="45720" rIns="91440" bIns="45720" anchor="b">
            <a:noAutofit/>
          </a:bodyPr>
          <a:lstStyle>
            <a:lvl1pPr marL="228600" indent="0" defTabSz="914400">
              <a:lnSpc>
                <a:spcPct val="90000"/>
              </a:lnSpc>
              <a:spcBef>
                <a:spcPts val="1001"/>
              </a:spcBef>
              <a:buNone/>
              <a:tabLst>
                <a:tab pos="0" algn="l"/>
              </a:tabLst>
              <a:defRPr lang="de-DE" sz="2400" b="1" u="none" strike="noStrike">
                <a:solidFill>
                  <a:schemeClr val="dk1"/>
                </a:solidFill>
                <a:effectLst/>
                <a:uFillTx/>
                <a:latin typeface="Calibri"/>
              </a:defRPr>
            </a:lvl1pPr>
          </a:lstStyle>
          <a:p>
            <a:pPr marL="228600" indent="0" defTabSz="914400">
              <a:lnSpc>
                <a:spcPct val="90000"/>
              </a:lnSpc>
              <a:spcBef>
                <a:spcPts val="1001"/>
              </a:spcBef>
              <a:buNone/>
              <a:tabLst>
                <a:tab pos="0" algn="l"/>
              </a:tabLst>
            </a:pPr>
            <a:r>
              <a:rPr lang="de-DE" sz="2400" b="1" u="none" strike="noStrike">
                <a:solidFill>
                  <a:schemeClr val="dk1"/>
                </a:solidFill>
                <a:effectLst/>
                <a:uFillTx/>
                <a:latin typeface="Calibri"/>
              </a:rPr>
              <a:t>Mastertextformat bearbeiten</a:t>
            </a:r>
            <a:endParaRPr lang="de-DE" sz="2400" b="0" u="none" strike="noStrike">
              <a:solidFill>
                <a:schemeClr val="dk1"/>
              </a:solidFill>
              <a:effectLst/>
              <a:uFillTx/>
              <a:latin typeface="Calibri"/>
            </a:endParaRPr>
          </a:p>
        </p:txBody>
      </p:sp>
      <p:sp>
        <p:nvSpPr>
          <p:cNvPr id="56" name="PlaceHolder 3"/>
          <p:cNvSpPr>
            <a:spLocks noGrp="1"/>
          </p:cNvSpPr>
          <p:nvPr>
            <p:ph type="body"/>
          </p:nvPr>
        </p:nvSpPr>
        <p:spPr>
          <a:xfrm>
            <a:off x="839880" y="2505240"/>
            <a:ext cx="5157000" cy="3683880"/>
          </a:xfrm>
          <a:prstGeom prst="rect">
            <a:avLst/>
          </a:prstGeom>
          <a:noFill/>
          <a:ln w="0">
            <a:noFill/>
          </a:ln>
        </p:spPr>
        <p:txBody>
          <a:bodyPr lIns="91440" tIns="45720" rIns="91440" bIns="45720" anchor="t">
            <a:noAutofit/>
          </a:bodyPr>
          <a:lstStyle>
            <a:lvl1pPr marL="228600" indent="-228600" defTabSz="914400">
              <a:lnSpc>
                <a:spcPct val="90000"/>
              </a:lnSpc>
              <a:spcBef>
                <a:spcPts val="1001"/>
              </a:spcBef>
              <a:buClr>
                <a:srgbClr val="000000"/>
              </a:buClr>
              <a:buFont typeface="Arial"/>
              <a:buChar char="•"/>
              <a:tabLst>
                <a:tab pos="0" algn="l"/>
              </a:tabLst>
              <a:defRPr lang="de-DE" sz="2800" b="0" u="none" strike="noStrike">
                <a:solidFill>
                  <a:schemeClr val="dk1"/>
                </a:solidFill>
                <a:effectLst/>
                <a:uFillTx/>
                <a:latin typeface="Calibri"/>
              </a:defRPr>
            </a:lvl1pPr>
            <a:lvl2pPr marL="685800" lvl="1" indent="-228600" defTabSz="914400">
              <a:lnSpc>
                <a:spcPct val="90000"/>
              </a:lnSpc>
              <a:spcBef>
                <a:spcPts val="499"/>
              </a:spcBef>
              <a:buClr>
                <a:srgbClr val="000000"/>
              </a:buClr>
              <a:buFont typeface="Arial"/>
              <a:buChar char="•"/>
              <a:tabLst>
                <a:tab pos="0" algn="l"/>
              </a:tabLst>
              <a:defRPr lang="de-DE" sz="2400" b="0" u="none" strike="noStrike">
                <a:solidFill>
                  <a:schemeClr val="dk1"/>
                </a:solidFill>
                <a:effectLst/>
                <a:uFillTx/>
                <a:latin typeface="Calibri"/>
              </a:defRPr>
            </a:lvl2pPr>
            <a:lvl3pPr marL="1143000" lvl="2" indent="-228600" defTabSz="914400">
              <a:lnSpc>
                <a:spcPct val="90000"/>
              </a:lnSpc>
              <a:spcBef>
                <a:spcPts val="499"/>
              </a:spcBef>
              <a:buClr>
                <a:srgbClr val="000000"/>
              </a:buClr>
              <a:buFont typeface="Arial"/>
              <a:buChar char="•"/>
              <a:tabLst>
                <a:tab pos="0" algn="l"/>
              </a:tabLst>
              <a:defRPr lang="de-DE" sz="2000" b="0" u="none" strike="noStrike">
                <a:solidFill>
                  <a:schemeClr val="dk1"/>
                </a:solidFill>
                <a:effectLst/>
                <a:uFillTx/>
                <a:latin typeface="Calibri"/>
              </a:defRPr>
            </a:lvl3pPr>
            <a:lvl4pPr marL="1600200" lvl="3" indent="-228600" defTabSz="914400">
              <a:lnSpc>
                <a:spcPct val="90000"/>
              </a:lnSpc>
              <a:spcBef>
                <a:spcPts val="499"/>
              </a:spcBef>
              <a:buClr>
                <a:srgbClr val="000000"/>
              </a:buClr>
              <a:buFont typeface="Arial"/>
              <a:buChar char="•"/>
              <a:tabLst>
                <a:tab pos="0" algn="l"/>
              </a:tabLst>
              <a:defRPr lang="de-DE" sz="1800" b="0" u="none" strike="noStrike">
                <a:solidFill>
                  <a:schemeClr val="dk1"/>
                </a:solidFill>
                <a:effectLst/>
                <a:uFillTx/>
                <a:latin typeface="Calibri"/>
              </a:defRPr>
            </a:lvl4pPr>
            <a:lvl5pPr marL="2057400" lvl="4" indent="-228600" defTabSz="914400">
              <a:lnSpc>
                <a:spcPct val="90000"/>
              </a:lnSpc>
              <a:spcBef>
                <a:spcPts val="499"/>
              </a:spcBef>
              <a:buClr>
                <a:srgbClr val="000000"/>
              </a:buClr>
              <a:buFont typeface="Arial"/>
              <a:buChar char="•"/>
              <a:tabLst>
                <a:tab pos="0" algn="l"/>
              </a:tabLst>
              <a:defRPr lang="de-DE" sz="1800" b="0" u="none" strike="noStrike">
                <a:solidFill>
                  <a:schemeClr val="dk1"/>
                </a:solidFill>
                <a:effectLst/>
                <a:uFillTx/>
                <a:latin typeface="Calibri"/>
              </a:defRPr>
            </a:lvl5pPr>
          </a:lstStyle>
          <a:p>
            <a:pPr marL="228600" indent="-228600" defTabSz="914400">
              <a:lnSpc>
                <a:spcPct val="90000"/>
              </a:lnSpc>
              <a:spcBef>
                <a:spcPts val="1001"/>
              </a:spcBef>
              <a:buClr>
                <a:srgbClr val="000000"/>
              </a:buClr>
              <a:buFont typeface="Arial"/>
              <a:buChar char="•"/>
              <a:tabLst>
                <a:tab pos="0" algn="l"/>
              </a:tabLst>
            </a:pPr>
            <a:r>
              <a:rPr lang="de-DE" sz="2800" b="0" u="none" strike="noStrike">
                <a:solidFill>
                  <a:schemeClr val="dk1"/>
                </a:solidFill>
                <a:effectLst/>
                <a:uFillTx/>
                <a:latin typeface="Calibri"/>
              </a:rPr>
              <a:t>Mastertextformat bearbeiten</a:t>
            </a:r>
          </a:p>
          <a:p>
            <a:pPr marL="685800" lvl="1" indent="-228600" defTabSz="914400">
              <a:lnSpc>
                <a:spcPct val="90000"/>
              </a:lnSpc>
              <a:spcBef>
                <a:spcPts val="499"/>
              </a:spcBef>
              <a:buClr>
                <a:srgbClr val="000000"/>
              </a:buClr>
              <a:buFont typeface="Arial"/>
              <a:buChar char="•"/>
              <a:tabLst>
                <a:tab pos="0" algn="l"/>
              </a:tabLst>
            </a:pPr>
            <a:r>
              <a:rPr lang="de-DE" sz="2400" b="0" u="none" strike="noStrike">
                <a:solidFill>
                  <a:schemeClr val="dk1"/>
                </a:solidFill>
                <a:effectLst/>
                <a:uFillTx/>
                <a:latin typeface="Calibri"/>
              </a:rPr>
              <a:t>Zweite Ebene</a:t>
            </a:r>
          </a:p>
          <a:p>
            <a:pPr marL="1143000" lvl="2" indent="-228600" defTabSz="914400">
              <a:lnSpc>
                <a:spcPct val="90000"/>
              </a:lnSpc>
              <a:spcBef>
                <a:spcPts val="499"/>
              </a:spcBef>
              <a:buClr>
                <a:srgbClr val="000000"/>
              </a:buClr>
              <a:buFont typeface="Arial"/>
              <a:buChar char="•"/>
              <a:tabLst>
                <a:tab pos="0" algn="l"/>
              </a:tabLst>
            </a:pPr>
            <a:r>
              <a:rPr lang="de-DE" sz="2000" b="0" u="none" strike="noStrike">
                <a:solidFill>
                  <a:schemeClr val="dk1"/>
                </a:solidFill>
                <a:effectLst/>
                <a:uFillTx/>
                <a:latin typeface="Calibri"/>
              </a:rPr>
              <a:t>Dritte Ebene</a:t>
            </a:r>
          </a:p>
          <a:p>
            <a:pPr marL="1600200" lvl="3" indent="-228600" defTabSz="914400">
              <a:lnSpc>
                <a:spcPct val="90000"/>
              </a:lnSpc>
              <a:spcBef>
                <a:spcPts val="499"/>
              </a:spcBef>
              <a:buClr>
                <a:srgbClr val="000000"/>
              </a:buClr>
              <a:buFont typeface="Arial"/>
              <a:buChar char="•"/>
              <a:tabLst>
                <a:tab pos="0" algn="l"/>
              </a:tabLst>
            </a:pPr>
            <a:r>
              <a:rPr lang="de-DE" sz="1800" b="0" u="none" strike="noStrike">
                <a:solidFill>
                  <a:schemeClr val="dk1"/>
                </a:solidFill>
                <a:effectLst/>
                <a:uFillTx/>
                <a:latin typeface="Calibri"/>
              </a:rPr>
              <a:t>Vierte Ebene</a:t>
            </a:r>
          </a:p>
          <a:p>
            <a:pPr marL="2057400" lvl="4" indent="-228600" defTabSz="914400">
              <a:lnSpc>
                <a:spcPct val="90000"/>
              </a:lnSpc>
              <a:spcBef>
                <a:spcPts val="499"/>
              </a:spcBef>
              <a:buClr>
                <a:srgbClr val="000000"/>
              </a:buClr>
              <a:buFont typeface="Arial"/>
              <a:buChar char="•"/>
              <a:tabLst>
                <a:tab pos="0" algn="l"/>
              </a:tabLst>
            </a:pPr>
            <a:r>
              <a:rPr lang="de-DE" sz="1800" b="0" u="none" strike="noStrike">
                <a:solidFill>
                  <a:schemeClr val="dk1"/>
                </a:solidFill>
                <a:effectLst/>
                <a:uFillTx/>
                <a:latin typeface="Calibri"/>
              </a:rPr>
              <a:t>Fünfte Ebene</a:t>
            </a:r>
          </a:p>
        </p:txBody>
      </p:sp>
      <p:sp>
        <p:nvSpPr>
          <p:cNvPr id="57" name="PlaceHolder 4"/>
          <p:cNvSpPr>
            <a:spLocks noGrp="1"/>
          </p:cNvSpPr>
          <p:nvPr>
            <p:ph type="body"/>
          </p:nvPr>
        </p:nvSpPr>
        <p:spPr>
          <a:xfrm>
            <a:off x="6172200" y="1681200"/>
            <a:ext cx="5182560" cy="823320"/>
          </a:xfrm>
          <a:prstGeom prst="rect">
            <a:avLst/>
          </a:prstGeom>
          <a:noFill/>
          <a:ln w="0">
            <a:noFill/>
          </a:ln>
        </p:spPr>
        <p:txBody>
          <a:bodyPr lIns="91440" tIns="45720" rIns="91440" bIns="45720" anchor="b">
            <a:noAutofit/>
          </a:bodyPr>
          <a:lstStyle>
            <a:lvl1pPr marL="228600" indent="0" defTabSz="914400">
              <a:lnSpc>
                <a:spcPct val="90000"/>
              </a:lnSpc>
              <a:spcBef>
                <a:spcPts val="1001"/>
              </a:spcBef>
              <a:buNone/>
              <a:tabLst>
                <a:tab pos="0" algn="l"/>
              </a:tabLst>
              <a:defRPr lang="de-DE" sz="2400" b="1" u="none" strike="noStrike">
                <a:solidFill>
                  <a:schemeClr val="dk1"/>
                </a:solidFill>
                <a:effectLst/>
                <a:uFillTx/>
                <a:latin typeface="Calibri"/>
              </a:defRPr>
            </a:lvl1pPr>
          </a:lstStyle>
          <a:p>
            <a:pPr marL="228600" indent="0" defTabSz="914400">
              <a:lnSpc>
                <a:spcPct val="90000"/>
              </a:lnSpc>
              <a:spcBef>
                <a:spcPts val="1001"/>
              </a:spcBef>
              <a:buNone/>
              <a:tabLst>
                <a:tab pos="0" algn="l"/>
              </a:tabLst>
            </a:pPr>
            <a:r>
              <a:rPr lang="de-DE" sz="2400" b="1" u="none" strike="noStrike">
                <a:solidFill>
                  <a:schemeClr val="dk1"/>
                </a:solidFill>
                <a:effectLst/>
                <a:uFillTx/>
                <a:latin typeface="Calibri"/>
              </a:rPr>
              <a:t>Mastertextformat bearbeiten</a:t>
            </a:r>
            <a:endParaRPr lang="de-DE" sz="2400" b="0" u="none" strike="noStrike">
              <a:solidFill>
                <a:schemeClr val="dk1"/>
              </a:solidFill>
              <a:effectLst/>
              <a:uFillTx/>
              <a:latin typeface="Calibri"/>
            </a:endParaRPr>
          </a:p>
        </p:txBody>
      </p:sp>
      <p:sp>
        <p:nvSpPr>
          <p:cNvPr id="58" name="PlaceHolder 5"/>
          <p:cNvSpPr>
            <a:spLocks noGrp="1"/>
          </p:cNvSpPr>
          <p:nvPr>
            <p:ph type="body"/>
          </p:nvPr>
        </p:nvSpPr>
        <p:spPr>
          <a:xfrm>
            <a:off x="6172200" y="2505240"/>
            <a:ext cx="5182560" cy="3683880"/>
          </a:xfrm>
          <a:prstGeom prst="rect">
            <a:avLst/>
          </a:prstGeom>
          <a:noFill/>
          <a:ln w="0">
            <a:noFill/>
          </a:ln>
        </p:spPr>
        <p:txBody>
          <a:bodyPr lIns="91440" tIns="45720" rIns="91440" bIns="45720" anchor="t">
            <a:noAutofit/>
          </a:bodyPr>
          <a:lstStyle>
            <a:lvl1pPr marL="228600" indent="-228600" defTabSz="914400">
              <a:lnSpc>
                <a:spcPct val="90000"/>
              </a:lnSpc>
              <a:spcBef>
                <a:spcPts val="1001"/>
              </a:spcBef>
              <a:buClr>
                <a:srgbClr val="000000"/>
              </a:buClr>
              <a:buFont typeface="Arial"/>
              <a:buChar char="•"/>
              <a:tabLst>
                <a:tab pos="0" algn="l"/>
              </a:tabLst>
              <a:defRPr lang="de-DE" sz="2800" b="0" u="none" strike="noStrike">
                <a:solidFill>
                  <a:schemeClr val="dk1"/>
                </a:solidFill>
                <a:effectLst/>
                <a:uFillTx/>
                <a:latin typeface="Calibri"/>
              </a:defRPr>
            </a:lvl1pPr>
            <a:lvl2pPr marL="685800" lvl="1" indent="-228600" defTabSz="914400">
              <a:lnSpc>
                <a:spcPct val="90000"/>
              </a:lnSpc>
              <a:spcBef>
                <a:spcPts val="499"/>
              </a:spcBef>
              <a:buClr>
                <a:srgbClr val="000000"/>
              </a:buClr>
              <a:buFont typeface="Arial"/>
              <a:buChar char="•"/>
              <a:tabLst>
                <a:tab pos="0" algn="l"/>
              </a:tabLst>
              <a:defRPr lang="de-DE" sz="2400" b="0" u="none" strike="noStrike">
                <a:solidFill>
                  <a:schemeClr val="dk1"/>
                </a:solidFill>
                <a:effectLst/>
                <a:uFillTx/>
                <a:latin typeface="Calibri"/>
              </a:defRPr>
            </a:lvl2pPr>
            <a:lvl3pPr marL="1143000" lvl="2" indent="-228600" defTabSz="914400">
              <a:lnSpc>
                <a:spcPct val="90000"/>
              </a:lnSpc>
              <a:spcBef>
                <a:spcPts val="499"/>
              </a:spcBef>
              <a:buClr>
                <a:srgbClr val="000000"/>
              </a:buClr>
              <a:buFont typeface="Arial"/>
              <a:buChar char="•"/>
              <a:tabLst>
                <a:tab pos="0" algn="l"/>
              </a:tabLst>
              <a:defRPr lang="de-DE" sz="2000" b="0" u="none" strike="noStrike">
                <a:solidFill>
                  <a:schemeClr val="dk1"/>
                </a:solidFill>
                <a:effectLst/>
                <a:uFillTx/>
                <a:latin typeface="Calibri"/>
              </a:defRPr>
            </a:lvl3pPr>
            <a:lvl4pPr marL="1600200" lvl="3" indent="-228600" defTabSz="914400">
              <a:lnSpc>
                <a:spcPct val="90000"/>
              </a:lnSpc>
              <a:spcBef>
                <a:spcPts val="499"/>
              </a:spcBef>
              <a:buClr>
                <a:srgbClr val="000000"/>
              </a:buClr>
              <a:buFont typeface="Arial"/>
              <a:buChar char="•"/>
              <a:tabLst>
                <a:tab pos="0" algn="l"/>
              </a:tabLst>
              <a:defRPr lang="de-DE" sz="1800" b="0" u="none" strike="noStrike">
                <a:solidFill>
                  <a:schemeClr val="dk1"/>
                </a:solidFill>
                <a:effectLst/>
                <a:uFillTx/>
                <a:latin typeface="Calibri"/>
              </a:defRPr>
            </a:lvl4pPr>
            <a:lvl5pPr marL="2057400" lvl="4" indent="-228600" defTabSz="914400">
              <a:lnSpc>
                <a:spcPct val="90000"/>
              </a:lnSpc>
              <a:spcBef>
                <a:spcPts val="499"/>
              </a:spcBef>
              <a:buClr>
                <a:srgbClr val="000000"/>
              </a:buClr>
              <a:buFont typeface="Arial"/>
              <a:buChar char="•"/>
              <a:tabLst>
                <a:tab pos="0" algn="l"/>
              </a:tabLst>
              <a:defRPr lang="de-DE" sz="1800" b="0" u="none" strike="noStrike">
                <a:solidFill>
                  <a:schemeClr val="dk1"/>
                </a:solidFill>
                <a:effectLst/>
                <a:uFillTx/>
                <a:latin typeface="Calibri"/>
              </a:defRPr>
            </a:lvl5pPr>
          </a:lstStyle>
          <a:p>
            <a:pPr marL="228600" indent="-228600" defTabSz="914400">
              <a:lnSpc>
                <a:spcPct val="90000"/>
              </a:lnSpc>
              <a:spcBef>
                <a:spcPts val="1001"/>
              </a:spcBef>
              <a:buClr>
                <a:srgbClr val="000000"/>
              </a:buClr>
              <a:buFont typeface="Arial"/>
              <a:buChar char="•"/>
              <a:tabLst>
                <a:tab pos="0" algn="l"/>
              </a:tabLst>
            </a:pPr>
            <a:r>
              <a:rPr lang="de-DE" sz="2800" b="0" u="none" strike="noStrike">
                <a:solidFill>
                  <a:schemeClr val="dk1"/>
                </a:solidFill>
                <a:effectLst/>
                <a:uFillTx/>
                <a:latin typeface="Calibri"/>
              </a:rPr>
              <a:t>Mastertextformat bearbeiten</a:t>
            </a:r>
          </a:p>
          <a:p>
            <a:pPr marL="685800" lvl="1" indent="-228600" defTabSz="914400">
              <a:lnSpc>
                <a:spcPct val="90000"/>
              </a:lnSpc>
              <a:spcBef>
                <a:spcPts val="499"/>
              </a:spcBef>
              <a:buClr>
                <a:srgbClr val="000000"/>
              </a:buClr>
              <a:buFont typeface="Arial"/>
              <a:buChar char="•"/>
              <a:tabLst>
                <a:tab pos="0" algn="l"/>
              </a:tabLst>
            </a:pPr>
            <a:r>
              <a:rPr lang="de-DE" sz="2400" b="0" u="none" strike="noStrike">
                <a:solidFill>
                  <a:schemeClr val="dk1"/>
                </a:solidFill>
                <a:effectLst/>
                <a:uFillTx/>
                <a:latin typeface="Calibri"/>
              </a:rPr>
              <a:t>Zweite Ebene</a:t>
            </a:r>
          </a:p>
          <a:p>
            <a:pPr marL="1143000" lvl="2" indent="-228600" defTabSz="914400">
              <a:lnSpc>
                <a:spcPct val="90000"/>
              </a:lnSpc>
              <a:spcBef>
                <a:spcPts val="499"/>
              </a:spcBef>
              <a:buClr>
                <a:srgbClr val="000000"/>
              </a:buClr>
              <a:buFont typeface="Arial"/>
              <a:buChar char="•"/>
              <a:tabLst>
                <a:tab pos="0" algn="l"/>
              </a:tabLst>
            </a:pPr>
            <a:r>
              <a:rPr lang="de-DE" sz="2000" b="0" u="none" strike="noStrike">
                <a:solidFill>
                  <a:schemeClr val="dk1"/>
                </a:solidFill>
                <a:effectLst/>
                <a:uFillTx/>
                <a:latin typeface="Calibri"/>
              </a:rPr>
              <a:t>Dritte Ebene</a:t>
            </a:r>
          </a:p>
          <a:p>
            <a:pPr marL="1600200" lvl="3" indent="-228600" defTabSz="914400">
              <a:lnSpc>
                <a:spcPct val="90000"/>
              </a:lnSpc>
              <a:spcBef>
                <a:spcPts val="499"/>
              </a:spcBef>
              <a:buClr>
                <a:srgbClr val="000000"/>
              </a:buClr>
              <a:buFont typeface="Arial"/>
              <a:buChar char="•"/>
              <a:tabLst>
                <a:tab pos="0" algn="l"/>
              </a:tabLst>
            </a:pPr>
            <a:r>
              <a:rPr lang="de-DE" sz="1800" b="0" u="none" strike="noStrike">
                <a:solidFill>
                  <a:schemeClr val="dk1"/>
                </a:solidFill>
                <a:effectLst/>
                <a:uFillTx/>
                <a:latin typeface="Calibri"/>
              </a:rPr>
              <a:t>Vierte Ebene</a:t>
            </a:r>
          </a:p>
          <a:p>
            <a:pPr marL="2057400" lvl="4" indent="-228600" defTabSz="914400">
              <a:lnSpc>
                <a:spcPct val="90000"/>
              </a:lnSpc>
              <a:spcBef>
                <a:spcPts val="499"/>
              </a:spcBef>
              <a:buClr>
                <a:srgbClr val="000000"/>
              </a:buClr>
              <a:buFont typeface="Arial"/>
              <a:buChar char="•"/>
              <a:tabLst>
                <a:tab pos="0" algn="l"/>
              </a:tabLst>
            </a:pPr>
            <a:r>
              <a:rPr lang="de-DE" sz="1800" b="0" u="none" strike="noStrike">
                <a:solidFill>
                  <a:schemeClr val="dk1"/>
                </a:solidFill>
                <a:effectLst/>
                <a:uFillTx/>
                <a:latin typeface="Calibri"/>
              </a:rPr>
              <a:t>Fünfte Ebene</a:t>
            </a:r>
          </a:p>
        </p:txBody>
      </p:sp>
      <p:sp>
        <p:nvSpPr>
          <p:cNvPr id="59" name="PlaceHolder 6"/>
          <p:cNvSpPr>
            <a:spLocks noGrp="1"/>
          </p:cNvSpPr>
          <p:nvPr>
            <p:ph type="dt" idx="25"/>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60" name="PlaceHolder 7"/>
          <p:cNvSpPr>
            <a:spLocks noGrp="1"/>
          </p:cNvSpPr>
          <p:nvPr>
            <p:ph type="ftr" idx="26"/>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&lt;footer&gt;</a:t>
            </a:r>
          </a:p>
        </p:txBody>
      </p:sp>
      <p:sp>
        <p:nvSpPr>
          <p:cNvPr id="61" name="PlaceHolder 8"/>
          <p:cNvSpPr>
            <a:spLocks noGrp="1"/>
          </p:cNvSpPr>
          <p:nvPr>
            <p:ph type="sldNum" idx="27"/>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algn="r" defTabSz="914400">
              <a:lnSpc>
                <a:spcPct val="100000"/>
              </a:lnSpc>
              <a:buNone/>
              <a:tabLst>
                <a:tab pos="0" algn="l"/>
              </a:tabLst>
            </a:pPr>
            <a:fld id="{F04FF58C-A25D-4035-AFEB-34EE3A2A129B}" type="slidenum">
              <a:rPr lang="de-DE" sz="1200" b="0" u="none" strike="noStrike">
                <a:solidFill>
                  <a:schemeClr val="dk1">
                    <a:lumMod val="75000"/>
                    <a:lumOff val="25000"/>
                  </a:schemeClr>
                </a:solidFill>
                <a:effectLst/>
                <a:uFillTx/>
                <a:latin typeface="Calibri"/>
              </a:rPr>
              <a:t>‹Nr.›</a:t>
            </a:fld>
            <a:endParaRPr lang="en-US" sz="1200" b="0" u="none" strike="noStrike">
              <a:solidFill>
                <a:srgbClr val="000000"/>
              </a:solidFill>
              <a:effectLst/>
              <a:uFillTx/>
              <a:latin typeface="Calibri"/>
            </a:endParaRPr>
          </a:p>
        </p:txBody>
      </p:sp>
      <p:sp>
        <p:nvSpPr>
          <p:cNvPr id="2" name="PlaceHolder 2">
            <a:extLst>
              <a:ext uri="{FF2B5EF4-FFF2-40B4-BE49-F238E27FC236}">
                <a16:creationId xmlns:a16="http://schemas.microsoft.com/office/drawing/2014/main" id="{65FC7346-EA8F-AA03-B1DD-357B07AF0978}"/>
              </a:ext>
            </a:extLst>
          </p:cNvPr>
          <p:cNvSpPr txBox="1">
            <a:spLocks/>
          </p:cNvSpPr>
          <p:nvPr userDrawn="1"/>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endParaRPr lang="de-DE" sz="3600" b="1" kern="1200" dirty="0">
              <a:solidFill>
                <a:srgbClr val="000000"/>
              </a:solidFill>
              <a:effectLst/>
              <a:latin typeface="Arial" panose="020B0604020202020204" pitchFamily="34" charset="0"/>
              <a:ea typeface="+mj-ea"/>
              <a:cs typeface="+mj-cs"/>
            </a:endParaRPr>
          </a:p>
          <a:p>
            <a:endParaRPr lang="de-DE" sz="3600" b="1" dirty="0">
              <a:latin typeface="Calibri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bg>
      <p:bgPr>
        <a:solidFill>
          <a:srgbClr val="FFFFFF"/>
        </a:solidFill>
        <a:effectLst/>
      </p:bgPr>
    </p:bg>
    <p:spTree>
      <p:nvGrpSpPr>
        <p:cNvPr id="1" name=""/>
        <p:cNvGrpSpPr/>
        <p:nvPr/>
      </p:nvGrpSpPr>
      <p:grpSpPr>
        <a:xfrm>
          <a:off x="0" y="0"/>
          <a:ext cx="0" cy="0"/>
          <a:chOff x="0" y="0"/>
          <a:chExt cx="0" cy="0"/>
        </a:xfrm>
      </p:grpSpPr>
      <p:sp>
        <p:nvSpPr>
          <p:cNvPr id="63" name="PlaceHolder 2"/>
          <p:cNvSpPr>
            <a:spLocks noGrp="1"/>
          </p:cNvSpPr>
          <p:nvPr>
            <p:ph type="dt" idx="28"/>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64" name="PlaceHolder 3"/>
          <p:cNvSpPr>
            <a:spLocks noGrp="1"/>
          </p:cNvSpPr>
          <p:nvPr>
            <p:ph type="ftr" idx="29"/>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&lt;footer&gt;</a:t>
            </a:r>
          </a:p>
        </p:txBody>
      </p:sp>
      <p:sp>
        <p:nvSpPr>
          <p:cNvPr id="65" name="PlaceHolder 4"/>
          <p:cNvSpPr>
            <a:spLocks noGrp="1"/>
          </p:cNvSpPr>
          <p:nvPr>
            <p:ph type="sldNum" idx="30"/>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algn="r" defTabSz="914400">
              <a:lnSpc>
                <a:spcPct val="100000"/>
              </a:lnSpc>
              <a:buNone/>
              <a:tabLst>
                <a:tab pos="0" algn="l"/>
              </a:tabLst>
            </a:pPr>
            <a:fld id="{DBF7CB51-324C-438C-B72F-9B0391A3E9E7}" type="slidenum">
              <a:rPr lang="de-DE" sz="1200" b="0" u="none" strike="noStrike">
                <a:solidFill>
                  <a:schemeClr val="dk1">
                    <a:lumMod val="75000"/>
                    <a:lumOff val="25000"/>
                  </a:schemeClr>
                </a:solidFill>
                <a:effectLst/>
                <a:uFillTx/>
                <a:latin typeface="Calibri"/>
              </a:rPr>
              <a:t>‹Nr.›</a:t>
            </a:fld>
            <a:endParaRPr lang="en-US" sz="1200" b="0" u="none" strike="noStrike">
              <a:solidFill>
                <a:srgbClr val="000000"/>
              </a:solidFill>
              <a:effectLst/>
              <a:uFillTx/>
              <a:latin typeface="Calibri"/>
            </a:endParaRPr>
          </a:p>
        </p:txBody>
      </p:sp>
      <p:sp>
        <p:nvSpPr>
          <p:cNvPr id="2" name="PlaceHolder 2">
            <a:extLst>
              <a:ext uri="{FF2B5EF4-FFF2-40B4-BE49-F238E27FC236}">
                <a16:creationId xmlns:a16="http://schemas.microsoft.com/office/drawing/2014/main" id="{B18C6A99-5A75-B715-2BDF-85012C007A8B}"/>
              </a:ext>
            </a:extLst>
          </p:cNvPr>
          <p:cNvSpPr txBox="1">
            <a:spLocks/>
          </p:cNvSpPr>
          <p:nvPr userDrawn="1"/>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endParaRPr lang="de-DE" sz="3600" b="1" kern="1200" dirty="0">
              <a:solidFill>
                <a:srgbClr val="000000"/>
              </a:solidFill>
              <a:effectLst/>
              <a:latin typeface="Arial" panose="020B0604020202020204" pitchFamily="34" charset="0"/>
              <a:ea typeface="+mj-ea"/>
              <a:cs typeface="+mj-cs"/>
            </a:endParaRPr>
          </a:p>
          <a:p>
            <a:endParaRPr lang="de-DE" sz="3600" b="1" dirty="0">
              <a:latin typeface="Calibri Light"/>
            </a:endParaRPr>
          </a:p>
        </p:txBody>
      </p:sp>
      <p:sp>
        <p:nvSpPr>
          <p:cNvPr id="3" name="Textplatzhalter 7">
            <a:extLst>
              <a:ext uri="{FF2B5EF4-FFF2-40B4-BE49-F238E27FC236}">
                <a16:creationId xmlns:a16="http://schemas.microsoft.com/office/drawing/2014/main" id="{422D8F53-84EF-D5CB-7091-CFF2CDBFB9DB}"/>
              </a:ext>
            </a:extLst>
          </p:cNvPr>
          <p:cNvSpPr>
            <a:spLocks noGrp="1"/>
          </p:cNvSpPr>
          <p:nvPr>
            <p:ph type="body" sz="quarter" idx="19" hasCustomPrompt="1"/>
          </p:nvPr>
        </p:nvSpPr>
        <p:spPr>
          <a:xfrm>
            <a:off x="264240" y="269027"/>
            <a:ext cx="7965360" cy="1111104"/>
          </a:xfrm>
          <a:prstGeom prst="rect">
            <a:avLst/>
          </a:prstGeom>
        </p:spPr>
        <p:txBody>
          <a:bodyPr/>
          <a:lstStyle>
            <a:lvl1pPr marL="0" indent="0">
              <a:lnSpc>
                <a:spcPct val="90000"/>
              </a:lnSpc>
              <a:spcBef>
                <a:spcPts val="0"/>
              </a:spcBef>
              <a:buNone/>
              <a:defRPr sz="3600" b="1">
                <a:latin typeface="Arial" panose="020B0604020202020204" pitchFamily="34" charset="0"/>
                <a:cs typeface="Arial" panose="020B0604020202020204" pitchFamily="34" charset="0"/>
              </a:defRPr>
            </a:lvl1pPr>
            <a:lvl4pPr marL="1371600" indent="0">
              <a:buNone/>
              <a:defRPr/>
            </a:lvl4pPr>
            <a:lvl5pPr marL="1828800" indent="0">
              <a:buNone/>
              <a:defRPr/>
            </a:lvl5pPr>
          </a:lstStyle>
          <a:p>
            <a:pPr lvl="0"/>
            <a:r>
              <a:rPr lang="de-DE" dirty="0"/>
              <a:t>Platzhalter Titel Zeile 1</a:t>
            </a:r>
          </a:p>
          <a:p>
            <a:pPr lvl="0"/>
            <a:r>
              <a:rPr lang="de-DE" dirty="0"/>
              <a:t>Platzhalter Titel Zeile 2</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bg>
      <p:bgPr>
        <a:solidFill>
          <a:srgbClr val="FFFFFF"/>
        </a:solidFill>
        <a:effectLst/>
      </p:bgPr>
    </p:bg>
    <p:spTree>
      <p:nvGrpSpPr>
        <p:cNvPr id="1" name=""/>
        <p:cNvGrpSpPr/>
        <p:nvPr/>
      </p:nvGrpSpPr>
      <p:grpSpPr>
        <a:xfrm>
          <a:off x="0" y="0"/>
          <a:ext cx="0" cy="0"/>
          <a:chOff x="0" y="0"/>
          <a:chExt cx="0" cy="0"/>
        </a:xfrm>
      </p:grpSpPr>
      <p:sp>
        <p:nvSpPr>
          <p:cNvPr id="66" name="PlaceHolder 1"/>
          <p:cNvSpPr>
            <a:spLocks noGrp="1"/>
          </p:cNvSpPr>
          <p:nvPr>
            <p:ph type="dt" idx="31"/>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67" name="PlaceHolder 2"/>
          <p:cNvSpPr>
            <a:spLocks noGrp="1"/>
          </p:cNvSpPr>
          <p:nvPr>
            <p:ph type="ftr" idx="32"/>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&lt;footer&gt;</a:t>
            </a:r>
          </a:p>
        </p:txBody>
      </p:sp>
      <p:sp>
        <p:nvSpPr>
          <p:cNvPr id="68" name="PlaceHolder 3"/>
          <p:cNvSpPr>
            <a:spLocks noGrp="1"/>
          </p:cNvSpPr>
          <p:nvPr>
            <p:ph type="sldNum" idx="33"/>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algn="r" defTabSz="914400">
              <a:lnSpc>
                <a:spcPct val="100000"/>
              </a:lnSpc>
              <a:buNone/>
              <a:tabLst>
                <a:tab pos="0" algn="l"/>
              </a:tabLst>
            </a:pPr>
            <a:fld id="{1552A578-9E9C-4B74-8393-9C9DC1A8AB33}" type="slidenum">
              <a:rPr lang="de-DE" sz="1200" b="0" u="none" strike="noStrike">
                <a:solidFill>
                  <a:schemeClr val="dk1">
                    <a:lumMod val="75000"/>
                    <a:lumOff val="25000"/>
                  </a:schemeClr>
                </a:solidFill>
                <a:effectLst/>
                <a:uFillTx/>
                <a:latin typeface="Calibri"/>
              </a:rPr>
              <a:t>‹Nr.›</a:t>
            </a:fld>
            <a:endParaRPr lang="en-US" sz="1200" b="0" u="none" strike="noStrike">
              <a:solidFill>
                <a:srgbClr val="000000"/>
              </a:solidFill>
              <a:effectLst/>
              <a:uFillTx/>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nhalt mit Überschrift">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839880" y="457200"/>
            <a:ext cx="3931560" cy="1599480"/>
          </a:xfrm>
          <a:prstGeom prst="rect">
            <a:avLst/>
          </a:prstGeom>
          <a:noFill/>
          <a:ln w="0">
            <a:noFill/>
          </a:ln>
        </p:spPr>
        <p:txBody>
          <a:bodyPr lIns="91440" tIns="45720" rIns="91440" bIns="45720" anchor="b">
            <a:noAutofit/>
          </a:bodyPr>
          <a:lstStyle>
            <a:lvl1pPr indent="0" defTabSz="914400">
              <a:lnSpc>
                <a:spcPct val="90000"/>
              </a:lnSpc>
              <a:buNone/>
              <a:tabLst>
                <a:tab pos="0" algn="l"/>
              </a:tabLst>
              <a:defRPr lang="de-DE" sz="3200" b="0" u="none" strike="noStrike">
                <a:solidFill>
                  <a:schemeClr val="dk1"/>
                </a:solidFill>
                <a:effectLst/>
                <a:uFillTx/>
                <a:latin typeface="Calibri Light"/>
              </a:defRPr>
            </a:lvl1pPr>
          </a:lstStyle>
          <a:p>
            <a:pPr indent="0" defTabSz="914400">
              <a:lnSpc>
                <a:spcPct val="90000"/>
              </a:lnSpc>
              <a:buNone/>
              <a:tabLst>
                <a:tab pos="0" algn="l"/>
              </a:tabLst>
            </a:pPr>
            <a:r>
              <a:rPr lang="de-DE" sz="3200" b="0" u="none" strike="noStrike">
                <a:solidFill>
                  <a:schemeClr val="dk1"/>
                </a:solidFill>
                <a:effectLst/>
                <a:uFillTx/>
                <a:latin typeface="Calibri Light"/>
              </a:rPr>
              <a:t>Mastertitelformat bearbeiten</a:t>
            </a:r>
          </a:p>
        </p:txBody>
      </p:sp>
      <p:sp>
        <p:nvSpPr>
          <p:cNvPr id="8" name="PlaceHolder 2"/>
          <p:cNvSpPr>
            <a:spLocks noGrp="1"/>
          </p:cNvSpPr>
          <p:nvPr>
            <p:ph type="body"/>
          </p:nvPr>
        </p:nvSpPr>
        <p:spPr>
          <a:xfrm>
            <a:off x="5183280" y="987480"/>
            <a:ext cx="6171480" cy="4872960"/>
          </a:xfrm>
          <a:prstGeom prst="rect">
            <a:avLst/>
          </a:prstGeom>
          <a:noFill/>
          <a:ln w="0">
            <a:noFill/>
          </a:ln>
        </p:spPr>
        <p:txBody>
          <a:bodyPr lIns="91440" tIns="45720" rIns="91440" bIns="45720" anchor="t">
            <a:noAutofit/>
          </a:bodyPr>
          <a:lstStyle>
            <a:lvl1pPr marL="228600" indent="-228600" defTabSz="914400">
              <a:lnSpc>
                <a:spcPct val="90000"/>
              </a:lnSpc>
              <a:spcBef>
                <a:spcPts val="1001"/>
              </a:spcBef>
              <a:buClr>
                <a:srgbClr val="000000"/>
              </a:buClr>
              <a:buFont typeface="Arial"/>
              <a:buChar char="•"/>
              <a:defRPr lang="de-DE" sz="3200" b="0" u="none" strike="noStrike">
                <a:solidFill>
                  <a:schemeClr val="dk1"/>
                </a:solidFill>
                <a:effectLst/>
                <a:uFillTx/>
                <a:latin typeface="Calibri"/>
              </a:defRPr>
            </a:lvl1pPr>
            <a:lvl2pPr marL="685800" lvl="1" indent="-228600" defTabSz="914400">
              <a:lnSpc>
                <a:spcPct val="90000"/>
              </a:lnSpc>
              <a:spcBef>
                <a:spcPts val="499"/>
              </a:spcBef>
              <a:buClr>
                <a:srgbClr val="000000"/>
              </a:buClr>
              <a:buFont typeface="Arial"/>
              <a:buChar char="•"/>
              <a:defRPr lang="de-DE" sz="2800" b="0" u="none" strike="noStrike">
                <a:solidFill>
                  <a:schemeClr val="dk1"/>
                </a:solidFill>
                <a:effectLst/>
                <a:uFillTx/>
                <a:latin typeface="Calibri"/>
              </a:defRPr>
            </a:lvl2pPr>
            <a:lvl3pPr marL="1143000" lvl="2" indent="-228600" defTabSz="914400">
              <a:lnSpc>
                <a:spcPct val="90000"/>
              </a:lnSpc>
              <a:spcBef>
                <a:spcPts val="499"/>
              </a:spcBef>
              <a:buClr>
                <a:srgbClr val="000000"/>
              </a:buClr>
              <a:buFont typeface="Arial"/>
              <a:buChar char="•"/>
              <a:defRPr lang="de-DE" sz="2400" b="0" u="none" strike="noStrike">
                <a:solidFill>
                  <a:schemeClr val="dk1"/>
                </a:solidFill>
                <a:effectLst/>
                <a:uFillTx/>
                <a:latin typeface="Calibri"/>
              </a:defRPr>
            </a:lvl3pPr>
            <a:lvl4pPr marL="1600200" lvl="3" indent="-228600" defTabSz="914400">
              <a:lnSpc>
                <a:spcPct val="90000"/>
              </a:lnSpc>
              <a:spcBef>
                <a:spcPts val="499"/>
              </a:spcBef>
              <a:buClr>
                <a:srgbClr val="000000"/>
              </a:buClr>
              <a:buFont typeface="Arial"/>
              <a:buChar char="•"/>
              <a:defRPr lang="de-DE" sz="2000" b="0" u="none" strike="noStrike">
                <a:solidFill>
                  <a:schemeClr val="dk1"/>
                </a:solidFill>
                <a:effectLst/>
                <a:uFillTx/>
                <a:latin typeface="Calibri"/>
              </a:defRPr>
            </a:lvl4pPr>
            <a:lvl5pPr marL="2057400" lvl="4" indent="-228600" defTabSz="914400">
              <a:lnSpc>
                <a:spcPct val="90000"/>
              </a:lnSpc>
              <a:spcBef>
                <a:spcPts val="499"/>
              </a:spcBef>
              <a:buClr>
                <a:srgbClr val="000000"/>
              </a:buClr>
              <a:buFont typeface="Arial"/>
              <a:buChar char="•"/>
              <a:defRPr lang="de-DE" sz="2000" b="0" u="none" strike="noStrike">
                <a:solidFill>
                  <a:schemeClr val="dk1"/>
                </a:solidFill>
                <a:effectLst/>
                <a:uFillTx/>
                <a:latin typeface="Calibri"/>
              </a:defRPr>
            </a:lvl5pPr>
          </a:lstStyle>
          <a:p>
            <a:pPr marL="228600" indent="-228600" defTabSz="914400">
              <a:lnSpc>
                <a:spcPct val="90000"/>
              </a:lnSpc>
              <a:spcBef>
                <a:spcPts val="1001"/>
              </a:spcBef>
              <a:buClr>
                <a:srgbClr val="000000"/>
              </a:buClr>
              <a:buFont typeface="Arial"/>
              <a:buChar char="•"/>
            </a:pPr>
            <a:r>
              <a:rPr lang="de-DE" sz="3200" b="0" u="none" strike="noStrike">
                <a:solidFill>
                  <a:schemeClr val="dk1"/>
                </a:solidFill>
                <a:effectLst/>
                <a:uFillTx/>
                <a:latin typeface="Calibri"/>
              </a:rPr>
              <a:t>Mastertextformat bearbeiten</a:t>
            </a:r>
          </a:p>
          <a:p>
            <a:pPr marL="685800" lvl="1" indent="-228600" defTabSz="914400">
              <a:lnSpc>
                <a:spcPct val="90000"/>
              </a:lnSpc>
              <a:spcBef>
                <a:spcPts val="499"/>
              </a:spcBef>
              <a:buClr>
                <a:srgbClr val="000000"/>
              </a:buClr>
              <a:buFont typeface="Arial"/>
              <a:buChar char="•"/>
            </a:pPr>
            <a:r>
              <a:rPr lang="de-DE" sz="2800" b="0" u="none" strike="noStrike">
                <a:solidFill>
                  <a:schemeClr val="dk1"/>
                </a:solidFill>
                <a:effectLst/>
                <a:uFillTx/>
                <a:latin typeface="Calibri"/>
              </a:rPr>
              <a:t>Zweite Ebene</a:t>
            </a:r>
          </a:p>
          <a:p>
            <a:pPr marL="1143000" lvl="2" indent="-228600" defTabSz="914400">
              <a:lnSpc>
                <a:spcPct val="90000"/>
              </a:lnSpc>
              <a:spcBef>
                <a:spcPts val="499"/>
              </a:spcBef>
              <a:buClr>
                <a:srgbClr val="000000"/>
              </a:buClr>
              <a:buFont typeface="Arial"/>
              <a:buChar char="•"/>
            </a:pPr>
            <a:r>
              <a:rPr lang="de-DE" sz="2400" b="0" u="none" strike="noStrike">
                <a:solidFill>
                  <a:schemeClr val="dk1"/>
                </a:solidFill>
                <a:effectLst/>
                <a:uFillTx/>
                <a:latin typeface="Calibri"/>
              </a:rPr>
              <a:t>Dritte Ebene</a:t>
            </a:r>
          </a:p>
          <a:p>
            <a:pPr marL="1600200" lvl="3" indent="-228600" defTabSz="914400">
              <a:lnSpc>
                <a:spcPct val="90000"/>
              </a:lnSpc>
              <a:spcBef>
                <a:spcPts val="499"/>
              </a:spcBef>
              <a:buClr>
                <a:srgbClr val="000000"/>
              </a:buClr>
              <a:buFont typeface="Arial"/>
              <a:buChar char="•"/>
            </a:pPr>
            <a:r>
              <a:rPr lang="de-DE" sz="2000" b="0" u="none" strike="noStrike">
                <a:solidFill>
                  <a:schemeClr val="dk1"/>
                </a:solidFill>
                <a:effectLst/>
                <a:uFillTx/>
                <a:latin typeface="Calibri"/>
              </a:rPr>
              <a:t>Vierte Ebene</a:t>
            </a:r>
          </a:p>
          <a:p>
            <a:pPr marL="2057400" lvl="4" indent="-228600" defTabSz="914400">
              <a:lnSpc>
                <a:spcPct val="90000"/>
              </a:lnSpc>
              <a:spcBef>
                <a:spcPts val="499"/>
              </a:spcBef>
              <a:buClr>
                <a:srgbClr val="000000"/>
              </a:buClr>
              <a:buFont typeface="Arial"/>
              <a:buChar char="•"/>
            </a:pPr>
            <a:r>
              <a:rPr lang="de-DE" sz="2000" b="0" u="none" strike="noStrike">
                <a:solidFill>
                  <a:schemeClr val="dk1"/>
                </a:solidFill>
                <a:effectLst/>
                <a:uFillTx/>
                <a:latin typeface="Calibri"/>
              </a:rPr>
              <a:t>Fünfte Ebene</a:t>
            </a:r>
          </a:p>
        </p:txBody>
      </p:sp>
      <p:sp>
        <p:nvSpPr>
          <p:cNvPr id="9" name="PlaceHolder 3"/>
          <p:cNvSpPr>
            <a:spLocks noGrp="1"/>
          </p:cNvSpPr>
          <p:nvPr>
            <p:ph type="body"/>
          </p:nvPr>
        </p:nvSpPr>
        <p:spPr>
          <a:xfrm>
            <a:off x="839880" y="2057400"/>
            <a:ext cx="3931560" cy="3810960"/>
          </a:xfrm>
          <a:prstGeom prst="rect">
            <a:avLst/>
          </a:prstGeom>
          <a:noFill/>
          <a:ln w="0">
            <a:noFill/>
          </a:ln>
        </p:spPr>
        <p:txBody>
          <a:bodyPr lIns="91440" tIns="45720" rIns="91440" bIns="45720" anchor="t">
            <a:noAutofit/>
          </a:bodyPr>
          <a:lstStyle>
            <a:lvl1pPr marL="228600" indent="0" defTabSz="914400">
              <a:lnSpc>
                <a:spcPct val="90000"/>
              </a:lnSpc>
              <a:spcBef>
                <a:spcPts val="1001"/>
              </a:spcBef>
              <a:buNone/>
              <a:tabLst>
                <a:tab pos="0" algn="l"/>
              </a:tabLst>
              <a:defRPr lang="de-DE" sz="1600" b="0" u="none" strike="noStrike">
                <a:solidFill>
                  <a:schemeClr val="dk1"/>
                </a:solidFill>
                <a:effectLst/>
                <a:uFillTx/>
                <a:latin typeface="Calibri"/>
              </a:defRPr>
            </a:lvl1pPr>
          </a:lstStyle>
          <a:p>
            <a:pPr marL="228600" indent="0" defTabSz="914400">
              <a:lnSpc>
                <a:spcPct val="90000"/>
              </a:lnSpc>
              <a:spcBef>
                <a:spcPts val="1001"/>
              </a:spcBef>
              <a:buNone/>
              <a:tabLst>
                <a:tab pos="0" algn="l"/>
              </a:tabLst>
            </a:pPr>
            <a:r>
              <a:rPr lang="de-DE" sz="1600" b="0" u="none" strike="noStrike">
                <a:solidFill>
                  <a:schemeClr val="dk1"/>
                </a:solidFill>
                <a:effectLst/>
                <a:uFillTx/>
                <a:latin typeface="Calibri"/>
              </a:rPr>
              <a:t>Mastertextformat bearbeiten</a:t>
            </a:r>
          </a:p>
        </p:txBody>
      </p:sp>
      <p:sp>
        <p:nvSpPr>
          <p:cNvPr id="10" name="PlaceHolder 4"/>
          <p:cNvSpPr>
            <a:spLocks noGrp="1"/>
          </p:cNvSpPr>
          <p:nvPr>
            <p:ph type="dt" idx="4"/>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11" name="PlaceHolder 5"/>
          <p:cNvSpPr>
            <a:spLocks noGrp="1"/>
          </p:cNvSpPr>
          <p:nvPr>
            <p:ph type="ftr" idx="5"/>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&lt;footer&gt;</a:t>
            </a:r>
          </a:p>
        </p:txBody>
      </p:sp>
      <p:sp>
        <p:nvSpPr>
          <p:cNvPr id="12" name="PlaceHolder 6"/>
          <p:cNvSpPr>
            <a:spLocks noGrp="1"/>
          </p:cNvSpPr>
          <p:nvPr>
            <p:ph type="sldNum" idx="6"/>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algn="r" defTabSz="914400">
              <a:lnSpc>
                <a:spcPct val="100000"/>
              </a:lnSpc>
              <a:buNone/>
              <a:tabLst>
                <a:tab pos="0" algn="l"/>
              </a:tabLst>
            </a:pPr>
            <a:fld id="{0A5027D9-EE3C-4B4A-9A18-318982D484A7}" type="slidenum">
              <a:rPr lang="de-DE" sz="1200" b="0" u="none" strike="noStrike">
                <a:solidFill>
                  <a:schemeClr val="dk1">
                    <a:lumMod val="75000"/>
                    <a:lumOff val="25000"/>
                  </a:schemeClr>
                </a:solidFill>
                <a:effectLst/>
                <a:uFillTx/>
                <a:latin typeface="Calibri"/>
              </a:rPr>
              <a:t>‹Nr.›</a:t>
            </a:fld>
            <a:endParaRPr lang="en-US" sz="1200" b="0" u="none" strike="noStrike">
              <a:solidFill>
                <a:srgbClr val="000000"/>
              </a:solidFill>
              <a:effectLst/>
              <a:uFillTx/>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ild mit Überschrift">
    <p:bg>
      <p:bgPr>
        <a:solidFill>
          <a:srgbClr val="FFFFFF"/>
        </a:solidFill>
        <a:effectLst/>
      </p:bgPr>
    </p:bg>
    <p:spTree>
      <p:nvGrpSpPr>
        <p:cNvPr id="1" name=""/>
        <p:cNvGrpSpPr/>
        <p:nvPr/>
      </p:nvGrpSpPr>
      <p:grpSpPr>
        <a:xfrm>
          <a:off x="0" y="0"/>
          <a:ext cx="0" cy="0"/>
          <a:chOff x="0" y="0"/>
          <a:chExt cx="0" cy="0"/>
        </a:xfrm>
      </p:grpSpPr>
      <p:sp>
        <p:nvSpPr>
          <p:cNvPr id="13" name="PlaceHolder 1"/>
          <p:cNvSpPr>
            <a:spLocks noGrp="1"/>
          </p:cNvSpPr>
          <p:nvPr>
            <p:ph type="title"/>
          </p:nvPr>
        </p:nvSpPr>
        <p:spPr>
          <a:xfrm>
            <a:off x="839880" y="457200"/>
            <a:ext cx="3931560" cy="1599480"/>
          </a:xfrm>
          <a:prstGeom prst="rect">
            <a:avLst/>
          </a:prstGeom>
          <a:noFill/>
          <a:ln w="0">
            <a:noFill/>
          </a:ln>
        </p:spPr>
        <p:txBody>
          <a:bodyPr lIns="91440" tIns="45720" rIns="91440" bIns="45720" anchor="b">
            <a:noAutofit/>
          </a:bodyPr>
          <a:lstStyle>
            <a:lvl1pPr indent="0" defTabSz="914400">
              <a:lnSpc>
                <a:spcPct val="90000"/>
              </a:lnSpc>
              <a:buNone/>
              <a:tabLst>
                <a:tab pos="0" algn="l"/>
              </a:tabLst>
              <a:defRPr lang="de-DE" sz="3200" b="0" u="none" strike="noStrike">
                <a:solidFill>
                  <a:schemeClr val="dk1"/>
                </a:solidFill>
                <a:effectLst/>
                <a:uFillTx/>
                <a:latin typeface="Calibri Light"/>
              </a:defRPr>
            </a:lvl1pPr>
          </a:lstStyle>
          <a:p>
            <a:pPr indent="0" defTabSz="914400">
              <a:lnSpc>
                <a:spcPct val="90000"/>
              </a:lnSpc>
              <a:buNone/>
              <a:tabLst>
                <a:tab pos="0" algn="l"/>
              </a:tabLst>
            </a:pPr>
            <a:r>
              <a:rPr lang="de-DE" sz="3200" b="0" u="none" strike="noStrike">
                <a:solidFill>
                  <a:schemeClr val="dk1"/>
                </a:solidFill>
                <a:effectLst/>
                <a:uFillTx/>
                <a:latin typeface="Calibri Light"/>
              </a:rPr>
              <a:t>Mastertitelformat bearbeiten</a:t>
            </a:r>
          </a:p>
        </p:txBody>
      </p:sp>
      <p:sp>
        <p:nvSpPr>
          <p:cNvPr id="14" name="PlaceHolder 2"/>
          <p:cNvSpPr>
            <a:spLocks noGrp="1"/>
          </p:cNvSpPr>
          <p:nvPr>
            <p:ph type="body"/>
          </p:nvPr>
        </p:nvSpPr>
        <p:spPr>
          <a:xfrm>
            <a:off x="5183280" y="987480"/>
            <a:ext cx="6171480" cy="4872960"/>
          </a:xfrm>
          <a:prstGeom prst="rect">
            <a:avLst/>
          </a:prstGeom>
          <a:noFill/>
          <a:ln w="0">
            <a:noFill/>
          </a:ln>
        </p:spPr>
        <p:txBody>
          <a:bodyPr lIns="90000" tIns="45000" rIns="90000" bIns="45000" anchor="t">
            <a:noAutofit/>
          </a:bodyPr>
          <a:lstStyle>
            <a:lvl1pPr marL="228600" defTabSz="914400">
              <a:lnSpc>
                <a:spcPct val="90000"/>
              </a:lnSpc>
              <a:spcBef>
                <a:spcPts val="1001"/>
              </a:spcBef>
              <a:buClr>
                <a:srgbClr val="000000"/>
              </a:buClr>
              <a:buFont typeface="Arial"/>
              <a:buChar char="•"/>
              <a:tabLst>
                <a:tab pos="0" algn="l"/>
              </a:tabLst>
              <a:defRPr lang="de-DE" sz="3200" b="0" u="none" strike="noStrike">
                <a:solidFill>
                  <a:schemeClr val="dk1"/>
                </a:solidFill>
                <a:effectLst/>
                <a:uFillTx/>
                <a:latin typeface="Calibri"/>
              </a:defRPr>
            </a:lvl1pPr>
            <a:lvl2pPr marL="864000" lvl="1" indent="-324000" defTabSz="914400">
              <a:lnSpc>
                <a:spcPct val="90000"/>
              </a:lnSpc>
              <a:spcBef>
                <a:spcPts val="1134"/>
              </a:spcBef>
              <a:buClr>
                <a:srgbClr val="000000"/>
              </a:buClr>
              <a:buSzPct val="75000"/>
              <a:buFont typeface="Symbol" charset="2"/>
              <a:buChar char=""/>
              <a:tabLst>
                <a:tab pos="0" algn="l"/>
              </a:tabLst>
              <a:defRPr lang="de-DE" sz="3200" b="0" u="none" strike="noStrike">
                <a:solidFill>
                  <a:schemeClr val="dk1"/>
                </a:solidFill>
                <a:effectLst/>
                <a:uFillTx/>
                <a:latin typeface="Calibri"/>
              </a:defRPr>
            </a:lvl2pPr>
            <a:lvl3pPr marL="1296000" lvl="2" indent="-288000" defTabSz="914400">
              <a:lnSpc>
                <a:spcPct val="90000"/>
              </a:lnSpc>
              <a:spcBef>
                <a:spcPts val="850"/>
              </a:spcBef>
              <a:buClr>
                <a:srgbClr val="000000"/>
              </a:buClr>
              <a:buSzPct val="45000"/>
              <a:buFont typeface="Wingdings" charset="2"/>
              <a:buChar char=""/>
              <a:tabLst>
                <a:tab pos="0" algn="l"/>
              </a:tabLst>
              <a:defRPr lang="de-DE" sz="3200" b="0" u="none" strike="noStrike">
                <a:solidFill>
                  <a:schemeClr val="dk1"/>
                </a:solidFill>
                <a:effectLst/>
                <a:uFillTx/>
                <a:latin typeface="Calibri"/>
              </a:defRPr>
            </a:lvl3pPr>
            <a:lvl4pPr marL="1728000" lvl="3" indent="-216000" defTabSz="914400">
              <a:lnSpc>
                <a:spcPct val="90000"/>
              </a:lnSpc>
              <a:spcBef>
                <a:spcPts val="567"/>
              </a:spcBef>
              <a:buClr>
                <a:srgbClr val="000000"/>
              </a:buClr>
              <a:buSzPct val="75000"/>
              <a:buFont typeface="Symbol" charset="2"/>
              <a:buChar char=""/>
              <a:tabLst>
                <a:tab pos="0" algn="l"/>
              </a:tabLst>
              <a:defRPr lang="de-DE" sz="3200" b="0" u="none" strike="noStrike">
                <a:solidFill>
                  <a:schemeClr val="dk1"/>
                </a:solidFill>
                <a:effectLst/>
                <a:uFillTx/>
                <a:latin typeface="Calibri"/>
              </a:defRPr>
            </a:lvl4pPr>
            <a:lvl5pPr marL="2160000" lvl="4" indent="-216000" defTabSz="914400">
              <a:lnSpc>
                <a:spcPct val="90000"/>
              </a:lnSpc>
              <a:spcBef>
                <a:spcPts val="283"/>
              </a:spcBef>
              <a:buClr>
                <a:srgbClr val="000000"/>
              </a:buClr>
              <a:buSzPct val="45000"/>
              <a:buFont typeface="Wingdings" charset="2"/>
              <a:buChar char=""/>
              <a:tabLst>
                <a:tab pos="0" algn="l"/>
              </a:tabLst>
              <a:defRPr lang="de-DE" sz="3200" b="0" u="none" strike="noStrike">
                <a:solidFill>
                  <a:schemeClr val="dk1"/>
                </a:solidFill>
                <a:effectLst/>
                <a:uFillTx/>
                <a:latin typeface="Calibri"/>
              </a:defRPr>
            </a:lvl5pPr>
            <a:lvl6pPr marL="2592000" lvl="5" indent="-216000" defTabSz="914400">
              <a:lnSpc>
                <a:spcPct val="90000"/>
              </a:lnSpc>
              <a:spcBef>
                <a:spcPts val="283"/>
              </a:spcBef>
              <a:buClr>
                <a:srgbClr val="000000"/>
              </a:buClr>
              <a:buSzPct val="45000"/>
              <a:buFont typeface="Wingdings" charset="2"/>
              <a:buChar char=""/>
              <a:tabLst>
                <a:tab pos="0" algn="l"/>
              </a:tabLst>
              <a:defRPr lang="de-DE" sz="3200" b="0" u="none" strike="noStrike">
                <a:solidFill>
                  <a:schemeClr val="dk1"/>
                </a:solidFill>
                <a:effectLst/>
                <a:uFillTx/>
                <a:latin typeface="Calibri"/>
              </a:defRPr>
            </a:lvl6pPr>
            <a:lvl7pPr marL="3024000" lvl="6" indent="-216000" defTabSz="914400">
              <a:lnSpc>
                <a:spcPct val="90000"/>
              </a:lnSpc>
              <a:spcBef>
                <a:spcPts val="283"/>
              </a:spcBef>
              <a:buClr>
                <a:srgbClr val="000000"/>
              </a:buClr>
              <a:buSzPct val="45000"/>
              <a:buFont typeface="Wingdings" charset="2"/>
              <a:buChar char=""/>
              <a:tabLst>
                <a:tab pos="0" algn="l"/>
              </a:tabLst>
              <a:defRPr lang="de-DE" sz="3200" b="0" u="none" strike="noStrike">
                <a:solidFill>
                  <a:schemeClr val="dk1"/>
                </a:solidFill>
                <a:effectLst/>
                <a:uFillTx/>
                <a:latin typeface="Calibri"/>
              </a:defRPr>
            </a:lvl7pPr>
          </a:lstStyle>
          <a:p>
            <a:pPr marL="228600" defTabSz="914400">
              <a:lnSpc>
                <a:spcPct val="90000"/>
              </a:lnSpc>
              <a:spcBef>
                <a:spcPts val="1001"/>
              </a:spcBef>
              <a:buClr>
                <a:srgbClr val="000000"/>
              </a:buClr>
              <a:buFont typeface="Arial"/>
              <a:buChar char="•"/>
              <a:tabLst>
                <a:tab pos="0" algn="l"/>
              </a:tabLst>
            </a:pPr>
            <a:r>
              <a:rPr lang="de-DE" sz="3200" b="0" u="none" strike="noStrike">
                <a:solidFill>
                  <a:schemeClr val="dk1"/>
                </a:solidFill>
                <a:effectLst/>
                <a:uFillTx/>
                <a:latin typeface="Calibri"/>
              </a:rPr>
              <a:t>Click to edit the outline text format</a:t>
            </a:r>
          </a:p>
          <a:p>
            <a:pPr marL="864000" lvl="1" indent="-324000" defTabSz="914400">
              <a:lnSpc>
                <a:spcPct val="90000"/>
              </a:lnSpc>
              <a:spcBef>
                <a:spcPts val="1134"/>
              </a:spcBef>
              <a:buClr>
                <a:srgbClr val="000000"/>
              </a:buClr>
              <a:buSzPct val="75000"/>
              <a:buFont typeface="Symbol" charset="2"/>
              <a:buChar char=""/>
              <a:tabLst>
                <a:tab pos="0" algn="l"/>
              </a:tabLst>
            </a:pPr>
            <a:r>
              <a:rPr lang="de-DE" sz="3200" b="0" u="none" strike="noStrike">
                <a:solidFill>
                  <a:schemeClr val="dk1"/>
                </a:solidFill>
                <a:effectLst/>
                <a:uFillTx/>
                <a:latin typeface="Calibri"/>
              </a:rPr>
              <a:t>Second Outline Level</a:t>
            </a:r>
          </a:p>
          <a:p>
            <a:pPr marL="1296000" lvl="2" indent="-288000" defTabSz="914400">
              <a:lnSpc>
                <a:spcPct val="90000"/>
              </a:lnSpc>
              <a:spcBef>
                <a:spcPts val="850"/>
              </a:spcBef>
              <a:buClr>
                <a:srgbClr val="000000"/>
              </a:buClr>
              <a:buSzPct val="45000"/>
              <a:buFont typeface="Wingdings" charset="2"/>
              <a:buChar char=""/>
              <a:tabLst>
                <a:tab pos="0" algn="l"/>
              </a:tabLst>
            </a:pPr>
            <a:r>
              <a:rPr lang="de-DE" sz="3200" b="0" u="none" strike="noStrike">
                <a:solidFill>
                  <a:schemeClr val="dk1"/>
                </a:solidFill>
                <a:effectLst/>
                <a:uFillTx/>
                <a:latin typeface="Calibri"/>
              </a:rPr>
              <a:t>Third Outline Level</a:t>
            </a:r>
          </a:p>
          <a:p>
            <a:pPr marL="1728000" lvl="3" indent="-216000" defTabSz="914400">
              <a:lnSpc>
                <a:spcPct val="90000"/>
              </a:lnSpc>
              <a:spcBef>
                <a:spcPts val="567"/>
              </a:spcBef>
              <a:buClr>
                <a:srgbClr val="000000"/>
              </a:buClr>
              <a:buSzPct val="75000"/>
              <a:buFont typeface="Symbol" charset="2"/>
              <a:buChar char=""/>
              <a:tabLst>
                <a:tab pos="0" algn="l"/>
              </a:tabLst>
            </a:pPr>
            <a:r>
              <a:rPr lang="de-DE" sz="3200" b="0" u="none" strike="noStrike">
                <a:solidFill>
                  <a:schemeClr val="dk1"/>
                </a:solidFill>
                <a:effectLst/>
                <a:uFillTx/>
                <a:latin typeface="Calibri"/>
              </a:rPr>
              <a:t>Fourth Outline Level</a:t>
            </a:r>
          </a:p>
          <a:p>
            <a:pPr marL="2160000" lvl="4" indent="-216000" defTabSz="914400">
              <a:lnSpc>
                <a:spcPct val="90000"/>
              </a:lnSpc>
              <a:spcBef>
                <a:spcPts val="283"/>
              </a:spcBef>
              <a:buClr>
                <a:srgbClr val="000000"/>
              </a:buClr>
              <a:buSzPct val="45000"/>
              <a:buFont typeface="Wingdings" charset="2"/>
              <a:buChar char=""/>
              <a:tabLst>
                <a:tab pos="0" algn="l"/>
              </a:tabLst>
            </a:pPr>
            <a:r>
              <a:rPr lang="de-DE" sz="3200" b="0" u="none" strike="noStrike">
                <a:solidFill>
                  <a:schemeClr val="dk1"/>
                </a:solidFill>
                <a:effectLst/>
                <a:uFillTx/>
                <a:latin typeface="Calibri"/>
              </a:rPr>
              <a:t>Fifth Outline Level</a:t>
            </a:r>
          </a:p>
          <a:p>
            <a:pPr marL="2592000" lvl="5" indent="-216000" defTabSz="914400">
              <a:lnSpc>
                <a:spcPct val="90000"/>
              </a:lnSpc>
              <a:spcBef>
                <a:spcPts val="283"/>
              </a:spcBef>
              <a:buClr>
                <a:srgbClr val="000000"/>
              </a:buClr>
              <a:buSzPct val="45000"/>
              <a:buFont typeface="Wingdings" charset="2"/>
              <a:buChar char=""/>
              <a:tabLst>
                <a:tab pos="0" algn="l"/>
              </a:tabLst>
            </a:pPr>
            <a:r>
              <a:rPr lang="de-DE" sz="3200" b="0" u="none" strike="noStrike">
                <a:solidFill>
                  <a:schemeClr val="dk1"/>
                </a:solidFill>
                <a:effectLst/>
                <a:uFillTx/>
                <a:latin typeface="Calibri"/>
              </a:rPr>
              <a:t>Sixth Outline Level</a:t>
            </a:r>
          </a:p>
          <a:p>
            <a:pPr marL="3024000" lvl="6" indent="-216000" defTabSz="914400">
              <a:lnSpc>
                <a:spcPct val="90000"/>
              </a:lnSpc>
              <a:spcBef>
                <a:spcPts val="283"/>
              </a:spcBef>
              <a:buClr>
                <a:srgbClr val="000000"/>
              </a:buClr>
              <a:buSzPct val="45000"/>
              <a:buFont typeface="Wingdings" charset="2"/>
              <a:buChar char=""/>
              <a:tabLst>
                <a:tab pos="0" algn="l"/>
              </a:tabLst>
            </a:pPr>
            <a:r>
              <a:rPr lang="de-DE" sz="3200" b="0" u="none" strike="noStrike">
                <a:solidFill>
                  <a:schemeClr val="dk1"/>
                </a:solidFill>
                <a:effectLst/>
                <a:uFillTx/>
                <a:latin typeface="Calibri"/>
              </a:rPr>
              <a:t>Seventh Outline Level</a:t>
            </a:r>
          </a:p>
        </p:txBody>
      </p:sp>
      <p:sp>
        <p:nvSpPr>
          <p:cNvPr id="15" name="PlaceHolder 3"/>
          <p:cNvSpPr>
            <a:spLocks noGrp="1"/>
          </p:cNvSpPr>
          <p:nvPr>
            <p:ph type="body"/>
          </p:nvPr>
        </p:nvSpPr>
        <p:spPr>
          <a:xfrm>
            <a:off x="839880" y="2057400"/>
            <a:ext cx="3931560" cy="3810960"/>
          </a:xfrm>
          <a:prstGeom prst="rect">
            <a:avLst/>
          </a:prstGeom>
          <a:noFill/>
          <a:ln w="0">
            <a:noFill/>
          </a:ln>
        </p:spPr>
        <p:txBody>
          <a:bodyPr lIns="91440" tIns="45720" rIns="91440" bIns="45720" anchor="t">
            <a:noAutofit/>
          </a:bodyPr>
          <a:lstStyle>
            <a:lvl1pPr marL="228600" indent="0" defTabSz="914400">
              <a:lnSpc>
                <a:spcPct val="90000"/>
              </a:lnSpc>
              <a:spcBef>
                <a:spcPts val="1001"/>
              </a:spcBef>
              <a:buNone/>
              <a:tabLst>
                <a:tab pos="0" algn="l"/>
              </a:tabLst>
              <a:defRPr lang="de-DE" sz="1600" b="0" u="none" strike="noStrike">
                <a:solidFill>
                  <a:schemeClr val="dk1"/>
                </a:solidFill>
                <a:effectLst/>
                <a:uFillTx/>
                <a:latin typeface="Calibri"/>
              </a:defRPr>
            </a:lvl1pPr>
          </a:lstStyle>
          <a:p>
            <a:pPr marL="228600" indent="0" defTabSz="914400">
              <a:lnSpc>
                <a:spcPct val="90000"/>
              </a:lnSpc>
              <a:spcBef>
                <a:spcPts val="1001"/>
              </a:spcBef>
              <a:buNone/>
              <a:tabLst>
                <a:tab pos="0" algn="l"/>
              </a:tabLst>
            </a:pPr>
            <a:r>
              <a:rPr lang="de-DE" sz="1600" b="0" u="none" strike="noStrike">
                <a:solidFill>
                  <a:schemeClr val="dk1"/>
                </a:solidFill>
                <a:effectLst/>
                <a:uFillTx/>
                <a:latin typeface="Calibri"/>
              </a:rPr>
              <a:t>Mastertextformat bearbeiten</a:t>
            </a:r>
          </a:p>
        </p:txBody>
      </p:sp>
      <p:sp>
        <p:nvSpPr>
          <p:cNvPr id="16" name="PlaceHolder 4"/>
          <p:cNvSpPr>
            <a:spLocks noGrp="1"/>
          </p:cNvSpPr>
          <p:nvPr>
            <p:ph type="dt" idx="7"/>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17" name="PlaceHolder 5"/>
          <p:cNvSpPr>
            <a:spLocks noGrp="1"/>
          </p:cNvSpPr>
          <p:nvPr>
            <p:ph type="ftr" idx="8"/>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&lt;footer&gt;</a:t>
            </a:r>
          </a:p>
        </p:txBody>
      </p:sp>
      <p:sp>
        <p:nvSpPr>
          <p:cNvPr id="18" name="PlaceHolder 6"/>
          <p:cNvSpPr>
            <a:spLocks noGrp="1"/>
          </p:cNvSpPr>
          <p:nvPr>
            <p:ph type="sldNum" idx="9"/>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algn="r" defTabSz="914400">
              <a:lnSpc>
                <a:spcPct val="100000"/>
              </a:lnSpc>
              <a:buNone/>
              <a:tabLst>
                <a:tab pos="0" algn="l"/>
              </a:tabLst>
            </a:pPr>
            <a:fld id="{E7A580EE-BC1E-4AF2-87C8-6AE7D86C2970}" type="slidenum">
              <a:rPr lang="de-DE" sz="1200" b="0" u="none" strike="noStrike">
                <a:solidFill>
                  <a:schemeClr val="dk1">
                    <a:lumMod val="75000"/>
                    <a:lumOff val="25000"/>
                  </a:schemeClr>
                </a:solidFill>
                <a:effectLst/>
                <a:uFillTx/>
                <a:latin typeface="Calibri"/>
              </a:rPr>
              <a:t>‹Nr.›</a:t>
            </a:fld>
            <a:endParaRPr lang="en-US" sz="1200" b="0" u="none" strike="noStrike">
              <a:solidFill>
                <a:srgbClr val="000000"/>
              </a:solidFill>
              <a:effectLst/>
              <a:uFillTx/>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folie">
    <p:bg>
      <p:bgPr>
        <a:solidFill>
          <a:srgbClr val="FFFFFF"/>
        </a:solidFill>
        <a:effectLst/>
      </p:bgPr>
    </p:bg>
    <p:spTree>
      <p:nvGrpSpPr>
        <p:cNvPr id="1" name=""/>
        <p:cNvGrpSpPr/>
        <p:nvPr/>
      </p:nvGrpSpPr>
      <p:grpSpPr>
        <a:xfrm>
          <a:off x="0" y="0"/>
          <a:ext cx="0" cy="0"/>
          <a:chOff x="0" y="0"/>
          <a:chExt cx="0" cy="0"/>
        </a:xfrm>
      </p:grpSpPr>
      <p:sp>
        <p:nvSpPr>
          <p:cNvPr id="20" name="Textfeld 1"/>
          <p:cNvSpPr/>
          <p:nvPr/>
        </p:nvSpPr>
        <p:spPr>
          <a:xfrm>
            <a:off x="395640" y="4042800"/>
            <a:ext cx="11266200" cy="144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tabLst>
                <a:tab pos="0" algn="l"/>
              </a:tabLst>
            </a:pP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Dieses Produkt ist unter der Lizenz CC BY-SA 4.0 veröffentlicht. Ausgenommene Inhalte sind an den einzelnen Inhalten angegeben. Die </a:t>
            </a:r>
            <a:r>
              <a:rPr lang="de-DE" sz="1100" b="0" u="none" strike="noStrike" dirty="0" err="1">
                <a:solidFill>
                  <a:schemeClr val="lt1">
                    <a:lumMod val="50000"/>
                  </a:schemeClr>
                </a:solidFill>
                <a:effectLst/>
                <a:uFillTx/>
                <a:latin typeface="Arial" panose="020B0604020202020204" pitchFamily="34" charset="0"/>
                <a:cs typeface="Arial" panose="020B0604020202020204" pitchFamily="34" charset="0"/>
              </a:rPr>
              <a:t>Urheber:innen</a:t>
            </a: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 sollen bei der Weiterverwendung wie folgt angegeben werden: Kindlinger, Achenbach-</a:t>
            </a:r>
            <a:r>
              <a:rPr lang="de-DE" sz="1100" b="0" u="none" strike="noStrike" dirty="0" err="1">
                <a:solidFill>
                  <a:schemeClr val="lt1">
                    <a:lumMod val="50000"/>
                  </a:schemeClr>
                </a:solidFill>
                <a:effectLst/>
                <a:uFillTx/>
                <a:latin typeface="Arial" panose="020B0604020202020204" pitchFamily="34" charset="0"/>
                <a:cs typeface="Arial" panose="020B0604020202020204" pitchFamily="34" charset="0"/>
              </a:rPr>
              <a:t>Carret</a:t>
            </a: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 &amp; Hahn-Laudenberg entstanden im Projekt </a:t>
            </a:r>
            <a:r>
              <a:rPr lang="de-DE" sz="1100" b="0" u="none" strike="noStrike" dirty="0" err="1">
                <a:solidFill>
                  <a:schemeClr val="lt1">
                    <a:lumMod val="50000"/>
                  </a:schemeClr>
                </a:solidFill>
                <a:effectLst/>
                <a:uFillTx/>
                <a:latin typeface="Arial" panose="020B0604020202020204" pitchFamily="34" charset="0"/>
                <a:cs typeface="Arial" panose="020B0604020202020204" pitchFamily="34" charset="0"/>
              </a:rPr>
              <a:t>ProKIS</a:t>
            </a: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 (Prozesse KI-bezogenen Wandels in der Schule) im Projektverbund SchuDiDe (Schulentwicklung: digital-demokratisch), </a:t>
            </a:r>
            <a:r>
              <a:rPr lang="de-DE" sz="1100" b="0" u="none" strike="noStrike" dirty="0" err="1">
                <a:solidFill>
                  <a:schemeClr val="lt1">
                    <a:lumMod val="50000"/>
                  </a:schemeClr>
                </a:solidFill>
                <a:effectLst/>
                <a:uFillTx/>
                <a:latin typeface="Arial" panose="020B0604020202020204" pitchFamily="34" charset="0"/>
                <a:cs typeface="Arial" panose="020B0604020202020204" pitchFamily="34" charset="0"/>
              </a:rPr>
              <a:t>lernen:digital</a:t>
            </a: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 Kompetenzzentrum Schulentwicklung. </a:t>
            </a:r>
            <a:endParaRPr lang="en-US" sz="1100" b="0" u="none" strike="noStrike" dirty="0">
              <a:solidFill>
                <a:srgbClr val="000000"/>
              </a:solidFill>
              <a:effectLst/>
              <a:uFillTx/>
              <a:latin typeface="Arial" panose="020B0604020202020204" pitchFamily="34" charset="0"/>
              <a:cs typeface="Arial" panose="020B0604020202020204" pitchFamily="34" charset="0"/>
            </a:endParaRPr>
          </a:p>
          <a:p>
            <a:pPr algn="just" defTabSz="914400">
              <a:lnSpc>
                <a:spcPct val="100000"/>
              </a:lnSpc>
              <a:tabLst>
                <a:tab pos="0" algn="l"/>
              </a:tabLst>
            </a:pPr>
            <a:endParaRPr lang="en-US" sz="1100" b="0" u="none" strike="noStrike" dirty="0">
              <a:solidFill>
                <a:srgbClr val="000000"/>
              </a:solidFill>
              <a:effectLst/>
              <a:uFillTx/>
              <a:latin typeface="Arial" panose="020B0604020202020204" pitchFamily="34" charset="0"/>
              <a:cs typeface="Arial" panose="020B0604020202020204" pitchFamily="34" charset="0"/>
            </a:endParaRPr>
          </a:p>
          <a:p>
            <a:pPr algn="just" defTabSz="914400">
              <a:lnSpc>
                <a:spcPct val="100000"/>
              </a:lnSpc>
              <a:tabLst>
                <a:tab pos="0" algn="l"/>
              </a:tabLst>
            </a:pPr>
            <a:r>
              <a:rPr lang="de-DE" sz="1100" b="0" u="none" strike="noStrike" dirty="0" err="1">
                <a:solidFill>
                  <a:schemeClr val="lt1">
                    <a:lumMod val="50000"/>
                  </a:schemeClr>
                </a:solidFill>
                <a:effectLst/>
                <a:uFillTx/>
                <a:latin typeface="Arial" panose="020B0604020202020204" pitchFamily="34" charset="0"/>
                <a:cs typeface="Arial" panose="020B0604020202020204" pitchFamily="34" charset="0"/>
              </a:rPr>
              <a:t>ProKIS</a:t>
            </a: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 wird finanziert durch die Europäische Union – </a:t>
            </a:r>
            <a:r>
              <a:rPr lang="de-DE" sz="1100" b="0" u="none" strike="noStrike" dirty="0" err="1">
                <a:solidFill>
                  <a:schemeClr val="lt1">
                    <a:lumMod val="50000"/>
                  </a:schemeClr>
                </a:solidFill>
                <a:effectLst/>
                <a:uFillTx/>
                <a:latin typeface="Arial" panose="020B0604020202020204" pitchFamily="34" charset="0"/>
                <a:cs typeface="Arial" panose="020B0604020202020204" pitchFamily="34" charset="0"/>
              </a:rPr>
              <a:t>NextGenerationEU</a:t>
            </a: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 und gefördert durch das Bundesministerium für Bildung, Familien, Senioren, Frauen und Jugend. Die geäußerten Ansichten und Meinungen sind ausschließlich die des Autors/der Autorin und spiegeln nicht unbedingt die Ansichten der Europäischen Union, Europäischen Kommission oder des Bundesministeriums für Bildung, Familien, Senioren, Frauen und Jugend wider. Weder Europäische Union, Europäische Kommission noch Bundesministerium für Bildung, Familien, Senioren, Frauen und Jugend können für sie verantwortlich gemacht werden. Förderkennzeichen 01JA23E03B.</a:t>
            </a:r>
            <a:endParaRPr lang="en-US" sz="1100" b="0" u="none" strike="noStrike" dirty="0">
              <a:solidFill>
                <a:srgbClr val="000000"/>
              </a:solidFill>
              <a:effectLst/>
              <a:uFillTx/>
              <a:latin typeface="Arial" panose="020B0604020202020204" pitchFamily="34" charset="0"/>
              <a:cs typeface="Arial" panose="020B0604020202020204" pitchFamily="34" charset="0"/>
            </a:endParaRPr>
          </a:p>
        </p:txBody>
      </p:sp>
      <p:cxnSp>
        <p:nvCxnSpPr>
          <p:cNvPr id="21" name="Gerader Verbinder 20"/>
          <p:cNvCxnSpPr/>
          <p:nvPr/>
        </p:nvCxnSpPr>
        <p:spPr>
          <a:xfrm>
            <a:off x="0" y="5568480"/>
            <a:ext cx="12192120" cy="26640"/>
          </a:xfrm>
          <a:prstGeom prst="straightConnector1">
            <a:avLst/>
          </a:prstGeom>
          <a:ln>
            <a:noFill/>
          </a:ln>
        </p:spPr>
      </p:cxnSp>
      <p:pic>
        <p:nvPicPr>
          <p:cNvPr id="22" name="Grafik 6"/>
          <p:cNvPicPr/>
          <p:nvPr/>
        </p:nvPicPr>
        <p:blipFill>
          <a:blip r:embed="rId2"/>
          <a:stretch/>
        </p:blipFill>
        <p:spPr>
          <a:xfrm>
            <a:off x="502560" y="6026040"/>
            <a:ext cx="1902600" cy="428760"/>
          </a:xfrm>
          <a:prstGeom prst="rect">
            <a:avLst/>
          </a:prstGeom>
          <a:noFill/>
          <a:ln w="0">
            <a:noFill/>
          </a:ln>
        </p:spPr>
      </p:pic>
      <p:pic>
        <p:nvPicPr>
          <p:cNvPr id="23" name="Grafik 7"/>
          <p:cNvPicPr/>
          <p:nvPr/>
        </p:nvPicPr>
        <p:blipFill>
          <a:blip r:embed="rId3"/>
          <a:stretch/>
        </p:blipFill>
        <p:spPr>
          <a:xfrm>
            <a:off x="2998440" y="5713920"/>
            <a:ext cx="1719360" cy="925920"/>
          </a:xfrm>
          <a:prstGeom prst="rect">
            <a:avLst/>
          </a:prstGeom>
          <a:noFill/>
          <a:ln w="0">
            <a:noFill/>
          </a:ln>
        </p:spPr>
      </p:pic>
      <p:pic>
        <p:nvPicPr>
          <p:cNvPr id="24" name="Grafik 8"/>
          <p:cNvPicPr/>
          <p:nvPr/>
        </p:nvPicPr>
        <p:blipFill>
          <a:blip r:embed="rId4">
            <a:extLst>
              <a:ext uri="{96DAC541-7B7A-43D3-8B79-37D633B846F1}">
                <asvg:svgBlip xmlns:asvg="http://schemas.microsoft.com/office/drawing/2016/SVG/main" r:embed="rId5"/>
              </a:ext>
            </a:extLst>
          </a:blip>
          <a:stretch/>
        </p:blipFill>
        <p:spPr>
          <a:xfrm>
            <a:off x="7030440" y="5990760"/>
            <a:ext cx="1325160" cy="606960"/>
          </a:xfrm>
          <a:prstGeom prst="rect">
            <a:avLst/>
          </a:prstGeom>
          <a:noFill/>
          <a:ln w="0">
            <a:noFill/>
          </a:ln>
        </p:spPr>
      </p:pic>
      <p:pic>
        <p:nvPicPr>
          <p:cNvPr id="25" name="Grafik 9"/>
          <p:cNvPicPr/>
          <p:nvPr/>
        </p:nvPicPr>
        <p:blipFill>
          <a:blip r:embed="rId6"/>
          <a:stretch/>
        </p:blipFill>
        <p:spPr>
          <a:xfrm>
            <a:off x="8656200" y="5697000"/>
            <a:ext cx="1231560" cy="870480"/>
          </a:xfrm>
          <a:prstGeom prst="rect">
            <a:avLst/>
          </a:prstGeom>
          <a:noFill/>
          <a:ln w="0">
            <a:noFill/>
          </a:ln>
        </p:spPr>
      </p:pic>
      <p:pic>
        <p:nvPicPr>
          <p:cNvPr id="26" name="Grafik 10"/>
          <p:cNvPicPr/>
          <p:nvPr/>
        </p:nvPicPr>
        <p:blipFill>
          <a:blip r:embed="rId7">
            <a:extLst>
              <a:ext uri="{96DAC541-7B7A-43D3-8B79-37D633B846F1}">
                <asvg:svgBlip xmlns:asvg="http://schemas.microsoft.com/office/drawing/2016/SVG/main" r:embed="rId8"/>
              </a:ext>
            </a:extLst>
          </a:blip>
          <a:srcRect t="-62" b="-62"/>
          <a:stretch/>
        </p:blipFill>
        <p:spPr>
          <a:xfrm>
            <a:off x="10188360" y="6127920"/>
            <a:ext cx="1306080" cy="364680"/>
          </a:xfrm>
          <a:prstGeom prst="rect">
            <a:avLst/>
          </a:prstGeom>
          <a:noFill/>
          <a:ln w="0">
            <a:noFill/>
          </a:ln>
        </p:spPr>
      </p:pic>
      <p:sp>
        <p:nvSpPr>
          <p:cNvPr id="2" name="PlaceHolder 1">
            <a:extLst>
              <a:ext uri="{FF2B5EF4-FFF2-40B4-BE49-F238E27FC236}">
                <a16:creationId xmlns:a16="http://schemas.microsoft.com/office/drawing/2014/main" id="{6F22A4E8-FDEB-752D-740D-0B75CB2D2E0F}"/>
              </a:ext>
            </a:extLst>
          </p:cNvPr>
          <p:cNvSpPr>
            <a:spLocks noGrp="1"/>
          </p:cNvSpPr>
          <p:nvPr>
            <p:ph type="title" idx="4294967295" hasCustomPrompt="1"/>
          </p:nvPr>
        </p:nvSpPr>
        <p:spPr>
          <a:xfrm>
            <a:off x="1228680" y="1041480"/>
            <a:ext cx="9734040" cy="2387160"/>
          </a:xfrm>
          <a:prstGeom prst="rect">
            <a:avLst/>
          </a:prstGeom>
          <a:noFill/>
          <a:ln w="0">
            <a:noFill/>
          </a:ln>
        </p:spPr>
        <p:txBody>
          <a:bodyPr lIns="90000" tIns="45000" rIns="90000" bIns="45000" anchor="b">
            <a:noAutofit/>
          </a:bodyPr>
          <a:lstStyle>
            <a:lvl1pPr indent="0" algn="ctr" defTabSz="914400">
              <a:lnSpc>
                <a:spcPct val="90000"/>
              </a:lnSpc>
              <a:buNone/>
              <a:defRPr lang="de-DE" sz="6000" b="1" u="none" strike="noStrike">
                <a:solidFill>
                  <a:schemeClr val="dk1">
                    <a:lumMod val="75000"/>
                    <a:lumOff val="25000"/>
                  </a:schemeClr>
                </a:solidFill>
                <a:effectLst/>
                <a:uFillTx/>
                <a:latin typeface="Arial"/>
              </a:defRPr>
            </a:lvl1pPr>
          </a:lstStyle>
          <a:p>
            <a:pPr indent="0" algn="ctr" defTabSz="914400">
              <a:lnSpc>
                <a:spcPct val="90000"/>
              </a:lnSpc>
              <a:buNone/>
            </a:pPr>
            <a:r>
              <a:rPr lang="de-DE" sz="6000" b="1" u="none" strike="noStrike" dirty="0">
                <a:solidFill>
                  <a:schemeClr val="dk1">
                    <a:lumMod val="75000"/>
                    <a:lumOff val="25000"/>
                  </a:schemeClr>
                </a:solidFill>
                <a:effectLst/>
                <a:uFillTx/>
                <a:latin typeface="Arial"/>
              </a:rPr>
              <a:t>Lernförderliche Einsatzmöglichkeiten von KI Chatbots in der Schule</a:t>
            </a:r>
            <a:endParaRPr lang="de-DE" sz="6000" b="0" u="none" strike="noStrike" dirty="0">
              <a:solidFill>
                <a:schemeClr val="dk1"/>
              </a:solidFill>
              <a:effectLst/>
              <a:uFillTx/>
              <a:latin typeface="Calibri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solidFill>
          <a:srgbClr val="FFFFFF"/>
        </a:solidFill>
        <a:effectLst/>
      </p:bgPr>
    </p:bg>
    <p:spTree>
      <p:nvGrpSpPr>
        <p:cNvPr id="1" name=""/>
        <p:cNvGrpSpPr/>
        <p:nvPr/>
      </p:nvGrpSpPr>
      <p:grpSpPr>
        <a:xfrm>
          <a:off x="0" y="0"/>
          <a:ext cx="0" cy="0"/>
          <a:chOff x="0" y="0"/>
          <a:chExt cx="0" cy="0"/>
        </a:xfrm>
      </p:grpSpPr>
      <p:sp>
        <p:nvSpPr>
          <p:cNvPr id="28"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4400" b="0" u="none" strike="noStrike">
                <a:solidFill>
                  <a:schemeClr val="dk1"/>
                </a:solidFill>
                <a:effectLst/>
                <a:uFillTx/>
                <a:latin typeface="Calibri Light"/>
              </a:defRPr>
            </a:lvl1pPr>
          </a:lstStyle>
          <a:p>
            <a:pPr indent="0" defTabSz="914400">
              <a:lnSpc>
                <a:spcPct val="90000"/>
              </a:lnSpc>
              <a:buNone/>
              <a:tabLst>
                <a:tab pos="0" algn="l"/>
              </a:tabLst>
            </a:pPr>
            <a:r>
              <a:rPr lang="de-DE" sz="4400" b="0" u="none" strike="noStrike">
                <a:solidFill>
                  <a:schemeClr val="dk1"/>
                </a:solidFill>
                <a:effectLst/>
                <a:uFillTx/>
                <a:latin typeface="Calibri Light"/>
              </a:rPr>
              <a:t>Mastertitelformat bearbeiten</a:t>
            </a:r>
          </a:p>
        </p:txBody>
      </p:sp>
      <p:sp>
        <p:nvSpPr>
          <p:cNvPr id="29" name="PlaceHolder 2"/>
          <p:cNvSpPr>
            <a:spLocks noGrp="1"/>
          </p:cNvSpPr>
          <p:nvPr>
            <p:ph type="body"/>
          </p:nvPr>
        </p:nvSpPr>
        <p:spPr>
          <a:xfrm>
            <a:off x="838080" y="1825560"/>
            <a:ext cx="10514880" cy="4350600"/>
          </a:xfrm>
          <a:prstGeom prst="rect">
            <a:avLst/>
          </a:prstGeom>
          <a:noFill/>
          <a:ln w="0">
            <a:noFill/>
          </a:ln>
        </p:spPr>
        <p:txBody>
          <a:bodyPr vert="eaVert" lIns="91440" tIns="45720" rIns="91440" bIns="45720" anchor="t">
            <a:noAutofit/>
          </a:bodyPr>
          <a:lstStyle>
            <a:lvl1pPr marL="228600" indent="-228600" defTabSz="914400">
              <a:lnSpc>
                <a:spcPct val="90000"/>
              </a:lnSpc>
              <a:spcBef>
                <a:spcPts val="1001"/>
              </a:spcBef>
              <a:buClr>
                <a:srgbClr val="000000"/>
              </a:buClr>
              <a:buFont typeface="Arial"/>
              <a:buChar char="•"/>
              <a:defRPr lang="de-DE" sz="2800" b="0" u="none" strike="noStrike">
                <a:solidFill>
                  <a:schemeClr val="dk1"/>
                </a:solidFill>
                <a:effectLst/>
                <a:uFillTx/>
                <a:latin typeface="Calibri"/>
              </a:defRPr>
            </a:lvl1pPr>
            <a:lvl2pPr marL="685800" lvl="1" indent="-228600" defTabSz="914400">
              <a:lnSpc>
                <a:spcPct val="90000"/>
              </a:lnSpc>
              <a:spcBef>
                <a:spcPts val="499"/>
              </a:spcBef>
              <a:buClr>
                <a:srgbClr val="000000"/>
              </a:buClr>
              <a:buFont typeface="Arial"/>
              <a:buChar char="•"/>
              <a:defRPr lang="de-DE" sz="2400" b="0" u="none" strike="noStrike">
                <a:solidFill>
                  <a:schemeClr val="dk1"/>
                </a:solidFill>
                <a:effectLst/>
                <a:uFillTx/>
                <a:latin typeface="Calibri"/>
              </a:defRPr>
            </a:lvl2pPr>
            <a:lvl3pPr marL="1143000" lvl="2" indent="-228600" defTabSz="914400">
              <a:lnSpc>
                <a:spcPct val="90000"/>
              </a:lnSpc>
              <a:spcBef>
                <a:spcPts val="499"/>
              </a:spcBef>
              <a:buClr>
                <a:srgbClr val="000000"/>
              </a:buClr>
              <a:buFont typeface="Arial"/>
              <a:buChar char="•"/>
              <a:defRPr lang="de-DE" sz="2000" b="0" u="none" strike="noStrike">
                <a:solidFill>
                  <a:schemeClr val="dk1"/>
                </a:solidFill>
                <a:effectLst/>
                <a:uFillTx/>
                <a:latin typeface="Calibri"/>
              </a:defRPr>
            </a:lvl3pPr>
            <a:lvl4pPr marL="1600200" lvl="3"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4pPr>
            <a:lvl5pPr marL="2057400" lvl="4"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5pPr>
          </a:lstStyle>
          <a:p>
            <a:pPr marL="228600" indent="-228600" defTabSz="914400">
              <a:lnSpc>
                <a:spcPct val="90000"/>
              </a:lnSpc>
              <a:spcBef>
                <a:spcPts val="1001"/>
              </a:spcBef>
              <a:buClr>
                <a:srgbClr val="000000"/>
              </a:buClr>
              <a:buFont typeface="Arial"/>
              <a:buChar char="•"/>
            </a:pPr>
            <a:r>
              <a:rPr lang="de-DE" sz="2800" b="0" u="none" strike="noStrike">
                <a:solidFill>
                  <a:schemeClr val="dk1"/>
                </a:solidFill>
                <a:effectLst/>
                <a:uFillTx/>
                <a:latin typeface="Calibri"/>
              </a:rPr>
              <a:t>Mastertextformat bearbeiten</a:t>
            </a:r>
          </a:p>
          <a:p>
            <a:pPr marL="685800" lvl="1" indent="-228600" defTabSz="914400">
              <a:lnSpc>
                <a:spcPct val="90000"/>
              </a:lnSpc>
              <a:spcBef>
                <a:spcPts val="499"/>
              </a:spcBef>
              <a:buClr>
                <a:srgbClr val="000000"/>
              </a:buClr>
              <a:buFont typeface="Arial"/>
              <a:buChar char="•"/>
            </a:pPr>
            <a:r>
              <a:rPr lang="de-DE" sz="2400" b="0" u="none" strike="noStrike">
                <a:solidFill>
                  <a:schemeClr val="dk1"/>
                </a:solidFill>
                <a:effectLst/>
                <a:uFillTx/>
                <a:latin typeface="Calibri"/>
              </a:rPr>
              <a:t>Zweite Ebene</a:t>
            </a:r>
          </a:p>
          <a:p>
            <a:pPr marL="1143000" lvl="2" indent="-228600" defTabSz="914400">
              <a:lnSpc>
                <a:spcPct val="90000"/>
              </a:lnSpc>
              <a:spcBef>
                <a:spcPts val="499"/>
              </a:spcBef>
              <a:buClr>
                <a:srgbClr val="000000"/>
              </a:buClr>
              <a:buFont typeface="Arial"/>
              <a:buChar char="•"/>
            </a:pPr>
            <a:r>
              <a:rPr lang="de-DE" sz="2000" b="0" u="none" strike="noStrike">
                <a:solidFill>
                  <a:schemeClr val="dk1"/>
                </a:solidFill>
                <a:effectLst/>
                <a:uFillTx/>
                <a:latin typeface="Calibri"/>
              </a:rPr>
              <a:t>Dritte Ebene</a:t>
            </a:r>
          </a:p>
          <a:p>
            <a:pPr marL="1600200" lvl="3"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Vierte Ebene</a:t>
            </a:r>
          </a:p>
          <a:p>
            <a:pPr marL="2057400" lvl="4"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Fünfte Ebene</a:t>
            </a:r>
          </a:p>
        </p:txBody>
      </p:sp>
      <p:sp>
        <p:nvSpPr>
          <p:cNvPr id="30" name="PlaceHolder 3"/>
          <p:cNvSpPr>
            <a:spLocks noGrp="1"/>
          </p:cNvSpPr>
          <p:nvPr>
            <p:ph type="dt" idx="10"/>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31" name="PlaceHolder 4"/>
          <p:cNvSpPr>
            <a:spLocks noGrp="1"/>
          </p:cNvSpPr>
          <p:nvPr>
            <p:ph type="ftr" idx="11"/>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&lt;footer&gt;</a:t>
            </a:r>
          </a:p>
        </p:txBody>
      </p:sp>
      <p:sp>
        <p:nvSpPr>
          <p:cNvPr id="32" name="PlaceHolder 5"/>
          <p:cNvSpPr>
            <a:spLocks noGrp="1"/>
          </p:cNvSpPr>
          <p:nvPr>
            <p:ph type="sldNum" idx="12"/>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algn="r" defTabSz="914400">
              <a:lnSpc>
                <a:spcPct val="100000"/>
              </a:lnSpc>
              <a:buNone/>
              <a:tabLst>
                <a:tab pos="0" algn="l"/>
              </a:tabLst>
            </a:pPr>
            <a:fld id="{F991E5BD-7222-458E-8A04-3640C8DE4D41}" type="slidenum">
              <a:rPr lang="de-DE" sz="1200" b="0" u="none" strike="noStrike">
                <a:solidFill>
                  <a:schemeClr val="dk1">
                    <a:lumMod val="75000"/>
                    <a:lumOff val="25000"/>
                  </a:schemeClr>
                </a:solidFill>
                <a:effectLst/>
                <a:uFillTx/>
                <a:latin typeface="Calibri"/>
              </a:rPr>
              <a:t>‹Nr.›</a:t>
            </a:fld>
            <a:endParaRPr lang="en-US" sz="1200" b="0" u="none" strike="noStrike">
              <a:solidFill>
                <a:srgbClr val="000000"/>
              </a:solidFill>
              <a:effectLst/>
              <a:uFillTx/>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solidFill>
          <a:srgbClr val="FFFFFF"/>
        </a:solidFill>
        <a:effectLst/>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8724960" y="365040"/>
            <a:ext cx="2628360" cy="5811120"/>
          </a:xfrm>
          <a:prstGeom prst="rect">
            <a:avLst/>
          </a:prstGeom>
          <a:noFill/>
          <a:ln w="0">
            <a:noFill/>
          </a:ln>
        </p:spPr>
        <p:txBody>
          <a:bodyPr vert="eaVert" lIns="91440" tIns="45720" rIns="91440" bIns="45720" anchor="ctr">
            <a:noAutofit/>
          </a:bodyPr>
          <a:lstStyle>
            <a:lvl1pPr indent="0" defTabSz="914400">
              <a:lnSpc>
                <a:spcPct val="90000"/>
              </a:lnSpc>
              <a:buNone/>
              <a:tabLst>
                <a:tab pos="0" algn="l"/>
              </a:tabLst>
              <a:defRPr lang="de-DE" sz="4400" b="0" u="none" strike="noStrike">
                <a:solidFill>
                  <a:schemeClr val="dk1"/>
                </a:solidFill>
                <a:effectLst/>
                <a:uFillTx/>
                <a:latin typeface="Calibri Light"/>
              </a:defRPr>
            </a:lvl1pPr>
          </a:lstStyle>
          <a:p>
            <a:pPr indent="0" defTabSz="914400">
              <a:lnSpc>
                <a:spcPct val="90000"/>
              </a:lnSpc>
              <a:buNone/>
              <a:tabLst>
                <a:tab pos="0" algn="l"/>
              </a:tabLst>
            </a:pPr>
            <a:r>
              <a:rPr lang="de-DE" sz="4400" b="0" u="none" strike="noStrike">
                <a:solidFill>
                  <a:schemeClr val="dk1"/>
                </a:solidFill>
                <a:effectLst/>
                <a:uFillTx/>
                <a:latin typeface="Calibri Light"/>
              </a:rPr>
              <a:t>Mastertitelformat bearbeiten</a:t>
            </a:r>
          </a:p>
        </p:txBody>
      </p:sp>
      <p:sp>
        <p:nvSpPr>
          <p:cNvPr id="34" name="PlaceHolder 2"/>
          <p:cNvSpPr>
            <a:spLocks noGrp="1"/>
          </p:cNvSpPr>
          <p:nvPr>
            <p:ph type="body"/>
          </p:nvPr>
        </p:nvSpPr>
        <p:spPr>
          <a:xfrm>
            <a:off x="838080" y="365040"/>
            <a:ext cx="7733520" cy="5811120"/>
          </a:xfrm>
          <a:prstGeom prst="rect">
            <a:avLst/>
          </a:prstGeom>
          <a:noFill/>
          <a:ln w="0">
            <a:noFill/>
          </a:ln>
        </p:spPr>
        <p:txBody>
          <a:bodyPr vert="eaVert" lIns="91440" tIns="45720" rIns="91440" bIns="45720" anchor="t">
            <a:noAutofit/>
          </a:bodyPr>
          <a:lstStyle>
            <a:lvl1pPr marL="228600" indent="-228600" defTabSz="914400">
              <a:lnSpc>
                <a:spcPct val="90000"/>
              </a:lnSpc>
              <a:spcBef>
                <a:spcPts val="1001"/>
              </a:spcBef>
              <a:buClr>
                <a:srgbClr val="000000"/>
              </a:buClr>
              <a:buFont typeface="Arial"/>
              <a:buChar char="•"/>
              <a:defRPr lang="de-DE" sz="2800" b="0" u="none" strike="noStrike">
                <a:solidFill>
                  <a:schemeClr val="dk1"/>
                </a:solidFill>
                <a:effectLst/>
                <a:uFillTx/>
                <a:latin typeface="Calibri"/>
              </a:defRPr>
            </a:lvl1pPr>
            <a:lvl2pPr marL="685800" lvl="1" indent="-228600" defTabSz="914400">
              <a:lnSpc>
                <a:spcPct val="90000"/>
              </a:lnSpc>
              <a:spcBef>
                <a:spcPts val="499"/>
              </a:spcBef>
              <a:buClr>
                <a:srgbClr val="000000"/>
              </a:buClr>
              <a:buFont typeface="Arial"/>
              <a:buChar char="•"/>
              <a:defRPr lang="de-DE" sz="2400" b="0" u="none" strike="noStrike">
                <a:solidFill>
                  <a:schemeClr val="dk1"/>
                </a:solidFill>
                <a:effectLst/>
                <a:uFillTx/>
                <a:latin typeface="Calibri"/>
              </a:defRPr>
            </a:lvl2pPr>
            <a:lvl3pPr marL="1143000" lvl="2" indent="-228600" defTabSz="914400">
              <a:lnSpc>
                <a:spcPct val="90000"/>
              </a:lnSpc>
              <a:spcBef>
                <a:spcPts val="499"/>
              </a:spcBef>
              <a:buClr>
                <a:srgbClr val="000000"/>
              </a:buClr>
              <a:buFont typeface="Arial"/>
              <a:buChar char="•"/>
              <a:defRPr lang="de-DE" sz="2000" b="0" u="none" strike="noStrike">
                <a:solidFill>
                  <a:schemeClr val="dk1"/>
                </a:solidFill>
                <a:effectLst/>
                <a:uFillTx/>
                <a:latin typeface="Calibri"/>
              </a:defRPr>
            </a:lvl3pPr>
            <a:lvl4pPr marL="1600200" lvl="3"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4pPr>
            <a:lvl5pPr marL="2057400" lvl="4"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5pPr>
          </a:lstStyle>
          <a:p>
            <a:pPr marL="228600" indent="-228600" defTabSz="914400">
              <a:lnSpc>
                <a:spcPct val="90000"/>
              </a:lnSpc>
              <a:spcBef>
                <a:spcPts val="1001"/>
              </a:spcBef>
              <a:buClr>
                <a:srgbClr val="000000"/>
              </a:buClr>
              <a:buFont typeface="Arial"/>
              <a:buChar char="•"/>
            </a:pPr>
            <a:r>
              <a:rPr lang="de-DE" sz="2800" b="0" u="none" strike="noStrike">
                <a:solidFill>
                  <a:schemeClr val="dk1"/>
                </a:solidFill>
                <a:effectLst/>
                <a:uFillTx/>
                <a:latin typeface="Calibri"/>
              </a:rPr>
              <a:t>Mastertextformat bearbeiten</a:t>
            </a:r>
          </a:p>
          <a:p>
            <a:pPr marL="685800" lvl="1" indent="-228600" defTabSz="914400">
              <a:lnSpc>
                <a:spcPct val="90000"/>
              </a:lnSpc>
              <a:spcBef>
                <a:spcPts val="499"/>
              </a:spcBef>
              <a:buClr>
                <a:srgbClr val="000000"/>
              </a:buClr>
              <a:buFont typeface="Arial"/>
              <a:buChar char="•"/>
            </a:pPr>
            <a:r>
              <a:rPr lang="de-DE" sz="2400" b="0" u="none" strike="noStrike">
                <a:solidFill>
                  <a:schemeClr val="dk1"/>
                </a:solidFill>
                <a:effectLst/>
                <a:uFillTx/>
                <a:latin typeface="Calibri"/>
              </a:rPr>
              <a:t>Zweite Ebene</a:t>
            </a:r>
          </a:p>
          <a:p>
            <a:pPr marL="1143000" lvl="2" indent="-228600" defTabSz="914400">
              <a:lnSpc>
                <a:spcPct val="90000"/>
              </a:lnSpc>
              <a:spcBef>
                <a:spcPts val="499"/>
              </a:spcBef>
              <a:buClr>
                <a:srgbClr val="000000"/>
              </a:buClr>
              <a:buFont typeface="Arial"/>
              <a:buChar char="•"/>
            </a:pPr>
            <a:r>
              <a:rPr lang="de-DE" sz="2000" b="0" u="none" strike="noStrike">
                <a:solidFill>
                  <a:schemeClr val="dk1"/>
                </a:solidFill>
                <a:effectLst/>
                <a:uFillTx/>
                <a:latin typeface="Calibri"/>
              </a:rPr>
              <a:t>Dritte Ebene</a:t>
            </a:r>
          </a:p>
          <a:p>
            <a:pPr marL="1600200" lvl="3"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Vierte Ebene</a:t>
            </a:r>
          </a:p>
          <a:p>
            <a:pPr marL="2057400" lvl="4"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Fünfte Ebene</a:t>
            </a:r>
          </a:p>
        </p:txBody>
      </p:sp>
      <p:sp>
        <p:nvSpPr>
          <p:cNvPr id="35" name="PlaceHolder 3"/>
          <p:cNvSpPr>
            <a:spLocks noGrp="1"/>
          </p:cNvSpPr>
          <p:nvPr>
            <p:ph type="dt" idx="13"/>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36" name="PlaceHolder 4"/>
          <p:cNvSpPr>
            <a:spLocks noGrp="1"/>
          </p:cNvSpPr>
          <p:nvPr>
            <p:ph type="ftr" idx="14"/>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&lt;footer&gt;</a:t>
            </a:r>
          </a:p>
        </p:txBody>
      </p:sp>
      <p:sp>
        <p:nvSpPr>
          <p:cNvPr id="37" name="PlaceHolder 5"/>
          <p:cNvSpPr>
            <a:spLocks noGrp="1"/>
          </p:cNvSpPr>
          <p:nvPr>
            <p:ph type="sldNum" idx="15"/>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algn="r" defTabSz="914400">
              <a:lnSpc>
                <a:spcPct val="100000"/>
              </a:lnSpc>
              <a:buNone/>
              <a:tabLst>
                <a:tab pos="0" algn="l"/>
              </a:tabLst>
            </a:pPr>
            <a:fld id="{D50AF345-6847-40F4-A788-86E065EF1033}" type="slidenum">
              <a:rPr lang="de-DE" sz="1200" b="0" u="none" strike="noStrike">
                <a:solidFill>
                  <a:schemeClr val="dk1">
                    <a:lumMod val="75000"/>
                    <a:lumOff val="25000"/>
                  </a:schemeClr>
                </a:solidFill>
                <a:effectLst/>
                <a:uFillTx/>
                <a:latin typeface="Calibri"/>
              </a:rPr>
              <a:t>‹Nr.›</a:t>
            </a:fld>
            <a:endParaRPr lang="en-US" sz="1200" b="0" u="none" strike="noStrike">
              <a:solidFill>
                <a:srgbClr val="000000"/>
              </a:solidFill>
              <a:effectLst/>
              <a:uFillTx/>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rgbClr val="FFFFFF"/>
        </a:solidFill>
        <a:effectLst/>
      </p:bgPr>
    </p:bg>
    <p:spTree>
      <p:nvGrpSpPr>
        <p:cNvPr id="1" name=""/>
        <p:cNvGrpSpPr/>
        <p:nvPr/>
      </p:nvGrpSpPr>
      <p:grpSpPr>
        <a:xfrm>
          <a:off x="0" y="0"/>
          <a:ext cx="0" cy="0"/>
          <a:chOff x="0" y="0"/>
          <a:chExt cx="0" cy="0"/>
        </a:xfrm>
      </p:grpSpPr>
      <p:sp>
        <p:nvSpPr>
          <p:cNvPr id="39" name="PlaceHolder 2"/>
          <p:cNvSpPr>
            <a:spLocks noGrp="1"/>
          </p:cNvSpPr>
          <p:nvPr>
            <p:ph type="body"/>
          </p:nvPr>
        </p:nvSpPr>
        <p:spPr>
          <a:xfrm>
            <a:off x="838080" y="1825560"/>
            <a:ext cx="10514880" cy="4350600"/>
          </a:xfrm>
          <a:prstGeom prst="rect">
            <a:avLst/>
          </a:prstGeom>
          <a:noFill/>
          <a:ln w="0">
            <a:noFill/>
          </a:ln>
        </p:spPr>
        <p:txBody>
          <a:bodyPr lIns="91440" tIns="45720" rIns="91440" bIns="45720" anchor="t">
            <a:noAutofit/>
          </a:bodyPr>
          <a:lstStyle>
            <a:lvl1pPr marL="228600" indent="-228600" defTabSz="914400">
              <a:lnSpc>
                <a:spcPct val="90000"/>
              </a:lnSpc>
              <a:spcBef>
                <a:spcPts val="1001"/>
              </a:spcBef>
              <a:buClr>
                <a:srgbClr val="000000"/>
              </a:buClr>
              <a:buFont typeface="Arial"/>
              <a:buChar char="•"/>
              <a:defRPr lang="de-DE" sz="2800" b="0" u="none" strike="noStrike">
                <a:solidFill>
                  <a:schemeClr val="dk1"/>
                </a:solidFill>
                <a:effectLst/>
                <a:uFillTx/>
                <a:latin typeface="Calibri"/>
              </a:defRPr>
            </a:lvl1pPr>
            <a:lvl2pPr marL="685800" lvl="1" indent="-228600" defTabSz="914400">
              <a:lnSpc>
                <a:spcPct val="90000"/>
              </a:lnSpc>
              <a:spcBef>
                <a:spcPts val="499"/>
              </a:spcBef>
              <a:buClr>
                <a:srgbClr val="000000"/>
              </a:buClr>
              <a:buFont typeface="Arial"/>
              <a:buChar char="•"/>
              <a:defRPr lang="de-DE" sz="2400" b="0" u="none" strike="noStrike">
                <a:solidFill>
                  <a:schemeClr val="dk1"/>
                </a:solidFill>
                <a:effectLst/>
                <a:uFillTx/>
                <a:latin typeface="Calibri"/>
              </a:defRPr>
            </a:lvl2pPr>
            <a:lvl3pPr marL="1143000" lvl="2" indent="-228600" defTabSz="914400">
              <a:lnSpc>
                <a:spcPct val="90000"/>
              </a:lnSpc>
              <a:spcBef>
                <a:spcPts val="499"/>
              </a:spcBef>
              <a:buClr>
                <a:srgbClr val="000000"/>
              </a:buClr>
              <a:buFont typeface="Arial"/>
              <a:buChar char="•"/>
              <a:defRPr lang="de-DE" sz="2000" b="0" u="none" strike="noStrike">
                <a:solidFill>
                  <a:schemeClr val="dk1"/>
                </a:solidFill>
                <a:effectLst/>
                <a:uFillTx/>
                <a:latin typeface="Calibri"/>
              </a:defRPr>
            </a:lvl3pPr>
            <a:lvl4pPr marL="1600200" lvl="3"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4pPr>
            <a:lvl5pPr marL="2057400" lvl="4"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5pPr>
          </a:lstStyle>
          <a:p>
            <a:pPr marL="228600" indent="-228600" defTabSz="914400">
              <a:lnSpc>
                <a:spcPct val="90000"/>
              </a:lnSpc>
              <a:spcBef>
                <a:spcPts val="1001"/>
              </a:spcBef>
              <a:buClr>
                <a:srgbClr val="000000"/>
              </a:buClr>
              <a:buFont typeface="Arial"/>
              <a:buChar char="•"/>
            </a:pPr>
            <a:r>
              <a:rPr lang="de-DE" sz="2800" b="0" u="none" strike="noStrike">
                <a:solidFill>
                  <a:schemeClr val="dk1"/>
                </a:solidFill>
                <a:effectLst/>
                <a:uFillTx/>
                <a:latin typeface="Calibri"/>
              </a:rPr>
              <a:t>Mastertextformat bearbeiten</a:t>
            </a:r>
          </a:p>
          <a:p>
            <a:pPr marL="685800" lvl="1" indent="-228600" defTabSz="914400">
              <a:lnSpc>
                <a:spcPct val="90000"/>
              </a:lnSpc>
              <a:spcBef>
                <a:spcPts val="499"/>
              </a:spcBef>
              <a:buClr>
                <a:srgbClr val="000000"/>
              </a:buClr>
              <a:buFont typeface="Arial"/>
              <a:buChar char="•"/>
            </a:pPr>
            <a:r>
              <a:rPr lang="de-DE" sz="2400" b="0" u="none" strike="noStrike">
                <a:solidFill>
                  <a:schemeClr val="dk1"/>
                </a:solidFill>
                <a:effectLst/>
                <a:uFillTx/>
                <a:latin typeface="Calibri"/>
              </a:rPr>
              <a:t>Zweite Ebene</a:t>
            </a:r>
          </a:p>
          <a:p>
            <a:pPr marL="1143000" lvl="2" indent="-228600" defTabSz="914400">
              <a:lnSpc>
                <a:spcPct val="90000"/>
              </a:lnSpc>
              <a:spcBef>
                <a:spcPts val="499"/>
              </a:spcBef>
              <a:buClr>
                <a:srgbClr val="000000"/>
              </a:buClr>
              <a:buFont typeface="Arial"/>
              <a:buChar char="•"/>
            </a:pPr>
            <a:r>
              <a:rPr lang="de-DE" sz="2000" b="0" u="none" strike="noStrike">
                <a:solidFill>
                  <a:schemeClr val="dk1"/>
                </a:solidFill>
                <a:effectLst/>
                <a:uFillTx/>
                <a:latin typeface="Calibri"/>
              </a:rPr>
              <a:t>Dritte Ebene</a:t>
            </a:r>
          </a:p>
          <a:p>
            <a:pPr marL="1600200" lvl="3"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Vierte Ebene</a:t>
            </a:r>
          </a:p>
          <a:p>
            <a:pPr marL="2057400" lvl="4"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Fünfte Ebene</a:t>
            </a:r>
          </a:p>
        </p:txBody>
      </p:sp>
      <p:sp>
        <p:nvSpPr>
          <p:cNvPr id="40" name="PlaceHolder 3"/>
          <p:cNvSpPr>
            <a:spLocks noGrp="1"/>
          </p:cNvSpPr>
          <p:nvPr>
            <p:ph type="dt" idx="16"/>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41" name="PlaceHolder 4"/>
          <p:cNvSpPr>
            <a:spLocks noGrp="1"/>
          </p:cNvSpPr>
          <p:nvPr>
            <p:ph type="ftr" idx="17"/>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200" b="0" u="none" strike="noStrike">
                <a:solidFill>
                  <a:schemeClr val="dk1">
                    <a:tint val="75000"/>
                  </a:schemeClr>
                </a:solidFill>
                <a:effectLst/>
                <a:uFillTx/>
                <a:latin typeface="Calibri"/>
              </a:defRPr>
            </a:lvl1pPr>
          </a:lstStyle>
          <a:p>
            <a:pPr indent="0" algn="ctr" defTabSz="914400">
              <a:lnSpc>
                <a:spcPct val="100000"/>
              </a:lnSpc>
              <a:buNone/>
              <a:tabLst>
                <a:tab pos="0" algn="l"/>
              </a:tabLst>
            </a:pPr>
            <a:r>
              <a:rPr lang="de-DE" sz="1200" b="0" u="none" strike="noStrike">
                <a:solidFill>
                  <a:schemeClr val="dk1">
                    <a:tint val="75000"/>
                  </a:schemeClr>
                </a:solidFill>
                <a:effectLst/>
                <a:uFillTx/>
                <a:latin typeface="Calibri"/>
              </a:rPr>
              <a:t>&lt;footer&gt;</a:t>
            </a:r>
            <a:endParaRPr lang="en-US" sz="1200" b="0" u="none" strike="noStrike">
              <a:solidFill>
                <a:srgbClr val="000000"/>
              </a:solidFill>
              <a:effectLst/>
              <a:uFillTx/>
              <a:latin typeface="Calibri"/>
            </a:endParaRPr>
          </a:p>
        </p:txBody>
      </p:sp>
      <p:sp>
        <p:nvSpPr>
          <p:cNvPr id="42" name="PlaceHolder 5"/>
          <p:cNvSpPr>
            <a:spLocks noGrp="1"/>
          </p:cNvSpPr>
          <p:nvPr>
            <p:ph type="sldNum" idx="18"/>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0FF940A1-0FBA-4324-967C-2551965944DF}" type="slidenum">
              <a:rPr lang="de-DE" sz="1200" b="0" u="none" strike="noStrike">
                <a:solidFill>
                  <a:schemeClr val="dk1"/>
                </a:solidFill>
                <a:effectLst/>
                <a:uFillTx/>
                <a:latin typeface="Calibri"/>
              </a:rPr>
              <a:t>‹Nr.›</a:t>
            </a:fld>
            <a:endParaRPr lang="en-US" sz="1200" b="0" u="none" strike="noStrike">
              <a:solidFill>
                <a:srgbClr val="000000"/>
              </a:solidFill>
              <a:effectLst/>
              <a:uFillTx/>
              <a:latin typeface="Calibri"/>
            </a:endParaRPr>
          </a:p>
        </p:txBody>
      </p:sp>
      <p:sp>
        <p:nvSpPr>
          <p:cNvPr id="8" name="Textplatzhalter 7">
            <a:extLst>
              <a:ext uri="{FF2B5EF4-FFF2-40B4-BE49-F238E27FC236}">
                <a16:creationId xmlns:a16="http://schemas.microsoft.com/office/drawing/2014/main" id="{E0C6C561-BCD3-B6D7-E4D0-F0782B359BE0}"/>
              </a:ext>
            </a:extLst>
          </p:cNvPr>
          <p:cNvSpPr>
            <a:spLocks noGrp="1"/>
          </p:cNvSpPr>
          <p:nvPr>
            <p:ph type="body" sz="quarter" idx="19" hasCustomPrompt="1"/>
          </p:nvPr>
        </p:nvSpPr>
        <p:spPr>
          <a:xfrm>
            <a:off x="264240" y="269027"/>
            <a:ext cx="7965360" cy="1111104"/>
          </a:xfrm>
          <a:prstGeom prst="rect">
            <a:avLst/>
          </a:prstGeom>
        </p:spPr>
        <p:txBody>
          <a:bodyPr/>
          <a:lstStyle>
            <a:lvl1pPr marL="0" indent="0">
              <a:lnSpc>
                <a:spcPct val="90000"/>
              </a:lnSpc>
              <a:spcBef>
                <a:spcPts val="0"/>
              </a:spcBef>
              <a:buNone/>
              <a:defRPr sz="3600" b="1">
                <a:latin typeface="Arial" panose="020B0604020202020204" pitchFamily="34" charset="0"/>
                <a:cs typeface="Arial" panose="020B0604020202020204" pitchFamily="34" charset="0"/>
              </a:defRPr>
            </a:lvl1pPr>
            <a:lvl4pPr marL="1371600" indent="0">
              <a:buNone/>
              <a:defRPr/>
            </a:lvl4pPr>
            <a:lvl5pPr marL="1828800" indent="0">
              <a:buNone/>
              <a:defRPr/>
            </a:lvl5pPr>
          </a:lstStyle>
          <a:p>
            <a:pPr lvl="0"/>
            <a:r>
              <a:rPr lang="de-DE" dirty="0"/>
              <a:t>Platzhalter Titel Zeile 1</a:t>
            </a:r>
          </a:p>
          <a:p>
            <a:pPr lvl="0"/>
            <a:r>
              <a:rPr lang="de-DE" dirty="0"/>
              <a:t>Platzhalter Titel Zeile 2</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schnitts-&#10;überschrift">
    <p:bg>
      <p:bgPr>
        <a:solidFill>
          <a:srgbClr val="FFFFFF"/>
        </a:solidFill>
        <a:effectLst/>
      </p:bgPr>
    </p:bg>
    <p:spTree>
      <p:nvGrpSpPr>
        <p:cNvPr id="1" name=""/>
        <p:cNvGrpSpPr/>
        <p:nvPr/>
      </p:nvGrpSpPr>
      <p:grpSpPr>
        <a:xfrm>
          <a:off x="0" y="0"/>
          <a:ext cx="0" cy="0"/>
          <a:chOff x="0" y="0"/>
          <a:chExt cx="0" cy="0"/>
        </a:xfrm>
      </p:grpSpPr>
      <p:sp>
        <p:nvSpPr>
          <p:cNvPr id="43" name="PlaceHolder 1"/>
          <p:cNvSpPr>
            <a:spLocks noGrp="1"/>
          </p:cNvSpPr>
          <p:nvPr>
            <p:ph type="title"/>
          </p:nvPr>
        </p:nvSpPr>
        <p:spPr>
          <a:xfrm>
            <a:off x="831960" y="1709640"/>
            <a:ext cx="10514880" cy="2851920"/>
          </a:xfrm>
          <a:prstGeom prst="rect">
            <a:avLst/>
          </a:prstGeom>
          <a:noFill/>
          <a:ln w="0">
            <a:noFill/>
          </a:ln>
        </p:spPr>
        <p:txBody>
          <a:bodyPr lIns="91440" tIns="45720" rIns="91440" bIns="45720" anchor="b">
            <a:noAutofit/>
          </a:bodyPr>
          <a:lstStyle>
            <a:lvl1pPr indent="0" defTabSz="914400">
              <a:lnSpc>
                <a:spcPct val="90000"/>
              </a:lnSpc>
              <a:buNone/>
              <a:tabLst>
                <a:tab pos="0" algn="l"/>
              </a:tabLst>
              <a:defRPr lang="de-DE" sz="6000" b="0" u="none" strike="noStrike">
                <a:solidFill>
                  <a:schemeClr val="dk1"/>
                </a:solidFill>
                <a:effectLst/>
                <a:uFillTx/>
                <a:latin typeface="Calibri Light"/>
              </a:defRPr>
            </a:lvl1pPr>
          </a:lstStyle>
          <a:p>
            <a:pPr indent="0" defTabSz="914400">
              <a:lnSpc>
                <a:spcPct val="90000"/>
              </a:lnSpc>
              <a:buNone/>
              <a:tabLst>
                <a:tab pos="0" algn="l"/>
              </a:tabLst>
            </a:pPr>
            <a:r>
              <a:rPr lang="de-DE" sz="6000" b="0" u="none" strike="noStrike">
                <a:solidFill>
                  <a:schemeClr val="dk1"/>
                </a:solidFill>
                <a:effectLst/>
                <a:uFillTx/>
                <a:latin typeface="Calibri Light"/>
              </a:rPr>
              <a:t>Mastertitelformat bearbeiten</a:t>
            </a:r>
          </a:p>
        </p:txBody>
      </p:sp>
      <p:sp>
        <p:nvSpPr>
          <p:cNvPr id="44" name="PlaceHolder 2"/>
          <p:cNvSpPr>
            <a:spLocks noGrp="1"/>
          </p:cNvSpPr>
          <p:nvPr>
            <p:ph type="body"/>
          </p:nvPr>
        </p:nvSpPr>
        <p:spPr>
          <a:xfrm>
            <a:off x="831960" y="4589640"/>
            <a:ext cx="10514880" cy="1499400"/>
          </a:xfrm>
          <a:prstGeom prst="rect">
            <a:avLst/>
          </a:prstGeom>
          <a:noFill/>
          <a:ln w="0">
            <a:noFill/>
          </a:ln>
        </p:spPr>
        <p:txBody>
          <a:bodyPr lIns="91440" tIns="45720" rIns="91440" bIns="45720" anchor="t">
            <a:noAutofit/>
          </a:bodyPr>
          <a:lstStyle>
            <a:lvl1pPr marL="228600" indent="0" defTabSz="914400">
              <a:lnSpc>
                <a:spcPct val="90000"/>
              </a:lnSpc>
              <a:spcBef>
                <a:spcPts val="1001"/>
              </a:spcBef>
              <a:buNone/>
              <a:tabLst>
                <a:tab pos="0" algn="l"/>
              </a:tabLst>
              <a:defRPr lang="de-DE" sz="2400" b="0" u="none" strike="noStrike">
                <a:solidFill>
                  <a:schemeClr val="dk1">
                    <a:tint val="75000"/>
                  </a:schemeClr>
                </a:solidFill>
                <a:effectLst/>
                <a:uFillTx/>
                <a:latin typeface="Calibri"/>
              </a:defRPr>
            </a:lvl1pPr>
          </a:lstStyle>
          <a:p>
            <a:pPr marL="228600" indent="0" defTabSz="914400">
              <a:lnSpc>
                <a:spcPct val="90000"/>
              </a:lnSpc>
              <a:spcBef>
                <a:spcPts val="1001"/>
              </a:spcBef>
              <a:buNone/>
              <a:tabLst>
                <a:tab pos="0" algn="l"/>
              </a:tabLst>
            </a:pPr>
            <a:r>
              <a:rPr lang="de-DE" sz="2400" b="0" u="none" strike="noStrike">
                <a:solidFill>
                  <a:schemeClr val="dk1">
                    <a:tint val="75000"/>
                  </a:schemeClr>
                </a:solidFill>
                <a:effectLst/>
                <a:uFillTx/>
                <a:latin typeface="Calibri"/>
              </a:rPr>
              <a:t>Mastertextformat bearbeiten</a:t>
            </a:r>
          </a:p>
        </p:txBody>
      </p:sp>
      <p:sp>
        <p:nvSpPr>
          <p:cNvPr id="45" name="PlaceHolder 3"/>
          <p:cNvSpPr>
            <a:spLocks noGrp="1"/>
          </p:cNvSpPr>
          <p:nvPr>
            <p:ph type="dt" idx="19"/>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46" name="PlaceHolder 4"/>
          <p:cNvSpPr>
            <a:spLocks noGrp="1"/>
          </p:cNvSpPr>
          <p:nvPr>
            <p:ph type="ftr" idx="20"/>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&lt;footer&gt;</a:t>
            </a:r>
          </a:p>
        </p:txBody>
      </p:sp>
      <p:sp>
        <p:nvSpPr>
          <p:cNvPr id="47" name="PlaceHolder 5"/>
          <p:cNvSpPr>
            <a:spLocks noGrp="1"/>
          </p:cNvSpPr>
          <p:nvPr>
            <p:ph type="sldNum" idx="21"/>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algn="r" defTabSz="914400">
              <a:lnSpc>
                <a:spcPct val="100000"/>
              </a:lnSpc>
              <a:buNone/>
              <a:tabLst>
                <a:tab pos="0" algn="l"/>
              </a:tabLst>
            </a:pPr>
            <a:fld id="{F6AA4442-BDBA-43AF-BAC0-5702C2D8437A}" type="slidenum">
              <a:rPr lang="de-DE" sz="1200" b="0" u="none" strike="noStrike">
                <a:solidFill>
                  <a:schemeClr val="dk1">
                    <a:lumMod val="75000"/>
                    <a:lumOff val="25000"/>
                  </a:schemeClr>
                </a:solidFill>
                <a:effectLst/>
                <a:uFillTx/>
                <a:latin typeface="Calibri"/>
              </a:rPr>
              <a:t>‹Nr.›</a:t>
            </a:fld>
            <a:endParaRPr lang="en-US" sz="1200" b="0" u="none" strike="noStrike">
              <a:solidFill>
                <a:srgbClr val="000000"/>
              </a:solidFill>
              <a:effectLst/>
              <a:uFillTx/>
              <a:latin typeface="Calibri"/>
            </a:endParaRPr>
          </a:p>
        </p:txBody>
      </p:sp>
      <p:sp>
        <p:nvSpPr>
          <p:cNvPr id="2" name="Textplatzhalter 7">
            <a:extLst>
              <a:ext uri="{FF2B5EF4-FFF2-40B4-BE49-F238E27FC236}">
                <a16:creationId xmlns:a16="http://schemas.microsoft.com/office/drawing/2014/main" id="{064A455B-6268-2AD5-7C93-14D14C89D3BB}"/>
              </a:ext>
            </a:extLst>
          </p:cNvPr>
          <p:cNvSpPr>
            <a:spLocks noGrp="1"/>
          </p:cNvSpPr>
          <p:nvPr>
            <p:ph type="body" sz="quarter" idx="22" hasCustomPrompt="1"/>
          </p:nvPr>
        </p:nvSpPr>
        <p:spPr>
          <a:xfrm>
            <a:off x="264240" y="269027"/>
            <a:ext cx="7965360" cy="1111104"/>
          </a:xfrm>
          <a:prstGeom prst="rect">
            <a:avLst/>
          </a:prstGeom>
        </p:spPr>
        <p:txBody>
          <a:bodyPr/>
          <a:lstStyle>
            <a:lvl1pPr marL="0" indent="0">
              <a:lnSpc>
                <a:spcPct val="90000"/>
              </a:lnSpc>
              <a:spcBef>
                <a:spcPts val="0"/>
              </a:spcBef>
              <a:buNone/>
              <a:defRPr sz="3600" b="1">
                <a:latin typeface="Arial" panose="020B0604020202020204" pitchFamily="34" charset="0"/>
                <a:cs typeface="Arial" panose="020B0604020202020204" pitchFamily="34" charset="0"/>
              </a:defRPr>
            </a:lvl1pPr>
            <a:lvl4pPr marL="1371600" indent="0">
              <a:buNone/>
              <a:defRPr/>
            </a:lvl4pPr>
            <a:lvl5pPr marL="1828800" indent="0">
              <a:buNone/>
              <a:defRPr/>
            </a:lvl5pPr>
          </a:lstStyle>
          <a:p>
            <a:pPr lvl="0"/>
            <a:r>
              <a:rPr lang="de-DE" dirty="0"/>
              <a:t>Platzhalter Titel Zeile 1</a:t>
            </a:r>
          </a:p>
          <a:p>
            <a:pPr lvl="0"/>
            <a:r>
              <a:rPr lang="de-DE" dirty="0"/>
              <a:t>Platzhalter Titel Zeile 2</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rgbClr val="FFFFFF"/>
        </a:solidFill>
        <a:effectLst/>
      </p:bgPr>
    </p:bg>
    <p:spTree>
      <p:nvGrpSpPr>
        <p:cNvPr id="1" name=""/>
        <p:cNvGrpSpPr/>
        <p:nvPr/>
      </p:nvGrpSpPr>
      <p:grpSpPr>
        <a:xfrm>
          <a:off x="0" y="0"/>
          <a:ext cx="0" cy="0"/>
          <a:chOff x="0" y="0"/>
          <a:chExt cx="0" cy="0"/>
        </a:xfrm>
      </p:grpSpPr>
      <p:sp>
        <p:nvSpPr>
          <p:cNvPr id="49" name="PlaceHolder 2"/>
          <p:cNvSpPr>
            <a:spLocks noGrp="1"/>
          </p:cNvSpPr>
          <p:nvPr>
            <p:ph type="body"/>
          </p:nvPr>
        </p:nvSpPr>
        <p:spPr>
          <a:xfrm>
            <a:off x="838080" y="1825560"/>
            <a:ext cx="5180760" cy="4350600"/>
          </a:xfrm>
          <a:prstGeom prst="rect">
            <a:avLst/>
          </a:prstGeom>
          <a:noFill/>
          <a:ln w="0">
            <a:noFill/>
          </a:ln>
        </p:spPr>
        <p:txBody>
          <a:bodyPr lIns="91440" tIns="45720" rIns="91440" bIns="45720" anchor="t">
            <a:noAutofit/>
          </a:bodyPr>
          <a:lstStyle>
            <a:lvl1pPr marL="228600" indent="-228600" defTabSz="914400">
              <a:lnSpc>
                <a:spcPct val="90000"/>
              </a:lnSpc>
              <a:spcBef>
                <a:spcPts val="1001"/>
              </a:spcBef>
              <a:buClr>
                <a:srgbClr val="000000"/>
              </a:buClr>
              <a:buFont typeface="Arial"/>
              <a:buChar char="•"/>
              <a:defRPr lang="de-DE" sz="2800" b="0" u="none" strike="noStrike">
                <a:solidFill>
                  <a:schemeClr val="dk1"/>
                </a:solidFill>
                <a:effectLst/>
                <a:uFillTx/>
                <a:latin typeface="Calibri"/>
              </a:defRPr>
            </a:lvl1pPr>
            <a:lvl2pPr marL="685800" lvl="1" indent="-228600" defTabSz="914400">
              <a:lnSpc>
                <a:spcPct val="90000"/>
              </a:lnSpc>
              <a:spcBef>
                <a:spcPts val="499"/>
              </a:spcBef>
              <a:buClr>
                <a:srgbClr val="000000"/>
              </a:buClr>
              <a:buFont typeface="Arial"/>
              <a:buChar char="•"/>
              <a:defRPr lang="de-DE" sz="2400" b="0" u="none" strike="noStrike">
                <a:solidFill>
                  <a:schemeClr val="dk1"/>
                </a:solidFill>
                <a:effectLst/>
                <a:uFillTx/>
                <a:latin typeface="Calibri"/>
              </a:defRPr>
            </a:lvl2pPr>
            <a:lvl3pPr marL="1143000" lvl="2" indent="-228600" defTabSz="914400">
              <a:lnSpc>
                <a:spcPct val="90000"/>
              </a:lnSpc>
              <a:spcBef>
                <a:spcPts val="499"/>
              </a:spcBef>
              <a:buClr>
                <a:srgbClr val="000000"/>
              </a:buClr>
              <a:buFont typeface="Arial"/>
              <a:buChar char="•"/>
              <a:defRPr lang="de-DE" sz="2000" b="0" u="none" strike="noStrike">
                <a:solidFill>
                  <a:schemeClr val="dk1"/>
                </a:solidFill>
                <a:effectLst/>
                <a:uFillTx/>
                <a:latin typeface="Calibri"/>
              </a:defRPr>
            </a:lvl3pPr>
            <a:lvl4pPr marL="1600200" lvl="3"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4pPr>
            <a:lvl5pPr marL="2057400" lvl="4"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5pPr>
          </a:lstStyle>
          <a:p>
            <a:pPr marL="228600" indent="-228600" defTabSz="914400">
              <a:lnSpc>
                <a:spcPct val="90000"/>
              </a:lnSpc>
              <a:spcBef>
                <a:spcPts val="1001"/>
              </a:spcBef>
              <a:buClr>
                <a:srgbClr val="000000"/>
              </a:buClr>
              <a:buFont typeface="Arial"/>
              <a:buChar char="•"/>
            </a:pPr>
            <a:r>
              <a:rPr lang="de-DE" sz="2800" b="0" u="none" strike="noStrike">
                <a:solidFill>
                  <a:schemeClr val="dk1"/>
                </a:solidFill>
                <a:effectLst/>
                <a:uFillTx/>
                <a:latin typeface="Calibri"/>
              </a:rPr>
              <a:t>Mastertextformat bearbeiten</a:t>
            </a:r>
          </a:p>
          <a:p>
            <a:pPr marL="685800" lvl="1" indent="-228600" defTabSz="914400">
              <a:lnSpc>
                <a:spcPct val="90000"/>
              </a:lnSpc>
              <a:spcBef>
                <a:spcPts val="499"/>
              </a:spcBef>
              <a:buClr>
                <a:srgbClr val="000000"/>
              </a:buClr>
              <a:buFont typeface="Arial"/>
              <a:buChar char="•"/>
            </a:pPr>
            <a:r>
              <a:rPr lang="de-DE" sz="2400" b="0" u="none" strike="noStrike">
                <a:solidFill>
                  <a:schemeClr val="dk1"/>
                </a:solidFill>
                <a:effectLst/>
                <a:uFillTx/>
                <a:latin typeface="Calibri"/>
              </a:rPr>
              <a:t>Zweite Ebene</a:t>
            </a:r>
          </a:p>
          <a:p>
            <a:pPr marL="1143000" lvl="2" indent="-228600" defTabSz="914400">
              <a:lnSpc>
                <a:spcPct val="90000"/>
              </a:lnSpc>
              <a:spcBef>
                <a:spcPts val="499"/>
              </a:spcBef>
              <a:buClr>
                <a:srgbClr val="000000"/>
              </a:buClr>
              <a:buFont typeface="Arial"/>
              <a:buChar char="•"/>
            </a:pPr>
            <a:r>
              <a:rPr lang="de-DE" sz="2000" b="0" u="none" strike="noStrike">
                <a:solidFill>
                  <a:schemeClr val="dk1"/>
                </a:solidFill>
                <a:effectLst/>
                <a:uFillTx/>
                <a:latin typeface="Calibri"/>
              </a:rPr>
              <a:t>Dritte Ebene</a:t>
            </a:r>
          </a:p>
          <a:p>
            <a:pPr marL="1600200" lvl="3"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Vierte Ebene</a:t>
            </a:r>
          </a:p>
          <a:p>
            <a:pPr marL="2057400" lvl="4"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Fünfte Ebene</a:t>
            </a:r>
          </a:p>
        </p:txBody>
      </p:sp>
      <p:sp>
        <p:nvSpPr>
          <p:cNvPr id="50" name="PlaceHolder 3"/>
          <p:cNvSpPr>
            <a:spLocks noGrp="1"/>
          </p:cNvSpPr>
          <p:nvPr>
            <p:ph type="body"/>
          </p:nvPr>
        </p:nvSpPr>
        <p:spPr>
          <a:xfrm>
            <a:off x="6172200" y="1825560"/>
            <a:ext cx="5180760" cy="4350600"/>
          </a:xfrm>
          <a:prstGeom prst="rect">
            <a:avLst/>
          </a:prstGeom>
          <a:noFill/>
          <a:ln w="0">
            <a:noFill/>
          </a:ln>
        </p:spPr>
        <p:txBody>
          <a:bodyPr lIns="91440" tIns="45720" rIns="91440" bIns="45720" anchor="t">
            <a:noAutofit/>
          </a:bodyPr>
          <a:lstStyle>
            <a:lvl1pPr marL="228600" indent="-228600" defTabSz="914400">
              <a:lnSpc>
                <a:spcPct val="90000"/>
              </a:lnSpc>
              <a:spcBef>
                <a:spcPts val="1001"/>
              </a:spcBef>
              <a:buClr>
                <a:srgbClr val="000000"/>
              </a:buClr>
              <a:buFont typeface="Arial"/>
              <a:buChar char="•"/>
              <a:defRPr lang="de-DE" sz="2800" b="0" u="none" strike="noStrike">
                <a:solidFill>
                  <a:schemeClr val="dk1"/>
                </a:solidFill>
                <a:effectLst/>
                <a:uFillTx/>
                <a:latin typeface="Calibri"/>
              </a:defRPr>
            </a:lvl1pPr>
            <a:lvl2pPr marL="685800" lvl="1" indent="-228600" defTabSz="914400">
              <a:lnSpc>
                <a:spcPct val="90000"/>
              </a:lnSpc>
              <a:spcBef>
                <a:spcPts val="499"/>
              </a:spcBef>
              <a:buClr>
                <a:srgbClr val="000000"/>
              </a:buClr>
              <a:buFont typeface="Arial"/>
              <a:buChar char="•"/>
              <a:defRPr lang="de-DE" sz="2400" b="0" u="none" strike="noStrike">
                <a:solidFill>
                  <a:schemeClr val="dk1"/>
                </a:solidFill>
                <a:effectLst/>
                <a:uFillTx/>
                <a:latin typeface="Calibri"/>
              </a:defRPr>
            </a:lvl2pPr>
            <a:lvl3pPr marL="1143000" lvl="2" indent="-228600" defTabSz="914400">
              <a:lnSpc>
                <a:spcPct val="90000"/>
              </a:lnSpc>
              <a:spcBef>
                <a:spcPts val="499"/>
              </a:spcBef>
              <a:buClr>
                <a:srgbClr val="000000"/>
              </a:buClr>
              <a:buFont typeface="Arial"/>
              <a:buChar char="•"/>
              <a:defRPr lang="de-DE" sz="2000" b="0" u="none" strike="noStrike">
                <a:solidFill>
                  <a:schemeClr val="dk1"/>
                </a:solidFill>
                <a:effectLst/>
                <a:uFillTx/>
                <a:latin typeface="Calibri"/>
              </a:defRPr>
            </a:lvl3pPr>
            <a:lvl4pPr marL="1600200" lvl="3"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4pPr>
            <a:lvl5pPr marL="2057400" lvl="4"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5pPr>
          </a:lstStyle>
          <a:p>
            <a:pPr marL="228600" indent="-228600" defTabSz="914400">
              <a:lnSpc>
                <a:spcPct val="90000"/>
              </a:lnSpc>
              <a:spcBef>
                <a:spcPts val="1001"/>
              </a:spcBef>
              <a:buClr>
                <a:srgbClr val="000000"/>
              </a:buClr>
              <a:buFont typeface="Arial"/>
              <a:buChar char="•"/>
            </a:pPr>
            <a:r>
              <a:rPr lang="de-DE" sz="2800" b="0" u="none" strike="noStrike">
                <a:solidFill>
                  <a:schemeClr val="dk1"/>
                </a:solidFill>
                <a:effectLst/>
                <a:uFillTx/>
                <a:latin typeface="Calibri"/>
              </a:rPr>
              <a:t>Mastertextformat bearbeiten</a:t>
            </a:r>
          </a:p>
          <a:p>
            <a:pPr marL="685800" lvl="1" indent="-228600" defTabSz="914400">
              <a:lnSpc>
                <a:spcPct val="90000"/>
              </a:lnSpc>
              <a:spcBef>
                <a:spcPts val="499"/>
              </a:spcBef>
              <a:buClr>
                <a:srgbClr val="000000"/>
              </a:buClr>
              <a:buFont typeface="Arial"/>
              <a:buChar char="•"/>
            </a:pPr>
            <a:r>
              <a:rPr lang="de-DE" sz="2400" b="0" u="none" strike="noStrike">
                <a:solidFill>
                  <a:schemeClr val="dk1"/>
                </a:solidFill>
                <a:effectLst/>
                <a:uFillTx/>
                <a:latin typeface="Calibri"/>
              </a:rPr>
              <a:t>Zweite Ebene</a:t>
            </a:r>
          </a:p>
          <a:p>
            <a:pPr marL="1143000" lvl="2" indent="-228600" defTabSz="914400">
              <a:lnSpc>
                <a:spcPct val="90000"/>
              </a:lnSpc>
              <a:spcBef>
                <a:spcPts val="499"/>
              </a:spcBef>
              <a:buClr>
                <a:srgbClr val="000000"/>
              </a:buClr>
              <a:buFont typeface="Arial"/>
              <a:buChar char="•"/>
            </a:pPr>
            <a:r>
              <a:rPr lang="de-DE" sz="2000" b="0" u="none" strike="noStrike">
                <a:solidFill>
                  <a:schemeClr val="dk1"/>
                </a:solidFill>
                <a:effectLst/>
                <a:uFillTx/>
                <a:latin typeface="Calibri"/>
              </a:rPr>
              <a:t>Dritte Ebene</a:t>
            </a:r>
          </a:p>
          <a:p>
            <a:pPr marL="1600200" lvl="3"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Vierte Ebene</a:t>
            </a:r>
          </a:p>
          <a:p>
            <a:pPr marL="2057400" lvl="4"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Fünfte Ebene</a:t>
            </a:r>
          </a:p>
        </p:txBody>
      </p:sp>
      <p:sp>
        <p:nvSpPr>
          <p:cNvPr id="51" name="PlaceHolder 4"/>
          <p:cNvSpPr>
            <a:spLocks noGrp="1"/>
          </p:cNvSpPr>
          <p:nvPr>
            <p:ph type="dt" idx="22"/>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52" name="PlaceHolder 5"/>
          <p:cNvSpPr>
            <a:spLocks noGrp="1"/>
          </p:cNvSpPr>
          <p:nvPr>
            <p:ph type="ftr" idx="23"/>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&lt;footer&gt;</a:t>
            </a:r>
          </a:p>
        </p:txBody>
      </p:sp>
      <p:sp>
        <p:nvSpPr>
          <p:cNvPr id="53" name="PlaceHolder 6"/>
          <p:cNvSpPr>
            <a:spLocks noGrp="1"/>
          </p:cNvSpPr>
          <p:nvPr>
            <p:ph type="sldNum" idx="24"/>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algn="r" defTabSz="914400">
              <a:lnSpc>
                <a:spcPct val="100000"/>
              </a:lnSpc>
              <a:buNone/>
              <a:tabLst>
                <a:tab pos="0" algn="l"/>
              </a:tabLst>
            </a:pPr>
            <a:fld id="{6DB0BBC3-5201-4767-9CB5-F675C25FBEFC}" type="slidenum">
              <a:rPr lang="de-DE" sz="1200" b="0" u="none" strike="noStrike">
                <a:solidFill>
                  <a:schemeClr val="dk1">
                    <a:lumMod val="75000"/>
                    <a:lumOff val="25000"/>
                  </a:schemeClr>
                </a:solidFill>
                <a:effectLst/>
                <a:uFillTx/>
                <a:latin typeface="Calibri"/>
              </a:rPr>
              <a:t>‹Nr.›</a:t>
            </a:fld>
            <a:endParaRPr lang="en-US" sz="1200" b="0" u="none" strike="noStrike">
              <a:solidFill>
                <a:srgbClr val="000000"/>
              </a:solidFill>
              <a:effectLst/>
              <a:uFillTx/>
              <a:latin typeface="Calibri"/>
            </a:endParaRPr>
          </a:p>
        </p:txBody>
      </p:sp>
      <p:sp>
        <p:nvSpPr>
          <p:cNvPr id="2" name="PlaceHolder 2">
            <a:extLst>
              <a:ext uri="{FF2B5EF4-FFF2-40B4-BE49-F238E27FC236}">
                <a16:creationId xmlns:a16="http://schemas.microsoft.com/office/drawing/2014/main" id="{C27D2BF9-A35E-2B38-DA24-B5B63B1FA6EE}"/>
              </a:ext>
            </a:extLst>
          </p:cNvPr>
          <p:cNvSpPr txBox="1">
            <a:spLocks/>
          </p:cNvSpPr>
          <p:nvPr userDrawn="1"/>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endParaRPr lang="de-DE" sz="3600" b="1" kern="1200" dirty="0">
              <a:solidFill>
                <a:srgbClr val="000000"/>
              </a:solidFill>
              <a:effectLst/>
              <a:latin typeface="Arial" panose="020B0604020202020204" pitchFamily="34" charset="0"/>
              <a:ea typeface="+mj-ea"/>
              <a:cs typeface="+mj-cs"/>
            </a:endParaRPr>
          </a:p>
          <a:p>
            <a:endParaRPr lang="de-DE" sz="3600" b="1" dirty="0">
              <a:latin typeface="Calibri Light"/>
            </a:endParaRPr>
          </a:p>
        </p:txBody>
      </p:sp>
      <p:sp>
        <p:nvSpPr>
          <p:cNvPr id="3" name="Textplatzhalter 7">
            <a:extLst>
              <a:ext uri="{FF2B5EF4-FFF2-40B4-BE49-F238E27FC236}">
                <a16:creationId xmlns:a16="http://schemas.microsoft.com/office/drawing/2014/main" id="{AF3D1259-10C8-52FE-FD31-1A563AFDE850}"/>
              </a:ext>
            </a:extLst>
          </p:cNvPr>
          <p:cNvSpPr>
            <a:spLocks noGrp="1"/>
          </p:cNvSpPr>
          <p:nvPr>
            <p:ph type="body" sz="quarter" idx="19" hasCustomPrompt="1"/>
          </p:nvPr>
        </p:nvSpPr>
        <p:spPr>
          <a:xfrm>
            <a:off x="264240" y="269027"/>
            <a:ext cx="7965360" cy="1111104"/>
          </a:xfrm>
          <a:prstGeom prst="rect">
            <a:avLst/>
          </a:prstGeom>
        </p:spPr>
        <p:txBody>
          <a:bodyPr/>
          <a:lstStyle>
            <a:lvl1pPr marL="0" indent="0">
              <a:lnSpc>
                <a:spcPct val="90000"/>
              </a:lnSpc>
              <a:spcBef>
                <a:spcPts val="0"/>
              </a:spcBef>
              <a:buNone/>
              <a:defRPr sz="3600" b="1">
                <a:latin typeface="Arial" panose="020B0604020202020204" pitchFamily="34" charset="0"/>
                <a:cs typeface="Arial" panose="020B0604020202020204" pitchFamily="34" charset="0"/>
              </a:defRPr>
            </a:lvl1pPr>
            <a:lvl4pPr marL="1371600" indent="0">
              <a:buNone/>
              <a:defRPr/>
            </a:lvl4pPr>
            <a:lvl5pPr marL="1828800" indent="0">
              <a:buNone/>
              <a:defRPr/>
            </a:lvl5pPr>
          </a:lstStyle>
          <a:p>
            <a:pPr lvl="0"/>
            <a:r>
              <a:rPr lang="de-DE" dirty="0"/>
              <a:t>Platzhalter Titel Zeile 1</a:t>
            </a:r>
          </a:p>
          <a:p>
            <a:pPr lvl="0"/>
            <a:r>
              <a:rPr lang="de-DE" dirty="0"/>
              <a:t>Platzhalter Titel Zeile 2</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6.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0.sv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0.sv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laceHolder 1"/>
          <p:cNvSpPr>
            <a:spLocks noGrp="1"/>
          </p:cNvSpPr>
          <p:nvPr>
            <p:ph type="title" idx="4294967295" hasCustomPrompt="1"/>
          </p:nvPr>
        </p:nvSpPr>
        <p:spPr>
          <a:xfrm>
            <a:off x="1228980" y="1041840"/>
            <a:ext cx="9734040" cy="2387160"/>
          </a:xfrm>
          <a:prstGeom prst="rect">
            <a:avLst/>
          </a:prstGeom>
          <a:noFill/>
          <a:ln w="0">
            <a:noFill/>
          </a:ln>
        </p:spPr>
        <p:txBody>
          <a:bodyPr lIns="90000" tIns="45000" rIns="90000" bIns="45000" anchor="b">
            <a:noAutofit/>
          </a:bodyPr>
          <a:lstStyle>
            <a:lvl1pPr indent="0" algn="ctr" defTabSz="914400">
              <a:lnSpc>
                <a:spcPct val="90000"/>
              </a:lnSpc>
              <a:buNone/>
              <a:defRPr lang="de-DE" sz="6000" b="1" u="none" strike="noStrike">
                <a:solidFill>
                  <a:schemeClr val="dk1">
                    <a:lumMod val="75000"/>
                    <a:lumOff val="25000"/>
                  </a:schemeClr>
                </a:solidFill>
                <a:effectLst/>
                <a:uFillTx/>
                <a:latin typeface="Arial"/>
              </a:defRPr>
            </a:lvl1pPr>
          </a:lstStyle>
          <a:p>
            <a:pPr indent="0" algn="ctr" defTabSz="914400">
              <a:lnSpc>
                <a:spcPct val="90000"/>
              </a:lnSpc>
              <a:buNone/>
            </a:pPr>
            <a:r>
              <a:rPr lang="de-DE" sz="6000" b="1" u="none" strike="noStrike" dirty="0">
                <a:solidFill>
                  <a:srgbClr val="404040"/>
                </a:solidFill>
                <a:effectLst/>
                <a:uFillTx/>
                <a:latin typeface="Arial"/>
              </a:rPr>
              <a:t>Lernförderliche Einsatzmöglichkeiten von KI Chatbots in der Schule</a:t>
            </a:r>
            <a:endParaRPr lang="de-DE" sz="6000" b="0" u="none" strike="noStrike" dirty="0">
              <a:solidFill>
                <a:srgbClr val="404040"/>
              </a:solidFill>
              <a:effectLst/>
              <a:uFillTx/>
              <a:latin typeface="Calibri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angle 2"/>
          <p:cNvSpPr/>
          <p:nvPr/>
        </p:nvSpPr>
        <p:spPr>
          <a:xfrm>
            <a:off x="85320" y="4849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168" name="PlaceHolder 1"/>
          <p:cNvSpPr>
            <a:spLocks noGrp="1"/>
          </p:cNvSpPr>
          <p:nvPr>
            <p:ph type="sldNum" idx="42"/>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F553DB1C-1879-4D6B-923E-257D0D420FF5}" type="slidenum">
              <a:rPr lang="de-DE" sz="1200" b="0" u="none" strike="noStrike">
                <a:solidFill>
                  <a:schemeClr val="dk1"/>
                </a:solidFill>
                <a:effectLst/>
                <a:uFillTx/>
                <a:latin typeface="Calibri"/>
              </a:rPr>
              <a:t>10</a:t>
            </a:fld>
            <a:endParaRPr lang="en-US" sz="1200" b="0" u="none" strike="noStrike" dirty="0">
              <a:solidFill>
                <a:srgbClr val="000000"/>
              </a:solidFill>
              <a:effectLst/>
              <a:uFillTx/>
              <a:latin typeface="Calibri"/>
            </a:endParaRPr>
          </a:p>
        </p:txBody>
      </p:sp>
      <p:sp>
        <p:nvSpPr>
          <p:cNvPr id="169" name="!!Rechteck blau"/>
          <p:cNvSpPr/>
          <p:nvPr/>
        </p:nvSpPr>
        <p:spPr>
          <a:xfrm>
            <a:off x="2944080" y="5335560"/>
            <a:ext cx="8289720" cy="1198440"/>
          </a:xfrm>
          <a:prstGeom prst="rect">
            <a:avLst/>
          </a:prstGeom>
          <a:solidFill>
            <a:srgbClr val="18B0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70" name="!!Rechteck lila"/>
          <p:cNvSpPr/>
          <p:nvPr/>
        </p:nvSpPr>
        <p:spPr>
          <a:xfrm>
            <a:off x="3876840" y="3940920"/>
            <a:ext cx="7356960" cy="1198440"/>
          </a:xfrm>
          <a:prstGeom prst="rect">
            <a:avLst/>
          </a:prstGeom>
          <a:solidFill>
            <a:srgbClr val="8861A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71" name="!!Rechteck magenta"/>
          <p:cNvSpPr/>
          <p:nvPr/>
        </p:nvSpPr>
        <p:spPr>
          <a:xfrm>
            <a:off x="5742720" y="1151640"/>
            <a:ext cx="5491080" cy="1198440"/>
          </a:xfrm>
          <a:prstGeom prst="rect">
            <a:avLst/>
          </a:prstGeom>
          <a:solidFill>
            <a:srgbClr val="EF6AB8"/>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72" name="Textfeld 18"/>
          <p:cNvSpPr/>
          <p:nvPr/>
        </p:nvSpPr>
        <p:spPr>
          <a:xfrm>
            <a:off x="2553840" y="390492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A</a:t>
            </a:r>
            <a:endParaRPr lang="en-US" sz="8000" b="0" u="none" strike="noStrike">
              <a:solidFill>
                <a:srgbClr val="000000"/>
              </a:solidFill>
              <a:effectLst/>
              <a:uFillTx/>
              <a:latin typeface="Calibri"/>
            </a:endParaRPr>
          </a:p>
        </p:txBody>
      </p:sp>
      <p:sp>
        <p:nvSpPr>
          <p:cNvPr id="173" name="Textfeld 21"/>
          <p:cNvSpPr/>
          <p:nvPr/>
        </p:nvSpPr>
        <p:spPr>
          <a:xfrm>
            <a:off x="4578120" y="113472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R</a:t>
            </a:r>
            <a:endParaRPr lang="en-US" sz="8000" b="0" u="none" strike="noStrike">
              <a:solidFill>
                <a:srgbClr val="000000"/>
              </a:solidFill>
              <a:effectLst/>
              <a:uFillTx/>
              <a:latin typeface="Calibri"/>
            </a:endParaRPr>
          </a:p>
        </p:txBody>
      </p:sp>
      <p:sp>
        <p:nvSpPr>
          <p:cNvPr id="174" name="Textfeld 22"/>
          <p:cNvSpPr/>
          <p:nvPr/>
        </p:nvSpPr>
        <p:spPr>
          <a:xfrm>
            <a:off x="2944080" y="5381640"/>
            <a:ext cx="5827320" cy="45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dirty="0">
                <a:solidFill>
                  <a:schemeClr val="lt1"/>
                </a:solidFill>
                <a:effectLst/>
                <a:uFillTx/>
                <a:latin typeface="Arial Black"/>
              </a:rPr>
              <a:t>Substitution (Ersetzung)</a:t>
            </a:r>
            <a:endParaRPr lang="en-US" sz="2400" b="0" u="none" strike="noStrike" dirty="0">
              <a:solidFill>
                <a:srgbClr val="000000"/>
              </a:solidFill>
              <a:effectLst/>
              <a:uFillTx/>
              <a:latin typeface="Calibri"/>
            </a:endParaRPr>
          </a:p>
        </p:txBody>
      </p:sp>
      <p:sp>
        <p:nvSpPr>
          <p:cNvPr id="175" name="Textfeld 23"/>
          <p:cNvSpPr/>
          <p:nvPr/>
        </p:nvSpPr>
        <p:spPr>
          <a:xfrm>
            <a:off x="3907440" y="3960720"/>
            <a:ext cx="5730120" cy="45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dirty="0">
                <a:solidFill>
                  <a:schemeClr val="lt1"/>
                </a:solidFill>
                <a:effectLst/>
                <a:uFillTx/>
                <a:latin typeface="Arial Black"/>
              </a:rPr>
              <a:t>Augmentation (Ausbau)</a:t>
            </a:r>
            <a:endParaRPr lang="en-US" sz="2400" b="0" u="none" strike="noStrike" dirty="0">
              <a:solidFill>
                <a:srgbClr val="000000"/>
              </a:solidFill>
              <a:effectLst/>
              <a:uFillTx/>
              <a:latin typeface="Calibri"/>
            </a:endParaRPr>
          </a:p>
        </p:txBody>
      </p:sp>
      <p:sp>
        <p:nvSpPr>
          <p:cNvPr id="176" name="Textfeld 25"/>
          <p:cNvSpPr/>
          <p:nvPr/>
        </p:nvSpPr>
        <p:spPr>
          <a:xfrm>
            <a:off x="5742720" y="1180800"/>
            <a:ext cx="5046480" cy="45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dirty="0" err="1">
                <a:solidFill>
                  <a:schemeClr val="lt1"/>
                </a:solidFill>
                <a:effectLst/>
                <a:uFillTx/>
                <a:latin typeface="Arial Black"/>
              </a:rPr>
              <a:t>Redefinition</a:t>
            </a:r>
            <a:r>
              <a:rPr lang="de-DE" sz="2400" b="1" u="none" strike="noStrike" dirty="0">
                <a:solidFill>
                  <a:schemeClr val="lt1"/>
                </a:solidFill>
                <a:effectLst/>
                <a:uFillTx/>
                <a:latin typeface="Arial Black"/>
              </a:rPr>
              <a:t> (Umdenken)</a:t>
            </a:r>
            <a:endParaRPr lang="en-US" sz="2400" b="0" u="none" strike="noStrike" dirty="0">
              <a:solidFill>
                <a:srgbClr val="000000"/>
              </a:solidFill>
              <a:effectLst/>
              <a:uFillTx/>
              <a:latin typeface="Calibri"/>
            </a:endParaRPr>
          </a:p>
        </p:txBody>
      </p:sp>
      <p:sp>
        <p:nvSpPr>
          <p:cNvPr id="177" name="Textfeld 26"/>
          <p:cNvSpPr/>
          <p:nvPr/>
        </p:nvSpPr>
        <p:spPr>
          <a:xfrm>
            <a:off x="2944080" y="5890320"/>
            <a:ext cx="818640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dirty="0">
                <a:solidFill>
                  <a:schemeClr val="lt1"/>
                </a:solidFill>
                <a:effectLst/>
                <a:uFillTx/>
                <a:latin typeface="Arial"/>
              </a:rPr>
              <a:t>Technologie ersetzt bisherige Mittel, bspw. können Texte auf Tablets anstelle von Papier gelesen werden. </a:t>
            </a:r>
            <a:endParaRPr lang="en-US" sz="1500" b="0" u="none" strike="noStrike" dirty="0">
              <a:solidFill>
                <a:srgbClr val="000000"/>
              </a:solidFill>
              <a:effectLst/>
              <a:uFillTx/>
              <a:latin typeface="Calibri"/>
            </a:endParaRPr>
          </a:p>
        </p:txBody>
      </p:sp>
      <p:sp>
        <p:nvSpPr>
          <p:cNvPr id="178" name="Textfeld 27"/>
          <p:cNvSpPr/>
          <p:nvPr/>
        </p:nvSpPr>
        <p:spPr>
          <a:xfrm>
            <a:off x="3876840" y="4434120"/>
            <a:ext cx="725364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dirty="0">
                <a:solidFill>
                  <a:schemeClr val="lt1"/>
                </a:solidFill>
                <a:effectLst/>
                <a:uFillTx/>
                <a:latin typeface="Arial"/>
              </a:rPr>
              <a:t>Technologie stellt eine bessere Alternative zu bisherigen Mitteln dar und löst sie ab, bspw. schlagen SuS unbekannte Wörter online nach anstelle von Wörterbüchern.</a:t>
            </a:r>
            <a:endParaRPr lang="en-US" sz="1500" b="0" u="none" strike="noStrike" dirty="0">
              <a:solidFill>
                <a:srgbClr val="000000"/>
              </a:solidFill>
              <a:effectLst/>
              <a:uFillTx/>
              <a:latin typeface="Calibri"/>
            </a:endParaRPr>
          </a:p>
        </p:txBody>
      </p:sp>
      <p:sp>
        <p:nvSpPr>
          <p:cNvPr id="179" name="!!Rechteck grün"/>
          <p:cNvSpPr/>
          <p:nvPr/>
        </p:nvSpPr>
        <p:spPr>
          <a:xfrm>
            <a:off x="4809600" y="2546280"/>
            <a:ext cx="6424200" cy="1198440"/>
          </a:xfrm>
          <a:prstGeom prst="rect">
            <a:avLst/>
          </a:prstGeom>
          <a:solidFill>
            <a:srgbClr val="91D9C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80" name="Textfeld 20"/>
          <p:cNvSpPr/>
          <p:nvPr/>
        </p:nvSpPr>
        <p:spPr>
          <a:xfrm>
            <a:off x="3529440" y="251964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M</a:t>
            </a:r>
            <a:endParaRPr lang="en-US" sz="8000" b="0" u="none" strike="noStrike">
              <a:solidFill>
                <a:srgbClr val="000000"/>
              </a:solidFill>
              <a:effectLst/>
              <a:uFillTx/>
              <a:latin typeface="Calibri"/>
            </a:endParaRPr>
          </a:p>
        </p:txBody>
      </p:sp>
      <p:sp>
        <p:nvSpPr>
          <p:cNvPr id="181" name="Textfeld 24"/>
          <p:cNvSpPr/>
          <p:nvPr/>
        </p:nvSpPr>
        <p:spPr>
          <a:xfrm>
            <a:off x="4809600" y="2565360"/>
            <a:ext cx="5554440" cy="45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dirty="0" err="1">
                <a:solidFill>
                  <a:schemeClr val="lt1"/>
                </a:solidFill>
                <a:effectLst/>
                <a:uFillTx/>
                <a:latin typeface="Arial Black"/>
              </a:rPr>
              <a:t>Modification</a:t>
            </a:r>
            <a:r>
              <a:rPr lang="de-DE" sz="2400" b="1" u="none" strike="noStrike" dirty="0">
                <a:solidFill>
                  <a:schemeClr val="lt1"/>
                </a:solidFill>
                <a:effectLst/>
                <a:uFillTx/>
                <a:latin typeface="Arial Black"/>
              </a:rPr>
              <a:t> (Umgestalten)</a:t>
            </a:r>
            <a:endParaRPr lang="en-US" sz="2400" b="0" u="none" strike="noStrike" dirty="0">
              <a:solidFill>
                <a:srgbClr val="000000"/>
              </a:solidFill>
              <a:effectLst/>
              <a:uFillTx/>
              <a:latin typeface="Calibri"/>
            </a:endParaRPr>
          </a:p>
        </p:txBody>
      </p:sp>
      <p:sp>
        <p:nvSpPr>
          <p:cNvPr id="182" name="Textfeld 28"/>
          <p:cNvSpPr/>
          <p:nvPr/>
        </p:nvSpPr>
        <p:spPr>
          <a:xfrm>
            <a:off x="4809600" y="2963520"/>
            <a:ext cx="6320520" cy="78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dirty="0">
                <a:solidFill>
                  <a:schemeClr val="lt1"/>
                </a:solidFill>
                <a:effectLst/>
                <a:uFillTx/>
                <a:latin typeface="Arial"/>
              </a:rPr>
              <a:t>Technologie erlaubt es, bisherige Lern- und Aufgabenformate grundlegend umzugestalten, bspw. eine Recherche mithilfe des Smartphones.</a:t>
            </a:r>
            <a:endParaRPr lang="en-US" sz="1500" b="0" u="none" strike="noStrike" dirty="0">
              <a:solidFill>
                <a:srgbClr val="000000"/>
              </a:solidFill>
              <a:effectLst/>
              <a:uFillTx/>
              <a:latin typeface="Calibri"/>
            </a:endParaRPr>
          </a:p>
        </p:txBody>
      </p:sp>
      <p:sp>
        <p:nvSpPr>
          <p:cNvPr id="183" name="Textfeld 29"/>
          <p:cNvSpPr/>
          <p:nvPr/>
        </p:nvSpPr>
        <p:spPr>
          <a:xfrm>
            <a:off x="5742720" y="1566360"/>
            <a:ext cx="5491080" cy="78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dirty="0">
                <a:solidFill>
                  <a:schemeClr val="lt1"/>
                </a:solidFill>
                <a:effectLst/>
                <a:uFillTx/>
                <a:latin typeface="Arial"/>
              </a:rPr>
              <a:t>Technologie erlaubt es, Lern- und Aufgabenformate grundlegend neu zu denken, bspw. die Erstellung digitaler Videos als Teil der Hausaufgabe.</a:t>
            </a:r>
            <a:endParaRPr lang="en-US" sz="1500" b="0" u="none" strike="noStrike" dirty="0">
              <a:solidFill>
                <a:srgbClr val="000000"/>
              </a:solidFill>
              <a:effectLst/>
              <a:uFillTx/>
              <a:latin typeface="Calibri"/>
            </a:endParaRPr>
          </a:p>
        </p:txBody>
      </p:sp>
      <p:sp>
        <p:nvSpPr>
          <p:cNvPr id="186" name="Textfeld 5"/>
          <p:cNvSpPr/>
          <p:nvPr/>
        </p:nvSpPr>
        <p:spPr>
          <a:xfrm>
            <a:off x="1678680" y="527328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S</a:t>
            </a:r>
            <a:endParaRPr lang="en-US" sz="8000" b="0" u="none" strike="noStrike">
              <a:solidFill>
                <a:srgbClr val="000000"/>
              </a:solidFill>
              <a:effectLst/>
              <a:uFillTx/>
              <a:latin typeface="Calibri"/>
            </a:endParaRPr>
          </a:p>
        </p:txBody>
      </p:sp>
      <p:sp>
        <p:nvSpPr>
          <p:cNvPr id="4" name="PlaceHolder 2">
            <a:extLst>
              <a:ext uri="{FF2B5EF4-FFF2-40B4-BE49-F238E27FC236}">
                <a16:creationId xmlns:a16="http://schemas.microsoft.com/office/drawing/2014/main" id="{9562416B-B749-771A-7ED4-9C66FEF009DC}"/>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dirty="0">
                <a:solidFill>
                  <a:srgbClr val="404040"/>
                </a:solidFill>
              </a:rPr>
              <a:t>Das SAMR-Modell zur Technologienutzung in der Bildung</a:t>
            </a:r>
            <a:endParaRPr lang="de-DE" sz="3600" b="1" dirty="0">
              <a:solidFill>
                <a:srgbClr val="404040"/>
              </a:solidFill>
              <a:latin typeface="Calibri Light"/>
            </a:endParaRPr>
          </a:p>
        </p:txBody>
      </p:sp>
      <p:sp>
        <p:nvSpPr>
          <p:cNvPr id="5" name="Textfeld 1">
            <a:extLst>
              <a:ext uri="{FF2B5EF4-FFF2-40B4-BE49-F238E27FC236}">
                <a16:creationId xmlns:a16="http://schemas.microsoft.com/office/drawing/2014/main" id="{91025053-DE60-FA17-7E15-707C0332DE96}"/>
              </a:ext>
            </a:extLst>
          </p:cNvPr>
          <p:cNvSpPr/>
          <p:nvPr/>
        </p:nvSpPr>
        <p:spPr>
          <a:xfrm>
            <a:off x="264240" y="1473840"/>
            <a:ext cx="302256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u="none" strike="noStrike" dirty="0" err="1">
                <a:solidFill>
                  <a:schemeClr val="dk1"/>
                </a:solidFill>
                <a:effectLst/>
                <a:uFillTx/>
                <a:latin typeface="Arial"/>
              </a:rPr>
              <a:t>Puentedura</a:t>
            </a:r>
            <a:r>
              <a:rPr lang="de-DE" sz="1800" b="0" u="none" strike="noStrike" dirty="0">
                <a:solidFill>
                  <a:schemeClr val="dk1"/>
                </a:solidFill>
                <a:effectLst/>
                <a:uFillTx/>
                <a:latin typeface="Arial"/>
              </a:rPr>
              <a:t> (2006)</a:t>
            </a:r>
            <a:endParaRPr lang="en-US" sz="1800" b="0" u="none" strike="noStrike" dirty="0">
              <a:solidFill>
                <a:srgbClr val="000000"/>
              </a:solidFill>
              <a:effectLst/>
              <a:uFillTx/>
              <a:latin typeface="Calibri"/>
            </a:endParaRPr>
          </a:p>
          <a:p>
            <a:pPr defTabSz="914400">
              <a:lnSpc>
                <a:spcPct val="100000"/>
              </a:lnSpc>
            </a:pPr>
            <a:r>
              <a:rPr lang="de-DE" sz="1800" b="0" u="none" strike="noStrike" dirty="0">
                <a:solidFill>
                  <a:schemeClr val="dk1"/>
                </a:solidFill>
                <a:effectLst/>
                <a:uFillTx/>
                <a:latin typeface="Arial"/>
              </a:rPr>
              <a:t>Eigene Übersetzung (2025)</a:t>
            </a:r>
            <a:endParaRPr lang="en-US" sz="1800" b="0" u="none" strike="noStrike" dirty="0">
              <a:solidFill>
                <a:srgbClr val="000000"/>
              </a:solidFill>
              <a:effectLst/>
              <a:uFillTx/>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78"/>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81"/>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8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76"/>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angle 2"/>
          <p:cNvSpPr/>
          <p:nvPr/>
        </p:nvSpPr>
        <p:spPr>
          <a:xfrm>
            <a:off x="85320" y="4849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188" name="PlaceHolder 1"/>
          <p:cNvSpPr>
            <a:spLocks noGrp="1"/>
          </p:cNvSpPr>
          <p:nvPr>
            <p:ph type="sldNum" idx="43"/>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EFA2B2BE-B3F4-4662-A3FB-2A8343F040CF}" type="slidenum">
              <a:rPr lang="de-DE" sz="1200" b="0" u="none" strike="noStrike">
                <a:solidFill>
                  <a:schemeClr val="dk1"/>
                </a:solidFill>
                <a:effectLst/>
                <a:uFillTx/>
                <a:latin typeface="Calibri"/>
              </a:rPr>
              <a:t>11</a:t>
            </a:fld>
            <a:endParaRPr lang="en-US" sz="1200" b="0" u="none" strike="noStrike" dirty="0">
              <a:solidFill>
                <a:srgbClr val="000000"/>
              </a:solidFill>
              <a:effectLst/>
              <a:uFillTx/>
              <a:latin typeface="Calibri"/>
            </a:endParaRPr>
          </a:p>
        </p:txBody>
      </p:sp>
      <p:sp>
        <p:nvSpPr>
          <p:cNvPr id="189" name="Rechteck 4"/>
          <p:cNvSpPr/>
          <p:nvPr/>
        </p:nvSpPr>
        <p:spPr>
          <a:xfrm>
            <a:off x="2944080" y="5335560"/>
            <a:ext cx="8289720" cy="1198440"/>
          </a:xfrm>
          <a:prstGeom prst="rect">
            <a:avLst/>
          </a:prstGeom>
          <a:solidFill>
            <a:schemeClr val="tx1">
              <a:lumMod val="65000"/>
              <a:lumOff val="35000"/>
            </a:schemeClr>
          </a:solidFill>
          <a:ln w="28575">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90" name="!!Rechteck blau"/>
          <p:cNvSpPr/>
          <p:nvPr/>
        </p:nvSpPr>
        <p:spPr>
          <a:xfrm>
            <a:off x="3876840" y="3940920"/>
            <a:ext cx="7356960" cy="1198440"/>
          </a:xfrm>
          <a:prstGeom prst="rect">
            <a:avLst/>
          </a:prstGeom>
          <a:solidFill>
            <a:srgbClr val="18B0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91" name="!!Rechteck lila"/>
          <p:cNvSpPr/>
          <p:nvPr/>
        </p:nvSpPr>
        <p:spPr>
          <a:xfrm>
            <a:off x="4809600" y="2546280"/>
            <a:ext cx="6424200" cy="1198440"/>
          </a:xfrm>
          <a:prstGeom prst="rect">
            <a:avLst/>
          </a:prstGeom>
          <a:solidFill>
            <a:srgbClr val="8861A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92" name="!!Rechteck magenta"/>
          <p:cNvSpPr/>
          <p:nvPr/>
        </p:nvSpPr>
        <p:spPr>
          <a:xfrm>
            <a:off x="5742720" y="1151640"/>
            <a:ext cx="5491080" cy="1198440"/>
          </a:xfrm>
          <a:prstGeom prst="rect">
            <a:avLst/>
          </a:prstGeom>
          <a:solidFill>
            <a:srgbClr val="EF6AB8"/>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93" name="Textfeld 5"/>
          <p:cNvSpPr/>
          <p:nvPr/>
        </p:nvSpPr>
        <p:spPr>
          <a:xfrm>
            <a:off x="1851120" y="5273640"/>
            <a:ext cx="59400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I</a:t>
            </a:r>
            <a:endParaRPr lang="en-US" sz="8000" b="0" u="none" strike="noStrike">
              <a:solidFill>
                <a:srgbClr val="000000"/>
              </a:solidFill>
              <a:effectLst/>
              <a:uFillTx/>
              <a:latin typeface="Calibri"/>
            </a:endParaRPr>
          </a:p>
        </p:txBody>
      </p:sp>
      <p:sp>
        <p:nvSpPr>
          <p:cNvPr id="194" name="Textfeld 18"/>
          <p:cNvSpPr/>
          <p:nvPr/>
        </p:nvSpPr>
        <p:spPr>
          <a:xfrm>
            <a:off x="2553840" y="390492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S</a:t>
            </a:r>
            <a:endParaRPr lang="en-US" sz="8000" b="0" u="none" strike="noStrike">
              <a:solidFill>
                <a:srgbClr val="000000"/>
              </a:solidFill>
              <a:effectLst/>
              <a:uFillTx/>
              <a:latin typeface="Calibri"/>
            </a:endParaRPr>
          </a:p>
        </p:txBody>
      </p:sp>
      <p:sp>
        <p:nvSpPr>
          <p:cNvPr id="195" name="Textfeld 20"/>
          <p:cNvSpPr/>
          <p:nvPr/>
        </p:nvSpPr>
        <p:spPr>
          <a:xfrm>
            <a:off x="3529440" y="251964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A</a:t>
            </a:r>
            <a:endParaRPr lang="en-US" sz="8000" b="0" u="none" strike="noStrike">
              <a:solidFill>
                <a:srgbClr val="000000"/>
              </a:solidFill>
              <a:effectLst/>
              <a:uFillTx/>
              <a:latin typeface="Calibri"/>
            </a:endParaRPr>
          </a:p>
        </p:txBody>
      </p:sp>
      <p:sp>
        <p:nvSpPr>
          <p:cNvPr id="196" name="Textfeld 21"/>
          <p:cNvSpPr/>
          <p:nvPr/>
        </p:nvSpPr>
        <p:spPr>
          <a:xfrm>
            <a:off x="4578120" y="113472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R</a:t>
            </a:r>
            <a:endParaRPr lang="en-US" sz="8000" b="0" u="none" strike="noStrike">
              <a:solidFill>
                <a:srgbClr val="000000"/>
              </a:solidFill>
              <a:effectLst/>
              <a:uFillTx/>
              <a:latin typeface="Calibri"/>
            </a:endParaRPr>
          </a:p>
        </p:txBody>
      </p:sp>
      <p:sp>
        <p:nvSpPr>
          <p:cNvPr id="197" name="Textfeld 22"/>
          <p:cNvSpPr/>
          <p:nvPr/>
        </p:nvSpPr>
        <p:spPr>
          <a:xfrm>
            <a:off x="2944080" y="5381640"/>
            <a:ext cx="4653720" cy="45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Inversion</a:t>
            </a:r>
            <a:endParaRPr lang="en-US" sz="2400" b="0" u="none" strike="noStrike">
              <a:solidFill>
                <a:srgbClr val="000000"/>
              </a:solidFill>
              <a:effectLst/>
              <a:uFillTx/>
              <a:latin typeface="Calibri"/>
            </a:endParaRPr>
          </a:p>
        </p:txBody>
      </p:sp>
      <p:sp>
        <p:nvSpPr>
          <p:cNvPr id="198" name="Textfeld 23"/>
          <p:cNvSpPr/>
          <p:nvPr/>
        </p:nvSpPr>
        <p:spPr>
          <a:xfrm>
            <a:off x="3907440" y="3960720"/>
            <a:ext cx="6233400" cy="1198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Substitution (Ersetzung)</a:t>
            </a: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p:txBody>
      </p:sp>
      <p:sp>
        <p:nvSpPr>
          <p:cNvPr id="199" name="Textfeld 24"/>
          <p:cNvSpPr/>
          <p:nvPr/>
        </p:nvSpPr>
        <p:spPr>
          <a:xfrm>
            <a:off x="4809600" y="2565360"/>
            <a:ext cx="5639760" cy="82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Augmentation (Ausbau)</a:t>
            </a: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p:txBody>
      </p:sp>
      <p:sp>
        <p:nvSpPr>
          <p:cNvPr id="200" name="Textfeld 25"/>
          <p:cNvSpPr/>
          <p:nvPr/>
        </p:nvSpPr>
        <p:spPr>
          <a:xfrm>
            <a:off x="5742720" y="1180800"/>
            <a:ext cx="5387760" cy="82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Redefinition (Umdenken)</a:t>
            </a: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p:txBody>
      </p:sp>
      <p:sp>
        <p:nvSpPr>
          <p:cNvPr id="201" name="Textfeld 26"/>
          <p:cNvSpPr/>
          <p:nvPr/>
        </p:nvSpPr>
        <p:spPr>
          <a:xfrm>
            <a:off x="2944080" y="5819040"/>
            <a:ext cx="818640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Anstatt Lernprozesse zu verbessern, behindert generative KI (bspw. Chatbots wie ChatGPT) diese, bspw. indem SuS ihre Aufgaben von der KI erledigen lassen.</a:t>
            </a:r>
            <a:endParaRPr lang="en-US" sz="1500" b="0" u="none" strike="noStrike">
              <a:solidFill>
                <a:srgbClr val="000000"/>
              </a:solidFill>
              <a:effectLst/>
              <a:uFillTx/>
              <a:latin typeface="Calibri"/>
            </a:endParaRPr>
          </a:p>
        </p:txBody>
      </p:sp>
      <p:sp>
        <p:nvSpPr>
          <p:cNvPr id="202" name="Textfeld 27"/>
          <p:cNvSpPr/>
          <p:nvPr/>
        </p:nvSpPr>
        <p:spPr>
          <a:xfrm>
            <a:off x="3876840" y="4434120"/>
            <a:ext cx="725364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KI dient als Ersatz für menschliche Arbeit, bspw. in Form von Lernbegleitung durch KI, die (theoretisch) auch durch eine Lehrkraft möglich wäre. </a:t>
            </a:r>
            <a:endParaRPr lang="en-US" sz="1500" b="0" u="none" strike="noStrike">
              <a:solidFill>
                <a:srgbClr val="000000"/>
              </a:solidFill>
              <a:effectLst/>
              <a:uFillTx/>
              <a:latin typeface="Calibri"/>
            </a:endParaRPr>
          </a:p>
        </p:txBody>
      </p:sp>
      <p:sp>
        <p:nvSpPr>
          <p:cNvPr id="203" name="Textfeld 28"/>
          <p:cNvSpPr/>
          <p:nvPr/>
        </p:nvSpPr>
        <p:spPr>
          <a:xfrm>
            <a:off x="4809600" y="2961720"/>
            <a:ext cx="6454440" cy="78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dirty="0">
                <a:solidFill>
                  <a:schemeClr val="lt1"/>
                </a:solidFill>
                <a:effectLst/>
                <a:uFillTx/>
                <a:latin typeface="Arial"/>
              </a:rPr>
              <a:t>KI ermöglicht eine verbesserte Unterstützung im Vergleich zu Menschen, bspw. durch unmittelbares, individualisiertes Feedback für eine große Gruppe Lernender.  </a:t>
            </a:r>
            <a:endParaRPr lang="en-US" sz="1500" b="0" u="none" strike="noStrike" dirty="0">
              <a:solidFill>
                <a:srgbClr val="000000"/>
              </a:solidFill>
              <a:effectLst/>
              <a:uFillTx/>
              <a:latin typeface="Calibri"/>
            </a:endParaRPr>
          </a:p>
        </p:txBody>
      </p:sp>
      <p:sp>
        <p:nvSpPr>
          <p:cNvPr id="204" name="Textfeld 29"/>
          <p:cNvSpPr/>
          <p:nvPr/>
        </p:nvSpPr>
        <p:spPr>
          <a:xfrm>
            <a:off x="5742720" y="1646640"/>
            <a:ext cx="549108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KI ermöglicht vertiefendes Lernen durch zuvor undenkbare Möglichkeiten (konstruktiv und individualisiert). </a:t>
            </a:r>
            <a:endParaRPr lang="en-US" sz="1500" b="0" u="none" strike="noStrike">
              <a:solidFill>
                <a:srgbClr val="000000"/>
              </a:solidFill>
              <a:effectLst/>
              <a:uFillTx/>
              <a:latin typeface="Calibri"/>
            </a:endParaRPr>
          </a:p>
        </p:txBody>
      </p:sp>
      <p:pic>
        <p:nvPicPr>
          <p:cNvPr id="206" name="Grafik 6" descr="Daumen hoch-Zeichen mit einfarbiger Füllung"/>
          <p:cNvPicPr/>
          <p:nvPr/>
        </p:nvPicPr>
        <p:blipFill>
          <a:blip r:embed="rId3">
            <a:extLst>
              <a:ext uri="{96DAC541-7B7A-43D3-8B79-37D633B846F1}">
                <asvg:svgBlip xmlns:asvg="http://schemas.microsoft.com/office/drawing/2016/SVG/main" r:embed="rId4"/>
              </a:ext>
            </a:extLst>
          </a:blip>
          <a:stretch/>
        </p:blipFill>
        <p:spPr>
          <a:xfrm rot="10800000">
            <a:off x="11167041" y="5441379"/>
            <a:ext cx="1131437" cy="986802"/>
          </a:xfrm>
          <a:prstGeom prst="rect">
            <a:avLst/>
          </a:prstGeom>
          <a:noFill/>
          <a:ln w="0">
            <a:noFill/>
          </a:ln>
        </p:spPr>
      </p:pic>
      <p:sp>
        <p:nvSpPr>
          <p:cNvPr id="6" name="PlaceHolder 2">
            <a:extLst>
              <a:ext uri="{FF2B5EF4-FFF2-40B4-BE49-F238E27FC236}">
                <a16:creationId xmlns:a16="http://schemas.microsoft.com/office/drawing/2014/main" id="{B3BA73AD-74A9-DDC1-0A11-7CD694052FC5}"/>
              </a:ext>
            </a:extLst>
          </p:cNvPr>
          <p:cNvSpPr>
            <a:spLocks noGrp="1"/>
          </p:cNvSpPr>
          <p:nvPr>
            <p:ph type="title" idx="4294967295"/>
          </p:nvPr>
        </p:nvSpPr>
        <p:spPr>
          <a:xfrm>
            <a:off x="264240" y="232812"/>
            <a:ext cx="12020760"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200" b="0" u="none" strike="noStrike">
                <a:solidFill>
                  <a:schemeClr val="dk1"/>
                </a:solidFill>
                <a:effectLst/>
                <a:uFillTx/>
                <a:latin typeface="Arial"/>
              </a:defRPr>
            </a:lvl1pPr>
          </a:lstStyle>
          <a:p>
            <a:pPr indent="0" defTabSz="914400">
              <a:lnSpc>
                <a:spcPct val="90000"/>
              </a:lnSpc>
              <a:buNone/>
              <a:tabLst>
                <a:tab pos="0" algn="l"/>
              </a:tabLst>
            </a:pPr>
            <a:r>
              <a:rPr lang="de-DE" sz="3600" b="1" u="none" strike="noStrike" dirty="0">
                <a:solidFill>
                  <a:srgbClr val="404040"/>
                </a:solidFill>
                <a:effectLst/>
                <a:uFillTx/>
                <a:latin typeface="Arial"/>
              </a:rPr>
              <a:t>Das </a:t>
            </a:r>
            <a:r>
              <a:rPr lang="de-DE" sz="3600" u="none" strike="sngStrike" dirty="0">
                <a:solidFill>
                  <a:srgbClr val="404040"/>
                </a:solidFill>
                <a:effectLst/>
                <a:uFillTx/>
                <a:latin typeface="Arial"/>
              </a:rPr>
              <a:t>SAMR</a:t>
            </a:r>
            <a:r>
              <a:rPr lang="de-DE" sz="3600" b="1" u="none" strike="noStrike" dirty="0">
                <a:solidFill>
                  <a:srgbClr val="404040"/>
                </a:solidFill>
                <a:effectLst/>
                <a:uFillTx/>
                <a:latin typeface="Arial"/>
              </a:rPr>
              <a:t> ISAR-Modell</a:t>
            </a:r>
            <a:br>
              <a:rPr lang="de-DE" sz="3600" b="1" u="none" strike="noStrike" dirty="0">
                <a:solidFill>
                  <a:srgbClr val="404040"/>
                </a:solidFill>
                <a:effectLst/>
                <a:uFillTx/>
                <a:latin typeface="Arial"/>
              </a:rPr>
            </a:br>
            <a:endParaRPr lang="de-DE" sz="3600" b="1" u="none" strike="noStrike" dirty="0">
              <a:solidFill>
                <a:srgbClr val="404040"/>
              </a:solidFill>
              <a:effectLst/>
              <a:uFillTx/>
              <a:latin typeface="Calibri Light"/>
            </a:endParaRPr>
          </a:p>
        </p:txBody>
      </p:sp>
      <p:sp>
        <p:nvSpPr>
          <p:cNvPr id="7" name="Textfeld 1">
            <a:extLst>
              <a:ext uri="{FF2B5EF4-FFF2-40B4-BE49-F238E27FC236}">
                <a16:creationId xmlns:a16="http://schemas.microsoft.com/office/drawing/2014/main" id="{21620D49-9159-0BB9-10D6-DC92E0E90BC0}"/>
              </a:ext>
            </a:extLst>
          </p:cNvPr>
          <p:cNvSpPr/>
          <p:nvPr/>
        </p:nvSpPr>
        <p:spPr>
          <a:xfrm>
            <a:off x="264240" y="1473840"/>
            <a:ext cx="302256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u="none" strike="noStrike" dirty="0">
                <a:solidFill>
                  <a:schemeClr val="dk1"/>
                </a:solidFill>
                <a:effectLst/>
                <a:uFillTx/>
                <a:latin typeface="Arial"/>
              </a:rPr>
              <a:t>Bauer et al. (2025)</a:t>
            </a:r>
            <a:endParaRPr lang="en-US" sz="1800" b="0" u="none" strike="noStrike" dirty="0">
              <a:solidFill>
                <a:srgbClr val="000000"/>
              </a:solidFill>
              <a:effectLst/>
              <a:uFillTx/>
              <a:latin typeface="Calibri"/>
            </a:endParaRPr>
          </a:p>
          <a:p>
            <a:pPr defTabSz="914400">
              <a:lnSpc>
                <a:spcPct val="100000"/>
              </a:lnSpc>
            </a:pPr>
            <a:r>
              <a:rPr lang="de-DE" sz="1800" b="0" u="none" strike="noStrike" dirty="0">
                <a:solidFill>
                  <a:schemeClr val="dk1"/>
                </a:solidFill>
                <a:effectLst/>
                <a:uFillTx/>
                <a:latin typeface="Arial"/>
              </a:rPr>
              <a:t>Eigene Übersetzung (2025)</a:t>
            </a:r>
            <a:endParaRPr lang="en-US" sz="1800" b="0" u="none" strike="noStrike" dirty="0">
              <a:solidFill>
                <a:srgbClr val="000000"/>
              </a:solidFill>
              <a:effectLst/>
              <a:uFillTx/>
              <a:latin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ctangle 2"/>
          <p:cNvSpPr/>
          <p:nvPr/>
        </p:nvSpPr>
        <p:spPr>
          <a:xfrm>
            <a:off x="85320" y="4849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209" name="PlaceHolder 1"/>
          <p:cNvSpPr>
            <a:spLocks noGrp="1"/>
          </p:cNvSpPr>
          <p:nvPr>
            <p:ph type="sldNum" idx="44"/>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CC2FF06D-4186-4DD8-BC71-6D9BD1ACBD5C}" type="slidenum">
              <a:rPr lang="de-DE" sz="1200" b="0" u="none" strike="noStrike">
                <a:solidFill>
                  <a:schemeClr val="dk1"/>
                </a:solidFill>
                <a:effectLst/>
                <a:uFillTx/>
                <a:latin typeface="Calibri"/>
              </a:rPr>
              <a:t>12</a:t>
            </a:fld>
            <a:endParaRPr lang="en-US" sz="1200" b="0" u="none" strike="noStrike">
              <a:solidFill>
                <a:srgbClr val="000000"/>
              </a:solidFill>
              <a:effectLst/>
              <a:uFillTx/>
              <a:latin typeface="Calibri"/>
            </a:endParaRPr>
          </a:p>
        </p:txBody>
      </p:sp>
      <p:sp>
        <p:nvSpPr>
          <p:cNvPr id="210" name="Rechteck 4"/>
          <p:cNvSpPr/>
          <p:nvPr/>
        </p:nvSpPr>
        <p:spPr>
          <a:xfrm>
            <a:off x="2944080" y="5335560"/>
            <a:ext cx="8289720" cy="1198440"/>
          </a:xfrm>
          <a:prstGeom prst="rect">
            <a:avLst/>
          </a:prstGeom>
          <a:solidFill>
            <a:schemeClr val="tx1">
              <a:lumMod val="65000"/>
              <a:lumOff val="35000"/>
            </a:schemeClr>
          </a:solidFill>
          <a:ln w="28575">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11" name="!!Rechteck blau"/>
          <p:cNvSpPr/>
          <p:nvPr/>
        </p:nvSpPr>
        <p:spPr>
          <a:xfrm>
            <a:off x="3876840" y="3940920"/>
            <a:ext cx="7356960" cy="1198440"/>
          </a:xfrm>
          <a:prstGeom prst="rect">
            <a:avLst/>
          </a:prstGeom>
          <a:solidFill>
            <a:srgbClr val="18B0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12" name="!!Rechteck violett"/>
          <p:cNvSpPr/>
          <p:nvPr/>
        </p:nvSpPr>
        <p:spPr>
          <a:xfrm>
            <a:off x="4809600" y="2546280"/>
            <a:ext cx="6424200" cy="1198440"/>
          </a:xfrm>
          <a:prstGeom prst="rect">
            <a:avLst/>
          </a:prstGeom>
          <a:solidFill>
            <a:srgbClr val="8861A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13" name="Rechteck 13"/>
          <p:cNvSpPr/>
          <p:nvPr/>
        </p:nvSpPr>
        <p:spPr>
          <a:xfrm>
            <a:off x="5742720" y="1151640"/>
            <a:ext cx="5491080" cy="1198440"/>
          </a:xfrm>
          <a:prstGeom prst="rect">
            <a:avLst/>
          </a:prstGeom>
          <a:solidFill>
            <a:srgbClr val="EF6AB8"/>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14" name="Textfeld 5"/>
          <p:cNvSpPr/>
          <p:nvPr/>
        </p:nvSpPr>
        <p:spPr>
          <a:xfrm>
            <a:off x="1851120" y="5273640"/>
            <a:ext cx="59400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I</a:t>
            </a:r>
            <a:endParaRPr lang="en-US" sz="8000" b="0" u="none" strike="noStrike">
              <a:solidFill>
                <a:srgbClr val="000000"/>
              </a:solidFill>
              <a:effectLst/>
              <a:uFillTx/>
              <a:latin typeface="Calibri"/>
            </a:endParaRPr>
          </a:p>
        </p:txBody>
      </p:sp>
      <p:sp>
        <p:nvSpPr>
          <p:cNvPr id="215" name="Textfeld 18"/>
          <p:cNvSpPr/>
          <p:nvPr/>
        </p:nvSpPr>
        <p:spPr>
          <a:xfrm>
            <a:off x="2553840" y="390492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S</a:t>
            </a:r>
            <a:endParaRPr lang="en-US" sz="8000" b="0" u="none" strike="noStrike">
              <a:solidFill>
                <a:srgbClr val="000000"/>
              </a:solidFill>
              <a:effectLst/>
              <a:uFillTx/>
              <a:latin typeface="Calibri"/>
            </a:endParaRPr>
          </a:p>
        </p:txBody>
      </p:sp>
      <p:sp>
        <p:nvSpPr>
          <p:cNvPr id="216" name="Textfeld 20"/>
          <p:cNvSpPr/>
          <p:nvPr/>
        </p:nvSpPr>
        <p:spPr>
          <a:xfrm>
            <a:off x="3529440" y="251964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A</a:t>
            </a:r>
            <a:endParaRPr lang="en-US" sz="8000" b="0" u="none" strike="noStrike">
              <a:solidFill>
                <a:srgbClr val="000000"/>
              </a:solidFill>
              <a:effectLst/>
              <a:uFillTx/>
              <a:latin typeface="Calibri"/>
            </a:endParaRPr>
          </a:p>
        </p:txBody>
      </p:sp>
      <p:sp>
        <p:nvSpPr>
          <p:cNvPr id="217" name="Textfeld 21"/>
          <p:cNvSpPr/>
          <p:nvPr/>
        </p:nvSpPr>
        <p:spPr>
          <a:xfrm>
            <a:off x="4578120" y="113472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R</a:t>
            </a:r>
            <a:endParaRPr lang="en-US" sz="8000" b="0" u="none" strike="noStrike">
              <a:solidFill>
                <a:srgbClr val="000000"/>
              </a:solidFill>
              <a:effectLst/>
              <a:uFillTx/>
              <a:latin typeface="Calibri"/>
            </a:endParaRPr>
          </a:p>
        </p:txBody>
      </p:sp>
      <p:sp>
        <p:nvSpPr>
          <p:cNvPr id="218" name="Textfeld 22"/>
          <p:cNvSpPr/>
          <p:nvPr/>
        </p:nvSpPr>
        <p:spPr>
          <a:xfrm>
            <a:off x="2944080" y="5381640"/>
            <a:ext cx="4653720" cy="45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Inversion</a:t>
            </a:r>
            <a:endParaRPr lang="en-US" sz="2400" b="0" u="none" strike="noStrike">
              <a:solidFill>
                <a:srgbClr val="000000"/>
              </a:solidFill>
              <a:effectLst/>
              <a:uFillTx/>
              <a:latin typeface="Calibri"/>
            </a:endParaRPr>
          </a:p>
        </p:txBody>
      </p:sp>
      <p:sp>
        <p:nvSpPr>
          <p:cNvPr id="219" name="Textfeld 23"/>
          <p:cNvSpPr/>
          <p:nvPr/>
        </p:nvSpPr>
        <p:spPr>
          <a:xfrm>
            <a:off x="3907440" y="3960720"/>
            <a:ext cx="6233400" cy="1198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Substitution (Ersetzung)</a:t>
            </a: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p:txBody>
      </p:sp>
      <p:sp>
        <p:nvSpPr>
          <p:cNvPr id="220" name="Textfeld 24"/>
          <p:cNvSpPr/>
          <p:nvPr/>
        </p:nvSpPr>
        <p:spPr>
          <a:xfrm>
            <a:off x="4809600" y="2565360"/>
            <a:ext cx="5639760" cy="82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Augmentation (Ausbau)</a:t>
            </a: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p:txBody>
      </p:sp>
      <p:sp>
        <p:nvSpPr>
          <p:cNvPr id="221" name="Textfeld 25"/>
          <p:cNvSpPr/>
          <p:nvPr/>
        </p:nvSpPr>
        <p:spPr>
          <a:xfrm>
            <a:off x="5742720" y="1180800"/>
            <a:ext cx="5387760" cy="82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Redefinition (Umdenken)</a:t>
            </a: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p:txBody>
      </p:sp>
      <p:sp>
        <p:nvSpPr>
          <p:cNvPr id="222" name="Textfeld 26"/>
          <p:cNvSpPr/>
          <p:nvPr/>
        </p:nvSpPr>
        <p:spPr>
          <a:xfrm>
            <a:off x="2944080" y="5819040"/>
            <a:ext cx="818640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Anstatt Lernprozesse zu verbessern, behindert generative KI (bspw. Chatbots wie ChatGPT) diese, bspw. indem SuS ihre Aufgaben von der KI erledigen lassen.</a:t>
            </a:r>
            <a:endParaRPr lang="en-US" sz="1500" b="0" u="none" strike="noStrike">
              <a:solidFill>
                <a:srgbClr val="000000"/>
              </a:solidFill>
              <a:effectLst/>
              <a:uFillTx/>
              <a:latin typeface="Calibri"/>
            </a:endParaRPr>
          </a:p>
        </p:txBody>
      </p:sp>
      <p:sp>
        <p:nvSpPr>
          <p:cNvPr id="223" name="Textfeld 27"/>
          <p:cNvSpPr/>
          <p:nvPr/>
        </p:nvSpPr>
        <p:spPr>
          <a:xfrm>
            <a:off x="3876840" y="4434120"/>
            <a:ext cx="725364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KI dient als Ersatz für menschliche Arbeit, bspw. in Form von Lernbegleitung durch KI, die (theoretisch) auch durch eine Lehrkraft möglich wäre. </a:t>
            </a:r>
            <a:endParaRPr lang="en-US" sz="1500" b="0" u="none" strike="noStrike">
              <a:solidFill>
                <a:srgbClr val="000000"/>
              </a:solidFill>
              <a:effectLst/>
              <a:uFillTx/>
              <a:latin typeface="Calibri"/>
            </a:endParaRPr>
          </a:p>
        </p:txBody>
      </p:sp>
      <p:sp>
        <p:nvSpPr>
          <p:cNvPr id="224" name="Textfeld 28"/>
          <p:cNvSpPr/>
          <p:nvPr/>
        </p:nvSpPr>
        <p:spPr>
          <a:xfrm>
            <a:off x="4809600" y="2961720"/>
            <a:ext cx="6454440" cy="78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KI ermöglicht eine verbesserte Unterstützung im Vergleich zu Menschen, bspw. durch unmittelbares, individualisiertes Feedback für eine große Gruppe Lernender.  </a:t>
            </a:r>
            <a:endParaRPr lang="en-US" sz="1500" b="0" u="none" strike="noStrike">
              <a:solidFill>
                <a:srgbClr val="000000"/>
              </a:solidFill>
              <a:effectLst/>
              <a:uFillTx/>
              <a:latin typeface="Calibri"/>
            </a:endParaRPr>
          </a:p>
        </p:txBody>
      </p:sp>
      <p:sp>
        <p:nvSpPr>
          <p:cNvPr id="225" name="Textfeld 29"/>
          <p:cNvSpPr/>
          <p:nvPr/>
        </p:nvSpPr>
        <p:spPr>
          <a:xfrm>
            <a:off x="5742720" y="1646640"/>
            <a:ext cx="549108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KI ermöglicht vertiefendes Lernen durch zuvor undenkbare Möglichkeiten (konstruktiv und individualisiert). </a:t>
            </a:r>
            <a:endParaRPr lang="en-US" sz="1500" b="0" u="none" strike="noStrike">
              <a:solidFill>
                <a:srgbClr val="000000"/>
              </a:solidFill>
              <a:effectLst/>
              <a:uFillTx/>
              <a:latin typeface="Calibri"/>
            </a:endParaRPr>
          </a:p>
        </p:txBody>
      </p:sp>
      <p:sp>
        <p:nvSpPr>
          <p:cNvPr id="228" name="Rechteck 1"/>
          <p:cNvSpPr/>
          <p:nvPr/>
        </p:nvSpPr>
        <p:spPr>
          <a:xfrm>
            <a:off x="1652400" y="5248440"/>
            <a:ext cx="9862200" cy="141084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29" name="Rechteck 3"/>
          <p:cNvSpPr/>
          <p:nvPr/>
        </p:nvSpPr>
        <p:spPr>
          <a:xfrm>
            <a:off x="3508200" y="1101240"/>
            <a:ext cx="8094600" cy="268704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4" name="PlaceHolder 2">
            <a:extLst>
              <a:ext uri="{FF2B5EF4-FFF2-40B4-BE49-F238E27FC236}">
                <a16:creationId xmlns:a16="http://schemas.microsoft.com/office/drawing/2014/main" id="{A502CF9B-61DA-C00D-D527-54C40A419D5B}"/>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dirty="0">
                <a:solidFill>
                  <a:srgbClr val="404040"/>
                </a:solidFill>
              </a:rPr>
              <a:t>Das </a:t>
            </a:r>
            <a:r>
              <a:rPr lang="de-DE" sz="3600" strike="sngStrike" dirty="0" err="1">
                <a:solidFill>
                  <a:srgbClr val="404040"/>
                </a:solidFill>
              </a:rPr>
              <a:t>SAMR</a:t>
            </a:r>
            <a:r>
              <a:rPr lang="de-DE" sz="3600" b="1" dirty="0">
                <a:solidFill>
                  <a:srgbClr val="404040"/>
                </a:solidFill>
              </a:rPr>
              <a:t> ISAR-Modell</a:t>
            </a:r>
            <a:br>
              <a:rPr lang="de-DE" sz="3600" b="1" dirty="0">
                <a:solidFill>
                  <a:srgbClr val="404040"/>
                </a:solidFill>
              </a:rPr>
            </a:br>
            <a:endParaRPr lang="de-DE" sz="3600" b="1" dirty="0">
              <a:solidFill>
                <a:srgbClr val="404040"/>
              </a:solidFill>
              <a:latin typeface="Calibri Light"/>
            </a:endParaRPr>
          </a:p>
        </p:txBody>
      </p:sp>
      <p:sp>
        <p:nvSpPr>
          <p:cNvPr id="5" name="Textfeld 1">
            <a:extLst>
              <a:ext uri="{FF2B5EF4-FFF2-40B4-BE49-F238E27FC236}">
                <a16:creationId xmlns:a16="http://schemas.microsoft.com/office/drawing/2014/main" id="{3B3DB6C5-A007-29DE-8F16-A239803AC843}"/>
              </a:ext>
            </a:extLst>
          </p:cNvPr>
          <p:cNvSpPr/>
          <p:nvPr/>
        </p:nvSpPr>
        <p:spPr>
          <a:xfrm>
            <a:off x="264240" y="1473840"/>
            <a:ext cx="302256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u="none" strike="noStrike" dirty="0">
                <a:solidFill>
                  <a:schemeClr val="dk1"/>
                </a:solidFill>
                <a:effectLst/>
                <a:uFillTx/>
                <a:latin typeface="Arial"/>
              </a:rPr>
              <a:t>Bauer et al. (2025)</a:t>
            </a:r>
            <a:endParaRPr lang="en-US" sz="1800" b="0" u="none" strike="noStrike" dirty="0">
              <a:solidFill>
                <a:srgbClr val="000000"/>
              </a:solidFill>
              <a:effectLst/>
              <a:uFillTx/>
              <a:latin typeface="Calibri"/>
            </a:endParaRPr>
          </a:p>
          <a:p>
            <a:pPr defTabSz="914400">
              <a:lnSpc>
                <a:spcPct val="100000"/>
              </a:lnSpc>
            </a:pPr>
            <a:r>
              <a:rPr lang="de-DE" sz="1800" b="0" u="none" strike="noStrike" dirty="0">
                <a:solidFill>
                  <a:schemeClr val="dk1"/>
                </a:solidFill>
                <a:effectLst/>
                <a:uFillTx/>
                <a:latin typeface="Arial"/>
              </a:rPr>
              <a:t>Eigene Übersetzung (2025)</a:t>
            </a:r>
            <a:endParaRPr lang="en-US" sz="1800" b="0" u="none" strike="noStrike" dirty="0">
              <a:solidFill>
                <a:srgbClr val="000000"/>
              </a:solidFill>
              <a:effectLst/>
              <a:uFillTx/>
              <a:latin typeface="Calibri"/>
            </a:endParaRPr>
          </a:p>
        </p:txBody>
      </p:sp>
      <p:sp>
        <p:nvSpPr>
          <p:cNvPr id="2" name="PlaceHolder 2">
            <a:extLst>
              <a:ext uri="{FF2B5EF4-FFF2-40B4-BE49-F238E27FC236}">
                <a16:creationId xmlns:a16="http://schemas.microsoft.com/office/drawing/2014/main" id="{296D38ED-3B0E-0BC5-DD5A-CFBDCEB47196}"/>
              </a:ext>
            </a:extLst>
          </p:cNvPr>
          <p:cNvSpPr txBox="1">
            <a:spLocks/>
          </p:cNvSpPr>
          <p:nvPr/>
        </p:nvSpPr>
        <p:spPr>
          <a:xfrm>
            <a:off x="8773200" y="6357600"/>
            <a:ext cx="2742480" cy="364320"/>
          </a:xfrm>
          <a:prstGeom prst="rect">
            <a:avLst/>
          </a:prstGeom>
          <a:noFill/>
          <a:ln w="0">
            <a:noFill/>
          </a:ln>
        </p:spPr>
        <p:txBody>
          <a:bodyPr lIns="91440" tIns="45720" rIns="91440" bIns="45720" anchor="ctr">
            <a:noAutofit/>
          </a:bodyPr>
          <a:lstStyle>
            <a:defPPr>
              <a:defRPr lang="de-DE"/>
            </a:defPPr>
            <a:lvl1pPr marL="0" indent="0" algn="r" defTabSz="914400" rtl="0" eaLnBrk="1" latinLnBrk="0" hangingPunct="1">
              <a:lnSpc>
                <a:spcPct val="100000"/>
              </a:lnSpc>
              <a:buNone/>
              <a:tabLst>
                <a:tab pos="0" algn="l"/>
              </a:tabLst>
              <a:defRPr lang="de-DE" sz="1200" b="0" u="none" strike="noStrike" kern="1200">
                <a:solidFill>
                  <a:schemeClr val="dk1"/>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DB2C9-7AE1-4393-9BF8-B6F12D5C131F}" type="slidenum">
              <a:rPr lang="de-DE" smtClean="0"/>
              <a:pPr/>
              <a:t>12</a:t>
            </a:fld>
            <a:endParaRPr lang="de-DE"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ctangle 2"/>
          <p:cNvSpPr/>
          <p:nvPr/>
        </p:nvSpPr>
        <p:spPr>
          <a:xfrm>
            <a:off x="85320" y="4849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231" name="PlaceHolder 1"/>
          <p:cNvSpPr>
            <a:spLocks noGrp="1"/>
          </p:cNvSpPr>
          <p:nvPr>
            <p:ph type="sldNum" idx="45"/>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CC2B4FA5-01F7-4ECB-BDE5-B60DBB8FD3C1}" type="slidenum">
              <a:rPr lang="de-DE" sz="1200" b="0" u="none" strike="noStrike">
                <a:solidFill>
                  <a:schemeClr val="dk1"/>
                </a:solidFill>
                <a:effectLst/>
                <a:uFillTx/>
                <a:latin typeface="Calibri"/>
              </a:rPr>
              <a:t>13</a:t>
            </a:fld>
            <a:endParaRPr lang="en-US" sz="1200" b="0" u="none" strike="noStrike">
              <a:solidFill>
                <a:srgbClr val="000000"/>
              </a:solidFill>
              <a:effectLst/>
              <a:uFillTx/>
              <a:latin typeface="Calibri"/>
            </a:endParaRPr>
          </a:p>
        </p:txBody>
      </p:sp>
      <p:sp>
        <p:nvSpPr>
          <p:cNvPr id="232" name="!!Rechteck blau"/>
          <p:cNvSpPr/>
          <p:nvPr/>
        </p:nvSpPr>
        <p:spPr>
          <a:xfrm>
            <a:off x="1517760" y="5521320"/>
            <a:ext cx="7356960" cy="1198440"/>
          </a:xfrm>
          <a:prstGeom prst="rect">
            <a:avLst/>
          </a:prstGeom>
          <a:solidFill>
            <a:srgbClr val="18B0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33" name="Textfeld 18"/>
          <p:cNvSpPr/>
          <p:nvPr/>
        </p:nvSpPr>
        <p:spPr>
          <a:xfrm>
            <a:off x="194760" y="548532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S</a:t>
            </a:r>
            <a:endParaRPr lang="en-US" sz="8000" b="0" u="none" strike="noStrike">
              <a:solidFill>
                <a:srgbClr val="000000"/>
              </a:solidFill>
              <a:effectLst/>
              <a:uFillTx/>
              <a:latin typeface="Calibri"/>
            </a:endParaRPr>
          </a:p>
        </p:txBody>
      </p:sp>
      <p:sp>
        <p:nvSpPr>
          <p:cNvPr id="234" name="Textfeld 23"/>
          <p:cNvSpPr/>
          <p:nvPr/>
        </p:nvSpPr>
        <p:spPr>
          <a:xfrm>
            <a:off x="1548360" y="5541120"/>
            <a:ext cx="6233400" cy="132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0" u="none" strike="noStrike" dirty="0">
                <a:solidFill>
                  <a:schemeClr val="lt1"/>
                </a:solidFill>
                <a:effectLst/>
                <a:uFillTx/>
                <a:latin typeface="Arial Black"/>
              </a:rPr>
              <a:t>Substitution (Ersetzung)</a:t>
            </a:r>
            <a:endParaRPr lang="en-US" sz="2400" b="0" u="none" strike="noStrike" dirty="0">
              <a:solidFill>
                <a:srgbClr val="000000"/>
              </a:solidFill>
              <a:effectLst/>
              <a:uFillTx/>
              <a:latin typeface="Calibri"/>
            </a:endParaRPr>
          </a:p>
          <a:p>
            <a:pPr defTabSz="914400">
              <a:lnSpc>
                <a:spcPct val="100000"/>
              </a:lnSpc>
            </a:pPr>
            <a:endParaRPr lang="en-US" sz="2800" b="0" u="none" strike="noStrike" dirty="0">
              <a:solidFill>
                <a:srgbClr val="000000"/>
              </a:solidFill>
              <a:effectLst/>
              <a:uFillTx/>
              <a:latin typeface="Calibri"/>
            </a:endParaRPr>
          </a:p>
          <a:p>
            <a:pPr defTabSz="914400">
              <a:lnSpc>
                <a:spcPct val="100000"/>
              </a:lnSpc>
            </a:pPr>
            <a:endParaRPr lang="en-US" sz="2800" b="0" u="none" strike="noStrike" dirty="0">
              <a:solidFill>
                <a:srgbClr val="000000"/>
              </a:solidFill>
              <a:effectLst/>
              <a:uFillTx/>
              <a:latin typeface="Calibri"/>
            </a:endParaRPr>
          </a:p>
        </p:txBody>
      </p:sp>
      <p:sp>
        <p:nvSpPr>
          <p:cNvPr id="235" name="Textfeld 27"/>
          <p:cNvSpPr/>
          <p:nvPr/>
        </p:nvSpPr>
        <p:spPr>
          <a:xfrm>
            <a:off x="1517760" y="6014520"/>
            <a:ext cx="725364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KI dient als Ersatz für menschliche Arbeit, bspw. in Form von Lernbegleitung durch KI, die (theoretisch) auch durch eine Lehrkraft möglich wäre. </a:t>
            </a:r>
            <a:endParaRPr lang="en-US" sz="1500" b="0" u="none" strike="noStrike">
              <a:solidFill>
                <a:srgbClr val="000000"/>
              </a:solidFill>
              <a:effectLst/>
              <a:uFillTx/>
              <a:latin typeface="Calibri"/>
            </a:endParaRPr>
          </a:p>
        </p:txBody>
      </p:sp>
      <p:sp>
        <p:nvSpPr>
          <p:cNvPr id="236" name="Textfeld 6"/>
          <p:cNvSpPr/>
          <p:nvPr/>
        </p:nvSpPr>
        <p:spPr>
          <a:xfrm>
            <a:off x="270000" y="2274120"/>
            <a:ext cx="9371160" cy="127581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601"/>
              </a:spcAft>
            </a:pPr>
            <a:r>
              <a:rPr lang="de-DE" sz="2400" b="1" u="none" strike="noStrike" dirty="0">
                <a:solidFill>
                  <a:schemeClr val="dk1"/>
                </a:solidFill>
                <a:effectLst/>
                <a:uFillTx/>
                <a:latin typeface="Arial"/>
              </a:rPr>
              <a:t>Aufgabe: </a:t>
            </a:r>
            <a:endParaRPr lang="en-US" sz="2400" b="0" u="none" strike="noStrike" dirty="0">
              <a:solidFill>
                <a:srgbClr val="000000"/>
              </a:solidFill>
              <a:effectLst/>
              <a:uFillTx/>
              <a:latin typeface="Calibri"/>
            </a:endParaRPr>
          </a:p>
          <a:p>
            <a:pPr defTabSz="914400">
              <a:lnSpc>
                <a:spcPct val="100000"/>
              </a:lnSpc>
              <a:spcAft>
                <a:spcPts val="601"/>
              </a:spcAft>
            </a:pPr>
            <a:r>
              <a:rPr lang="de-DE" sz="2400" b="0" u="none" strike="noStrike" dirty="0">
                <a:solidFill>
                  <a:schemeClr val="dk1"/>
                </a:solidFill>
                <a:effectLst/>
                <a:uFillTx/>
                <a:latin typeface="Arial"/>
              </a:rPr>
              <a:t>Finden Sie gemeinsam ein Beispiel für den Einsatz von KI als </a:t>
            </a:r>
            <a:r>
              <a:rPr lang="de-DE" sz="2400" b="1" u="none" strike="noStrike" dirty="0">
                <a:solidFill>
                  <a:srgbClr val="18B0FF"/>
                </a:solidFill>
                <a:effectLst/>
                <a:uFillTx/>
                <a:latin typeface="Arial"/>
              </a:rPr>
              <a:t>Ersetzung</a:t>
            </a:r>
            <a:r>
              <a:rPr lang="de-DE" sz="2400" b="0" u="none" strike="noStrike" dirty="0">
                <a:solidFill>
                  <a:schemeClr val="dk1"/>
                </a:solidFill>
                <a:effectLst/>
                <a:uFillTx/>
                <a:latin typeface="Arial"/>
              </a:rPr>
              <a:t>.</a:t>
            </a:r>
            <a:endParaRPr lang="en-US" sz="2400" b="0" u="none" strike="noStrike" dirty="0">
              <a:solidFill>
                <a:srgbClr val="000000"/>
              </a:solidFill>
              <a:effectLst/>
              <a:uFillTx/>
              <a:latin typeface="Calibri"/>
            </a:endParaRPr>
          </a:p>
        </p:txBody>
      </p:sp>
      <p:grpSp>
        <p:nvGrpSpPr>
          <p:cNvPr id="237" name="Gruppieren 8"/>
          <p:cNvGrpSpPr/>
          <p:nvPr/>
        </p:nvGrpSpPr>
        <p:grpSpPr>
          <a:xfrm>
            <a:off x="9935280" y="484920"/>
            <a:ext cx="1579320" cy="1345320"/>
            <a:chOff x="9935280" y="484920"/>
            <a:chExt cx="1579320" cy="1345320"/>
          </a:xfrm>
        </p:grpSpPr>
        <p:pic>
          <p:nvPicPr>
            <p:cNvPr id="238" name="Grafik 2" descr="Benutzer mit einfarbiger Füllung"/>
            <p:cNvPicPr/>
            <p:nvPr/>
          </p:nvPicPr>
          <p:blipFill>
            <a:blip r:embed="rId3">
              <a:extLst>
                <a:ext uri="{96DAC541-7B7A-43D3-8B79-37D633B846F1}">
                  <asvg:svgBlip xmlns:asvg="http://schemas.microsoft.com/office/drawing/2016/SVG/main" r:embed="rId4"/>
                </a:ext>
              </a:extLst>
            </a:blip>
            <a:stretch/>
          </p:blipFill>
          <p:spPr>
            <a:xfrm>
              <a:off x="10600920" y="916560"/>
              <a:ext cx="913680" cy="913680"/>
            </a:xfrm>
            <a:prstGeom prst="rect">
              <a:avLst/>
            </a:prstGeom>
            <a:noFill/>
            <a:ln w="0">
              <a:noFill/>
            </a:ln>
          </p:spPr>
        </p:pic>
        <p:pic>
          <p:nvPicPr>
            <p:cNvPr id="239" name="Grafik 4" descr="Benutzer mit einfarbiger Füllung"/>
            <p:cNvPicPr/>
            <p:nvPr/>
          </p:nvPicPr>
          <p:blipFill>
            <a:blip r:embed="rId3">
              <a:extLst>
                <a:ext uri="{96DAC541-7B7A-43D3-8B79-37D633B846F1}">
                  <asvg:svgBlip xmlns:asvg="http://schemas.microsoft.com/office/drawing/2016/SVG/main" r:embed="rId4"/>
                </a:ext>
              </a:extLst>
            </a:blip>
            <a:stretch/>
          </p:blipFill>
          <p:spPr>
            <a:xfrm>
              <a:off x="9935280" y="914760"/>
              <a:ext cx="913680" cy="913680"/>
            </a:xfrm>
            <a:prstGeom prst="rect">
              <a:avLst/>
            </a:prstGeom>
            <a:noFill/>
            <a:ln w="0">
              <a:noFill/>
            </a:ln>
          </p:spPr>
        </p:pic>
        <p:sp>
          <p:nvSpPr>
            <p:cNvPr id="240" name="Abgerundete rechteckige Legende 5"/>
            <p:cNvSpPr/>
            <p:nvPr/>
          </p:nvSpPr>
          <p:spPr>
            <a:xfrm>
              <a:off x="10909800" y="484920"/>
              <a:ext cx="604440" cy="415440"/>
            </a:xfrm>
            <a:prstGeom prst="wedgeRoundRectCallout">
              <a:avLst>
                <a:gd name="adj1" fmla="val -16554"/>
                <a:gd name="adj2" fmla="val 77385"/>
                <a:gd name="adj3" fmla="val 16667"/>
              </a:avLst>
            </a:prstGeom>
            <a:solidFill>
              <a:srgbClr val="FFC000"/>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41" name="Abgerundete rechteckige Legende 7"/>
            <p:cNvSpPr/>
            <p:nvPr/>
          </p:nvSpPr>
          <p:spPr>
            <a:xfrm>
              <a:off x="10166040" y="545400"/>
              <a:ext cx="599400" cy="389520"/>
            </a:xfrm>
            <a:prstGeom prst="wedgeRoundRectCallout">
              <a:avLst>
                <a:gd name="adj1" fmla="val 14482"/>
                <a:gd name="adj2" fmla="val 77321"/>
                <a:gd name="adj3" fmla="val 16667"/>
              </a:avLst>
            </a:prstGeom>
            <a:solidFill>
              <a:srgbClr val="92D050"/>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grpSp>
      <p:sp>
        <p:nvSpPr>
          <p:cNvPr id="4" name="PlaceHolder 2">
            <a:extLst>
              <a:ext uri="{FF2B5EF4-FFF2-40B4-BE49-F238E27FC236}">
                <a16:creationId xmlns:a16="http://schemas.microsoft.com/office/drawing/2014/main" id="{4B407211-5161-FDA6-379C-00A0DD998C18}"/>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dirty="0">
                <a:solidFill>
                  <a:srgbClr val="404040"/>
                </a:solidFill>
              </a:rPr>
              <a:t>Das </a:t>
            </a:r>
            <a:r>
              <a:rPr lang="de-DE" sz="3600" strike="sngStrike" dirty="0">
                <a:solidFill>
                  <a:srgbClr val="404040"/>
                </a:solidFill>
              </a:rPr>
              <a:t>SAMR</a:t>
            </a:r>
            <a:r>
              <a:rPr lang="de-DE" sz="3600" b="1" dirty="0">
                <a:solidFill>
                  <a:srgbClr val="404040"/>
                </a:solidFill>
              </a:rPr>
              <a:t> ISAR-Modell</a:t>
            </a:r>
            <a:br>
              <a:rPr lang="de-DE" sz="3600" b="1" dirty="0">
                <a:solidFill>
                  <a:srgbClr val="404040"/>
                </a:solidFill>
              </a:rPr>
            </a:br>
            <a:endParaRPr lang="de-DE" sz="3600" b="1" dirty="0">
              <a:solidFill>
                <a:srgbClr val="404040"/>
              </a:solidFill>
              <a:latin typeface="Calibri Ligh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245" name="PlaceHolder 1"/>
          <p:cNvSpPr>
            <a:spLocks noGrp="1"/>
          </p:cNvSpPr>
          <p:nvPr>
            <p:ph type="sldNum" idx="46"/>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751A8AFB-256E-40B7-B5FF-9DDF314478C8}" type="slidenum">
              <a:rPr lang="de-DE" sz="1200" b="0" u="none" strike="noStrike">
                <a:solidFill>
                  <a:schemeClr val="dk1"/>
                </a:solidFill>
                <a:effectLst/>
                <a:uFillTx/>
                <a:latin typeface="Calibri"/>
              </a:rPr>
              <a:t>14</a:t>
            </a:fld>
            <a:endParaRPr lang="en-US" sz="1200" b="0" u="none" strike="noStrike" dirty="0">
              <a:solidFill>
                <a:srgbClr val="000000"/>
              </a:solidFill>
              <a:effectLst/>
              <a:uFillTx/>
              <a:latin typeface="Calibri"/>
            </a:endParaRPr>
          </a:p>
        </p:txBody>
      </p:sp>
      <p:sp>
        <p:nvSpPr>
          <p:cNvPr id="246" name="!!Text"/>
          <p:cNvSpPr/>
          <p:nvPr/>
        </p:nvSpPr>
        <p:spPr>
          <a:xfrm>
            <a:off x="226800" y="2171160"/>
            <a:ext cx="10659960" cy="267620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00000"/>
              </a:lnSpc>
              <a:buClr>
                <a:srgbClr val="000000"/>
              </a:buClr>
              <a:buFont typeface="Arial"/>
              <a:buChar char="•"/>
            </a:pPr>
            <a:r>
              <a:rPr lang="de-DE" sz="2400" b="0" u="none" strike="noStrike" dirty="0">
                <a:solidFill>
                  <a:schemeClr val="dk1"/>
                </a:solidFill>
                <a:effectLst/>
                <a:uFillTx/>
                <a:latin typeface="Arial"/>
              </a:rPr>
              <a:t>Durch KI kompliziertere Medien zugänglicher machen: Lange Texte kürzen oder vereinfachen – oder in Lernvideos und/oder Podcasts umwandeln.</a:t>
            </a:r>
            <a:endParaRPr lang="en-US" sz="2400" b="0" u="none" strike="noStrike" dirty="0">
              <a:solidFill>
                <a:srgbClr val="000000"/>
              </a:solidFill>
              <a:effectLst/>
              <a:uFillTx/>
              <a:latin typeface="Calibri"/>
            </a:endParaRPr>
          </a:p>
          <a:p>
            <a:pPr defTabSz="914400">
              <a:lnSpc>
                <a:spcPct val="100000"/>
              </a:lnSpc>
            </a:pPr>
            <a:endParaRPr lang="en-US" sz="2400" b="0" u="none" strike="noStrike" dirty="0">
              <a:solidFill>
                <a:srgbClr val="000000"/>
              </a:solidFill>
              <a:effectLst/>
              <a:uFillTx/>
              <a:latin typeface="Calibri"/>
            </a:endParaRPr>
          </a:p>
          <a:p>
            <a:pPr marL="285840" indent="-285840" defTabSz="914400">
              <a:lnSpc>
                <a:spcPct val="100000"/>
              </a:lnSpc>
              <a:buClr>
                <a:srgbClr val="000000"/>
              </a:buClr>
              <a:buFont typeface="Arial"/>
              <a:buChar char="•"/>
            </a:pPr>
            <a:r>
              <a:rPr lang="de-DE" sz="2400" b="0" u="none" strike="noStrike" dirty="0">
                <a:solidFill>
                  <a:schemeClr val="dk1"/>
                </a:solidFill>
                <a:effectLst/>
                <a:uFillTx/>
                <a:latin typeface="Arial"/>
              </a:rPr>
              <a:t>Mit Hilfe von KI </a:t>
            </a:r>
            <a:r>
              <a:rPr lang="de-DE" sz="2400" b="0" u="none" strike="noStrike" dirty="0" err="1">
                <a:solidFill>
                  <a:schemeClr val="dk1"/>
                </a:solidFill>
                <a:effectLst/>
                <a:uFillTx/>
                <a:latin typeface="Arial"/>
              </a:rPr>
              <a:t>Quizzes</a:t>
            </a:r>
            <a:r>
              <a:rPr lang="de-DE" sz="2400" b="0" u="none" strike="noStrike" dirty="0">
                <a:solidFill>
                  <a:schemeClr val="dk1"/>
                </a:solidFill>
                <a:effectLst/>
                <a:uFillTx/>
                <a:latin typeface="Arial"/>
              </a:rPr>
              <a:t> und Tests erstellen.</a:t>
            </a:r>
            <a:endParaRPr lang="en-US" sz="2400" b="0" u="none" strike="noStrike" dirty="0">
              <a:solidFill>
                <a:srgbClr val="000000"/>
              </a:solidFill>
              <a:effectLst/>
              <a:uFillTx/>
              <a:latin typeface="Calibri"/>
            </a:endParaRPr>
          </a:p>
          <a:p>
            <a:pPr defTabSz="914400">
              <a:lnSpc>
                <a:spcPct val="100000"/>
              </a:lnSpc>
            </a:pPr>
            <a:endParaRPr lang="en-US" sz="2400" b="0" u="none" strike="noStrike" dirty="0">
              <a:solidFill>
                <a:srgbClr val="000000"/>
              </a:solidFill>
              <a:effectLst/>
              <a:uFillTx/>
              <a:latin typeface="Calibri"/>
            </a:endParaRPr>
          </a:p>
          <a:p>
            <a:pPr marL="285840" indent="-285840" defTabSz="914400">
              <a:lnSpc>
                <a:spcPct val="100000"/>
              </a:lnSpc>
              <a:buClr>
                <a:srgbClr val="000000"/>
              </a:buClr>
              <a:buFont typeface="Arial"/>
              <a:buChar char="•"/>
            </a:pPr>
            <a:r>
              <a:rPr lang="de-DE" sz="2400" b="0" u="none" strike="noStrike" dirty="0">
                <a:solidFill>
                  <a:schemeClr val="dk1"/>
                </a:solidFill>
                <a:effectLst/>
                <a:uFillTx/>
                <a:latin typeface="Arial"/>
              </a:rPr>
              <a:t>KI für Verwaltungsaufgaben nutzen (bspw. Elternbriefe oder E-Mails schreiben) </a:t>
            </a:r>
            <a:endParaRPr lang="en-US" sz="2400" b="0" u="none" strike="noStrike" dirty="0">
              <a:solidFill>
                <a:srgbClr val="000000"/>
              </a:solidFill>
              <a:effectLst/>
              <a:uFillTx/>
              <a:latin typeface="Calibri"/>
            </a:endParaRPr>
          </a:p>
        </p:txBody>
      </p:sp>
      <p:sp>
        <p:nvSpPr>
          <p:cNvPr id="7" name="PlaceHolder 2">
            <a:extLst>
              <a:ext uri="{FF2B5EF4-FFF2-40B4-BE49-F238E27FC236}">
                <a16:creationId xmlns:a16="http://schemas.microsoft.com/office/drawing/2014/main" id="{96980C2E-72E6-1587-C32C-3AB4B5952A44}"/>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kern="1200" dirty="0">
                <a:solidFill>
                  <a:srgbClr val="404040"/>
                </a:solidFill>
                <a:effectLst/>
                <a:latin typeface="Arial" panose="020B0604020202020204" pitchFamily="34" charset="0"/>
                <a:ea typeface="+mj-ea"/>
                <a:cs typeface="+mj-cs"/>
              </a:rPr>
              <a:t>Sinnvolle Einsatzmöglichkeiten </a:t>
            </a:r>
            <a:r>
              <a:rPr lang="de-DE" sz="3600" b="1" kern="1200" dirty="0">
                <a:solidFill>
                  <a:srgbClr val="0BABFF"/>
                </a:solidFill>
                <a:effectLst/>
                <a:latin typeface="Arial" panose="020B0604020202020204" pitchFamily="34" charset="0"/>
                <a:ea typeface="+mj-ea"/>
                <a:cs typeface="+mj-cs"/>
              </a:rPr>
              <a:t>(</a:t>
            </a:r>
            <a:r>
              <a:rPr lang="de-DE" sz="3600" b="1" i="1" kern="1200" dirty="0">
                <a:solidFill>
                  <a:srgbClr val="0BABFF"/>
                </a:solidFill>
                <a:effectLst/>
                <a:latin typeface="Arial" panose="020B0604020202020204" pitchFamily="34" charset="0"/>
                <a:ea typeface="+mj-ea"/>
                <a:cs typeface="+mj-cs"/>
              </a:rPr>
              <a:t>Ersetzung</a:t>
            </a:r>
            <a:r>
              <a:rPr lang="de-DE" sz="3600" b="1" kern="1200" dirty="0">
                <a:solidFill>
                  <a:srgbClr val="0BABFF"/>
                </a:solidFill>
                <a:effectLst/>
                <a:latin typeface="Arial" panose="020B0604020202020204" pitchFamily="34" charset="0"/>
                <a:ea typeface="+mj-ea"/>
                <a:cs typeface="+mj-cs"/>
              </a:rPr>
              <a:t>)</a:t>
            </a:r>
          </a:p>
          <a:p>
            <a:endParaRPr lang="de-DE" sz="3600" b="1" dirty="0">
              <a:latin typeface="Calibri Light"/>
            </a:endParaRPr>
          </a:p>
        </p:txBody>
      </p:sp>
      <p:sp>
        <p:nvSpPr>
          <p:cNvPr id="2" name="Rechteck 1">
            <a:extLst>
              <a:ext uri="{FF2B5EF4-FFF2-40B4-BE49-F238E27FC236}">
                <a16:creationId xmlns:a16="http://schemas.microsoft.com/office/drawing/2014/main" id="{597B0A98-592C-E490-5AA2-9E9DD88E2D73}"/>
              </a:ext>
            </a:extLst>
          </p:cNvPr>
          <p:cNvSpPr/>
          <p:nvPr/>
        </p:nvSpPr>
        <p:spPr>
          <a:xfrm>
            <a:off x="9909220" y="5233481"/>
            <a:ext cx="2149634" cy="1048457"/>
          </a:xfrm>
          <a:prstGeom prst="rect">
            <a:avLst/>
          </a:prstGeom>
          <a:blipFill dpi="0" rotWithShape="1">
            <a:blip r:embed="rId3">
              <a:alphaModFix amt="34000"/>
            </a:blip>
            <a:srcRect/>
            <a:stretch>
              <a:fillRect/>
            </a:stretch>
          </a:blipFill>
          <a:ln>
            <a:solidFill>
              <a:srgbClr val="4040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i="1" dirty="0">
                <a:solidFill>
                  <a:srgbClr val="404040"/>
                </a:solidFill>
                <a:latin typeface="Arial" panose="020B0604020202020204" pitchFamily="34" charset="0"/>
                <a:cs typeface="Arial" panose="020B0604020202020204" pitchFamily="34" charset="0"/>
              </a:rPr>
              <a:t>Beachten Sie zum Beispiel das </a:t>
            </a:r>
          </a:p>
          <a:p>
            <a:pPr algn="ctr"/>
            <a:r>
              <a:rPr lang="de-DE" sz="1600" i="1" dirty="0" err="1">
                <a:solidFill>
                  <a:srgbClr val="404040"/>
                </a:solidFill>
                <a:latin typeface="Arial" panose="020B0604020202020204" pitchFamily="34" charset="0"/>
                <a:cs typeface="Arial" panose="020B0604020202020204" pitchFamily="34" charset="0"/>
              </a:rPr>
              <a:t>ProKIS</a:t>
            </a:r>
            <a:r>
              <a:rPr lang="de-DE" sz="1600" i="1" dirty="0">
                <a:solidFill>
                  <a:srgbClr val="404040"/>
                </a:solidFill>
                <a:latin typeface="Arial" panose="020B0604020202020204" pitchFamily="34" charset="0"/>
                <a:cs typeface="Arial" panose="020B0604020202020204" pitchFamily="34" charset="0"/>
              </a:rPr>
              <a:t>-Szenario 3. </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249" name="PlaceHolder 1"/>
          <p:cNvSpPr>
            <a:spLocks noGrp="1"/>
          </p:cNvSpPr>
          <p:nvPr>
            <p:ph type="sldNum" idx="47"/>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9DDE070B-3D86-46B4-A643-B80BF0DD28C8}" type="slidenum">
              <a:rPr lang="de-DE" sz="1200" b="0" u="none" strike="noStrike">
                <a:solidFill>
                  <a:schemeClr val="dk1"/>
                </a:solidFill>
                <a:effectLst/>
                <a:uFillTx/>
                <a:latin typeface="Calibri"/>
              </a:rPr>
              <a:t>15</a:t>
            </a:fld>
            <a:endParaRPr lang="en-US" sz="1200" b="0" u="none" strike="noStrike">
              <a:solidFill>
                <a:srgbClr val="000000"/>
              </a:solidFill>
              <a:effectLst/>
              <a:uFillTx/>
              <a:latin typeface="Calibri"/>
            </a:endParaRPr>
          </a:p>
        </p:txBody>
      </p:sp>
      <p:pic>
        <p:nvPicPr>
          <p:cNvPr id="251" name="Grafik 2" descr="Ein Bild, das Text, Brief, Screenshot, Schrift enthält.&#10;&#10;KI-generierte Inhalte können fehlerhaft sein."/>
          <p:cNvPicPr/>
          <p:nvPr/>
        </p:nvPicPr>
        <p:blipFill>
          <a:blip r:embed="rId3"/>
          <a:stretch/>
        </p:blipFill>
        <p:spPr>
          <a:xfrm>
            <a:off x="546840" y="2184120"/>
            <a:ext cx="2973960" cy="4236840"/>
          </a:xfrm>
          <a:prstGeom prst="rect">
            <a:avLst/>
          </a:prstGeom>
          <a:noFill/>
          <a:ln w="0">
            <a:noFill/>
          </a:ln>
        </p:spPr>
      </p:pic>
      <p:pic>
        <p:nvPicPr>
          <p:cNvPr id="252" name="Grafik 7" descr="Ein Bild, das Text, Screenshot, Dokument, Schrift enthält.&#10;&#10;KI-generierte Inhalte können fehlerhaft sein."/>
          <p:cNvPicPr/>
          <p:nvPr/>
        </p:nvPicPr>
        <p:blipFill>
          <a:blip r:embed="rId4"/>
          <a:stretch/>
        </p:blipFill>
        <p:spPr>
          <a:xfrm>
            <a:off x="4622040" y="2280240"/>
            <a:ext cx="6535440" cy="4044600"/>
          </a:xfrm>
          <a:prstGeom prst="rect">
            <a:avLst/>
          </a:prstGeom>
          <a:noFill/>
          <a:ln w="38100">
            <a:solidFill>
              <a:srgbClr val="B4C7E7"/>
            </a:solidFill>
            <a:round/>
          </a:ln>
        </p:spPr>
      </p:pic>
      <p:sp>
        <p:nvSpPr>
          <p:cNvPr id="253" name="Pfeil nach rechts 8"/>
          <p:cNvSpPr/>
          <p:nvPr/>
        </p:nvSpPr>
        <p:spPr>
          <a:xfrm>
            <a:off x="3686400" y="4145400"/>
            <a:ext cx="770040" cy="406800"/>
          </a:xfrm>
          <a:prstGeom prst="rightArrow">
            <a:avLst>
              <a:gd name="adj1" fmla="val 50000"/>
              <a:gd name="adj2" fmla="val 50000"/>
            </a:avLst>
          </a:prstGeom>
          <a:gradFill rotWithShape="0">
            <a:gsLst>
              <a:gs pos="0">
                <a:srgbClr val="92D050"/>
              </a:gs>
              <a:gs pos="38000">
                <a:srgbClr val="B4C7E7"/>
              </a:gs>
              <a:gs pos="83000">
                <a:srgbClr val="FFE699"/>
              </a:gs>
              <a:gs pos="100000">
                <a:srgbClr val="92D050"/>
              </a:gs>
            </a:gsLst>
            <a:lin ang="2700000"/>
          </a:gra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4" name="PlaceHolder 2">
            <a:extLst>
              <a:ext uri="{FF2B5EF4-FFF2-40B4-BE49-F238E27FC236}">
                <a16:creationId xmlns:a16="http://schemas.microsoft.com/office/drawing/2014/main" id="{0B1AEA3B-8336-B4F6-7B1F-534358414BD0}"/>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kern="1200" dirty="0">
                <a:solidFill>
                  <a:srgbClr val="404040"/>
                </a:solidFill>
                <a:effectLst/>
                <a:latin typeface="Arial" panose="020B0604020202020204" pitchFamily="34" charset="0"/>
                <a:ea typeface="+mj-ea"/>
                <a:cs typeface="+mj-cs"/>
              </a:rPr>
              <a:t>Sinnvolle Einsatzmöglichkeiten </a:t>
            </a:r>
            <a:r>
              <a:rPr lang="de-DE" sz="3600" b="1" kern="1200" dirty="0">
                <a:solidFill>
                  <a:srgbClr val="0BABFF"/>
                </a:solidFill>
                <a:effectLst/>
                <a:latin typeface="Arial" panose="020B0604020202020204" pitchFamily="34" charset="0"/>
                <a:ea typeface="+mj-ea"/>
                <a:cs typeface="+mj-cs"/>
              </a:rPr>
              <a:t>(</a:t>
            </a:r>
            <a:r>
              <a:rPr lang="de-DE" sz="3600" b="1" i="1" kern="1200" dirty="0">
                <a:solidFill>
                  <a:srgbClr val="0BABFF"/>
                </a:solidFill>
                <a:effectLst/>
                <a:latin typeface="Arial" panose="020B0604020202020204" pitchFamily="34" charset="0"/>
                <a:ea typeface="+mj-ea"/>
                <a:cs typeface="+mj-cs"/>
              </a:rPr>
              <a:t>Ersetzung</a:t>
            </a:r>
            <a:r>
              <a:rPr lang="de-DE" sz="3600" b="1" kern="1200" dirty="0">
                <a:solidFill>
                  <a:srgbClr val="0BABFF"/>
                </a:solidFill>
                <a:effectLst/>
                <a:latin typeface="Arial" panose="020B0604020202020204" pitchFamily="34" charset="0"/>
                <a:ea typeface="+mj-ea"/>
                <a:cs typeface="+mj-cs"/>
              </a:rPr>
              <a:t>)</a:t>
            </a:r>
          </a:p>
          <a:p>
            <a:endParaRPr lang="de-DE" sz="3600" b="1" dirty="0">
              <a:latin typeface="Calibri Light"/>
            </a:endParaRPr>
          </a:p>
        </p:txBody>
      </p:sp>
      <p:sp>
        <p:nvSpPr>
          <p:cNvPr id="5" name="!!Text">
            <a:extLst>
              <a:ext uri="{FF2B5EF4-FFF2-40B4-BE49-F238E27FC236}">
                <a16:creationId xmlns:a16="http://schemas.microsoft.com/office/drawing/2014/main" id="{BEF82FA4-D1AE-8517-3529-A9A9A707450F}"/>
              </a:ext>
            </a:extLst>
          </p:cNvPr>
          <p:cNvSpPr/>
          <p:nvPr/>
        </p:nvSpPr>
        <p:spPr>
          <a:xfrm>
            <a:off x="226800" y="942254"/>
            <a:ext cx="10659960" cy="82954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00000"/>
              </a:lnSpc>
              <a:buClr>
                <a:srgbClr val="000000"/>
              </a:buClr>
              <a:buFont typeface="Arial"/>
              <a:buChar char="•"/>
            </a:pPr>
            <a:r>
              <a:rPr lang="de-DE" sz="2400" b="0" u="none" strike="noStrike" dirty="0">
                <a:solidFill>
                  <a:schemeClr val="dk1"/>
                </a:solidFill>
                <a:effectLst/>
                <a:uFillTx/>
                <a:latin typeface="Arial"/>
              </a:rPr>
              <a:t>Durch KI kompliziertere Medien zugänglicher machen: Lange Texte kürzen oder vereinfachen – oder in Lernvideos und/oder Podcasts umwandeln.</a:t>
            </a:r>
            <a:endParaRPr lang="en-US" sz="2400" b="0" u="none" strike="noStrike" dirty="0">
              <a:solidFill>
                <a:srgbClr val="000000"/>
              </a:solidFill>
              <a:effectLst/>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256" name="PlaceHolder 1"/>
          <p:cNvSpPr>
            <a:spLocks noGrp="1"/>
          </p:cNvSpPr>
          <p:nvPr>
            <p:ph type="sldNum" idx="4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B87F411D-5DCF-4DA2-8E30-71DCEE5792BB}" type="slidenum">
              <a:rPr lang="de-DE" sz="1200" b="0" u="none" strike="noStrike">
                <a:solidFill>
                  <a:schemeClr val="dk1"/>
                </a:solidFill>
                <a:effectLst/>
                <a:uFillTx/>
                <a:latin typeface="Calibri"/>
              </a:rPr>
              <a:t>16</a:t>
            </a:fld>
            <a:endParaRPr lang="en-US" sz="1200" b="0" u="none" strike="noStrike" dirty="0">
              <a:solidFill>
                <a:srgbClr val="000000"/>
              </a:solidFill>
              <a:effectLst/>
              <a:uFillTx/>
              <a:latin typeface="Calibri"/>
            </a:endParaRPr>
          </a:p>
        </p:txBody>
      </p:sp>
      <p:sp>
        <p:nvSpPr>
          <p:cNvPr id="257" name="Textfeld 3"/>
          <p:cNvSpPr/>
          <p:nvPr/>
        </p:nvSpPr>
        <p:spPr>
          <a:xfrm>
            <a:off x="226800" y="1028160"/>
            <a:ext cx="6006600" cy="193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00000"/>
              </a:lnSpc>
              <a:buClr>
                <a:srgbClr val="000000"/>
              </a:buClr>
              <a:buFont typeface="Arial"/>
              <a:buChar char="•"/>
            </a:pPr>
            <a:r>
              <a:rPr lang="de-DE" sz="2400" b="0" u="none" strike="noStrike" dirty="0">
                <a:solidFill>
                  <a:schemeClr val="dk1"/>
                </a:solidFill>
                <a:effectLst/>
                <a:uFillTx/>
                <a:latin typeface="Arial"/>
              </a:rPr>
              <a:t>Wird kein Grundlagentext hochgeladen oder die Informationen nicht ausreichend spezifiziert, kann das Ergebnisse falsche oder widersprüchliche Informationen enthalten! </a:t>
            </a:r>
            <a:endParaRPr lang="en-US" sz="2400" b="0" u="none" strike="noStrike" dirty="0">
              <a:solidFill>
                <a:srgbClr val="000000"/>
              </a:solidFill>
              <a:effectLst/>
              <a:uFillTx/>
              <a:latin typeface="Calibri"/>
            </a:endParaRPr>
          </a:p>
        </p:txBody>
      </p:sp>
      <p:pic>
        <p:nvPicPr>
          <p:cNvPr id="258" name="Grafik 4"/>
          <p:cNvPicPr/>
          <p:nvPr/>
        </p:nvPicPr>
        <p:blipFill>
          <a:blip r:embed="rId3"/>
          <a:stretch/>
        </p:blipFill>
        <p:spPr>
          <a:xfrm>
            <a:off x="609840" y="4821480"/>
            <a:ext cx="3026880" cy="626040"/>
          </a:xfrm>
          <a:prstGeom prst="rect">
            <a:avLst/>
          </a:prstGeom>
          <a:noFill/>
          <a:ln w="0">
            <a:noFill/>
          </a:ln>
        </p:spPr>
      </p:pic>
      <p:pic>
        <p:nvPicPr>
          <p:cNvPr id="259" name="Grafik 6" descr="Ein Bild, das Text, Schrift, Screenshot enthält.&#10;&#10;KI-generierte Inhalte können fehlerhaft sein."/>
          <p:cNvPicPr/>
          <p:nvPr/>
        </p:nvPicPr>
        <p:blipFill>
          <a:blip r:embed="rId4"/>
          <a:stretch/>
        </p:blipFill>
        <p:spPr>
          <a:xfrm>
            <a:off x="4743360" y="4633920"/>
            <a:ext cx="7049880" cy="1001160"/>
          </a:xfrm>
          <a:prstGeom prst="rect">
            <a:avLst/>
          </a:prstGeom>
          <a:noFill/>
          <a:ln w="38100">
            <a:solidFill>
              <a:srgbClr val="ABC0E4"/>
            </a:solidFill>
            <a:round/>
          </a:ln>
        </p:spPr>
      </p:pic>
      <p:sp>
        <p:nvSpPr>
          <p:cNvPr id="260" name="Pfeil nach rechts 11"/>
          <p:cNvSpPr/>
          <p:nvPr/>
        </p:nvSpPr>
        <p:spPr>
          <a:xfrm>
            <a:off x="3637440" y="4930920"/>
            <a:ext cx="770040" cy="406800"/>
          </a:xfrm>
          <a:prstGeom prst="rightArrow">
            <a:avLst>
              <a:gd name="adj1" fmla="val 50000"/>
              <a:gd name="adj2" fmla="val 50000"/>
            </a:avLst>
          </a:prstGeom>
          <a:gradFill rotWithShape="0">
            <a:gsLst>
              <a:gs pos="0">
                <a:srgbClr val="92D050"/>
              </a:gs>
              <a:gs pos="38000">
                <a:srgbClr val="B4C7E7"/>
              </a:gs>
              <a:gs pos="83000">
                <a:srgbClr val="FFE699"/>
              </a:gs>
              <a:gs pos="100000">
                <a:srgbClr val="92D050"/>
              </a:gs>
            </a:gsLst>
            <a:lin ang="2700000"/>
          </a:gra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61" name="Textfeld 12"/>
          <p:cNvSpPr/>
          <p:nvPr/>
        </p:nvSpPr>
        <p:spPr>
          <a:xfrm>
            <a:off x="5205600" y="5266440"/>
            <a:ext cx="129240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u="none" strike="noStrike">
                <a:solidFill>
                  <a:schemeClr val="dk1"/>
                </a:solidFill>
                <a:effectLst/>
                <a:uFillTx/>
                <a:latin typeface="Calibri"/>
              </a:rPr>
              <a:t>…</a:t>
            </a:r>
            <a:endParaRPr lang="en-US" sz="1800" b="0" u="none" strike="noStrike">
              <a:solidFill>
                <a:srgbClr val="000000"/>
              </a:solidFill>
              <a:effectLst/>
              <a:uFillTx/>
              <a:latin typeface="Calibri"/>
            </a:endParaRPr>
          </a:p>
        </p:txBody>
      </p:sp>
      <p:pic>
        <p:nvPicPr>
          <p:cNvPr id="262" name="Grafik 13" descr="Daumen hoch-Zeichen mit einfarbiger Füllung"/>
          <p:cNvPicPr/>
          <p:nvPr/>
        </p:nvPicPr>
        <p:blipFill>
          <a:blip r:embed="rId5">
            <a:extLst>
              <a:ext uri="{96DAC541-7B7A-43D3-8B79-37D633B846F1}">
                <asvg:svgBlip xmlns:asvg="http://schemas.microsoft.com/office/drawing/2016/SVG/main" r:embed="rId6"/>
              </a:ext>
            </a:extLst>
          </a:blip>
          <a:stretch/>
        </p:blipFill>
        <p:spPr>
          <a:xfrm rot="10800000">
            <a:off x="7811640" y="771120"/>
            <a:ext cx="2905200" cy="2905200"/>
          </a:xfrm>
          <a:prstGeom prst="rect">
            <a:avLst/>
          </a:prstGeom>
          <a:noFill/>
          <a:ln w="0">
            <a:noFill/>
          </a:ln>
        </p:spPr>
      </p:pic>
      <p:sp>
        <p:nvSpPr>
          <p:cNvPr id="4" name="PlaceHolder 2">
            <a:extLst>
              <a:ext uri="{FF2B5EF4-FFF2-40B4-BE49-F238E27FC236}">
                <a16:creationId xmlns:a16="http://schemas.microsoft.com/office/drawing/2014/main" id="{9E2DFF74-8BE9-CA42-EEBC-90D92601AFE4}"/>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kern="1200" dirty="0">
                <a:solidFill>
                  <a:srgbClr val="0BABFF"/>
                </a:solidFill>
                <a:effectLst/>
                <a:latin typeface="Arial" panose="020B0604020202020204" pitchFamily="34" charset="0"/>
                <a:ea typeface="+mj-ea"/>
                <a:cs typeface="+mj-cs"/>
              </a:rPr>
              <a:t>Achtung!</a:t>
            </a:r>
          </a:p>
          <a:p>
            <a:endParaRPr lang="de-DE" sz="3600" b="1" dirty="0">
              <a:latin typeface="Calibri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265" name="PlaceHolder 1"/>
          <p:cNvSpPr>
            <a:spLocks noGrp="1"/>
          </p:cNvSpPr>
          <p:nvPr>
            <p:ph type="sldNum" idx="49"/>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BC717E14-C203-4642-A031-F3575EF07ACF}" type="slidenum">
              <a:rPr lang="de-DE" sz="1200" b="0" u="none" strike="noStrike">
                <a:solidFill>
                  <a:schemeClr val="dk1"/>
                </a:solidFill>
                <a:effectLst/>
                <a:uFillTx/>
                <a:latin typeface="Calibri"/>
              </a:rPr>
              <a:t>17</a:t>
            </a:fld>
            <a:endParaRPr lang="en-US" sz="1200" b="0" u="none" strike="noStrike" dirty="0">
              <a:solidFill>
                <a:srgbClr val="000000"/>
              </a:solidFill>
              <a:effectLst/>
              <a:uFillTx/>
              <a:latin typeface="Calibri"/>
            </a:endParaRPr>
          </a:p>
        </p:txBody>
      </p:sp>
      <p:sp>
        <p:nvSpPr>
          <p:cNvPr id="266" name="Textfeld 3"/>
          <p:cNvSpPr/>
          <p:nvPr/>
        </p:nvSpPr>
        <p:spPr>
          <a:xfrm>
            <a:off x="226800" y="1028160"/>
            <a:ext cx="10659960" cy="82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buClr>
                <a:srgbClr val="000000"/>
              </a:buClr>
              <a:buFont typeface="Arial"/>
              <a:buChar char="•"/>
            </a:pPr>
            <a:r>
              <a:rPr lang="de-DE" sz="2400" b="0" u="none" strike="noStrike">
                <a:solidFill>
                  <a:schemeClr val="dk1"/>
                </a:solidFill>
                <a:effectLst/>
                <a:uFillTx/>
                <a:latin typeface="Arial"/>
              </a:rPr>
              <a:t>Mit Hilfe von KI Quizzes und Tests erstellen.</a:t>
            </a: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p:txBody>
      </p:sp>
      <p:pic>
        <p:nvPicPr>
          <p:cNvPr id="267" name="Grafik 2" descr="Ein Bild, das Text, Quittung, Dokument, Screenshot enthält.&#10;&#10;KI-generierte Inhalte können fehlerhaft sein."/>
          <p:cNvPicPr/>
          <p:nvPr/>
        </p:nvPicPr>
        <p:blipFill>
          <a:blip r:embed="rId3"/>
          <a:stretch/>
        </p:blipFill>
        <p:spPr>
          <a:xfrm>
            <a:off x="1032120" y="1674000"/>
            <a:ext cx="4099680" cy="4781520"/>
          </a:xfrm>
          <a:prstGeom prst="rect">
            <a:avLst/>
          </a:prstGeom>
          <a:noFill/>
          <a:ln w="38100">
            <a:solidFill>
              <a:srgbClr val="B4C7E7"/>
            </a:solidFill>
            <a:round/>
          </a:ln>
        </p:spPr>
      </p:pic>
      <p:pic>
        <p:nvPicPr>
          <p:cNvPr id="268" name="Grafik 5"/>
          <p:cNvPicPr/>
          <p:nvPr/>
        </p:nvPicPr>
        <p:blipFill>
          <a:blip r:embed="rId4"/>
          <a:stretch/>
        </p:blipFill>
        <p:spPr>
          <a:xfrm>
            <a:off x="7473600" y="1751760"/>
            <a:ext cx="3413160" cy="4704120"/>
          </a:xfrm>
          <a:prstGeom prst="rect">
            <a:avLst/>
          </a:prstGeom>
          <a:noFill/>
          <a:ln w="38100">
            <a:solidFill>
              <a:srgbClr val="B4C7E7"/>
            </a:solidFill>
            <a:round/>
          </a:ln>
        </p:spPr>
      </p:pic>
      <p:sp>
        <p:nvSpPr>
          <p:cNvPr id="269" name="Textfeld 6"/>
          <p:cNvSpPr/>
          <p:nvPr/>
        </p:nvSpPr>
        <p:spPr>
          <a:xfrm>
            <a:off x="1487520" y="6492600"/>
            <a:ext cx="318852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de-DE" sz="1800" b="0" u="none" strike="noStrike" dirty="0">
                <a:solidFill>
                  <a:schemeClr val="dk1"/>
                </a:solidFill>
                <a:effectLst/>
                <a:uFillTx/>
                <a:latin typeface="Arial"/>
              </a:rPr>
              <a:t>Erstellt mit </a:t>
            </a:r>
            <a:r>
              <a:rPr lang="de-DE" sz="1800" b="0" u="none" strike="noStrike" dirty="0" err="1">
                <a:solidFill>
                  <a:schemeClr val="dk1"/>
                </a:solidFill>
                <a:effectLst/>
                <a:uFillTx/>
                <a:latin typeface="Arial"/>
              </a:rPr>
              <a:t>Fobizz</a:t>
            </a:r>
            <a:r>
              <a:rPr lang="de-DE" sz="1800" b="0" u="none" strike="noStrike" dirty="0">
                <a:solidFill>
                  <a:schemeClr val="dk1"/>
                </a:solidFill>
                <a:effectLst/>
                <a:uFillTx/>
                <a:latin typeface="Arial"/>
              </a:rPr>
              <a:t> (2025)</a:t>
            </a:r>
            <a:endParaRPr lang="en-US" sz="1800" b="0" u="none" strike="noStrike" dirty="0">
              <a:solidFill>
                <a:srgbClr val="000000"/>
              </a:solidFill>
              <a:effectLst/>
              <a:uFillTx/>
              <a:latin typeface="Calibri"/>
            </a:endParaRPr>
          </a:p>
        </p:txBody>
      </p:sp>
      <p:sp>
        <p:nvSpPr>
          <p:cNvPr id="270" name="Textfeld 7"/>
          <p:cNvSpPr/>
          <p:nvPr/>
        </p:nvSpPr>
        <p:spPr>
          <a:xfrm>
            <a:off x="7585920" y="6490800"/>
            <a:ext cx="318852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de-DE" sz="1800" b="0" u="none" strike="noStrike">
                <a:solidFill>
                  <a:schemeClr val="dk1"/>
                </a:solidFill>
                <a:effectLst/>
                <a:uFillTx/>
                <a:latin typeface="Arial"/>
              </a:rPr>
              <a:t>Erstellt mit Notability (2025)</a:t>
            </a:r>
            <a:endParaRPr lang="en-US" sz="1800" b="0" u="none" strike="noStrike">
              <a:solidFill>
                <a:srgbClr val="000000"/>
              </a:solidFill>
              <a:effectLst/>
              <a:uFillTx/>
              <a:latin typeface="Calibri"/>
            </a:endParaRPr>
          </a:p>
        </p:txBody>
      </p:sp>
      <p:sp>
        <p:nvSpPr>
          <p:cNvPr id="2" name="PlaceHolder 2">
            <a:extLst>
              <a:ext uri="{FF2B5EF4-FFF2-40B4-BE49-F238E27FC236}">
                <a16:creationId xmlns:a16="http://schemas.microsoft.com/office/drawing/2014/main" id="{FF73B9D7-CC52-380F-E02A-3E970F9E07F1}"/>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kern="1200" dirty="0">
                <a:solidFill>
                  <a:srgbClr val="404040"/>
                </a:solidFill>
                <a:effectLst/>
                <a:latin typeface="Arial" panose="020B0604020202020204" pitchFamily="34" charset="0"/>
                <a:ea typeface="+mj-ea"/>
                <a:cs typeface="+mj-cs"/>
              </a:rPr>
              <a:t>Sinnvolle Einsatzmöglichkeiten </a:t>
            </a:r>
            <a:r>
              <a:rPr lang="de-DE" sz="3600" b="1" kern="1200" dirty="0">
                <a:solidFill>
                  <a:srgbClr val="0BABFF"/>
                </a:solidFill>
                <a:effectLst/>
                <a:latin typeface="Arial" panose="020B0604020202020204" pitchFamily="34" charset="0"/>
                <a:ea typeface="+mj-ea"/>
                <a:cs typeface="+mj-cs"/>
              </a:rPr>
              <a:t>(</a:t>
            </a:r>
            <a:r>
              <a:rPr lang="de-DE" sz="3600" b="1" i="1" kern="1200" dirty="0">
                <a:solidFill>
                  <a:srgbClr val="0BABFF"/>
                </a:solidFill>
                <a:effectLst/>
                <a:latin typeface="Arial" panose="020B0604020202020204" pitchFamily="34" charset="0"/>
                <a:ea typeface="+mj-ea"/>
                <a:cs typeface="+mj-cs"/>
              </a:rPr>
              <a:t>Ersetzung</a:t>
            </a:r>
            <a:r>
              <a:rPr lang="de-DE" sz="3600" b="1" kern="1200" dirty="0">
                <a:solidFill>
                  <a:srgbClr val="0BABFF"/>
                </a:solidFill>
                <a:effectLst/>
                <a:latin typeface="Arial" panose="020B0604020202020204" pitchFamily="34" charset="0"/>
                <a:ea typeface="+mj-ea"/>
                <a:cs typeface="+mj-cs"/>
              </a:rPr>
              <a:t>)</a:t>
            </a:r>
          </a:p>
          <a:p>
            <a:endParaRPr lang="de-DE" sz="3600" b="1" dirty="0">
              <a:latin typeface="Calibri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273" name="PlaceHolder 1"/>
          <p:cNvSpPr>
            <a:spLocks noGrp="1"/>
          </p:cNvSpPr>
          <p:nvPr>
            <p:ph type="sldNum" idx="50"/>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F7B515B8-E791-44BA-9816-E754AF9F2331}" type="slidenum">
              <a:rPr lang="de-DE" sz="1200" b="0" u="none" strike="noStrike">
                <a:solidFill>
                  <a:schemeClr val="dk1"/>
                </a:solidFill>
                <a:effectLst/>
                <a:uFillTx/>
                <a:latin typeface="Calibri"/>
              </a:rPr>
              <a:t>18</a:t>
            </a:fld>
            <a:endParaRPr lang="en-US" sz="1200" b="0" u="none" strike="noStrike" dirty="0">
              <a:solidFill>
                <a:srgbClr val="000000"/>
              </a:solidFill>
              <a:effectLst/>
              <a:uFillTx/>
              <a:latin typeface="Calibri"/>
            </a:endParaRPr>
          </a:p>
        </p:txBody>
      </p:sp>
      <p:sp>
        <p:nvSpPr>
          <p:cNvPr id="274" name="Textfeld 3"/>
          <p:cNvSpPr/>
          <p:nvPr/>
        </p:nvSpPr>
        <p:spPr>
          <a:xfrm>
            <a:off x="226800" y="1028160"/>
            <a:ext cx="10659960" cy="82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4400" indent="-284400" defTabSz="914400">
              <a:lnSpc>
                <a:spcPct val="100000"/>
              </a:lnSpc>
              <a:buClr>
                <a:srgbClr val="000000"/>
              </a:buClr>
              <a:buFont typeface="Arial"/>
              <a:buChar char="•"/>
            </a:pPr>
            <a:r>
              <a:rPr lang="de-DE" sz="2400" b="0" u="none" strike="noStrike" dirty="0">
                <a:solidFill>
                  <a:schemeClr val="dk1"/>
                </a:solidFill>
                <a:effectLst/>
                <a:uFillTx/>
                <a:latin typeface="Arial"/>
              </a:rPr>
              <a:t>KI für Verwaltungsaufgaben nutzen (bspw. Elternbriefe oder E-Mails schreiben) </a:t>
            </a:r>
            <a:endParaRPr lang="en-US" sz="2400" b="0" u="none" strike="noStrike" dirty="0">
              <a:solidFill>
                <a:srgbClr val="000000"/>
              </a:solidFill>
              <a:effectLst/>
              <a:uFillTx/>
              <a:latin typeface="Calibri"/>
            </a:endParaRPr>
          </a:p>
        </p:txBody>
      </p:sp>
      <p:pic>
        <p:nvPicPr>
          <p:cNvPr id="275" name="Grafik 2" descr="Ein Bild, das Text, Screenshot, Dokument, Quittung enthält.&#10;&#10;KI-generierte Inhalte können fehlerhaft sein."/>
          <p:cNvPicPr/>
          <p:nvPr/>
        </p:nvPicPr>
        <p:blipFill>
          <a:blip r:embed="rId3"/>
          <a:stretch/>
        </p:blipFill>
        <p:spPr>
          <a:xfrm>
            <a:off x="2512080" y="1573200"/>
            <a:ext cx="7817400" cy="5147640"/>
          </a:xfrm>
          <a:prstGeom prst="rect">
            <a:avLst/>
          </a:prstGeom>
          <a:noFill/>
          <a:ln w="38100">
            <a:solidFill>
              <a:srgbClr val="ABC0E4"/>
            </a:solidFill>
            <a:round/>
          </a:ln>
        </p:spPr>
      </p:pic>
      <p:sp>
        <p:nvSpPr>
          <p:cNvPr id="2" name="PlaceHolder 2">
            <a:extLst>
              <a:ext uri="{FF2B5EF4-FFF2-40B4-BE49-F238E27FC236}">
                <a16:creationId xmlns:a16="http://schemas.microsoft.com/office/drawing/2014/main" id="{D5BE25E0-42CA-B9B0-27C2-3D3A59B863FC}"/>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kern="1200" dirty="0">
                <a:solidFill>
                  <a:srgbClr val="404040"/>
                </a:solidFill>
                <a:effectLst/>
                <a:latin typeface="Arial" panose="020B0604020202020204" pitchFamily="34" charset="0"/>
                <a:ea typeface="+mj-ea"/>
                <a:cs typeface="+mj-cs"/>
              </a:rPr>
              <a:t>Sinnvolle Einsatzmöglichkeiten </a:t>
            </a:r>
            <a:r>
              <a:rPr lang="de-DE" sz="3600" b="1" kern="1200" dirty="0">
                <a:solidFill>
                  <a:srgbClr val="0BABFF"/>
                </a:solidFill>
                <a:effectLst/>
                <a:latin typeface="Arial" panose="020B0604020202020204" pitchFamily="34" charset="0"/>
                <a:ea typeface="+mj-ea"/>
                <a:cs typeface="+mj-cs"/>
              </a:rPr>
              <a:t>(</a:t>
            </a:r>
            <a:r>
              <a:rPr lang="de-DE" sz="3600" b="1" i="1" kern="1200" dirty="0">
                <a:solidFill>
                  <a:srgbClr val="0BABFF"/>
                </a:solidFill>
                <a:effectLst/>
                <a:latin typeface="Arial" panose="020B0604020202020204" pitchFamily="34" charset="0"/>
                <a:ea typeface="+mj-ea"/>
                <a:cs typeface="+mj-cs"/>
              </a:rPr>
              <a:t>Ersetzung</a:t>
            </a:r>
            <a:r>
              <a:rPr lang="de-DE" sz="3600" b="1" kern="1200" dirty="0">
                <a:solidFill>
                  <a:srgbClr val="0BABFF"/>
                </a:solidFill>
                <a:effectLst/>
                <a:latin typeface="Arial" panose="020B0604020202020204" pitchFamily="34" charset="0"/>
                <a:ea typeface="+mj-ea"/>
                <a:cs typeface="+mj-cs"/>
              </a:rPr>
              <a:t>)</a:t>
            </a:r>
          </a:p>
          <a:p>
            <a:endParaRPr lang="de-DE" sz="3600" b="1" dirty="0">
              <a:latin typeface="Calibri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278" name="PlaceHolder 1"/>
          <p:cNvSpPr>
            <a:spLocks noGrp="1"/>
          </p:cNvSpPr>
          <p:nvPr>
            <p:ph type="sldNum" idx="51"/>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AB76AEC1-613E-4819-A55A-5606E1A74636}" type="slidenum">
              <a:rPr lang="de-DE" sz="1200" b="0" u="none" strike="noStrike">
                <a:solidFill>
                  <a:schemeClr val="dk1"/>
                </a:solidFill>
                <a:effectLst/>
                <a:uFillTx/>
                <a:latin typeface="Calibri"/>
              </a:rPr>
              <a:t>19</a:t>
            </a:fld>
            <a:endParaRPr lang="en-US" sz="1200" b="0" u="none" strike="noStrike" dirty="0">
              <a:solidFill>
                <a:srgbClr val="000000"/>
              </a:solidFill>
              <a:effectLst/>
              <a:uFillTx/>
              <a:latin typeface="Calibri"/>
            </a:endParaRPr>
          </a:p>
        </p:txBody>
      </p:sp>
      <p:sp>
        <p:nvSpPr>
          <p:cNvPr id="279" name="Textfeld 3"/>
          <p:cNvSpPr/>
          <p:nvPr/>
        </p:nvSpPr>
        <p:spPr>
          <a:xfrm>
            <a:off x="226800" y="1028160"/>
            <a:ext cx="10659960" cy="341486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buClr>
                <a:srgbClr val="000000"/>
              </a:buClr>
              <a:buFont typeface="Arial"/>
              <a:buChar char="•"/>
            </a:pPr>
            <a:r>
              <a:rPr lang="de-DE" sz="2400" b="0" u="none" strike="noStrike" dirty="0">
                <a:solidFill>
                  <a:schemeClr val="dk1"/>
                </a:solidFill>
                <a:effectLst/>
                <a:uFillTx/>
                <a:latin typeface="Arial"/>
              </a:rPr>
              <a:t>KI für Verwaltungsaufgaben nutzen (bspw. Elternbriefe oder E-Mails schreiben) </a:t>
            </a:r>
            <a:endParaRPr lang="en-US" sz="2400" b="0" u="none" strike="noStrike" dirty="0">
              <a:solidFill>
                <a:srgbClr val="000000"/>
              </a:solidFill>
              <a:effectLst/>
              <a:uFillTx/>
              <a:latin typeface="Calibri"/>
            </a:endParaRPr>
          </a:p>
          <a:p>
            <a:pPr marL="285840" indent="-285840" defTabSz="914400">
              <a:lnSpc>
                <a:spcPct val="100000"/>
              </a:lnSpc>
              <a:buClr>
                <a:srgbClr val="000000"/>
              </a:buClr>
              <a:buFont typeface="Arial"/>
              <a:buChar char="•"/>
            </a:pPr>
            <a:endParaRPr lang="de-DE" sz="2400" b="0" u="none" strike="noStrike" dirty="0">
              <a:solidFill>
                <a:schemeClr val="dk1"/>
              </a:solidFill>
              <a:effectLst/>
              <a:uFillTx/>
              <a:latin typeface="Arial"/>
            </a:endParaRPr>
          </a:p>
          <a:p>
            <a:pPr marL="285840" indent="-285840" defTabSz="914400">
              <a:lnSpc>
                <a:spcPct val="100000"/>
              </a:lnSpc>
              <a:buClr>
                <a:srgbClr val="000000"/>
              </a:buClr>
              <a:buFont typeface="Arial"/>
              <a:buChar char="•"/>
            </a:pPr>
            <a:r>
              <a:rPr lang="de-DE" sz="2400" b="0" u="none" strike="noStrike" dirty="0">
                <a:solidFill>
                  <a:schemeClr val="dk1"/>
                </a:solidFill>
                <a:effectLst/>
                <a:uFillTx/>
                <a:latin typeface="Arial"/>
              </a:rPr>
              <a:t>Durch KI kompliziertere Medien zugänglicher machen: Lange Texte kürzen oder vereinfachen – oder in Lernvideos und/oder Podcasts umwandeln.</a:t>
            </a:r>
            <a:endParaRPr lang="en-US" sz="2400" b="0" u="none" strike="noStrike" dirty="0">
              <a:solidFill>
                <a:srgbClr val="000000"/>
              </a:solidFill>
              <a:effectLst/>
              <a:uFillTx/>
              <a:latin typeface="Calibri"/>
            </a:endParaRPr>
          </a:p>
          <a:p>
            <a:pPr defTabSz="914400">
              <a:lnSpc>
                <a:spcPct val="100000"/>
              </a:lnSpc>
            </a:pPr>
            <a:endParaRPr lang="en-US" sz="2400" b="0" u="none" strike="noStrike" dirty="0">
              <a:solidFill>
                <a:srgbClr val="000000"/>
              </a:solidFill>
              <a:effectLst/>
              <a:uFillTx/>
              <a:latin typeface="Calibri"/>
            </a:endParaRPr>
          </a:p>
          <a:p>
            <a:pPr marL="285840" indent="-285840" defTabSz="914400">
              <a:lnSpc>
                <a:spcPct val="100000"/>
              </a:lnSpc>
              <a:buClr>
                <a:srgbClr val="000000"/>
              </a:buClr>
              <a:buFont typeface="Arial"/>
              <a:buChar char="•"/>
            </a:pPr>
            <a:r>
              <a:rPr lang="de-DE" sz="2400" b="0" u="none" strike="noStrike" dirty="0">
                <a:solidFill>
                  <a:schemeClr val="dk1"/>
                </a:solidFill>
                <a:effectLst/>
                <a:uFillTx/>
                <a:latin typeface="Arial"/>
              </a:rPr>
              <a:t>Mit Hilfe von KI </a:t>
            </a:r>
            <a:r>
              <a:rPr lang="de-DE" sz="2400" b="0" u="none" strike="noStrike" dirty="0" err="1">
                <a:solidFill>
                  <a:schemeClr val="dk1"/>
                </a:solidFill>
                <a:effectLst/>
                <a:uFillTx/>
                <a:latin typeface="Arial"/>
              </a:rPr>
              <a:t>Quizzes</a:t>
            </a:r>
            <a:r>
              <a:rPr lang="de-DE" sz="2400" b="0" u="none" strike="noStrike" dirty="0">
                <a:solidFill>
                  <a:schemeClr val="dk1"/>
                </a:solidFill>
                <a:effectLst/>
                <a:uFillTx/>
                <a:latin typeface="Arial"/>
              </a:rPr>
              <a:t> und Tests erstellen.</a:t>
            </a:r>
            <a:endParaRPr lang="en-US" sz="2400" b="0" u="none" strike="noStrike" dirty="0">
              <a:solidFill>
                <a:srgbClr val="000000"/>
              </a:solidFill>
              <a:effectLst/>
              <a:uFillTx/>
              <a:latin typeface="Calibri"/>
            </a:endParaRPr>
          </a:p>
          <a:p>
            <a:pPr defTabSz="914400">
              <a:lnSpc>
                <a:spcPct val="100000"/>
              </a:lnSpc>
            </a:pPr>
            <a:endParaRPr lang="en-US" sz="2400" b="0" u="none" strike="noStrike" dirty="0">
              <a:solidFill>
                <a:srgbClr val="000000"/>
              </a:solidFill>
              <a:effectLst/>
              <a:uFillTx/>
              <a:latin typeface="Calibri"/>
            </a:endParaRPr>
          </a:p>
          <a:p>
            <a:pPr defTabSz="914400">
              <a:lnSpc>
                <a:spcPct val="100000"/>
              </a:lnSpc>
            </a:pPr>
            <a:endParaRPr lang="en-US" sz="2400" b="0" u="none" strike="noStrike" dirty="0">
              <a:solidFill>
                <a:srgbClr val="000000"/>
              </a:solidFill>
              <a:effectLst/>
              <a:uFillTx/>
              <a:latin typeface="Calibri"/>
            </a:endParaRPr>
          </a:p>
        </p:txBody>
      </p:sp>
      <p:grpSp>
        <p:nvGrpSpPr>
          <p:cNvPr id="280" name="Gruppieren 2"/>
          <p:cNvGrpSpPr/>
          <p:nvPr/>
        </p:nvGrpSpPr>
        <p:grpSpPr>
          <a:xfrm>
            <a:off x="550080" y="4884120"/>
            <a:ext cx="10180440" cy="1214640"/>
            <a:chOff x="550080" y="4884120"/>
            <a:chExt cx="10180440" cy="1214640"/>
          </a:xfrm>
        </p:grpSpPr>
        <p:grpSp>
          <p:nvGrpSpPr>
            <p:cNvPr id="281" name="Gruppieren 4"/>
            <p:cNvGrpSpPr/>
            <p:nvPr/>
          </p:nvGrpSpPr>
          <p:grpSpPr>
            <a:xfrm>
              <a:off x="550080" y="4884120"/>
              <a:ext cx="10180440" cy="1214640"/>
              <a:chOff x="550080" y="4884120"/>
              <a:chExt cx="10180440" cy="1214640"/>
            </a:xfrm>
          </p:grpSpPr>
          <p:sp>
            <p:nvSpPr>
              <p:cNvPr id="282" name="Abgerundetes Rechteck 5"/>
              <p:cNvSpPr/>
              <p:nvPr/>
            </p:nvSpPr>
            <p:spPr>
              <a:xfrm>
                <a:off x="649080" y="4952160"/>
                <a:ext cx="10081440" cy="1146600"/>
              </a:xfrm>
              <a:prstGeom prst="roundRect">
                <a:avLst>
                  <a:gd name="adj" fmla="val 16667"/>
                </a:avLst>
              </a:prstGeom>
              <a:noFill/>
              <a:ln w="25400">
                <a:solidFill>
                  <a:srgbClr val="FF9352"/>
                </a:solidFill>
              </a:ln>
            </p:spPr>
            <p:style>
              <a:lnRef idx="2">
                <a:schemeClr val="accent1">
                  <a:shade val="15000"/>
                </a:schemeClr>
              </a:lnRef>
              <a:fillRef idx="1">
                <a:schemeClr val="accent1"/>
              </a:fillRef>
              <a:effectRef idx="0">
                <a:schemeClr val="accent1"/>
              </a:effectRef>
              <a:fontRef idx="minor"/>
            </p:style>
            <p:txBody>
              <a:bodyPr lIns="90000" tIns="45000" rIns="90000" bIns="45000" numCol="1" spcCol="0" anchor="ctr">
                <a:noAutofit/>
              </a:bodyPr>
              <a:lstStyle/>
              <a:p>
                <a:pPr defTabSz="914400">
                  <a:lnSpc>
                    <a:spcPct val="100000"/>
                  </a:lnSpc>
                </a:pPr>
                <a:endParaRPr lang="de-DE" sz="1800" b="0" u="none" strike="noStrike">
                  <a:solidFill>
                    <a:schemeClr val="lt1"/>
                  </a:solidFill>
                  <a:effectLst/>
                  <a:uFillTx/>
                  <a:latin typeface="Calibri"/>
                </a:endParaRPr>
              </a:p>
            </p:txBody>
          </p:sp>
          <p:sp>
            <p:nvSpPr>
              <p:cNvPr id="283" name="Abgerundetes Rechteck 6"/>
              <p:cNvSpPr/>
              <p:nvPr/>
            </p:nvSpPr>
            <p:spPr>
              <a:xfrm>
                <a:off x="550080" y="4944600"/>
                <a:ext cx="1159920" cy="368280"/>
              </a:xfrm>
              <a:prstGeom prst="roundRect">
                <a:avLst>
                  <a:gd name="adj" fmla="val 16667"/>
                </a:avLst>
              </a:prstGeom>
              <a:solidFill>
                <a:schemeClr val="bg1"/>
              </a:solidFill>
              <a:ln>
                <a:solidFill>
                  <a:srgbClr val="FF9352"/>
                </a:solidFill>
              </a:ln>
            </p:spPr>
            <p:style>
              <a:lnRef idx="2">
                <a:schemeClr val="accent1">
                  <a:shade val="15000"/>
                </a:schemeClr>
              </a:lnRef>
              <a:fillRef idx="1">
                <a:schemeClr val="accent1"/>
              </a:fillRef>
              <a:effectRef idx="0">
                <a:schemeClr val="accent1"/>
              </a:effectRef>
              <a:fontRef idx="minor"/>
            </p:style>
            <p:txBody>
              <a:bodyPr lIns="90000" tIns="45000" rIns="90000" bIns="45000" numCol="1" spcCol="0" anchor="ctr">
                <a:noAutofit/>
              </a:bodyPr>
              <a:lstStyle/>
              <a:p>
                <a:pPr defTabSz="914400">
                  <a:lnSpc>
                    <a:spcPct val="100000"/>
                  </a:lnSpc>
                </a:pPr>
                <a:endParaRPr lang="de-DE" sz="1800" b="0" u="none" strike="noStrike">
                  <a:solidFill>
                    <a:schemeClr val="lt1"/>
                  </a:solidFill>
                  <a:effectLst/>
                  <a:uFillTx/>
                  <a:latin typeface="Calibri"/>
                </a:endParaRPr>
              </a:p>
            </p:txBody>
          </p:sp>
          <p:sp>
            <p:nvSpPr>
              <p:cNvPr id="284" name="Textfeld 5"/>
              <p:cNvSpPr/>
              <p:nvPr/>
            </p:nvSpPr>
            <p:spPr>
              <a:xfrm>
                <a:off x="999720" y="4952160"/>
                <a:ext cx="710640" cy="248760"/>
              </a:xfrm>
              <a:prstGeom prst="rect">
                <a:avLst/>
              </a:prstGeom>
              <a:noFill/>
              <a:ln>
                <a:noFill/>
              </a:ln>
            </p:spPr>
            <p:style>
              <a:lnRef idx="0">
                <a:scrgbClr r="0" g="0" b="0"/>
              </a:lnRef>
              <a:fillRef idx="0">
                <a:scrgbClr r="0" g="0" b="0"/>
              </a:fillRef>
              <a:effectRef idx="0">
                <a:scrgbClr r="0" g="0" b="0"/>
              </a:effectRef>
              <a:fontRef idx="minor">
                <a:schemeClr val="dk1"/>
              </a:fontRef>
            </p:style>
            <p:txBody>
              <a:bodyPr lIns="90000" tIns="45000" rIns="90000" bIns="45000" numCol="1" spcCol="0" anchor="t">
                <a:noAutofit/>
              </a:bodyPr>
              <a:lstStyle/>
              <a:p>
                <a:pPr algn="just" defTabSz="914400">
                  <a:lnSpc>
                    <a:spcPct val="150000"/>
                  </a:lnSpc>
                </a:pPr>
                <a:r>
                  <a:rPr lang="de-DE" sz="1100" b="1" u="none" strike="noStrike" dirty="0">
                    <a:solidFill>
                      <a:srgbClr val="000000"/>
                    </a:solidFill>
                    <a:effectLst/>
                    <a:uFillTx/>
                    <a:latin typeface="Arial"/>
                    <a:ea typeface="Arial"/>
                  </a:rPr>
                  <a:t>MERKE</a:t>
                </a:r>
                <a:endParaRPr lang="en-US" sz="1100" b="0" u="none" strike="noStrike" dirty="0">
                  <a:solidFill>
                    <a:srgbClr val="000000"/>
                  </a:solidFill>
                  <a:effectLst/>
                  <a:uFillTx/>
                  <a:latin typeface="Calibri"/>
                </a:endParaRPr>
              </a:p>
            </p:txBody>
          </p:sp>
          <p:pic>
            <p:nvPicPr>
              <p:cNvPr id="285" name="Grafik 8" descr="Glühbirne und Stift mit einfarbiger Füllung"/>
              <p:cNvPicPr/>
              <p:nvPr/>
            </p:nvPicPr>
            <p:blipFill>
              <a:blip r:embed="rId3">
                <a:extLst>
                  <a:ext uri="{96DAC541-7B7A-43D3-8B79-37D633B846F1}">
                    <asvg:svgBlip xmlns:asvg="http://schemas.microsoft.com/office/drawing/2016/SVG/main" r:embed="rId4"/>
                  </a:ext>
                </a:extLst>
              </a:blip>
              <a:stretch/>
            </p:blipFill>
            <p:spPr>
              <a:xfrm>
                <a:off x="550080" y="4884120"/>
                <a:ext cx="546120" cy="545760"/>
              </a:xfrm>
              <a:prstGeom prst="rect">
                <a:avLst/>
              </a:prstGeom>
              <a:noFill/>
              <a:ln w="0">
                <a:noFill/>
              </a:ln>
            </p:spPr>
          </p:pic>
        </p:grpSp>
        <p:sp>
          <p:nvSpPr>
            <p:cNvPr id="286" name="Textfeld 11"/>
            <p:cNvSpPr/>
            <p:nvPr/>
          </p:nvSpPr>
          <p:spPr>
            <a:xfrm>
              <a:off x="823680" y="5456520"/>
              <a:ext cx="9906840" cy="430200"/>
            </a:xfrm>
            <a:prstGeom prst="rect">
              <a:avLst/>
            </a:prstGeom>
            <a:noFill/>
            <a:ln>
              <a:noFill/>
            </a:ln>
          </p:spPr>
          <p:style>
            <a:lnRef idx="0">
              <a:scrgbClr r="0" g="0" b="0"/>
            </a:lnRef>
            <a:fillRef idx="0">
              <a:scrgbClr r="0" g="0" b="0"/>
            </a:fillRef>
            <a:effectRef idx="0">
              <a:scrgbClr r="0" g="0" b="0"/>
            </a:effectRef>
            <a:fontRef idx="minor">
              <a:schemeClr val="dk1"/>
            </a:fontRef>
          </p:style>
          <p:txBody>
            <a:bodyPr lIns="90000" tIns="45000" rIns="90000" bIns="45000" anchor="t">
              <a:spAutoFit/>
            </a:bodyPr>
            <a:lstStyle/>
            <a:p>
              <a:pPr defTabSz="914400">
                <a:lnSpc>
                  <a:spcPct val="100000"/>
                </a:lnSpc>
              </a:pPr>
              <a:r>
                <a:rPr lang="de-DE" sz="2200" b="0" u="none" strike="noStrike" dirty="0">
                  <a:solidFill>
                    <a:schemeClr val="dk1"/>
                  </a:solidFill>
                  <a:effectLst/>
                  <a:uFillTx/>
                  <a:latin typeface="Calibri"/>
                </a:rPr>
                <a:t>Die KI braucht Kontext sowie eine gezielte Grundlage, auf die sie sich beziehen soll!</a:t>
              </a:r>
              <a:endParaRPr lang="en-US" sz="2200" b="0" u="none" strike="noStrike" dirty="0">
                <a:solidFill>
                  <a:srgbClr val="000000"/>
                </a:solidFill>
                <a:effectLst/>
                <a:uFillTx/>
                <a:latin typeface="Calibri"/>
              </a:endParaRPr>
            </a:p>
          </p:txBody>
        </p:sp>
      </p:grpSp>
      <p:sp>
        <p:nvSpPr>
          <p:cNvPr id="2" name="PlaceHolder 2">
            <a:extLst>
              <a:ext uri="{FF2B5EF4-FFF2-40B4-BE49-F238E27FC236}">
                <a16:creationId xmlns:a16="http://schemas.microsoft.com/office/drawing/2014/main" id="{7F7574C3-7403-B071-E1F4-23AB94A44A19}"/>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kern="1200" dirty="0">
                <a:solidFill>
                  <a:srgbClr val="404040"/>
                </a:solidFill>
                <a:effectLst/>
                <a:latin typeface="Arial" panose="020B0604020202020204" pitchFamily="34" charset="0"/>
                <a:ea typeface="+mj-ea"/>
                <a:cs typeface="+mj-cs"/>
              </a:rPr>
              <a:t>Sinnvolle Einsatzmöglichkeiten </a:t>
            </a:r>
            <a:r>
              <a:rPr lang="de-DE" sz="3600" b="1" kern="1200" dirty="0">
                <a:solidFill>
                  <a:srgbClr val="0BABFF"/>
                </a:solidFill>
                <a:effectLst/>
                <a:latin typeface="Arial" panose="020B0604020202020204" pitchFamily="34" charset="0"/>
                <a:ea typeface="+mj-ea"/>
                <a:cs typeface="+mj-cs"/>
              </a:rPr>
              <a:t>(</a:t>
            </a:r>
            <a:r>
              <a:rPr lang="de-DE" sz="3600" b="1" i="1" kern="1200" dirty="0">
                <a:solidFill>
                  <a:srgbClr val="0BABFF"/>
                </a:solidFill>
                <a:effectLst/>
                <a:latin typeface="Arial" panose="020B0604020202020204" pitchFamily="34" charset="0"/>
                <a:ea typeface="+mj-ea"/>
                <a:cs typeface="+mj-cs"/>
              </a:rPr>
              <a:t>Ersetzung</a:t>
            </a:r>
            <a:r>
              <a:rPr lang="de-DE" sz="3600" b="1" kern="1200" dirty="0">
                <a:solidFill>
                  <a:srgbClr val="0BABFF"/>
                </a:solidFill>
                <a:effectLst/>
                <a:latin typeface="Arial" panose="020B0604020202020204" pitchFamily="34" charset="0"/>
                <a:ea typeface="+mj-ea"/>
                <a:cs typeface="+mj-cs"/>
              </a:rPr>
              <a:t>)</a:t>
            </a:r>
          </a:p>
          <a:p>
            <a:endParaRPr lang="de-DE" sz="3600" b="1" dirty="0">
              <a:latin typeface="Calibri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laceHolder 1"/>
          <p:cNvSpPr>
            <a:spLocks noGrp="1"/>
          </p:cNvSpPr>
          <p:nvPr>
            <p:ph type="title" idx="4294967295"/>
          </p:nvPr>
        </p:nvSpPr>
        <p:spPr>
          <a:xfrm>
            <a:off x="273600" y="0"/>
            <a:ext cx="13046760"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pPr indent="0" defTabSz="914400">
              <a:lnSpc>
                <a:spcPct val="90000"/>
              </a:lnSpc>
              <a:buNone/>
              <a:tabLst>
                <a:tab pos="0" algn="l"/>
              </a:tabLst>
            </a:pPr>
            <a:r>
              <a:rPr lang="de-DE" sz="3600" b="1" u="none" strike="noStrike" dirty="0">
                <a:solidFill>
                  <a:srgbClr val="404040"/>
                </a:solidFill>
                <a:effectLst/>
                <a:uFillTx/>
                <a:latin typeface="Arial"/>
              </a:rPr>
              <a:t>Ablauf</a:t>
            </a:r>
            <a:endParaRPr lang="de-DE" sz="3600" b="0" u="none" strike="noStrike" dirty="0">
              <a:solidFill>
                <a:srgbClr val="404040"/>
              </a:solidFill>
              <a:effectLst/>
              <a:uFillTx/>
              <a:latin typeface="Calibri Light"/>
            </a:endParaRPr>
          </a:p>
        </p:txBody>
      </p:sp>
      <p:sp>
        <p:nvSpPr>
          <p:cNvPr id="77" name="PlaceHolder 2"/>
          <p:cNvSpPr>
            <a:spLocks noGrp="1"/>
          </p:cNvSpPr>
          <p:nvPr>
            <p:ph type="sldNum" idx="37"/>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49ADB2C9-7AE1-4393-9BF8-B6F12D5C131F}" type="slidenum">
              <a:rPr lang="de-DE" sz="1200" b="0" u="none" strike="noStrike">
                <a:solidFill>
                  <a:schemeClr val="tx1"/>
                </a:solidFill>
                <a:effectLst/>
                <a:uFillTx/>
                <a:latin typeface="Calibri"/>
              </a:rPr>
              <a:t>2</a:t>
            </a:fld>
            <a:endParaRPr lang="en-US" sz="1200" b="0" u="none" strike="noStrike" dirty="0">
              <a:solidFill>
                <a:schemeClr val="tx1"/>
              </a:solidFill>
              <a:effectLst/>
              <a:uFillTx/>
              <a:latin typeface="Calibri"/>
            </a:endParaRPr>
          </a:p>
        </p:txBody>
      </p:sp>
      <p:sp>
        <p:nvSpPr>
          <p:cNvPr id="78"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79" name="Ellipse 2"/>
          <p:cNvSpPr/>
          <p:nvPr/>
        </p:nvSpPr>
        <p:spPr>
          <a:xfrm>
            <a:off x="365760" y="2026440"/>
            <a:ext cx="539280" cy="539280"/>
          </a:xfrm>
          <a:prstGeom prst="ellipse">
            <a:avLst/>
          </a:prstGeom>
          <a:solidFill>
            <a:srgbClr val="FF9352"/>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1" u="none" strike="noStrike">
                <a:solidFill>
                  <a:schemeClr val="lt1"/>
                </a:solidFill>
                <a:effectLst/>
                <a:uFillTx/>
                <a:latin typeface="Calibri"/>
              </a:rPr>
              <a:t>1</a:t>
            </a:r>
            <a:endParaRPr lang="en-US" sz="1800" b="0" u="none" strike="noStrike">
              <a:solidFill>
                <a:srgbClr val="FFFFFF"/>
              </a:solidFill>
              <a:effectLst/>
              <a:uFillTx/>
              <a:latin typeface="Calibri"/>
            </a:endParaRPr>
          </a:p>
        </p:txBody>
      </p:sp>
      <p:sp>
        <p:nvSpPr>
          <p:cNvPr id="80" name="Textfeld 8"/>
          <p:cNvSpPr/>
          <p:nvPr/>
        </p:nvSpPr>
        <p:spPr>
          <a:xfrm>
            <a:off x="1149840" y="2064600"/>
            <a:ext cx="8551080" cy="468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pPr>
            <a:r>
              <a:rPr lang="de-DE" sz="2400" b="1" u="none" strike="noStrike" dirty="0">
                <a:effectLst/>
                <a:uFillTx/>
                <a:latin typeface="Arial"/>
                <a:ea typeface="Calibri"/>
              </a:rPr>
              <a:t>Wozu KI? Einige Beispiele</a:t>
            </a:r>
            <a:endParaRPr lang="en-US" sz="2400" b="0" u="none" strike="noStrike" dirty="0">
              <a:effectLst/>
              <a:uFillTx/>
              <a:latin typeface="Calibri"/>
            </a:endParaRPr>
          </a:p>
        </p:txBody>
      </p:sp>
      <p:sp>
        <p:nvSpPr>
          <p:cNvPr id="81" name="Ellipse 14"/>
          <p:cNvSpPr/>
          <p:nvPr/>
        </p:nvSpPr>
        <p:spPr>
          <a:xfrm>
            <a:off x="365760" y="2972880"/>
            <a:ext cx="539280" cy="539280"/>
          </a:xfrm>
          <a:prstGeom prst="ellipse">
            <a:avLst/>
          </a:prstGeom>
          <a:solidFill>
            <a:srgbClr val="FF9352"/>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1" u="none" strike="noStrike">
                <a:solidFill>
                  <a:schemeClr val="lt1"/>
                </a:solidFill>
                <a:effectLst/>
                <a:uFillTx/>
                <a:latin typeface="Calibri"/>
              </a:rPr>
              <a:t>2</a:t>
            </a:r>
            <a:endParaRPr lang="en-US" sz="1800" b="0" u="none" strike="noStrike">
              <a:solidFill>
                <a:srgbClr val="FFFFFF"/>
              </a:solidFill>
              <a:effectLst/>
              <a:uFillTx/>
              <a:latin typeface="Calibri"/>
            </a:endParaRPr>
          </a:p>
        </p:txBody>
      </p:sp>
      <p:sp>
        <p:nvSpPr>
          <p:cNvPr id="82" name="Textfeld 15"/>
          <p:cNvSpPr/>
          <p:nvPr/>
        </p:nvSpPr>
        <p:spPr>
          <a:xfrm>
            <a:off x="1149840" y="3008520"/>
            <a:ext cx="8551080" cy="46617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pPr>
            <a:r>
              <a:rPr lang="de-DE" sz="2400" b="1" u="none" strike="noStrike" dirty="0">
                <a:effectLst/>
                <a:uFillTx/>
                <a:latin typeface="Arial"/>
                <a:ea typeface="Calibri"/>
              </a:rPr>
              <a:t>Das </a:t>
            </a:r>
            <a:r>
              <a:rPr lang="de-DE" sz="2400" b="1" i="1" u="none" strike="noStrike" dirty="0">
                <a:effectLst/>
                <a:uFillTx/>
                <a:latin typeface="Arial"/>
                <a:ea typeface="Calibri"/>
              </a:rPr>
              <a:t>SAMR-Modell</a:t>
            </a:r>
            <a:r>
              <a:rPr lang="de-DE" sz="2400" b="1" u="none" strike="noStrike" dirty="0">
                <a:effectLst/>
                <a:uFillTx/>
                <a:latin typeface="Arial"/>
                <a:ea typeface="Calibri"/>
              </a:rPr>
              <a:t>: Lässt es sich auf KI anwenden?</a:t>
            </a:r>
            <a:endParaRPr lang="en-US" sz="2400" b="0" u="none" strike="noStrike" dirty="0">
              <a:effectLst/>
              <a:uFillTx/>
              <a:latin typeface="Calibri"/>
            </a:endParaRPr>
          </a:p>
        </p:txBody>
      </p:sp>
      <p:sp>
        <p:nvSpPr>
          <p:cNvPr id="83" name="Ellipse 17"/>
          <p:cNvSpPr/>
          <p:nvPr/>
        </p:nvSpPr>
        <p:spPr>
          <a:xfrm>
            <a:off x="365760" y="3923280"/>
            <a:ext cx="539280" cy="539280"/>
          </a:xfrm>
          <a:prstGeom prst="ellipse">
            <a:avLst/>
          </a:prstGeom>
          <a:solidFill>
            <a:srgbClr val="FF9352"/>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1" u="none" strike="noStrike">
                <a:solidFill>
                  <a:schemeClr val="lt1"/>
                </a:solidFill>
                <a:effectLst/>
                <a:uFillTx/>
                <a:latin typeface="Calibri"/>
              </a:rPr>
              <a:t>3</a:t>
            </a:r>
            <a:endParaRPr lang="en-US" sz="1800" b="0" u="none" strike="noStrike">
              <a:solidFill>
                <a:srgbClr val="FFFFFF"/>
              </a:solidFill>
              <a:effectLst/>
              <a:uFillTx/>
              <a:latin typeface="Calibri"/>
            </a:endParaRPr>
          </a:p>
        </p:txBody>
      </p:sp>
      <p:sp>
        <p:nvSpPr>
          <p:cNvPr id="84" name="Textfeld 18"/>
          <p:cNvSpPr/>
          <p:nvPr/>
        </p:nvSpPr>
        <p:spPr>
          <a:xfrm>
            <a:off x="1149840" y="3958920"/>
            <a:ext cx="8551080" cy="468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pPr>
            <a:r>
              <a:rPr lang="de-DE" sz="2400" b="1" u="none" strike="noStrike" dirty="0">
                <a:effectLst/>
                <a:uFillTx/>
                <a:latin typeface="Arial"/>
                <a:ea typeface="Calibri"/>
              </a:rPr>
              <a:t>Sinnvoller Einsatz von KI in der Schule</a:t>
            </a:r>
            <a:endParaRPr lang="en-US" sz="2400" b="0" u="none" strike="noStrike" dirty="0">
              <a:effectLst/>
              <a:uFillTx/>
              <a:latin typeface="Calibri"/>
            </a:endParaRPr>
          </a:p>
        </p:txBody>
      </p:sp>
      <p:sp>
        <p:nvSpPr>
          <p:cNvPr id="85" name="Ellipse 19"/>
          <p:cNvSpPr/>
          <p:nvPr/>
        </p:nvSpPr>
        <p:spPr>
          <a:xfrm>
            <a:off x="365760" y="4880520"/>
            <a:ext cx="539280" cy="539280"/>
          </a:xfrm>
          <a:prstGeom prst="ellipse">
            <a:avLst/>
          </a:prstGeom>
          <a:solidFill>
            <a:srgbClr val="FF9352"/>
          </a:solidFill>
          <a:ln>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1" u="none" strike="noStrike">
                <a:solidFill>
                  <a:schemeClr val="lt1"/>
                </a:solidFill>
                <a:effectLst/>
                <a:uFillTx/>
                <a:latin typeface="Calibri"/>
              </a:rPr>
              <a:t>4</a:t>
            </a:r>
            <a:endParaRPr lang="en-US" sz="1800" b="0" u="none" strike="noStrike">
              <a:solidFill>
                <a:srgbClr val="FFFFFF"/>
              </a:solidFill>
              <a:effectLst/>
              <a:uFillTx/>
              <a:latin typeface="Calibri"/>
            </a:endParaRPr>
          </a:p>
        </p:txBody>
      </p:sp>
      <p:sp>
        <p:nvSpPr>
          <p:cNvPr id="86" name="Textfeld 20"/>
          <p:cNvSpPr/>
          <p:nvPr/>
        </p:nvSpPr>
        <p:spPr>
          <a:xfrm>
            <a:off x="1149840" y="4916160"/>
            <a:ext cx="9240840" cy="468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pPr>
            <a:r>
              <a:rPr lang="de-DE" sz="2400" b="1" u="none" strike="noStrike" dirty="0">
                <a:effectLst/>
                <a:uFillTx/>
                <a:latin typeface="Arial"/>
                <a:ea typeface="Calibri"/>
              </a:rPr>
              <a:t>Fallstricke vermeiden</a:t>
            </a:r>
            <a:endParaRPr lang="en-US" sz="2400" b="0" u="none" strike="noStrike" dirty="0">
              <a:effectLst/>
              <a:uFillTx/>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p:cNvSpPr>
          <p:nvPr>
            <p:ph type="sldNum" idx="52"/>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86EBC83A-2716-45C9-AFAC-4E5BED7FE879}" type="slidenum">
              <a:rPr lang="de-DE" sz="1200" b="0" u="none" strike="noStrike">
                <a:solidFill>
                  <a:schemeClr val="dk1"/>
                </a:solidFill>
                <a:effectLst/>
                <a:uFillTx/>
                <a:latin typeface="Calibri"/>
              </a:rPr>
              <a:t>20</a:t>
            </a:fld>
            <a:endParaRPr lang="en-US" sz="1200" b="0" u="none" strike="noStrike">
              <a:solidFill>
                <a:srgbClr val="000000"/>
              </a:solidFill>
              <a:effectLst/>
              <a:uFillTx/>
              <a:latin typeface="Calibri"/>
            </a:endParaRPr>
          </a:p>
        </p:txBody>
      </p:sp>
      <p:sp>
        <p:nvSpPr>
          <p:cNvPr id="290" name="Rechteck 4"/>
          <p:cNvSpPr/>
          <p:nvPr/>
        </p:nvSpPr>
        <p:spPr>
          <a:xfrm>
            <a:off x="2944080" y="5335560"/>
            <a:ext cx="8289720" cy="1198440"/>
          </a:xfrm>
          <a:prstGeom prst="rect">
            <a:avLst/>
          </a:prstGeom>
          <a:solidFill>
            <a:schemeClr val="tx1">
              <a:lumMod val="65000"/>
              <a:lumOff val="35000"/>
            </a:schemeClr>
          </a:solidFill>
          <a:ln w="28575">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91" name="!!Rechteck blau"/>
          <p:cNvSpPr/>
          <p:nvPr/>
        </p:nvSpPr>
        <p:spPr>
          <a:xfrm>
            <a:off x="3876840" y="3940920"/>
            <a:ext cx="7356960" cy="1198440"/>
          </a:xfrm>
          <a:prstGeom prst="rect">
            <a:avLst/>
          </a:prstGeom>
          <a:solidFill>
            <a:srgbClr val="18B0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92" name="!!Rechteck violett"/>
          <p:cNvSpPr/>
          <p:nvPr/>
        </p:nvSpPr>
        <p:spPr>
          <a:xfrm>
            <a:off x="4809600" y="2546280"/>
            <a:ext cx="6424200" cy="1198440"/>
          </a:xfrm>
          <a:prstGeom prst="rect">
            <a:avLst/>
          </a:prstGeom>
          <a:solidFill>
            <a:srgbClr val="8861A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93" name="Rechteck 13"/>
          <p:cNvSpPr/>
          <p:nvPr/>
        </p:nvSpPr>
        <p:spPr>
          <a:xfrm>
            <a:off x="5742720" y="1151640"/>
            <a:ext cx="5491080" cy="1198440"/>
          </a:xfrm>
          <a:prstGeom prst="rect">
            <a:avLst/>
          </a:prstGeom>
          <a:solidFill>
            <a:srgbClr val="EF6AB8"/>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94" name="Textfeld 5"/>
          <p:cNvSpPr/>
          <p:nvPr/>
        </p:nvSpPr>
        <p:spPr>
          <a:xfrm>
            <a:off x="1851120" y="5273640"/>
            <a:ext cx="59400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I</a:t>
            </a:r>
            <a:endParaRPr lang="en-US" sz="8000" b="0" u="none" strike="noStrike">
              <a:solidFill>
                <a:srgbClr val="000000"/>
              </a:solidFill>
              <a:effectLst/>
              <a:uFillTx/>
              <a:latin typeface="Calibri"/>
            </a:endParaRPr>
          </a:p>
        </p:txBody>
      </p:sp>
      <p:sp>
        <p:nvSpPr>
          <p:cNvPr id="295" name="Textfeld 18"/>
          <p:cNvSpPr/>
          <p:nvPr/>
        </p:nvSpPr>
        <p:spPr>
          <a:xfrm>
            <a:off x="2553840" y="390492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S</a:t>
            </a:r>
            <a:endParaRPr lang="en-US" sz="8000" b="0" u="none" strike="noStrike">
              <a:solidFill>
                <a:srgbClr val="000000"/>
              </a:solidFill>
              <a:effectLst/>
              <a:uFillTx/>
              <a:latin typeface="Calibri"/>
            </a:endParaRPr>
          </a:p>
        </p:txBody>
      </p:sp>
      <p:sp>
        <p:nvSpPr>
          <p:cNvPr id="296" name="!!Text"/>
          <p:cNvSpPr/>
          <p:nvPr/>
        </p:nvSpPr>
        <p:spPr>
          <a:xfrm>
            <a:off x="3529440" y="251964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dirty="0">
                <a:solidFill>
                  <a:schemeClr val="dk1"/>
                </a:solidFill>
                <a:effectLst/>
                <a:uFillTx/>
                <a:latin typeface="Arial Black"/>
              </a:rPr>
              <a:t>A</a:t>
            </a:r>
            <a:endParaRPr lang="en-US" sz="8000" b="0" u="none" strike="noStrike" dirty="0">
              <a:solidFill>
                <a:srgbClr val="000000"/>
              </a:solidFill>
              <a:effectLst/>
              <a:uFillTx/>
              <a:latin typeface="Calibri"/>
            </a:endParaRPr>
          </a:p>
        </p:txBody>
      </p:sp>
      <p:sp>
        <p:nvSpPr>
          <p:cNvPr id="297" name="Textfeld 21"/>
          <p:cNvSpPr/>
          <p:nvPr/>
        </p:nvSpPr>
        <p:spPr>
          <a:xfrm>
            <a:off x="4578120" y="113472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R</a:t>
            </a:r>
            <a:endParaRPr lang="en-US" sz="8000" b="0" u="none" strike="noStrike">
              <a:solidFill>
                <a:srgbClr val="000000"/>
              </a:solidFill>
              <a:effectLst/>
              <a:uFillTx/>
              <a:latin typeface="Calibri"/>
            </a:endParaRPr>
          </a:p>
        </p:txBody>
      </p:sp>
      <p:sp>
        <p:nvSpPr>
          <p:cNvPr id="298" name="Textfeld 22"/>
          <p:cNvSpPr/>
          <p:nvPr/>
        </p:nvSpPr>
        <p:spPr>
          <a:xfrm>
            <a:off x="2944080" y="5381640"/>
            <a:ext cx="4653720" cy="45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Inversion</a:t>
            </a:r>
            <a:endParaRPr lang="en-US" sz="2400" b="0" u="none" strike="noStrike">
              <a:solidFill>
                <a:srgbClr val="000000"/>
              </a:solidFill>
              <a:effectLst/>
              <a:uFillTx/>
              <a:latin typeface="Calibri"/>
            </a:endParaRPr>
          </a:p>
        </p:txBody>
      </p:sp>
      <p:sp>
        <p:nvSpPr>
          <p:cNvPr id="299" name="Textfeld 23"/>
          <p:cNvSpPr/>
          <p:nvPr/>
        </p:nvSpPr>
        <p:spPr>
          <a:xfrm>
            <a:off x="3907440" y="3960720"/>
            <a:ext cx="6233400" cy="1198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Substitution (Ersetzung)</a:t>
            </a: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p:txBody>
      </p:sp>
      <p:sp>
        <p:nvSpPr>
          <p:cNvPr id="300" name="Textfeld 24"/>
          <p:cNvSpPr/>
          <p:nvPr/>
        </p:nvSpPr>
        <p:spPr>
          <a:xfrm>
            <a:off x="4809600" y="2565360"/>
            <a:ext cx="5639760" cy="82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Augmentation (Ausbau)</a:t>
            </a: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p:txBody>
      </p:sp>
      <p:sp>
        <p:nvSpPr>
          <p:cNvPr id="301" name="Textfeld 25"/>
          <p:cNvSpPr/>
          <p:nvPr/>
        </p:nvSpPr>
        <p:spPr>
          <a:xfrm>
            <a:off x="5742720" y="1180800"/>
            <a:ext cx="5387760" cy="82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Redefinition (Umdenken)</a:t>
            </a: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p:txBody>
      </p:sp>
      <p:sp>
        <p:nvSpPr>
          <p:cNvPr id="302" name="Textfeld 26"/>
          <p:cNvSpPr/>
          <p:nvPr/>
        </p:nvSpPr>
        <p:spPr>
          <a:xfrm>
            <a:off x="2944080" y="5819040"/>
            <a:ext cx="818640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Anstatt Lernprozesse zu verbessern, behindert generative KI (bspw. Chatbots wie ChatGPT) diese, bspw. indem SuS ihre Aufgaben von der KI erledigen lassen.</a:t>
            </a:r>
            <a:endParaRPr lang="en-US" sz="1500" b="0" u="none" strike="noStrike">
              <a:solidFill>
                <a:srgbClr val="000000"/>
              </a:solidFill>
              <a:effectLst/>
              <a:uFillTx/>
              <a:latin typeface="Calibri"/>
            </a:endParaRPr>
          </a:p>
        </p:txBody>
      </p:sp>
      <p:sp>
        <p:nvSpPr>
          <p:cNvPr id="303" name="Textfeld 27"/>
          <p:cNvSpPr/>
          <p:nvPr/>
        </p:nvSpPr>
        <p:spPr>
          <a:xfrm>
            <a:off x="3876840" y="4434120"/>
            <a:ext cx="725364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KI dient als Ersatz für menschliche Arbeit, bspw. in Form von Lernbegleitung durch KI, die (theoretisch) auch durch eine Lehrkraft möglich wäre. </a:t>
            </a:r>
            <a:endParaRPr lang="en-US" sz="1500" b="0" u="none" strike="noStrike">
              <a:solidFill>
                <a:srgbClr val="000000"/>
              </a:solidFill>
              <a:effectLst/>
              <a:uFillTx/>
              <a:latin typeface="Calibri"/>
            </a:endParaRPr>
          </a:p>
        </p:txBody>
      </p:sp>
      <p:sp>
        <p:nvSpPr>
          <p:cNvPr id="304" name="Textfeld 28"/>
          <p:cNvSpPr/>
          <p:nvPr/>
        </p:nvSpPr>
        <p:spPr>
          <a:xfrm>
            <a:off x="4809600" y="2961720"/>
            <a:ext cx="6454440" cy="78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KI ermöglicht eine verbesserte Unterstützung im Vergleich zu Menschen, bspw. durch unmittelbares, individualisiertes Feedback für eine große Gruppe Lernender.  </a:t>
            </a:r>
            <a:endParaRPr lang="en-US" sz="1500" b="0" u="none" strike="noStrike">
              <a:solidFill>
                <a:srgbClr val="000000"/>
              </a:solidFill>
              <a:effectLst/>
              <a:uFillTx/>
              <a:latin typeface="Calibri"/>
            </a:endParaRPr>
          </a:p>
        </p:txBody>
      </p:sp>
      <p:sp>
        <p:nvSpPr>
          <p:cNvPr id="305" name="Textfeld 29"/>
          <p:cNvSpPr/>
          <p:nvPr/>
        </p:nvSpPr>
        <p:spPr>
          <a:xfrm>
            <a:off x="5742720" y="1646640"/>
            <a:ext cx="549108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KI ermöglicht vertiefendes Lernen durch zuvor undenkbare Möglichkeiten (konstruktiv und individualisiert). </a:t>
            </a:r>
            <a:endParaRPr lang="en-US" sz="1500" b="0" u="none" strike="noStrike">
              <a:solidFill>
                <a:srgbClr val="000000"/>
              </a:solidFill>
              <a:effectLst/>
              <a:uFillTx/>
              <a:latin typeface="Calibri"/>
            </a:endParaRPr>
          </a:p>
        </p:txBody>
      </p:sp>
      <p:sp>
        <p:nvSpPr>
          <p:cNvPr id="308" name="Rechteck 1"/>
          <p:cNvSpPr/>
          <p:nvPr/>
        </p:nvSpPr>
        <p:spPr>
          <a:xfrm>
            <a:off x="1652400" y="3833640"/>
            <a:ext cx="9862200" cy="276228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309" name="Rechteck 3"/>
          <p:cNvSpPr/>
          <p:nvPr/>
        </p:nvSpPr>
        <p:spPr>
          <a:xfrm>
            <a:off x="3529440" y="1073160"/>
            <a:ext cx="8094600" cy="136548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 name="PlaceHolder 2">
            <a:extLst>
              <a:ext uri="{FF2B5EF4-FFF2-40B4-BE49-F238E27FC236}">
                <a16:creationId xmlns:a16="http://schemas.microsoft.com/office/drawing/2014/main" id="{574851DF-0C62-BC7A-5211-A4177F5F7E3E}"/>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dirty="0">
                <a:solidFill>
                  <a:srgbClr val="404040"/>
                </a:solidFill>
              </a:rPr>
              <a:t>Das </a:t>
            </a:r>
            <a:r>
              <a:rPr lang="de-DE" sz="3600" strike="sngStrike" dirty="0" err="1">
                <a:solidFill>
                  <a:srgbClr val="404040"/>
                </a:solidFill>
              </a:rPr>
              <a:t>SAMR</a:t>
            </a:r>
            <a:r>
              <a:rPr lang="de-DE" sz="3600" b="1" dirty="0">
                <a:solidFill>
                  <a:srgbClr val="404040"/>
                </a:solidFill>
              </a:rPr>
              <a:t> ISAR-Modell</a:t>
            </a:r>
            <a:br>
              <a:rPr lang="de-DE" sz="3600" b="1" dirty="0"/>
            </a:br>
            <a:endParaRPr lang="de-DE" sz="3600" b="1" dirty="0">
              <a:latin typeface="Calibri Light"/>
            </a:endParaRPr>
          </a:p>
        </p:txBody>
      </p:sp>
      <p:sp>
        <p:nvSpPr>
          <p:cNvPr id="3" name="Textfeld 1">
            <a:extLst>
              <a:ext uri="{FF2B5EF4-FFF2-40B4-BE49-F238E27FC236}">
                <a16:creationId xmlns:a16="http://schemas.microsoft.com/office/drawing/2014/main" id="{352820E1-F52A-58BA-A81E-3EC3FC706E70}"/>
              </a:ext>
            </a:extLst>
          </p:cNvPr>
          <p:cNvSpPr/>
          <p:nvPr/>
        </p:nvSpPr>
        <p:spPr>
          <a:xfrm>
            <a:off x="264240" y="1473840"/>
            <a:ext cx="302256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u="none" strike="noStrike" dirty="0">
                <a:solidFill>
                  <a:schemeClr val="dk1"/>
                </a:solidFill>
                <a:effectLst/>
                <a:uFillTx/>
                <a:latin typeface="Arial"/>
              </a:rPr>
              <a:t>Bauer et al. (2025)</a:t>
            </a:r>
            <a:endParaRPr lang="en-US" sz="1800" b="0" u="none" strike="noStrike" dirty="0">
              <a:solidFill>
                <a:srgbClr val="000000"/>
              </a:solidFill>
              <a:effectLst/>
              <a:uFillTx/>
              <a:latin typeface="Calibri"/>
            </a:endParaRPr>
          </a:p>
          <a:p>
            <a:pPr defTabSz="914400">
              <a:lnSpc>
                <a:spcPct val="100000"/>
              </a:lnSpc>
            </a:pPr>
            <a:r>
              <a:rPr lang="de-DE" sz="1800" b="0" u="none" strike="noStrike" dirty="0">
                <a:solidFill>
                  <a:schemeClr val="dk1"/>
                </a:solidFill>
                <a:effectLst/>
                <a:uFillTx/>
                <a:latin typeface="Arial"/>
              </a:rPr>
              <a:t>Eigene Übersetzung (2025)</a:t>
            </a:r>
            <a:endParaRPr lang="en-US" sz="1800" b="0" u="none" strike="noStrike" dirty="0">
              <a:solidFill>
                <a:srgbClr val="000000"/>
              </a:solidFill>
              <a:effectLst/>
              <a:uFillTx/>
              <a:latin typeface="Calibri"/>
            </a:endParaRPr>
          </a:p>
        </p:txBody>
      </p:sp>
      <p:sp>
        <p:nvSpPr>
          <p:cNvPr id="4" name="PlaceHolder 2">
            <a:extLst>
              <a:ext uri="{FF2B5EF4-FFF2-40B4-BE49-F238E27FC236}">
                <a16:creationId xmlns:a16="http://schemas.microsoft.com/office/drawing/2014/main" id="{8A721AE0-D47E-043D-999B-EF691B50F016}"/>
              </a:ext>
            </a:extLst>
          </p:cNvPr>
          <p:cNvSpPr txBox="1">
            <a:spLocks/>
          </p:cNvSpPr>
          <p:nvPr/>
        </p:nvSpPr>
        <p:spPr>
          <a:xfrm>
            <a:off x="8773200" y="6357600"/>
            <a:ext cx="2742480" cy="364320"/>
          </a:xfrm>
          <a:prstGeom prst="rect">
            <a:avLst/>
          </a:prstGeom>
          <a:noFill/>
          <a:ln w="0">
            <a:noFill/>
          </a:ln>
        </p:spPr>
        <p:txBody>
          <a:bodyPr lIns="91440" tIns="45720" rIns="91440" bIns="45720" anchor="ctr">
            <a:noAutofit/>
          </a:bodyPr>
          <a:lstStyle>
            <a:defPPr>
              <a:defRPr lang="de-DE"/>
            </a:defPPr>
            <a:lvl1pPr marL="0" indent="0" algn="r" defTabSz="914400" rtl="0" eaLnBrk="1" latinLnBrk="0" hangingPunct="1">
              <a:lnSpc>
                <a:spcPct val="100000"/>
              </a:lnSpc>
              <a:buNone/>
              <a:tabLst>
                <a:tab pos="0" algn="l"/>
              </a:tabLst>
              <a:defRPr lang="de-DE" sz="1200" b="0" u="none" strike="noStrike" kern="1200">
                <a:solidFill>
                  <a:schemeClr val="dk1"/>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DB2C9-7AE1-4393-9BF8-B6F12D5C131F}" type="slidenum">
              <a:rPr lang="de-DE" smtClean="0"/>
              <a:pPr/>
              <a:t>20</a:t>
            </a:fld>
            <a:endParaRPr lang="de-DE"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Rectangle 2"/>
          <p:cNvSpPr/>
          <p:nvPr/>
        </p:nvSpPr>
        <p:spPr>
          <a:xfrm>
            <a:off x="85320" y="4849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311" name="PlaceHolder 1"/>
          <p:cNvSpPr>
            <a:spLocks noGrp="1"/>
          </p:cNvSpPr>
          <p:nvPr>
            <p:ph type="sldNum" idx="53"/>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0C500902-64A7-400B-9AA2-754313A31C06}" type="slidenum">
              <a:rPr lang="de-DE" sz="1200" b="0" u="none" strike="noStrike">
                <a:solidFill>
                  <a:schemeClr val="dk1"/>
                </a:solidFill>
                <a:effectLst/>
                <a:uFillTx/>
                <a:latin typeface="Calibri"/>
              </a:rPr>
              <a:t>21</a:t>
            </a:fld>
            <a:endParaRPr lang="en-US" sz="1200" b="0" u="none" strike="noStrike" dirty="0">
              <a:solidFill>
                <a:srgbClr val="000000"/>
              </a:solidFill>
              <a:effectLst/>
              <a:uFillTx/>
              <a:latin typeface="Calibri"/>
            </a:endParaRPr>
          </a:p>
        </p:txBody>
      </p:sp>
      <p:sp>
        <p:nvSpPr>
          <p:cNvPr id="312" name="Textfeld 6"/>
          <p:cNvSpPr/>
          <p:nvPr/>
        </p:nvSpPr>
        <p:spPr>
          <a:xfrm>
            <a:off x="270000" y="2274120"/>
            <a:ext cx="9371160" cy="127581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601"/>
              </a:spcAft>
            </a:pPr>
            <a:r>
              <a:rPr lang="de-DE" sz="2400" b="1" u="none" strike="noStrike" dirty="0">
                <a:solidFill>
                  <a:schemeClr val="dk1"/>
                </a:solidFill>
                <a:effectLst/>
                <a:uFillTx/>
                <a:latin typeface="Arial"/>
              </a:rPr>
              <a:t>Aufgabe: </a:t>
            </a:r>
            <a:endParaRPr lang="en-US" sz="2400" b="0" u="none" strike="noStrike" dirty="0">
              <a:solidFill>
                <a:srgbClr val="000000"/>
              </a:solidFill>
              <a:effectLst/>
              <a:uFillTx/>
              <a:latin typeface="Calibri"/>
            </a:endParaRPr>
          </a:p>
          <a:p>
            <a:pPr defTabSz="914400">
              <a:lnSpc>
                <a:spcPct val="100000"/>
              </a:lnSpc>
              <a:spcAft>
                <a:spcPts val="601"/>
              </a:spcAft>
            </a:pPr>
            <a:r>
              <a:rPr lang="de-DE" sz="2400" b="0" u="none" strike="noStrike" dirty="0">
                <a:solidFill>
                  <a:schemeClr val="dk1"/>
                </a:solidFill>
                <a:effectLst/>
                <a:uFillTx/>
                <a:latin typeface="Arial"/>
              </a:rPr>
              <a:t>Finden Sie gemeinsam ein Beispiel für den Einsatz von KI als </a:t>
            </a:r>
            <a:r>
              <a:rPr lang="de-DE" sz="2400" b="1" u="none" strike="noStrike" dirty="0">
                <a:solidFill>
                  <a:srgbClr val="8861A4"/>
                </a:solidFill>
                <a:effectLst/>
                <a:uFillTx/>
                <a:latin typeface="Arial"/>
              </a:rPr>
              <a:t>Ausbau</a:t>
            </a:r>
            <a:r>
              <a:rPr lang="de-DE" sz="2400" b="0" u="none" strike="noStrike" dirty="0">
                <a:solidFill>
                  <a:schemeClr val="dk1"/>
                </a:solidFill>
                <a:effectLst/>
                <a:uFillTx/>
                <a:latin typeface="Arial"/>
              </a:rPr>
              <a:t>.</a:t>
            </a:r>
            <a:endParaRPr lang="en-US" sz="2400" b="0" u="none" strike="noStrike" dirty="0">
              <a:solidFill>
                <a:srgbClr val="000000"/>
              </a:solidFill>
              <a:effectLst/>
              <a:uFillTx/>
              <a:latin typeface="Calibri"/>
            </a:endParaRPr>
          </a:p>
        </p:txBody>
      </p:sp>
      <p:grpSp>
        <p:nvGrpSpPr>
          <p:cNvPr id="313" name="Gruppieren 8"/>
          <p:cNvGrpSpPr/>
          <p:nvPr/>
        </p:nvGrpSpPr>
        <p:grpSpPr>
          <a:xfrm>
            <a:off x="9935280" y="484920"/>
            <a:ext cx="1579320" cy="1345320"/>
            <a:chOff x="9935280" y="484920"/>
            <a:chExt cx="1579320" cy="1345320"/>
          </a:xfrm>
        </p:grpSpPr>
        <p:pic>
          <p:nvPicPr>
            <p:cNvPr id="314" name="Grafik 2" descr="Benutzer mit einfarbiger Füllung"/>
            <p:cNvPicPr/>
            <p:nvPr/>
          </p:nvPicPr>
          <p:blipFill>
            <a:blip r:embed="rId3">
              <a:extLst>
                <a:ext uri="{96DAC541-7B7A-43D3-8B79-37D633B846F1}">
                  <asvg:svgBlip xmlns:asvg="http://schemas.microsoft.com/office/drawing/2016/SVG/main" r:embed="rId4"/>
                </a:ext>
              </a:extLst>
            </a:blip>
            <a:stretch/>
          </p:blipFill>
          <p:spPr>
            <a:xfrm>
              <a:off x="10600920" y="916560"/>
              <a:ext cx="913680" cy="913680"/>
            </a:xfrm>
            <a:prstGeom prst="rect">
              <a:avLst/>
            </a:prstGeom>
            <a:noFill/>
            <a:ln w="0">
              <a:noFill/>
            </a:ln>
          </p:spPr>
        </p:pic>
        <p:pic>
          <p:nvPicPr>
            <p:cNvPr id="315" name="Grafik 4" descr="Benutzer mit einfarbiger Füllung"/>
            <p:cNvPicPr/>
            <p:nvPr/>
          </p:nvPicPr>
          <p:blipFill>
            <a:blip r:embed="rId3">
              <a:extLst>
                <a:ext uri="{96DAC541-7B7A-43D3-8B79-37D633B846F1}">
                  <asvg:svgBlip xmlns:asvg="http://schemas.microsoft.com/office/drawing/2016/SVG/main" r:embed="rId4"/>
                </a:ext>
              </a:extLst>
            </a:blip>
            <a:stretch/>
          </p:blipFill>
          <p:spPr>
            <a:xfrm>
              <a:off x="9935280" y="914760"/>
              <a:ext cx="913680" cy="913680"/>
            </a:xfrm>
            <a:prstGeom prst="rect">
              <a:avLst/>
            </a:prstGeom>
            <a:noFill/>
            <a:ln w="0">
              <a:noFill/>
            </a:ln>
          </p:spPr>
        </p:pic>
        <p:sp>
          <p:nvSpPr>
            <p:cNvPr id="316" name="Abgerundete rechteckige Legende 5"/>
            <p:cNvSpPr/>
            <p:nvPr/>
          </p:nvSpPr>
          <p:spPr>
            <a:xfrm>
              <a:off x="10909800" y="484920"/>
              <a:ext cx="604440" cy="415440"/>
            </a:xfrm>
            <a:prstGeom prst="wedgeRoundRectCallout">
              <a:avLst>
                <a:gd name="adj1" fmla="val -16554"/>
                <a:gd name="adj2" fmla="val 77385"/>
                <a:gd name="adj3" fmla="val 16667"/>
              </a:avLst>
            </a:prstGeom>
            <a:solidFill>
              <a:srgbClr val="EBC249"/>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317" name="Abgerundete rechteckige Legende 7"/>
            <p:cNvSpPr/>
            <p:nvPr/>
          </p:nvSpPr>
          <p:spPr>
            <a:xfrm>
              <a:off x="10166040" y="545400"/>
              <a:ext cx="599400" cy="389520"/>
            </a:xfrm>
            <a:prstGeom prst="wedgeRoundRectCallout">
              <a:avLst>
                <a:gd name="adj1" fmla="val 14482"/>
                <a:gd name="adj2" fmla="val 77321"/>
                <a:gd name="adj3" fmla="val 16667"/>
              </a:avLst>
            </a:prstGeom>
            <a:solidFill>
              <a:srgbClr val="93DAC3"/>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grpSp>
      <p:sp>
        <p:nvSpPr>
          <p:cNvPr id="318" name="!!Rechteck violett"/>
          <p:cNvSpPr/>
          <p:nvPr/>
        </p:nvSpPr>
        <p:spPr>
          <a:xfrm>
            <a:off x="1365480" y="5542200"/>
            <a:ext cx="6424200" cy="1198440"/>
          </a:xfrm>
          <a:prstGeom prst="rect">
            <a:avLst/>
          </a:prstGeom>
          <a:solidFill>
            <a:srgbClr val="8861A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319" name="!!Text"/>
          <p:cNvSpPr/>
          <p:nvPr/>
        </p:nvSpPr>
        <p:spPr>
          <a:xfrm>
            <a:off x="85320" y="551556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dirty="0">
                <a:solidFill>
                  <a:schemeClr val="dk1"/>
                </a:solidFill>
                <a:effectLst/>
                <a:uFillTx/>
                <a:latin typeface="Arial Black"/>
              </a:rPr>
              <a:t>A</a:t>
            </a:r>
            <a:endParaRPr lang="en-US" sz="8000" b="0" u="none" strike="noStrike" dirty="0">
              <a:solidFill>
                <a:srgbClr val="000000"/>
              </a:solidFill>
              <a:effectLst/>
              <a:uFillTx/>
              <a:latin typeface="Calibri"/>
            </a:endParaRPr>
          </a:p>
        </p:txBody>
      </p:sp>
      <p:sp>
        <p:nvSpPr>
          <p:cNvPr id="320" name="Textfeld 13"/>
          <p:cNvSpPr/>
          <p:nvPr/>
        </p:nvSpPr>
        <p:spPr>
          <a:xfrm>
            <a:off x="1365480" y="5560920"/>
            <a:ext cx="5639760" cy="82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0" u="none" strike="noStrike">
                <a:solidFill>
                  <a:schemeClr val="lt1"/>
                </a:solidFill>
                <a:effectLst/>
                <a:uFillTx/>
                <a:latin typeface="Arial Black"/>
              </a:rPr>
              <a:t>Augmentation (Ausbau)</a:t>
            </a: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p:txBody>
      </p:sp>
      <p:sp>
        <p:nvSpPr>
          <p:cNvPr id="321" name="Textfeld 14"/>
          <p:cNvSpPr/>
          <p:nvPr/>
        </p:nvSpPr>
        <p:spPr>
          <a:xfrm>
            <a:off x="1365480" y="5957280"/>
            <a:ext cx="6454440" cy="78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KI ermöglicht eine verbesserte Unterstützung im Vergleich zu Menschen, bspw. durch unmittelbares, individualisiertes Feedback für eine große Gruppe Lernender. </a:t>
            </a:r>
            <a:endParaRPr lang="en-US" sz="1500" b="0" u="none" strike="noStrike">
              <a:solidFill>
                <a:srgbClr val="000000"/>
              </a:solidFill>
              <a:effectLst/>
              <a:uFillTx/>
              <a:latin typeface="Calibri"/>
            </a:endParaRPr>
          </a:p>
        </p:txBody>
      </p:sp>
      <p:sp>
        <p:nvSpPr>
          <p:cNvPr id="2" name="PlaceHolder 2">
            <a:extLst>
              <a:ext uri="{FF2B5EF4-FFF2-40B4-BE49-F238E27FC236}">
                <a16:creationId xmlns:a16="http://schemas.microsoft.com/office/drawing/2014/main" id="{34E3A70C-4B75-9A87-39E3-3E66E45B8641}"/>
              </a:ext>
            </a:extLst>
          </p:cNvPr>
          <p:cNvSpPr txBox="1">
            <a:spLocks/>
          </p:cNvSpPr>
          <p:nvPr/>
        </p:nvSpPr>
        <p:spPr>
          <a:xfrm>
            <a:off x="264240" y="232812"/>
            <a:ext cx="892188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dirty="0">
                <a:solidFill>
                  <a:srgbClr val="404040"/>
                </a:solidFill>
              </a:rPr>
              <a:t>Das </a:t>
            </a:r>
            <a:r>
              <a:rPr lang="de-DE" sz="3600" strike="sngStrike" dirty="0" err="1">
                <a:solidFill>
                  <a:srgbClr val="404040"/>
                </a:solidFill>
              </a:rPr>
              <a:t>SAMR</a:t>
            </a:r>
            <a:r>
              <a:rPr lang="de-DE" sz="3600" b="1" dirty="0">
                <a:solidFill>
                  <a:srgbClr val="404040"/>
                </a:solidFill>
              </a:rPr>
              <a:t> ISAR-Modell</a:t>
            </a:r>
            <a:br>
              <a:rPr lang="de-DE" sz="3600" b="1" dirty="0"/>
            </a:br>
            <a:endParaRPr lang="de-DE" sz="3600" b="1" dirty="0">
              <a:latin typeface="Calibri Ligh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325" name="PlaceHolder 1"/>
          <p:cNvSpPr>
            <a:spLocks noGrp="1"/>
          </p:cNvSpPr>
          <p:nvPr>
            <p:ph type="sldNum" idx="54"/>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F51007B8-D6C1-4A30-94F5-C6C1B59A0D4D}" type="slidenum">
              <a:rPr lang="de-DE" sz="1200" b="0" u="none" strike="noStrike">
                <a:solidFill>
                  <a:schemeClr val="dk1"/>
                </a:solidFill>
                <a:effectLst/>
                <a:uFillTx/>
                <a:latin typeface="Calibri"/>
              </a:rPr>
              <a:t>22</a:t>
            </a:fld>
            <a:endParaRPr lang="en-US" sz="1200" b="0" u="none" strike="noStrike" dirty="0">
              <a:solidFill>
                <a:srgbClr val="000000"/>
              </a:solidFill>
              <a:effectLst/>
              <a:uFillTx/>
              <a:latin typeface="Calibri"/>
            </a:endParaRPr>
          </a:p>
        </p:txBody>
      </p:sp>
      <p:sp>
        <p:nvSpPr>
          <p:cNvPr id="326" name="Textfeld 3"/>
          <p:cNvSpPr/>
          <p:nvPr/>
        </p:nvSpPr>
        <p:spPr>
          <a:xfrm>
            <a:off x="226800" y="1721700"/>
            <a:ext cx="10919736" cy="34146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285840" indent="-285840" defTabSz="914400">
              <a:lnSpc>
                <a:spcPct val="100000"/>
              </a:lnSpc>
              <a:buClr>
                <a:srgbClr val="000000"/>
              </a:buClr>
              <a:buFont typeface="Arial"/>
              <a:buChar char="•"/>
            </a:pPr>
            <a:r>
              <a:rPr lang="de-DE" sz="2400" b="0" u="none" strike="noStrike" dirty="0">
                <a:solidFill>
                  <a:schemeClr val="dk1"/>
                </a:solidFill>
                <a:effectLst/>
                <a:uFillTx/>
                <a:latin typeface="Arial"/>
              </a:rPr>
              <a:t>Mit Hilfe von KI Feedback geben, </a:t>
            </a:r>
            <a:r>
              <a:rPr lang="de-DE" sz="2400" b="0" i="1" u="none" strike="noStrike" dirty="0">
                <a:solidFill>
                  <a:schemeClr val="dk1"/>
                </a:solidFill>
                <a:effectLst/>
                <a:uFillTx/>
                <a:latin typeface="Arial"/>
              </a:rPr>
              <a:t>nachdem</a:t>
            </a:r>
            <a:r>
              <a:rPr lang="de-DE" sz="2400" b="0" u="none" strike="noStrike" dirty="0">
                <a:solidFill>
                  <a:schemeClr val="dk1"/>
                </a:solidFill>
                <a:effectLst/>
                <a:uFillTx/>
                <a:latin typeface="Arial"/>
              </a:rPr>
              <a:t> die Aufgabe abgeschlossen wurde.</a:t>
            </a:r>
            <a:endParaRPr lang="en-US" sz="2400" b="0" u="none" strike="noStrike" dirty="0">
              <a:solidFill>
                <a:srgbClr val="000000"/>
              </a:solidFill>
              <a:effectLst/>
              <a:uFillTx/>
              <a:latin typeface="Calibri"/>
            </a:endParaRPr>
          </a:p>
          <a:p>
            <a:pPr defTabSz="914400">
              <a:lnSpc>
                <a:spcPct val="100000"/>
              </a:lnSpc>
            </a:pPr>
            <a:endParaRPr lang="en-US" sz="2400" b="0" u="none" strike="noStrike" dirty="0">
              <a:solidFill>
                <a:srgbClr val="000000"/>
              </a:solidFill>
              <a:effectLst/>
              <a:uFillTx/>
              <a:latin typeface="Calibri"/>
            </a:endParaRPr>
          </a:p>
          <a:p>
            <a:pPr marL="285840" indent="-285840" defTabSz="914400">
              <a:lnSpc>
                <a:spcPct val="100000"/>
              </a:lnSpc>
              <a:buClr>
                <a:srgbClr val="000000"/>
              </a:buClr>
              <a:buFont typeface="Arial"/>
              <a:buChar char="•"/>
            </a:pPr>
            <a:r>
              <a:rPr lang="de-DE" sz="2400" b="0" u="none" strike="noStrike" dirty="0">
                <a:solidFill>
                  <a:schemeClr val="dk1"/>
                </a:solidFill>
                <a:effectLst/>
                <a:uFillTx/>
                <a:latin typeface="Arial"/>
              </a:rPr>
              <a:t>KI dafür nutzen, dass </a:t>
            </a:r>
            <a:r>
              <a:rPr lang="de-DE" sz="2400" b="0" u="none" strike="noStrike" dirty="0" err="1">
                <a:solidFill>
                  <a:schemeClr val="dk1"/>
                </a:solidFill>
                <a:effectLst/>
                <a:uFillTx/>
                <a:latin typeface="Arial"/>
              </a:rPr>
              <a:t>SuS</a:t>
            </a:r>
            <a:r>
              <a:rPr lang="de-DE" sz="2400" b="0" u="none" strike="noStrike" dirty="0">
                <a:solidFill>
                  <a:schemeClr val="dk1"/>
                </a:solidFill>
                <a:effectLst/>
                <a:uFillTx/>
                <a:latin typeface="Arial"/>
              </a:rPr>
              <a:t> eigenständige Tests und Leistungsüberprüfungen durchführen können.</a:t>
            </a:r>
            <a:endParaRPr lang="en-US" sz="2400" b="0" u="none" strike="noStrike" dirty="0">
              <a:solidFill>
                <a:srgbClr val="000000"/>
              </a:solidFill>
              <a:effectLst/>
              <a:uFillTx/>
              <a:latin typeface="Calibri"/>
            </a:endParaRPr>
          </a:p>
          <a:p>
            <a:pPr defTabSz="914400">
              <a:lnSpc>
                <a:spcPct val="100000"/>
              </a:lnSpc>
            </a:pPr>
            <a:endParaRPr lang="en-US" sz="2400" b="0" u="none" strike="noStrike" dirty="0">
              <a:solidFill>
                <a:srgbClr val="000000"/>
              </a:solidFill>
              <a:effectLst/>
              <a:uFillTx/>
              <a:latin typeface="Calibri"/>
            </a:endParaRPr>
          </a:p>
          <a:p>
            <a:pPr defTabSz="914400">
              <a:lnSpc>
                <a:spcPct val="100000"/>
              </a:lnSpc>
            </a:pPr>
            <a:endParaRPr lang="en-US" sz="2400" b="0" u="none" strike="noStrike" dirty="0">
              <a:solidFill>
                <a:srgbClr val="000000"/>
              </a:solidFill>
              <a:effectLst/>
              <a:uFillTx/>
              <a:latin typeface="Calibri"/>
            </a:endParaRPr>
          </a:p>
          <a:p>
            <a:pPr defTabSz="914400">
              <a:lnSpc>
                <a:spcPct val="100000"/>
              </a:lnSpc>
            </a:pPr>
            <a:r>
              <a:rPr lang="de-DE" sz="2400" b="1" u="none" strike="noStrike" dirty="0">
                <a:solidFill>
                  <a:schemeClr val="dk1"/>
                </a:solidFill>
                <a:effectLst/>
                <a:uFillTx/>
                <a:latin typeface="Arial"/>
              </a:rPr>
              <a:t>Achtung! </a:t>
            </a:r>
            <a:r>
              <a:rPr lang="de-DE" sz="2400" b="0" u="none" strike="noStrike" dirty="0">
                <a:solidFill>
                  <a:schemeClr val="dk1"/>
                </a:solidFill>
                <a:effectLst/>
                <a:uFillTx/>
                <a:latin typeface="Arial"/>
              </a:rPr>
              <a:t>Die Ergebnisse werden bei </a:t>
            </a:r>
            <a:r>
              <a:rPr lang="de-DE" sz="2400" b="0" i="1" u="none" strike="noStrike" dirty="0">
                <a:solidFill>
                  <a:schemeClr val="dk1"/>
                </a:solidFill>
                <a:effectLst/>
                <a:uFillTx/>
                <a:latin typeface="Arial"/>
              </a:rPr>
              <a:t>jeder</a:t>
            </a:r>
            <a:r>
              <a:rPr lang="de-DE" sz="2400" b="0" u="none" strike="noStrike" dirty="0">
                <a:solidFill>
                  <a:schemeClr val="dk1"/>
                </a:solidFill>
                <a:effectLst/>
                <a:uFillTx/>
                <a:latin typeface="Arial"/>
              </a:rPr>
              <a:t> Nutzung variieren, selbst wenn ein identischer Prompt verwendet wurde. </a:t>
            </a:r>
            <a:endParaRPr lang="en-US" sz="2400" b="0" u="none" strike="noStrike" dirty="0">
              <a:solidFill>
                <a:srgbClr val="000000"/>
              </a:solidFill>
              <a:effectLst/>
              <a:uFillTx/>
              <a:latin typeface="Calibri"/>
            </a:endParaRPr>
          </a:p>
        </p:txBody>
      </p:sp>
      <p:sp>
        <p:nvSpPr>
          <p:cNvPr id="2" name="PlaceHolder 2">
            <a:extLst>
              <a:ext uri="{FF2B5EF4-FFF2-40B4-BE49-F238E27FC236}">
                <a16:creationId xmlns:a16="http://schemas.microsoft.com/office/drawing/2014/main" id="{FBFDD637-E711-FD1E-3121-35878C69BEA1}"/>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kern="1200" dirty="0">
                <a:solidFill>
                  <a:srgbClr val="404040"/>
                </a:solidFill>
                <a:effectLst/>
                <a:latin typeface="Arial" panose="020B0604020202020204" pitchFamily="34" charset="0"/>
                <a:ea typeface="+mj-ea"/>
                <a:cs typeface="+mj-cs"/>
              </a:rPr>
              <a:t>Sinnvolle Einsatzmöglichkeiten </a:t>
            </a:r>
            <a:r>
              <a:rPr lang="de-DE" sz="3600" b="1" kern="1200" dirty="0">
                <a:solidFill>
                  <a:srgbClr val="8D67A8"/>
                </a:solidFill>
                <a:effectLst/>
                <a:latin typeface="Arial" panose="020B0604020202020204" pitchFamily="34" charset="0"/>
                <a:ea typeface="+mj-ea"/>
                <a:cs typeface="+mj-cs"/>
              </a:rPr>
              <a:t>(</a:t>
            </a:r>
            <a:r>
              <a:rPr lang="de-DE" sz="3600" b="1" i="1" kern="1200" dirty="0">
                <a:solidFill>
                  <a:srgbClr val="8D67A8"/>
                </a:solidFill>
                <a:effectLst/>
                <a:latin typeface="Arial" panose="020B0604020202020204" pitchFamily="34" charset="0"/>
                <a:ea typeface="+mj-ea"/>
                <a:cs typeface="+mj-cs"/>
              </a:rPr>
              <a:t>Ausbau</a:t>
            </a:r>
            <a:r>
              <a:rPr lang="de-DE" sz="3600" b="1" kern="1200" dirty="0">
                <a:solidFill>
                  <a:srgbClr val="8D67A8"/>
                </a:solidFill>
                <a:effectLst/>
                <a:latin typeface="Arial" panose="020B0604020202020204" pitchFamily="34" charset="0"/>
                <a:ea typeface="+mj-ea"/>
                <a:cs typeface="+mj-cs"/>
              </a:rPr>
              <a:t>)</a:t>
            </a:r>
          </a:p>
          <a:p>
            <a:endParaRPr lang="de-DE" sz="3600" b="1" dirty="0">
              <a:latin typeface="Calibri Light"/>
            </a:endParaRPr>
          </a:p>
        </p:txBody>
      </p:sp>
      <p:sp>
        <p:nvSpPr>
          <p:cNvPr id="3" name="Rechteck 2">
            <a:extLst>
              <a:ext uri="{FF2B5EF4-FFF2-40B4-BE49-F238E27FC236}">
                <a16:creationId xmlns:a16="http://schemas.microsoft.com/office/drawing/2014/main" id="{4BDA0D53-105D-0191-49A8-14F3EB923F46}"/>
              </a:ext>
            </a:extLst>
          </p:cNvPr>
          <p:cNvSpPr/>
          <p:nvPr/>
        </p:nvSpPr>
        <p:spPr>
          <a:xfrm>
            <a:off x="9909220" y="5233481"/>
            <a:ext cx="2149634" cy="1048457"/>
          </a:xfrm>
          <a:prstGeom prst="rect">
            <a:avLst/>
          </a:prstGeom>
          <a:blipFill dpi="0" rotWithShape="1">
            <a:blip r:embed="rId3">
              <a:alphaModFix amt="34000"/>
            </a:blip>
            <a:srcRect/>
            <a:stretch>
              <a:fillRect/>
            </a:stretch>
          </a:blipFill>
          <a:ln>
            <a:solidFill>
              <a:srgbClr val="4040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i="1" dirty="0">
                <a:solidFill>
                  <a:srgbClr val="404040"/>
                </a:solidFill>
                <a:latin typeface="Arial" panose="020B0604020202020204" pitchFamily="34" charset="0"/>
                <a:cs typeface="Arial" panose="020B0604020202020204" pitchFamily="34" charset="0"/>
              </a:rPr>
              <a:t>Beachten Sie zum Beispiel das </a:t>
            </a:r>
          </a:p>
          <a:p>
            <a:pPr algn="ctr"/>
            <a:r>
              <a:rPr lang="de-DE" sz="1600" i="1" dirty="0" err="1">
                <a:solidFill>
                  <a:srgbClr val="404040"/>
                </a:solidFill>
                <a:latin typeface="Arial" panose="020B0604020202020204" pitchFamily="34" charset="0"/>
                <a:cs typeface="Arial" panose="020B0604020202020204" pitchFamily="34" charset="0"/>
              </a:rPr>
              <a:t>ProKIS</a:t>
            </a:r>
            <a:r>
              <a:rPr lang="de-DE" sz="1600" i="1" dirty="0">
                <a:solidFill>
                  <a:srgbClr val="404040"/>
                </a:solidFill>
                <a:latin typeface="Arial" panose="020B0604020202020204" pitchFamily="34" charset="0"/>
                <a:cs typeface="Arial" panose="020B0604020202020204" pitchFamily="34" charset="0"/>
              </a:rPr>
              <a:t>-Szenario 2. </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3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3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329" name="PlaceHolder 1"/>
          <p:cNvSpPr>
            <a:spLocks noGrp="1"/>
          </p:cNvSpPr>
          <p:nvPr>
            <p:ph type="sldNum" idx="55"/>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453F5984-0C87-45B4-A874-E6191352EC0B}" type="slidenum">
              <a:rPr lang="de-DE" sz="1200" b="0" u="none" strike="noStrike">
                <a:solidFill>
                  <a:schemeClr val="dk1"/>
                </a:solidFill>
                <a:effectLst/>
                <a:uFillTx/>
                <a:latin typeface="Calibri"/>
              </a:rPr>
              <a:t>23</a:t>
            </a:fld>
            <a:endParaRPr lang="en-US" sz="1200" b="0" u="none" strike="noStrike" dirty="0">
              <a:solidFill>
                <a:srgbClr val="000000"/>
              </a:solidFill>
              <a:effectLst/>
              <a:uFillTx/>
              <a:latin typeface="Calibri"/>
            </a:endParaRPr>
          </a:p>
        </p:txBody>
      </p:sp>
      <p:sp>
        <p:nvSpPr>
          <p:cNvPr id="330" name="Textfeld 3"/>
          <p:cNvSpPr/>
          <p:nvPr/>
        </p:nvSpPr>
        <p:spPr>
          <a:xfrm>
            <a:off x="226800" y="1014480"/>
            <a:ext cx="10502640" cy="82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00000"/>
              </a:lnSpc>
              <a:buClr>
                <a:srgbClr val="000000"/>
              </a:buClr>
              <a:buFont typeface="Arial"/>
              <a:buChar char="•"/>
            </a:pPr>
            <a:r>
              <a:rPr lang="de-DE" sz="2400" b="0" u="none" strike="noStrike">
                <a:solidFill>
                  <a:schemeClr val="dk1"/>
                </a:solidFill>
                <a:effectLst/>
                <a:uFillTx/>
                <a:latin typeface="Arial"/>
              </a:rPr>
              <a:t>Mit Hilfe von KI Feedback geben, </a:t>
            </a:r>
            <a:r>
              <a:rPr lang="de-DE" sz="2400" b="0" i="1" u="none" strike="noStrike">
                <a:solidFill>
                  <a:schemeClr val="dk1"/>
                </a:solidFill>
                <a:effectLst/>
                <a:uFillTx/>
                <a:latin typeface="Arial"/>
              </a:rPr>
              <a:t>nachdem</a:t>
            </a:r>
            <a:r>
              <a:rPr lang="de-DE" sz="2400" b="0" u="none" strike="noStrike">
                <a:solidFill>
                  <a:schemeClr val="dk1"/>
                </a:solidFill>
                <a:effectLst/>
                <a:uFillTx/>
                <a:latin typeface="Arial"/>
              </a:rPr>
              <a:t> die Aufgabe abgeschlossen wurde.</a:t>
            </a:r>
            <a:endParaRPr lang="en-US" sz="2400" b="0" u="none" strike="noStrike">
              <a:solidFill>
                <a:srgbClr val="000000"/>
              </a:solidFill>
              <a:effectLst/>
              <a:uFillTx/>
              <a:latin typeface="Calibri"/>
            </a:endParaRPr>
          </a:p>
        </p:txBody>
      </p:sp>
      <p:pic>
        <p:nvPicPr>
          <p:cNvPr id="331" name="Grafik 6" descr="Ein Bild, das Text, Handschrift, Dokument, Tinte enthält.&#10;&#10;KI-generierte Inhalte können fehlerhaft sein."/>
          <p:cNvPicPr/>
          <p:nvPr/>
        </p:nvPicPr>
        <p:blipFill>
          <a:blip r:embed="rId3"/>
          <a:stretch/>
        </p:blipFill>
        <p:spPr>
          <a:xfrm>
            <a:off x="1267920" y="3086280"/>
            <a:ext cx="3541680" cy="3557880"/>
          </a:xfrm>
          <a:prstGeom prst="rect">
            <a:avLst/>
          </a:prstGeom>
          <a:noFill/>
          <a:ln w="0">
            <a:noFill/>
          </a:ln>
        </p:spPr>
      </p:pic>
      <p:sp>
        <p:nvSpPr>
          <p:cNvPr id="332" name="Textfeld 7"/>
          <p:cNvSpPr/>
          <p:nvPr/>
        </p:nvSpPr>
        <p:spPr>
          <a:xfrm>
            <a:off x="365760" y="2062440"/>
            <a:ext cx="5882040" cy="929520"/>
          </a:xfrm>
          <a:prstGeom prst="rect">
            <a:avLst/>
          </a:pr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1" u="none" strike="noStrike" dirty="0">
                <a:solidFill>
                  <a:schemeClr val="dk1"/>
                </a:solidFill>
                <a:effectLst/>
                <a:uFillTx/>
                <a:latin typeface="Arial"/>
              </a:rPr>
              <a:t>Aufgabe: </a:t>
            </a:r>
            <a:r>
              <a:rPr lang="de-DE" sz="1800" b="0" u="none" strike="noStrike" dirty="0">
                <a:solidFill>
                  <a:schemeClr val="dk1"/>
                </a:solidFill>
                <a:effectLst/>
                <a:uFillTx/>
                <a:latin typeface="Arial"/>
              </a:rPr>
              <a:t>Verfasse einen Brief auf Französisch, in dem du den Vorsitzenden eines Unternehmens fragst, ob du dort arbeiten kannst.</a:t>
            </a:r>
            <a:endParaRPr lang="en-US" sz="1800" b="0" u="none" strike="noStrike" dirty="0">
              <a:solidFill>
                <a:srgbClr val="000000"/>
              </a:solidFill>
              <a:effectLst/>
              <a:uFillTx/>
              <a:latin typeface="Calibri"/>
            </a:endParaRPr>
          </a:p>
        </p:txBody>
      </p:sp>
      <p:pic>
        <p:nvPicPr>
          <p:cNvPr id="333" name="Grafik 12" descr="Ein Bild, das Text, Screenshot, Brief, Schrift enthält.&#10;&#10;KI-generierte Inhalte können fehlerhaft sein."/>
          <p:cNvPicPr/>
          <p:nvPr/>
        </p:nvPicPr>
        <p:blipFill>
          <a:blip r:embed="rId4"/>
          <a:srcRect b="13097"/>
          <a:stretch/>
        </p:blipFill>
        <p:spPr>
          <a:xfrm>
            <a:off x="6400800" y="3268080"/>
            <a:ext cx="5266080" cy="2852280"/>
          </a:xfrm>
          <a:prstGeom prst="rect">
            <a:avLst/>
          </a:prstGeom>
          <a:noFill/>
          <a:ln w="38100">
            <a:solidFill>
              <a:srgbClr val="ABC0E4"/>
            </a:solidFill>
            <a:round/>
          </a:ln>
        </p:spPr>
      </p:pic>
      <p:sp>
        <p:nvSpPr>
          <p:cNvPr id="334" name="Pfeil nach rechts 13"/>
          <p:cNvSpPr/>
          <p:nvPr/>
        </p:nvSpPr>
        <p:spPr>
          <a:xfrm>
            <a:off x="5220360" y="4661640"/>
            <a:ext cx="770040" cy="406800"/>
          </a:xfrm>
          <a:prstGeom prst="rightArrow">
            <a:avLst>
              <a:gd name="adj1" fmla="val 50000"/>
              <a:gd name="adj2" fmla="val 50000"/>
            </a:avLst>
          </a:prstGeom>
          <a:gradFill rotWithShape="0">
            <a:gsLst>
              <a:gs pos="0">
                <a:srgbClr val="92D050"/>
              </a:gs>
              <a:gs pos="38000">
                <a:srgbClr val="B4C7E7"/>
              </a:gs>
              <a:gs pos="83000">
                <a:srgbClr val="FFE699"/>
              </a:gs>
              <a:gs pos="100000">
                <a:srgbClr val="92D050"/>
              </a:gs>
            </a:gsLst>
            <a:lin ang="2700000"/>
          </a:gra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pic>
        <p:nvPicPr>
          <p:cNvPr id="335" name="Grafik 15" descr="Ein Bild, das Text, Schrift, Algebra, Quittung enthält.&#10;&#10;KI-generierte Inhalte können fehlerhaft sein."/>
          <p:cNvPicPr/>
          <p:nvPr/>
        </p:nvPicPr>
        <p:blipFill>
          <a:blip r:embed="rId5"/>
          <a:stretch/>
        </p:blipFill>
        <p:spPr>
          <a:xfrm>
            <a:off x="6400800" y="4768560"/>
            <a:ext cx="5266080" cy="1351800"/>
          </a:xfrm>
          <a:prstGeom prst="rect">
            <a:avLst/>
          </a:prstGeom>
          <a:noFill/>
          <a:ln w="0">
            <a:noFill/>
          </a:ln>
        </p:spPr>
      </p:pic>
      <p:sp>
        <p:nvSpPr>
          <p:cNvPr id="2" name="PlaceHolder 2">
            <a:extLst>
              <a:ext uri="{FF2B5EF4-FFF2-40B4-BE49-F238E27FC236}">
                <a16:creationId xmlns:a16="http://schemas.microsoft.com/office/drawing/2014/main" id="{F5C99CC3-06FE-C124-9A66-D0F8CCBB6208}"/>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kern="1200" dirty="0">
                <a:solidFill>
                  <a:srgbClr val="404040"/>
                </a:solidFill>
                <a:effectLst/>
                <a:latin typeface="Arial" panose="020B0604020202020204" pitchFamily="34" charset="0"/>
                <a:ea typeface="+mj-ea"/>
                <a:cs typeface="+mj-cs"/>
              </a:rPr>
              <a:t>Sinnvolle Einsatzmöglichkeiten </a:t>
            </a:r>
            <a:r>
              <a:rPr lang="de-DE" sz="3600" b="1" kern="1200" dirty="0">
                <a:solidFill>
                  <a:srgbClr val="8D67A8"/>
                </a:solidFill>
                <a:effectLst/>
                <a:latin typeface="Arial" panose="020B0604020202020204" pitchFamily="34" charset="0"/>
                <a:ea typeface="+mj-ea"/>
                <a:cs typeface="+mj-cs"/>
              </a:rPr>
              <a:t>(</a:t>
            </a:r>
            <a:r>
              <a:rPr lang="de-DE" sz="3600" b="1" i="1" kern="1200" dirty="0">
                <a:solidFill>
                  <a:srgbClr val="8D67A8"/>
                </a:solidFill>
                <a:effectLst/>
                <a:latin typeface="Arial" panose="020B0604020202020204" pitchFamily="34" charset="0"/>
                <a:ea typeface="+mj-ea"/>
                <a:cs typeface="+mj-cs"/>
              </a:rPr>
              <a:t>Ausbau</a:t>
            </a:r>
            <a:r>
              <a:rPr lang="de-DE" sz="3600" b="1" kern="1200" dirty="0">
                <a:solidFill>
                  <a:srgbClr val="8D67A8"/>
                </a:solidFill>
                <a:effectLst/>
                <a:latin typeface="Arial" panose="020B0604020202020204" pitchFamily="34" charset="0"/>
                <a:ea typeface="+mj-ea"/>
                <a:cs typeface="+mj-cs"/>
              </a:rPr>
              <a:t>)</a:t>
            </a:r>
          </a:p>
          <a:p>
            <a:endParaRPr lang="de-DE" sz="3600" b="1" dirty="0">
              <a:latin typeface="Calibri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338" name="PlaceHolder 1"/>
          <p:cNvSpPr>
            <a:spLocks noGrp="1"/>
          </p:cNvSpPr>
          <p:nvPr>
            <p:ph type="sldNum" idx="56"/>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9696F19F-DAD1-4D7B-8D58-F01706AE5327}" type="slidenum">
              <a:rPr lang="de-DE" sz="1200" b="0" u="none" strike="noStrike">
                <a:solidFill>
                  <a:schemeClr val="dk1"/>
                </a:solidFill>
                <a:effectLst/>
                <a:uFillTx/>
                <a:latin typeface="Calibri"/>
              </a:rPr>
              <a:t>24</a:t>
            </a:fld>
            <a:endParaRPr lang="en-US" sz="1200" b="0" u="none" strike="noStrike" dirty="0">
              <a:solidFill>
                <a:srgbClr val="000000"/>
              </a:solidFill>
              <a:effectLst/>
              <a:uFillTx/>
              <a:latin typeface="Calibri"/>
            </a:endParaRPr>
          </a:p>
        </p:txBody>
      </p:sp>
      <p:sp>
        <p:nvSpPr>
          <p:cNvPr id="339" name="Textfeld 3"/>
          <p:cNvSpPr/>
          <p:nvPr/>
        </p:nvSpPr>
        <p:spPr>
          <a:xfrm>
            <a:off x="226800" y="1028160"/>
            <a:ext cx="5559120" cy="193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00000"/>
              </a:lnSpc>
              <a:buClr>
                <a:srgbClr val="000000"/>
              </a:buClr>
              <a:buFont typeface="Arial"/>
              <a:buChar char="•"/>
            </a:pPr>
            <a:r>
              <a:rPr lang="de-DE" sz="2400" b="0" u="none" strike="noStrike">
                <a:solidFill>
                  <a:schemeClr val="dk1"/>
                </a:solidFill>
                <a:effectLst/>
                <a:uFillTx/>
                <a:latin typeface="Arial"/>
              </a:rPr>
              <a:t>Es kann schnell passieren, dass die KI den SuS das Denken abnimmt, indem die Aufgabe von der KI bearbeitet wird oder direkt eine verbesserte Version angeboten wird.</a:t>
            </a:r>
            <a:endParaRPr lang="en-US" sz="2400" b="0" u="none" strike="noStrike">
              <a:solidFill>
                <a:srgbClr val="000000"/>
              </a:solidFill>
              <a:effectLst/>
              <a:uFillTx/>
              <a:latin typeface="Calibri"/>
            </a:endParaRPr>
          </a:p>
        </p:txBody>
      </p:sp>
      <p:pic>
        <p:nvPicPr>
          <p:cNvPr id="340" name="Grafik 13" descr="Daumen hoch-Zeichen mit einfarbiger Füllung"/>
          <p:cNvPicPr/>
          <p:nvPr/>
        </p:nvPicPr>
        <p:blipFill>
          <a:blip r:embed="rId3">
            <a:extLst>
              <a:ext uri="{96DAC541-7B7A-43D3-8B79-37D633B846F1}">
                <asvg:svgBlip xmlns:asvg="http://schemas.microsoft.com/office/drawing/2016/SVG/main" r:embed="rId4"/>
              </a:ext>
            </a:extLst>
          </a:blip>
          <a:stretch/>
        </p:blipFill>
        <p:spPr>
          <a:xfrm rot="10800000">
            <a:off x="6995880" y="63000"/>
            <a:ext cx="2905200" cy="2905200"/>
          </a:xfrm>
          <a:prstGeom prst="rect">
            <a:avLst/>
          </a:prstGeom>
          <a:noFill/>
          <a:ln w="0">
            <a:noFill/>
          </a:ln>
        </p:spPr>
      </p:pic>
      <p:pic>
        <p:nvPicPr>
          <p:cNvPr id="341" name="Grafik 1" descr="Ein Bild, das Text, Screenshot, Brief, Schrift enthält.&#10;&#10;KI-generierte Inhalte können fehlerhaft sein."/>
          <p:cNvPicPr/>
          <p:nvPr/>
        </p:nvPicPr>
        <p:blipFill>
          <a:blip r:embed="rId5"/>
          <a:srcRect b="-2748"/>
          <a:stretch/>
        </p:blipFill>
        <p:spPr>
          <a:xfrm>
            <a:off x="5492520" y="3031920"/>
            <a:ext cx="5452560" cy="3492360"/>
          </a:xfrm>
          <a:prstGeom prst="rect">
            <a:avLst/>
          </a:prstGeom>
          <a:noFill/>
          <a:ln w="38100">
            <a:solidFill>
              <a:srgbClr val="ABC0E4"/>
            </a:solidFill>
            <a:round/>
          </a:ln>
        </p:spPr>
      </p:pic>
      <p:sp>
        <p:nvSpPr>
          <p:cNvPr id="2" name="PlaceHolder 2">
            <a:extLst>
              <a:ext uri="{FF2B5EF4-FFF2-40B4-BE49-F238E27FC236}">
                <a16:creationId xmlns:a16="http://schemas.microsoft.com/office/drawing/2014/main" id="{5923882E-F83A-6DBB-3420-796F0E720C82}"/>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kern="1200" dirty="0">
                <a:solidFill>
                  <a:srgbClr val="8D67A8"/>
                </a:solidFill>
                <a:effectLst/>
                <a:latin typeface="Arial" panose="020B0604020202020204" pitchFamily="34" charset="0"/>
                <a:ea typeface="+mj-ea"/>
                <a:cs typeface="+mj-cs"/>
              </a:rPr>
              <a:t>Achtung!</a:t>
            </a:r>
          </a:p>
          <a:p>
            <a:endParaRPr lang="de-DE" sz="3600" b="1" dirty="0">
              <a:latin typeface="Calibri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344" name="PlaceHolder 1"/>
          <p:cNvSpPr>
            <a:spLocks noGrp="1"/>
          </p:cNvSpPr>
          <p:nvPr>
            <p:ph type="sldNum" idx="57"/>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D6714181-2946-4605-A340-E079BA984F73}" type="slidenum">
              <a:rPr lang="de-DE" sz="1200" b="0" u="none" strike="noStrike">
                <a:solidFill>
                  <a:schemeClr val="dk1"/>
                </a:solidFill>
                <a:effectLst/>
                <a:uFillTx/>
                <a:latin typeface="Calibri"/>
              </a:rPr>
              <a:t>25</a:t>
            </a:fld>
            <a:endParaRPr lang="en-US" sz="1200" b="0" u="none" strike="noStrike">
              <a:solidFill>
                <a:srgbClr val="000000"/>
              </a:solidFill>
              <a:effectLst/>
              <a:uFillTx/>
              <a:latin typeface="Calibri"/>
            </a:endParaRPr>
          </a:p>
        </p:txBody>
      </p:sp>
      <p:sp>
        <p:nvSpPr>
          <p:cNvPr id="345" name="Textfeld 5"/>
          <p:cNvSpPr/>
          <p:nvPr/>
        </p:nvSpPr>
        <p:spPr>
          <a:xfrm>
            <a:off x="226800" y="1029600"/>
            <a:ext cx="11086560" cy="50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14440" indent="-514440" defTabSz="914400">
              <a:lnSpc>
                <a:spcPct val="100000"/>
              </a:lnSpc>
              <a:spcBef>
                <a:spcPts val="1199"/>
              </a:spcBef>
              <a:spcAft>
                <a:spcPts val="1199"/>
              </a:spcAft>
              <a:buClr>
                <a:srgbClr val="000000"/>
              </a:buClr>
              <a:buFont typeface="Calibri Light"/>
              <a:buAutoNum type="arabicPeriod"/>
            </a:pPr>
            <a:r>
              <a:rPr lang="de-DE" sz="2400" b="0" u="none" strike="noStrike">
                <a:solidFill>
                  <a:schemeClr val="dk1"/>
                </a:solidFill>
                <a:effectLst/>
                <a:uFillTx/>
                <a:latin typeface="Arial"/>
              </a:rPr>
              <a:t>SuS erst </a:t>
            </a:r>
            <a:r>
              <a:rPr lang="de-DE" sz="2400" b="1" u="none" strike="noStrike">
                <a:solidFill>
                  <a:schemeClr val="dk1"/>
                </a:solidFill>
                <a:effectLst/>
                <a:uFillTx/>
                <a:latin typeface="Arial"/>
              </a:rPr>
              <a:t>ohne </a:t>
            </a:r>
            <a:r>
              <a:rPr lang="de-DE" sz="2400" b="0" u="none" strike="noStrike">
                <a:solidFill>
                  <a:schemeClr val="dk1"/>
                </a:solidFill>
                <a:effectLst/>
                <a:uFillTx/>
                <a:latin typeface="Arial"/>
              </a:rPr>
              <a:t>den Einsatz von KI schreiben lassen. Schwierigkeiten und Hindernisse zulassen, da diese Teil des Lernprozesses sind.</a:t>
            </a:r>
            <a:endParaRPr lang="en-US" sz="2400" b="0" u="none" strike="noStrike">
              <a:solidFill>
                <a:srgbClr val="000000"/>
              </a:solidFill>
              <a:effectLst/>
              <a:uFillTx/>
              <a:latin typeface="Calibri"/>
            </a:endParaRPr>
          </a:p>
          <a:p>
            <a:pPr marL="514440" indent="-514440" defTabSz="914400">
              <a:lnSpc>
                <a:spcPct val="100000"/>
              </a:lnSpc>
              <a:spcBef>
                <a:spcPts val="1199"/>
              </a:spcBef>
              <a:spcAft>
                <a:spcPts val="1199"/>
              </a:spcAft>
              <a:buClr>
                <a:srgbClr val="000000"/>
              </a:buClr>
              <a:buFont typeface="Calibri Light"/>
              <a:buAutoNum type="arabicPeriod"/>
            </a:pPr>
            <a:r>
              <a:rPr lang="de-DE" sz="2400" b="0" u="none" strike="noStrike">
                <a:solidFill>
                  <a:schemeClr val="dk1"/>
                </a:solidFill>
                <a:effectLst/>
                <a:uFillTx/>
                <a:latin typeface="Arial"/>
              </a:rPr>
              <a:t>SuS die KI nach </a:t>
            </a:r>
            <a:r>
              <a:rPr lang="de-DE" sz="2400" b="1" u="none" strike="noStrike">
                <a:solidFill>
                  <a:schemeClr val="dk1"/>
                </a:solidFill>
                <a:effectLst/>
                <a:uFillTx/>
                <a:latin typeface="Arial"/>
              </a:rPr>
              <a:t>Feedback und Tipps </a:t>
            </a:r>
            <a:r>
              <a:rPr lang="de-DE" sz="2400" b="0" u="none" strike="noStrike">
                <a:solidFill>
                  <a:schemeClr val="dk1"/>
                </a:solidFill>
                <a:effectLst/>
                <a:uFillTx/>
                <a:latin typeface="Arial"/>
              </a:rPr>
              <a:t>fragen lassen. Dabei ist sicherzustellen, dass die KI keine neuen Texte erstellt, sondern Ideen für die Verbesserung der bestehenden Texte gefunden werden.</a:t>
            </a:r>
            <a:endParaRPr lang="en-US" sz="2400" b="0" u="none" strike="noStrike">
              <a:solidFill>
                <a:srgbClr val="000000"/>
              </a:solidFill>
              <a:effectLst/>
              <a:uFillTx/>
              <a:latin typeface="Calibri"/>
            </a:endParaRPr>
          </a:p>
          <a:p>
            <a:pPr marL="514440" indent="-514440" defTabSz="914400">
              <a:lnSpc>
                <a:spcPct val="100000"/>
              </a:lnSpc>
              <a:spcBef>
                <a:spcPts val="1199"/>
              </a:spcBef>
              <a:spcAft>
                <a:spcPts val="1199"/>
              </a:spcAft>
              <a:buClr>
                <a:srgbClr val="000000"/>
              </a:buClr>
              <a:buFont typeface="Calibri Light"/>
              <a:buAutoNum type="arabicPeriod"/>
            </a:pPr>
            <a:r>
              <a:rPr lang="de-DE" sz="2400" b="0" u="none" strike="noStrike">
                <a:solidFill>
                  <a:schemeClr val="dk1"/>
                </a:solidFill>
                <a:effectLst/>
                <a:uFillTx/>
                <a:latin typeface="Arial"/>
              </a:rPr>
              <a:t>Sollte KI zur Erstellung neuer Ideen genutzt werden, darf diese dabei nicht als allwissend oder bestimmend aufgefasst werden. </a:t>
            </a:r>
            <a:r>
              <a:rPr lang="de-DE" sz="2400" b="1" u="none" strike="noStrike">
                <a:solidFill>
                  <a:schemeClr val="dk1"/>
                </a:solidFill>
                <a:effectLst/>
                <a:uFillTx/>
                <a:latin typeface="Arial"/>
              </a:rPr>
              <a:t>Die SuS lieber eine Vielzahl von Ideen erstellen lassen</a:t>
            </a:r>
            <a:r>
              <a:rPr lang="de-DE" sz="2400" b="0" u="none" strike="noStrike">
                <a:solidFill>
                  <a:schemeClr val="dk1"/>
                </a:solidFill>
                <a:effectLst/>
                <a:uFillTx/>
                <a:latin typeface="Arial"/>
              </a:rPr>
              <a:t>, sodass eine Auswahl verschiedener Ergebnisse besteht.</a:t>
            </a:r>
            <a:endParaRPr lang="en-US" sz="2400" b="0" u="none" strike="noStrike">
              <a:solidFill>
                <a:srgbClr val="000000"/>
              </a:solidFill>
              <a:effectLst/>
              <a:uFillTx/>
              <a:latin typeface="Calibri"/>
            </a:endParaRPr>
          </a:p>
          <a:p>
            <a:pPr marL="514440" indent="-514440" defTabSz="914400">
              <a:lnSpc>
                <a:spcPct val="100000"/>
              </a:lnSpc>
              <a:spcBef>
                <a:spcPts val="1199"/>
              </a:spcBef>
              <a:spcAft>
                <a:spcPts val="1199"/>
              </a:spcAft>
              <a:buClr>
                <a:srgbClr val="000000"/>
              </a:buClr>
              <a:buFont typeface="Calibri Light"/>
              <a:buAutoNum type="arabicPeriod"/>
            </a:pPr>
            <a:r>
              <a:rPr lang="de-DE" sz="2400" b="0" u="none" strike="noStrike">
                <a:solidFill>
                  <a:schemeClr val="dk1"/>
                </a:solidFill>
                <a:effectLst/>
                <a:uFillTx/>
                <a:latin typeface="Arial"/>
              </a:rPr>
              <a:t>Sicherstellen, dass die Ergebnisse </a:t>
            </a:r>
            <a:r>
              <a:rPr lang="de-DE" sz="2400" b="1" u="none" strike="noStrike">
                <a:solidFill>
                  <a:schemeClr val="dk1"/>
                </a:solidFill>
                <a:effectLst/>
                <a:uFillTx/>
                <a:latin typeface="Arial"/>
              </a:rPr>
              <a:t>von den SuS kritisch hinterfragt werden</a:t>
            </a:r>
            <a:r>
              <a:rPr lang="de-DE" sz="2400" b="0" u="none" strike="noStrike">
                <a:solidFill>
                  <a:schemeClr val="dk1"/>
                </a:solidFill>
                <a:effectLst/>
                <a:uFillTx/>
                <a:latin typeface="Arial"/>
              </a:rPr>
              <a:t>. So werden die </a:t>
            </a:r>
            <a:r>
              <a:rPr lang="de-DE" sz="2400" b="1" u="none" strike="noStrike">
                <a:solidFill>
                  <a:schemeClr val="dk1"/>
                </a:solidFill>
                <a:effectLst/>
                <a:uFillTx/>
                <a:latin typeface="Arial"/>
              </a:rPr>
              <a:t>Grenzen der KI-Modelle </a:t>
            </a:r>
            <a:r>
              <a:rPr lang="de-DE" sz="2400" b="0" u="none" strike="noStrike">
                <a:solidFill>
                  <a:schemeClr val="dk1"/>
                </a:solidFill>
                <a:effectLst/>
                <a:uFillTx/>
                <a:latin typeface="Arial"/>
              </a:rPr>
              <a:t>sichtbar.</a:t>
            </a:r>
            <a:endParaRPr lang="en-US" sz="2400" b="0" u="none" strike="noStrike">
              <a:solidFill>
                <a:srgbClr val="000000"/>
              </a:solidFill>
              <a:effectLst/>
              <a:uFillTx/>
              <a:latin typeface="Calibri"/>
            </a:endParaRPr>
          </a:p>
        </p:txBody>
      </p:sp>
      <p:sp>
        <p:nvSpPr>
          <p:cNvPr id="2" name="PlaceHolder 2">
            <a:extLst>
              <a:ext uri="{FF2B5EF4-FFF2-40B4-BE49-F238E27FC236}">
                <a16:creationId xmlns:a16="http://schemas.microsoft.com/office/drawing/2014/main" id="{EC4BFCB6-DFEE-9610-3946-1FF57BE5A574}"/>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kern="1200" dirty="0">
                <a:solidFill>
                  <a:srgbClr val="404040"/>
                </a:solidFill>
                <a:effectLst/>
                <a:latin typeface="Arial" panose="020B0604020202020204" pitchFamily="34" charset="0"/>
                <a:ea typeface="+mj-ea"/>
                <a:cs typeface="+mj-cs"/>
              </a:rPr>
              <a:t>Sinnvolle Einsatzmöglichkeiten </a:t>
            </a:r>
            <a:r>
              <a:rPr lang="de-DE" sz="3600" b="1" kern="1200" dirty="0">
                <a:solidFill>
                  <a:srgbClr val="8D67A8"/>
                </a:solidFill>
                <a:effectLst/>
                <a:latin typeface="Arial" panose="020B0604020202020204" pitchFamily="34" charset="0"/>
                <a:ea typeface="+mj-ea"/>
                <a:cs typeface="+mj-cs"/>
              </a:rPr>
              <a:t>(</a:t>
            </a:r>
            <a:r>
              <a:rPr lang="de-DE" sz="3600" b="1" i="1" kern="1200" dirty="0">
                <a:solidFill>
                  <a:srgbClr val="8D67A8"/>
                </a:solidFill>
                <a:effectLst/>
                <a:latin typeface="Arial" panose="020B0604020202020204" pitchFamily="34" charset="0"/>
                <a:ea typeface="+mj-ea"/>
                <a:cs typeface="+mj-cs"/>
              </a:rPr>
              <a:t>Ausbau</a:t>
            </a:r>
            <a:r>
              <a:rPr lang="de-DE" sz="3600" b="1" kern="1200" dirty="0">
                <a:solidFill>
                  <a:srgbClr val="8D67A8"/>
                </a:solidFill>
                <a:effectLst/>
                <a:latin typeface="Arial" panose="020B0604020202020204" pitchFamily="34" charset="0"/>
                <a:ea typeface="+mj-ea"/>
                <a:cs typeface="+mj-cs"/>
              </a:rPr>
              <a:t>)</a:t>
            </a:r>
          </a:p>
          <a:p>
            <a:endParaRPr lang="de-DE" sz="3600" b="1" dirty="0">
              <a:latin typeface="Calibri Light"/>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3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3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3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348" name="PlaceHolder 1"/>
          <p:cNvSpPr>
            <a:spLocks noGrp="1"/>
          </p:cNvSpPr>
          <p:nvPr>
            <p:ph type="sldNum" idx="5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C19CBD54-97E2-4EB4-8E2B-32A3C4F9D2B8}" type="slidenum">
              <a:rPr lang="de-DE" sz="1200" b="0" u="none" strike="noStrike">
                <a:solidFill>
                  <a:schemeClr val="dk1"/>
                </a:solidFill>
                <a:effectLst/>
                <a:uFillTx/>
                <a:latin typeface="Calibri"/>
              </a:rPr>
              <a:t>26</a:t>
            </a:fld>
            <a:endParaRPr lang="en-US" sz="1200" b="0" u="none" strike="noStrike">
              <a:solidFill>
                <a:srgbClr val="000000"/>
              </a:solidFill>
              <a:effectLst/>
              <a:uFillTx/>
              <a:latin typeface="Calibri"/>
            </a:endParaRPr>
          </a:p>
        </p:txBody>
      </p:sp>
      <p:sp>
        <p:nvSpPr>
          <p:cNvPr id="349" name="Textfeld 3"/>
          <p:cNvSpPr/>
          <p:nvPr/>
        </p:nvSpPr>
        <p:spPr>
          <a:xfrm>
            <a:off x="226800" y="1243440"/>
            <a:ext cx="10659960" cy="3414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00000"/>
              </a:lnSpc>
              <a:buClr>
                <a:srgbClr val="000000"/>
              </a:buClr>
              <a:buFont typeface="Arial"/>
              <a:buChar char="•"/>
            </a:pPr>
            <a:r>
              <a:rPr lang="de-DE" sz="2400" b="0" u="none" strike="noStrike" dirty="0">
                <a:solidFill>
                  <a:schemeClr val="dk1"/>
                </a:solidFill>
                <a:effectLst/>
                <a:uFillTx/>
                <a:latin typeface="Arial"/>
              </a:rPr>
              <a:t>Mit Hilfe von KI Feedback geben, </a:t>
            </a:r>
            <a:r>
              <a:rPr lang="de-DE" sz="2400" b="0" i="1" u="none" strike="noStrike" dirty="0">
                <a:solidFill>
                  <a:schemeClr val="dk1"/>
                </a:solidFill>
                <a:effectLst/>
                <a:uFillTx/>
                <a:latin typeface="Arial"/>
              </a:rPr>
              <a:t>nachdem</a:t>
            </a:r>
            <a:r>
              <a:rPr lang="de-DE" sz="2400" b="0" u="none" strike="noStrike" dirty="0">
                <a:solidFill>
                  <a:schemeClr val="dk1"/>
                </a:solidFill>
                <a:effectLst/>
                <a:uFillTx/>
                <a:latin typeface="Arial"/>
              </a:rPr>
              <a:t> die Aufgabe abgeschlossen wurde.</a:t>
            </a:r>
            <a:endParaRPr lang="en-US" sz="2400" b="0" u="none" strike="noStrike" dirty="0">
              <a:solidFill>
                <a:srgbClr val="000000"/>
              </a:solidFill>
              <a:effectLst/>
              <a:uFillTx/>
              <a:latin typeface="Calibri"/>
            </a:endParaRPr>
          </a:p>
          <a:p>
            <a:pPr defTabSz="914400">
              <a:lnSpc>
                <a:spcPct val="100000"/>
              </a:lnSpc>
            </a:pPr>
            <a:endParaRPr lang="en-US" sz="2400" b="0" u="none" strike="noStrike" dirty="0">
              <a:solidFill>
                <a:srgbClr val="000000"/>
              </a:solidFill>
              <a:effectLst/>
              <a:uFillTx/>
              <a:latin typeface="Calibri"/>
            </a:endParaRPr>
          </a:p>
          <a:p>
            <a:pPr marL="285840" indent="-285840" defTabSz="914400">
              <a:lnSpc>
                <a:spcPct val="100000"/>
              </a:lnSpc>
              <a:buClr>
                <a:srgbClr val="000000"/>
              </a:buClr>
              <a:buFont typeface="Arial"/>
              <a:buChar char="•"/>
            </a:pPr>
            <a:r>
              <a:rPr lang="de-DE" sz="2400" b="0" u="none" strike="noStrike" dirty="0">
                <a:solidFill>
                  <a:schemeClr val="dk1"/>
                </a:solidFill>
                <a:effectLst/>
                <a:uFillTx/>
                <a:latin typeface="Arial"/>
              </a:rPr>
              <a:t>KI dafür nutzen, dass </a:t>
            </a:r>
            <a:r>
              <a:rPr lang="de-DE" sz="2400" b="0" u="none" strike="noStrike" dirty="0" err="1">
                <a:solidFill>
                  <a:schemeClr val="dk1"/>
                </a:solidFill>
                <a:effectLst/>
                <a:uFillTx/>
                <a:latin typeface="Arial"/>
              </a:rPr>
              <a:t>SuS</a:t>
            </a:r>
            <a:r>
              <a:rPr lang="de-DE" sz="2400" b="0" u="none" strike="noStrike" dirty="0">
                <a:solidFill>
                  <a:schemeClr val="dk1"/>
                </a:solidFill>
                <a:effectLst/>
                <a:uFillTx/>
                <a:latin typeface="Arial"/>
              </a:rPr>
              <a:t> eigenständige Tests und Leistungsüberprüfungen durchführen können.</a:t>
            </a:r>
            <a:endParaRPr lang="en-US" sz="2400" b="0" u="none" strike="noStrike" dirty="0">
              <a:solidFill>
                <a:srgbClr val="000000"/>
              </a:solidFill>
              <a:effectLst/>
              <a:uFillTx/>
              <a:latin typeface="Calibri"/>
            </a:endParaRPr>
          </a:p>
          <a:p>
            <a:pPr defTabSz="914400">
              <a:lnSpc>
                <a:spcPct val="100000"/>
              </a:lnSpc>
            </a:pPr>
            <a:endParaRPr lang="en-US" sz="2400" b="0" u="none" strike="noStrike" dirty="0">
              <a:solidFill>
                <a:srgbClr val="000000"/>
              </a:solidFill>
              <a:effectLst/>
              <a:uFillTx/>
              <a:latin typeface="Calibri"/>
            </a:endParaRPr>
          </a:p>
          <a:p>
            <a:pPr defTabSz="914400">
              <a:lnSpc>
                <a:spcPct val="100000"/>
              </a:lnSpc>
            </a:pPr>
            <a:endParaRPr lang="en-US" sz="2400" b="0" u="none" strike="noStrike" dirty="0">
              <a:solidFill>
                <a:srgbClr val="000000"/>
              </a:solidFill>
              <a:effectLst/>
              <a:uFillTx/>
              <a:latin typeface="Calibri"/>
            </a:endParaRPr>
          </a:p>
          <a:p>
            <a:pPr defTabSz="914400">
              <a:lnSpc>
                <a:spcPct val="100000"/>
              </a:lnSpc>
            </a:pPr>
            <a:r>
              <a:rPr lang="de-DE" sz="2400" b="1" u="none" strike="noStrike" dirty="0">
                <a:solidFill>
                  <a:srgbClr val="8D67A8"/>
                </a:solidFill>
                <a:effectLst/>
                <a:uFillTx/>
                <a:latin typeface="Arial"/>
              </a:rPr>
              <a:t>Achtung!</a:t>
            </a:r>
            <a:r>
              <a:rPr lang="de-DE" sz="2400" b="1" u="none" strike="noStrike" dirty="0">
                <a:solidFill>
                  <a:srgbClr val="F075BD"/>
                </a:solidFill>
                <a:effectLst/>
                <a:uFillTx/>
                <a:latin typeface="Arial"/>
              </a:rPr>
              <a:t> </a:t>
            </a:r>
            <a:r>
              <a:rPr lang="de-DE" sz="2400" b="0" u="none" strike="noStrike" dirty="0">
                <a:solidFill>
                  <a:schemeClr val="dk1"/>
                </a:solidFill>
                <a:effectLst/>
                <a:uFillTx/>
                <a:latin typeface="Arial"/>
              </a:rPr>
              <a:t>Die Ergebnisse werden bei </a:t>
            </a:r>
            <a:r>
              <a:rPr lang="de-DE" sz="2400" b="0" i="1" u="none" strike="noStrike" dirty="0">
                <a:solidFill>
                  <a:schemeClr val="dk1"/>
                </a:solidFill>
                <a:effectLst/>
                <a:uFillTx/>
                <a:latin typeface="Arial"/>
              </a:rPr>
              <a:t>jeder</a:t>
            </a:r>
            <a:r>
              <a:rPr lang="de-DE" sz="2400" b="0" u="none" strike="noStrike" dirty="0">
                <a:solidFill>
                  <a:schemeClr val="dk1"/>
                </a:solidFill>
                <a:effectLst/>
                <a:uFillTx/>
                <a:latin typeface="Arial"/>
              </a:rPr>
              <a:t> Nutzung variieren, selbst wenn ein identischer Prompt verwendet wurde. </a:t>
            </a:r>
            <a:endParaRPr lang="en-US" sz="2400" b="0" u="none" strike="noStrike" dirty="0">
              <a:solidFill>
                <a:srgbClr val="000000"/>
              </a:solidFill>
              <a:effectLst/>
              <a:uFillTx/>
              <a:latin typeface="Calibri"/>
            </a:endParaRPr>
          </a:p>
        </p:txBody>
      </p:sp>
      <p:grpSp>
        <p:nvGrpSpPr>
          <p:cNvPr id="350" name="Gruppieren 2"/>
          <p:cNvGrpSpPr/>
          <p:nvPr/>
        </p:nvGrpSpPr>
        <p:grpSpPr>
          <a:xfrm>
            <a:off x="550800" y="5068800"/>
            <a:ext cx="10180440" cy="1214640"/>
            <a:chOff x="550800" y="5068800"/>
            <a:chExt cx="10180440" cy="1214640"/>
          </a:xfrm>
        </p:grpSpPr>
        <p:grpSp>
          <p:nvGrpSpPr>
            <p:cNvPr id="351" name="Gruppieren 2"/>
            <p:cNvGrpSpPr/>
            <p:nvPr/>
          </p:nvGrpSpPr>
          <p:grpSpPr>
            <a:xfrm>
              <a:off x="550800" y="5068800"/>
              <a:ext cx="10180440" cy="1214640"/>
              <a:chOff x="550800" y="5068800"/>
              <a:chExt cx="10180440" cy="1214640"/>
            </a:xfrm>
          </p:grpSpPr>
          <p:sp>
            <p:nvSpPr>
              <p:cNvPr id="352" name="Abgerundetes Rechteck 4"/>
              <p:cNvSpPr/>
              <p:nvPr/>
            </p:nvSpPr>
            <p:spPr>
              <a:xfrm>
                <a:off x="649800" y="5136840"/>
                <a:ext cx="10081440" cy="1146600"/>
              </a:xfrm>
              <a:prstGeom prst="roundRect">
                <a:avLst>
                  <a:gd name="adj" fmla="val 16667"/>
                </a:avLst>
              </a:prstGeom>
              <a:noFill/>
              <a:ln w="25400">
                <a:solidFill>
                  <a:srgbClr val="FF9352"/>
                </a:solidFill>
              </a:ln>
            </p:spPr>
            <p:style>
              <a:lnRef idx="2">
                <a:schemeClr val="accent1">
                  <a:shade val="15000"/>
                </a:schemeClr>
              </a:lnRef>
              <a:fillRef idx="1">
                <a:schemeClr val="accent1"/>
              </a:fillRef>
              <a:effectRef idx="0">
                <a:schemeClr val="accent1"/>
              </a:effectRef>
              <a:fontRef idx="minor"/>
            </p:style>
            <p:txBody>
              <a:bodyPr lIns="90000" tIns="45000" rIns="90000" bIns="45000" numCol="1" spcCol="0" anchor="ctr">
                <a:noAutofit/>
              </a:bodyPr>
              <a:lstStyle/>
              <a:p>
                <a:pPr defTabSz="914400">
                  <a:lnSpc>
                    <a:spcPct val="100000"/>
                  </a:lnSpc>
                </a:pPr>
                <a:endParaRPr lang="de-DE" sz="1800" b="0" u="none" strike="noStrike">
                  <a:solidFill>
                    <a:schemeClr val="lt1"/>
                  </a:solidFill>
                  <a:effectLst/>
                  <a:uFillTx/>
                  <a:latin typeface="Calibri"/>
                </a:endParaRPr>
              </a:p>
            </p:txBody>
          </p:sp>
          <p:sp>
            <p:nvSpPr>
              <p:cNvPr id="353" name="Abgerundetes Rechteck 5"/>
              <p:cNvSpPr/>
              <p:nvPr/>
            </p:nvSpPr>
            <p:spPr>
              <a:xfrm>
                <a:off x="550800" y="5129280"/>
                <a:ext cx="1159920" cy="368280"/>
              </a:xfrm>
              <a:prstGeom prst="roundRect">
                <a:avLst>
                  <a:gd name="adj" fmla="val 16667"/>
                </a:avLst>
              </a:prstGeom>
              <a:solidFill>
                <a:schemeClr val="bg1"/>
              </a:solidFill>
              <a:ln>
                <a:solidFill>
                  <a:srgbClr val="FF9352"/>
                </a:solidFill>
              </a:ln>
            </p:spPr>
            <p:style>
              <a:lnRef idx="2">
                <a:schemeClr val="accent1">
                  <a:shade val="15000"/>
                </a:schemeClr>
              </a:lnRef>
              <a:fillRef idx="1">
                <a:schemeClr val="accent1"/>
              </a:fillRef>
              <a:effectRef idx="0">
                <a:schemeClr val="accent1"/>
              </a:effectRef>
              <a:fontRef idx="minor"/>
            </p:style>
            <p:txBody>
              <a:bodyPr lIns="90000" tIns="45000" rIns="90000" bIns="45000" numCol="1" spcCol="0" anchor="ctr">
                <a:noAutofit/>
              </a:bodyPr>
              <a:lstStyle/>
              <a:p>
                <a:pPr defTabSz="914400">
                  <a:lnSpc>
                    <a:spcPct val="100000"/>
                  </a:lnSpc>
                </a:pPr>
                <a:endParaRPr lang="de-DE" sz="1800" b="0" u="none" strike="noStrike">
                  <a:solidFill>
                    <a:schemeClr val="lt1"/>
                  </a:solidFill>
                  <a:effectLst/>
                  <a:uFillTx/>
                  <a:latin typeface="Calibri"/>
                </a:endParaRPr>
              </a:p>
            </p:txBody>
          </p:sp>
          <p:sp>
            <p:nvSpPr>
              <p:cNvPr id="354" name="Textfeld 5"/>
              <p:cNvSpPr/>
              <p:nvPr/>
            </p:nvSpPr>
            <p:spPr>
              <a:xfrm>
                <a:off x="1000440" y="5136840"/>
                <a:ext cx="710640" cy="248760"/>
              </a:xfrm>
              <a:prstGeom prst="rect">
                <a:avLst/>
              </a:prstGeom>
              <a:noFill/>
              <a:ln>
                <a:noFill/>
              </a:ln>
            </p:spPr>
            <p:style>
              <a:lnRef idx="0">
                <a:scrgbClr r="0" g="0" b="0"/>
              </a:lnRef>
              <a:fillRef idx="0">
                <a:scrgbClr r="0" g="0" b="0"/>
              </a:fillRef>
              <a:effectRef idx="0">
                <a:scrgbClr r="0" g="0" b="0"/>
              </a:effectRef>
              <a:fontRef idx="minor">
                <a:schemeClr val="dk1"/>
              </a:fontRef>
            </p:style>
            <p:txBody>
              <a:bodyPr lIns="90000" tIns="45000" rIns="90000" bIns="45000" numCol="1" spcCol="0" anchor="t">
                <a:noAutofit/>
              </a:bodyPr>
              <a:lstStyle/>
              <a:p>
                <a:pPr algn="just" defTabSz="914400">
                  <a:lnSpc>
                    <a:spcPct val="150000"/>
                  </a:lnSpc>
                </a:pPr>
                <a:r>
                  <a:rPr lang="de-DE" sz="1100" b="1" u="none" strike="noStrike" dirty="0">
                    <a:solidFill>
                      <a:srgbClr val="000000"/>
                    </a:solidFill>
                    <a:effectLst/>
                    <a:uFillTx/>
                    <a:latin typeface="Arial"/>
                    <a:ea typeface="Arial"/>
                  </a:rPr>
                  <a:t>MERKE</a:t>
                </a:r>
                <a:endParaRPr lang="en-US" sz="1100" b="0" u="none" strike="noStrike" dirty="0">
                  <a:solidFill>
                    <a:srgbClr val="000000"/>
                  </a:solidFill>
                  <a:effectLst/>
                  <a:uFillTx/>
                  <a:latin typeface="Calibri"/>
                </a:endParaRPr>
              </a:p>
            </p:txBody>
          </p:sp>
          <p:pic>
            <p:nvPicPr>
              <p:cNvPr id="355" name="Grafik 7" descr="Glühbirne und Stift mit einfarbiger Füllung"/>
              <p:cNvPicPr/>
              <p:nvPr/>
            </p:nvPicPr>
            <p:blipFill>
              <a:blip r:embed="rId3">
                <a:extLst>
                  <a:ext uri="{96DAC541-7B7A-43D3-8B79-37D633B846F1}">
                    <asvg:svgBlip xmlns:asvg="http://schemas.microsoft.com/office/drawing/2016/SVG/main" r:embed="rId4"/>
                  </a:ext>
                </a:extLst>
              </a:blip>
              <a:stretch/>
            </p:blipFill>
            <p:spPr>
              <a:xfrm>
                <a:off x="550800" y="5068800"/>
                <a:ext cx="546120" cy="545760"/>
              </a:xfrm>
              <a:prstGeom prst="rect">
                <a:avLst/>
              </a:prstGeom>
              <a:noFill/>
              <a:ln w="0">
                <a:noFill/>
              </a:ln>
            </p:spPr>
          </p:pic>
        </p:grpSp>
        <p:sp>
          <p:nvSpPr>
            <p:cNvPr id="356" name="Textfeld 11"/>
            <p:cNvSpPr/>
            <p:nvPr/>
          </p:nvSpPr>
          <p:spPr>
            <a:xfrm>
              <a:off x="824400" y="5498640"/>
              <a:ext cx="9906840" cy="768600"/>
            </a:xfrm>
            <a:prstGeom prst="rect">
              <a:avLst/>
            </a:prstGeom>
            <a:noFill/>
            <a:ln>
              <a:noFill/>
            </a:ln>
          </p:spPr>
          <p:style>
            <a:lnRef idx="0">
              <a:scrgbClr r="0" g="0" b="0"/>
            </a:lnRef>
            <a:fillRef idx="0">
              <a:scrgbClr r="0" g="0" b="0"/>
            </a:fillRef>
            <a:effectRef idx="0">
              <a:scrgbClr r="0" g="0" b="0"/>
            </a:effectRef>
            <a:fontRef idx="minor">
              <a:schemeClr val="dk1"/>
            </a:fontRef>
          </p:style>
          <p:txBody>
            <a:bodyPr lIns="90000" tIns="45000" rIns="90000" bIns="45000" anchor="t">
              <a:spAutoFit/>
            </a:bodyPr>
            <a:lstStyle/>
            <a:p>
              <a:pPr defTabSz="914400">
                <a:lnSpc>
                  <a:spcPct val="100000"/>
                </a:lnSpc>
              </a:pPr>
              <a:r>
                <a:rPr lang="de-DE" sz="2200" dirty="0">
                  <a:solidFill>
                    <a:schemeClr val="dk1"/>
                  </a:solidFill>
                  <a:latin typeface="Arial"/>
                </a:rPr>
                <a:t>Behalten Sie</a:t>
              </a:r>
              <a:r>
                <a:rPr lang="de-DE" sz="2200" b="0" u="none" strike="noStrike" dirty="0">
                  <a:solidFill>
                    <a:schemeClr val="dk1"/>
                  </a:solidFill>
                  <a:effectLst/>
                  <a:uFillTx/>
                  <a:latin typeface="Arial"/>
                </a:rPr>
                <a:t> die Lernziele immer im Blick und achten </a:t>
              </a:r>
              <a:r>
                <a:rPr lang="de-DE" sz="2200" dirty="0">
                  <a:solidFill>
                    <a:schemeClr val="dk1"/>
                  </a:solidFill>
                  <a:latin typeface="Arial"/>
                </a:rPr>
                <a:t>Sie </a:t>
              </a:r>
              <a:r>
                <a:rPr lang="de-DE" sz="2200" b="0" u="none" strike="noStrike" dirty="0">
                  <a:solidFill>
                    <a:schemeClr val="dk1"/>
                  </a:solidFill>
                  <a:effectLst/>
                  <a:uFillTx/>
                  <a:latin typeface="Arial"/>
                </a:rPr>
                <a:t>darauf, dass der Einsatz von KI zu ihrer Erreichung beiträgt.</a:t>
              </a:r>
              <a:endParaRPr lang="en-US" sz="2200" b="0" u="none" strike="noStrike" dirty="0">
                <a:solidFill>
                  <a:srgbClr val="000000"/>
                </a:solidFill>
                <a:effectLst/>
                <a:uFillTx/>
                <a:latin typeface="Calibri"/>
              </a:endParaRPr>
            </a:p>
          </p:txBody>
        </p:sp>
      </p:grpSp>
      <p:sp>
        <p:nvSpPr>
          <p:cNvPr id="2" name="PlaceHolder 2">
            <a:extLst>
              <a:ext uri="{FF2B5EF4-FFF2-40B4-BE49-F238E27FC236}">
                <a16:creationId xmlns:a16="http://schemas.microsoft.com/office/drawing/2014/main" id="{A981A486-4758-3ECF-7993-0F349A4ACFE9}"/>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kern="1200" dirty="0">
                <a:solidFill>
                  <a:srgbClr val="404040"/>
                </a:solidFill>
                <a:effectLst/>
                <a:latin typeface="Arial" panose="020B0604020202020204" pitchFamily="34" charset="0"/>
                <a:ea typeface="+mj-ea"/>
                <a:cs typeface="+mj-cs"/>
              </a:rPr>
              <a:t>Sinnvolle Einsatzmöglichkeiten </a:t>
            </a:r>
            <a:r>
              <a:rPr lang="de-DE" sz="3600" b="1" kern="1200" dirty="0">
                <a:solidFill>
                  <a:srgbClr val="8D67A8"/>
                </a:solidFill>
                <a:effectLst/>
                <a:latin typeface="Arial" panose="020B0604020202020204" pitchFamily="34" charset="0"/>
                <a:ea typeface="+mj-ea"/>
                <a:cs typeface="+mj-cs"/>
              </a:rPr>
              <a:t>(</a:t>
            </a:r>
            <a:r>
              <a:rPr lang="de-DE" sz="3600" b="1" i="1" kern="1200" dirty="0">
                <a:solidFill>
                  <a:srgbClr val="8D67A8"/>
                </a:solidFill>
                <a:effectLst/>
                <a:latin typeface="Arial" panose="020B0604020202020204" pitchFamily="34" charset="0"/>
                <a:ea typeface="+mj-ea"/>
                <a:cs typeface="+mj-cs"/>
              </a:rPr>
              <a:t>Ausbau</a:t>
            </a:r>
            <a:r>
              <a:rPr lang="de-DE" sz="3600" b="1" kern="1200" dirty="0">
                <a:solidFill>
                  <a:srgbClr val="8D67A8"/>
                </a:solidFill>
                <a:effectLst/>
                <a:latin typeface="Arial" panose="020B0604020202020204" pitchFamily="34" charset="0"/>
                <a:ea typeface="+mj-ea"/>
                <a:cs typeface="+mj-cs"/>
              </a:rPr>
              <a:t>)</a:t>
            </a:r>
          </a:p>
          <a:p>
            <a:endParaRPr lang="de-DE" sz="3600" b="1" dirty="0">
              <a:latin typeface="Calibri Light"/>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34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3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Rectangle 2"/>
          <p:cNvSpPr/>
          <p:nvPr/>
        </p:nvSpPr>
        <p:spPr>
          <a:xfrm>
            <a:off x="85320" y="4849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359" name="PlaceHolder 1"/>
          <p:cNvSpPr>
            <a:spLocks noGrp="1"/>
          </p:cNvSpPr>
          <p:nvPr>
            <p:ph type="sldNum" idx="59"/>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B5153E60-9E8C-46C7-AE07-9C9BC27094AA}" type="slidenum">
              <a:rPr lang="de-DE" sz="1200" b="0" u="none" strike="noStrike">
                <a:solidFill>
                  <a:schemeClr val="dk1"/>
                </a:solidFill>
                <a:effectLst/>
                <a:uFillTx/>
                <a:latin typeface="Calibri"/>
              </a:rPr>
              <a:t>27</a:t>
            </a:fld>
            <a:endParaRPr lang="en-US" sz="1200" b="0" u="none" strike="noStrike" dirty="0">
              <a:solidFill>
                <a:srgbClr val="000000"/>
              </a:solidFill>
              <a:effectLst/>
              <a:uFillTx/>
              <a:latin typeface="Calibri"/>
            </a:endParaRPr>
          </a:p>
        </p:txBody>
      </p:sp>
      <p:sp>
        <p:nvSpPr>
          <p:cNvPr id="360" name="Rechteck 4"/>
          <p:cNvSpPr/>
          <p:nvPr/>
        </p:nvSpPr>
        <p:spPr>
          <a:xfrm>
            <a:off x="2944080" y="5335560"/>
            <a:ext cx="8289720" cy="1198440"/>
          </a:xfrm>
          <a:prstGeom prst="rect">
            <a:avLst/>
          </a:prstGeom>
          <a:solidFill>
            <a:schemeClr val="tx1">
              <a:lumMod val="65000"/>
              <a:lumOff val="35000"/>
            </a:schemeClr>
          </a:solidFill>
          <a:ln w="28575">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361" name="!!Rechteck blau"/>
          <p:cNvSpPr/>
          <p:nvPr/>
        </p:nvSpPr>
        <p:spPr>
          <a:xfrm>
            <a:off x="3876840" y="3940920"/>
            <a:ext cx="7356960" cy="1198440"/>
          </a:xfrm>
          <a:prstGeom prst="rect">
            <a:avLst/>
          </a:prstGeom>
          <a:solidFill>
            <a:srgbClr val="18B0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362" name="!!Rechteck violett"/>
          <p:cNvSpPr/>
          <p:nvPr/>
        </p:nvSpPr>
        <p:spPr>
          <a:xfrm>
            <a:off x="4809600" y="2546280"/>
            <a:ext cx="6424200" cy="1198440"/>
          </a:xfrm>
          <a:prstGeom prst="rect">
            <a:avLst/>
          </a:prstGeom>
          <a:solidFill>
            <a:srgbClr val="8861A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363" name="!!Rechteck magenta"/>
          <p:cNvSpPr/>
          <p:nvPr/>
        </p:nvSpPr>
        <p:spPr>
          <a:xfrm>
            <a:off x="5742720" y="1151640"/>
            <a:ext cx="5491080" cy="1198440"/>
          </a:xfrm>
          <a:prstGeom prst="rect">
            <a:avLst/>
          </a:prstGeom>
          <a:solidFill>
            <a:srgbClr val="EF6AB8"/>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364" name="Textfeld 5"/>
          <p:cNvSpPr/>
          <p:nvPr/>
        </p:nvSpPr>
        <p:spPr>
          <a:xfrm>
            <a:off x="1851120" y="5273640"/>
            <a:ext cx="59400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I</a:t>
            </a:r>
            <a:endParaRPr lang="en-US" sz="8000" b="0" u="none" strike="noStrike">
              <a:solidFill>
                <a:srgbClr val="000000"/>
              </a:solidFill>
              <a:effectLst/>
              <a:uFillTx/>
              <a:latin typeface="Calibri"/>
            </a:endParaRPr>
          </a:p>
        </p:txBody>
      </p:sp>
      <p:sp>
        <p:nvSpPr>
          <p:cNvPr id="365" name="Textfeld 18"/>
          <p:cNvSpPr/>
          <p:nvPr/>
        </p:nvSpPr>
        <p:spPr>
          <a:xfrm>
            <a:off x="2553840" y="390492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S</a:t>
            </a:r>
            <a:endParaRPr lang="en-US" sz="8000" b="0" u="none" strike="noStrike">
              <a:solidFill>
                <a:srgbClr val="000000"/>
              </a:solidFill>
              <a:effectLst/>
              <a:uFillTx/>
              <a:latin typeface="Calibri"/>
            </a:endParaRPr>
          </a:p>
        </p:txBody>
      </p:sp>
      <p:sp>
        <p:nvSpPr>
          <p:cNvPr id="366" name="Textfeld 20"/>
          <p:cNvSpPr/>
          <p:nvPr/>
        </p:nvSpPr>
        <p:spPr>
          <a:xfrm>
            <a:off x="3529440" y="251964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A</a:t>
            </a:r>
            <a:endParaRPr lang="en-US" sz="8000" b="0" u="none" strike="noStrike">
              <a:solidFill>
                <a:srgbClr val="000000"/>
              </a:solidFill>
              <a:effectLst/>
              <a:uFillTx/>
              <a:latin typeface="Calibri"/>
            </a:endParaRPr>
          </a:p>
        </p:txBody>
      </p:sp>
      <p:sp>
        <p:nvSpPr>
          <p:cNvPr id="367" name="!!Text"/>
          <p:cNvSpPr/>
          <p:nvPr/>
        </p:nvSpPr>
        <p:spPr>
          <a:xfrm>
            <a:off x="4578120" y="113472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dirty="0">
                <a:solidFill>
                  <a:schemeClr val="dk1"/>
                </a:solidFill>
                <a:effectLst/>
                <a:uFillTx/>
                <a:latin typeface="Arial Black"/>
              </a:rPr>
              <a:t>R</a:t>
            </a:r>
            <a:endParaRPr lang="en-US" sz="8000" b="0" u="none" strike="noStrike" dirty="0">
              <a:solidFill>
                <a:srgbClr val="000000"/>
              </a:solidFill>
              <a:effectLst/>
              <a:uFillTx/>
              <a:latin typeface="Calibri"/>
            </a:endParaRPr>
          </a:p>
        </p:txBody>
      </p:sp>
      <p:sp>
        <p:nvSpPr>
          <p:cNvPr id="368" name="Textfeld 22"/>
          <p:cNvSpPr/>
          <p:nvPr/>
        </p:nvSpPr>
        <p:spPr>
          <a:xfrm>
            <a:off x="2944080" y="5381640"/>
            <a:ext cx="4653720" cy="45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Inversion</a:t>
            </a:r>
            <a:endParaRPr lang="en-US" sz="2400" b="0" u="none" strike="noStrike">
              <a:solidFill>
                <a:srgbClr val="000000"/>
              </a:solidFill>
              <a:effectLst/>
              <a:uFillTx/>
              <a:latin typeface="Calibri"/>
            </a:endParaRPr>
          </a:p>
        </p:txBody>
      </p:sp>
      <p:sp>
        <p:nvSpPr>
          <p:cNvPr id="369" name="Textfeld 23"/>
          <p:cNvSpPr/>
          <p:nvPr/>
        </p:nvSpPr>
        <p:spPr>
          <a:xfrm>
            <a:off x="3907440" y="3960720"/>
            <a:ext cx="6233400" cy="1198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Substitution (Ersetzung)</a:t>
            </a: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p:txBody>
      </p:sp>
      <p:sp>
        <p:nvSpPr>
          <p:cNvPr id="370" name="Textfeld 24"/>
          <p:cNvSpPr/>
          <p:nvPr/>
        </p:nvSpPr>
        <p:spPr>
          <a:xfrm>
            <a:off x="4809600" y="2565360"/>
            <a:ext cx="5639760" cy="82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Augmentation (Ausbau)</a:t>
            </a: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p:txBody>
      </p:sp>
      <p:sp>
        <p:nvSpPr>
          <p:cNvPr id="371" name="Textfeld 25"/>
          <p:cNvSpPr/>
          <p:nvPr/>
        </p:nvSpPr>
        <p:spPr>
          <a:xfrm>
            <a:off x="5742720" y="1180800"/>
            <a:ext cx="5387760" cy="82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Redefinition (Umdenken)</a:t>
            </a: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p:txBody>
      </p:sp>
      <p:sp>
        <p:nvSpPr>
          <p:cNvPr id="372" name="Textfeld 26"/>
          <p:cNvSpPr/>
          <p:nvPr/>
        </p:nvSpPr>
        <p:spPr>
          <a:xfrm>
            <a:off x="2944080" y="5819040"/>
            <a:ext cx="818640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Anstatt Lernprozesse zu verbessern, behindert generative KI (bspw. Chatbots wie ChatGPT) diese, bspw. indem SuS ihre Aufgaben von der KI erledigen lassen.</a:t>
            </a:r>
            <a:endParaRPr lang="en-US" sz="1500" b="0" u="none" strike="noStrike">
              <a:solidFill>
                <a:srgbClr val="000000"/>
              </a:solidFill>
              <a:effectLst/>
              <a:uFillTx/>
              <a:latin typeface="Calibri"/>
            </a:endParaRPr>
          </a:p>
        </p:txBody>
      </p:sp>
      <p:sp>
        <p:nvSpPr>
          <p:cNvPr id="373" name="Textfeld 27"/>
          <p:cNvSpPr/>
          <p:nvPr/>
        </p:nvSpPr>
        <p:spPr>
          <a:xfrm>
            <a:off x="3876840" y="4434120"/>
            <a:ext cx="725364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KI dient als Ersatz für menschliche Arbeit, bspw. in Form von Lernbegleitung durch KI, die (theoretisch) auch durch eine Lehrkraft möglich wäre. </a:t>
            </a:r>
            <a:endParaRPr lang="en-US" sz="1500" b="0" u="none" strike="noStrike">
              <a:solidFill>
                <a:srgbClr val="000000"/>
              </a:solidFill>
              <a:effectLst/>
              <a:uFillTx/>
              <a:latin typeface="Calibri"/>
            </a:endParaRPr>
          </a:p>
        </p:txBody>
      </p:sp>
      <p:sp>
        <p:nvSpPr>
          <p:cNvPr id="374" name="Textfeld 28"/>
          <p:cNvSpPr/>
          <p:nvPr/>
        </p:nvSpPr>
        <p:spPr>
          <a:xfrm>
            <a:off x="4809600" y="2961720"/>
            <a:ext cx="6454440" cy="78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KI ermöglicht eine verbesserte Unterstützung im Vergleich zu Menschen, bspw. durch unmittelbares, individualisiertes Feedback für eine große Gruppe Lernender.  </a:t>
            </a:r>
            <a:endParaRPr lang="en-US" sz="1500" b="0" u="none" strike="noStrike">
              <a:solidFill>
                <a:srgbClr val="000000"/>
              </a:solidFill>
              <a:effectLst/>
              <a:uFillTx/>
              <a:latin typeface="Calibri"/>
            </a:endParaRPr>
          </a:p>
        </p:txBody>
      </p:sp>
      <p:sp>
        <p:nvSpPr>
          <p:cNvPr id="375" name="Textfeld 29"/>
          <p:cNvSpPr/>
          <p:nvPr/>
        </p:nvSpPr>
        <p:spPr>
          <a:xfrm>
            <a:off x="5742720" y="1646640"/>
            <a:ext cx="549108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dirty="0">
                <a:solidFill>
                  <a:schemeClr val="lt1"/>
                </a:solidFill>
                <a:effectLst/>
                <a:uFillTx/>
                <a:latin typeface="Arial"/>
              </a:rPr>
              <a:t>KI ermöglicht vertiefendes Lernen durch zuvor undenkbare Möglichkeiten (konstruktiv und individualisiert). </a:t>
            </a:r>
            <a:endParaRPr lang="en-US" sz="1500" b="0" u="none" strike="noStrike" dirty="0">
              <a:solidFill>
                <a:srgbClr val="000000"/>
              </a:solidFill>
              <a:effectLst/>
              <a:uFillTx/>
              <a:latin typeface="Calibri"/>
            </a:endParaRPr>
          </a:p>
        </p:txBody>
      </p:sp>
      <p:sp>
        <p:nvSpPr>
          <p:cNvPr id="378" name="Rechteck 1"/>
          <p:cNvSpPr/>
          <p:nvPr/>
        </p:nvSpPr>
        <p:spPr>
          <a:xfrm>
            <a:off x="1411200" y="2527200"/>
            <a:ext cx="9862200" cy="407844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 name="PlaceHolder 2">
            <a:extLst>
              <a:ext uri="{FF2B5EF4-FFF2-40B4-BE49-F238E27FC236}">
                <a16:creationId xmlns:a16="http://schemas.microsoft.com/office/drawing/2014/main" id="{9285A2BA-356B-6F95-42F3-257246AC2084}"/>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dirty="0">
                <a:solidFill>
                  <a:srgbClr val="404040"/>
                </a:solidFill>
              </a:rPr>
              <a:t>Das </a:t>
            </a:r>
            <a:r>
              <a:rPr lang="de-DE" sz="3600" strike="sngStrike" dirty="0" err="1">
                <a:solidFill>
                  <a:srgbClr val="404040"/>
                </a:solidFill>
              </a:rPr>
              <a:t>SAMR</a:t>
            </a:r>
            <a:r>
              <a:rPr lang="de-DE" sz="3600" b="1" dirty="0">
                <a:solidFill>
                  <a:srgbClr val="404040"/>
                </a:solidFill>
              </a:rPr>
              <a:t> ISAR-Modell</a:t>
            </a:r>
            <a:br>
              <a:rPr lang="de-DE" sz="3600" b="1" dirty="0">
                <a:solidFill>
                  <a:srgbClr val="404040"/>
                </a:solidFill>
              </a:rPr>
            </a:br>
            <a:endParaRPr lang="de-DE" sz="3600" b="1" dirty="0">
              <a:solidFill>
                <a:srgbClr val="404040"/>
              </a:solidFill>
              <a:latin typeface="Calibri Light"/>
            </a:endParaRPr>
          </a:p>
        </p:txBody>
      </p:sp>
      <p:sp>
        <p:nvSpPr>
          <p:cNvPr id="3" name="Textfeld 1">
            <a:extLst>
              <a:ext uri="{FF2B5EF4-FFF2-40B4-BE49-F238E27FC236}">
                <a16:creationId xmlns:a16="http://schemas.microsoft.com/office/drawing/2014/main" id="{5149A24F-40A9-A7CD-ED2A-A33C2C49610E}"/>
              </a:ext>
            </a:extLst>
          </p:cNvPr>
          <p:cNvSpPr/>
          <p:nvPr/>
        </p:nvSpPr>
        <p:spPr>
          <a:xfrm>
            <a:off x="264240" y="1473840"/>
            <a:ext cx="302256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u="none" strike="noStrike" dirty="0">
                <a:solidFill>
                  <a:schemeClr val="dk1"/>
                </a:solidFill>
                <a:effectLst/>
                <a:uFillTx/>
                <a:latin typeface="Arial"/>
              </a:rPr>
              <a:t>Bauer et al. (2025)</a:t>
            </a:r>
            <a:endParaRPr lang="en-US" sz="1800" b="0" u="none" strike="noStrike" dirty="0">
              <a:solidFill>
                <a:srgbClr val="000000"/>
              </a:solidFill>
              <a:effectLst/>
              <a:uFillTx/>
              <a:latin typeface="Calibri"/>
            </a:endParaRPr>
          </a:p>
          <a:p>
            <a:pPr defTabSz="914400">
              <a:lnSpc>
                <a:spcPct val="100000"/>
              </a:lnSpc>
            </a:pPr>
            <a:r>
              <a:rPr lang="de-DE" sz="1800" b="0" u="none" strike="noStrike" dirty="0">
                <a:solidFill>
                  <a:schemeClr val="dk1"/>
                </a:solidFill>
                <a:effectLst/>
                <a:uFillTx/>
                <a:latin typeface="Arial"/>
              </a:rPr>
              <a:t>Eigene Übersetzung (2025)</a:t>
            </a:r>
            <a:endParaRPr lang="en-US" sz="1800" b="0" u="none" strike="noStrike" dirty="0">
              <a:solidFill>
                <a:srgbClr val="000000"/>
              </a:solidFill>
              <a:effectLst/>
              <a:uFillTx/>
              <a:latin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Rectangle 2"/>
          <p:cNvSpPr/>
          <p:nvPr/>
        </p:nvSpPr>
        <p:spPr>
          <a:xfrm>
            <a:off x="85320" y="4849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380" name="PlaceHolder 1"/>
          <p:cNvSpPr>
            <a:spLocks noGrp="1"/>
          </p:cNvSpPr>
          <p:nvPr>
            <p:ph type="sldNum" idx="60"/>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F8A3519B-A425-4982-AF39-F59D6601BEDD}" type="slidenum">
              <a:rPr lang="de-DE" sz="1200" b="0" u="none" strike="noStrike">
                <a:solidFill>
                  <a:schemeClr val="dk1"/>
                </a:solidFill>
                <a:effectLst/>
                <a:uFillTx/>
                <a:latin typeface="Calibri"/>
              </a:rPr>
              <a:t>28</a:t>
            </a:fld>
            <a:endParaRPr lang="en-US" sz="1200" b="0" u="none" strike="noStrike" dirty="0">
              <a:solidFill>
                <a:srgbClr val="000000"/>
              </a:solidFill>
              <a:effectLst/>
              <a:uFillTx/>
              <a:latin typeface="Calibri"/>
            </a:endParaRPr>
          </a:p>
        </p:txBody>
      </p:sp>
      <p:sp>
        <p:nvSpPr>
          <p:cNvPr id="381" name="Textfeld 6"/>
          <p:cNvSpPr/>
          <p:nvPr/>
        </p:nvSpPr>
        <p:spPr>
          <a:xfrm>
            <a:off x="270000" y="2274120"/>
            <a:ext cx="9371160" cy="1275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601"/>
              </a:spcAft>
            </a:pPr>
            <a:r>
              <a:rPr lang="de-DE" sz="2400" b="1" u="none" strike="noStrike" dirty="0">
                <a:solidFill>
                  <a:schemeClr val="dk1"/>
                </a:solidFill>
                <a:effectLst/>
                <a:uFillTx/>
                <a:latin typeface="Arial"/>
              </a:rPr>
              <a:t>Aufgabe: </a:t>
            </a:r>
            <a:endParaRPr lang="en-US" sz="2400" b="0" u="none" strike="noStrike" dirty="0">
              <a:solidFill>
                <a:srgbClr val="000000"/>
              </a:solidFill>
              <a:effectLst/>
              <a:uFillTx/>
              <a:latin typeface="Calibri"/>
            </a:endParaRPr>
          </a:p>
          <a:p>
            <a:pPr defTabSz="914400">
              <a:lnSpc>
                <a:spcPct val="100000"/>
              </a:lnSpc>
              <a:spcAft>
                <a:spcPts val="601"/>
              </a:spcAft>
            </a:pPr>
            <a:r>
              <a:rPr lang="de-DE" sz="2400" b="0" u="none" strike="noStrike" dirty="0">
                <a:solidFill>
                  <a:schemeClr val="dk1"/>
                </a:solidFill>
                <a:effectLst/>
                <a:uFillTx/>
                <a:latin typeface="Arial"/>
              </a:rPr>
              <a:t>Finden Sie gemeinsam ein Beispiel für den Einsatz von KI als </a:t>
            </a:r>
            <a:r>
              <a:rPr lang="de-DE" sz="2400" b="1" u="none" strike="noStrike" dirty="0">
                <a:solidFill>
                  <a:srgbClr val="F06AB8"/>
                </a:solidFill>
                <a:effectLst/>
                <a:uFillTx/>
                <a:latin typeface="Arial"/>
              </a:rPr>
              <a:t>Umdenken</a:t>
            </a:r>
            <a:r>
              <a:rPr lang="de-DE" sz="2400" b="0" u="none" strike="noStrike" dirty="0">
                <a:solidFill>
                  <a:schemeClr val="dk1"/>
                </a:solidFill>
                <a:effectLst/>
                <a:uFillTx/>
                <a:latin typeface="Arial"/>
              </a:rPr>
              <a:t>.</a:t>
            </a:r>
            <a:endParaRPr lang="en-US" sz="2400" b="0" u="none" strike="noStrike" dirty="0">
              <a:solidFill>
                <a:srgbClr val="000000"/>
              </a:solidFill>
              <a:effectLst/>
              <a:uFillTx/>
              <a:latin typeface="Calibri"/>
            </a:endParaRPr>
          </a:p>
        </p:txBody>
      </p:sp>
      <p:grpSp>
        <p:nvGrpSpPr>
          <p:cNvPr id="382" name="Gruppieren 8"/>
          <p:cNvGrpSpPr/>
          <p:nvPr/>
        </p:nvGrpSpPr>
        <p:grpSpPr>
          <a:xfrm>
            <a:off x="9935280" y="484920"/>
            <a:ext cx="1579320" cy="1345320"/>
            <a:chOff x="9935280" y="484920"/>
            <a:chExt cx="1579320" cy="1345320"/>
          </a:xfrm>
        </p:grpSpPr>
        <p:pic>
          <p:nvPicPr>
            <p:cNvPr id="383" name="Grafik 2" descr="Benutzer mit einfarbiger Füllung"/>
            <p:cNvPicPr/>
            <p:nvPr/>
          </p:nvPicPr>
          <p:blipFill>
            <a:blip r:embed="rId3">
              <a:extLst>
                <a:ext uri="{96DAC541-7B7A-43D3-8B79-37D633B846F1}">
                  <asvg:svgBlip xmlns:asvg="http://schemas.microsoft.com/office/drawing/2016/SVG/main" r:embed="rId4"/>
                </a:ext>
              </a:extLst>
            </a:blip>
            <a:stretch/>
          </p:blipFill>
          <p:spPr>
            <a:xfrm>
              <a:off x="10600920" y="916560"/>
              <a:ext cx="913680" cy="913680"/>
            </a:xfrm>
            <a:prstGeom prst="rect">
              <a:avLst/>
            </a:prstGeom>
            <a:noFill/>
            <a:ln w="0">
              <a:noFill/>
            </a:ln>
          </p:spPr>
        </p:pic>
        <p:pic>
          <p:nvPicPr>
            <p:cNvPr id="384" name="Grafik 4" descr="Benutzer mit einfarbiger Füllung"/>
            <p:cNvPicPr/>
            <p:nvPr/>
          </p:nvPicPr>
          <p:blipFill>
            <a:blip r:embed="rId3">
              <a:extLst>
                <a:ext uri="{96DAC541-7B7A-43D3-8B79-37D633B846F1}">
                  <asvg:svgBlip xmlns:asvg="http://schemas.microsoft.com/office/drawing/2016/SVG/main" r:embed="rId4"/>
                </a:ext>
              </a:extLst>
            </a:blip>
            <a:stretch/>
          </p:blipFill>
          <p:spPr>
            <a:xfrm>
              <a:off x="9935280" y="914760"/>
              <a:ext cx="913680" cy="913680"/>
            </a:xfrm>
            <a:prstGeom prst="rect">
              <a:avLst/>
            </a:prstGeom>
            <a:noFill/>
            <a:ln w="0">
              <a:noFill/>
            </a:ln>
          </p:spPr>
        </p:pic>
        <p:sp>
          <p:nvSpPr>
            <p:cNvPr id="385" name="Abgerundete rechteckige Legende 5"/>
            <p:cNvSpPr/>
            <p:nvPr/>
          </p:nvSpPr>
          <p:spPr>
            <a:xfrm>
              <a:off x="10909800" y="484920"/>
              <a:ext cx="604440" cy="415440"/>
            </a:xfrm>
            <a:prstGeom prst="wedgeRoundRectCallout">
              <a:avLst>
                <a:gd name="adj1" fmla="val -16554"/>
                <a:gd name="adj2" fmla="val 77385"/>
                <a:gd name="adj3" fmla="val 16667"/>
              </a:avLst>
            </a:prstGeom>
            <a:solidFill>
              <a:srgbClr val="EBC249"/>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386" name="Abgerundete rechteckige Legende 7"/>
            <p:cNvSpPr/>
            <p:nvPr/>
          </p:nvSpPr>
          <p:spPr>
            <a:xfrm>
              <a:off x="10166040" y="545400"/>
              <a:ext cx="599400" cy="389520"/>
            </a:xfrm>
            <a:prstGeom prst="wedgeRoundRectCallout">
              <a:avLst>
                <a:gd name="adj1" fmla="val 14482"/>
                <a:gd name="adj2" fmla="val 77321"/>
                <a:gd name="adj3" fmla="val 16667"/>
              </a:avLst>
            </a:prstGeom>
            <a:solidFill>
              <a:srgbClr val="93DAC3"/>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grpSp>
      <p:sp>
        <p:nvSpPr>
          <p:cNvPr id="387" name="!!Rechteck magenta"/>
          <p:cNvSpPr/>
          <p:nvPr/>
        </p:nvSpPr>
        <p:spPr>
          <a:xfrm>
            <a:off x="1164600" y="5527080"/>
            <a:ext cx="5491080" cy="1198440"/>
          </a:xfrm>
          <a:prstGeom prst="rect">
            <a:avLst/>
          </a:prstGeom>
          <a:solidFill>
            <a:srgbClr val="EF6AB8"/>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388" name="!!Text"/>
          <p:cNvSpPr/>
          <p:nvPr/>
        </p:nvSpPr>
        <p:spPr>
          <a:xfrm>
            <a:off x="0" y="550980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dirty="0">
                <a:solidFill>
                  <a:schemeClr val="dk1"/>
                </a:solidFill>
                <a:effectLst/>
                <a:uFillTx/>
                <a:latin typeface="Arial Black"/>
              </a:rPr>
              <a:t>R</a:t>
            </a:r>
            <a:endParaRPr lang="en-US" sz="8000" b="0" u="none" strike="noStrike" dirty="0">
              <a:solidFill>
                <a:srgbClr val="000000"/>
              </a:solidFill>
              <a:effectLst/>
              <a:uFillTx/>
              <a:latin typeface="Calibri"/>
            </a:endParaRPr>
          </a:p>
        </p:txBody>
      </p:sp>
      <p:sp>
        <p:nvSpPr>
          <p:cNvPr id="389" name="Textfeld 15"/>
          <p:cNvSpPr/>
          <p:nvPr/>
        </p:nvSpPr>
        <p:spPr>
          <a:xfrm>
            <a:off x="1164600" y="5555880"/>
            <a:ext cx="5387760" cy="82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0" u="none" strike="noStrike">
                <a:solidFill>
                  <a:schemeClr val="lt1"/>
                </a:solidFill>
                <a:effectLst/>
                <a:uFillTx/>
                <a:latin typeface="Arial Black"/>
              </a:rPr>
              <a:t>Redefinition (Umdenken)</a:t>
            </a: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p:txBody>
      </p:sp>
      <p:sp>
        <p:nvSpPr>
          <p:cNvPr id="390" name="Textfeld 16"/>
          <p:cNvSpPr/>
          <p:nvPr/>
        </p:nvSpPr>
        <p:spPr>
          <a:xfrm>
            <a:off x="1164600" y="6036120"/>
            <a:ext cx="549108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KI ermöglicht vertiefendes Lernen durch zuvor undenkbare Möglichkeiten (konstruktiv und individualisiert). </a:t>
            </a:r>
            <a:endParaRPr lang="en-US" sz="1500" b="0" u="none" strike="noStrike">
              <a:solidFill>
                <a:srgbClr val="000000"/>
              </a:solidFill>
              <a:effectLst/>
              <a:uFillTx/>
              <a:latin typeface="Calibri"/>
            </a:endParaRPr>
          </a:p>
        </p:txBody>
      </p:sp>
      <p:sp>
        <p:nvSpPr>
          <p:cNvPr id="2" name="PlaceHolder 2">
            <a:extLst>
              <a:ext uri="{FF2B5EF4-FFF2-40B4-BE49-F238E27FC236}">
                <a16:creationId xmlns:a16="http://schemas.microsoft.com/office/drawing/2014/main" id="{BE6534DE-257C-0C09-6576-ACD039AB28E7}"/>
              </a:ext>
            </a:extLst>
          </p:cNvPr>
          <p:cNvSpPr txBox="1">
            <a:spLocks/>
          </p:cNvSpPr>
          <p:nvPr/>
        </p:nvSpPr>
        <p:spPr>
          <a:xfrm>
            <a:off x="264240" y="232812"/>
            <a:ext cx="860544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dirty="0">
                <a:solidFill>
                  <a:srgbClr val="404040"/>
                </a:solidFill>
              </a:rPr>
              <a:t>Das </a:t>
            </a:r>
            <a:r>
              <a:rPr lang="de-DE" sz="3600" strike="sngStrike" dirty="0" err="1">
                <a:solidFill>
                  <a:srgbClr val="404040"/>
                </a:solidFill>
              </a:rPr>
              <a:t>SAMR</a:t>
            </a:r>
            <a:r>
              <a:rPr lang="de-DE" sz="3600" b="1" dirty="0">
                <a:solidFill>
                  <a:srgbClr val="404040"/>
                </a:solidFill>
              </a:rPr>
              <a:t> ISAR-Modell</a:t>
            </a:r>
            <a:br>
              <a:rPr lang="de-DE" sz="3600" b="1" dirty="0">
                <a:solidFill>
                  <a:srgbClr val="404040"/>
                </a:solidFill>
              </a:rPr>
            </a:br>
            <a:endParaRPr lang="de-DE" sz="3600" b="1" dirty="0">
              <a:solidFill>
                <a:srgbClr val="404040"/>
              </a:solidFill>
              <a:latin typeface="Calibri Ligh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394" name="PlaceHolder 1"/>
          <p:cNvSpPr>
            <a:spLocks noGrp="1"/>
          </p:cNvSpPr>
          <p:nvPr>
            <p:ph type="sldNum" idx="61"/>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C98E24C1-5D61-4E99-8259-AD462B1EDB15}" type="slidenum">
              <a:rPr lang="de-DE" sz="1200" b="0" u="none" strike="noStrike">
                <a:solidFill>
                  <a:schemeClr val="dk1"/>
                </a:solidFill>
                <a:effectLst/>
                <a:uFillTx/>
                <a:latin typeface="Calibri"/>
              </a:rPr>
              <a:t>29</a:t>
            </a:fld>
            <a:endParaRPr lang="en-US" sz="1200" b="0" u="none" strike="noStrike" dirty="0">
              <a:solidFill>
                <a:srgbClr val="000000"/>
              </a:solidFill>
              <a:effectLst/>
              <a:uFillTx/>
              <a:latin typeface="Calibri"/>
            </a:endParaRPr>
          </a:p>
        </p:txBody>
      </p:sp>
      <p:sp>
        <p:nvSpPr>
          <p:cNvPr id="395" name="Textfeld 3"/>
          <p:cNvSpPr/>
          <p:nvPr/>
        </p:nvSpPr>
        <p:spPr>
          <a:xfrm>
            <a:off x="264240" y="2154672"/>
            <a:ext cx="10659960" cy="19375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00000"/>
              </a:lnSpc>
              <a:buClr>
                <a:srgbClr val="000000"/>
              </a:buClr>
              <a:buFont typeface="Arial"/>
              <a:buChar char="•"/>
            </a:pPr>
            <a:r>
              <a:rPr lang="de-DE" sz="2400" dirty="0">
                <a:solidFill>
                  <a:schemeClr val="dk1"/>
                </a:solidFill>
                <a:latin typeface="Arial"/>
              </a:rPr>
              <a:t>KI dazu nutzen, Gespräche mit fiktionalisierten Persönlichkeiten (oder Tieren, Objekten, Konzepten etc.) zu führen.</a:t>
            </a:r>
          </a:p>
          <a:p>
            <a:pPr defTabSz="914400">
              <a:lnSpc>
                <a:spcPct val="100000"/>
              </a:lnSpc>
              <a:buClr>
                <a:srgbClr val="000000"/>
              </a:buClr>
            </a:pPr>
            <a:endParaRPr lang="de-DE" sz="2400" b="0" u="none" strike="noStrike" dirty="0">
              <a:solidFill>
                <a:schemeClr val="dk1"/>
              </a:solidFill>
              <a:effectLst/>
              <a:uFillTx/>
              <a:latin typeface="Arial"/>
            </a:endParaRPr>
          </a:p>
          <a:p>
            <a:pPr marL="285840" indent="-285840" defTabSz="914400">
              <a:lnSpc>
                <a:spcPct val="100000"/>
              </a:lnSpc>
              <a:buClr>
                <a:srgbClr val="000000"/>
              </a:buClr>
              <a:buFont typeface="Arial"/>
              <a:buChar char="•"/>
            </a:pPr>
            <a:r>
              <a:rPr lang="de-DE" sz="2400" b="0" u="none" strike="noStrike" dirty="0">
                <a:solidFill>
                  <a:schemeClr val="dk1"/>
                </a:solidFill>
                <a:effectLst/>
                <a:uFillTx/>
                <a:latin typeface="Arial"/>
              </a:rPr>
              <a:t>„</a:t>
            </a:r>
            <a:r>
              <a:rPr lang="de-DE" sz="2400" b="0" u="none" strike="noStrike" dirty="0" err="1">
                <a:solidFill>
                  <a:schemeClr val="dk1"/>
                </a:solidFill>
                <a:effectLst/>
                <a:uFillTx/>
                <a:latin typeface="Arial"/>
              </a:rPr>
              <a:t>Flipped</a:t>
            </a:r>
            <a:r>
              <a:rPr lang="de-DE" sz="2400" b="0" u="none" strike="noStrike" dirty="0">
                <a:solidFill>
                  <a:schemeClr val="dk1"/>
                </a:solidFill>
                <a:effectLst/>
                <a:uFillTx/>
                <a:latin typeface="Arial"/>
              </a:rPr>
              <a:t> </a:t>
            </a:r>
            <a:r>
              <a:rPr lang="de-DE" sz="2400" b="0" u="none" strike="noStrike" dirty="0" err="1">
                <a:solidFill>
                  <a:schemeClr val="dk1"/>
                </a:solidFill>
                <a:effectLst/>
                <a:uFillTx/>
                <a:latin typeface="Arial"/>
              </a:rPr>
              <a:t>classrooms</a:t>
            </a:r>
            <a:r>
              <a:rPr lang="de-DE" sz="2400" b="0" u="none" strike="noStrike" dirty="0">
                <a:solidFill>
                  <a:schemeClr val="dk1"/>
                </a:solidFill>
                <a:effectLst/>
                <a:uFillTx/>
                <a:latin typeface="Arial"/>
              </a:rPr>
              <a:t>“-Formate: </a:t>
            </a:r>
            <a:r>
              <a:rPr lang="de-DE" sz="2400" b="0" u="none" strike="noStrike" dirty="0" err="1">
                <a:solidFill>
                  <a:schemeClr val="dk1"/>
                </a:solidFill>
                <a:effectLst/>
                <a:uFillTx/>
                <a:latin typeface="Arial"/>
              </a:rPr>
              <a:t>SuS</a:t>
            </a:r>
            <a:r>
              <a:rPr lang="de-DE" sz="2400" b="0" u="none" strike="noStrike" dirty="0">
                <a:solidFill>
                  <a:schemeClr val="dk1"/>
                </a:solidFill>
                <a:effectLst/>
                <a:uFillTx/>
                <a:latin typeface="Arial"/>
              </a:rPr>
              <a:t> </a:t>
            </a:r>
            <a:r>
              <a:rPr lang="de-DE" sz="2400" b="0" i="1" u="none" strike="noStrike" dirty="0">
                <a:solidFill>
                  <a:schemeClr val="dk1"/>
                </a:solidFill>
                <a:effectLst/>
                <a:uFillTx/>
                <a:latin typeface="Arial"/>
              </a:rPr>
              <a:t>vor </a:t>
            </a:r>
            <a:r>
              <a:rPr lang="de-DE" sz="2400" b="0" u="none" strike="noStrike" dirty="0">
                <a:solidFill>
                  <a:schemeClr val="dk1"/>
                </a:solidFill>
                <a:effectLst/>
                <a:uFillTx/>
                <a:latin typeface="Arial"/>
              </a:rPr>
              <a:t>dem Unterricht mit KI arbeiten lassen, sodass die Unterrichtszeit für Diskussionen genutzt werden kann.</a:t>
            </a:r>
            <a:endParaRPr lang="en-US" sz="2400" b="0" u="none" strike="noStrike" dirty="0">
              <a:solidFill>
                <a:srgbClr val="000000"/>
              </a:solidFill>
              <a:effectLst/>
              <a:uFillTx/>
              <a:latin typeface="Calibri"/>
            </a:endParaRPr>
          </a:p>
        </p:txBody>
      </p:sp>
      <p:sp>
        <p:nvSpPr>
          <p:cNvPr id="2" name="PlaceHolder 2">
            <a:extLst>
              <a:ext uri="{FF2B5EF4-FFF2-40B4-BE49-F238E27FC236}">
                <a16:creationId xmlns:a16="http://schemas.microsoft.com/office/drawing/2014/main" id="{AF2DC2EE-463B-0D14-816E-9CAC0578C156}"/>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kern="1200" dirty="0">
                <a:solidFill>
                  <a:srgbClr val="404040"/>
                </a:solidFill>
                <a:effectLst/>
                <a:latin typeface="Arial" panose="020B0604020202020204" pitchFamily="34" charset="0"/>
                <a:ea typeface="+mj-ea"/>
                <a:cs typeface="+mj-cs"/>
              </a:rPr>
              <a:t>Sinnvolle Einsatzmöglichkeiten </a:t>
            </a:r>
            <a:r>
              <a:rPr lang="de-DE" sz="3600" b="1" kern="1200" dirty="0">
                <a:solidFill>
                  <a:srgbClr val="F075BD"/>
                </a:solidFill>
                <a:effectLst/>
                <a:latin typeface="Arial" panose="020B0604020202020204" pitchFamily="34" charset="0"/>
                <a:ea typeface="+mj-ea"/>
                <a:cs typeface="+mj-cs"/>
              </a:rPr>
              <a:t>(</a:t>
            </a:r>
            <a:r>
              <a:rPr lang="de-DE" sz="3600" b="1" i="1" kern="1200" dirty="0">
                <a:solidFill>
                  <a:srgbClr val="F075BD"/>
                </a:solidFill>
                <a:effectLst/>
                <a:latin typeface="Arial" panose="020B0604020202020204" pitchFamily="34" charset="0"/>
                <a:ea typeface="+mj-ea"/>
                <a:cs typeface="+mj-cs"/>
              </a:rPr>
              <a:t>Umdenken</a:t>
            </a:r>
            <a:r>
              <a:rPr lang="de-DE" sz="3600" b="1" kern="1200" dirty="0">
                <a:solidFill>
                  <a:srgbClr val="F075BD"/>
                </a:solidFill>
                <a:effectLst/>
                <a:latin typeface="Arial" panose="020B0604020202020204" pitchFamily="34" charset="0"/>
                <a:ea typeface="+mj-ea"/>
                <a:cs typeface="+mj-cs"/>
              </a:rPr>
              <a:t>)</a:t>
            </a:r>
          </a:p>
          <a:p>
            <a:endParaRPr lang="de-DE" sz="3600" b="1" dirty="0">
              <a:latin typeface="Calibri Light"/>
            </a:endParaRPr>
          </a:p>
        </p:txBody>
      </p:sp>
      <p:sp>
        <p:nvSpPr>
          <p:cNvPr id="3" name="Rechteck 2">
            <a:extLst>
              <a:ext uri="{FF2B5EF4-FFF2-40B4-BE49-F238E27FC236}">
                <a16:creationId xmlns:a16="http://schemas.microsoft.com/office/drawing/2014/main" id="{83B80E14-57BA-56A4-CB12-FAFECD57A348}"/>
              </a:ext>
            </a:extLst>
          </p:cNvPr>
          <p:cNvSpPr/>
          <p:nvPr/>
        </p:nvSpPr>
        <p:spPr>
          <a:xfrm>
            <a:off x="9909220" y="5233481"/>
            <a:ext cx="2149634" cy="1048457"/>
          </a:xfrm>
          <a:prstGeom prst="rect">
            <a:avLst/>
          </a:prstGeom>
          <a:blipFill dpi="0" rotWithShape="1">
            <a:blip r:embed="rId3">
              <a:alphaModFix amt="34000"/>
            </a:blip>
            <a:srcRect/>
            <a:stretch>
              <a:fillRect/>
            </a:stretch>
          </a:blipFill>
          <a:ln>
            <a:solidFill>
              <a:srgbClr val="4040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i="1" dirty="0">
                <a:solidFill>
                  <a:srgbClr val="404040"/>
                </a:solidFill>
                <a:latin typeface="Arial" panose="020B0604020202020204" pitchFamily="34" charset="0"/>
                <a:cs typeface="Arial" panose="020B0604020202020204" pitchFamily="34" charset="0"/>
              </a:rPr>
              <a:t>Beachten Sie zum Beispiel das </a:t>
            </a:r>
          </a:p>
          <a:p>
            <a:pPr algn="ctr"/>
            <a:r>
              <a:rPr lang="de-DE" sz="1600" i="1" dirty="0" err="1">
                <a:solidFill>
                  <a:srgbClr val="404040"/>
                </a:solidFill>
                <a:latin typeface="Arial" panose="020B0604020202020204" pitchFamily="34" charset="0"/>
                <a:cs typeface="Arial" panose="020B0604020202020204" pitchFamily="34" charset="0"/>
              </a:rPr>
              <a:t>ProKIS</a:t>
            </a:r>
            <a:r>
              <a:rPr lang="de-DE" sz="1600" i="1" dirty="0">
                <a:solidFill>
                  <a:srgbClr val="404040"/>
                </a:solidFill>
                <a:latin typeface="Arial" panose="020B0604020202020204" pitchFamily="34" charset="0"/>
                <a:cs typeface="Arial" panose="020B0604020202020204" pitchFamily="34" charset="0"/>
              </a:rPr>
              <a:t>-Szenario 4.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PlaceHolder 1"/>
          <p:cNvSpPr>
            <a:spLocks noGrp="1"/>
          </p:cNvSpPr>
          <p:nvPr>
            <p:ph type="title" idx="4294967295"/>
          </p:nvPr>
        </p:nvSpPr>
        <p:spPr>
          <a:xfrm>
            <a:off x="273600" y="0"/>
            <a:ext cx="10514880"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pPr indent="0" defTabSz="914400">
              <a:lnSpc>
                <a:spcPct val="90000"/>
              </a:lnSpc>
              <a:buNone/>
              <a:tabLst>
                <a:tab pos="0" algn="l"/>
              </a:tabLst>
            </a:pPr>
            <a:r>
              <a:rPr lang="de-DE" sz="3600" b="1" u="none" strike="noStrike" dirty="0">
                <a:solidFill>
                  <a:srgbClr val="404040"/>
                </a:solidFill>
                <a:effectLst/>
                <a:uFillTx/>
                <a:latin typeface="Arial"/>
              </a:rPr>
              <a:t>KI Chatbots im Klassenzimmer</a:t>
            </a:r>
            <a:endParaRPr lang="de-DE" sz="3600" b="0" u="none" strike="noStrike" dirty="0">
              <a:solidFill>
                <a:srgbClr val="404040"/>
              </a:solidFill>
              <a:effectLst/>
              <a:uFillTx/>
              <a:latin typeface="Calibri Light"/>
            </a:endParaRPr>
          </a:p>
        </p:txBody>
      </p:sp>
      <p:sp>
        <p:nvSpPr>
          <p:cNvPr id="88" name="PlaceHolder 2"/>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3</a:t>
            </a:fld>
            <a:endParaRPr lang="en-US" sz="1200" b="0" u="none" strike="noStrike">
              <a:solidFill>
                <a:srgbClr val="000000"/>
              </a:solidFill>
              <a:effectLst/>
              <a:uFillTx/>
              <a:latin typeface="Calibri"/>
            </a:endParaRPr>
          </a:p>
        </p:txBody>
      </p:sp>
      <p:sp>
        <p:nvSpPr>
          <p:cNvPr id="89"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90" name="Textfeld 3"/>
          <p:cNvSpPr/>
          <p:nvPr/>
        </p:nvSpPr>
        <p:spPr>
          <a:xfrm>
            <a:off x="1854000" y="1998720"/>
            <a:ext cx="2661120" cy="830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de-DE" sz="2400" b="1" u="none" strike="noStrike" dirty="0">
                <a:solidFill>
                  <a:schemeClr val="dk1"/>
                </a:solidFill>
                <a:effectLst/>
                <a:uFillTx/>
                <a:latin typeface="Arial"/>
              </a:rPr>
              <a:t>Nutzung durch die Lehrkraft</a:t>
            </a:r>
            <a:endParaRPr lang="en-US" sz="2400" b="0" u="none" strike="noStrike" dirty="0">
              <a:solidFill>
                <a:srgbClr val="000000"/>
              </a:solidFill>
              <a:effectLst/>
              <a:uFillTx/>
              <a:latin typeface="Calibri"/>
            </a:endParaRPr>
          </a:p>
        </p:txBody>
      </p:sp>
      <p:sp>
        <p:nvSpPr>
          <p:cNvPr id="91" name="Textfeld 21"/>
          <p:cNvSpPr/>
          <p:nvPr/>
        </p:nvSpPr>
        <p:spPr>
          <a:xfrm>
            <a:off x="7683480" y="1946880"/>
            <a:ext cx="3169080" cy="1198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de-DE" sz="2400" b="1" u="none" strike="noStrike" dirty="0">
                <a:solidFill>
                  <a:schemeClr val="dk1"/>
                </a:solidFill>
                <a:effectLst/>
                <a:uFillTx/>
                <a:latin typeface="Arial"/>
              </a:rPr>
              <a:t>Durch Lehrkraft unterstützte Nutzung</a:t>
            </a:r>
            <a:endParaRPr lang="en-US" sz="2400" b="0" u="none" strike="noStrike" dirty="0">
              <a:solidFill>
                <a:srgbClr val="000000"/>
              </a:solidFill>
              <a:effectLst/>
              <a:uFillTx/>
              <a:latin typeface="Calibri"/>
            </a:endParaRPr>
          </a:p>
        </p:txBody>
      </p:sp>
      <p:sp>
        <p:nvSpPr>
          <p:cNvPr id="92" name="Textfeld 30"/>
          <p:cNvSpPr/>
          <p:nvPr/>
        </p:nvSpPr>
        <p:spPr>
          <a:xfrm>
            <a:off x="273600" y="3233880"/>
            <a:ext cx="5821560" cy="3138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00000"/>
              </a:lnSpc>
              <a:spcAft>
                <a:spcPts val="601"/>
              </a:spcAft>
              <a:buClr>
                <a:srgbClr val="000000"/>
              </a:buClr>
              <a:buFont typeface="Arial"/>
              <a:buChar char="•"/>
            </a:pPr>
            <a:r>
              <a:rPr lang="de-DE" sz="2400" b="0" u="none" strike="noStrike" dirty="0">
                <a:solidFill>
                  <a:schemeClr val="dk1"/>
                </a:solidFill>
                <a:effectLst/>
                <a:uFillTx/>
                <a:latin typeface="Arial"/>
              </a:rPr>
              <a:t>Stundenvorbereitung</a:t>
            </a:r>
            <a:endParaRPr lang="en-US" sz="2400" b="0" u="none" strike="noStrike" dirty="0">
              <a:solidFill>
                <a:srgbClr val="000000"/>
              </a:solidFill>
              <a:effectLst/>
              <a:uFillTx/>
              <a:latin typeface="Calibri"/>
            </a:endParaRPr>
          </a:p>
          <a:p>
            <a:pPr marL="285840" indent="-285840" defTabSz="914400">
              <a:lnSpc>
                <a:spcPct val="100000"/>
              </a:lnSpc>
              <a:spcAft>
                <a:spcPts val="601"/>
              </a:spcAft>
              <a:buClr>
                <a:srgbClr val="000000"/>
              </a:buClr>
              <a:buFont typeface="Arial"/>
              <a:buChar char="•"/>
            </a:pPr>
            <a:r>
              <a:rPr lang="de-DE" sz="2400" b="0" u="none" strike="noStrike" dirty="0">
                <a:solidFill>
                  <a:schemeClr val="dk1"/>
                </a:solidFill>
                <a:effectLst/>
                <a:uFillTx/>
                <a:latin typeface="Arial"/>
              </a:rPr>
              <a:t>Erstellung von Tests &amp; Beurteilungen</a:t>
            </a:r>
            <a:endParaRPr lang="en-US" sz="2400" b="0" u="none" strike="noStrike" dirty="0">
              <a:solidFill>
                <a:srgbClr val="000000"/>
              </a:solidFill>
              <a:effectLst/>
              <a:uFillTx/>
              <a:latin typeface="Calibri"/>
            </a:endParaRPr>
          </a:p>
          <a:p>
            <a:pPr marL="285840" indent="-285840" defTabSz="914400">
              <a:lnSpc>
                <a:spcPct val="100000"/>
              </a:lnSpc>
              <a:spcAft>
                <a:spcPts val="601"/>
              </a:spcAft>
              <a:buClr>
                <a:srgbClr val="000000"/>
              </a:buClr>
              <a:buFont typeface="Arial"/>
              <a:buChar char="•"/>
            </a:pPr>
            <a:r>
              <a:rPr lang="de-DE" sz="2400" b="0" u="none" strike="noStrike" dirty="0">
                <a:solidFill>
                  <a:schemeClr val="dk1"/>
                </a:solidFill>
                <a:effectLst/>
                <a:uFillTx/>
                <a:latin typeface="Arial"/>
              </a:rPr>
              <a:t>Erledigen von Verwaltungsaufgaben</a:t>
            </a:r>
            <a:endParaRPr lang="en-US" sz="2400" b="0" u="none" strike="noStrike" dirty="0">
              <a:solidFill>
                <a:srgbClr val="000000"/>
              </a:solidFill>
              <a:effectLst/>
              <a:uFillTx/>
              <a:latin typeface="Calibri"/>
            </a:endParaRPr>
          </a:p>
          <a:p>
            <a:pPr marL="285840" indent="-285840" defTabSz="914400">
              <a:lnSpc>
                <a:spcPct val="100000"/>
              </a:lnSpc>
              <a:spcAft>
                <a:spcPts val="601"/>
              </a:spcAft>
              <a:buClr>
                <a:srgbClr val="000000"/>
              </a:buClr>
              <a:buFont typeface="Arial"/>
              <a:buChar char="•"/>
            </a:pPr>
            <a:r>
              <a:rPr lang="de-DE" sz="2400" b="0" u="none" strike="noStrike" dirty="0">
                <a:solidFill>
                  <a:schemeClr val="dk1"/>
                </a:solidFill>
                <a:effectLst/>
                <a:uFillTx/>
                <a:latin typeface="Arial"/>
              </a:rPr>
              <a:t>Differenzierung &amp; Anpassung</a:t>
            </a:r>
            <a:endParaRPr lang="en-US" sz="2400" b="0" u="none" strike="noStrike" dirty="0">
              <a:solidFill>
                <a:srgbClr val="000000"/>
              </a:solidFill>
              <a:effectLst/>
              <a:uFillTx/>
              <a:latin typeface="Calibri"/>
            </a:endParaRPr>
          </a:p>
          <a:p>
            <a:pPr marL="285840" indent="-285840" defTabSz="914400">
              <a:lnSpc>
                <a:spcPct val="100000"/>
              </a:lnSpc>
              <a:spcAft>
                <a:spcPts val="601"/>
              </a:spcAft>
              <a:buClr>
                <a:srgbClr val="000000"/>
              </a:buClr>
              <a:buFont typeface="Arial"/>
              <a:buChar char="•"/>
            </a:pPr>
            <a:r>
              <a:rPr lang="de-DE" sz="2400" b="0" u="none" strike="noStrike" dirty="0">
                <a:solidFill>
                  <a:schemeClr val="dk1"/>
                </a:solidFill>
                <a:effectLst/>
                <a:uFillTx/>
                <a:latin typeface="Arial"/>
              </a:rPr>
              <a:t>Inhalte aktualisieren oder umschreiben</a:t>
            </a:r>
            <a:endParaRPr lang="en-US" sz="2400" b="0" u="none" strike="noStrike" dirty="0">
              <a:solidFill>
                <a:srgbClr val="000000"/>
              </a:solidFill>
              <a:effectLst/>
              <a:uFillTx/>
              <a:latin typeface="Calibri"/>
            </a:endParaRPr>
          </a:p>
          <a:p>
            <a:pPr marL="285840" indent="-285840" defTabSz="914400">
              <a:lnSpc>
                <a:spcPct val="100000"/>
              </a:lnSpc>
              <a:spcAft>
                <a:spcPts val="601"/>
              </a:spcAft>
              <a:buClr>
                <a:srgbClr val="000000"/>
              </a:buClr>
              <a:buFont typeface="Arial"/>
              <a:buChar char="•"/>
            </a:pPr>
            <a:r>
              <a:rPr lang="de-DE" sz="2400" b="0" u="none" strike="noStrike" dirty="0">
                <a:solidFill>
                  <a:schemeClr val="dk1"/>
                </a:solidFill>
                <a:effectLst/>
                <a:uFillTx/>
                <a:latin typeface="Arial"/>
              </a:rPr>
              <a:t>Berufliche Weiterbildung</a:t>
            </a:r>
            <a:endParaRPr lang="en-US" sz="2400" b="0" u="none" strike="noStrike" dirty="0">
              <a:solidFill>
                <a:srgbClr val="000000"/>
              </a:solidFill>
              <a:effectLst/>
              <a:uFillTx/>
              <a:latin typeface="Calibri"/>
            </a:endParaRPr>
          </a:p>
          <a:p>
            <a:pPr marL="285840" indent="-285840" defTabSz="914400">
              <a:lnSpc>
                <a:spcPct val="100000"/>
              </a:lnSpc>
              <a:spcAft>
                <a:spcPts val="601"/>
              </a:spcAft>
              <a:buClr>
                <a:srgbClr val="000000"/>
              </a:buClr>
              <a:buFont typeface="Arial"/>
              <a:buChar char="•"/>
            </a:pPr>
            <a:r>
              <a:rPr lang="de-DE" sz="2400" b="0" u="none" strike="noStrike" dirty="0">
                <a:solidFill>
                  <a:schemeClr val="dk1"/>
                </a:solidFill>
                <a:effectLst/>
                <a:uFillTx/>
                <a:latin typeface="Arial"/>
              </a:rPr>
              <a:t>…</a:t>
            </a:r>
            <a:endParaRPr lang="en-US" sz="2400" b="0" u="none" strike="noStrike" dirty="0">
              <a:solidFill>
                <a:srgbClr val="000000"/>
              </a:solidFill>
              <a:effectLst/>
              <a:uFillTx/>
              <a:latin typeface="Calibri"/>
            </a:endParaRPr>
          </a:p>
        </p:txBody>
      </p:sp>
      <p:sp>
        <p:nvSpPr>
          <p:cNvPr id="93" name="Textfeld 31"/>
          <p:cNvSpPr/>
          <p:nvPr/>
        </p:nvSpPr>
        <p:spPr>
          <a:xfrm>
            <a:off x="6095880" y="3219840"/>
            <a:ext cx="5821560" cy="350719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285840" indent="-285840" defTabSz="914400">
              <a:lnSpc>
                <a:spcPct val="100000"/>
              </a:lnSpc>
              <a:spcAft>
                <a:spcPts val="601"/>
              </a:spcAft>
              <a:buClr>
                <a:srgbClr val="000000"/>
              </a:buClr>
              <a:buFont typeface="Arial"/>
              <a:buChar char="•"/>
            </a:pPr>
            <a:r>
              <a:rPr lang="de-DE" sz="2400" b="0" u="none" strike="noStrike" dirty="0">
                <a:solidFill>
                  <a:schemeClr val="dk1"/>
                </a:solidFill>
                <a:effectLst/>
                <a:uFillTx/>
                <a:latin typeface="Arial"/>
              </a:rPr>
              <a:t>Abfrage und Überprüfung</a:t>
            </a:r>
            <a:endParaRPr lang="en-US" sz="2400" b="0" u="none" strike="noStrike" dirty="0">
              <a:solidFill>
                <a:srgbClr val="000000"/>
              </a:solidFill>
              <a:effectLst/>
              <a:uFillTx/>
              <a:latin typeface="Calibri"/>
            </a:endParaRPr>
          </a:p>
          <a:p>
            <a:pPr marL="285840" indent="-285840" defTabSz="914400">
              <a:lnSpc>
                <a:spcPct val="100000"/>
              </a:lnSpc>
              <a:spcAft>
                <a:spcPts val="601"/>
              </a:spcAft>
              <a:buClr>
                <a:srgbClr val="000000"/>
              </a:buClr>
              <a:buFont typeface="Arial"/>
              <a:buChar char="•"/>
            </a:pPr>
            <a:r>
              <a:rPr lang="de-DE" sz="2400" b="0" u="none" strike="noStrike" dirty="0">
                <a:solidFill>
                  <a:schemeClr val="dk1"/>
                </a:solidFill>
                <a:effectLst/>
                <a:uFillTx/>
                <a:latin typeface="Arial"/>
              </a:rPr>
              <a:t>Entdeckung der Unterrichtsinhalte</a:t>
            </a:r>
            <a:endParaRPr lang="en-US" sz="2400" b="0" u="none" strike="noStrike" dirty="0">
              <a:solidFill>
                <a:srgbClr val="000000"/>
              </a:solidFill>
              <a:effectLst/>
              <a:uFillTx/>
              <a:latin typeface="Calibri"/>
            </a:endParaRPr>
          </a:p>
          <a:p>
            <a:pPr marL="285840" indent="-285840" defTabSz="914400">
              <a:lnSpc>
                <a:spcPct val="100000"/>
              </a:lnSpc>
              <a:spcAft>
                <a:spcPts val="601"/>
              </a:spcAft>
              <a:buClr>
                <a:srgbClr val="000000"/>
              </a:buClr>
              <a:buFont typeface="Arial"/>
              <a:buChar char="•"/>
            </a:pPr>
            <a:r>
              <a:rPr lang="de-DE" sz="2400" b="0" u="none" strike="noStrike" dirty="0">
                <a:solidFill>
                  <a:schemeClr val="dk1"/>
                </a:solidFill>
                <a:effectLst/>
                <a:uFillTx/>
                <a:latin typeface="Arial"/>
              </a:rPr>
              <a:t>Schreib- und Wiederholungsübungen</a:t>
            </a:r>
            <a:endParaRPr lang="en-US" sz="2400" b="0" u="none" strike="noStrike" dirty="0">
              <a:solidFill>
                <a:srgbClr val="000000"/>
              </a:solidFill>
              <a:effectLst/>
              <a:uFillTx/>
              <a:latin typeface="Calibri"/>
            </a:endParaRPr>
          </a:p>
          <a:p>
            <a:pPr marL="285840" indent="-285840" defTabSz="914400">
              <a:lnSpc>
                <a:spcPct val="100000"/>
              </a:lnSpc>
              <a:spcAft>
                <a:spcPts val="601"/>
              </a:spcAft>
              <a:buClr>
                <a:srgbClr val="000000"/>
              </a:buClr>
              <a:buFont typeface="Arial"/>
              <a:buChar char="•"/>
            </a:pPr>
            <a:r>
              <a:rPr lang="de-DE" sz="2400" b="0" u="none" strike="noStrike" dirty="0">
                <a:solidFill>
                  <a:schemeClr val="dk1"/>
                </a:solidFill>
                <a:effectLst/>
                <a:uFillTx/>
                <a:latin typeface="Arial"/>
              </a:rPr>
              <a:t>Kreative Aufgaben</a:t>
            </a:r>
            <a:endParaRPr lang="en-US" sz="2400" b="0" u="none" strike="noStrike" dirty="0">
              <a:solidFill>
                <a:srgbClr val="000000"/>
              </a:solidFill>
              <a:effectLst/>
              <a:uFillTx/>
              <a:latin typeface="Calibri"/>
            </a:endParaRPr>
          </a:p>
          <a:p>
            <a:pPr marL="285840" indent="-285840" defTabSz="914400">
              <a:lnSpc>
                <a:spcPct val="100000"/>
              </a:lnSpc>
              <a:spcAft>
                <a:spcPts val="601"/>
              </a:spcAft>
              <a:buClr>
                <a:srgbClr val="000000"/>
              </a:buClr>
              <a:buFont typeface="Arial"/>
              <a:buChar char="•"/>
            </a:pPr>
            <a:r>
              <a:rPr lang="de-DE" sz="2400" b="0" u="none" strike="noStrike" dirty="0">
                <a:solidFill>
                  <a:schemeClr val="dk1"/>
                </a:solidFill>
                <a:effectLst/>
                <a:uFillTx/>
                <a:latin typeface="Arial"/>
              </a:rPr>
              <a:t>Fehlererkennung &amp; kritische Lese- und Schreibkompetenz</a:t>
            </a:r>
            <a:endParaRPr lang="en-US" sz="2400" b="0" u="none" strike="noStrike" dirty="0">
              <a:solidFill>
                <a:srgbClr val="000000"/>
              </a:solidFill>
              <a:effectLst/>
              <a:uFillTx/>
              <a:latin typeface="Calibri"/>
            </a:endParaRPr>
          </a:p>
          <a:p>
            <a:pPr marL="285840" indent="-285840" defTabSz="914400">
              <a:lnSpc>
                <a:spcPct val="100000"/>
              </a:lnSpc>
              <a:spcAft>
                <a:spcPts val="601"/>
              </a:spcAft>
              <a:buClr>
                <a:srgbClr val="000000"/>
              </a:buClr>
              <a:buFont typeface="Arial"/>
              <a:buChar char="•"/>
            </a:pPr>
            <a:r>
              <a:rPr lang="de-DE" sz="2400" b="0" u="none" strike="noStrike" dirty="0">
                <a:solidFill>
                  <a:schemeClr val="dk1"/>
                </a:solidFill>
                <a:effectLst/>
                <a:uFillTx/>
                <a:latin typeface="Arial"/>
              </a:rPr>
              <a:t>Angeleitete Nutzung durch SuS</a:t>
            </a:r>
            <a:endParaRPr lang="en-US" sz="2400" b="0" u="none" strike="noStrike" dirty="0">
              <a:solidFill>
                <a:srgbClr val="000000"/>
              </a:solidFill>
              <a:effectLst/>
              <a:uFillTx/>
              <a:latin typeface="Calibri"/>
            </a:endParaRPr>
          </a:p>
          <a:p>
            <a:pPr marL="285840" indent="-285840" defTabSz="914400">
              <a:lnSpc>
                <a:spcPct val="100000"/>
              </a:lnSpc>
              <a:spcAft>
                <a:spcPts val="601"/>
              </a:spcAft>
              <a:buClr>
                <a:srgbClr val="000000"/>
              </a:buClr>
              <a:buFont typeface="Arial"/>
              <a:buChar char="•"/>
            </a:pPr>
            <a:r>
              <a:rPr lang="de-DE" sz="2400" b="0" u="none" strike="noStrike" dirty="0">
                <a:solidFill>
                  <a:schemeClr val="dk1"/>
                </a:solidFill>
                <a:effectLst/>
                <a:uFillTx/>
                <a:latin typeface="Arial"/>
              </a:rPr>
              <a:t>…</a:t>
            </a:r>
            <a:endParaRPr lang="en-US" sz="2400" b="0" u="none" strike="noStrike" dirty="0">
              <a:solidFill>
                <a:srgbClr val="000000"/>
              </a:solidFill>
              <a:effectLst/>
              <a:uFillTx/>
              <a:latin typeface="Calibri"/>
            </a:endParaRPr>
          </a:p>
        </p:txBody>
      </p:sp>
      <p:pic>
        <p:nvPicPr>
          <p:cNvPr id="94" name="Grafik 33" descr="Klassenzimmer mit einfarbiger Füllung"/>
          <p:cNvPicPr/>
          <p:nvPr/>
        </p:nvPicPr>
        <p:blipFill>
          <a:blip r:embed="rId3">
            <a:extLst>
              <a:ext uri="{96DAC541-7B7A-43D3-8B79-37D633B846F1}">
                <asvg:svgBlip xmlns:asvg="http://schemas.microsoft.com/office/drawing/2016/SVG/main" r:embed="rId4"/>
              </a:ext>
            </a:extLst>
          </a:blip>
          <a:stretch/>
        </p:blipFill>
        <p:spPr>
          <a:xfrm>
            <a:off x="2727720" y="1067760"/>
            <a:ext cx="913680" cy="913680"/>
          </a:xfrm>
          <a:prstGeom prst="rect">
            <a:avLst/>
          </a:prstGeom>
          <a:noFill/>
          <a:ln w="0">
            <a:noFill/>
          </a:ln>
        </p:spPr>
      </p:pic>
      <p:pic>
        <p:nvPicPr>
          <p:cNvPr id="95" name="Grafik 35" descr="Kinder mit einfarbiger Füllung"/>
          <p:cNvPicPr/>
          <p:nvPr/>
        </p:nvPicPr>
        <p:blipFill>
          <a:blip r:embed="rId5">
            <a:extLst>
              <a:ext uri="{96DAC541-7B7A-43D3-8B79-37D633B846F1}">
                <asvg:svgBlip xmlns:asvg="http://schemas.microsoft.com/office/drawing/2016/SVG/main" r:embed="rId6"/>
              </a:ext>
            </a:extLst>
          </a:blip>
          <a:stretch/>
        </p:blipFill>
        <p:spPr>
          <a:xfrm>
            <a:off x="8550000" y="842040"/>
            <a:ext cx="1436040" cy="1436040"/>
          </a:xfrm>
          <a:prstGeom prst="rect">
            <a:avLst/>
          </a:prstGeom>
          <a:noFill/>
          <a:ln w="0">
            <a:noFill/>
          </a:ln>
        </p:spPr>
      </p:pic>
      <p:pic>
        <p:nvPicPr>
          <p:cNvPr id="96" name="Grafik 37" descr="Weibliches Profil mit einfarbiger Füllung"/>
          <p:cNvPicPr/>
          <p:nvPr/>
        </p:nvPicPr>
        <p:blipFill>
          <a:blip r:embed="rId7">
            <a:extLst>
              <a:ext uri="{96DAC541-7B7A-43D3-8B79-37D633B846F1}">
                <asvg:svgBlip xmlns:asvg="http://schemas.microsoft.com/office/drawing/2016/SVG/main" r:embed="rId8"/>
              </a:ext>
            </a:extLst>
          </a:blip>
          <a:stretch/>
        </p:blipFill>
        <p:spPr>
          <a:xfrm>
            <a:off x="9819000" y="798840"/>
            <a:ext cx="913680" cy="913680"/>
          </a:xfrm>
          <a:prstGeom prst="rect">
            <a:avLst/>
          </a:prstGeom>
          <a:noFill/>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9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9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9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9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9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398" name="PlaceHolder 1"/>
          <p:cNvSpPr>
            <a:spLocks noGrp="1"/>
          </p:cNvSpPr>
          <p:nvPr>
            <p:ph type="sldNum" idx="62"/>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7F44211D-8B03-4A14-B0B7-3EAA05252704}" type="slidenum">
              <a:rPr lang="de-DE" sz="1200" b="0" u="none" strike="noStrike">
                <a:solidFill>
                  <a:schemeClr val="dk1"/>
                </a:solidFill>
                <a:effectLst/>
                <a:uFillTx/>
                <a:latin typeface="Calibri"/>
              </a:rPr>
              <a:t>30</a:t>
            </a:fld>
            <a:endParaRPr lang="en-US" sz="1200" b="0" u="none" strike="noStrike" dirty="0">
              <a:solidFill>
                <a:srgbClr val="000000"/>
              </a:solidFill>
              <a:effectLst/>
              <a:uFillTx/>
              <a:latin typeface="Calibri"/>
            </a:endParaRPr>
          </a:p>
        </p:txBody>
      </p:sp>
      <p:grpSp>
        <p:nvGrpSpPr>
          <p:cNvPr id="400" name="Gruppieren 7"/>
          <p:cNvGrpSpPr/>
          <p:nvPr/>
        </p:nvGrpSpPr>
        <p:grpSpPr>
          <a:xfrm>
            <a:off x="482400" y="2503800"/>
            <a:ext cx="4561200" cy="3332160"/>
            <a:chOff x="482400" y="2503800"/>
            <a:chExt cx="4561200" cy="3332160"/>
          </a:xfrm>
        </p:grpSpPr>
        <p:pic>
          <p:nvPicPr>
            <p:cNvPr id="401" name="Grafik 4" descr="Ein Bild, das Text, Screenshot enthält.&#10;&#10;KI-generierte Inhalte können fehlerhaft sein."/>
            <p:cNvPicPr/>
            <p:nvPr/>
          </p:nvPicPr>
          <p:blipFill>
            <a:blip r:embed="rId3"/>
            <a:srcRect r="35263" b="31631"/>
            <a:stretch/>
          </p:blipFill>
          <p:spPr>
            <a:xfrm>
              <a:off x="482400" y="2503800"/>
              <a:ext cx="4561200" cy="1766880"/>
            </a:xfrm>
            <a:prstGeom prst="rect">
              <a:avLst/>
            </a:prstGeom>
            <a:noFill/>
            <a:ln w="0">
              <a:noFill/>
            </a:ln>
          </p:spPr>
        </p:pic>
        <p:pic>
          <p:nvPicPr>
            <p:cNvPr id="402" name="Grafik 5" descr="Ein Bild, das Text, Screenshot enthält.&#10;&#10;KI-generierte Inhalte können fehlerhaft sein."/>
            <p:cNvPicPr/>
            <p:nvPr/>
          </p:nvPicPr>
          <p:blipFill>
            <a:blip r:embed="rId3"/>
            <a:srcRect l="64582" t="9664" r="4396" b="29785"/>
            <a:stretch/>
          </p:blipFill>
          <p:spPr>
            <a:xfrm>
              <a:off x="713520" y="4271400"/>
              <a:ext cx="2184480" cy="1564560"/>
            </a:xfrm>
            <a:prstGeom prst="rect">
              <a:avLst/>
            </a:prstGeom>
            <a:noFill/>
            <a:ln w="0">
              <a:noFill/>
            </a:ln>
          </p:spPr>
        </p:pic>
        <p:pic>
          <p:nvPicPr>
            <p:cNvPr id="403" name="Grafik 6" descr="Ein Bild, das Text, Screenshot enthält.&#10;&#10;KI-generierte Inhalte können fehlerhaft sein."/>
            <p:cNvPicPr/>
            <p:nvPr/>
          </p:nvPicPr>
          <p:blipFill>
            <a:blip r:embed="rId3"/>
            <a:srcRect l="2623" t="70518" r="66356" b="2044"/>
            <a:stretch/>
          </p:blipFill>
          <p:spPr>
            <a:xfrm>
              <a:off x="2859120" y="4385880"/>
              <a:ext cx="2184480" cy="708480"/>
            </a:xfrm>
            <a:prstGeom prst="rect">
              <a:avLst/>
            </a:prstGeom>
            <a:noFill/>
            <a:ln w="0">
              <a:noFill/>
            </a:ln>
          </p:spPr>
        </p:pic>
      </p:grpSp>
      <p:pic>
        <p:nvPicPr>
          <p:cNvPr id="404" name="Grafik 10" descr="Ein Bild, das Text, Brief, Screenshot, Schrift enthält.&#10;&#10;KI-generierte Inhalte können fehlerhaft sein."/>
          <p:cNvPicPr/>
          <p:nvPr/>
        </p:nvPicPr>
        <p:blipFill>
          <a:blip r:embed="rId4"/>
          <a:stretch/>
        </p:blipFill>
        <p:spPr>
          <a:xfrm>
            <a:off x="6302880" y="1943280"/>
            <a:ext cx="4987440" cy="4413240"/>
          </a:xfrm>
          <a:prstGeom prst="rect">
            <a:avLst/>
          </a:prstGeom>
          <a:noFill/>
          <a:ln w="38100">
            <a:solidFill>
              <a:srgbClr val="ABC0E4"/>
            </a:solidFill>
            <a:round/>
          </a:ln>
        </p:spPr>
      </p:pic>
      <p:sp>
        <p:nvSpPr>
          <p:cNvPr id="405" name="Pfeil nach rechts 11"/>
          <p:cNvSpPr/>
          <p:nvPr/>
        </p:nvSpPr>
        <p:spPr>
          <a:xfrm>
            <a:off x="5346360" y="4066200"/>
            <a:ext cx="770040" cy="406800"/>
          </a:xfrm>
          <a:prstGeom prst="rightArrow">
            <a:avLst>
              <a:gd name="adj1" fmla="val 50000"/>
              <a:gd name="adj2" fmla="val 50000"/>
            </a:avLst>
          </a:prstGeom>
          <a:gradFill rotWithShape="0">
            <a:gsLst>
              <a:gs pos="0">
                <a:srgbClr val="92D050"/>
              </a:gs>
              <a:gs pos="38000">
                <a:srgbClr val="B4C7E7"/>
              </a:gs>
              <a:gs pos="83000">
                <a:srgbClr val="FFE699"/>
              </a:gs>
              <a:gs pos="100000">
                <a:srgbClr val="92D050"/>
              </a:gs>
            </a:gsLst>
            <a:lin ang="2700000"/>
          </a:gra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406" name="Textfeld 12"/>
          <p:cNvSpPr/>
          <p:nvPr/>
        </p:nvSpPr>
        <p:spPr>
          <a:xfrm>
            <a:off x="669240" y="5825880"/>
            <a:ext cx="3185280" cy="306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400" b="0" u="none" strike="noStrike">
                <a:solidFill>
                  <a:schemeClr val="dk1"/>
                </a:solidFill>
                <a:effectLst/>
                <a:uFillTx/>
                <a:latin typeface="Arial"/>
              </a:rPr>
              <a:t>Fobizz (2025)</a:t>
            </a:r>
            <a:endParaRPr lang="en-US" sz="1400" b="0" u="none" strike="noStrike">
              <a:solidFill>
                <a:srgbClr val="000000"/>
              </a:solidFill>
              <a:effectLst/>
              <a:uFillTx/>
              <a:latin typeface="Calibri"/>
            </a:endParaRPr>
          </a:p>
        </p:txBody>
      </p:sp>
      <p:sp>
        <p:nvSpPr>
          <p:cNvPr id="3" name="PlaceHolder 2">
            <a:extLst>
              <a:ext uri="{FF2B5EF4-FFF2-40B4-BE49-F238E27FC236}">
                <a16:creationId xmlns:a16="http://schemas.microsoft.com/office/drawing/2014/main" id="{E676B5BE-638B-242B-B598-73E4B75FD381}"/>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kern="1200" dirty="0">
                <a:solidFill>
                  <a:srgbClr val="404040"/>
                </a:solidFill>
                <a:effectLst/>
                <a:latin typeface="Arial" panose="020B0604020202020204" pitchFamily="34" charset="0"/>
                <a:ea typeface="+mj-ea"/>
                <a:cs typeface="+mj-cs"/>
              </a:rPr>
              <a:t>Sinnvolle Einsatzmöglichkeiten </a:t>
            </a:r>
            <a:r>
              <a:rPr lang="de-DE" sz="3600" b="1" kern="1200" dirty="0">
                <a:solidFill>
                  <a:srgbClr val="F075BD"/>
                </a:solidFill>
                <a:effectLst/>
                <a:latin typeface="Arial" panose="020B0604020202020204" pitchFamily="34" charset="0"/>
                <a:ea typeface="+mj-ea"/>
                <a:cs typeface="+mj-cs"/>
              </a:rPr>
              <a:t>(</a:t>
            </a:r>
            <a:r>
              <a:rPr lang="de-DE" sz="3600" b="1" i="1" kern="1200" dirty="0">
                <a:solidFill>
                  <a:srgbClr val="F075BD"/>
                </a:solidFill>
                <a:effectLst/>
                <a:latin typeface="Arial" panose="020B0604020202020204" pitchFamily="34" charset="0"/>
                <a:ea typeface="+mj-ea"/>
                <a:cs typeface="+mj-cs"/>
              </a:rPr>
              <a:t>Umdenken</a:t>
            </a:r>
            <a:r>
              <a:rPr lang="de-DE" sz="3600" b="1" kern="1200" dirty="0">
                <a:solidFill>
                  <a:srgbClr val="F075BD"/>
                </a:solidFill>
                <a:effectLst/>
                <a:latin typeface="Arial" panose="020B0604020202020204" pitchFamily="34" charset="0"/>
                <a:ea typeface="+mj-ea"/>
                <a:cs typeface="+mj-cs"/>
              </a:rPr>
              <a:t>)</a:t>
            </a:r>
          </a:p>
          <a:p>
            <a:endParaRPr lang="de-DE" sz="3600" b="1" dirty="0">
              <a:latin typeface="Calibri Light"/>
            </a:endParaRPr>
          </a:p>
        </p:txBody>
      </p:sp>
      <p:sp>
        <p:nvSpPr>
          <p:cNvPr id="2" name="Textfeld 3">
            <a:extLst>
              <a:ext uri="{FF2B5EF4-FFF2-40B4-BE49-F238E27FC236}">
                <a16:creationId xmlns:a16="http://schemas.microsoft.com/office/drawing/2014/main" id="{571398C4-487C-B11A-EC70-E79605F6F503}"/>
              </a:ext>
            </a:extLst>
          </p:cNvPr>
          <p:cNvSpPr/>
          <p:nvPr/>
        </p:nvSpPr>
        <p:spPr>
          <a:xfrm>
            <a:off x="264240" y="1049297"/>
            <a:ext cx="10659960" cy="82954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00000"/>
              </a:lnSpc>
              <a:buClr>
                <a:srgbClr val="000000"/>
              </a:buClr>
              <a:buFont typeface="Arial"/>
              <a:buChar char="•"/>
            </a:pPr>
            <a:r>
              <a:rPr lang="de-DE" sz="2400" dirty="0">
                <a:solidFill>
                  <a:schemeClr val="dk1"/>
                </a:solidFill>
                <a:latin typeface="Arial"/>
              </a:rPr>
              <a:t>KI dazu nutzen, Gespräche mit fiktionalisierten Persönlichkeiten (oder Tieren, Objekten, Konzepten etc.) zu führen.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409" name="PlaceHolder 1"/>
          <p:cNvSpPr>
            <a:spLocks noGrp="1"/>
          </p:cNvSpPr>
          <p:nvPr>
            <p:ph type="sldNum" idx="63"/>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172F32A-654C-468F-B198-11C724EB01C5}" type="slidenum">
              <a:rPr lang="de-DE" sz="1200" b="0" u="none" strike="noStrike">
                <a:solidFill>
                  <a:schemeClr val="dk1"/>
                </a:solidFill>
                <a:effectLst/>
                <a:uFillTx/>
                <a:latin typeface="Calibri"/>
              </a:rPr>
              <a:t>31</a:t>
            </a:fld>
            <a:endParaRPr lang="en-US" sz="1200" b="0" u="none" strike="noStrike" dirty="0">
              <a:solidFill>
                <a:srgbClr val="000000"/>
              </a:solidFill>
              <a:effectLst/>
              <a:uFillTx/>
              <a:latin typeface="Calibri"/>
            </a:endParaRPr>
          </a:p>
        </p:txBody>
      </p:sp>
      <p:sp>
        <p:nvSpPr>
          <p:cNvPr id="410" name="Textfeld 3"/>
          <p:cNvSpPr/>
          <p:nvPr/>
        </p:nvSpPr>
        <p:spPr>
          <a:xfrm>
            <a:off x="226800" y="1515600"/>
            <a:ext cx="8324280" cy="267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buClr>
                <a:srgbClr val="000000"/>
              </a:buClr>
            </a:pPr>
            <a:r>
              <a:rPr lang="de-DE" sz="2400" b="0" u="none" strike="noStrike" dirty="0">
                <a:solidFill>
                  <a:schemeClr val="dk1"/>
                </a:solidFill>
                <a:effectLst/>
                <a:uFillTx/>
                <a:latin typeface="Arial"/>
              </a:rPr>
              <a:t>Die KI versucht lediglich, die entsprechenden (fiktiven oder realen) Persönlichkeiten anhand der ihr zur Verfügung stehenden Informationen </a:t>
            </a:r>
            <a:r>
              <a:rPr lang="de-DE" sz="2400" b="1" u="none" strike="noStrike" dirty="0">
                <a:solidFill>
                  <a:schemeClr val="dk1"/>
                </a:solidFill>
                <a:effectLst/>
                <a:uFillTx/>
                <a:latin typeface="Arial"/>
              </a:rPr>
              <a:t>nachzuahmen</a:t>
            </a:r>
            <a:r>
              <a:rPr lang="de-DE" sz="2400" b="0" u="none" strike="noStrike" dirty="0">
                <a:solidFill>
                  <a:schemeClr val="dk1"/>
                </a:solidFill>
                <a:effectLst/>
                <a:uFillTx/>
                <a:latin typeface="Arial"/>
              </a:rPr>
              <a:t>. Sie spricht </a:t>
            </a:r>
            <a:r>
              <a:rPr lang="de-DE" sz="2400" b="1" u="none" strike="noStrike" dirty="0">
                <a:solidFill>
                  <a:schemeClr val="dk1"/>
                </a:solidFill>
                <a:effectLst/>
                <a:uFillTx/>
                <a:latin typeface="Arial"/>
              </a:rPr>
              <a:t>NICHT</a:t>
            </a:r>
            <a:r>
              <a:rPr lang="de-DE" sz="2400" b="0" u="none" strike="noStrike" dirty="0">
                <a:solidFill>
                  <a:schemeClr val="dk1"/>
                </a:solidFill>
                <a:effectLst/>
                <a:uFillTx/>
                <a:latin typeface="Arial"/>
              </a:rPr>
              <a:t> für sie und hat auch keine Einblicke in nicht öffentliche Informationen. Diese Einsatzmöglichkeit sollte vorsichtig verwendet und hinsichtlich ethischer Gesichtspunkte kritisch beleuchtet werden.</a:t>
            </a:r>
            <a:endParaRPr lang="en-US" sz="2400" b="0" u="none" strike="noStrike" dirty="0">
              <a:solidFill>
                <a:srgbClr val="000000"/>
              </a:solidFill>
              <a:effectLst/>
              <a:uFillTx/>
              <a:latin typeface="Calibri"/>
            </a:endParaRPr>
          </a:p>
        </p:txBody>
      </p:sp>
      <p:pic>
        <p:nvPicPr>
          <p:cNvPr id="2" name="Grafik 13" descr="Daumen hoch-Zeichen mit einfarbiger Füllung">
            <a:extLst>
              <a:ext uri="{FF2B5EF4-FFF2-40B4-BE49-F238E27FC236}">
                <a16:creationId xmlns:a16="http://schemas.microsoft.com/office/drawing/2014/main" id="{3018F74A-F303-4E03-290E-CAEFF1768182}"/>
              </a:ext>
            </a:extLst>
          </p:cNvPr>
          <p:cNvPicPr/>
          <p:nvPr/>
        </p:nvPicPr>
        <p:blipFill>
          <a:blip r:embed="rId3">
            <a:extLst>
              <a:ext uri="{96DAC541-7B7A-43D3-8B79-37D633B846F1}">
                <asvg:svgBlip xmlns:asvg="http://schemas.microsoft.com/office/drawing/2016/SVG/main" r:embed="rId4"/>
              </a:ext>
            </a:extLst>
          </a:blip>
          <a:stretch/>
        </p:blipFill>
        <p:spPr>
          <a:xfrm rot="10800000">
            <a:off x="8614028" y="63000"/>
            <a:ext cx="2905200" cy="2905200"/>
          </a:xfrm>
          <a:prstGeom prst="rect">
            <a:avLst/>
          </a:prstGeom>
          <a:noFill/>
          <a:ln w="0">
            <a:noFill/>
          </a:ln>
        </p:spPr>
      </p:pic>
      <p:sp>
        <p:nvSpPr>
          <p:cNvPr id="3" name="PlaceHolder 2">
            <a:extLst>
              <a:ext uri="{FF2B5EF4-FFF2-40B4-BE49-F238E27FC236}">
                <a16:creationId xmlns:a16="http://schemas.microsoft.com/office/drawing/2014/main" id="{5E56E1A0-5400-62E6-2EC0-594645240094}"/>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kern="1200" dirty="0">
                <a:solidFill>
                  <a:srgbClr val="F075BD"/>
                </a:solidFill>
                <a:effectLst/>
                <a:latin typeface="Arial" panose="020B0604020202020204" pitchFamily="34" charset="0"/>
                <a:ea typeface="+mj-ea"/>
                <a:cs typeface="+mj-cs"/>
              </a:rPr>
              <a:t>Achtung!</a:t>
            </a:r>
          </a:p>
          <a:p>
            <a:endParaRPr lang="de-DE" sz="3600" b="1" dirty="0">
              <a:latin typeface="Calibri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414" name="PlaceHolder 1"/>
          <p:cNvSpPr>
            <a:spLocks noGrp="1"/>
          </p:cNvSpPr>
          <p:nvPr>
            <p:ph type="sldNum" idx="64"/>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BC42336B-9AD0-4581-8E44-23FFA97BDB24}" type="slidenum">
              <a:rPr lang="de-DE" sz="1200" b="0" u="none" strike="noStrike">
                <a:solidFill>
                  <a:schemeClr val="dk1"/>
                </a:solidFill>
                <a:effectLst/>
                <a:uFillTx/>
                <a:latin typeface="Calibri"/>
              </a:rPr>
              <a:t>32</a:t>
            </a:fld>
            <a:endParaRPr lang="en-US" sz="1200" b="0" u="none" strike="noStrike" dirty="0">
              <a:solidFill>
                <a:srgbClr val="000000"/>
              </a:solidFill>
              <a:effectLst/>
              <a:uFillTx/>
              <a:latin typeface="Calibri"/>
            </a:endParaRPr>
          </a:p>
        </p:txBody>
      </p:sp>
      <p:sp>
        <p:nvSpPr>
          <p:cNvPr id="415" name="Textfeld 3"/>
          <p:cNvSpPr/>
          <p:nvPr/>
        </p:nvSpPr>
        <p:spPr>
          <a:xfrm>
            <a:off x="226800" y="968400"/>
            <a:ext cx="10659960" cy="82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00000"/>
              </a:lnSpc>
              <a:buClr>
                <a:srgbClr val="000000"/>
              </a:buClr>
              <a:buFont typeface="Arial"/>
              <a:buChar char="•"/>
            </a:pPr>
            <a:r>
              <a:rPr lang="de-DE" sz="2400" b="0" u="none" strike="noStrike">
                <a:solidFill>
                  <a:schemeClr val="dk1"/>
                </a:solidFill>
                <a:effectLst/>
                <a:uFillTx/>
                <a:latin typeface="Arial"/>
              </a:rPr>
              <a:t>„Flipped classrooms“-Formate: SuS </a:t>
            </a:r>
            <a:r>
              <a:rPr lang="de-DE" sz="2400" b="0" i="1" u="none" strike="noStrike">
                <a:solidFill>
                  <a:schemeClr val="dk1"/>
                </a:solidFill>
                <a:effectLst/>
                <a:uFillTx/>
                <a:latin typeface="Arial"/>
              </a:rPr>
              <a:t>vor </a:t>
            </a:r>
            <a:r>
              <a:rPr lang="de-DE" sz="2400" b="0" u="none" strike="noStrike">
                <a:solidFill>
                  <a:schemeClr val="dk1"/>
                </a:solidFill>
                <a:effectLst/>
                <a:uFillTx/>
                <a:latin typeface="Arial"/>
              </a:rPr>
              <a:t>dem Unterricht mit KI arbeiten lassen, sodass die Unterrichtszeit für Diskussionen genutzt werden kann.</a:t>
            </a:r>
            <a:endParaRPr lang="en-US" sz="2400" b="0" u="none" strike="noStrike">
              <a:solidFill>
                <a:srgbClr val="000000"/>
              </a:solidFill>
              <a:effectLst/>
              <a:uFillTx/>
              <a:latin typeface="Calibri"/>
            </a:endParaRPr>
          </a:p>
        </p:txBody>
      </p:sp>
      <p:pic>
        <p:nvPicPr>
          <p:cNvPr id="416" name="Grafik 6" descr="Start mit einfarbiger Füllung"/>
          <p:cNvPicPr/>
          <p:nvPr/>
        </p:nvPicPr>
        <p:blipFill>
          <a:blip r:embed="rId3">
            <a:extLst>
              <a:ext uri="{96DAC541-7B7A-43D3-8B79-37D633B846F1}">
                <asvg:svgBlip xmlns:asvg="http://schemas.microsoft.com/office/drawing/2016/SVG/main" r:embed="rId4"/>
              </a:ext>
            </a:extLst>
          </a:blip>
          <a:stretch/>
        </p:blipFill>
        <p:spPr>
          <a:xfrm>
            <a:off x="2724120" y="2321640"/>
            <a:ext cx="913680" cy="913680"/>
          </a:xfrm>
          <a:prstGeom prst="rect">
            <a:avLst/>
          </a:prstGeom>
          <a:noFill/>
          <a:ln w="0">
            <a:noFill/>
          </a:ln>
        </p:spPr>
      </p:pic>
      <p:pic>
        <p:nvPicPr>
          <p:cNvPr id="417" name="Grafik 8" descr="Klassenzimmer mit einfarbiger Füllung"/>
          <p:cNvPicPr/>
          <p:nvPr/>
        </p:nvPicPr>
        <p:blipFill>
          <a:blip r:embed="rId5">
            <a:extLst>
              <a:ext uri="{96DAC541-7B7A-43D3-8B79-37D633B846F1}">
                <asvg:svgBlip xmlns:asvg="http://schemas.microsoft.com/office/drawing/2016/SVG/main" r:embed="rId6"/>
              </a:ext>
            </a:extLst>
          </a:blip>
          <a:stretch/>
        </p:blipFill>
        <p:spPr>
          <a:xfrm>
            <a:off x="8354520" y="2321640"/>
            <a:ext cx="913680" cy="913680"/>
          </a:xfrm>
          <a:prstGeom prst="rect">
            <a:avLst/>
          </a:prstGeom>
          <a:noFill/>
          <a:ln w="0">
            <a:noFill/>
          </a:ln>
        </p:spPr>
      </p:pic>
      <p:sp>
        <p:nvSpPr>
          <p:cNvPr id="418" name="Textfeld 10"/>
          <p:cNvSpPr/>
          <p:nvPr/>
        </p:nvSpPr>
        <p:spPr>
          <a:xfrm>
            <a:off x="608400" y="3247200"/>
            <a:ext cx="5145480" cy="3045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de-DE" sz="2400" b="1" u="sng" strike="noStrike" dirty="0">
                <a:solidFill>
                  <a:schemeClr val="dk1"/>
                </a:solidFill>
                <a:effectLst/>
                <a:uFillTx/>
                <a:latin typeface="Arial"/>
              </a:rPr>
              <a:t>Think</a:t>
            </a:r>
            <a:r>
              <a:rPr lang="de-DE" sz="2400" b="0" u="none" strike="noStrike" dirty="0">
                <a:solidFill>
                  <a:schemeClr val="dk1"/>
                </a:solidFill>
                <a:effectLst/>
                <a:uFillTx/>
                <a:latin typeface="Arial"/>
              </a:rPr>
              <a:t> – </a:t>
            </a:r>
            <a:r>
              <a:rPr lang="de-DE" sz="2400" b="0" u="none" strike="noStrike" dirty="0">
                <a:solidFill>
                  <a:schemeClr val="lt2">
                    <a:lumMod val="75000"/>
                  </a:schemeClr>
                </a:solidFill>
                <a:effectLst/>
                <a:uFillTx/>
                <a:latin typeface="Arial"/>
              </a:rPr>
              <a:t>Pair</a:t>
            </a:r>
            <a:r>
              <a:rPr lang="de-DE" sz="2400" b="0" u="none" strike="noStrike" dirty="0">
                <a:solidFill>
                  <a:schemeClr val="dk1"/>
                </a:solidFill>
                <a:effectLst/>
                <a:uFillTx/>
                <a:latin typeface="Arial"/>
              </a:rPr>
              <a:t> – </a:t>
            </a:r>
            <a:r>
              <a:rPr lang="de-DE" sz="2400" b="0" u="none" strike="noStrike" dirty="0">
                <a:solidFill>
                  <a:schemeClr val="lt2">
                    <a:lumMod val="75000"/>
                  </a:schemeClr>
                </a:solidFill>
                <a:effectLst/>
                <a:uFillTx/>
                <a:latin typeface="Arial"/>
              </a:rPr>
              <a:t>Share</a:t>
            </a:r>
            <a:endParaRPr lang="en-US" sz="2400" b="0" u="none" strike="noStrike" dirty="0">
              <a:solidFill>
                <a:srgbClr val="000000"/>
              </a:solidFill>
              <a:effectLst/>
              <a:uFillTx/>
              <a:latin typeface="Calibri"/>
            </a:endParaRPr>
          </a:p>
          <a:p>
            <a:pPr algn="ctr" defTabSz="914400">
              <a:lnSpc>
                <a:spcPct val="100000"/>
              </a:lnSpc>
            </a:pPr>
            <a:endParaRPr lang="en-US" sz="2400" b="0" u="none" strike="noStrike" dirty="0">
              <a:solidFill>
                <a:srgbClr val="000000"/>
              </a:solidFill>
              <a:effectLst/>
              <a:uFillTx/>
              <a:latin typeface="Calibri"/>
            </a:endParaRPr>
          </a:p>
          <a:p>
            <a:pPr marL="342900" indent="-342900" defTabSz="914400">
              <a:lnSpc>
                <a:spcPct val="100000"/>
              </a:lnSpc>
              <a:buClr>
                <a:srgbClr val="000000"/>
              </a:buClr>
              <a:buFont typeface="Arial" panose="020B0604020202020204" pitchFamily="34" charset="0"/>
              <a:buChar char="•"/>
            </a:pPr>
            <a:r>
              <a:rPr lang="de-DE" sz="2400" b="0" u="none" strike="noStrike" dirty="0">
                <a:solidFill>
                  <a:schemeClr val="dk1"/>
                </a:solidFill>
                <a:effectLst/>
                <a:uFillTx/>
                <a:latin typeface="Arial"/>
              </a:rPr>
              <a:t>Inhaltliche Vorbereitung auf den Unterricht</a:t>
            </a:r>
            <a:r>
              <a:rPr lang="de-DE" sz="2400" b="0" u="none" strike="noStrike" dirty="0">
                <a:solidFill>
                  <a:schemeClr val="lt2">
                    <a:lumMod val="75000"/>
                  </a:schemeClr>
                </a:solidFill>
                <a:effectLst/>
                <a:uFillTx/>
                <a:latin typeface="Arial"/>
              </a:rPr>
              <a:t> </a:t>
            </a:r>
            <a:endParaRPr lang="en-US" sz="2400" dirty="0">
              <a:solidFill>
                <a:srgbClr val="000000"/>
              </a:solidFill>
              <a:latin typeface="Calibri"/>
            </a:endParaRPr>
          </a:p>
          <a:p>
            <a:pPr marL="342900" indent="-342900" defTabSz="914400">
              <a:lnSpc>
                <a:spcPct val="100000"/>
              </a:lnSpc>
              <a:buClr>
                <a:srgbClr val="000000"/>
              </a:buClr>
              <a:buFont typeface="Arial" panose="020B0604020202020204" pitchFamily="34" charset="0"/>
              <a:buChar char="•"/>
            </a:pPr>
            <a:r>
              <a:rPr lang="de-DE" sz="2400" b="0" u="none" strike="noStrike" dirty="0">
                <a:solidFill>
                  <a:schemeClr val="dk1"/>
                </a:solidFill>
                <a:effectLst/>
                <a:uFillTx/>
                <a:latin typeface="Arial"/>
              </a:rPr>
              <a:t>Angeleitete Reflexionsaufgaben</a:t>
            </a:r>
            <a:endParaRPr lang="en-US" sz="2400" dirty="0">
              <a:solidFill>
                <a:srgbClr val="000000"/>
              </a:solidFill>
              <a:latin typeface="Calibri"/>
            </a:endParaRPr>
          </a:p>
          <a:p>
            <a:pPr marL="342900" indent="-342900" defTabSz="914400">
              <a:lnSpc>
                <a:spcPct val="100000"/>
              </a:lnSpc>
              <a:buClr>
                <a:srgbClr val="000000"/>
              </a:buClr>
              <a:buFont typeface="Arial" panose="020B0604020202020204" pitchFamily="34" charset="0"/>
              <a:buChar char="•"/>
            </a:pPr>
            <a:r>
              <a:rPr lang="de-DE" sz="2400" b="0" u="none" strike="noStrike" dirty="0">
                <a:solidFill>
                  <a:schemeClr val="dk1"/>
                </a:solidFill>
                <a:effectLst/>
                <a:uFillTx/>
                <a:latin typeface="Arial"/>
              </a:rPr>
              <a:t>Kläre von Fragen und Verständnislücken</a:t>
            </a:r>
            <a:endParaRPr lang="en-US" sz="2400" b="0" u="none" strike="noStrike" dirty="0">
              <a:solidFill>
                <a:srgbClr val="000000"/>
              </a:solidFill>
              <a:effectLst/>
              <a:uFillTx/>
              <a:latin typeface="Calibri"/>
            </a:endParaRPr>
          </a:p>
          <a:p>
            <a:pPr defTabSz="914400">
              <a:lnSpc>
                <a:spcPct val="100000"/>
              </a:lnSpc>
            </a:pPr>
            <a:endParaRPr lang="en-US" sz="2400" b="0" u="none" strike="noStrike" dirty="0">
              <a:solidFill>
                <a:srgbClr val="000000"/>
              </a:solidFill>
              <a:effectLst/>
              <a:uFillTx/>
              <a:latin typeface="Calibri"/>
            </a:endParaRPr>
          </a:p>
        </p:txBody>
      </p:sp>
      <p:sp>
        <p:nvSpPr>
          <p:cNvPr id="419" name="Textfeld 11"/>
          <p:cNvSpPr/>
          <p:nvPr/>
        </p:nvSpPr>
        <p:spPr>
          <a:xfrm>
            <a:off x="6238800" y="3247200"/>
            <a:ext cx="5145480" cy="378419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de-DE" sz="2400" b="0" u="none" strike="noStrike" dirty="0">
                <a:solidFill>
                  <a:schemeClr val="lt2">
                    <a:lumMod val="75000"/>
                  </a:schemeClr>
                </a:solidFill>
                <a:effectLst/>
                <a:uFillTx/>
                <a:latin typeface="Arial"/>
              </a:rPr>
              <a:t>Think</a:t>
            </a:r>
            <a:r>
              <a:rPr lang="de-DE" sz="2400" b="0" u="none" strike="noStrike" dirty="0">
                <a:solidFill>
                  <a:schemeClr val="dk1"/>
                </a:solidFill>
                <a:effectLst/>
                <a:uFillTx/>
                <a:latin typeface="Arial"/>
              </a:rPr>
              <a:t> – </a:t>
            </a:r>
            <a:r>
              <a:rPr lang="de-DE" sz="2400" b="1" u="sng" strike="noStrike" dirty="0">
                <a:solidFill>
                  <a:schemeClr val="dk1"/>
                </a:solidFill>
                <a:effectLst/>
                <a:uFillTx/>
                <a:latin typeface="Arial"/>
              </a:rPr>
              <a:t>Pair</a:t>
            </a:r>
            <a:r>
              <a:rPr lang="de-DE" sz="2400" b="0" u="none" strike="noStrike" dirty="0">
                <a:solidFill>
                  <a:schemeClr val="dk1"/>
                </a:solidFill>
                <a:effectLst/>
                <a:uFillTx/>
                <a:latin typeface="Arial"/>
              </a:rPr>
              <a:t> – </a:t>
            </a:r>
            <a:r>
              <a:rPr lang="de-DE" sz="2400" b="1" u="sng" strike="noStrike" dirty="0">
                <a:solidFill>
                  <a:schemeClr val="dk1"/>
                </a:solidFill>
                <a:effectLst/>
                <a:uFillTx/>
                <a:latin typeface="Arial"/>
              </a:rPr>
              <a:t>Share</a:t>
            </a:r>
            <a:endParaRPr lang="en-US" sz="2400" b="0" u="none" strike="noStrike" dirty="0">
              <a:solidFill>
                <a:srgbClr val="000000"/>
              </a:solidFill>
              <a:effectLst/>
              <a:uFillTx/>
              <a:latin typeface="Calibri"/>
            </a:endParaRPr>
          </a:p>
          <a:p>
            <a:pPr algn="ctr" defTabSz="914400">
              <a:lnSpc>
                <a:spcPct val="100000"/>
              </a:lnSpc>
            </a:pPr>
            <a:endParaRPr lang="en-US" sz="2400" b="0" u="none" strike="noStrike" dirty="0">
              <a:solidFill>
                <a:srgbClr val="000000"/>
              </a:solidFill>
              <a:effectLst/>
              <a:uFillTx/>
              <a:latin typeface="Calibri"/>
            </a:endParaRPr>
          </a:p>
          <a:p>
            <a:pPr marL="342900" indent="-342900" defTabSz="914400">
              <a:lnSpc>
                <a:spcPct val="100000"/>
              </a:lnSpc>
              <a:buClr>
                <a:srgbClr val="000000"/>
              </a:buClr>
              <a:buFont typeface="Arial" panose="020B0604020202020204" pitchFamily="34" charset="0"/>
              <a:buChar char="•"/>
            </a:pPr>
            <a:r>
              <a:rPr lang="de-DE" sz="2400" b="0" u="none" strike="noStrike" dirty="0">
                <a:solidFill>
                  <a:schemeClr val="dk1"/>
                </a:solidFill>
                <a:effectLst/>
                <a:uFillTx/>
                <a:latin typeface="Arial"/>
              </a:rPr>
              <a:t>Austausch und Diskussion</a:t>
            </a:r>
            <a:endParaRPr lang="en-US" sz="2400" dirty="0">
              <a:solidFill>
                <a:srgbClr val="000000"/>
              </a:solidFill>
              <a:latin typeface="Calibri"/>
            </a:endParaRPr>
          </a:p>
          <a:p>
            <a:pPr marL="342900" indent="-342900" defTabSz="914400">
              <a:lnSpc>
                <a:spcPct val="100000"/>
              </a:lnSpc>
              <a:buClr>
                <a:srgbClr val="000000"/>
              </a:buClr>
              <a:buFont typeface="Arial" panose="020B0604020202020204" pitchFamily="34" charset="0"/>
              <a:buChar char="•"/>
            </a:pPr>
            <a:r>
              <a:rPr lang="de-DE" sz="2400" b="0" u="none" strike="noStrike" dirty="0">
                <a:solidFill>
                  <a:schemeClr val="dk1"/>
                </a:solidFill>
                <a:effectLst/>
                <a:uFillTx/>
                <a:latin typeface="Arial"/>
              </a:rPr>
              <a:t>Erweiterung durch Aufbau auf Vorwissen</a:t>
            </a:r>
            <a:endParaRPr lang="en-US" sz="2400" dirty="0">
              <a:solidFill>
                <a:srgbClr val="000000"/>
              </a:solidFill>
              <a:latin typeface="Calibri"/>
            </a:endParaRPr>
          </a:p>
          <a:p>
            <a:pPr marL="342900" indent="-342900" defTabSz="914400">
              <a:lnSpc>
                <a:spcPct val="100000"/>
              </a:lnSpc>
              <a:buClr>
                <a:srgbClr val="000000"/>
              </a:buClr>
              <a:buFont typeface="Arial" panose="020B0604020202020204" pitchFamily="34" charset="0"/>
              <a:buChar char="•"/>
            </a:pPr>
            <a:r>
              <a:rPr lang="de-DE" sz="2400" b="0" u="none" strike="noStrike" dirty="0">
                <a:solidFill>
                  <a:schemeClr val="dk1"/>
                </a:solidFill>
                <a:effectLst/>
                <a:uFillTx/>
                <a:latin typeface="Arial"/>
              </a:rPr>
              <a:t>Feedback</a:t>
            </a:r>
            <a:endParaRPr lang="en-US" sz="2400" dirty="0">
              <a:solidFill>
                <a:srgbClr val="000000"/>
              </a:solidFill>
              <a:latin typeface="Calibri"/>
            </a:endParaRPr>
          </a:p>
          <a:p>
            <a:pPr marL="342900" indent="-342900" defTabSz="914400">
              <a:lnSpc>
                <a:spcPct val="100000"/>
              </a:lnSpc>
              <a:buClr>
                <a:srgbClr val="000000"/>
              </a:buClr>
              <a:buFont typeface="Arial" panose="020B0604020202020204" pitchFamily="34" charset="0"/>
              <a:buChar char="•"/>
            </a:pPr>
            <a:r>
              <a:rPr lang="de-DE" sz="2400" b="0" u="none" strike="noStrike" dirty="0">
                <a:solidFill>
                  <a:schemeClr val="dk1"/>
                </a:solidFill>
                <a:effectLst/>
                <a:uFillTx/>
                <a:latin typeface="Arial"/>
              </a:rPr>
              <a:t>Schwerpunkt auf sozialer Dynamik und kooperativem Lernen </a:t>
            </a:r>
            <a:endParaRPr lang="en-US" sz="2400" b="0" u="none" strike="noStrike" dirty="0">
              <a:solidFill>
                <a:srgbClr val="000000"/>
              </a:solidFill>
              <a:effectLst/>
              <a:uFillTx/>
              <a:latin typeface="Calibri"/>
            </a:endParaRPr>
          </a:p>
          <a:p>
            <a:pPr algn="ctr" defTabSz="914400">
              <a:lnSpc>
                <a:spcPct val="100000"/>
              </a:lnSpc>
            </a:pPr>
            <a:endParaRPr lang="en-US" sz="2400" b="0" u="none" strike="noStrike" dirty="0">
              <a:solidFill>
                <a:srgbClr val="000000"/>
              </a:solidFill>
              <a:effectLst/>
              <a:uFillTx/>
              <a:latin typeface="Calibri"/>
            </a:endParaRPr>
          </a:p>
        </p:txBody>
      </p:sp>
      <p:sp>
        <p:nvSpPr>
          <p:cNvPr id="2" name="PlaceHolder 2">
            <a:extLst>
              <a:ext uri="{FF2B5EF4-FFF2-40B4-BE49-F238E27FC236}">
                <a16:creationId xmlns:a16="http://schemas.microsoft.com/office/drawing/2014/main" id="{BACF3C3E-39B7-32E4-7962-719F42697C5E}"/>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kern="1200" dirty="0">
                <a:solidFill>
                  <a:srgbClr val="404040"/>
                </a:solidFill>
                <a:effectLst/>
                <a:latin typeface="Arial" panose="020B0604020202020204" pitchFamily="34" charset="0"/>
                <a:ea typeface="+mj-ea"/>
                <a:cs typeface="+mj-cs"/>
              </a:rPr>
              <a:t>Sinnvolle Einsatzmöglichkeiten </a:t>
            </a:r>
            <a:r>
              <a:rPr lang="de-DE" sz="3600" b="1" kern="1200" dirty="0">
                <a:solidFill>
                  <a:srgbClr val="F075BD"/>
                </a:solidFill>
                <a:effectLst/>
                <a:latin typeface="Arial" panose="020B0604020202020204" pitchFamily="34" charset="0"/>
                <a:ea typeface="+mj-ea"/>
                <a:cs typeface="+mj-cs"/>
              </a:rPr>
              <a:t>(</a:t>
            </a:r>
            <a:r>
              <a:rPr lang="de-DE" sz="3600" b="1" i="1" kern="1200" dirty="0">
                <a:solidFill>
                  <a:srgbClr val="F075BD"/>
                </a:solidFill>
                <a:effectLst/>
                <a:latin typeface="Arial" panose="020B0604020202020204" pitchFamily="34" charset="0"/>
                <a:ea typeface="+mj-ea"/>
                <a:cs typeface="+mj-cs"/>
              </a:rPr>
              <a:t>Umdenken</a:t>
            </a:r>
            <a:r>
              <a:rPr lang="de-DE" sz="3600" b="1" kern="1200" dirty="0">
                <a:solidFill>
                  <a:srgbClr val="F075BD"/>
                </a:solidFill>
                <a:effectLst/>
                <a:latin typeface="Arial" panose="020B0604020202020204" pitchFamily="34" charset="0"/>
                <a:ea typeface="+mj-ea"/>
                <a:cs typeface="+mj-cs"/>
              </a:rPr>
              <a:t>)</a:t>
            </a:r>
          </a:p>
          <a:p>
            <a:endParaRPr lang="de-DE" sz="3600" b="1" dirty="0">
              <a:latin typeface="Calibri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422" name="PlaceHolder 1"/>
          <p:cNvSpPr>
            <a:spLocks noGrp="1"/>
          </p:cNvSpPr>
          <p:nvPr>
            <p:ph type="sldNum" idx="65"/>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54BC8C91-A4AE-4C35-8ABC-AF3C4081C191}" type="slidenum">
              <a:rPr lang="de-DE" sz="1200" b="0" u="none" strike="noStrike">
                <a:solidFill>
                  <a:schemeClr val="dk1"/>
                </a:solidFill>
                <a:effectLst/>
                <a:uFillTx/>
                <a:latin typeface="Calibri"/>
              </a:rPr>
              <a:t>33</a:t>
            </a:fld>
            <a:endParaRPr lang="en-US" sz="1200" b="0" u="none" strike="noStrike" dirty="0">
              <a:solidFill>
                <a:srgbClr val="000000"/>
              </a:solidFill>
              <a:effectLst/>
              <a:uFillTx/>
              <a:latin typeface="Calibri"/>
            </a:endParaRPr>
          </a:p>
        </p:txBody>
      </p:sp>
      <p:sp>
        <p:nvSpPr>
          <p:cNvPr id="423" name="Textfeld 3"/>
          <p:cNvSpPr/>
          <p:nvPr/>
        </p:nvSpPr>
        <p:spPr>
          <a:xfrm>
            <a:off x="226800" y="1491840"/>
            <a:ext cx="8324280" cy="193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buClr>
                <a:srgbClr val="000000"/>
              </a:buClr>
            </a:pPr>
            <a:r>
              <a:rPr lang="de-DE" sz="2400" b="0" u="none" strike="noStrike" dirty="0">
                <a:solidFill>
                  <a:schemeClr val="dk1"/>
                </a:solidFill>
                <a:effectLst/>
                <a:uFillTx/>
                <a:latin typeface="Arial"/>
              </a:rPr>
              <a:t>Diese Form des Lernens ist nicht für alle </a:t>
            </a:r>
            <a:r>
              <a:rPr lang="de-DE" sz="2400" b="0" u="none" strike="noStrike" dirty="0" err="1">
                <a:solidFill>
                  <a:schemeClr val="dk1"/>
                </a:solidFill>
                <a:effectLst/>
                <a:uFillTx/>
                <a:latin typeface="Arial"/>
              </a:rPr>
              <a:t>SuS</a:t>
            </a:r>
            <a:r>
              <a:rPr lang="de-DE" sz="2400" b="0" u="none" strike="noStrike" dirty="0">
                <a:solidFill>
                  <a:schemeClr val="dk1"/>
                </a:solidFill>
                <a:effectLst/>
                <a:uFillTx/>
                <a:latin typeface="Arial"/>
              </a:rPr>
              <a:t> gleichermaßen geeignet. Inwiefern solche innovativen Lern- und Unterrichtsformate also sinnvoll sind, hängt stark von der jeweiligen Lerngruppe und den individuellen Lernenden ab. </a:t>
            </a:r>
            <a:endParaRPr lang="en-US" sz="2400" b="0" u="none" strike="noStrike" dirty="0">
              <a:solidFill>
                <a:srgbClr val="000000"/>
              </a:solidFill>
              <a:effectLst/>
              <a:uFillTx/>
              <a:latin typeface="Calibri"/>
            </a:endParaRPr>
          </a:p>
        </p:txBody>
      </p:sp>
      <p:pic>
        <p:nvPicPr>
          <p:cNvPr id="2" name="Grafik 13" descr="Daumen hoch-Zeichen mit einfarbiger Füllung">
            <a:extLst>
              <a:ext uri="{FF2B5EF4-FFF2-40B4-BE49-F238E27FC236}">
                <a16:creationId xmlns:a16="http://schemas.microsoft.com/office/drawing/2014/main" id="{B786A4E4-F903-CE54-66C9-387291A42F79}"/>
              </a:ext>
            </a:extLst>
          </p:cNvPr>
          <p:cNvPicPr/>
          <p:nvPr/>
        </p:nvPicPr>
        <p:blipFill>
          <a:blip r:embed="rId3">
            <a:extLst>
              <a:ext uri="{96DAC541-7B7A-43D3-8B79-37D633B846F1}">
                <asvg:svgBlip xmlns:asvg="http://schemas.microsoft.com/office/drawing/2016/SVG/main" r:embed="rId4"/>
              </a:ext>
            </a:extLst>
          </a:blip>
          <a:stretch/>
        </p:blipFill>
        <p:spPr>
          <a:xfrm rot="10800000">
            <a:off x="8614028" y="63000"/>
            <a:ext cx="2905200" cy="2905200"/>
          </a:xfrm>
          <a:prstGeom prst="rect">
            <a:avLst/>
          </a:prstGeom>
          <a:noFill/>
          <a:ln w="0">
            <a:noFill/>
          </a:ln>
        </p:spPr>
      </p:pic>
      <p:sp>
        <p:nvSpPr>
          <p:cNvPr id="3" name="PlaceHolder 2">
            <a:extLst>
              <a:ext uri="{FF2B5EF4-FFF2-40B4-BE49-F238E27FC236}">
                <a16:creationId xmlns:a16="http://schemas.microsoft.com/office/drawing/2014/main" id="{64BFB2B2-9085-158D-4DFF-39D62B23D570}"/>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kern="1200" dirty="0">
                <a:solidFill>
                  <a:srgbClr val="F075BD"/>
                </a:solidFill>
                <a:effectLst/>
                <a:latin typeface="Arial" panose="020B0604020202020204" pitchFamily="34" charset="0"/>
                <a:ea typeface="+mj-ea"/>
                <a:cs typeface="+mj-cs"/>
              </a:rPr>
              <a:t>Achtung!</a:t>
            </a:r>
          </a:p>
          <a:p>
            <a:endParaRPr lang="de-DE" sz="3600" b="1" dirty="0">
              <a:latin typeface="Calibri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427" name="PlaceHolder 1"/>
          <p:cNvSpPr>
            <a:spLocks noGrp="1"/>
          </p:cNvSpPr>
          <p:nvPr>
            <p:ph type="sldNum" idx="66"/>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E4ADDE95-9C8E-4782-8C8A-AF91D4BBAB28}" type="slidenum">
              <a:rPr lang="de-DE" sz="1200" b="0" u="none" strike="noStrike">
                <a:solidFill>
                  <a:schemeClr val="dk1"/>
                </a:solidFill>
                <a:effectLst/>
                <a:uFillTx/>
                <a:latin typeface="Calibri"/>
              </a:rPr>
              <a:t>34</a:t>
            </a:fld>
            <a:endParaRPr lang="en-US" sz="1200" b="0" u="none" strike="noStrike" dirty="0">
              <a:solidFill>
                <a:srgbClr val="000000"/>
              </a:solidFill>
              <a:effectLst/>
              <a:uFillTx/>
              <a:latin typeface="Calibri"/>
            </a:endParaRPr>
          </a:p>
        </p:txBody>
      </p:sp>
      <p:grpSp>
        <p:nvGrpSpPr>
          <p:cNvPr id="429" name="Gruppieren 2"/>
          <p:cNvGrpSpPr/>
          <p:nvPr/>
        </p:nvGrpSpPr>
        <p:grpSpPr>
          <a:xfrm>
            <a:off x="550080" y="4178160"/>
            <a:ext cx="10162440" cy="2141640"/>
            <a:chOff x="550080" y="4178160"/>
            <a:chExt cx="10162440" cy="2141640"/>
          </a:xfrm>
        </p:grpSpPr>
        <p:grpSp>
          <p:nvGrpSpPr>
            <p:cNvPr id="430" name="Gruppieren 1"/>
            <p:cNvGrpSpPr/>
            <p:nvPr/>
          </p:nvGrpSpPr>
          <p:grpSpPr>
            <a:xfrm>
              <a:off x="550080" y="4178160"/>
              <a:ext cx="10162440" cy="2141640"/>
              <a:chOff x="550080" y="4178160"/>
              <a:chExt cx="10162440" cy="2141640"/>
            </a:xfrm>
          </p:grpSpPr>
          <p:sp>
            <p:nvSpPr>
              <p:cNvPr id="431" name="Abgerundetes Rechteck 4"/>
              <p:cNvSpPr/>
              <p:nvPr/>
            </p:nvSpPr>
            <p:spPr>
              <a:xfrm>
                <a:off x="631080" y="4238280"/>
                <a:ext cx="10081440" cy="2081520"/>
              </a:xfrm>
              <a:prstGeom prst="roundRect">
                <a:avLst>
                  <a:gd name="adj" fmla="val 16667"/>
                </a:avLst>
              </a:prstGeom>
              <a:noFill/>
              <a:ln w="25400">
                <a:solidFill>
                  <a:srgbClr val="FF9352"/>
                </a:solidFill>
              </a:ln>
            </p:spPr>
            <p:style>
              <a:lnRef idx="2">
                <a:schemeClr val="accent1">
                  <a:shade val="15000"/>
                </a:schemeClr>
              </a:lnRef>
              <a:fillRef idx="1">
                <a:schemeClr val="accent1"/>
              </a:fillRef>
              <a:effectRef idx="0">
                <a:schemeClr val="accent1"/>
              </a:effectRef>
              <a:fontRef idx="minor"/>
            </p:style>
            <p:txBody>
              <a:bodyPr lIns="90000" tIns="45000" rIns="90000" bIns="45000" numCol="1" spcCol="0" anchor="ctr">
                <a:noAutofit/>
              </a:bodyPr>
              <a:lstStyle/>
              <a:p>
                <a:pPr defTabSz="914400">
                  <a:lnSpc>
                    <a:spcPct val="100000"/>
                  </a:lnSpc>
                </a:pPr>
                <a:endParaRPr lang="de-DE" sz="1800" b="0" u="none" strike="noStrike">
                  <a:solidFill>
                    <a:schemeClr val="lt1"/>
                  </a:solidFill>
                  <a:effectLst/>
                  <a:uFillTx/>
                  <a:latin typeface="Calibri"/>
                </a:endParaRPr>
              </a:p>
            </p:txBody>
          </p:sp>
          <p:sp>
            <p:nvSpPr>
              <p:cNvPr id="432" name="Abgerundetes Rechteck 5"/>
              <p:cNvSpPr/>
              <p:nvPr/>
            </p:nvSpPr>
            <p:spPr>
              <a:xfrm>
                <a:off x="550080" y="4238280"/>
                <a:ext cx="1159920" cy="368280"/>
              </a:xfrm>
              <a:prstGeom prst="roundRect">
                <a:avLst>
                  <a:gd name="adj" fmla="val 16667"/>
                </a:avLst>
              </a:prstGeom>
              <a:solidFill>
                <a:schemeClr val="bg1"/>
              </a:solidFill>
              <a:ln>
                <a:solidFill>
                  <a:srgbClr val="FF9352"/>
                </a:solidFill>
              </a:ln>
            </p:spPr>
            <p:style>
              <a:lnRef idx="2">
                <a:schemeClr val="accent1">
                  <a:shade val="15000"/>
                </a:schemeClr>
              </a:lnRef>
              <a:fillRef idx="1">
                <a:schemeClr val="accent1"/>
              </a:fillRef>
              <a:effectRef idx="0">
                <a:schemeClr val="accent1"/>
              </a:effectRef>
              <a:fontRef idx="minor"/>
            </p:style>
            <p:txBody>
              <a:bodyPr lIns="90000" tIns="45000" rIns="90000" bIns="45000" numCol="1" spcCol="0" anchor="ctr">
                <a:noAutofit/>
              </a:bodyPr>
              <a:lstStyle/>
              <a:p>
                <a:pPr defTabSz="914400">
                  <a:lnSpc>
                    <a:spcPct val="100000"/>
                  </a:lnSpc>
                </a:pPr>
                <a:endParaRPr lang="de-DE" sz="1800" b="0" u="none" strike="noStrike">
                  <a:solidFill>
                    <a:schemeClr val="lt1"/>
                  </a:solidFill>
                  <a:effectLst/>
                  <a:uFillTx/>
                  <a:latin typeface="Calibri"/>
                </a:endParaRPr>
              </a:p>
            </p:txBody>
          </p:sp>
          <p:sp>
            <p:nvSpPr>
              <p:cNvPr id="433" name="Textfeld 5"/>
              <p:cNvSpPr/>
              <p:nvPr/>
            </p:nvSpPr>
            <p:spPr>
              <a:xfrm>
                <a:off x="999360" y="4245840"/>
                <a:ext cx="710640" cy="248760"/>
              </a:xfrm>
              <a:prstGeom prst="rect">
                <a:avLst/>
              </a:prstGeom>
              <a:noFill/>
              <a:ln>
                <a:noFill/>
              </a:ln>
            </p:spPr>
            <p:style>
              <a:lnRef idx="0">
                <a:scrgbClr r="0" g="0" b="0"/>
              </a:lnRef>
              <a:fillRef idx="0">
                <a:scrgbClr r="0" g="0" b="0"/>
              </a:fillRef>
              <a:effectRef idx="0">
                <a:scrgbClr r="0" g="0" b="0"/>
              </a:effectRef>
              <a:fontRef idx="minor">
                <a:schemeClr val="dk1"/>
              </a:fontRef>
            </p:style>
            <p:txBody>
              <a:bodyPr lIns="90000" tIns="45000" rIns="90000" bIns="45000" numCol="1" spcCol="0" anchor="t">
                <a:noAutofit/>
              </a:bodyPr>
              <a:lstStyle/>
              <a:p>
                <a:pPr algn="just" defTabSz="914400">
                  <a:lnSpc>
                    <a:spcPct val="150000"/>
                  </a:lnSpc>
                </a:pPr>
                <a:r>
                  <a:rPr lang="de-DE" sz="1100" b="1" u="none" strike="noStrike" dirty="0">
                    <a:solidFill>
                      <a:srgbClr val="000000"/>
                    </a:solidFill>
                    <a:effectLst/>
                    <a:uFillTx/>
                    <a:latin typeface="Arial"/>
                    <a:ea typeface="Arial"/>
                  </a:rPr>
                  <a:t>MERKE</a:t>
                </a:r>
                <a:endParaRPr lang="en-US" sz="1100" b="0" u="none" strike="noStrike" dirty="0">
                  <a:solidFill>
                    <a:srgbClr val="000000"/>
                  </a:solidFill>
                  <a:effectLst/>
                  <a:uFillTx/>
                  <a:latin typeface="Calibri"/>
                </a:endParaRPr>
              </a:p>
            </p:txBody>
          </p:sp>
          <p:pic>
            <p:nvPicPr>
              <p:cNvPr id="434" name="Grafik 7" descr="Glühbirne und Stift mit einfarbiger Füllung"/>
              <p:cNvPicPr/>
              <p:nvPr/>
            </p:nvPicPr>
            <p:blipFill>
              <a:blip r:embed="rId3">
                <a:extLst>
                  <a:ext uri="{96DAC541-7B7A-43D3-8B79-37D633B846F1}">
                    <asvg:svgBlip xmlns:asvg="http://schemas.microsoft.com/office/drawing/2016/SVG/main" r:embed="rId4"/>
                  </a:ext>
                </a:extLst>
              </a:blip>
              <a:stretch/>
            </p:blipFill>
            <p:spPr>
              <a:xfrm>
                <a:off x="550080" y="4178160"/>
                <a:ext cx="546120" cy="545760"/>
              </a:xfrm>
              <a:prstGeom prst="rect">
                <a:avLst/>
              </a:prstGeom>
              <a:noFill/>
              <a:ln w="0">
                <a:noFill/>
              </a:ln>
            </p:spPr>
          </p:pic>
        </p:grpSp>
        <p:sp>
          <p:nvSpPr>
            <p:cNvPr id="435" name="Textfeld 8"/>
            <p:cNvSpPr/>
            <p:nvPr/>
          </p:nvSpPr>
          <p:spPr>
            <a:xfrm>
              <a:off x="718200" y="4600080"/>
              <a:ext cx="9906840" cy="1629360"/>
            </a:xfrm>
            <a:prstGeom prst="rect">
              <a:avLst/>
            </a:prstGeom>
            <a:noFill/>
            <a:ln>
              <a:noFill/>
            </a:ln>
          </p:spPr>
          <p:style>
            <a:lnRef idx="0">
              <a:scrgbClr r="0" g="0" b="0"/>
            </a:lnRef>
            <a:fillRef idx="0">
              <a:scrgbClr r="0" g="0" b="0"/>
            </a:fillRef>
            <a:effectRef idx="0">
              <a:scrgbClr r="0" g="0" b="0"/>
            </a:effectRef>
            <a:fontRef idx="minor">
              <a:schemeClr val="dk1"/>
            </a:fontRef>
          </p:style>
          <p:txBody>
            <a:bodyPr lIns="90000" tIns="45000" rIns="90000" bIns="45000" anchor="t">
              <a:spAutoFit/>
            </a:bodyPr>
            <a:lstStyle/>
            <a:p>
              <a:pPr defTabSz="914400">
                <a:lnSpc>
                  <a:spcPct val="100000"/>
                </a:lnSpc>
              </a:pPr>
              <a:r>
                <a:rPr lang="de-DE" sz="2000" b="0" u="none" strike="noStrike" dirty="0">
                  <a:solidFill>
                    <a:schemeClr val="dk1"/>
                  </a:solidFill>
                  <a:effectLst/>
                  <a:uFillTx/>
                  <a:latin typeface="Arial"/>
                </a:rPr>
                <a:t>Seien Sie vorsichtig mit innovativen, neuen Lernformaten, mit denen die Lerngruppe (oder die Lehrkraft) noch nicht vertraut ist. Kommunizieren Sie deren Einsatz offen mit den </a:t>
              </a:r>
              <a:r>
                <a:rPr lang="de-DE" sz="2000" b="0" u="none" strike="noStrike" dirty="0" err="1">
                  <a:solidFill>
                    <a:schemeClr val="dk1"/>
                  </a:solidFill>
                  <a:effectLst/>
                  <a:uFillTx/>
                  <a:latin typeface="Arial"/>
                </a:rPr>
                <a:t>SuS</a:t>
              </a:r>
              <a:r>
                <a:rPr lang="de-DE" sz="2000" b="0" u="none" strike="noStrike" dirty="0">
                  <a:solidFill>
                    <a:schemeClr val="dk1"/>
                  </a:solidFill>
                  <a:effectLst/>
                  <a:uFillTx/>
                  <a:latin typeface="Arial"/>
                </a:rPr>
                <a:t> und reflektiert gemeinsam die Ergebnisse. Achten Sie dabei darauf, dass die Formate an die </a:t>
              </a:r>
              <a:r>
                <a:rPr lang="de-DE" sz="2000" b="0" u="none" strike="noStrike" dirty="0" err="1">
                  <a:solidFill>
                    <a:schemeClr val="dk1"/>
                  </a:solidFill>
                  <a:effectLst/>
                  <a:uFillTx/>
                  <a:latin typeface="Arial"/>
                </a:rPr>
                <a:t>SuS</a:t>
              </a:r>
              <a:r>
                <a:rPr lang="de-DE" sz="2000" b="0" u="none" strike="noStrike" dirty="0">
                  <a:solidFill>
                    <a:schemeClr val="dk1"/>
                  </a:solidFill>
                  <a:effectLst/>
                  <a:uFillTx/>
                  <a:latin typeface="Arial"/>
                </a:rPr>
                <a:t> angepasst sind und zur jeweiligen Lerngruppe passen. Beleuchten Sie die Methoden unter ethischen Gesichtspunkten.</a:t>
              </a:r>
              <a:endParaRPr lang="en-US" sz="2000" b="0" u="none" strike="noStrike" dirty="0">
                <a:solidFill>
                  <a:srgbClr val="000000"/>
                </a:solidFill>
                <a:effectLst/>
                <a:uFillTx/>
                <a:latin typeface="Calibri"/>
              </a:endParaRPr>
            </a:p>
          </p:txBody>
        </p:sp>
      </p:grpSp>
      <p:sp>
        <p:nvSpPr>
          <p:cNvPr id="2" name="PlaceHolder 2">
            <a:extLst>
              <a:ext uri="{FF2B5EF4-FFF2-40B4-BE49-F238E27FC236}">
                <a16:creationId xmlns:a16="http://schemas.microsoft.com/office/drawing/2014/main" id="{DEC3BB96-F941-9AC4-BE93-E64D361ABCD9}"/>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kern="1200" dirty="0">
                <a:solidFill>
                  <a:srgbClr val="404040"/>
                </a:solidFill>
                <a:effectLst/>
                <a:latin typeface="Arial" panose="020B0604020202020204" pitchFamily="34" charset="0"/>
                <a:ea typeface="+mj-ea"/>
                <a:cs typeface="+mj-cs"/>
              </a:rPr>
              <a:t>Sinnvolle Einsatzmöglichkeiten </a:t>
            </a:r>
            <a:r>
              <a:rPr lang="de-DE" sz="3600" b="1" kern="1200" dirty="0">
                <a:solidFill>
                  <a:srgbClr val="F075BD"/>
                </a:solidFill>
                <a:effectLst/>
                <a:latin typeface="Arial" panose="020B0604020202020204" pitchFamily="34" charset="0"/>
                <a:ea typeface="+mj-ea"/>
                <a:cs typeface="+mj-cs"/>
              </a:rPr>
              <a:t>(</a:t>
            </a:r>
            <a:r>
              <a:rPr lang="de-DE" sz="3600" b="1" i="1" kern="1200" dirty="0">
                <a:solidFill>
                  <a:srgbClr val="F075BD"/>
                </a:solidFill>
                <a:effectLst/>
                <a:latin typeface="Arial" panose="020B0604020202020204" pitchFamily="34" charset="0"/>
                <a:ea typeface="+mj-ea"/>
                <a:cs typeface="+mj-cs"/>
              </a:rPr>
              <a:t>Umdenken</a:t>
            </a:r>
            <a:r>
              <a:rPr lang="de-DE" sz="3600" b="1" kern="1200" dirty="0">
                <a:solidFill>
                  <a:srgbClr val="F075BD"/>
                </a:solidFill>
                <a:effectLst/>
                <a:latin typeface="Arial" panose="020B0604020202020204" pitchFamily="34" charset="0"/>
                <a:ea typeface="+mj-ea"/>
                <a:cs typeface="+mj-cs"/>
              </a:rPr>
              <a:t>)</a:t>
            </a:r>
          </a:p>
          <a:p>
            <a:endParaRPr lang="de-DE" sz="3600" b="1" dirty="0">
              <a:latin typeface="Calibri Light"/>
            </a:endParaRPr>
          </a:p>
        </p:txBody>
      </p:sp>
      <p:sp>
        <p:nvSpPr>
          <p:cNvPr id="3" name="Textfeld 3">
            <a:extLst>
              <a:ext uri="{FF2B5EF4-FFF2-40B4-BE49-F238E27FC236}">
                <a16:creationId xmlns:a16="http://schemas.microsoft.com/office/drawing/2014/main" id="{2DD1538A-0CD8-132A-97B6-856C1990E919}"/>
              </a:ext>
            </a:extLst>
          </p:cNvPr>
          <p:cNvSpPr/>
          <p:nvPr/>
        </p:nvSpPr>
        <p:spPr>
          <a:xfrm>
            <a:off x="264240" y="1703871"/>
            <a:ext cx="10659960" cy="19375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defTabSz="914400">
              <a:lnSpc>
                <a:spcPct val="100000"/>
              </a:lnSpc>
              <a:buClr>
                <a:srgbClr val="000000"/>
              </a:buClr>
              <a:buFont typeface="Arial"/>
              <a:buChar char="•"/>
            </a:pPr>
            <a:r>
              <a:rPr lang="de-DE" sz="2400" dirty="0">
                <a:solidFill>
                  <a:schemeClr val="dk1"/>
                </a:solidFill>
                <a:latin typeface="Arial"/>
              </a:rPr>
              <a:t>KI dazu nutzen, Gespräche mit fiktionalisierten Persönlichkeiten (oder Tieren, Objekten, Konzepten etc.) zu führen.</a:t>
            </a:r>
          </a:p>
          <a:p>
            <a:pPr defTabSz="914400">
              <a:lnSpc>
                <a:spcPct val="100000"/>
              </a:lnSpc>
              <a:buClr>
                <a:srgbClr val="000000"/>
              </a:buClr>
            </a:pPr>
            <a:endParaRPr lang="de-DE" sz="2400" b="0" u="none" strike="noStrike" dirty="0">
              <a:solidFill>
                <a:schemeClr val="dk1"/>
              </a:solidFill>
              <a:effectLst/>
              <a:uFillTx/>
              <a:latin typeface="Arial"/>
            </a:endParaRPr>
          </a:p>
          <a:p>
            <a:pPr marL="285840" indent="-285840" defTabSz="914400">
              <a:lnSpc>
                <a:spcPct val="100000"/>
              </a:lnSpc>
              <a:buClr>
                <a:srgbClr val="000000"/>
              </a:buClr>
              <a:buFont typeface="Arial"/>
              <a:buChar char="•"/>
            </a:pPr>
            <a:r>
              <a:rPr lang="de-DE" sz="2400" b="0" u="none" strike="noStrike" dirty="0">
                <a:solidFill>
                  <a:schemeClr val="dk1"/>
                </a:solidFill>
                <a:effectLst/>
                <a:uFillTx/>
                <a:latin typeface="Arial"/>
              </a:rPr>
              <a:t>„</a:t>
            </a:r>
            <a:r>
              <a:rPr lang="de-DE" sz="2400" b="0" u="none" strike="noStrike" dirty="0" err="1">
                <a:solidFill>
                  <a:schemeClr val="dk1"/>
                </a:solidFill>
                <a:effectLst/>
                <a:uFillTx/>
                <a:latin typeface="Arial"/>
              </a:rPr>
              <a:t>Flipped</a:t>
            </a:r>
            <a:r>
              <a:rPr lang="de-DE" sz="2400" b="0" u="none" strike="noStrike" dirty="0">
                <a:solidFill>
                  <a:schemeClr val="dk1"/>
                </a:solidFill>
                <a:effectLst/>
                <a:uFillTx/>
                <a:latin typeface="Arial"/>
              </a:rPr>
              <a:t> </a:t>
            </a:r>
            <a:r>
              <a:rPr lang="de-DE" sz="2400" b="0" u="none" strike="noStrike" dirty="0" err="1">
                <a:solidFill>
                  <a:schemeClr val="dk1"/>
                </a:solidFill>
                <a:effectLst/>
                <a:uFillTx/>
                <a:latin typeface="Arial"/>
              </a:rPr>
              <a:t>classrooms</a:t>
            </a:r>
            <a:r>
              <a:rPr lang="de-DE" sz="2400" b="0" u="none" strike="noStrike" dirty="0">
                <a:solidFill>
                  <a:schemeClr val="dk1"/>
                </a:solidFill>
                <a:effectLst/>
                <a:uFillTx/>
                <a:latin typeface="Arial"/>
              </a:rPr>
              <a:t>“-Formate: </a:t>
            </a:r>
            <a:r>
              <a:rPr lang="de-DE" sz="2400" b="0" u="none" strike="noStrike" dirty="0" err="1">
                <a:solidFill>
                  <a:schemeClr val="dk1"/>
                </a:solidFill>
                <a:effectLst/>
                <a:uFillTx/>
                <a:latin typeface="Arial"/>
              </a:rPr>
              <a:t>SuS</a:t>
            </a:r>
            <a:r>
              <a:rPr lang="de-DE" sz="2400" b="0" u="none" strike="noStrike" dirty="0">
                <a:solidFill>
                  <a:schemeClr val="dk1"/>
                </a:solidFill>
                <a:effectLst/>
                <a:uFillTx/>
                <a:latin typeface="Arial"/>
              </a:rPr>
              <a:t> </a:t>
            </a:r>
            <a:r>
              <a:rPr lang="de-DE" sz="2400" b="0" i="1" u="none" strike="noStrike" dirty="0">
                <a:solidFill>
                  <a:schemeClr val="dk1"/>
                </a:solidFill>
                <a:effectLst/>
                <a:uFillTx/>
                <a:latin typeface="Arial"/>
              </a:rPr>
              <a:t>vor </a:t>
            </a:r>
            <a:r>
              <a:rPr lang="de-DE" sz="2400" b="0" u="none" strike="noStrike" dirty="0">
                <a:solidFill>
                  <a:schemeClr val="dk1"/>
                </a:solidFill>
                <a:effectLst/>
                <a:uFillTx/>
                <a:latin typeface="Arial"/>
              </a:rPr>
              <a:t>dem Unterricht mit KI arbeiten lassen, sodass die Unterrichtszeit für Diskussionen genutzt werden kann.</a:t>
            </a:r>
            <a:endParaRPr lang="en-US" sz="2400" b="0" u="none" strike="noStrike" dirty="0">
              <a:solidFill>
                <a:srgbClr val="000000"/>
              </a:solidFill>
              <a:effectLst/>
              <a:uFillTx/>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Rectangle 2"/>
          <p:cNvSpPr/>
          <p:nvPr/>
        </p:nvSpPr>
        <p:spPr>
          <a:xfrm>
            <a:off x="85320" y="4849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438" name="PlaceHolder 1"/>
          <p:cNvSpPr>
            <a:spLocks noGrp="1"/>
          </p:cNvSpPr>
          <p:nvPr>
            <p:ph type="sldNum" idx="67"/>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BCA48B25-28C4-4C33-AD7C-0A4A4E64F0A1}" type="slidenum">
              <a:rPr lang="de-DE" sz="1200" b="0" u="none" strike="noStrike">
                <a:solidFill>
                  <a:schemeClr val="dk1"/>
                </a:solidFill>
                <a:effectLst/>
                <a:uFillTx/>
                <a:latin typeface="Calibri"/>
              </a:rPr>
              <a:t>35</a:t>
            </a:fld>
            <a:endParaRPr lang="en-US" sz="1200" b="0" u="none" strike="noStrike">
              <a:solidFill>
                <a:srgbClr val="000000"/>
              </a:solidFill>
              <a:effectLst/>
              <a:uFillTx/>
              <a:latin typeface="Calibri"/>
            </a:endParaRPr>
          </a:p>
        </p:txBody>
      </p:sp>
      <p:sp>
        <p:nvSpPr>
          <p:cNvPr id="439" name="!!Rechteck schwarz"/>
          <p:cNvSpPr/>
          <p:nvPr/>
        </p:nvSpPr>
        <p:spPr>
          <a:xfrm>
            <a:off x="2944080" y="5335560"/>
            <a:ext cx="8289720" cy="1198440"/>
          </a:xfrm>
          <a:prstGeom prst="rect">
            <a:avLst/>
          </a:prstGeom>
          <a:solidFill>
            <a:schemeClr val="tx1">
              <a:lumMod val="65000"/>
              <a:lumOff val="35000"/>
            </a:schemeClr>
          </a:solidFill>
          <a:ln w="28575">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440" name="!!Rechteck blau"/>
          <p:cNvSpPr/>
          <p:nvPr/>
        </p:nvSpPr>
        <p:spPr>
          <a:xfrm>
            <a:off x="3876840" y="3940920"/>
            <a:ext cx="7356960" cy="1198440"/>
          </a:xfrm>
          <a:prstGeom prst="rect">
            <a:avLst/>
          </a:prstGeom>
          <a:solidFill>
            <a:srgbClr val="18B0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441" name="!!Rechteck violett"/>
          <p:cNvSpPr/>
          <p:nvPr/>
        </p:nvSpPr>
        <p:spPr>
          <a:xfrm>
            <a:off x="4809600" y="2546280"/>
            <a:ext cx="6424200" cy="1198440"/>
          </a:xfrm>
          <a:prstGeom prst="rect">
            <a:avLst/>
          </a:prstGeom>
          <a:solidFill>
            <a:srgbClr val="8861A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442" name="Rechteck 13"/>
          <p:cNvSpPr/>
          <p:nvPr/>
        </p:nvSpPr>
        <p:spPr>
          <a:xfrm>
            <a:off x="5742720" y="1151640"/>
            <a:ext cx="5491080" cy="1198440"/>
          </a:xfrm>
          <a:prstGeom prst="rect">
            <a:avLst/>
          </a:prstGeom>
          <a:solidFill>
            <a:srgbClr val="EF6AB8"/>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443" name="!!Text"/>
          <p:cNvSpPr/>
          <p:nvPr/>
        </p:nvSpPr>
        <p:spPr>
          <a:xfrm>
            <a:off x="1851120" y="5273640"/>
            <a:ext cx="59400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dirty="0">
                <a:solidFill>
                  <a:schemeClr val="dk1"/>
                </a:solidFill>
                <a:effectLst/>
                <a:uFillTx/>
                <a:latin typeface="Arial Black"/>
              </a:rPr>
              <a:t>I</a:t>
            </a:r>
            <a:endParaRPr lang="en-US" sz="8000" b="0" u="none" strike="noStrike" dirty="0">
              <a:solidFill>
                <a:srgbClr val="000000"/>
              </a:solidFill>
              <a:effectLst/>
              <a:uFillTx/>
              <a:latin typeface="Calibri"/>
            </a:endParaRPr>
          </a:p>
        </p:txBody>
      </p:sp>
      <p:sp>
        <p:nvSpPr>
          <p:cNvPr id="444" name="Textfeld 18"/>
          <p:cNvSpPr/>
          <p:nvPr/>
        </p:nvSpPr>
        <p:spPr>
          <a:xfrm>
            <a:off x="2553840" y="390492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S</a:t>
            </a:r>
            <a:endParaRPr lang="en-US" sz="8000" b="0" u="none" strike="noStrike">
              <a:solidFill>
                <a:srgbClr val="000000"/>
              </a:solidFill>
              <a:effectLst/>
              <a:uFillTx/>
              <a:latin typeface="Calibri"/>
            </a:endParaRPr>
          </a:p>
        </p:txBody>
      </p:sp>
      <p:sp>
        <p:nvSpPr>
          <p:cNvPr id="445" name="Textfeld 20"/>
          <p:cNvSpPr/>
          <p:nvPr/>
        </p:nvSpPr>
        <p:spPr>
          <a:xfrm>
            <a:off x="3529440" y="251964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A</a:t>
            </a:r>
            <a:endParaRPr lang="en-US" sz="8000" b="0" u="none" strike="noStrike">
              <a:solidFill>
                <a:srgbClr val="000000"/>
              </a:solidFill>
              <a:effectLst/>
              <a:uFillTx/>
              <a:latin typeface="Calibri"/>
            </a:endParaRPr>
          </a:p>
        </p:txBody>
      </p:sp>
      <p:sp>
        <p:nvSpPr>
          <p:cNvPr id="446" name="Textfeld 21"/>
          <p:cNvSpPr/>
          <p:nvPr/>
        </p:nvSpPr>
        <p:spPr>
          <a:xfrm>
            <a:off x="4578120" y="113472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R</a:t>
            </a:r>
            <a:endParaRPr lang="en-US" sz="8000" b="0" u="none" strike="noStrike">
              <a:solidFill>
                <a:srgbClr val="000000"/>
              </a:solidFill>
              <a:effectLst/>
              <a:uFillTx/>
              <a:latin typeface="Calibri"/>
            </a:endParaRPr>
          </a:p>
        </p:txBody>
      </p:sp>
      <p:sp>
        <p:nvSpPr>
          <p:cNvPr id="447" name="Textfeld 22"/>
          <p:cNvSpPr/>
          <p:nvPr/>
        </p:nvSpPr>
        <p:spPr>
          <a:xfrm>
            <a:off x="2944080" y="5381640"/>
            <a:ext cx="4653720" cy="45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Inversion</a:t>
            </a:r>
            <a:endParaRPr lang="en-US" sz="2400" b="0" u="none" strike="noStrike">
              <a:solidFill>
                <a:srgbClr val="000000"/>
              </a:solidFill>
              <a:effectLst/>
              <a:uFillTx/>
              <a:latin typeface="Calibri"/>
            </a:endParaRPr>
          </a:p>
        </p:txBody>
      </p:sp>
      <p:sp>
        <p:nvSpPr>
          <p:cNvPr id="448" name="Textfeld 23"/>
          <p:cNvSpPr/>
          <p:nvPr/>
        </p:nvSpPr>
        <p:spPr>
          <a:xfrm>
            <a:off x="3907440" y="3960720"/>
            <a:ext cx="6233400" cy="1198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Substitution (Ersetzung)</a:t>
            </a: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p:txBody>
      </p:sp>
      <p:sp>
        <p:nvSpPr>
          <p:cNvPr id="449" name="Textfeld 24"/>
          <p:cNvSpPr/>
          <p:nvPr/>
        </p:nvSpPr>
        <p:spPr>
          <a:xfrm>
            <a:off x="4809600" y="2565360"/>
            <a:ext cx="5639760" cy="82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Augmentation (Ausbau)</a:t>
            </a: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p:txBody>
      </p:sp>
      <p:sp>
        <p:nvSpPr>
          <p:cNvPr id="450" name="Textfeld 25"/>
          <p:cNvSpPr/>
          <p:nvPr/>
        </p:nvSpPr>
        <p:spPr>
          <a:xfrm>
            <a:off x="5742720" y="1180800"/>
            <a:ext cx="5387760" cy="82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Redefinition (Umdenken)</a:t>
            </a:r>
            <a:endParaRPr lang="en-US" sz="2400" b="0" u="none" strike="noStrike">
              <a:solidFill>
                <a:srgbClr val="000000"/>
              </a:solidFill>
              <a:effectLst/>
              <a:uFillTx/>
              <a:latin typeface="Calibri"/>
            </a:endParaRPr>
          </a:p>
          <a:p>
            <a:pPr defTabSz="914400">
              <a:lnSpc>
                <a:spcPct val="100000"/>
              </a:lnSpc>
            </a:pPr>
            <a:endParaRPr lang="en-US" sz="2400" b="0" u="none" strike="noStrike">
              <a:solidFill>
                <a:srgbClr val="000000"/>
              </a:solidFill>
              <a:effectLst/>
              <a:uFillTx/>
              <a:latin typeface="Calibri"/>
            </a:endParaRPr>
          </a:p>
        </p:txBody>
      </p:sp>
      <p:sp>
        <p:nvSpPr>
          <p:cNvPr id="451" name="Textfeld 26"/>
          <p:cNvSpPr/>
          <p:nvPr/>
        </p:nvSpPr>
        <p:spPr>
          <a:xfrm>
            <a:off x="2944080" y="5833440"/>
            <a:ext cx="818640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Anstatt Lernprozesse zu verbessern, behindert generative KI (bspw. Chatbots wie ChatGPT) diese, bspw. indem SuS ihre Aufgaben von der KI erledigen lassen.</a:t>
            </a:r>
            <a:endParaRPr lang="en-US" sz="1500" b="0" u="none" strike="noStrike">
              <a:solidFill>
                <a:srgbClr val="000000"/>
              </a:solidFill>
              <a:effectLst/>
              <a:uFillTx/>
              <a:latin typeface="Calibri"/>
            </a:endParaRPr>
          </a:p>
        </p:txBody>
      </p:sp>
      <p:sp>
        <p:nvSpPr>
          <p:cNvPr id="452" name="Textfeld 27"/>
          <p:cNvSpPr/>
          <p:nvPr/>
        </p:nvSpPr>
        <p:spPr>
          <a:xfrm>
            <a:off x="3876840" y="4434120"/>
            <a:ext cx="725364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KI dient als Ersatz für menschliche Arbeit, bspw. in Form von Lernbegleitung durch KI, die (theoretisch) auch durch eine Lehrkraft möglich wäre. </a:t>
            </a:r>
            <a:endParaRPr lang="en-US" sz="1500" b="0" u="none" strike="noStrike">
              <a:solidFill>
                <a:srgbClr val="000000"/>
              </a:solidFill>
              <a:effectLst/>
              <a:uFillTx/>
              <a:latin typeface="Calibri"/>
            </a:endParaRPr>
          </a:p>
        </p:txBody>
      </p:sp>
      <p:sp>
        <p:nvSpPr>
          <p:cNvPr id="453" name="Textfeld 28"/>
          <p:cNvSpPr/>
          <p:nvPr/>
        </p:nvSpPr>
        <p:spPr>
          <a:xfrm>
            <a:off x="4809600" y="2961720"/>
            <a:ext cx="6454440" cy="78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KI ermöglicht eine verbesserte Unterstützung im Vergleich zu Menschen, bspw. durch unmittelbares, individualisiertes Feedback für eine große Gruppe Lernender.  </a:t>
            </a:r>
            <a:endParaRPr lang="en-US" sz="1500" b="0" u="none" strike="noStrike">
              <a:solidFill>
                <a:srgbClr val="000000"/>
              </a:solidFill>
              <a:effectLst/>
              <a:uFillTx/>
              <a:latin typeface="Calibri"/>
            </a:endParaRPr>
          </a:p>
        </p:txBody>
      </p:sp>
      <p:sp>
        <p:nvSpPr>
          <p:cNvPr id="454" name="Textfeld 29"/>
          <p:cNvSpPr/>
          <p:nvPr/>
        </p:nvSpPr>
        <p:spPr>
          <a:xfrm>
            <a:off x="5742720" y="1646640"/>
            <a:ext cx="549108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KI ermöglicht vertiefendes Lernen durch zuvor undenkbare Möglichkeiten (konstruktiv und individualisiert). </a:t>
            </a:r>
            <a:endParaRPr lang="en-US" sz="1500" b="0" u="none" strike="noStrike">
              <a:solidFill>
                <a:srgbClr val="000000"/>
              </a:solidFill>
              <a:effectLst/>
              <a:uFillTx/>
              <a:latin typeface="Calibri"/>
            </a:endParaRPr>
          </a:p>
        </p:txBody>
      </p:sp>
      <p:sp>
        <p:nvSpPr>
          <p:cNvPr id="457" name="Rechteck 2"/>
          <p:cNvSpPr/>
          <p:nvPr/>
        </p:nvSpPr>
        <p:spPr>
          <a:xfrm>
            <a:off x="2553840" y="2458080"/>
            <a:ext cx="8795880" cy="278352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458" name="Rechteck 6"/>
          <p:cNvSpPr/>
          <p:nvPr/>
        </p:nvSpPr>
        <p:spPr>
          <a:xfrm>
            <a:off x="3907440" y="959760"/>
            <a:ext cx="7326360" cy="146592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 name="PlaceHolder 2">
            <a:extLst>
              <a:ext uri="{FF2B5EF4-FFF2-40B4-BE49-F238E27FC236}">
                <a16:creationId xmlns:a16="http://schemas.microsoft.com/office/drawing/2014/main" id="{04D56D28-59E0-1399-C9D7-C112BEF5E906}"/>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dirty="0">
                <a:solidFill>
                  <a:srgbClr val="404040"/>
                </a:solidFill>
              </a:rPr>
              <a:t>Das </a:t>
            </a:r>
            <a:r>
              <a:rPr lang="de-DE" sz="3600" strike="sngStrike" dirty="0" err="1">
                <a:solidFill>
                  <a:srgbClr val="404040"/>
                </a:solidFill>
              </a:rPr>
              <a:t>SAMR</a:t>
            </a:r>
            <a:r>
              <a:rPr lang="de-DE" sz="3600" b="1" dirty="0">
                <a:solidFill>
                  <a:srgbClr val="404040"/>
                </a:solidFill>
              </a:rPr>
              <a:t> ISAR-Modell</a:t>
            </a:r>
            <a:br>
              <a:rPr lang="de-DE" sz="3600" b="1" dirty="0">
                <a:solidFill>
                  <a:srgbClr val="404040"/>
                </a:solidFill>
              </a:rPr>
            </a:br>
            <a:endParaRPr lang="de-DE" sz="3600" b="1" dirty="0">
              <a:solidFill>
                <a:srgbClr val="404040"/>
              </a:solidFill>
              <a:latin typeface="Calibri Light"/>
            </a:endParaRPr>
          </a:p>
        </p:txBody>
      </p:sp>
      <p:sp>
        <p:nvSpPr>
          <p:cNvPr id="3" name="Textfeld 1">
            <a:extLst>
              <a:ext uri="{FF2B5EF4-FFF2-40B4-BE49-F238E27FC236}">
                <a16:creationId xmlns:a16="http://schemas.microsoft.com/office/drawing/2014/main" id="{4D9D1962-9074-36B4-40C5-7B2F13F442B7}"/>
              </a:ext>
            </a:extLst>
          </p:cNvPr>
          <p:cNvSpPr/>
          <p:nvPr/>
        </p:nvSpPr>
        <p:spPr>
          <a:xfrm>
            <a:off x="264240" y="1473840"/>
            <a:ext cx="302256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u="none" strike="noStrike" dirty="0">
                <a:solidFill>
                  <a:schemeClr val="dk1"/>
                </a:solidFill>
                <a:effectLst/>
                <a:uFillTx/>
                <a:latin typeface="Arial"/>
              </a:rPr>
              <a:t>Bauer et al. (2025)</a:t>
            </a:r>
            <a:endParaRPr lang="en-US" sz="1800" b="0" u="none" strike="noStrike" dirty="0">
              <a:solidFill>
                <a:srgbClr val="000000"/>
              </a:solidFill>
              <a:effectLst/>
              <a:uFillTx/>
              <a:latin typeface="Calibri"/>
            </a:endParaRPr>
          </a:p>
          <a:p>
            <a:pPr defTabSz="914400">
              <a:lnSpc>
                <a:spcPct val="100000"/>
              </a:lnSpc>
            </a:pPr>
            <a:r>
              <a:rPr lang="de-DE" sz="1800" b="0" u="none" strike="noStrike" dirty="0">
                <a:solidFill>
                  <a:schemeClr val="dk1"/>
                </a:solidFill>
                <a:effectLst/>
                <a:uFillTx/>
                <a:latin typeface="Arial"/>
              </a:rPr>
              <a:t>Eigene Übersetzung (2025)</a:t>
            </a:r>
            <a:endParaRPr lang="en-US" sz="1800" b="0" u="none" strike="noStrike" dirty="0">
              <a:solidFill>
                <a:srgbClr val="000000"/>
              </a:solidFill>
              <a:effectLst/>
              <a:uFillTx/>
              <a:latin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Rectangle 2"/>
          <p:cNvSpPr/>
          <p:nvPr/>
        </p:nvSpPr>
        <p:spPr>
          <a:xfrm>
            <a:off x="85320" y="4849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460" name="PlaceHolder 1"/>
          <p:cNvSpPr>
            <a:spLocks noGrp="1"/>
          </p:cNvSpPr>
          <p:nvPr>
            <p:ph type="sldNum" idx="6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ED953739-9A80-4D7F-829A-4C1C7019613C}" type="slidenum">
              <a:rPr lang="de-DE" sz="1200" b="0" u="none" strike="noStrike">
                <a:solidFill>
                  <a:schemeClr val="dk1"/>
                </a:solidFill>
                <a:effectLst/>
                <a:uFillTx/>
                <a:latin typeface="Calibri"/>
              </a:rPr>
              <a:t>36</a:t>
            </a:fld>
            <a:endParaRPr lang="en-US" sz="1200" b="0" u="none" strike="noStrike" dirty="0">
              <a:solidFill>
                <a:srgbClr val="000000"/>
              </a:solidFill>
              <a:effectLst/>
              <a:uFillTx/>
              <a:latin typeface="Calibri"/>
            </a:endParaRPr>
          </a:p>
        </p:txBody>
      </p:sp>
      <p:sp>
        <p:nvSpPr>
          <p:cNvPr id="461" name="!!Rechteck schwarz"/>
          <p:cNvSpPr/>
          <p:nvPr/>
        </p:nvSpPr>
        <p:spPr>
          <a:xfrm>
            <a:off x="1463040" y="5460120"/>
            <a:ext cx="8289720" cy="1198440"/>
          </a:xfrm>
          <a:prstGeom prst="rect">
            <a:avLst/>
          </a:prstGeom>
          <a:solidFill>
            <a:schemeClr val="tx1">
              <a:lumMod val="65000"/>
              <a:lumOff val="35000"/>
            </a:schemeClr>
          </a:solidFill>
          <a:ln w="28575">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462" name="Textfeld 22"/>
          <p:cNvSpPr/>
          <p:nvPr/>
        </p:nvSpPr>
        <p:spPr>
          <a:xfrm>
            <a:off x="1463040" y="5506200"/>
            <a:ext cx="4653720" cy="45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0" u="none" strike="noStrike">
                <a:solidFill>
                  <a:schemeClr val="lt1"/>
                </a:solidFill>
                <a:effectLst/>
                <a:uFillTx/>
                <a:latin typeface="Arial Black"/>
              </a:rPr>
              <a:t>Inversion</a:t>
            </a:r>
            <a:endParaRPr lang="en-US" sz="2400" b="0" u="none" strike="noStrike">
              <a:solidFill>
                <a:srgbClr val="000000"/>
              </a:solidFill>
              <a:effectLst/>
              <a:uFillTx/>
              <a:latin typeface="Calibri"/>
            </a:endParaRPr>
          </a:p>
        </p:txBody>
      </p:sp>
      <p:sp>
        <p:nvSpPr>
          <p:cNvPr id="463" name="Textfeld 26"/>
          <p:cNvSpPr/>
          <p:nvPr/>
        </p:nvSpPr>
        <p:spPr>
          <a:xfrm>
            <a:off x="1463040" y="6001200"/>
            <a:ext cx="818640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Anstatt Lernprozesse zu verbessern, behindert generative KI (bspw. Chatbots wie ChatGPT) diese, bspw. indem SuS ihre Aufgaben von der KI erledigen lassen.</a:t>
            </a:r>
            <a:endParaRPr lang="en-US" sz="1500" b="0" u="none" strike="noStrike">
              <a:solidFill>
                <a:srgbClr val="000000"/>
              </a:solidFill>
              <a:effectLst/>
              <a:uFillTx/>
              <a:latin typeface="Calibri"/>
            </a:endParaRPr>
          </a:p>
        </p:txBody>
      </p:sp>
      <p:sp>
        <p:nvSpPr>
          <p:cNvPr id="464" name="Textfeld 27"/>
          <p:cNvSpPr/>
          <p:nvPr/>
        </p:nvSpPr>
        <p:spPr>
          <a:xfrm>
            <a:off x="3876840" y="4476960"/>
            <a:ext cx="7253640" cy="645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u="none" strike="noStrike">
                <a:solidFill>
                  <a:schemeClr val="lt1"/>
                </a:solidFill>
                <a:effectLst/>
                <a:uFillTx/>
                <a:latin typeface="Calibri"/>
              </a:rPr>
              <a:t>KI dient als Ersatz für menschliche Arbeit, bspw. in Form von Lernbegleitung durch KI, die (theoretisch) auch durch eine Lehrkraft möglich wäre. </a:t>
            </a:r>
            <a:endParaRPr lang="en-US" sz="1800" b="0" u="none" strike="noStrike">
              <a:solidFill>
                <a:srgbClr val="000000"/>
              </a:solidFill>
              <a:effectLst/>
              <a:uFillTx/>
              <a:latin typeface="Calibri"/>
            </a:endParaRPr>
          </a:p>
        </p:txBody>
      </p:sp>
      <p:sp>
        <p:nvSpPr>
          <p:cNvPr id="465" name="Textfeld 1"/>
          <p:cNvSpPr/>
          <p:nvPr/>
        </p:nvSpPr>
        <p:spPr>
          <a:xfrm>
            <a:off x="270000" y="2274120"/>
            <a:ext cx="9371160" cy="127581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601"/>
              </a:spcAft>
            </a:pPr>
            <a:r>
              <a:rPr lang="de-DE" sz="2400" b="1" u="none" strike="noStrike" dirty="0">
                <a:solidFill>
                  <a:schemeClr val="dk1"/>
                </a:solidFill>
                <a:effectLst/>
                <a:uFillTx/>
                <a:latin typeface="Arial"/>
              </a:rPr>
              <a:t>Aufgabe: </a:t>
            </a:r>
            <a:endParaRPr lang="en-US" sz="2400" b="0" u="none" strike="noStrike" dirty="0">
              <a:solidFill>
                <a:srgbClr val="000000"/>
              </a:solidFill>
              <a:effectLst/>
              <a:uFillTx/>
              <a:latin typeface="Calibri"/>
            </a:endParaRPr>
          </a:p>
          <a:p>
            <a:pPr defTabSz="914400">
              <a:lnSpc>
                <a:spcPct val="100000"/>
              </a:lnSpc>
              <a:spcAft>
                <a:spcPts val="601"/>
              </a:spcAft>
            </a:pPr>
            <a:r>
              <a:rPr lang="de-DE" sz="2400" b="0" u="none" strike="noStrike" dirty="0">
                <a:solidFill>
                  <a:schemeClr val="dk1"/>
                </a:solidFill>
                <a:effectLst/>
                <a:uFillTx/>
                <a:latin typeface="Arial"/>
              </a:rPr>
              <a:t>Diskutieren Sie ausgehend von Ihren Beispielen von KI-Nutzung im Unterrichtsalltag, ob es sich um Formen von </a:t>
            </a:r>
            <a:r>
              <a:rPr lang="de-DE" sz="2400" b="1" u="none" strike="noStrike" dirty="0">
                <a:solidFill>
                  <a:srgbClr val="595959"/>
                </a:solidFill>
                <a:effectLst/>
                <a:uFillTx/>
                <a:latin typeface="Arial"/>
              </a:rPr>
              <a:t>Inversion</a:t>
            </a:r>
            <a:r>
              <a:rPr lang="de-DE" sz="2400" b="0" u="none" strike="noStrike" dirty="0">
                <a:solidFill>
                  <a:schemeClr val="dk1"/>
                </a:solidFill>
                <a:effectLst/>
                <a:uFillTx/>
                <a:latin typeface="Arial"/>
              </a:rPr>
              <a:t> handelt.</a:t>
            </a:r>
            <a:endParaRPr lang="en-US" sz="2400" b="0" u="none" strike="noStrike" dirty="0">
              <a:solidFill>
                <a:srgbClr val="000000"/>
              </a:solidFill>
              <a:effectLst/>
              <a:uFillTx/>
              <a:latin typeface="Calibri"/>
            </a:endParaRPr>
          </a:p>
        </p:txBody>
      </p:sp>
      <p:grpSp>
        <p:nvGrpSpPr>
          <p:cNvPr id="466" name="Gruppieren 3"/>
          <p:cNvGrpSpPr/>
          <p:nvPr/>
        </p:nvGrpSpPr>
        <p:grpSpPr>
          <a:xfrm>
            <a:off x="9935280" y="484920"/>
            <a:ext cx="1579320" cy="1345320"/>
            <a:chOff x="9935280" y="484920"/>
            <a:chExt cx="1579320" cy="1345320"/>
          </a:xfrm>
        </p:grpSpPr>
        <p:pic>
          <p:nvPicPr>
            <p:cNvPr id="467" name="Grafik 7" descr="Benutzer mit einfarbiger Füllung"/>
            <p:cNvPicPr/>
            <p:nvPr/>
          </p:nvPicPr>
          <p:blipFill>
            <a:blip r:embed="rId3">
              <a:extLst>
                <a:ext uri="{96DAC541-7B7A-43D3-8B79-37D633B846F1}">
                  <asvg:svgBlip xmlns:asvg="http://schemas.microsoft.com/office/drawing/2016/SVG/main" r:embed="rId4"/>
                </a:ext>
              </a:extLst>
            </a:blip>
            <a:stretch/>
          </p:blipFill>
          <p:spPr>
            <a:xfrm>
              <a:off x="10600920" y="916560"/>
              <a:ext cx="913680" cy="913680"/>
            </a:xfrm>
            <a:prstGeom prst="rect">
              <a:avLst/>
            </a:prstGeom>
            <a:noFill/>
            <a:ln w="0">
              <a:noFill/>
            </a:ln>
          </p:spPr>
        </p:pic>
        <p:pic>
          <p:nvPicPr>
            <p:cNvPr id="468" name="Grafik 8" descr="Benutzer mit einfarbiger Füllung"/>
            <p:cNvPicPr/>
            <p:nvPr/>
          </p:nvPicPr>
          <p:blipFill>
            <a:blip r:embed="rId3">
              <a:extLst>
                <a:ext uri="{96DAC541-7B7A-43D3-8B79-37D633B846F1}">
                  <asvg:svgBlip xmlns:asvg="http://schemas.microsoft.com/office/drawing/2016/SVG/main" r:embed="rId4"/>
                </a:ext>
              </a:extLst>
            </a:blip>
            <a:stretch/>
          </p:blipFill>
          <p:spPr>
            <a:xfrm>
              <a:off x="9935280" y="914760"/>
              <a:ext cx="913680" cy="913680"/>
            </a:xfrm>
            <a:prstGeom prst="rect">
              <a:avLst/>
            </a:prstGeom>
            <a:noFill/>
            <a:ln w="0">
              <a:noFill/>
            </a:ln>
          </p:spPr>
        </p:pic>
        <p:sp>
          <p:nvSpPr>
            <p:cNvPr id="469" name="Abgerundete rechteckige Legende 14"/>
            <p:cNvSpPr/>
            <p:nvPr/>
          </p:nvSpPr>
          <p:spPr>
            <a:xfrm>
              <a:off x="10909800" y="484920"/>
              <a:ext cx="604440" cy="415440"/>
            </a:xfrm>
            <a:prstGeom prst="wedgeRoundRectCallout">
              <a:avLst>
                <a:gd name="adj1" fmla="val -16554"/>
                <a:gd name="adj2" fmla="val 77385"/>
                <a:gd name="adj3" fmla="val 16667"/>
              </a:avLst>
            </a:prstGeom>
            <a:solidFill>
              <a:srgbClr val="EBC249"/>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470" name="Abgerundete rechteckige Legende 15"/>
            <p:cNvSpPr/>
            <p:nvPr/>
          </p:nvSpPr>
          <p:spPr>
            <a:xfrm>
              <a:off x="10166040" y="545400"/>
              <a:ext cx="599400" cy="389520"/>
            </a:xfrm>
            <a:prstGeom prst="wedgeRoundRectCallout">
              <a:avLst>
                <a:gd name="adj1" fmla="val 14482"/>
                <a:gd name="adj2" fmla="val 77321"/>
                <a:gd name="adj3" fmla="val 16667"/>
              </a:avLst>
            </a:prstGeom>
            <a:solidFill>
              <a:srgbClr val="93DAC3"/>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grpSp>
      <p:sp>
        <p:nvSpPr>
          <p:cNvPr id="473" name="!!Text"/>
          <p:cNvSpPr/>
          <p:nvPr/>
        </p:nvSpPr>
        <p:spPr>
          <a:xfrm>
            <a:off x="503640" y="5434920"/>
            <a:ext cx="59400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dirty="0">
                <a:solidFill>
                  <a:schemeClr val="dk1"/>
                </a:solidFill>
                <a:effectLst/>
                <a:uFillTx/>
                <a:latin typeface="Arial Black"/>
              </a:rPr>
              <a:t>I</a:t>
            </a:r>
            <a:endParaRPr lang="en-US" sz="8000" b="0" u="none" strike="noStrike" dirty="0">
              <a:solidFill>
                <a:srgbClr val="000000"/>
              </a:solidFill>
              <a:effectLst/>
              <a:uFillTx/>
              <a:latin typeface="Calibri"/>
            </a:endParaRPr>
          </a:p>
        </p:txBody>
      </p:sp>
      <p:sp>
        <p:nvSpPr>
          <p:cNvPr id="2" name="PlaceHolder 2">
            <a:extLst>
              <a:ext uri="{FF2B5EF4-FFF2-40B4-BE49-F238E27FC236}">
                <a16:creationId xmlns:a16="http://schemas.microsoft.com/office/drawing/2014/main" id="{ABD0E887-4A89-5E27-CF17-2C161B24F3CD}"/>
              </a:ext>
            </a:extLst>
          </p:cNvPr>
          <p:cNvSpPr txBox="1">
            <a:spLocks/>
          </p:cNvSpPr>
          <p:nvPr/>
        </p:nvSpPr>
        <p:spPr>
          <a:xfrm>
            <a:off x="264240" y="232812"/>
            <a:ext cx="952668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dirty="0">
                <a:solidFill>
                  <a:srgbClr val="404040"/>
                </a:solidFill>
              </a:rPr>
              <a:t>Das </a:t>
            </a:r>
            <a:r>
              <a:rPr lang="de-DE" sz="3600" strike="sngStrike" dirty="0">
                <a:solidFill>
                  <a:srgbClr val="404040"/>
                </a:solidFill>
              </a:rPr>
              <a:t>SAMR</a:t>
            </a:r>
            <a:r>
              <a:rPr lang="de-DE" sz="3600" b="1" dirty="0">
                <a:solidFill>
                  <a:srgbClr val="404040"/>
                </a:solidFill>
              </a:rPr>
              <a:t> ISAR-Modell</a:t>
            </a:r>
            <a:br>
              <a:rPr lang="de-DE" sz="3600" b="1" dirty="0">
                <a:solidFill>
                  <a:srgbClr val="404040"/>
                </a:solidFill>
              </a:rPr>
            </a:br>
            <a:endParaRPr lang="de-DE" sz="3600" b="1" dirty="0">
              <a:solidFill>
                <a:srgbClr val="404040"/>
              </a:solidFill>
              <a:latin typeface="Calibri Ligh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9" name="Rectangle 2"/>
          <p:cNvSpPr/>
          <p:nvPr/>
        </p:nvSpPr>
        <p:spPr>
          <a:xfrm>
            <a:off x="85320" y="4849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460" name="PlaceHolder 1"/>
          <p:cNvSpPr>
            <a:spLocks noGrp="1"/>
          </p:cNvSpPr>
          <p:nvPr>
            <p:ph type="sldNum" idx="68"/>
          </p:nvPr>
        </p:nvSpPr>
        <p:spPr>
          <a:xfrm>
            <a:off x="8771760" y="635760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ED953739-9A80-4D7F-829A-4C1C7019613C}" type="slidenum">
              <a:rPr lang="de-DE" sz="1200" b="0" u="none" strike="noStrike">
                <a:solidFill>
                  <a:schemeClr val="dk1"/>
                </a:solidFill>
                <a:effectLst/>
                <a:uFillTx/>
                <a:latin typeface="Calibri"/>
              </a:rPr>
              <a:t>37</a:t>
            </a:fld>
            <a:endParaRPr lang="en-US" sz="1200" b="0" u="none" strike="noStrike">
              <a:solidFill>
                <a:srgbClr val="000000"/>
              </a:solidFill>
              <a:effectLst/>
              <a:uFillTx/>
              <a:latin typeface="Calibri"/>
            </a:endParaRPr>
          </a:p>
        </p:txBody>
      </p:sp>
      <p:sp>
        <p:nvSpPr>
          <p:cNvPr id="461" name="!!Rechteck schwarz"/>
          <p:cNvSpPr/>
          <p:nvPr/>
        </p:nvSpPr>
        <p:spPr>
          <a:xfrm>
            <a:off x="1463040" y="5460120"/>
            <a:ext cx="8289720" cy="1198440"/>
          </a:xfrm>
          <a:prstGeom prst="rect">
            <a:avLst/>
          </a:prstGeom>
          <a:solidFill>
            <a:schemeClr val="tx1">
              <a:lumMod val="65000"/>
              <a:lumOff val="35000"/>
            </a:schemeClr>
          </a:solidFill>
          <a:ln w="28575">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462" name="Textfeld 22"/>
          <p:cNvSpPr/>
          <p:nvPr/>
        </p:nvSpPr>
        <p:spPr>
          <a:xfrm>
            <a:off x="1463040" y="5506200"/>
            <a:ext cx="4653720" cy="45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0" u="none" strike="noStrike">
                <a:solidFill>
                  <a:schemeClr val="lt1"/>
                </a:solidFill>
                <a:effectLst/>
                <a:uFillTx/>
                <a:latin typeface="Arial Black"/>
              </a:rPr>
              <a:t>Inversion</a:t>
            </a:r>
            <a:endParaRPr lang="en-US" sz="2400" b="0" u="none" strike="noStrike">
              <a:solidFill>
                <a:srgbClr val="000000"/>
              </a:solidFill>
              <a:effectLst/>
              <a:uFillTx/>
              <a:latin typeface="Calibri"/>
            </a:endParaRPr>
          </a:p>
        </p:txBody>
      </p:sp>
      <p:sp>
        <p:nvSpPr>
          <p:cNvPr id="463" name="Textfeld 26"/>
          <p:cNvSpPr/>
          <p:nvPr/>
        </p:nvSpPr>
        <p:spPr>
          <a:xfrm>
            <a:off x="1463040" y="6001200"/>
            <a:ext cx="818640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Anstatt Lernprozesse zu verbessern, behindert generative KI (bspw. Chatbots wie ChatGPT) diese, bspw. indem SuS ihre Aufgaben von der KI erledigen lassen.</a:t>
            </a:r>
            <a:endParaRPr lang="en-US" sz="1500" b="0" u="none" strike="noStrike">
              <a:solidFill>
                <a:srgbClr val="000000"/>
              </a:solidFill>
              <a:effectLst/>
              <a:uFillTx/>
              <a:latin typeface="Calibri"/>
            </a:endParaRPr>
          </a:p>
        </p:txBody>
      </p:sp>
      <p:sp>
        <p:nvSpPr>
          <p:cNvPr id="464" name="Textfeld 27"/>
          <p:cNvSpPr/>
          <p:nvPr/>
        </p:nvSpPr>
        <p:spPr>
          <a:xfrm>
            <a:off x="3876840" y="4476960"/>
            <a:ext cx="7253640" cy="645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u="none" strike="noStrike">
                <a:solidFill>
                  <a:schemeClr val="lt1"/>
                </a:solidFill>
                <a:effectLst/>
                <a:uFillTx/>
                <a:latin typeface="Calibri"/>
              </a:rPr>
              <a:t>KI dient als Ersatz für menschliche Arbeit, bspw. in Form von Lernbegleitung durch KI, die (theoretisch) auch durch eine Lehrkraft möglich wäre. </a:t>
            </a:r>
            <a:endParaRPr lang="en-US" sz="1800" b="0" u="none" strike="noStrike">
              <a:solidFill>
                <a:srgbClr val="000000"/>
              </a:solidFill>
              <a:effectLst/>
              <a:uFillTx/>
              <a:latin typeface="Calibri"/>
            </a:endParaRPr>
          </a:p>
        </p:txBody>
      </p:sp>
      <p:sp>
        <p:nvSpPr>
          <p:cNvPr id="465" name="Textfeld 1"/>
          <p:cNvSpPr/>
          <p:nvPr/>
        </p:nvSpPr>
        <p:spPr>
          <a:xfrm>
            <a:off x="270000" y="2274120"/>
            <a:ext cx="9371160" cy="164515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601"/>
              </a:spcAft>
            </a:pPr>
            <a:r>
              <a:rPr lang="de-DE" sz="2400" b="1" u="none" strike="noStrike" dirty="0">
                <a:solidFill>
                  <a:schemeClr val="dk1"/>
                </a:solidFill>
                <a:effectLst/>
                <a:uFillTx/>
                <a:latin typeface="Arial"/>
              </a:rPr>
              <a:t>Aufgabe: </a:t>
            </a:r>
            <a:endParaRPr lang="en-US" sz="2400" b="0" u="none" strike="noStrike" dirty="0">
              <a:solidFill>
                <a:srgbClr val="000000"/>
              </a:solidFill>
              <a:effectLst/>
              <a:uFillTx/>
              <a:latin typeface="Calibri"/>
            </a:endParaRPr>
          </a:p>
          <a:p>
            <a:pPr defTabSz="914400">
              <a:lnSpc>
                <a:spcPct val="100000"/>
              </a:lnSpc>
              <a:spcAft>
                <a:spcPts val="601"/>
              </a:spcAft>
            </a:pPr>
            <a:r>
              <a:rPr lang="de-DE" sz="2400" b="0" u="none" strike="noStrike" dirty="0">
                <a:solidFill>
                  <a:schemeClr val="dk1"/>
                </a:solidFill>
                <a:effectLst/>
                <a:uFillTx/>
                <a:latin typeface="Arial"/>
              </a:rPr>
              <a:t>Markieren Sie in der eingangs erstellten Tabelle, wo die Nutzung von KI in Ihrem Unterrichtsalltag eine Form von </a:t>
            </a:r>
            <a:r>
              <a:rPr lang="de-DE" sz="2400" b="1" u="none" strike="noStrike" dirty="0">
                <a:solidFill>
                  <a:srgbClr val="595959"/>
                </a:solidFill>
                <a:effectLst/>
                <a:uFillTx/>
                <a:latin typeface="Arial"/>
              </a:rPr>
              <a:t>Inversion</a:t>
            </a:r>
            <a:r>
              <a:rPr lang="de-DE" sz="2400" b="0" u="none" strike="noStrike" dirty="0">
                <a:solidFill>
                  <a:schemeClr val="dk1"/>
                </a:solidFill>
                <a:effectLst/>
                <a:uFillTx/>
                <a:latin typeface="Arial"/>
              </a:rPr>
              <a:t> sein könnte. </a:t>
            </a:r>
            <a:endParaRPr lang="en-US" sz="2400" b="0" u="none" strike="noStrike" dirty="0">
              <a:solidFill>
                <a:srgbClr val="000000"/>
              </a:solidFill>
              <a:effectLst/>
              <a:uFillTx/>
              <a:latin typeface="Calibri"/>
            </a:endParaRPr>
          </a:p>
        </p:txBody>
      </p:sp>
      <p:grpSp>
        <p:nvGrpSpPr>
          <p:cNvPr id="466" name="Gruppieren 3"/>
          <p:cNvGrpSpPr/>
          <p:nvPr/>
        </p:nvGrpSpPr>
        <p:grpSpPr>
          <a:xfrm>
            <a:off x="9935280" y="484920"/>
            <a:ext cx="1579320" cy="1345320"/>
            <a:chOff x="9935280" y="484920"/>
            <a:chExt cx="1579320" cy="1345320"/>
          </a:xfrm>
        </p:grpSpPr>
        <p:pic>
          <p:nvPicPr>
            <p:cNvPr id="467" name="Grafik 7" descr="Benutzer mit einfarbiger Füllung"/>
            <p:cNvPicPr/>
            <p:nvPr/>
          </p:nvPicPr>
          <p:blipFill>
            <a:blip r:embed="rId3">
              <a:extLst>
                <a:ext uri="{96DAC541-7B7A-43D3-8B79-37D633B846F1}">
                  <asvg:svgBlip xmlns:asvg="http://schemas.microsoft.com/office/drawing/2016/SVG/main" r:embed="rId4"/>
                </a:ext>
              </a:extLst>
            </a:blip>
            <a:stretch/>
          </p:blipFill>
          <p:spPr>
            <a:xfrm>
              <a:off x="10600920" y="916560"/>
              <a:ext cx="913680" cy="913680"/>
            </a:xfrm>
            <a:prstGeom prst="rect">
              <a:avLst/>
            </a:prstGeom>
            <a:noFill/>
            <a:ln w="0">
              <a:noFill/>
            </a:ln>
          </p:spPr>
        </p:pic>
        <p:pic>
          <p:nvPicPr>
            <p:cNvPr id="468" name="Grafik 8" descr="Benutzer mit einfarbiger Füllung"/>
            <p:cNvPicPr/>
            <p:nvPr/>
          </p:nvPicPr>
          <p:blipFill>
            <a:blip r:embed="rId3">
              <a:extLst>
                <a:ext uri="{96DAC541-7B7A-43D3-8B79-37D633B846F1}">
                  <asvg:svgBlip xmlns:asvg="http://schemas.microsoft.com/office/drawing/2016/SVG/main" r:embed="rId4"/>
                </a:ext>
              </a:extLst>
            </a:blip>
            <a:stretch/>
          </p:blipFill>
          <p:spPr>
            <a:xfrm>
              <a:off x="9935280" y="914760"/>
              <a:ext cx="913680" cy="913680"/>
            </a:xfrm>
            <a:prstGeom prst="rect">
              <a:avLst/>
            </a:prstGeom>
            <a:noFill/>
            <a:ln w="0">
              <a:noFill/>
            </a:ln>
          </p:spPr>
        </p:pic>
        <p:sp>
          <p:nvSpPr>
            <p:cNvPr id="469" name="Abgerundete rechteckige Legende 14"/>
            <p:cNvSpPr/>
            <p:nvPr/>
          </p:nvSpPr>
          <p:spPr>
            <a:xfrm>
              <a:off x="10909800" y="484920"/>
              <a:ext cx="604440" cy="415440"/>
            </a:xfrm>
            <a:prstGeom prst="wedgeRoundRectCallout">
              <a:avLst>
                <a:gd name="adj1" fmla="val -16554"/>
                <a:gd name="adj2" fmla="val 77385"/>
                <a:gd name="adj3" fmla="val 16667"/>
              </a:avLst>
            </a:prstGeom>
            <a:solidFill>
              <a:srgbClr val="EBC249"/>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470" name="Abgerundete rechteckige Legende 15"/>
            <p:cNvSpPr/>
            <p:nvPr/>
          </p:nvSpPr>
          <p:spPr>
            <a:xfrm>
              <a:off x="10166040" y="545400"/>
              <a:ext cx="599400" cy="389520"/>
            </a:xfrm>
            <a:prstGeom prst="wedgeRoundRectCallout">
              <a:avLst>
                <a:gd name="adj1" fmla="val 14482"/>
                <a:gd name="adj2" fmla="val 77321"/>
                <a:gd name="adj3" fmla="val 16667"/>
              </a:avLst>
            </a:prstGeom>
            <a:solidFill>
              <a:srgbClr val="93DAC3"/>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grpSp>
      <p:sp>
        <p:nvSpPr>
          <p:cNvPr id="473" name="!!Text"/>
          <p:cNvSpPr/>
          <p:nvPr/>
        </p:nvSpPr>
        <p:spPr>
          <a:xfrm>
            <a:off x="503640" y="5434920"/>
            <a:ext cx="59400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dirty="0">
                <a:solidFill>
                  <a:schemeClr val="dk1"/>
                </a:solidFill>
                <a:effectLst/>
                <a:uFillTx/>
                <a:latin typeface="Arial Black"/>
              </a:rPr>
              <a:t>I</a:t>
            </a:r>
            <a:endParaRPr lang="en-US" sz="8000" b="0" u="none" strike="noStrike" dirty="0">
              <a:solidFill>
                <a:srgbClr val="000000"/>
              </a:solidFill>
              <a:effectLst/>
              <a:uFillTx/>
              <a:latin typeface="Calibri"/>
            </a:endParaRPr>
          </a:p>
        </p:txBody>
      </p:sp>
      <p:sp>
        <p:nvSpPr>
          <p:cNvPr id="2" name="PlaceHolder 2">
            <a:extLst>
              <a:ext uri="{FF2B5EF4-FFF2-40B4-BE49-F238E27FC236}">
                <a16:creationId xmlns:a16="http://schemas.microsoft.com/office/drawing/2014/main" id="{ABD0E887-4A89-5E27-CF17-2C161B24F3CD}"/>
              </a:ext>
            </a:extLst>
          </p:cNvPr>
          <p:cNvSpPr txBox="1">
            <a:spLocks/>
          </p:cNvSpPr>
          <p:nvPr/>
        </p:nvSpPr>
        <p:spPr>
          <a:xfrm>
            <a:off x="264240" y="232812"/>
            <a:ext cx="952668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dirty="0">
                <a:solidFill>
                  <a:srgbClr val="404040"/>
                </a:solidFill>
              </a:rPr>
              <a:t>Das </a:t>
            </a:r>
            <a:r>
              <a:rPr lang="de-DE" sz="3600" strike="sngStrike" dirty="0">
                <a:solidFill>
                  <a:srgbClr val="404040"/>
                </a:solidFill>
              </a:rPr>
              <a:t>SAMR</a:t>
            </a:r>
            <a:r>
              <a:rPr lang="de-DE" sz="3600" b="1" dirty="0">
                <a:solidFill>
                  <a:srgbClr val="404040"/>
                </a:solidFill>
              </a:rPr>
              <a:t> ISAR-Modell</a:t>
            </a:r>
            <a:br>
              <a:rPr lang="de-DE" sz="3600" b="1" dirty="0">
                <a:solidFill>
                  <a:srgbClr val="404040"/>
                </a:solidFill>
              </a:rPr>
            </a:br>
            <a:endParaRPr lang="de-DE" sz="3600" b="1" dirty="0">
              <a:solidFill>
                <a:srgbClr val="404040"/>
              </a:solidFill>
              <a:latin typeface="Calibri Light"/>
            </a:endParaRPr>
          </a:p>
        </p:txBody>
      </p:sp>
    </p:spTree>
    <p:extLst>
      <p:ext uri="{BB962C8B-B14F-4D97-AF65-F5344CB8AC3E}">
        <p14:creationId xmlns:p14="http://schemas.microsoft.com/office/powerpoint/2010/main" val="437561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489" name="PlaceHolder 1"/>
          <p:cNvSpPr>
            <a:spLocks noGrp="1"/>
          </p:cNvSpPr>
          <p:nvPr>
            <p:ph type="sldNum" idx="70"/>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88C7EB1E-D132-4FB1-BEE8-93CBDF4BC760}" type="slidenum">
              <a:rPr lang="de-DE" sz="1200" b="0" u="none" strike="noStrike">
                <a:solidFill>
                  <a:schemeClr val="dk1"/>
                </a:solidFill>
                <a:effectLst/>
                <a:uFillTx/>
                <a:latin typeface="Calibri"/>
              </a:rPr>
              <a:t>38</a:t>
            </a:fld>
            <a:endParaRPr lang="en-US" sz="1200" b="0" u="none" strike="noStrike" dirty="0">
              <a:solidFill>
                <a:srgbClr val="000000"/>
              </a:solidFill>
              <a:effectLst/>
              <a:uFillTx/>
              <a:latin typeface="Calibri"/>
            </a:endParaRPr>
          </a:p>
        </p:txBody>
      </p:sp>
      <p:sp>
        <p:nvSpPr>
          <p:cNvPr id="491" name="Rechteck 1"/>
          <p:cNvSpPr/>
          <p:nvPr/>
        </p:nvSpPr>
        <p:spPr>
          <a:xfrm rot="21008400">
            <a:off x="621000" y="1344960"/>
            <a:ext cx="3801960" cy="1153440"/>
          </a:xfrm>
          <a:prstGeom prst="rect">
            <a:avLst/>
          </a:prstGeom>
          <a:solidFill>
            <a:schemeClr val="tx1">
              <a:lumMod val="65000"/>
              <a:lumOff val="35000"/>
            </a:schemeClr>
          </a:solidFill>
          <a:ln w="28575">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lt1"/>
                </a:solidFill>
                <a:effectLst/>
                <a:uFillTx/>
                <a:latin typeface="Arial"/>
              </a:rPr>
              <a:t>Hausaufgaben von der KI machen lassen</a:t>
            </a:r>
            <a:endParaRPr lang="en-US" sz="1800" b="0" u="none" strike="noStrike">
              <a:solidFill>
                <a:srgbClr val="FFFFFF"/>
              </a:solidFill>
              <a:effectLst/>
              <a:uFillTx/>
              <a:latin typeface="Calibri"/>
            </a:endParaRPr>
          </a:p>
        </p:txBody>
      </p:sp>
      <p:sp>
        <p:nvSpPr>
          <p:cNvPr id="492" name="Rechteck 6"/>
          <p:cNvSpPr/>
          <p:nvPr/>
        </p:nvSpPr>
        <p:spPr>
          <a:xfrm rot="422400">
            <a:off x="7722000" y="4973400"/>
            <a:ext cx="3801960" cy="1153440"/>
          </a:xfrm>
          <a:prstGeom prst="rect">
            <a:avLst/>
          </a:prstGeom>
          <a:solidFill>
            <a:schemeClr val="tx1">
              <a:lumMod val="65000"/>
              <a:lumOff val="35000"/>
            </a:schemeClr>
          </a:solidFill>
          <a:ln w="28575">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lt1"/>
                </a:solidFill>
                <a:effectLst/>
                <a:uFillTx/>
                <a:latin typeface="Arial"/>
              </a:rPr>
              <a:t>KI als primäre Informationsquelle verwenden.</a:t>
            </a:r>
            <a:endParaRPr lang="en-US" sz="1800" b="0" u="none" strike="noStrike">
              <a:solidFill>
                <a:srgbClr val="FFFFFF"/>
              </a:solidFill>
              <a:effectLst/>
              <a:uFillTx/>
              <a:latin typeface="Calibri"/>
            </a:endParaRPr>
          </a:p>
        </p:txBody>
      </p:sp>
      <p:sp>
        <p:nvSpPr>
          <p:cNvPr id="493" name="Rechteck 7"/>
          <p:cNvSpPr/>
          <p:nvPr/>
        </p:nvSpPr>
        <p:spPr>
          <a:xfrm rot="323400">
            <a:off x="5050080" y="2636640"/>
            <a:ext cx="3801960" cy="1153440"/>
          </a:xfrm>
          <a:prstGeom prst="rect">
            <a:avLst/>
          </a:prstGeom>
          <a:solidFill>
            <a:schemeClr val="tx1">
              <a:lumMod val="65000"/>
              <a:lumOff val="35000"/>
            </a:schemeClr>
          </a:solidFill>
          <a:ln w="28575">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lt1"/>
                </a:solidFill>
                <a:effectLst/>
                <a:uFillTx/>
                <a:latin typeface="Arial"/>
              </a:rPr>
              <a:t>Unterrichtsentwürfe ausschließlich von der KI erstellen lassen.</a:t>
            </a:r>
            <a:endParaRPr lang="en-US" sz="1800" b="0" u="none" strike="noStrike">
              <a:solidFill>
                <a:srgbClr val="FFFFFF"/>
              </a:solidFill>
              <a:effectLst/>
              <a:uFillTx/>
              <a:latin typeface="Calibri"/>
            </a:endParaRPr>
          </a:p>
        </p:txBody>
      </p:sp>
      <p:sp>
        <p:nvSpPr>
          <p:cNvPr id="494" name="Rechteck 8"/>
          <p:cNvSpPr/>
          <p:nvPr/>
        </p:nvSpPr>
        <p:spPr>
          <a:xfrm rot="21210000">
            <a:off x="1148040" y="4464360"/>
            <a:ext cx="3801960" cy="1153440"/>
          </a:xfrm>
          <a:prstGeom prst="rect">
            <a:avLst/>
          </a:prstGeom>
          <a:solidFill>
            <a:schemeClr val="tx1">
              <a:lumMod val="65000"/>
              <a:lumOff val="35000"/>
            </a:schemeClr>
          </a:solidFill>
          <a:ln w="28575">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lt1"/>
                </a:solidFill>
                <a:effectLst/>
                <a:uFillTx/>
                <a:latin typeface="Arial"/>
              </a:rPr>
              <a:t>Kontakt zu den SuS (bspw. Feedback) überwiegend automatisieren.</a:t>
            </a:r>
            <a:endParaRPr lang="en-US" sz="1800" b="0" u="none" strike="noStrike">
              <a:solidFill>
                <a:srgbClr val="FFFFFF"/>
              </a:solidFill>
              <a:effectLst/>
              <a:uFillTx/>
              <a:latin typeface="Calibri"/>
            </a:endParaRPr>
          </a:p>
        </p:txBody>
      </p:sp>
      <p:pic>
        <p:nvPicPr>
          <p:cNvPr id="2" name="Grafik 13" descr="Daumen hoch-Zeichen mit einfarbiger Füllung">
            <a:extLst>
              <a:ext uri="{FF2B5EF4-FFF2-40B4-BE49-F238E27FC236}">
                <a16:creationId xmlns:a16="http://schemas.microsoft.com/office/drawing/2014/main" id="{6D124B30-BF27-58F8-B8A1-CB14DB5E08FC}"/>
              </a:ext>
            </a:extLst>
          </p:cNvPr>
          <p:cNvPicPr/>
          <p:nvPr/>
        </p:nvPicPr>
        <p:blipFill>
          <a:blip r:embed="rId3">
            <a:extLst>
              <a:ext uri="{96DAC541-7B7A-43D3-8B79-37D633B846F1}">
                <asvg:svgBlip xmlns:asvg="http://schemas.microsoft.com/office/drawing/2016/SVG/main" r:embed="rId4"/>
              </a:ext>
            </a:extLst>
          </a:blip>
          <a:stretch/>
        </p:blipFill>
        <p:spPr>
          <a:xfrm rot="10800000">
            <a:off x="8614028" y="63000"/>
            <a:ext cx="2905200" cy="2905200"/>
          </a:xfrm>
          <a:prstGeom prst="rect">
            <a:avLst/>
          </a:prstGeom>
          <a:noFill/>
          <a:ln w="0">
            <a:noFill/>
          </a:ln>
        </p:spPr>
      </p:pic>
      <p:sp>
        <p:nvSpPr>
          <p:cNvPr id="3" name="PlaceHolder 2">
            <a:extLst>
              <a:ext uri="{FF2B5EF4-FFF2-40B4-BE49-F238E27FC236}">
                <a16:creationId xmlns:a16="http://schemas.microsoft.com/office/drawing/2014/main" id="{C7457DB5-1921-35AB-5989-E3BBCE15AD56}"/>
              </a:ext>
            </a:extLst>
          </p:cNvPr>
          <p:cNvSpPr txBox="1">
            <a:spLocks/>
          </p:cNvSpPr>
          <p:nvPr/>
        </p:nvSpPr>
        <p:spPr>
          <a:xfrm>
            <a:off x="264240" y="232812"/>
            <a:ext cx="1202076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kern="1200" dirty="0">
                <a:solidFill>
                  <a:srgbClr val="595959"/>
                </a:solidFill>
                <a:effectLst/>
                <a:latin typeface="Arial" panose="020B0604020202020204" pitchFamily="34" charset="0"/>
                <a:ea typeface="+mj-ea"/>
                <a:cs typeface="+mj-cs"/>
              </a:rPr>
              <a:t>Achtung!</a:t>
            </a:r>
          </a:p>
          <a:p>
            <a:endParaRPr lang="de-DE" sz="3600" b="1" dirty="0">
              <a:latin typeface="Calibri 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497" name="PlaceHolder 1"/>
          <p:cNvSpPr>
            <a:spLocks noGrp="1"/>
          </p:cNvSpPr>
          <p:nvPr>
            <p:ph type="sldNum" idx="71"/>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3577172F-CCAB-4C96-AC0A-940D317D080D}" type="slidenum">
              <a:rPr lang="de-DE" sz="1200" b="0" u="none" strike="noStrike">
                <a:solidFill>
                  <a:schemeClr val="dk1"/>
                </a:solidFill>
                <a:effectLst/>
                <a:uFillTx/>
                <a:latin typeface="Calibri"/>
              </a:rPr>
              <a:t>39</a:t>
            </a:fld>
            <a:endParaRPr lang="en-US" sz="1200" b="0" u="none" strike="noStrike" dirty="0">
              <a:solidFill>
                <a:srgbClr val="000000"/>
              </a:solidFill>
              <a:effectLst/>
              <a:uFillTx/>
              <a:latin typeface="Calibri"/>
            </a:endParaRPr>
          </a:p>
        </p:txBody>
      </p:sp>
      <p:sp>
        <p:nvSpPr>
          <p:cNvPr id="498" name="Textfeld 3"/>
          <p:cNvSpPr/>
          <p:nvPr/>
        </p:nvSpPr>
        <p:spPr>
          <a:xfrm>
            <a:off x="264240" y="1431000"/>
            <a:ext cx="11427120" cy="341568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de-DE" sz="2400" b="1" u="none" strike="noStrike" dirty="0">
                <a:solidFill>
                  <a:srgbClr val="595959"/>
                </a:solidFill>
                <a:effectLst/>
                <a:uFillTx/>
                <a:latin typeface="Arial"/>
              </a:rPr>
              <a:t>Erst denken, dann prompten: </a:t>
            </a:r>
            <a:r>
              <a:rPr lang="de-DE" sz="2400" b="0" u="none" strike="noStrike" dirty="0" err="1">
                <a:solidFill>
                  <a:schemeClr val="dk1"/>
                </a:solidFill>
                <a:effectLst/>
                <a:uFillTx/>
                <a:latin typeface="Arial"/>
              </a:rPr>
              <a:t>SuS</a:t>
            </a:r>
            <a:r>
              <a:rPr lang="de-DE" sz="2400" b="0" u="none" strike="noStrike" dirty="0">
                <a:solidFill>
                  <a:schemeClr val="dk1"/>
                </a:solidFill>
                <a:effectLst/>
                <a:uFillTx/>
                <a:latin typeface="Arial"/>
              </a:rPr>
              <a:t> dazu aufrufen, </a:t>
            </a:r>
            <a:r>
              <a:rPr lang="de-DE" sz="2400" b="0" i="1" u="none" strike="noStrike" dirty="0">
                <a:solidFill>
                  <a:schemeClr val="dk1"/>
                </a:solidFill>
                <a:effectLst/>
                <a:uFillTx/>
                <a:latin typeface="Arial"/>
              </a:rPr>
              <a:t>erst</a:t>
            </a:r>
            <a:r>
              <a:rPr lang="de-DE" sz="2400" b="0" u="none" strike="noStrike" dirty="0">
                <a:solidFill>
                  <a:schemeClr val="dk1"/>
                </a:solidFill>
                <a:effectLst/>
                <a:uFillTx/>
                <a:latin typeface="Arial"/>
              </a:rPr>
              <a:t> eigene Antworten zu erarbeiten und </a:t>
            </a:r>
            <a:r>
              <a:rPr lang="de-DE" sz="2400" b="0" i="1" u="none" strike="noStrike" dirty="0">
                <a:solidFill>
                  <a:schemeClr val="dk1"/>
                </a:solidFill>
                <a:effectLst/>
                <a:uFillTx/>
                <a:latin typeface="Arial"/>
              </a:rPr>
              <a:t>dann </a:t>
            </a:r>
            <a:r>
              <a:rPr lang="de-DE" sz="2400" b="0" u="none" strike="noStrike" dirty="0">
                <a:solidFill>
                  <a:schemeClr val="dk1"/>
                </a:solidFill>
                <a:effectLst/>
                <a:uFillTx/>
                <a:latin typeface="Arial"/>
              </a:rPr>
              <a:t>die KI zu fragen, um eigenständiges Denken zu ermöglichen. </a:t>
            </a:r>
            <a:endParaRPr lang="en-US" sz="2400" b="0" u="none" strike="noStrike" dirty="0">
              <a:solidFill>
                <a:srgbClr val="000000"/>
              </a:solidFill>
              <a:effectLst/>
              <a:uFillTx/>
              <a:latin typeface="Calibri"/>
            </a:endParaRPr>
          </a:p>
          <a:p>
            <a:pPr defTabSz="914400">
              <a:lnSpc>
                <a:spcPct val="100000"/>
              </a:lnSpc>
            </a:pPr>
            <a:endParaRPr lang="en-US" sz="2400" b="0" u="none" strike="noStrike" dirty="0">
              <a:solidFill>
                <a:srgbClr val="000000"/>
              </a:solidFill>
              <a:effectLst/>
              <a:uFillTx/>
              <a:latin typeface="Calibri"/>
            </a:endParaRPr>
          </a:p>
          <a:p>
            <a:pPr defTabSz="914400">
              <a:lnSpc>
                <a:spcPct val="100000"/>
              </a:lnSpc>
            </a:pPr>
            <a:r>
              <a:rPr lang="de-DE" sz="2400" b="1" u="none" strike="noStrike" dirty="0">
                <a:solidFill>
                  <a:srgbClr val="595959"/>
                </a:solidFill>
                <a:effectLst/>
                <a:uFillTx/>
                <a:latin typeface="Arial"/>
              </a:rPr>
              <a:t>Kritisches Denken fördern:</a:t>
            </a:r>
            <a:r>
              <a:rPr lang="de-DE" sz="2400" b="1" u="none" strike="noStrike" dirty="0">
                <a:solidFill>
                  <a:srgbClr val="F075BD"/>
                </a:solidFill>
                <a:effectLst/>
                <a:uFillTx/>
                <a:latin typeface="Arial"/>
              </a:rPr>
              <a:t> </a:t>
            </a:r>
            <a:r>
              <a:rPr lang="de-DE" sz="2400" b="0" u="none" strike="noStrike" dirty="0" err="1">
                <a:solidFill>
                  <a:schemeClr val="dk1"/>
                </a:solidFill>
                <a:effectLst/>
                <a:uFillTx/>
                <a:latin typeface="Arial"/>
              </a:rPr>
              <a:t>SuS</a:t>
            </a:r>
            <a:r>
              <a:rPr lang="de-DE" sz="2400" b="0" u="none" strike="noStrike" dirty="0">
                <a:solidFill>
                  <a:schemeClr val="dk1"/>
                </a:solidFill>
                <a:effectLst/>
                <a:uFillTx/>
                <a:latin typeface="Arial"/>
              </a:rPr>
              <a:t> beibringen, die Ergebnisse von KI kritisch zu hinterfragen und auf mögliche Unstimmigkeiten aufmerksam zu werden.</a:t>
            </a:r>
            <a:endParaRPr lang="en-US" sz="2400" b="0" u="none" strike="noStrike" dirty="0">
              <a:solidFill>
                <a:srgbClr val="000000"/>
              </a:solidFill>
              <a:effectLst/>
              <a:uFillTx/>
              <a:latin typeface="Calibri"/>
            </a:endParaRPr>
          </a:p>
          <a:p>
            <a:pPr defTabSz="914400">
              <a:lnSpc>
                <a:spcPct val="100000"/>
              </a:lnSpc>
            </a:pPr>
            <a:endParaRPr lang="en-US" sz="2400" b="0" u="none" strike="noStrike" dirty="0">
              <a:solidFill>
                <a:srgbClr val="000000"/>
              </a:solidFill>
              <a:effectLst/>
              <a:uFillTx/>
              <a:latin typeface="Calibri"/>
            </a:endParaRPr>
          </a:p>
          <a:p>
            <a:pPr defTabSz="914400">
              <a:lnSpc>
                <a:spcPct val="100000"/>
              </a:lnSpc>
            </a:pPr>
            <a:r>
              <a:rPr lang="de-DE" sz="2400" b="1" u="none" strike="noStrike" dirty="0">
                <a:solidFill>
                  <a:srgbClr val="595959"/>
                </a:solidFill>
                <a:effectLst/>
                <a:uFillTx/>
                <a:latin typeface="Arial"/>
              </a:rPr>
              <a:t>Vorsicht!</a:t>
            </a:r>
            <a:r>
              <a:rPr lang="de-DE" sz="2400" b="1" u="none" strike="noStrike" dirty="0">
                <a:solidFill>
                  <a:srgbClr val="F075BD"/>
                </a:solidFill>
                <a:effectLst/>
                <a:uFillTx/>
                <a:latin typeface="Arial"/>
              </a:rPr>
              <a:t> </a:t>
            </a:r>
            <a:r>
              <a:rPr lang="de-DE" sz="2400" u="none" strike="noStrike" dirty="0">
                <a:solidFill>
                  <a:schemeClr val="dk1"/>
                </a:solidFill>
                <a:effectLst/>
                <a:uFillTx/>
                <a:latin typeface="Arial"/>
              </a:rPr>
              <a:t>KI-generierte Inhalte </a:t>
            </a:r>
            <a:r>
              <a:rPr lang="de-DE" sz="2400" i="1" u="none" strike="noStrike" dirty="0">
                <a:solidFill>
                  <a:schemeClr val="dk1"/>
                </a:solidFill>
                <a:effectLst/>
                <a:uFillTx/>
                <a:latin typeface="Arial"/>
              </a:rPr>
              <a:t>immer </a:t>
            </a:r>
            <a:r>
              <a:rPr lang="de-DE" sz="2400" u="none" strike="noStrike" dirty="0">
                <a:solidFill>
                  <a:schemeClr val="dk1"/>
                </a:solidFill>
                <a:effectLst/>
                <a:uFillTx/>
                <a:latin typeface="Arial"/>
              </a:rPr>
              <a:t>kritisch evaluieren und überprüfen, </a:t>
            </a:r>
            <a:r>
              <a:rPr lang="de-DE" sz="2400" i="1" u="none" strike="noStrike" dirty="0">
                <a:solidFill>
                  <a:schemeClr val="dk1"/>
                </a:solidFill>
                <a:effectLst/>
                <a:uFillTx/>
                <a:latin typeface="Arial"/>
              </a:rPr>
              <a:t>bevor</a:t>
            </a:r>
            <a:r>
              <a:rPr lang="de-DE" sz="2400" u="none" strike="noStrike" dirty="0">
                <a:solidFill>
                  <a:schemeClr val="dk1"/>
                </a:solidFill>
                <a:effectLst/>
                <a:uFillTx/>
                <a:latin typeface="Arial"/>
              </a:rPr>
              <a:t> diese mit </a:t>
            </a:r>
            <a:r>
              <a:rPr lang="de-DE" sz="2400" u="none" strike="noStrike" dirty="0" err="1">
                <a:solidFill>
                  <a:schemeClr val="dk1"/>
                </a:solidFill>
                <a:effectLst/>
                <a:uFillTx/>
                <a:latin typeface="Arial"/>
              </a:rPr>
              <a:t>SuS</a:t>
            </a:r>
            <a:r>
              <a:rPr lang="de-DE" sz="2400" u="none" strike="noStrike" dirty="0">
                <a:solidFill>
                  <a:schemeClr val="dk1"/>
                </a:solidFill>
                <a:effectLst/>
                <a:uFillTx/>
                <a:latin typeface="Arial"/>
              </a:rPr>
              <a:t> geteilt werden.</a:t>
            </a:r>
            <a:endParaRPr lang="en-US" sz="2400" u="none" strike="noStrike" dirty="0">
              <a:solidFill>
                <a:srgbClr val="000000"/>
              </a:solidFill>
              <a:effectLst/>
              <a:uFillTx/>
              <a:latin typeface="Calibri"/>
            </a:endParaRPr>
          </a:p>
          <a:p>
            <a:pPr defTabSz="914400">
              <a:lnSpc>
                <a:spcPct val="100000"/>
              </a:lnSpc>
            </a:pPr>
            <a:endParaRPr lang="en-US" sz="2400" b="0" u="none" strike="noStrike" dirty="0">
              <a:solidFill>
                <a:srgbClr val="000000"/>
              </a:solidFill>
              <a:effectLst/>
              <a:uFillTx/>
              <a:latin typeface="Calibri"/>
            </a:endParaRPr>
          </a:p>
        </p:txBody>
      </p:sp>
      <p:grpSp>
        <p:nvGrpSpPr>
          <p:cNvPr id="499" name="Gruppieren 8"/>
          <p:cNvGrpSpPr/>
          <p:nvPr/>
        </p:nvGrpSpPr>
        <p:grpSpPr>
          <a:xfrm>
            <a:off x="550080" y="4755960"/>
            <a:ext cx="10162800" cy="1692720"/>
            <a:chOff x="550080" y="4755960"/>
            <a:chExt cx="10162800" cy="1692720"/>
          </a:xfrm>
        </p:grpSpPr>
        <p:grpSp>
          <p:nvGrpSpPr>
            <p:cNvPr id="500" name="Gruppieren 1"/>
            <p:cNvGrpSpPr/>
            <p:nvPr/>
          </p:nvGrpSpPr>
          <p:grpSpPr>
            <a:xfrm>
              <a:off x="550080" y="4755960"/>
              <a:ext cx="10162800" cy="1692720"/>
              <a:chOff x="550080" y="4755960"/>
              <a:chExt cx="10162800" cy="1692720"/>
            </a:xfrm>
          </p:grpSpPr>
          <p:sp>
            <p:nvSpPr>
              <p:cNvPr id="501" name="Abgerundetes Rechteck 2"/>
              <p:cNvSpPr/>
              <p:nvPr/>
            </p:nvSpPr>
            <p:spPr>
              <a:xfrm>
                <a:off x="631440" y="4816440"/>
                <a:ext cx="10081440" cy="1632240"/>
              </a:xfrm>
              <a:prstGeom prst="roundRect">
                <a:avLst>
                  <a:gd name="adj" fmla="val 16667"/>
                </a:avLst>
              </a:prstGeom>
              <a:noFill/>
              <a:ln w="25400">
                <a:solidFill>
                  <a:srgbClr val="FF9352"/>
                </a:solidFill>
              </a:ln>
            </p:spPr>
            <p:style>
              <a:lnRef idx="2">
                <a:schemeClr val="accent1">
                  <a:shade val="15000"/>
                </a:schemeClr>
              </a:lnRef>
              <a:fillRef idx="1">
                <a:schemeClr val="accent1"/>
              </a:fillRef>
              <a:effectRef idx="0">
                <a:schemeClr val="accent1"/>
              </a:effectRef>
              <a:fontRef idx="minor"/>
            </p:style>
            <p:txBody>
              <a:bodyPr lIns="90000" tIns="45000" rIns="90000" bIns="45000" numCol="1" spcCol="0" anchor="ctr">
                <a:noAutofit/>
              </a:bodyPr>
              <a:lstStyle/>
              <a:p>
                <a:pPr defTabSz="914400">
                  <a:lnSpc>
                    <a:spcPct val="100000"/>
                  </a:lnSpc>
                </a:pPr>
                <a:endParaRPr lang="de-DE" sz="1800" b="0" u="none" strike="noStrike">
                  <a:solidFill>
                    <a:schemeClr val="lt1"/>
                  </a:solidFill>
                  <a:effectLst/>
                  <a:uFillTx/>
                  <a:latin typeface="Calibri"/>
                </a:endParaRPr>
              </a:p>
            </p:txBody>
          </p:sp>
          <p:sp>
            <p:nvSpPr>
              <p:cNvPr id="502" name="Abgerundetes Rechteck 4"/>
              <p:cNvSpPr/>
              <p:nvPr/>
            </p:nvSpPr>
            <p:spPr>
              <a:xfrm>
                <a:off x="550080" y="4816440"/>
                <a:ext cx="1159920" cy="368280"/>
              </a:xfrm>
              <a:prstGeom prst="roundRect">
                <a:avLst>
                  <a:gd name="adj" fmla="val 16667"/>
                </a:avLst>
              </a:prstGeom>
              <a:solidFill>
                <a:schemeClr val="bg1"/>
              </a:solidFill>
              <a:ln>
                <a:solidFill>
                  <a:srgbClr val="FF9352"/>
                </a:solidFill>
              </a:ln>
            </p:spPr>
            <p:style>
              <a:lnRef idx="2">
                <a:schemeClr val="accent1">
                  <a:shade val="15000"/>
                </a:schemeClr>
              </a:lnRef>
              <a:fillRef idx="1">
                <a:schemeClr val="accent1"/>
              </a:fillRef>
              <a:effectRef idx="0">
                <a:schemeClr val="accent1"/>
              </a:effectRef>
              <a:fontRef idx="minor"/>
            </p:style>
            <p:txBody>
              <a:bodyPr lIns="90000" tIns="45000" rIns="90000" bIns="45000" numCol="1" spcCol="0" anchor="ctr">
                <a:noAutofit/>
              </a:bodyPr>
              <a:lstStyle/>
              <a:p>
                <a:pPr defTabSz="914400">
                  <a:lnSpc>
                    <a:spcPct val="100000"/>
                  </a:lnSpc>
                </a:pPr>
                <a:endParaRPr lang="de-DE" sz="1800" b="0" u="none" strike="noStrike">
                  <a:solidFill>
                    <a:schemeClr val="lt1"/>
                  </a:solidFill>
                  <a:effectLst/>
                  <a:uFillTx/>
                  <a:latin typeface="Calibri"/>
                </a:endParaRPr>
              </a:p>
            </p:txBody>
          </p:sp>
          <p:sp>
            <p:nvSpPr>
              <p:cNvPr id="503" name="Textfeld 5"/>
              <p:cNvSpPr/>
              <p:nvPr/>
            </p:nvSpPr>
            <p:spPr>
              <a:xfrm>
                <a:off x="999360" y="4824000"/>
                <a:ext cx="710640" cy="248760"/>
              </a:xfrm>
              <a:prstGeom prst="rect">
                <a:avLst/>
              </a:prstGeom>
              <a:noFill/>
              <a:ln>
                <a:noFill/>
              </a:ln>
            </p:spPr>
            <p:style>
              <a:lnRef idx="0">
                <a:scrgbClr r="0" g="0" b="0"/>
              </a:lnRef>
              <a:fillRef idx="0">
                <a:scrgbClr r="0" g="0" b="0"/>
              </a:fillRef>
              <a:effectRef idx="0">
                <a:scrgbClr r="0" g="0" b="0"/>
              </a:effectRef>
              <a:fontRef idx="minor">
                <a:schemeClr val="dk1"/>
              </a:fontRef>
            </p:style>
            <p:txBody>
              <a:bodyPr lIns="90000" tIns="45000" rIns="90000" bIns="45000" numCol="1" spcCol="0" anchor="t">
                <a:noAutofit/>
              </a:bodyPr>
              <a:lstStyle/>
              <a:p>
                <a:pPr algn="just" defTabSz="914400">
                  <a:lnSpc>
                    <a:spcPct val="150000"/>
                  </a:lnSpc>
                </a:pPr>
                <a:r>
                  <a:rPr lang="de-DE" sz="1100" b="1" u="none" strike="noStrike" dirty="0">
                    <a:solidFill>
                      <a:srgbClr val="000000"/>
                    </a:solidFill>
                    <a:effectLst/>
                    <a:uFillTx/>
                    <a:latin typeface="Arial"/>
                    <a:ea typeface="Arial"/>
                  </a:rPr>
                  <a:t>MERKE</a:t>
                </a:r>
                <a:endParaRPr lang="en-US" sz="1100" b="0" u="none" strike="noStrike" dirty="0">
                  <a:solidFill>
                    <a:srgbClr val="000000"/>
                  </a:solidFill>
                  <a:effectLst/>
                  <a:uFillTx/>
                  <a:latin typeface="Calibri"/>
                </a:endParaRPr>
              </a:p>
            </p:txBody>
          </p:sp>
          <p:pic>
            <p:nvPicPr>
              <p:cNvPr id="504" name="Grafik 6" descr="Glühbirne und Stift mit einfarbiger Füllung"/>
              <p:cNvPicPr/>
              <p:nvPr/>
            </p:nvPicPr>
            <p:blipFill>
              <a:blip r:embed="rId3">
                <a:extLst>
                  <a:ext uri="{96DAC541-7B7A-43D3-8B79-37D633B846F1}">
                    <asvg:svgBlip xmlns:asvg="http://schemas.microsoft.com/office/drawing/2016/SVG/main" r:embed="rId4"/>
                  </a:ext>
                </a:extLst>
              </a:blip>
              <a:stretch/>
            </p:blipFill>
            <p:spPr>
              <a:xfrm>
                <a:off x="550080" y="4755960"/>
                <a:ext cx="546120" cy="545760"/>
              </a:xfrm>
              <a:prstGeom prst="rect">
                <a:avLst/>
              </a:prstGeom>
              <a:noFill/>
              <a:ln w="0">
                <a:noFill/>
              </a:ln>
            </p:spPr>
          </p:pic>
        </p:grpSp>
        <p:sp>
          <p:nvSpPr>
            <p:cNvPr id="505" name="Textfeld 7"/>
            <p:cNvSpPr/>
            <p:nvPr/>
          </p:nvSpPr>
          <p:spPr>
            <a:xfrm>
              <a:off x="718560" y="5220000"/>
              <a:ext cx="9906840" cy="1106280"/>
            </a:xfrm>
            <a:prstGeom prst="rect">
              <a:avLst/>
            </a:prstGeom>
            <a:noFill/>
            <a:ln>
              <a:noFill/>
            </a:ln>
          </p:spPr>
          <p:style>
            <a:lnRef idx="0">
              <a:scrgbClr r="0" g="0" b="0"/>
            </a:lnRef>
            <a:fillRef idx="0">
              <a:scrgbClr r="0" g="0" b="0"/>
            </a:fillRef>
            <a:effectRef idx="0">
              <a:scrgbClr r="0" g="0" b="0"/>
            </a:effectRef>
            <a:fontRef idx="minor">
              <a:schemeClr val="dk1"/>
            </a:fontRef>
          </p:style>
          <p:txBody>
            <a:bodyPr lIns="90000" tIns="45000" rIns="90000" bIns="45000" anchor="t">
              <a:spAutoFit/>
            </a:bodyPr>
            <a:lstStyle/>
            <a:p>
              <a:pPr defTabSz="914400">
                <a:lnSpc>
                  <a:spcPct val="100000"/>
                </a:lnSpc>
              </a:pPr>
              <a:r>
                <a:rPr lang="de-DE" sz="2200" b="0" u="none" strike="noStrike" dirty="0">
                  <a:solidFill>
                    <a:schemeClr val="dk1"/>
                  </a:solidFill>
                  <a:effectLst/>
                  <a:uFillTx/>
                  <a:latin typeface="Arial"/>
                </a:rPr>
                <a:t>Vermitteln Sie, wo der Einsatz von KI sinnvoll und lernförderlich ist: zur Einnahme von Rollen, dem Erzeugen von Ideen, dem Experimentieren mit verschiedenen Stilen und Kontexten und allgemeinem, unkritischem Denken.</a:t>
              </a:r>
              <a:endParaRPr lang="en-US" sz="2200" b="0" u="none" strike="noStrike" dirty="0">
                <a:solidFill>
                  <a:srgbClr val="000000"/>
                </a:solidFill>
                <a:effectLst/>
                <a:uFillTx/>
                <a:latin typeface="Calibri"/>
              </a:endParaRPr>
            </a:p>
          </p:txBody>
        </p:sp>
      </p:grpSp>
      <p:sp>
        <p:nvSpPr>
          <p:cNvPr id="2" name="PlaceHolder 2">
            <a:extLst>
              <a:ext uri="{FF2B5EF4-FFF2-40B4-BE49-F238E27FC236}">
                <a16:creationId xmlns:a16="http://schemas.microsoft.com/office/drawing/2014/main" id="{D10E7118-630D-EF0B-9597-DE1E13378D3D}"/>
              </a:ext>
            </a:extLst>
          </p:cNvPr>
          <p:cNvSpPr txBox="1">
            <a:spLocks/>
          </p:cNvSpPr>
          <p:nvPr/>
        </p:nvSpPr>
        <p:spPr>
          <a:xfrm>
            <a:off x="264240" y="232812"/>
            <a:ext cx="952668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200" b="0" u="none" strike="noStrike" kern="1200">
                <a:solidFill>
                  <a:schemeClr val="dk1"/>
                </a:solidFill>
                <a:effectLst/>
                <a:uFillTx/>
                <a:latin typeface="Arial"/>
                <a:ea typeface="+mj-ea"/>
                <a:cs typeface="+mj-cs"/>
              </a:defRPr>
            </a:lvl1pPr>
          </a:lstStyle>
          <a:p>
            <a:r>
              <a:rPr lang="de-DE" sz="3600" b="1" dirty="0">
                <a:solidFill>
                  <a:srgbClr val="404040"/>
                </a:solidFill>
              </a:rPr>
              <a:t>Inversion vermeiden </a:t>
            </a:r>
          </a:p>
          <a:p>
            <a:r>
              <a:rPr lang="de-DE" sz="3600" dirty="0">
                <a:solidFill>
                  <a:srgbClr val="404040"/>
                </a:solidFill>
              </a:rPr>
              <a:t>Falscher KI-Einsatz führt zu Schein-Lernen</a:t>
            </a:r>
            <a:endParaRPr lang="de-DE" sz="3600" dirty="0">
              <a:solidFill>
                <a:srgbClr val="404040"/>
              </a:solidFill>
              <a:latin typeface="Calibri Light"/>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4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laceHolder 1"/>
          <p:cNvSpPr>
            <a:spLocks noGrp="1"/>
          </p:cNvSpPr>
          <p:nvPr>
            <p:ph type="title" idx="4294967295"/>
          </p:nvPr>
        </p:nvSpPr>
        <p:spPr>
          <a:xfrm>
            <a:off x="273600" y="0"/>
            <a:ext cx="10514880"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pPr indent="0" defTabSz="914400">
              <a:lnSpc>
                <a:spcPct val="90000"/>
              </a:lnSpc>
              <a:buNone/>
              <a:tabLst>
                <a:tab pos="0" algn="l"/>
              </a:tabLst>
            </a:pPr>
            <a:r>
              <a:rPr lang="de-DE" sz="3600" b="1" u="none" strike="noStrike" dirty="0">
                <a:solidFill>
                  <a:srgbClr val="404040"/>
                </a:solidFill>
                <a:effectLst/>
                <a:uFillTx/>
                <a:latin typeface="Arial"/>
              </a:rPr>
              <a:t>Einstiegsimpuls</a:t>
            </a:r>
            <a:endParaRPr lang="de-DE" sz="3600" b="0" u="none" strike="noStrike" dirty="0">
              <a:solidFill>
                <a:srgbClr val="404040"/>
              </a:solidFill>
              <a:effectLst/>
              <a:uFillTx/>
              <a:latin typeface="Calibri Light"/>
            </a:endParaRPr>
          </a:p>
        </p:txBody>
      </p:sp>
      <p:sp>
        <p:nvSpPr>
          <p:cNvPr id="98"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99" name="Textfeld 5"/>
          <p:cNvSpPr/>
          <p:nvPr/>
        </p:nvSpPr>
        <p:spPr>
          <a:xfrm>
            <a:off x="273600" y="1455120"/>
            <a:ext cx="9371160" cy="164515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601"/>
              </a:spcAft>
            </a:pPr>
            <a:r>
              <a:rPr lang="de-DE" sz="2400" b="1" u="none" strike="noStrike" dirty="0">
                <a:solidFill>
                  <a:schemeClr val="dk1"/>
                </a:solidFill>
                <a:effectLst/>
                <a:uFillTx/>
                <a:latin typeface="Arial"/>
              </a:rPr>
              <a:t>Aufgabe: </a:t>
            </a:r>
            <a:endParaRPr lang="en-US" sz="2400" b="0" u="none" strike="noStrike" dirty="0">
              <a:solidFill>
                <a:srgbClr val="000000"/>
              </a:solidFill>
              <a:effectLst/>
              <a:uFillTx/>
              <a:latin typeface="Calibri"/>
            </a:endParaRPr>
          </a:p>
          <a:p>
            <a:pPr defTabSz="914400">
              <a:lnSpc>
                <a:spcPct val="100000"/>
              </a:lnSpc>
              <a:spcAft>
                <a:spcPts val="601"/>
              </a:spcAft>
            </a:pPr>
            <a:r>
              <a:rPr lang="de-DE" sz="2400" b="0" u="none" strike="noStrike" dirty="0">
                <a:solidFill>
                  <a:schemeClr val="dk1"/>
                </a:solidFill>
                <a:effectLst/>
                <a:uFillTx/>
                <a:latin typeface="Arial"/>
              </a:rPr>
              <a:t>Tauschen Sie sich in Kleingruppen darüber aus, welche technischen Mittel Sie bereits in eurem Unterricht nutzen und welche Erfahrungen Sie damit gesammelt haben. </a:t>
            </a:r>
            <a:endParaRPr lang="en-US" sz="2400" b="0" u="none" strike="noStrike" dirty="0">
              <a:solidFill>
                <a:srgbClr val="000000"/>
              </a:solidFill>
              <a:effectLst/>
              <a:uFillTx/>
              <a:latin typeface="Calibri"/>
            </a:endParaRPr>
          </a:p>
        </p:txBody>
      </p:sp>
      <p:grpSp>
        <p:nvGrpSpPr>
          <p:cNvPr id="100" name="Gruppieren 12"/>
          <p:cNvGrpSpPr/>
          <p:nvPr/>
        </p:nvGrpSpPr>
        <p:grpSpPr>
          <a:xfrm>
            <a:off x="9968040" y="520920"/>
            <a:ext cx="1641600" cy="1619280"/>
            <a:chOff x="9968040" y="520920"/>
            <a:chExt cx="1641600" cy="1619280"/>
          </a:xfrm>
        </p:grpSpPr>
        <p:pic>
          <p:nvPicPr>
            <p:cNvPr id="101" name="Grafik 7" descr="Benutzer mit einfarbiger Füllung"/>
            <p:cNvPicPr/>
            <p:nvPr/>
          </p:nvPicPr>
          <p:blipFill>
            <a:blip r:embed="rId3">
              <a:extLst>
                <a:ext uri="{96DAC541-7B7A-43D3-8B79-37D633B846F1}">
                  <asvg:svgBlip xmlns:asvg="http://schemas.microsoft.com/office/drawing/2016/SVG/main" r:embed="rId4"/>
                </a:ext>
              </a:extLst>
            </a:blip>
            <a:stretch/>
          </p:blipFill>
          <p:spPr>
            <a:xfrm>
              <a:off x="9968040" y="545400"/>
              <a:ext cx="1620000" cy="1594800"/>
            </a:xfrm>
            <a:prstGeom prst="rect">
              <a:avLst/>
            </a:prstGeom>
            <a:noFill/>
            <a:ln w="0">
              <a:noFill/>
            </a:ln>
          </p:spPr>
        </p:pic>
        <p:sp>
          <p:nvSpPr>
            <p:cNvPr id="102" name="Abgerundete rechteckige Legende 8"/>
            <p:cNvSpPr/>
            <p:nvPr/>
          </p:nvSpPr>
          <p:spPr>
            <a:xfrm>
              <a:off x="11238120" y="545400"/>
              <a:ext cx="371520" cy="276840"/>
            </a:xfrm>
            <a:prstGeom prst="wedgeRoundRectCallout">
              <a:avLst>
                <a:gd name="adj1" fmla="val -30865"/>
                <a:gd name="adj2" fmla="val 70449"/>
                <a:gd name="adj3" fmla="val 16667"/>
              </a:avLst>
            </a:prstGeom>
            <a:solidFill>
              <a:srgbClr val="EBC249"/>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03" name="Abgerundete rechteckige Legende 10"/>
            <p:cNvSpPr/>
            <p:nvPr/>
          </p:nvSpPr>
          <p:spPr>
            <a:xfrm>
              <a:off x="10629720" y="747000"/>
              <a:ext cx="371520" cy="276840"/>
            </a:xfrm>
            <a:prstGeom prst="wedgeRoundRectCallout">
              <a:avLst>
                <a:gd name="adj1" fmla="val -17838"/>
                <a:gd name="adj2" fmla="val 69760"/>
                <a:gd name="adj3" fmla="val 16667"/>
              </a:avLst>
            </a:prstGeom>
            <a:solidFill>
              <a:srgbClr val="93DAC3"/>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04" name="Abgerundete rechteckige Legende 11"/>
            <p:cNvSpPr/>
            <p:nvPr/>
          </p:nvSpPr>
          <p:spPr>
            <a:xfrm>
              <a:off x="10151640" y="520920"/>
              <a:ext cx="371520" cy="276840"/>
            </a:xfrm>
            <a:prstGeom prst="wedgeRoundRectCallout">
              <a:avLst>
                <a:gd name="adj1" fmla="val 15283"/>
                <a:gd name="adj2" fmla="val 70449"/>
                <a:gd name="adj3" fmla="val 16667"/>
              </a:avLst>
            </a:prstGeom>
            <a:solidFill>
              <a:srgbClr val="8D67A8"/>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grpSp>
      <p:sp>
        <p:nvSpPr>
          <p:cNvPr id="2" name="PlaceHolder 2">
            <a:extLst>
              <a:ext uri="{FF2B5EF4-FFF2-40B4-BE49-F238E27FC236}">
                <a16:creationId xmlns:a16="http://schemas.microsoft.com/office/drawing/2014/main" id="{DD2DEADF-C3C9-3A7F-9B45-85283E3F1C62}"/>
              </a:ext>
            </a:extLst>
          </p:cNvPr>
          <p:cNvSpPr txBox="1">
            <a:spLocks/>
          </p:cNvSpPr>
          <p:nvPr/>
        </p:nvSpPr>
        <p:spPr>
          <a:xfrm>
            <a:off x="8772120" y="6356520"/>
            <a:ext cx="2742480" cy="364320"/>
          </a:xfrm>
          <a:prstGeom prst="rect">
            <a:avLst/>
          </a:prstGeom>
          <a:noFill/>
          <a:ln w="0">
            <a:noFill/>
          </a:ln>
        </p:spPr>
        <p:txBody>
          <a:bodyPr lIns="91440" tIns="45720" rIns="91440" bIns="45720" anchor="ctr">
            <a:noAutofit/>
          </a:bodyPr>
          <a:lstStyle>
            <a:defPPr>
              <a:defRPr lang="de-DE"/>
            </a:defPPr>
            <a:lvl1pPr marL="0" indent="0" algn="r" defTabSz="914400" rtl="0" eaLnBrk="1" latinLnBrk="0" hangingPunct="1">
              <a:lnSpc>
                <a:spcPct val="100000"/>
              </a:lnSpc>
              <a:buNone/>
              <a:tabLst>
                <a:tab pos="0" algn="l"/>
              </a:tabLst>
              <a:defRPr lang="de-DE" sz="1200" b="0" u="none" strike="noStrike" kern="1200">
                <a:solidFill>
                  <a:schemeClr val="dk1"/>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DB2C9-7AE1-4393-9BF8-B6F12D5C131F}" type="slidenum">
              <a:rPr lang="de-DE" smtClean="0"/>
              <a:pPr/>
              <a:t>4</a:t>
            </a:fld>
            <a:endParaRPr lang="de-DE" dirty="0">
              <a:solidFill>
                <a:srgbClr val="000000"/>
              </a:solidFil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PlaceHolder 1"/>
          <p:cNvSpPr>
            <a:spLocks noGrp="1"/>
          </p:cNvSpPr>
          <p:nvPr>
            <p:ph type="title" idx="4294967295" hasCustomPrompt="1"/>
          </p:nvPr>
        </p:nvSpPr>
        <p:spPr>
          <a:xfrm>
            <a:off x="1523880" y="1041480"/>
            <a:ext cx="9143640" cy="2387160"/>
          </a:xfrm>
          <a:prstGeom prst="rect">
            <a:avLst/>
          </a:prstGeom>
          <a:noFill/>
          <a:ln w="0">
            <a:noFill/>
          </a:ln>
        </p:spPr>
        <p:txBody>
          <a:bodyPr lIns="90000" tIns="45000" rIns="90000" bIns="45000" anchor="b">
            <a:noAutofit/>
          </a:bodyPr>
          <a:lstStyle>
            <a:lvl1pPr indent="0" algn="ctr" defTabSz="914400">
              <a:lnSpc>
                <a:spcPct val="90000"/>
              </a:lnSpc>
              <a:buNone/>
              <a:defRPr lang="de-DE" sz="6000" b="1" u="none" strike="noStrike">
                <a:solidFill>
                  <a:schemeClr val="dk1">
                    <a:lumMod val="75000"/>
                    <a:lumOff val="25000"/>
                  </a:schemeClr>
                </a:solidFill>
                <a:effectLst/>
                <a:uFillTx/>
                <a:latin typeface="Arial"/>
              </a:defRPr>
            </a:lvl1pPr>
          </a:lstStyle>
          <a:p>
            <a:pPr indent="0" algn="ctr" defTabSz="914400">
              <a:lnSpc>
                <a:spcPct val="90000"/>
              </a:lnSpc>
              <a:buNone/>
            </a:pPr>
            <a:r>
              <a:rPr lang="de-DE" sz="6000" b="1" u="none" strike="noStrike" dirty="0">
                <a:solidFill>
                  <a:schemeClr val="dk1">
                    <a:lumMod val="75000"/>
                    <a:lumOff val="25000"/>
                  </a:schemeClr>
                </a:solidFill>
                <a:effectLst/>
                <a:uFillTx/>
                <a:latin typeface="Arial"/>
              </a:rPr>
              <a:t>Vielen Dank für Ihre Aufmerksamkeit</a:t>
            </a:r>
            <a:endParaRPr lang="de-DE" sz="6000" b="0" u="none" strike="noStrike" dirty="0">
              <a:solidFill>
                <a:schemeClr val="dk1"/>
              </a:solidFill>
              <a:effectLst/>
              <a:uFillTx/>
              <a:latin typeface="Calibri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 name="PlaceHolder 1"/>
          <p:cNvSpPr>
            <a:spLocks noGrp="1"/>
          </p:cNvSpPr>
          <p:nvPr>
            <p:ph type="title" idx="4294967295"/>
          </p:nvPr>
        </p:nvSpPr>
        <p:spPr>
          <a:xfrm>
            <a:off x="273600" y="0"/>
            <a:ext cx="10514880"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pPr indent="0" defTabSz="914400">
              <a:lnSpc>
                <a:spcPct val="90000"/>
              </a:lnSpc>
              <a:buNone/>
              <a:tabLst>
                <a:tab pos="0" algn="l"/>
              </a:tabLst>
            </a:pPr>
            <a:r>
              <a:rPr lang="de-DE" sz="3600" u="none" strike="noStrike" dirty="0">
                <a:solidFill>
                  <a:srgbClr val="404040"/>
                </a:solidFill>
                <a:effectLst/>
                <a:uFillTx/>
                <a:latin typeface="Arial"/>
              </a:rPr>
              <a:t>Einstiegsimpuls </a:t>
            </a:r>
            <a:r>
              <a:rPr lang="de-DE" dirty="0">
                <a:solidFill>
                  <a:srgbClr val="404040"/>
                </a:solidFill>
                <a:highlight>
                  <a:srgbClr val="FFFF00"/>
                </a:highlight>
              </a:rPr>
              <a:t>(</a:t>
            </a:r>
            <a:r>
              <a:rPr lang="de-DE" sz="3600" u="none" strike="noStrike" dirty="0">
                <a:solidFill>
                  <a:srgbClr val="404040"/>
                </a:solidFill>
                <a:effectLst/>
                <a:highlight>
                  <a:srgbClr val="FFFF00"/>
                </a:highlight>
                <a:uFillTx/>
                <a:latin typeface="Arial"/>
              </a:rPr>
              <a:t>ALTERNATIV)</a:t>
            </a:r>
            <a:endParaRPr lang="de-DE" sz="3600" u="none" strike="noStrike" dirty="0">
              <a:solidFill>
                <a:srgbClr val="404040"/>
              </a:solidFill>
              <a:effectLst/>
              <a:highlight>
                <a:srgbClr val="FFFF00"/>
              </a:highlight>
              <a:uFillTx/>
              <a:latin typeface="Calibri Light"/>
            </a:endParaRPr>
          </a:p>
        </p:txBody>
      </p:sp>
      <p:sp>
        <p:nvSpPr>
          <p:cNvPr id="106"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107" name="Textfeld 5"/>
          <p:cNvSpPr/>
          <p:nvPr/>
        </p:nvSpPr>
        <p:spPr>
          <a:xfrm>
            <a:off x="273600" y="949320"/>
            <a:ext cx="9371160" cy="209142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601"/>
              </a:spcAft>
            </a:pPr>
            <a:r>
              <a:rPr lang="de-DE" sz="2400" b="1" u="none" strike="noStrike" dirty="0">
                <a:solidFill>
                  <a:schemeClr val="dk1"/>
                </a:solidFill>
                <a:effectLst/>
                <a:uFillTx/>
                <a:latin typeface="Arial"/>
              </a:rPr>
              <a:t>Aufgabe: </a:t>
            </a:r>
            <a:endParaRPr lang="en-US" sz="2400" b="0" u="none" strike="noStrike" dirty="0">
              <a:solidFill>
                <a:srgbClr val="000000"/>
              </a:solidFill>
              <a:effectLst/>
              <a:uFillTx/>
              <a:latin typeface="Calibri"/>
            </a:endParaRPr>
          </a:p>
          <a:p>
            <a:pPr>
              <a:spcAft>
                <a:spcPts val="601"/>
              </a:spcAft>
            </a:pPr>
            <a:r>
              <a:rPr lang="de-DE" sz="2400" b="0" u="none" strike="noStrike" dirty="0">
                <a:solidFill>
                  <a:schemeClr val="dk1"/>
                </a:solidFill>
                <a:effectLst/>
                <a:uFillTx/>
                <a:latin typeface="Arial"/>
              </a:rPr>
              <a:t>Tauschen Sie sich in Kleingruppen darüber aus, welche technischen Mittel Sie bereits in eurem Unterricht nutzen und welche Erfahrungen Sie damit gesammelt haben. </a:t>
            </a:r>
          </a:p>
          <a:p>
            <a:pPr>
              <a:spcAft>
                <a:spcPts val="601"/>
              </a:spcAft>
            </a:pPr>
            <a:r>
              <a:rPr lang="de-DE" sz="2400" dirty="0">
                <a:solidFill>
                  <a:schemeClr val="dk1"/>
                </a:solidFill>
                <a:latin typeface="Arial"/>
              </a:rPr>
              <a:t>Tragen Sie Ihre Ergebnisse in die Tabelle ein.</a:t>
            </a:r>
            <a:endParaRPr lang="en-US" sz="2400" dirty="0">
              <a:solidFill>
                <a:srgbClr val="000000"/>
              </a:solidFill>
            </a:endParaRPr>
          </a:p>
        </p:txBody>
      </p:sp>
      <p:graphicFrame>
        <p:nvGraphicFramePr>
          <p:cNvPr id="113" name="Tabelle 2"/>
          <p:cNvGraphicFramePr/>
          <p:nvPr/>
        </p:nvGraphicFramePr>
        <p:xfrm>
          <a:off x="325800" y="3452400"/>
          <a:ext cx="11468520" cy="2957040"/>
        </p:xfrm>
        <a:graphic>
          <a:graphicData uri="http://schemas.openxmlformats.org/drawingml/2006/table">
            <a:tbl>
              <a:tblPr/>
              <a:tblGrid>
                <a:gridCol w="3822840">
                  <a:extLst>
                    <a:ext uri="{9D8B030D-6E8A-4147-A177-3AD203B41FA5}">
                      <a16:colId xmlns:a16="http://schemas.microsoft.com/office/drawing/2014/main" val="20000"/>
                    </a:ext>
                  </a:extLst>
                </a:gridCol>
                <a:gridCol w="3822840">
                  <a:extLst>
                    <a:ext uri="{9D8B030D-6E8A-4147-A177-3AD203B41FA5}">
                      <a16:colId xmlns:a16="http://schemas.microsoft.com/office/drawing/2014/main" val="20001"/>
                    </a:ext>
                  </a:extLst>
                </a:gridCol>
                <a:gridCol w="3822840">
                  <a:extLst>
                    <a:ext uri="{9D8B030D-6E8A-4147-A177-3AD203B41FA5}">
                      <a16:colId xmlns:a16="http://schemas.microsoft.com/office/drawing/2014/main" val="20002"/>
                    </a:ext>
                  </a:extLst>
                </a:gridCol>
              </a:tblGrid>
              <a:tr h="985680">
                <a:tc>
                  <a:txBody>
                    <a:bodyPr/>
                    <a:lstStyle/>
                    <a:p>
                      <a:pPr defTabSz="914400">
                        <a:lnSpc>
                          <a:spcPct val="100000"/>
                        </a:lnSpc>
                      </a:pPr>
                      <a:r>
                        <a:rPr lang="de-DE" sz="1800" b="1" u="none" strike="noStrike">
                          <a:solidFill>
                            <a:schemeClr val="lt1"/>
                          </a:solidFill>
                          <a:effectLst/>
                          <a:uFillTx/>
                          <a:latin typeface="Arial"/>
                        </a:rPr>
                        <a:t>Nützlich</a:t>
                      </a:r>
                      <a:endParaRPr lang="en-US" sz="1800" b="0" u="none" strike="noStrike">
                        <a:solidFill>
                          <a:srgbClr val="FFFFFF"/>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de-DE" sz="1800" b="1" u="none" strike="noStrike">
                          <a:solidFill>
                            <a:schemeClr val="lt1"/>
                          </a:solidFill>
                          <a:effectLst/>
                          <a:uFillTx/>
                          <a:latin typeface="Arial"/>
                        </a:rPr>
                        <a:t>Nicht nützlich</a:t>
                      </a:r>
                      <a:endParaRPr lang="en-US" sz="1800" b="0" u="none" strike="noStrike">
                        <a:solidFill>
                          <a:srgbClr val="FFFFFF"/>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de-DE" sz="1800" b="1" u="none" strike="noStrike">
                          <a:solidFill>
                            <a:schemeClr val="lt1"/>
                          </a:solidFill>
                          <a:effectLst/>
                          <a:uFillTx/>
                          <a:latin typeface="Arial"/>
                        </a:rPr>
                        <a:t>Möchten wir noch ausprobieren</a:t>
                      </a:r>
                      <a:endParaRPr lang="en-US" sz="1800" b="0" u="none" strike="noStrike">
                        <a:solidFill>
                          <a:srgbClr val="FFFFFF"/>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985680">
                <a:tc>
                  <a:txBody>
                    <a:bodyPr/>
                    <a:lstStyle/>
                    <a:p>
                      <a:pPr defTabSz="914400">
                        <a:lnSpc>
                          <a:spcPct val="100000"/>
                        </a:lnSpc>
                      </a:pPr>
                      <a:r>
                        <a:rPr lang="de-DE" sz="1800" b="0" u="none" strike="noStrike">
                          <a:solidFill>
                            <a:schemeClr val="dk1"/>
                          </a:solidFill>
                          <a:effectLst/>
                          <a:uFillTx/>
                          <a:latin typeface="Calibri"/>
                        </a:rPr>
                        <a:t>…</a:t>
                      </a:r>
                      <a:endParaRPr lang="en-US" sz="1800" b="0" u="none" strike="noStrike">
                        <a:solidFill>
                          <a:srgbClr val="000000"/>
                        </a:solidFill>
                        <a:effectLst/>
                        <a:uFillTx/>
                        <a:latin typeface="Calibri"/>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de-DE" sz="1800" b="0" u="none" strike="noStrike">
                          <a:solidFill>
                            <a:schemeClr val="dk1"/>
                          </a:solidFill>
                          <a:effectLst/>
                          <a:uFillTx/>
                          <a:latin typeface="Calibri"/>
                        </a:rPr>
                        <a:t>…</a:t>
                      </a:r>
                      <a:endParaRPr lang="en-US" sz="1800" b="0" u="none" strike="noStrike">
                        <a:solidFill>
                          <a:srgbClr val="000000"/>
                        </a:solidFill>
                        <a:effectLst/>
                        <a:uFillTx/>
                        <a:latin typeface="Calibri"/>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de-DE" sz="1800" b="0" u="none" strike="noStrike">
                          <a:solidFill>
                            <a:schemeClr val="dk1"/>
                          </a:solidFill>
                          <a:effectLst/>
                          <a:uFillTx/>
                          <a:latin typeface="Calibri"/>
                        </a:rPr>
                        <a:t>…</a:t>
                      </a:r>
                      <a:endParaRPr lang="en-US" sz="1800" b="0" u="none" strike="noStrike">
                        <a:solidFill>
                          <a:srgbClr val="000000"/>
                        </a:solidFill>
                        <a:effectLst/>
                        <a:uFillTx/>
                        <a:latin typeface="Calibri"/>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985680">
                <a:tc>
                  <a:txBody>
                    <a:bodyPr/>
                    <a:lstStyle/>
                    <a:p>
                      <a:pPr defTabSz="914400">
                        <a:lnSpc>
                          <a:spcPct val="100000"/>
                        </a:lnSpc>
                      </a:pPr>
                      <a:r>
                        <a:rPr lang="de-DE" sz="1800" b="0" u="none" strike="noStrike">
                          <a:solidFill>
                            <a:schemeClr val="dk1"/>
                          </a:solidFill>
                          <a:effectLst/>
                          <a:uFillTx/>
                          <a:latin typeface="Calibri"/>
                        </a:rPr>
                        <a:t>…</a:t>
                      </a:r>
                      <a:endParaRPr lang="en-US" sz="1800" b="0" u="none" strike="noStrike">
                        <a:solidFill>
                          <a:srgbClr val="000000"/>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de-DE" sz="1800" b="0" u="none" strike="noStrike">
                          <a:solidFill>
                            <a:schemeClr val="dk1"/>
                          </a:solidFill>
                          <a:effectLst/>
                          <a:uFillTx/>
                          <a:latin typeface="Calibri"/>
                        </a:rPr>
                        <a:t>…</a:t>
                      </a:r>
                      <a:endParaRPr lang="en-US" sz="1800" b="0" u="none" strike="noStrike">
                        <a:solidFill>
                          <a:srgbClr val="000000"/>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de-DE" sz="1800" b="0" u="none" strike="noStrike">
                          <a:solidFill>
                            <a:schemeClr val="dk1"/>
                          </a:solidFill>
                          <a:effectLst/>
                          <a:uFillTx/>
                          <a:latin typeface="Calibri"/>
                        </a:rPr>
                        <a:t>…</a:t>
                      </a:r>
                      <a:endParaRPr lang="en-US" sz="1800" b="0" u="none" strike="noStrike">
                        <a:solidFill>
                          <a:srgbClr val="000000"/>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bl>
          </a:graphicData>
        </a:graphic>
      </p:graphicFrame>
      <p:grpSp>
        <p:nvGrpSpPr>
          <p:cNvPr id="2" name="Gruppieren 12">
            <a:extLst>
              <a:ext uri="{FF2B5EF4-FFF2-40B4-BE49-F238E27FC236}">
                <a16:creationId xmlns:a16="http://schemas.microsoft.com/office/drawing/2014/main" id="{866CA27A-B0A1-1C42-388D-5674687E4E83}"/>
              </a:ext>
            </a:extLst>
          </p:cNvPr>
          <p:cNvGrpSpPr/>
          <p:nvPr/>
        </p:nvGrpSpPr>
        <p:grpSpPr>
          <a:xfrm>
            <a:off x="9968040" y="520920"/>
            <a:ext cx="1641600" cy="1619280"/>
            <a:chOff x="9968040" y="520920"/>
            <a:chExt cx="1641600" cy="1619280"/>
          </a:xfrm>
        </p:grpSpPr>
        <p:pic>
          <p:nvPicPr>
            <p:cNvPr id="3" name="Grafik 7" descr="Benutzer mit einfarbiger Füllung">
              <a:extLst>
                <a:ext uri="{FF2B5EF4-FFF2-40B4-BE49-F238E27FC236}">
                  <a16:creationId xmlns:a16="http://schemas.microsoft.com/office/drawing/2014/main" id="{4BD1E7A4-BCC7-A3D1-BEC6-E63907340DAF}"/>
                </a:ext>
              </a:extLst>
            </p:cNvPr>
            <p:cNvPicPr/>
            <p:nvPr/>
          </p:nvPicPr>
          <p:blipFill>
            <a:blip r:embed="rId3">
              <a:extLst>
                <a:ext uri="{96DAC541-7B7A-43D3-8B79-37D633B846F1}">
                  <asvg:svgBlip xmlns:asvg="http://schemas.microsoft.com/office/drawing/2016/SVG/main" r:embed="rId4"/>
                </a:ext>
              </a:extLst>
            </a:blip>
            <a:stretch/>
          </p:blipFill>
          <p:spPr>
            <a:xfrm>
              <a:off x="9968040" y="545400"/>
              <a:ext cx="1620000" cy="1594800"/>
            </a:xfrm>
            <a:prstGeom prst="rect">
              <a:avLst/>
            </a:prstGeom>
            <a:noFill/>
            <a:ln w="0">
              <a:noFill/>
            </a:ln>
          </p:spPr>
        </p:pic>
        <p:sp>
          <p:nvSpPr>
            <p:cNvPr id="4" name="Abgerundete rechteckige Legende 8">
              <a:extLst>
                <a:ext uri="{FF2B5EF4-FFF2-40B4-BE49-F238E27FC236}">
                  <a16:creationId xmlns:a16="http://schemas.microsoft.com/office/drawing/2014/main" id="{3248A197-C6A4-A08E-4E4C-B287428C7B64}"/>
                </a:ext>
              </a:extLst>
            </p:cNvPr>
            <p:cNvSpPr/>
            <p:nvPr/>
          </p:nvSpPr>
          <p:spPr>
            <a:xfrm>
              <a:off x="11238120" y="545400"/>
              <a:ext cx="371520" cy="276840"/>
            </a:xfrm>
            <a:prstGeom prst="wedgeRoundRectCallout">
              <a:avLst>
                <a:gd name="adj1" fmla="val -30865"/>
                <a:gd name="adj2" fmla="val 70449"/>
                <a:gd name="adj3" fmla="val 16667"/>
              </a:avLst>
            </a:prstGeom>
            <a:solidFill>
              <a:srgbClr val="EBC249"/>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5" name="Abgerundete rechteckige Legende 10">
              <a:extLst>
                <a:ext uri="{FF2B5EF4-FFF2-40B4-BE49-F238E27FC236}">
                  <a16:creationId xmlns:a16="http://schemas.microsoft.com/office/drawing/2014/main" id="{B2328309-3D73-4399-54AF-B721E0F55D55}"/>
                </a:ext>
              </a:extLst>
            </p:cNvPr>
            <p:cNvSpPr/>
            <p:nvPr/>
          </p:nvSpPr>
          <p:spPr>
            <a:xfrm>
              <a:off x="10629720" y="747000"/>
              <a:ext cx="371520" cy="276840"/>
            </a:xfrm>
            <a:prstGeom prst="wedgeRoundRectCallout">
              <a:avLst>
                <a:gd name="adj1" fmla="val -17838"/>
                <a:gd name="adj2" fmla="val 69760"/>
                <a:gd name="adj3" fmla="val 16667"/>
              </a:avLst>
            </a:prstGeom>
            <a:solidFill>
              <a:srgbClr val="93DAC3"/>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6" name="Abgerundete rechteckige Legende 11">
              <a:extLst>
                <a:ext uri="{FF2B5EF4-FFF2-40B4-BE49-F238E27FC236}">
                  <a16:creationId xmlns:a16="http://schemas.microsoft.com/office/drawing/2014/main" id="{C89690CB-9BB3-18FA-059E-1E41B89088C9}"/>
                </a:ext>
              </a:extLst>
            </p:cNvPr>
            <p:cNvSpPr/>
            <p:nvPr/>
          </p:nvSpPr>
          <p:spPr>
            <a:xfrm>
              <a:off x="10151640" y="520920"/>
              <a:ext cx="371520" cy="276840"/>
            </a:xfrm>
            <a:prstGeom prst="wedgeRoundRectCallout">
              <a:avLst>
                <a:gd name="adj1" fmla="val 15283"/>
                <a:gd name="adj2" fmla="val 70449"/>
                <a:gd name="adj3" fmla="val 16667"/>
              </a:avLst>
            </a:prstGeom>
            <a:solidFill>
              <a:srgbClr val="8D67A8"/>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grpSp>
      <p:sp>
        <p:nvSpPr>
          <p:cNvPr id="7" name="PlaceHolder 2">
            <a:extLst>
              <a:ext uri="{FF2B5EF4-FFF2-40B4-BE49-F238E27FC236}">
                <a16:creationId xmlns:a16="http://schemas.microsoft.com/office/drawing/2014/main" id="{0A170467-D730-429E-DB95-EB6E2862B1A7}"/>
              </a:ext>
            </a:extLst>
          </p:cNvPr>
          <p:cNvSpPr txBox="1">
            <a:spLocks/>
          </p:cNvSpPr>
          <p:nvPr/>
        </p:nvSpPr>
        <p:spPr>
          <a:xfrm>
            <a:off x="8772120" y="6356520"/>
            <a:ext cx="2742480" cy="364320"/>
          </a:xfrm>
          <a:prstGeom prst="rect">
            <a:avLst/>
          </a:prstGeom>
          <a:noFill/>
          <a:ln w="0">
            <a:noFill/>
          </a:ln>
        </p:spPr>
        <p:txBody>
          <a:bodyPr lIns="91440" tIns="45720" rIns="91440" bIns="45720" anchor="ctr">
            <a:noAutofit/>
          </a:bodyPr>
          <a:lstStyle>
            <a:defPPr>
              <a:defRPr lang="de-DE"/>
            </a:defPPr>
            <a:lvl1pPr marL="0" indent="0" algn="r" defTabSz="914400" rtl="0" eaLnBrk="1" latinLnBrk="0" hangingPunct="1">
              <a:lnSpc>
                <a:spcPct val="100000"/>
              </a:lnSpc>
              <a:buNone/>
              <a:tabLst>
                <a:tab pos="0" algn="l"/>
              </a:tabLst>
              <a:defRPr lang="de-DE" sz="1200" b="0" u="none" strike="noStrike" kern="1200">
                <a:solidFill>
                  <a:schemeClr val="dk1"/>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DB2C9-7AE1-4393-9BF8-B6F12D5C131F}" type="slidenum">
              <a:rPr lang="de-DE" smtClean="0">
                <a:solidFill>
                  <a:schemeClr val="tx1"/>
                </a:solidFill>
              </a:rPr>
              <a:pPr/>
              <a:t>5</a:t>
            </a:fld>
            <a:endParaRPr lang="de-DE" dirty="0">
              <a:solidFill>
                <a:schemeClr val="tx1"/>
              </a:solidFil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2"/>
          <p:cNvSpPr>
            <a:spLocks noGrp="1"/>
          </p:cNvSpPr>
          <p:nvPr>
            <p:ph type="title" idx="4294967295"/>
          </p:nvPr>
        </p:nvSpPr>
        <p:spPr>
          <a:xfrm>
            <a:off x="264240" y="232812"/>
            <a:ext cx="12020760"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200" b="0" u="none" strike="noStrike">
                <a:solidFill>
                  <a:schemeClr val="dk1"/>
                </a:solidFill>
                <a:effectLst/>
                <a:uFillTx/>
                <a:latin typeface="Arial"/>
              </a:defRPr>
            </a:lvl1pPr>
          </a:lstStyle>
          <a:p>
            <a:pPr indent="0" defTabSz="914400">
              <a:lnSpc>
                <a:spcPct val="90000"/>
              </a:lnSpc>
              <a:buNone/>
              <a:tabLst>
                <a:tab pos="0" algn="l"/>
              </a:tabLst>
            </a:pPr>
            <a:r>
              <a:rPr lang="de-DE" sz="3600" b="1" u="none" strike="noStrike" dirty="0">
                <a:solidFill>
                  <a:srgbClr val="404040"/>
                </a:solidFill>
                <a:effectLst/>
                <a:uFillTx/>
                <a:latin typeface="Arial"/>
              </a:rPr>
              <a:t>Das SAMR-Modell zur Technologienutzung in der Bildung</a:t>
            </a:r>
            <a:endParaRPr lang="de-DE" sz="3600" b="1" u="none" strike="noStrike" dirty="0">
              <a:solidFill>
                <a:srgbClr val="404040"/>
              </a:solidFill>
              <a:effectLst/>
              <a:uFillTx/>
              <a:latin typeface="Calibri Light"/>
            </a:endParaRPr>
          </a:p>
        </p:txBody>
      </p:sp>
      <p:sp>
        <p:nvSpPr>
          <p:cNvPr id="114" name="Rectangle 2"/>
          <p:cNvSpPr/>
          <p:nvPr/>
        </p:nvSpPr>
        <p:spPr>
          <a:xfrm>
            <a:off x="85320" y="4849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115" name="PlaceHolder 1"/>
          <p:cNvSpPr>
            <a:spLocks noGrp="1"/>
          </p:cNvSpPr>
          <p:nvPr>
            <p:ph type="sldNum" idx="39"/>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42D9FE75-18A8-4926-A5AE-4C7C901918B0}" type="slidenum">
              <a:rPr lang="de-DE" sz="1200" b="0" u="none" strike="noStrike">
                <a:solidFill>
                  <a:schemeClr val="dk1"/>
                </a:solidFill>
                <a:effectLst/>
                <a:uFillTx/>
                <a:latin typeface="Calibri"/>
              </a:rPr>
              <a:t>6</a:t>
            </a:fld>
            <a:endParaRPr lang="en-US" sz="1200" b="0" u="none" strike="noStrike">
              <a:solidFill>
                <a:srgbClr val="000000"/>
              </a:solidFill>
              <a:effectLst/>
              <a:uFillTx/>
              <a:latin typeface="Calibri"/>
            </a:endParaRPr>
          </a:p>
        </p:txBody>
      </p:sp>
      <p:sp>
        <p:nvSpPr>
          <p:cNvPr id="116" name="Rechteck 4"/>
          <p:cNvSpPr/>
          <p:nvPr/>
        </p:nvSpPr>
        <p:spPr>
          <a:xfrm>
            <a:off x="2944080" y="5335560"/>
            <a:ext cx="8289720" cy="1198440"/>
          </a:xfrm>
          <a:prstGeom prst="rect">
            <a:avLst/>
          </a:prstGeom>
          <a:solidFill>
            <a:srgbClr val="18B0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17" name="Rechteck 11"/>
          <p:cNvSpPr/>
          <p:nvPr/>
        </p:nvSpPr>
        <p:spPr>
          <a:xfrm>
            <a:off x="3876840" y="3940920"/>
            <a:ext cx="7356960" cy="1198440"/>
          </a:xfrm>
          <a:prstGeom prst="rect">
            <a:avLst/>
          </a:prstGeom>
          <a:solidFill>
            <a:srgbClr val="8861A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18" name="Rechteck 13"/>
          <p:cNvSpPr/>
          <p:nvPr/>
        </p:nvSpPr>
        <p:spPr>
          <a:xfrm>
            <a:off x="5742720" y="1151640"/>
            <a:ext cx="5491080" cy="1198440"/>
          </a:xfrm>
          <a:prstGeom prst="rect">
            <a:avLst/>
          </a:prstGeom>
          <a:solidFill>
            <a:srgbClr val="EF6AB8"/>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19" name="Textfeld 18"/>
          <p:cNvSpPr/>
          <p:nvPr/>
        </p:nvSpPr>
        <p:spPr>
          <a:xfrm>
            <a:off x="2553840" y="390492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A</a:t>
            </a:r>
            <a:endParaRPr lang="en-US" sz="8000" b="0" u="none" strike="noStrike">
              <a:solidFill>
                <a:srgbClr val="000000"/>
              </a:solidFill>
              <a:effectLst/>
              <a:uFillTx/>
              <a:latin typeface="Calibri"/>
            </a:endParaRPr>
          </a:p>
        </p:txBody>
      </p:sp>
      <p:sp>
        <p:nvSpPr>
          <p:cNvPr id="120" name="Textfeld 21"/>
          <p:cNvSpPr/>
          <p:nvPr/>
        </p:nvSpPr>
        <p:spPr>
          <a:xfrm>
            <a:off x="4578120" y="113472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dirty="0">
                <a:solidFill>
                  <a:schemeClr val="dk1"/>
                </a:solidFill>
                <a:effectLst/>
                <a:uFillTx/>
                <a:latin typeface="Arial Black"/>
              </a:rPr>
              <a:t>R</a:t>
            </a:r>
            <a:endParaRPr lang="en-US" sz="8000" b="0" u="none" strike="noStrike" dirty="0">
              <a:solidFill>
                <a:srgbClr val="000000"/>
              </a:solidFill>
              <a:effectLst/>
              <a:uFillTx/>
              <a:latin typeface="Calibri"/>
            </a:endParaRPr>
          </a:p>
        </p:txBody>
      </p:sp>
      <p:sp>
        <p:nvSpPr>
          <p:cNvPr id="121" name="Textfeld 22"/>
          <p:cNvSpPr/>
          <p:nvPr/>
        </p:nvSpPr>
        <p:spPr>
          <a:xfrm>
            <a:off x="2944080" y="5381640"/>
            <a:ext cx="5827320" cy="45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dirty="0">
                <a:solidFill>
                  <a:schemeClr val="lt1"/>
                </a:solidFill>
                <a:effectLst/>
                <a:uFillTx/>
                <a:latin typeface="Arial Black"/>
              </a:rPr>
              <a:t>Substitution (Ersetzung)</a:t>
            </a:r>
            <a:endParaRPr lang="en-US" sz="2400" b="0" u="none" strike="noStrike" dirty="0">
              <a:solidFill>
                <a:srgbClr val="000000"/>
              </a:solidFill>
              <a:effectLst/>
              <a:uFillTx/>
              <a:latin typeface="Calibri"/>
            </a:endParaRPr>
          </a:p>
        </p:txBody>
      </p:sp>
      <p:sp>
        <p:nvSpPr>
          <p:cNvPr id="122" name="Textfeld 23"/>
          <p:cNvSpPr/>
          <p:nvPr/>
        </p:nvSpPr>
        <p:spPr>
          <a:xfrm>
            <a:off x="3907440" y="3960720"/>
            <a:ext cx="5730120" cy="45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dirty="0">
                <a:solidFill>
                  <a:schemeClr val="lt1"/>
                </a:solidFill>
                <a:effectLst/>
                <a:uFillTx/>
                <a:latin typeface="Arial Black"/>
              </a:rPr>
              <a:t>Augmentation (Ausbau)</a:t>
            </a:r>
            <a:endParaRPr lang="en-US" sz="2400" b="0" u="none" strike="noStrike" dirty="0">
              <a:solidFill>
                <a:srgbClr val="000000"/>
              </a:solidFill>
              <a:effectLst/>
              <a:uFillTx/>
              <a:latin typeface="Calibri"/>
            </a:endParaRPr>
          </a:p>
        </p:txBody>
      </p:sp>
      <p:sp>
        <p:nvSpPr>
          <p:cNvPr id="123" name="Textfeld 25"/>
          <p:cNvSpPr/>
          <p:nvPr/>
        </p:nvSpPr>
        <p:spPr>
          <a:xfrm>
            <a:off x="5742720" y="1180800"/>
            <a:ext cx="5046480" cy="45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dirty="0" err="1">
                <a:solidFill>
                  <a:schemeClr val="lt1"/>
                </a:solidFill>
                <a:effectLst/>
                <a:uFillTx/>
                <a:latin typeface="Arial Black"/>
              </a:rPr>
              <a:t>Redefinition</a:t>
            </a:r>
            <a:r>
              <a:rPr lang="de-DE" sz="2400" b="1" u="none" strike="noStrike" dirty="0">
                <a:solidFill>
                  <a:schemeClr val="lt1"/>
                </a:solidFill>
                <a:effectLst/>
                <a:uFillTx/>
                <a:latin typeface="Arial Black"/>
              </a:rPr>
              <a:t> (Umdenken)</a:t>
            </a:r>
            <a:endParaRPr lang="en-US" sz="2400" b="0" u="none" strike="noStrike" dirty="0">
              <a:solidFill>
                <a:srgbClr val="000000"/>
              </a:solidFill>
              <a:effectLst/>
              <a:uFillTx/>
              <a:latin typeface="Calibri"/>
            </a:endParaRPr>
          </a:p>
        </p:txBody>
      </p:sp>
      <p:sp>
        <p:nvSpPr>
          <p:cNvPr id="124" name="Textfeld 26"/>
          <p:cNvSpPr/>
          <p:nvPr/>
        </p:nvSpPr>
        <p:spPr>
          <a:xfrm>
            <a:off x="2944080" y="5890320"/>
            <a:ext cx="818640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Technologie ersetzt bisherige Mittel, bspw. können Texte auf Tablets anstelle von Papier gelesen werden. </a:t>
            </a:r>
            <a:endParaRPr lang="en-US" sz="1500" b="0" u="none" strike="noStrike">
              <a:solidFill>
                <a:srgbClr val="000000"/>
              </a:solidFill>
              <a:effectLst/>
              <a:uFillTx/>
              <a:latin typeface="Calibri"/>
            </a:endParaRPr>
          </a:p>
        </p:txBody>
      </p:sp>
      <p:sp>
        <p:nvSpPr>
          <p:cNvPr id="125" name="Textfeld 27"/>
          <p:cNvSpPr/>
          <p:nvPr/>
        </p:nvSpPr>
        <p:spPr>
          <a:xfrm>
            <a:off x="3876840" y="4434120"/>
            <a:ext cx="7253640" cy="55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dirty="0">
                <a:solidFill>
                  <a:schemeClr val="lt1"/>
                </a:solidFill>
                <a:effectLst/>
                <a:uFillTx/>
                <a:latin typeface="Arial"/>
              </a:rPr>
              <a:t>Technologie stellt eine bessere Alternative zu bisherigen Mitteln dar und löst sie ab, bspw. schlagen SuS unbekannte Wörter online nach anstelle von Wörterbüchern.</a:t>
            </a:r>
            <a:endParaRPr lang="en-US" sz="1500" b="0" u="none" strike="noStrike" dirty="0">
              <a:solidFill>
                <a:srgbClr val="000000"/>
              </a:solidFill>
              <a:effectLst/>
              <a:uFillTx/>
              <a:latin typeface="Calibri"/>
            </a:endParaRPr>
          </a:p>
        </p:txBody>
      </p:sp>
      <p:sp>
        <p:nvSpPr>
          <p:cNvPr id="126" name="Rechteck 12"/>
          <p:cNvSpPr/>
          <p:nvPr/>
        </p:nvSpPr>
        <p:spPr>
          <a:xfrm>
            <a:off x="4809600" y="2546280"/>
            <a:ext cx="6424200" cy="1198440"/>
          </a:xfrm>
          <a:prstGeom prst="rect">
            <a:avLst/>
          </a:prstGeom>
          <a:solidFill>
            <a:srgbClr val="91D9C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27" name="Textfeld 20"/>
          <p:cNvSpPr/>
          <p:nvPr/>
        </p:nvSpPr>
        <p:spPr>
          <a:xfrm>
            <a:off x="3529440" y="251964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M</a:t>
            </a:r>
            <a:endParaRPr lang="en-US" sz="8000" b="0" u="none" strike="noStrike">
              <a:solidFill>
                <a:srgbClr val="000000"/>
              </a:solidFill>
              <a:effectLst/>
              <a:uFillTx/>
              <a:latin typeface="Calibri"/>
            </a:endParaRPr>
          </a:p>
        </p:txBody>
      </p:sp>
      <p:sp>
        <p:nvSpPr>
          <p:cNvPr id="128" name="Textfeld 24"/>
          <p:cNvSpPr/>
          <p:nvPr/>
        </p:nvSpPr>
        <p:spPr>
          <a:xfrm>
            <a:off x="4809600" y="2565360"/>
            <a:ext cx="5554440" cy="45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dirty="0" err="1">
                <a:solidFill>
                  <a:schemeClr val="lt1"/>
                </a:solidFill>
                <a:effectLst/>
                <a:uFillTx/>
                <a:latin typeface="Arial Black"/>
              </a:rPr>
              <a:t>Modification</a:t>
            </a:r>
            <a:r>
              <a:rPr lang="de-DE" sz="2400" b="1" u="none" strike="noStrike" dirty="0">
                <a:solidFill>
                  <a:schemeClr val="lt1"/>
                </a:solidFill>
                <a:effectLst/>
                <a:uFillTx/>
                <a:latin typeface="Arial Black"/>
              </a:rPr>
              <a:t> (Umgestalten)</a:t>
            </a:r>
            <a:endParaRPr lang="en-US" sz="2400" b="0" u="none" strike="noStrike" dirty="0">
              <a:solidFill>
                <a:srgbClr val="000000"/>
              </a:solidFill>
              <a:effectLst/>
              <a:uFillTx/>
              <a:latin typeface="Calibri"/>
            </a:endParaRPr>
          </a:p>
        </p:txBody>
      </p:sp>
      <p:sp>
        <p:nvSpPr>
          <p:cNvPr id="129" name="Textfeld 28"/>
          <p:cNvSpPr/>
          <p:nvPr/>
        </p:nvSpPr>
        <p:spPr>
          <a:xfrm>
            <a:off x="4809600" y="2963520"/>
            <a:ext cx="6320520" cy="78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Technologie erlaubt es, bisherige Lern- und Aufgabenformate grundlegend umzugestalten, bspw. eine Recherche mithilfe des Smartphones.</a:t>
            </a:r>
            <a:endParaRPr lang="en-US" sz="1500" b="0" u="none" strike="noStrike">
              <a:solidFill>
                <a:srgbClr val="000000"/>
              </a:solidFill>
              <a:effectLst/>
              <a:uFillTx/>
              <a:latin typeface="Calibri"/>
            </a:endParaRPr>
          </a:p>
        </p:txBody>
      </p:sp>
      <p:sp>
        <p:nvSpPr>
          <p:cNvPr id="130" name="Textfeld 29"/>
          <p:cNvSpPr/>
          <p:nvPr/>
        </p:nvSpPr>
        <p:spPr>
          <a:xfrm>
            <a:off x="5742720" y="1566360"/>
            <a:ext cx="5491080" cy="78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dirty="0">
                <a:solidFill>
                  <a:schemeClr val="lt1"/>
                </a:solidFill>
                <a:effectLst/>
                <a:uFillTx/>
                <a:latin typeface="Arial"/>
              </a:rPr>
              <a:t>Technologie erlaubt es, Lern- und Aufgabenformate grundlegend neu zu denken, bspw. die Erstellung digitaler Videos als Teil der Hausaufgabe.</a:t>
            </a:r>
            <a:endParaRPr lang="en-US" sz="1500" b="0" u="none" strike="noStrike" dirty="0">
              <a:solidFill>
                <a:srgbClr val="000000"/>
              </a:solidFill>
              <a:effectLst/>
              <a:uFillTx/>
              <a:latin typeface="Calibri"/>
            </a:endParaRPr>
          </a:p>
        </p:txBody>
      </p:sp>
      <p:sp>
        <p:nvSpPr>
          <p:cNvPr id="131" name="Textfeld 1"/>
          <p:cNvSpPr/>
          <p:nvPr/>
        </p:nvSpPr>
        <p:spPr>
          <a:xfrm>
            <a:off x="264240" y="1473840"/>
            <a:ext cx="302256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800" b="0" u="none" strike="noStrike" dirty="0" err="1">
                <a:solidFill>
                  <a:schemeClr val="dk1"/>
                </a:solidFill>
                <a:effectLst/>
                <a:uFillTx/>
                <a:latin typeface="Arial"/>
              </a:rPr>
              <a:t>Puentedura</a:t>
            </a:r>
            <a:r>
              <a:rPr lang="de-DE" sz="1800" b="0" u="none" strike="noStrike" dirty="0">
                <a:solidFill>
                  <a:schemeClr val="dk1"/>
                </a:solidFill>
                <a:effectLst/>
                <a:uFillTx/>
                <a:latin typeface="Arial"/>
              </a:rPr>
              <a:t> (2006)</a:t>
            </a:r>
            <a:endParaRPr lang="en-US" sz="1800" b="0" u="none" strike="noStrike" dirty="0">
              <a:solidFill>
                <a:srgbClr val="000000"/>
              </a:solidFill>
              <a:effectLst/>
              <a:uFillTx/>
              <a:latin typeface="Calibri"/>
            </a:endParaRPr>
          </a:p>
          <a:p>
            <a:pPr defTabSz="914400">
              <a:lnSpc>
                <a:spcPct val="100000"/>
              </a:lnSpc>
            </a:pPr>
            <a:r>
              <a:rPr lang="de-DE" sz="1800" b="0" u="none" strike="noStrike" dirty="0">
                <a:solidFill>
                  <a:schemeClr val="dk1"/>
                </a:solidFill>
                <a:effectLst/>
                <a:uFillTx/>
                <a:latin typeface="Arial"/>
              </a:rPr>
              <a:t>Eigene Übersetzung (2025)</a:t>
            </a:r>
            <a:endParaRPr lang="en-US" sz="1800" b="0" u="none" strike="noStrike" dirty="0">
              <a:solidFill>
                <a:srgbClr val="000000"/>
              </a:solidFill>
              <a:effectLst/>
              <a:uFillTx/>
              <a:latin typeface="Calibri"/>
            </a:endParaRPr>
          </a:p>
        </p:txBody>
      </p:sp>
      <p:sp>
        <p:nvSpPr>
          <p:cNvPr id="133" name="Textfeld 5"/>
          <p:cNvSpPr/>
          <p:nvPr/>
        </p:nvSpPr>
        <p:spPr>
          <a:xfrm>
            <a:off x="1678680" y="5273280"/>
            <a:ext cx="1163880" cy="132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S</a:t>
            </a:r>
            <a:endParaRPr lang="en-US" sz="8000" b="0" u="none" strike="noStrike">
              <a:solidFill>
                <a:srgbClr val="000000"/>
              </a:solidFill>
              <a:effectLst/>
              <a:uFillTx/>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25"/>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28"/>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23"/>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8" name="PlaceHolder 1"/>
          <p:cNvSpPr>
            <a:spLocks noGrp="1"/>
          </p:cNvSpPr>
          <p:nvPr>
            <p:ph type="title" idx="4294967295"/>
          </p:nvPr>
        </p:nvSpPr>
        <p:spPr>
          <a:xfrm>
            <a:off x="273600" y="0"/>
            <a:ext cx="10514880"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pPr indent="0" defTabSz="914400">
              <a:lnSpc>
                <a:spcPct val="90000"/>
              </a:lnSpc>
              <a:buNone/>
              <a:tabLst>
                <a:tab pos="0" algn="l"/>
              </a:tabLst>
            </a:pPr>
            <a:r>
              <a:rPr lang="de-DE" sz="3600" b="1" u="none" strike="noStrike" dirty="0">
                <a:solidFill>
                  <a:srgbClr val="404040"/>
                </a:solidFill>
                <a:effectLst/>
                <a:uFillTx/>
                <a:latin typeface="Arial"/>
              </a:rPr>
              <a:t>Impuls </a:t>
            </a:r>
            <a:r>
              <a:rPr lang="de-DE" dirty="0">
                <a:solidFill>
                  <a:srgbClr val="404040"/>
                </a:solidFill>
                <a:highlight>
                  <a:srgbClr val="FFFF00"/>
                </a:highlight>
              </a:rPr>
              <a:t>(OPTIONAL</a:t>
            </a:r>
            <a:r>
              <a:rPr lang="de-DE" sz="3600" u="none" strike="noStrike" dirty="0">
                <a:solidFill>
                  <a:srgbClr val="404040"/>
                </a:solidFill>
                <a:effectLst/>
                <a:highlight>
                  <a:srgbClr val="FFFF00"/>
                </a:highlight>
                <a:uFillTx/>
                <a:latin typeface="Arial"/>
              </a:rPr>
              <a:t>)</a:t>
            </a:r>
            <a:endParaRPr lang="de-DE" sz="3600" b="0" u="none" strike="noStrike" dirty="0">
              <a:solidFill>
                <a:srgbClr val="404040"/>
              </a:solidFill>
              <a:effectLst/>
              <a:uFillTx/>
              <a:latin typeface="Calibri Light"/>
            </a:endParaRPr>
          </a:p>
        </p:txBody>
      </p:sp>
      <p:sp>
        <p:nvSpPr>
          <p:cNvPr id="159"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160" name="Textfeld 5"/>
          <p:cNvSpPr/>
          <p:nvPr/>
        </p:nvSpPr>
        <p:spPr>
          <a:xfrm>
            <a:off x="273600" y="1455120"/>
            <a:ext cx="9371160" cy="127581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601"/>
              </a:spcAft>
            </a:pPr>
            <a:r>
              <a:rPr lang="de-DE" sz="2400" b="1" u="none" strike="noStrike" dirty="0">
                <a:effectLst/>
                <a:uFillTx/>
                <a:latin typeface="Arial"/>
              </a:rPr>
              <a:t>Aufgabe: </a:t>
            </a:r>
            <a:endParaRPr lang="en-US" sz="2400" b="0" u="none" strike="noStrike" dirty="0">
              <a:effectLst/>
              <a:uFillTx/>
              <a:latin typeface="Calibri"/>
            </a:endParaRPr>
          </a:p>
          <a:p>
            <a:pPr defTabSz="914400">
              <a:lnSpc>
                <a:spcPct val="100000"/>
              </a:lnSpc>
              <a:spcAft>
                <a:spcPts val="601"/>
              </a:spcAft>
            </a:pPr>
            <a:r>
              <a:rPr lang="de-DE" sz="2400" b="0" u="none" strike="noStrike" dirty="0">
                <a:effectLst/>
                <a:uFillTx/>
                <a:latin typeface="Arial"/>
              </a:rPr>
              <a:t>Diskutieren Sie, inwiefern sich KI-gestützte Mittel in das </a:t>
            </a:r>
            <a:r>
              <a:rPr lang="de-DE" sz="2400" b="0" i="1" u="none" strike="noStrike" dirty="0">
                <a:effectLst/>
                <a:uFillTx/>
                <a:latin typeface="Arial"/>
              </a:rPr>
              <a:t>SAMR-</a:t>
            </a:r>
            <a:r>
              <a:rPr lang="de-DE" sz="2400" b="0" u="none" strike="noStrike" dirty="0">
                <a:effectLst/>
                <a:uFillTx/>
                <a:latin typeface="Arial"/>
              </a:rPr>
              <a:t>Modell einordnen lassen.</a:t>
            </a:r>
            <a:endParaRPr lang="en-US" sz="2400" b="0" u="none" strike="noStrike" dirty="0">
              <a:effectLst/>
              <a:uFillTx/>
              <a:latin typeface="Calibri"/>
            </a:endParaRPr>
          </a:p>
        </p:txBody>
      </p:sp>
      <p:grpSp>
        <p:nvGrpSpPr>
          <p:cNvPr id="161" name="Gruppieren 12"/>
          <p:cNvGrpSpPr/>
          <p:nvPr/>
        </p:nvGrpSpPr>
        <p:grpSpPr>
          <a:xfrm>
            <a:off x="9968040" y="491400"/>
            <a:ext cx="1641600" cy="1619280"/>
            <a:chOff x="9968040" y="491400"/>
            <a:chExt cx="1641600" cy="1619280"/>
          </a:xfrm>
        </p:grpSpPr>
        <p:pic>
          <p:nvPicPr>
            <p:cNvPr id="162" name="Grafik 7" descr="Benutzer mit einfarbiger Füllung"/>
            <p:cNvPicPr/>
            <p:nvPr/>
          </p:nvPicPr>
          <p:blipFill>
            <a:blip r:embed="rId3">
              <a:extLst>
                <a:ext uri="{96DAC541-7B7A-43D3-8B79-37D633B846F1}">
                  <asvg:svgBlip xmlns:asvg="http://schemas.microsoft.com/office/drawing/2016/SVG/main" r:embed="rId4"/>
                </a:ext>
              </a:extLst>
            </a:blip>
            <a:stretch/>
          </p:blipFill>
          <p:spPr>
            <a:xfrm>
              <a:off x="9968040" y="515880"/>
              <a:ext cx="1620000" cy="1594800"/>
            </a:xfrm>
            <a:prstGeom prst="rect">
              <a:avLst/>
            </a:prstGeom>
            <a:noFill/>
            <a:ln w="0">
              <a:noFill/>
            </a:ln>
          </p:spPr>
        </p:pic>
        <p:sp>
          <p:nvSpPr>
            <p:cNvPr id="163" name="Abgerundete rechteckige Legende 8"/>
            <p:cNvSpPr/>
            <p:nvPr/>
          </p:nvSpPr>
          <p:spPr>
            <a:xfrm>
              <a:off x="11238120" y="515880"/>
              <a:ext cx="371520" cy="276840"/>
            </a:xfrm>
            <a:prstGeom prst="wedgeRoundRectCallout">
              <a:avLst>
                <a:gd name="adj1" fmla="val -30865"/>
                <a:gd name="adj2" fmla="val 70449"/>
                <a:gd name="adj3" fmla="val 16667"/>
              </a:avLst>
            </a:prstGeom>
            <a:solidFill>
              <a:srgbClr val="FFC000"/>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64" name="Abgerundete rechteckige Legende 10"/>
            <p:cNvSpPr/>
            <p:nvPr/>
          </p:nvSpPr>
          <p:spPr>
            <a:xfrm>
              <a:off x="10629720" y="717480"/>
              <a:ext cx="371520" cy="276840"/>
            </a:xfrm>
            <a:prstGeom prst="wedgeRoundRectCallout">
              <a:avLst>
                <a:gd name="adj1" fmla="val -17838"/>
                <a:gd name="adj2" fmla="val 69760"/>
                <a:gd name="adj3" fmla="val 16667"/>
              </a:avLst>
            </a:prstGeom>
            <a:solidFill>
              <a:srgbClr val="92D050"/>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165" name="Abgerundete rechteckige Legende 11"/>
            <p:cNvSpPr/>
            <p:nvPr/>
          </p:nvSpPr>
          <p:spPr>
            <a:xfrm>
              <a:off x="10151640" y="491400"/>
              <a:ext cx="371520" cy="276840"/>
            </a:xfrm>
            <a:prstGeom prst="wedgeRoundRectCallout">
              <a:avLst>
                <a:gd name="adj1" fmla="val 15283"/>
                <a:gd name="adj2" fmla="val 70449"/>
                <a:gd name="adj3" fmla="val 16667"/>
              </a:avLst>
            </a:prstGeom>
            <a:solidFill>
              <a:srgbClr val="002060"/>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grpSp>
      <p:sp>
        <p:nvSpPr>
          <p:cNvPr id="166" name="PlaceHolder 2"/>
          <p:cNvSpPr>
            <a:spLocks noGrp="1"/>
          </p:cNvSpPr>
          <p:nvPr>
            <p:ph type="sldNum" idx="41"/>
          </p:nvPr>
        </p:nvSpPr>
        <p:spPr>
          <a:xfrm>
            <a:off x="877320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8B016F2A-F909-41A5-AE7B-BADC9B83CF86}" type="slidenum">
              <a:rPr lang="de-DE" sz="1200" b="0" u="none" strike="noStrike">
                <a:solidFill>
                  <a:schemeClr val="dk1"/>
                </a:solidFill>
                <a:effectLst/>
                <a:uFillTx/>
                <a:latin typeface="Calibri"/>
              </a:rPr>
              <a:t>7</a:t>
            </a:fld>
            <a:endParaRPr lang="en-US" sz="1200" b="0" u="none" strike="noStrike" dirty="0">
              <a:solidFill>
                <a:srgbClr val="000000"/>
              </a:solidFill>
              <a:effectLst/>
              <a:uFillTx/>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273600" y="0"/>
            <a:ext cx="10514880"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pPr indent="0" defTabSz="914400">
              <a:lnSpc>
                <a:spcPct val="90000"/>
              </a:lnSpc>
              <a:buNone/>
              <a:tabLst>
                <a:tab pos="0" algn="l"/>
              </a:tabLst>
            </a:pPr>
            <a:r>
              <a:rPr lang="de-DE" sz="3600" b="1" u="none" strike="noStrike" dirty="0">
                <a:solidFill>
                  <a:srgbClr val="404040"/>
                </a:solidFill>
                <a:effectLst/>
                <a:uFillTx/>
                <a:latin typeface="Arial"/>
              </a:rPr>
              <a:t>Einstiegsimpuls </a:t>
            </a:r>
            <a:r>
              <a:rPr lang="de-DE" dirty="0">
                <a:solidFill>
                  <a:srgbClr val="404040"/>
                </a:solidFill>
                <a:highlight>
                  <a:srgbClr val="FFFF00"/>
                </a:highlight>
              </a:rPr>
              <a:t>(</a:t>
            </a:r>
            <a:r>
              <a:rPr lang="de-DE" sz="3600" u="none" strike="noStrike" dirty="0">
                <a:solidFill>
                  <a:srgbClr val="404040"/>
                </a:solidFill>
                <a:effectLst/>
                <a:highlight>
                  <a:srgbClr val="FFFF00"/>
                </a:highlight>
                <a:uFillTx/>
                <a:latin typeface="Arial"/>
              </a:rPr>
              <a:t>ALTERNATIV)</a:t>
            </a:r>
            <a:endParaRPr lang="de-DE" sz="3600" b="0" u="none" strike="noStrike" dirty="0">
              <a:solidFill>
                <a:srgbClr val="404040"/>
              </a:solidFill>
              <a:effectLst/>
              <a:uFillTx/>
              <a:latin typeface="Calibri Light"/>
            </a:endParaRPr>
          </a:p>
        </p:txBody>
      </p:sp>
      <p:sp>
        <p:nvSpPr>
          <p:cNvPr id="135"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136" name="Textfeld 5"/>
          <p:cNvSpPr/>
          <p:nvPr/>
        </p:nvSpPr>
        <p:spPr>
          <a:xfrm>
            <a:off x="273600" y="1148040"/>
            <a:ext cx="9371160" cy="1275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601"/>
              </a:spcAft>
            </a:pPr>
            <a:r>
              <a:rPr lang="de-DE" sz="2400" b="1" u="none" strike="noStrike" dirty="0">
                <a:solidFill>
                  <a:schemeClr val="dk1"/>
                </a:solidFill>
                <a:effectLst/>
                <a:uFillTx/>
                <a:latin typeface="Arial"/>
              </a:rPr>
              <a:t>Aufgabe: </a:t>
            </a:r>
            <a:endParaRPr lang="en-US" sz="2400" b="0" u="none" strike="noStrike" dirty="0">
              <a:solidFill>
                <a:srgbClr val="000000"/>
              </a:solidFill>
              <a:effectLst/>
              <a:uFillTx/>
              <a:latin typeface="Calibri"/>
            </a:endParaRPr>
          </a:p>
          <a:p>
            <a:pPr defTabSz="914400">
              <a:lnSpc>
                <a:spcPct val="100000"/>
              </a:lnSpc>
              <a:spcAft>
                <a:spcPts val="601"/>
              </a:spcAft>
            </a:pPr>
            <a:r>
              <a:rPr lang="de-DE" sz="2400" b="0" u="none" strike="noStrike" dirty="0">
                <a:solidFill>
                  <a:schemeClr val="dk1"/>
                </a:solidFill>
                <a:effectLst/>
                <a:uFillTx/>
                <a:latin typeface="Arial"/>
              </a:rPr>
              <a:t>Notieren Sie in der Tabelle zu den jeweiligen technischen Mitteln, unter welche Kategorie des </a:t>
            </a:r>
            <a:r>
              <a:rPr lang="de-DE" sz="2400" b="0" i="1" u="none" strike="noStrike" dirty="0">
                <a:solidFill>
                  <a:schemeClr val="dk1"/>
                </a:solidFill>
                <a:effectLst/>
                <a:uFillTx/>
                <a:latin typeface="Arial"/>
              </a:rPr>
              <a:t>SAMR</a:t>
            </a:r>
            <a:r>
              <a:rPr lang="de-DE" sz="2400" b="0" u="none" strike="noStrike" dirty="0">
                <a:solidFill>
                  <a:schemeClr val="dk1"/>
                </a:solidFill>
                <a:effectLst/>
                <a:uFillTx/>
                <a:latin typeface="Arial"/>
              </a:rPr>
              <a:t>-Modells diese fallen.</a:t>
            </a:r>
            <a:endParaRPr lang="en-US" sz="2400" b="0" u="none" strike="noStrike" dirty="0">
              <a:solidFill>
                <a:srgbClr val="000000"/>
              </a:solidFill>
              <a:effectLst/>
              <a:uFillTx/>
              <a:latin typeface="Calibri"/>
            </a:endParaRPr>
          </a:p>
        </p:txBody>
      </p:sp>
      <p:graphicFrame>
        <p:nvGraphicFramePr>
          <p:cNvPr id="142" name="Tabelle 2"/>
          <p:cNvGraphicFramePr/>
          <p:nvPr/>
        </p:nvGraphicFramePr>
        <p:xfrm>
          <a:off x="325800" y="3352320"/>
          <a:ext cx="11468520" cy="2957040"/>
        </p:xfrm>
        <a:graphic>
          <a:graphicData uri="http://schemas.openxmlformats.org/drawingml/2006/table">
            <a:tbl>
              <a:tblPr/>
              <a:tblGrid>
                <a:gridCol w="3822840">
                  <a:extLst>
                    <a:ext uri="{9D8B030D-6E8A-4147-A177-3AD203B41FA5}">
                      <a16:colId xmlns:a16="http://schemas.microsoft.com/office/drawing/2014/main" val="20000"/>
                    </a:ext>
                  </a:extLst>
                </a:gridCol>
                <a:gridCol w="3822840">
                  <a:extLst>
                    <a:ext uri="{9D8B030D-6E8A-4147-A177-3AD203B41FA5}">
                      <a16:colId xmlns:a16="http://schemas.microsoft.com/office/drawing/2014/main" val="20001"/>
                    </a:ext>
                  </a:extLst>
                </a:gridCol>
                <a:gridCol w="3822840">
                  <a:extLst>
                    <a:ext uri="{9D8B030D-6E8A-4147-A177-3AD203B41FA5}">
                      <a16:colId xmlns:a16="http://schemas.microsoft.com/office/drawing/2014/main" val="20002"/>
                    </a:ext>
                  </a:extLst>
                </a:gridCol>
              </a:tblGrid>
              <a:tr h="985680">
                <a:tc>
                  <a:txBody>
                    <a:bodyPr/>
                    <a:lstStyle/>
                    <a:p>
                      <a:pPr defTabSz="914400">
                        <a:lnSpc>
                          <a:spcPct val="100000"/>
                        </a:lnSpc>
                      </a:pPr>
                      <a:r>
                        <a:rPr lang="de-DE" sz="1800" b="1" u="none" strike="noStrike">
                          <a:solidFill>
                            <a:schemeClr val="lt1"/>
                          </a:solidFill>
                          <a:effectLst/>
                          <a:uFillTx/>
                          <a:latin typeface="Arial"/>
                        </a:rPr>
                        <a:t>Nützlich</a:t>
                      </a:r>
                      <a:endParaRPr lang="en-US" sz="1800" b="0" u="none" strike="noStrike">
                        <a:solidFill>
                          <a:srgbClr val="FFFFFF"/>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de-DE" sz="1800" b="1" u="none" strike="noStrike">
                          <a:solidFill>
                            <a:schemeClr val="lt1"/>
                          </a:solidFill>
                          <a:effectLst/>
                          <a:uFillTx/>
                          <a:latin typeface="Arial"/>
                        </a:rPr>
                        <a:t>Nicht nützlich</a:t>
                      </a:r>
                      <a:endParaRPr lang="en-US" sz="1800" b="0" u="none" strike="noStrike">
                        <a:solidFill>
                          <a:srgbClr val="FFFFFF"/>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defTabSz="914400">
                        <a:lnSpc>
                          <a:spcPct val="100000"/>
                        </a:lnSpc>
                      </a:pPr>
                      <a:r>
                        <a:rPr lang="de-DE" sz="1800" b="1" u="none" strike="noStrike">
                          <a:solidFill>
                            <a:schemeClr val="lt1"/>
                          </a:solidFill>
                          <a:effectLst/>
                          <a:uFillTx/>
                          <a:latin typeface="Arial"/>
                        </a:rPr>
                        <a:t>Möchten wir noch ausprobieren</a:t>
                      </a:r>
                      <a:endParaRPr lang="en-US" sz="1800" b="0" u="none" strike="noStrike">
                        <a:solidFill>
                          <a:srgbClr val="FFFFFF"/>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extLst>
                  <a:ext uri="{0D108BD9-81ED-4DB2-BD59-A6C34878D82A}">
                    <a16:rowId xmlns:a16="http://schemas.microsoft.com/office/drawing/2014/main" val="10000"/>
                  </a:ext>
                </a:extLst>
              </a:tr>
              <a:tr h="985680">
                <a:tc>
                  <a:txBody>
                    <a:bodyPr/>
                    <a:lstStyle/>
                    <a:p>
                      <a:pPr defTabSz="914400">
                        <a:lnSpc>
                          <a:spcPct val="100000"/>
                        </a:lnSpc>
                      </a:pPr>
                      <a:r>
                        <a:rPr lang="de-DE" sz="1800" b="0" u="none" strike="noStrike">
                          <a:solidFill>
                            <a:schemeClr val="dk1"/>
                          </a:solidFill>
                          <a:effectLst/>
                          <a:uFillTx/>
                          <a:latin typeface="Calibri"/>
                        </a:rPr>
                        <a:t>…</a:t>
                      </a:r>
                      <a:endParaRPr lang="en-US" sz="1800" b="0" u="none" strike="noStrike">
                        <a:solidFill>
                          <a:srgbClr val="000000"/>
                        </a:solidFill>
                        <a:effectLst/>
                        <a:uFillTx/>
                        <a:latin typeface="Calibri"/>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de-DE" sz="1800" b="0" u="none" strike="noStrike">
                          <a:solidFill>
                            <a:schemeClr val="dk1"/>
                          </a:solidFill>
                          <a:effectLst/>
                          <a:uFillTx/>
                          <a:latin typeface="Calibri"/>
                        </a:rPr>
                        <a:t>…</a:t>
                      </a:r>
                      <a:endParaRPr lang="en-US" sz="1800" b="0" u="none" strike="noStrike">
                        <a:solidFill>
                          <a:srgbClr val="000000"/>
                        </a:solidFill>
                        <a:effectLst/>
                        <a:uFillTx/>
                        <a:latin typeface="Calibri"/>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tint val="40000"/>
                      </a:schemeClr>
                    </a:solidFill>
                  </a:tcPr>
                </a:tc>
                <a:tc>
                  <a:txBody>
                    <a:bodyPr/>
                    <a:lstStyle/>
                    <a:p>
                      <a:pPr defTabSz="914400">
                        <a:lnSpc>
                          <a:spcPct val="100000"/>
                        </a:lnSpc>
                      </a:pPr>
                      <a:r>
                        <a:rPr lang="de-DE" sz="1800" b="0" u="none" strike="noStrike">
                          <a:solidFill>
                            <a:schemeClr val="dk1"/>
                          </a:solidFill>
                          <a:effectLst/>
                          <a:uFillTx/>
                          <a:latin typeface="Calibri"/>
                        </a:rPr>
                        <a:t>…</a:t>
                      </a:r>
                      <a:endParaRPr lang="en-US" sz="1800" b="0" u="none" strike="noStrike">
                        <a:solidFill>
                          <a:srgbClr val="000000"/>
                        </a:solidFill>
                        <a:effectLst/>
                        <a:uFillTx/>
                        <a:latin typeface="Calibri"/>
                      </a:endParaRPr>
                    </a:p>
                  </a:txBody>
                  <a:tcPr>
                    <a:lnL w="12240">
                      <a:solidFill>
                        <a:srgbClr val="FFFFFF"/>
                      </a:solidFill>
                      <a:prstDash val="solid"/>
                    </a:lnL>
                    <a:lnR w="12240">
                      <a:solidFill>
                        <a:srgbClr val="FFFFFF"/>
                      </a:solidFill>
                      <a:prstDash val="solid"/>
                    </a:lnR>
                    <a:lnT w="3816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985680">
                <a:tc>
                  <a:txBody>
                    <a:bodyPr/>
                    <a:lstStyle/>
                    <a:p>
                      <a:pPr defTabSz="914400">
                        <a:lnSpc>
                          <a:spcPct val="100000"/>
                        </a:lnSpc>
                      </a:pPr>
                      <a:r>
                        <a:rPr lang="de-DE" sz="1800" b="0" u="none" strike="noStrike">
                          <a:solidFill>
                            <a:schemeClr val="dk1"/>
                          </a:solidFill>
                          <a:effectLst/>
                          <a:uFillTx/>
                          <a:latin typeface="Calibri"/>
                        </a:rPr>
                        <a:t>…</a:t>
                      </a:r>
                      <a:endParaRPr lang="en-US" sz="1800" b="0" u="none" strike="noStrike">
                        <a:solidFill>
                          <a:srgbClr val="000000"/>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de-DE" sz="1800" b="0" u="none" strike="noStrike">
                          <a:solidFill>
                            <a:schemeClr val="dk1"/>
                          </a:solidFill>
                          <a:effectLst/>
                          <a:uFillTx/>
                          <a:latin typeface="Calibri"/>
                        </a:rPr>
                        <a:t>…</a:t>
                      </a:r>
                      <a:endParaRPr lang="en-US" sz="1800" b="0" u="none" strike="noStrike">
                        <a:solidFill>
                          <a:srgbClr val="000000"/>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defTabSz="914400">
                        <a:lnSpc>
                          <a:spcPct val="100000"/>
                        </a:lnSpc>
                      </a:pPr>
                      <a:r>
                        <a:rPr lang="de-DE" sz="1800" b="0" u="none" strike="noStrike">
                          <a:solidFill>
                            <a:schemeClr val="dk1"/>
                          </a:solidFill>
                          <a:effectLst/>
                          <a:uFillTx/>
                          <a:latin typeface="Calibri"/>
                        </a:rPr>
                        <a:t>…</a:t>
                      </a:r>
                      <a:endParaRPr lang="en-US" sz="1800" b="0" u="none" strike="noStrike">
                        <a:solidFill>
                          <a:srgbClr val="000000"/>
                        </a:solidFill>
                        <a:effectLst/>
                        <a:uFillTx/>
                        <a:latin typeface="Calibri"/>
                      </a:endParaRPr>
                    </a:p>
                  </a:txBody>
                  <a:tcPr>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bl>
          </a:graphicData>
        </a:graphic>
      </p:graphicFrame>
      <p:grpSp>
        <p:nvGrpSpPr>
          <p:cNvPr id="2" name="Gruppieren 12">
            <a:extLst>
              <a:ext uri="{FF2B5EF4-FFF2-40B4-BE49-F238E27FC236}">
                <a16:creationId xmlns:a16="http://schemas.microsoft.com/office/drawing/2014/main" id="{9E789183-A74B-F626-2D99-CA3A825A80D3}"/>
              </a:ext>
            </a:extLst>
          </p:cNvPr>
          <p:cNvGrpSpPr/>
          <p:nvPr/>
        </p:nvGrpSpPr>
        <p:grpSpPr>
          <a:xfrm>
            <a:off x="9968040" y="520920"/>
            <a:ext cx="1641600" cy="1619280"/>
            <a:chOff x="9968040" y="520920"/>
            <a:chExt cx="1641600" cy="1619280"/>
          </a:xfrm>
        </p:grpSpPr>
        <p:pic>
          <p:nvPicPr>
            <p:cNvPr id="3" name="Grafik 7" descr="Benutzer mit einfarbiger Füllung">
              <a:extLst>
                <a:ext uri="{FF2B5EF4-FFF2-40B4-BE49-F238E27FC236}">
                  <a16:creationId xmlns:a16="http://schemas.microsoft.com/office/drawing/2014/main" id="{047A65FB-7C3F-F036-B21F-4454901FC998}"/>
                </a:ext>
              </a:extLst>
            </p:cNvPr>
            <p:cNvPicPr/>
            <p:nvPr/>
          </p:nvPicPr>
          <p:blipFill>
            <a:blip r:embed="rId3">
              <a:extLst>
                <a:ext uri="{96DAC541-7B7A-43D3-8B79-37D633B846F1}">
                  <asvg:svgBlip xmlns:asvg="http://schemas.microsoft.com/office/drawing/2016/SVG/main" r:embed="rId4"/>
                </a:ext>
              </a:extLst>
            </a:blip>
            <a:stretch/>
          </p:blipFill>
          <p:spPr>
            <a:xfrm>
              <a:off x="9968040" y="545400"/>
              <a:ext cx="1620000" cy="1594800"/>
            </a:xfrm>
            <a:prstGeom prst="rect">
              <a:avLst/>
            </a:prstGeom>
            <a:noFill/>
            <a:ln w="0">
              <a:noFill/>
            </a:ln>
          </p:spPr>
        </p:pic>
        <p:sp>
          <p:nvSpPr>
            <p:cNvPr id="4" name="Abgerundete rechteckige Legende 8">
              <a:extLst>
                <a:ext uri="{FF2B5EF4-FFF2-40B4-BE49-F238E27FC236}">
                  <a16:creationId xmlns:a16="http://schemas.microsoft.com/office/drawing/2014/main" id="{2C4E9DE5-8639-E0E2-3841-70278F60D890}"/>
                </a:ext>
              </a:extLst>
            </p:cNvPr>
            <p:cNvSpPr/>
            <p:nvPr/>
          </p:nvSpPr>
          <p:spPr>
            <a:xfrm>
              <a:off x="11238120" y="545400"/>
              <a:ext cx="371520" cy="276840"/>
            </a:xfrm>
            <a:prstGeom prst="wedgeRoundRectCallout">
              <a:avLst>
                <a:gd name="adj1" fmla="val -30865"/>
                <a:gd name="adj2" fmla="val 70449"/>
                <a:gd name="adj3" fmla="val 16667"/>
              </a:avLst>
            </a:prstGeom>
            <a:solidFill>
              <a:srgbClr val="EBC249"/>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5" name="Abgerundete rechteckige Legende 10">
              <a:extLst>
                <a:ext uri="{FF2B5EF4-FFF2-40B4-BE49-F238E27FC236}">
                  <a16:creationId xmlns:a16="http://schemas.microsoft.com/office/drawing/2014/main" id="{78CCF465-657C-00D8-E9D5-72E495CAE7DB}"/>
                </a:ext>
              </a:extLst>
            </p:cNvPr>
            <p:cNvSpPr/>
            <p:nvPr/>
          </p:nvSpPr>
          <p:spPr>
            <a:xfrm>
              <a:off x="10629720" y="747000"/>
              <a:ext cx="371520" cy="276840"/>
            </a:xfrm>
            <a:prstGeom prst="wedgeRoundRectCallout">
              <a:avLst>
                <a:gd name="adj1" fmla="val -17838"/>
                <a:gd name="adj2" fmla="val 69760"/>
                <a:gd name="adj3" fmla="val 16667"/>
              </a:avLst>
            </a:prstGeom>
            <a:solidFill>
              <a:srgbClr val="93DAC3"/>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6" name="Abgerundete rechteckige Legende 11">
              <a:extLst>
                <a:ext uri="{FF2B5EF4-FFF2-40B4-BE49-F238E27FC236}">
                  <a16:creationId xmlns:a16="http://schemas.microsoft.com/office/drawing/2014/main" id="{221D7518-002F-8ABD-51C7-9F6595C7022A}"/>
                </a:ext>
              </a:extLst>
            </p:cNvPr>
            <p:cNvSpPr/>
            <p:nvPr/>
          </p:nvSpPr>
          <p:spPr>
            <a:xfrm>
              <a:off x="10151640" y="520920"/>
              <a:ext cx="371520" cy="276840"/>
            </a:xfrm>
            <a:prstGeom prst="wedgeRoundRectCallout">
              <a:avLst>
                <a:gd name="adj1" fmla="val 15283"/>
                <a:gd name="adj2" fmla="val 70449"/>
                <a:gd name="adj3" fmla="val 16667"/>
              </a:avLst>
            </a:prstGeom>
            <a:solidFill>
              <a:srgbClr val="8D67A8"/>
            </a:solidFill>
            <a:ln>
              <a:noFill/>
            </a:ln>
          </p:spPr>
          <p:style>
            <a:lnRef idx="2">
              <a:schemeClr val="dk1">
                <a:shade val="15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grpSp>
      <p:sp>
        <p:nvSpPr>
          <p:cNvPr id="7" name="PlaceHolder 2">
            <a:extLst>
              <a:ext uri="{FF2B5EF4-FFF2-40B4-BE49-F238E27FC236}">
                <a16:creationId xmlns:a16="http://schemas.microsoft.com/office/drawing/2014/main" id="{8C41004B-0678-CBD8-ACE1-9D86A49F094D}"/>
              </a:ext>
            </a:extLst>
          </p:cNvPr>
          <p:cNvSpPr txBox="1">
            <a:spLocks/>
          </p:cNvSpPr>
          <p:nvPr/>
        </p:nvSpPr>
        <p:spPr>
          <a:xfrm>
            <a:off x="8772120" y="6356520"/>
            <a:ext cx="2742480" cy="364320"/>
          </a:xfrm>
          <a:prstGeom prst="rect">
            <a:avLst/>
          </a:prstGeom>
          <a:noFill/>
          <a:ln w="0">
            <a:noFill/>
          </a:ln>
        </p:spPr>
        <p:txBody>
          <a:bodyPr lIns="91440" tIns="45720" rIns="91440" bIns="45720" anchor="ctr">
            <a:noAutofit/>
          </a:bodyPr>
          <a:lstStyle>
            <a:defPPr>
              <a:defRPr lang="de-DE"/>
            </a:defPPr>
            <a:lvl1pPr marL="0" indent="0" algn="r" defTabSz="914400" rtl="0" eaLnBrk="1" latinLnBrk="0" hangingPunct="1">
              <a:lnSpc>
                <a:spcPct val="100000"/>
              </a:lnSpc>
              <a:buNone/>
              <a:tabLst>
                <a:tab pos="0" algn="l"/>
              </a:tabLst>
              <a:defRPr lang="de-DE" sz="1200" b="0" u="none" strike="noStrike" kern="1200">
                <a:solidFill>
                  <a:schemeClr val="dk1"/>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DB2C9-7AE1-4393-9BF8-B6F12D5C131F}" type="slidenum">
              <a:rPr lang="de-DE" smtClean="0"/>
              <a:pPr/>
              <a:t>8</a:t>
            </a:fld>
            <a:endParaRPr lang="de-DE" dirty="0">
              <a:solidFill>
                <a:srgbClr val="000000"/>
              </a:solidFil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2"/>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144" name="PlaceHolder 1"/>
          <p:cNvSpPr>
            <a:spLocks noGrp="1"/>
          </p:cNvSpPr>
          <p:nvPr>
            <p:ph type="sldNum" idx="40"/>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A8BA0ECC-3FD2-41E8-AF05-EA5DF5C582BB}" type="slidenum">
              <a:rPr lang="de-DE" sz="1200" b="0" u="none" strike="noStrike">
                <a:solidFill>
                  <a:schemeClr val="dk1"/>
                </a:solidFill>
                <a:effectLst/>
                <a:uFillTx/>
                <a:latin typeface="Calibri"/>
              </a:rPr>
              <a:t>9</a:t>
            </a:fld>
            <a:endParaRPr lang="en-US" sz="1200" b="0" u="none" strike="noStrike" dirty="0">
              <a:solidFill>
                <a:srgbClr val="000000"/>
              </a:solidFill>
              <a:effectLst/>
              <a:uFillTx/>
              <a:latin typeface="Calibri"/>
            </a:endParaRPr>
          </a:p>
        </p:txBody>
      </p:sp>
      <p:pic>
        <p:nvPicPr>
          <p:cNvPr id="145" name="Grafik 6"/>
          <p:cNvPicPr/>
          <p:nvPr/>
        </p:nvPicPr>
        <p:blipFill>
          <a:blip r:embed="rId3"/>
          <a:stretch/>
        </p:blipFill>
        <p:spPr>
          <a:xfrm>
            <a:off x="5569200" y="1102320"/>
            <a:ext cx="6405120" cy="1734480"/>
          </a:xfrm>
          <a:prstGeom prst="rect">
            <a:avLst/>
          </a:prstGeom>
          <a:noFill/>
          <a:ln w="12700">
            <a:solidFill>
              <a:srgbClr val="000000"/>
            </a:solidFill>
            <a:round/>
          </a:ln>
        </p:spPr>
      </p:pic>
      <p:pic>
        <p:nvPicPr>
          <p:cNvPr id="146" name="Grafik 15"/>
          <p:cNvPicPr/>
          <p:nvPr/>
        </p:nvPicPr>
        <p:blipFill>
          <a:blip r:embed="rId4"/>
          <a:stretch/>
        </p:blipFill>
        <p:spPr>
          <a:xfrm>
            <a:off x="458280" y="4116960"/>
            <a:ext cx="4808160" cy="2614680"/>
          </a:xfrm>
          <a:prstGeom prst="rect">
            <a:avLst/>
          </a:prstGeom>
          <a:noFill/>
          <a:ln w="12700">
            <a:solidFill>
              <a:srgbClr val="000000"/>
            </a:solidFill>
            <a:round/>
          </a:ln>
        </p:spPr>
      </p:pic>
      <p:grpSp>
        <p:nvGrpSpPr>
          <p:cNvPr id="147" name="Gruppieren 28"/>
          <p:cNvGrpSpPr/>
          <p:nvPr/>
        </p:nvGrpSpPr>
        <p:grpSpPr>
          <a:xfrm>
            <a:off x="5832360" y="3303720"/>
            <a:ext cx="5772600" cy="3254760"/>
            <a:chOff x="5832360" y="3303720"/>
            <a:chExt cx="5772600" cy="3254760"/>
          </a:xfrm>
        </p:grpSpPr>
        <p:sp>
          <p:nvSpPr>
            <p:cNvPr id="148" name="Rechteck 27"/>
            <p:cNvSpPr/>
            <p:nvPr/>
          </p:nvSpPr>
          <p:spPr>
            <a:xfrm>
              <a:off x="5832360" y="3303720"/>
              <a:ext cx="5772600" cy="3254760"/>
            </a:xfrm>
            <a:prstGeom prst="rect">
              <a:avLst/>
            </a:prstGeom>
            <a:solidFill>
              <a:schemeClr val="bg1"/>
            </a:solidFill>
            <a:ln>
              <a:solidFill>
                <a:srgbClr val="00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lt1"/>
                  </a:solidFill>
                  <a:effectLst/>
                  <a:uFillTx/>
                  <a:latin typeface="Calibri"/>
                </a:rPr>
                <a:t>#</a:t>
              </a:r>
              <a:endParaRPr lang="en-US" sz="1800" b="0" u="none" strike="noStrike">
                <a:solidFill>
                  <a:srgbClr val="000000"/>
                </a:solidFill>
                <a:effectLst/>
                <a:uFillTx/>
                <a:latin typeface="Calibri"/>
              </a:endParaRPr>
            </a:p>
          </p:txBody>
        </p:sp>
        <p:grpSp>
          <p:nvGrpSpPr>
            <p:cNvPr id="149" name="Gruppieren 14"/>
            <p:cNvGrpSpPr/>
            <p:nvPr/>
          </p:nvGrpSpPr>
          <p:grpSpPr>
            <a:xfrm>
              <a:off x="5938200" y="3386520"/>
              <a:ext cx="5576040" cy="3121200"/>
              <a:chOff x="5938200" y="3386520"/>
              <a:chExt cx="5576040" cy="3121200"/>
            </a:xfrm>
          </p:grpSpPr>
          <p:pic>
            <p:nvPicPr>
              <p:cNvPr id="150" name="Grafik 5" descr="Ein Bild, das Text, Schrift, Screenshot enthält.&#10;&#10;KI-generierte Inhalte können fehlerhaft sein."/>
              <p:cNvPicPr/>
              <p:nvPr/>
            </p:nvPicPr>
            <p:blipFill>
              <a:blip r:embed="rId5"/>
              <a:stretch/>
            </p:blipFill>
            <p:spPr>
              <a:xfrm>
                <a:off x="5938200" y="3386520"/>
                <a:ext cx="5576040" cy="3121200"/>
              </a:xfrm>
              <a:prstGeom prst="rect">
                <a:avLst/>
              </a:prstGeom>
              <a:noFill/>
              <a:ln w="0">
                <a:noFill/>
              </a:ln>
            </p:spPr>
          </p:pic>
          <p:pic>
            <p:nvPicPr>
              <p:cNvPr id="151" name="Grafik 8" descr="Ein Bild, das Schrift, Text, Typografie, Grafiken enthält.&#10;&#10;KI-generierte Inhalte können fehlerhaft sein."/>
              <p:cNvPicPr/>
              <p:nvPr/>
            </p:nvPicPr>
            <p:blipFill>
              <a:blip r:embed="rId6"/>
              <a:stretch/>
            </p:blipFill>
            <p:spPr>
              <a:xfrm>
                <a:off x="8327160" y="3386520"/>
                <a:ext cx="2810520" cy="522720"/>
              </a:xfrm>
              <a:prstGeom prst="rect">
                <a:avLst/>
              </a:prstGeom>
              <a:noFill/>
              <a:ln w="0">
                <a:noFill/>
              </a:ln>
            </p:spPr>
          </p:pic>
        </p:grpSp>
      </p:grpSp>
      <p:grpSp>
        <p:nvGrpSpPr>
          <p:cNvPr id="152" name="Gruppieren 21"/>
          <p:cNvGrpSpPr/>
          <p:nvPr/>
        </p:nvGrpSpPr>
        <p:grpSpPr>
          <a:xfrm>
            <a:off x="343440" y="922680"/>
            <a:ext cx="4932720" cy="2989440"/>
            <a:chOff x="343440" y="922680"/>
            <a:chExt cx="4932720" cy="2989440"/>
          </a:xfrm>
        </p:grpSpPr>
        <p:sp>
          <p:nvSpPr>
            <p:cNvPr id="153" name="Rechteck 18"/>
            <p:cNvSpPr/>
            <p:nvPr/>
          </p:nvSpPr>
          <p:spPr>
            <a:xfrm>
              <a:off x="343440" y="922680"/>
              <a:ext cx="4932720" cy="2989440"/>
            </a:xfrm>
            <a:prstGeom prst="rect">
              <a:avLst/>
            </a:prstGeom>
            <a:solidFill>
              <a:schemeClr val="bg1"/>
            </a:solidFill>
            <a:ln>
              <a:solidFill>
                <a:srgbClr val="000000"/>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0" u="none" strike="noStrike">
                  <a:solidFill>
                    <a:schemeClr val="lt1"/>
                  </a:solidFill>
                  <a:effectLst/>
                  <a:uFillTx/>
                  <a:latin typeface="Calibri"/>
                </a:rPr>
                <a:t>#</a:t>
              </a:r>
              <a:endParaRPr lang="en-US" sz="1800" b="0" u="none" strike="noStrike">
                <a:solidFill>
                  <a:srgbClr val="000000"/>
                </a:solidFill>
                <a:effectLst/>
                <a:uFillTx/>
                <a:latin typeface="Calibri"/>
              </a:endParaRPr>
            </a:p>
          </p:txBody>
        </p:sp>
        <p:grpSp>
          <p:nvGrpSpPr>
            <p:cNvPr id="154" name="Gruppieren 16"/>
            <p:cNvGrpSpPr/>
            <p:nvPr/>
          </p:nvGrpSpPr>
          <p:grpSpPr>
            <a:xfrm>
              <a:off x="373680" y="1053360"/>
              <a:ext cx="4651920" cy="2668320"/>
              <a:chOff x="373680" y="1053360"/>
              <a:chExt cx="4651920" cy="2668320"/>
            </a:xfrm>
          </p:grpSpPr>
          <p:pic>
            <p:nvPicPr>
              <p:cNvPr id="155" name="Grafik 2" descr="Ein Bild, das Text, Schrift, Screenshot, weiß enthält.&#10;&#10;KI-generierte Inhalte können fehlerhaft sein."/>
              <p:cNvPicPr/>
              <p:nvPr/>
            </p:nvPicPr>
            <p:blipFill>
              <a:blip r:embed="rId7"/>
              <a:stretch/>
            </p:blipFill>
            <p:spPr>
              <a:xfrm>
                <a:off x="373680" y="1485000"/>
                <a:ext cx="4651920" cy="2236680"/>
              </a:xfrm>
              <a:prstGeom prst="rect">
                <a:avLst/>
              </a:prstGeom>
              <a:noFill/>
              <a:ln w="0">
                <a:noFill/>
              </a:ln>
            </p:spPr>
          </p:pic>
          <p:pic>
            <p:nvPicPr>
              <p:cNvPr id="156" name="Grafik 12" descr="Ein Bild, das Schrift, Grafiken, Logo, Text enthält.&#10;&#10;KI-generierte Inhalte können fehlerhaft sein."/>
              <p:cNvPicPr/>
              <p:nvPr/>
            </p:nvPicPr>
            <p:blipFill>
              <a:blip r:embed="rId8"/>
              <a:stretch/>
            </p:blipFill>
            <p:spPr>
              <a:xfrm>
                <a:off x="472320" y="1053360"/>
                <a:ext cx="760320" cy="379800"/>
              </a:xfrm>
              <a:prstGeom prst="rect">
                <a:avLst/>
              </a:prstGeom>
              <a:noFill/>
              <a:ln w="0">
                <a:noFill/>
              </a:ln>
            </p:spPr>
          </p:pic>
        </p:grpSp>
      </p:grpSp>
      <p:sp>
        <p:nvSpPr>
          <p:cNvPr id="157" name="PlaceHolder 2"/>
          <p:cNvSpPr>
            <a:spLocks noGrp="1"/>
          </p:cNvSpPr>
          <p:nvPr>
            <p:ph type="title" idx="4294967295"/>
          </p:nvPr>
        </p:nvSpPr>
        <p:spPr>
          <a:xfrm>
            <a:off x="273600" y="0"/>
            <a:ext cx="12020760"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0" u="none" strike="noStrike">
                <a:solidFill>
                  <a:srgbClr val="000000"/>
                </a:solidFill>
                <a:effectLst/>
                <a:uFillTx/>
                <a:latin typeface="Arial"/>
              </a:defRPr>
            </a:lvl1pPr>
          </a:lstStyle>
          <a:p>
            <a:pPr indent="0" defTabSz="914400">
              <a:lnSpc>
                <a:spcPct val="90000"/>
              </a:lnSpc>
              <a:buNone/>
              <a:tabLst>
                <a:tab pos="0" algn="l"/>
              </a:tabLst>
            </a:pPr>
            <a:r>
              <a:rPr lang="de-DE" sz="3600" b="1" u="none" strike="noStrike" dirty="0">
                <a:solidFill>
                  <a:srgbClr val="404040"/>
                </a:solidFill>
                <a:effectLst/>
                <a:uFillTx/>
                <a:latin typeface="Arial"/>
              </a:rPr>
              <a:t>Lässt sich dies auf KI anwenden? </a:t>
            </a:r>
            <a:endParaRPr lang="de-DE" sz="3600" b="1" u="none" strike="noStrike" dirty="0">
              <a:solidFill>
                <a:srgbClr val="404040"/>
              </a:solidFill>
              <a:effectLst/>
              <a:uFillTx/>
              <a:latin typeface="Calibri Light"/>
            </a:endParaRPr>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2685</Words>
  <Application>Microsoft Office PowerPoint</Application>
  <PresentationFormat>Breitbild</PresentationFormat>
  <Paragraphs>387</Paragraphs>
  <Slides>40</Slides>
  <Notes>40</Notes>
  <HiddenSlides>4</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40</vt:i4>
      </vt:variant>
    </vt:vector>
  </HeadingPairs>
  <TitlesOfParts>
    <vt:vector size="47" baseType="lpstr">
      <vt:lpstr>Arial</vt:lpstr>
      <vt:lpstr>Arial Black</vt:lpstr>
      <vt:lpstr>Calibri</vt:lpstr>
      <vt:lpstr>Calibri Light</vt:lpstr>
      <vt:lpstr>Symbol</vt:lpstr>
      <vt:lpstr>Wingdings</vt:lpstr>
      <vt:lpstr>Office</vt:lpstr>
      <vt:lpstr>Lernförderliche Einsatzmöglichkeiten von KI Chatbots in der Schule</vt:lpstr>
      <vt:lpstr>Ablauf</vt:lpstr>
      <vt:lpstr>KI Chatbots im Klassenzimmer</vt:lpstr>
      <vt:lpstr>Einstiegsimpuls</vt:lpstr>
      <vt:lpstr>Einstiegsimpuls (ALTERNATIV)</vt:lpstr>
      <vt:lpstr>Das SAMR-Modell zur Technologienutzung in der Bildung</vt:lpstr>
      <vt:lpstr>Impuls (OPTIONAL)</vt:lpstr>
      <vt:lpstr>Einstiegsimpuls (ALTERNATIV)</vt:lpstr>
      <vt:lpstr>Lässt sich dies auf KI anwenden? </vt:lpstr>
      <vt:lpstr>PowerPoint-Präsentation</vt:lpstr>
      <vt:lpstr>Das SAMR ISAR-Modell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Kindlinger, Marcus</dc:creator>
  <dc:description/>
  <cp:lastModifiedBy>Alina Auerswald</cp:lastModifiedBy>
  <cp:revision>749</cp:revision>
  <dcterms:created xsi:type="dcterms:W3CDTF">2022-11-29T06:26:47Z</dcterms:created>
  <dcterms:modified xsi:type="dcterms:W3CDTF">2026-01-07T16:16:16Z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3</vt:i4>
  </property>
  <property fmtid="{D5CDD505-2E9C-101B-9397-08002B2CF9AE}" pid="3" name="Notes">
    <vt:i4>40</vt:i4>
  </property>
  <property fmtid="{D5CDD505-2E9C-101B-9397-08002B2CF9AE}" pid="4" name="PresentationFormat">
    <vt:lpwstr>Breitbild</vt:lpwstr>
  </property>
  <property fmtid="{D5CDD505-2E9C-101B-9397-08002B2CF9AE}" pid="5" name="Slides">
    <vt:i4>40</vt:i4>
  </property>
</Properties>
</file>