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56" r:id="rId2"/>
    <p:sldId id="278" r:id="rId3"/>
    <p:sldId id="268" r:id="rId4"/>
    <p:sldId id="280" r:id="rId5"/>
    <p:sldId id="274" r:id="rId6"/>
    <p:sldId id="26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974-2FE8-453D-86B4-04E28926DD88}" type="datetimeFigureOut">
              <a:rPr lang="de-DE" smtClean="0"/>
              <a:t>27.06.2023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B566-2AE8-484B-BEF8-2CEF1F661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9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80EA5-64EB-D738-6B62-F77F7E4FE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D67B08-1759-06EE-6CB1-A1B601BE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2ADDF-38D1-DB01-7997-B68230E1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F1A-8131-458D-84F6-E8BE5245CCCE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EF65F-3541-B9B5-A997-D308010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3A6DD-0D2A-07B7-BD5B-7F59198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EECFF-5555-AFD2-8F3C-FA70462D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38BE0B-A8A9-6DC0-2E1A-5B0FA91A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8155C-9154-6B59-BEF9-33FA4A3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413E-6CDB-4D7F-A4FD-36EB09ADB1F2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FEA90D-30C1-E77A-0066-F97DC1BC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E1A3C-0C0A-AE75-7B25-3185157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2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A16048-7835-D93E-EAB3-84C3AAD43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0050AB-454A-AE4C-C709-6A758717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34C27-158F-BB12-70F2-60957CDF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C4E7-C839-4A46-8ADD-6489A356FBA4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B29CD-60F6-B410-DFC5-55774D6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69FC-8936-73E5-F2EA-C52994A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0491-8C74-4414-C70B-56C0D65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193B-DC0D-29DE-6B03-5562BB9D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43D52-6C9B-CB0A-227E-5B2D687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6393-7FCF-4176-8856-9E2B4D660F16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50883-E95B-121B-4732-25625AA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F77BC-928D-3C90-6F53-DC4DEA6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F0DDF-8B08-FD9B-A715-00EF50E9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415CB-39A0-CF60-08C8-E571E034F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424BF-CD45-3271-5DF9-ED3A544C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2C9-65E9-4F19-BC2A-BAD39C66B09D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D43A4-9534-0C1B-42AF-C2CD0B9F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752CD-FB26-EB58-3F61-B072926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BC4F8-9297-066F-867A-0F1FE9C4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AB97D-40BA-5A18-3C3C-69A96079D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361C2-600B-7F7A-068D-6AD70CFA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0E33C9-F506-DC31-5388-C20A55C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61-F2BC-4027-A26B-3D4294FD9450}" type="datetime1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FBA6EA-0803-EC56-3111-67E818E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F923F-08DD-1C73-FBF7-F597FEFB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AB851-22AA-661A-51AA-5D0EE432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EE4806-D3DE-6E34-A203-4AC0E90B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BECBD-E278-96FF-EC9C-F817C17AB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97E1A-B355-64FC-546B-42A63342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FA1E45-5C89-FB2F-5580-A8C64E93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9D767-D5F2-1334-E047-191FF46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B130-0F69-428F-BFD8-557C229CC8BE}" type="datetime1">
              <a:rPr lang="de-DE" smtClean="0"/>
              <a:t>27.06.2023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3B35C-04A1-0923-8A99-23B195E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755ED4-9B9B-64D5-B15F-005FD916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C41D8-1CE4-05E3-2906-4C6D709E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7874DC-DBB0-03FD-9E5D-8E181FDF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887E-AD6F-4029-8B83-8E4ADDD466DA}" type="datetime1">
              <a:rPr lang="de-DE" smtClean="0"/>
              <a:t>27.06.2023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CD0F6C-17DF-CA38-0E18-56BAA36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1BE82-5A30-20B9-8E5B-9F386252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06C587-B7EB-06A2-B3C7-4D862C8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501-4860-412B-8F45-F2EF22BEE2FD}" type="datetime1">
              <a:rPr lang="de-DE" smtClean="0"/>
              <a:t>27.06.2023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FA6346-3EEA-D75D-DA68-A1D8766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289C90-D5B2-EC7B-9FC2-890C582C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F9545-0671-5A55-B5DA-8265265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39BB1-80ED-CC95-8BB0-AC3E9EC0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ED1059-AAE7-C2DA-2CF3-C14AFC7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4D66BE-B7D5-DDF2-663B-8B1DB534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5AD-9BE2-44D3-887A-4A47B7223428}" type="datetime1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F92F0-1164-343E-8579-56CD8EE6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BD64DB-0F89-DEBB-055C-1A936B2E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42945-3143-9C9A-23B1-4751FA74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1D196-3F9B-572C-728C-4E9992C4B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C192E-A44B-7105-A040-0803BB4F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6D85D-39A3-C917-504E-1BA47B1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B207-9CF9-4E83-9B83-EBD45BC3A01C}" type="datetime1">
              <a:rPr lang="de-DE" smtClean="0"/>
              <a:t>27.06.2023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3EEAC-CE44-D2BA-522F-EA1817F0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E3BF-064A-3034-E880-5F102E0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1114E2-250F-8399-D5FE-A56CD27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6339-F8E2-B325-9116-0256C8E3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84351-0E9A-48B2-5163-8AD6E7877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AF4-8033-43EF-BEC6-196D91D9E7D2}" type="datetime1">
              <a:rPr lang="de-DE" smtClean="0"/>
              <a:t>27.06.2023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C8D5C-FFE8-C10A-F575-B7719771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D6909-6E78-F897-CEC3-607BA31B2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3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DDE39-4BD1-F47E-B4A3-3E72EA7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5520" y="640080"/>
            <a:ext cx="480917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Bette Westera</a:t>
            </a:r>
            <a:br>
              <a:rPr lang="en-US" sz="54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br>
              <a:rPr lang="en-US" sz="5400" i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r>
              <a:rPr lang="en-US" sz="5400" b="1" dirty="0" err="1">
                <a:solidFill>
                  <a:srgbClr val="008576"/>
                </a:solidFill>
              </a:rPr>
              <a:t>Verdriet</a:t>
            </a:r>
            <a:endParaRPr lang="en-US" sz="5400" b="1" kern="1200" dirty="0">
              <a:solidFill>
                <a:srgbClr val="008576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:\Users\bvand_01\AppData\Local\Microsoft\Windows\INetCache\Content.MSO\8F646147.tmp">
            <a:extLst>
              <a:ext uri="{FF2B5EF4-FFF2-40B4-BE49-F238E27FC236}">
                <a16:creationId xmlns:a16="http://schemas.microsoft.com/office/drawing/2014/main" id="{7168BE25-ABD4-49AB-967B-FC986E9F0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0" t="2581" r="27114" b="4032"/>
          <a:stretch/>
        </p:blipFill>
        <p:spPr bwMode="auto">
          <a:xfrm>
            <a:off x="1393366" y="2423149"/>
            <a:ext cx="2549065" cy="313445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AD774A95-3253-5B55-4C7D-BB3ED40538BD}"/>
              </a:ext>
            </a:extLst>
          </p:cNvPr>
          <p:cNvSpPr/>
          <p:nvPr/>
        </p:nvSpPr>
        <p:spPr>
          <a:xfrm>
            <a:off x="1105562" y="267751"/>
            <a:ext cx="7078318" cy="6137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Verdriet</a:t>
            </a:r>
            <a:endParaRPr lang="de-DE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Verdriet voelt als een oude jas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	Een warme jas, een koude jas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	Een lege jas, de jas van jou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	Met mottengaatjes in de mouw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	Met zakken vol herinnering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	De jas die rond jouw schouders hing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1F2773C-7EC5-A5E9-5429-8D5D76FA6385}"/>
              </a:ext>
            </a:extLst>
          </p:cNvPr>
          <p:cNvSpPr txBox="1"/>
          <p:nvPr/>
        </p:nvSpPr>
        <p:spPr>
          <a:xfrm>
            <a:off x="9460373" y="473014"/>
            <a:ext cx="2297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(eerste strofe a)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54482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D02DCAF-4CBE-4C54-937F-472FD3B2F500}"/>
              </a:ext>
            </a:extLst>
          </p:cNvPr>
          <p:cNvSpPr/>
          <p:nvPr/>
        </p:nvSpPr>
        <p:spPr>
          <a:xfrm>
            <a:off x="808382" y="130789"/>
            <a:ext cx="6096000" cy="51119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Verdriet</a:t>
            </a:r>
            <a:endParaRPr lang="de-D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Verdriet voelt als een oude jas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warme jas, een koude jas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lege jas, de jas van jou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mottengaatjes in de mouw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zakken vol herinnering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jas die rond jouw schouders hing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385E88B-5E63-4565-8503-7AED2FF676B3}"/>
              </a:ext>
            </a:extLst>
          </p:cNvPr>
          <p:cNvSpPr/>
          <p:nvPr/>
        </p:nvSpPr>
        <p:spPr>
          <a:xfrm>
            <a:off x="6485946" y="771119"/>
            <a:ext cx="6096000" cy="58417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Verdriet heeft zeven knopen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doe ze dicht en open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kruip erin, in het verdriet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zoek je, maar ik vind je niet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 aan de kapstok naast de deur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hangt nog jouw zo vertrouwde geur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hangt nog de warme, koude jas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jou toen jij nog bij me was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3C1E776-AF41-1A36-4C67-4866F558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CA5D313E-CE96-F6A4-F6D1-B7044618F1F7}"/>
              </a:ext>
            </a:extLst>
          </p:cNvPr>
          <p:cNvSpPr>
            <a:spLocks/>
          </p:cNvSpPr>
          <p:nvPr/>
        </p:nvSpPr>
        <p:spPr>
          <a:xfrm>
            <a:off x="281607" y="264215"/>
            <a:ext cx="5814393" cy="3896968"/>
          </a:xfrm>
          <a:prstGeom prst="wedgeEllipseCallout">
            <a:avLst>
              <a:gd name="adj1" fmla="val -23690"/>
              <a:gd name="adj2" fmla="val 57016"/>
            </a:avLst>
          </a:prstGeom>
          <a:ln w="1905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904875" indent="-44767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zie je voor je als je dit leest?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4875" indent="-44767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voel je?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4875" indent="-44767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Hoe denk je dat de jas voelt en eruit ziet? (Maak een tekening als je wilt.)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A76F43B7-7DB2-C7CB-C6E5-E38F4E00B9EB}"/>
              </a:ext>
            </a:extLst>
          </p:cNvPr>
          <p:cNvSpPr>
            <a:spLocks/>
          </p:cNvSpPr>
          <p:nvPr/>
        </p:nvSpPr>
        <p:spPr>
          <a:xfrm>
            <a:off x="6321287" y="1510749"/>
            <a:ext cx="5399640" cy="4645716"/>
          </a:xfrm>
          <a:prstGeom prst="wedgeEllipseCallout">
            <a:avLst>
              <a:gd name="adj1" fmla="val -42369"/>
              <a:gd name="adj2" fmla="val 41735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Als ik dit lees zie ik hoe...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ik dit lees voel ik…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jas voelt als...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jas is van wol/katoen/harde stof/zachte stof/ruwe stof/gladde stof etc...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kleur van de jas is...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 jas heeft jaszakken/een kraag/een capuchon etc...</a:t>
            </a:r>
            <a:endParaRPr lang="de-DE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774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72C961-C65A-0E75-82B4-DAFD899F2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D5F0DE5-C050-977D-87CF-1D4636CAF2DE}"/>
              </a:ext>
            </a:extLst>
          </p:cNvPr>
          <p:cNvSpPr txBox="1"/>
          <p:nvPr/>
        </p:nvSpPr>
        <p:spPr>
          <a:xfrm>
            <a:off x="10626160" y="276408"/>
            <a:ext cx="15124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nl-NL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plaatjes c</a:t>
            </a:r>
            <a:r>
              <a:rPr lang="nl-NL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de-DE" sz="2000" dirty="0"/>
          </a:p>
        </p:txBody>
      </p:sp>
      <p:pic>
        <p:nvPicPr>
          <p:cNvPr id="8" name="Grafik 7" descr="Brautkleid, Weiß, Ehe, Hochzeit, Kleid">
            <a:extLst>
              <a:ext uri="{FF2B5EF4-FFF2-40B4-BE49-F238E27FC236}">
                <a16:creationId xmlns:a16="http://schemas.microsoft.com/office/drawing/2014/main" id="{A25525FB-DA2B-C6F4-2923-05FDF65E84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778" y="35088"/>
            <a:ext cx="2477744" cy="37238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Gummistiefel, Stiefel, Grün, Hellgrün">
            <a:extLst>
              <a:ext uri="{FF2B5EF4-FFF2-40B4-BE49-F238E27FC236}">
                <a16:creationId xmlns:a16="http://schemas.microsoft.com/office/drawing/2014/main" id="{51B3F8FB-A875-C6D7-6058-15D54A5227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52" y="4465982"/>
            <a:ext cx="3183727" cy="2392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rafik 9" descr="Ein Bild, das Kleidung, Sportshirt, oben, T-Shirt enthält.&#10;&#10;Automatisch generierte Beschreibung">
            <a:extLst>
              <a:ext uri="{FF2B5EF4-FFF2-40B4-BE49-F238E27FC236}">
                <a16:creationId xmlns:a16="http://schemas.microsoft.com/office/drawing/2014/main" id="{77C8E8C2-6668-0CBE-771D-942ED3AFE6A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16" t="7129" r="12919" b="16481"/>
          <a:stretch/>
        </p:blipFill>
        <p:spPr bwMode="auto">
          <a:xfrm>
            <a:off x="2355306" y="1737326"/>
            <a:ext cx="2341174" cy="32724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 descr="Ein Bild, das Schuhe enthält.&#10;&#10;Automatisch generierte Beschreibung">
            <a:extLst>
              <a:ext uri="{FF2B5EF4-FFF2-40B4-BE49-F238E27FC236}">
                <a16:creationId xmlns:a16="http://schemas.microsoft.com/office/drawing/2014/main" id="{F4A29E5B-F663-01C4-A859-150FCEF088A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14" t="11209" r="14265" b="6864"/>
          <a:stretch/>
        </p:blipFill>
        <p:spPr bwMode="auto">
          <a:xfrm>
            <a:off x="2483225" y="27435"/>
            <a:ext cx="2401152" cy="18859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Pumps, High Heels, Schuhe, Mode">
            <a:extLst>
              <a:ext uri="{FF2B5EF4-FFF2-40B4-BE49-F238E27FC236}">
                <a16:creationId xmlns:a16="http://schemas.microsoft.com/office/drawing/2014/main" id="{7BF6F271-CB39-1C91-CFD8-9FE343F3F94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76" y="4721167"/>
            <a:ext cx="2882927" cy="1923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rafik 12" descr="Ein Bild, das Kleidung, Muster (Modedesign), Muster, Shirt enthält.&#10;&#10;Automatisch generierte Beschreibung">
            <a:extLst>
              <a:ext uri="{FF2B5EF4-FFF2-40B4-BE49-F238E27FC236}">
                <a16:creationId xmlns:a16="http://schemas.microsoft.com/office/drawing/2014/main" id="{065DD162-9A94-1DC2-1235-76945D77CFA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8" t="5263" r="18635" b="7558"/>
          <a:stretch/>
        </p:blipFill>
        <p:spPr bwMode="auto">
          <a:xfrm>
            <a:off x="7881712" y="67379"/>
            <a:ext cx="2820785" cy="25256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Grafik 13" descr="Ein Bild, das Person, Kleidung, Hose, Fuß enthält.&#10;&#10;Automatisch generierte Beschreibung">
            <a:extLst>
              <a:ext uri="{FF2B5EF4-FFF2-40B4-BE49-F238E27FC236}">
                <a16:creationId xmlns:a16="http://schemas.microsoft.com/office/drawing/2014/main" id="{1AA15AFE-9AAA-8556-DB24-27FF6B0C2C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2378829" cy="3564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rafik 14" descr="Laufschuhe, Turnschuhe, Sportschuhe">
            <a:extLst>
              <a:ext uri="{FF2B5EF4-FFF2-40B4-BE49-F238E27FC236}">
                <a16:creationId xmlns:a16="http://schemas.microsoft.com/office/drawing/2014/main" id="{5855075A-724A-EB97-A666-63B4FDD66AA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92" y="4928272"/>
            <a:ext cx="2287784" cy="1719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rafik 15" descr="Ein Bild, das Schuhe enthält.&#10;&#10;Automatisch generierte Beschreibung">
            <a:extLst>
              <a:ext uri="{FF2B5EF4-FFF2-40B4-BE49-F238E27FC236}">
                <a16:creationId xmlns:a16="http://schemas.microsoft.com/office/drawing/2014/main" id="{C020A722-9241-6946-7333-5186CFF90A4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9" r="-1"/>
          <a:stretch/>
        </p:blipFill>
        <p:spPr bwMode="auto">
          <a:xfrm>
            <a:off x="10420207" y="1535196"/>
            <a:ext cx="2186203" cy="17579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rafik 16" descr="Ein Bild, das Kleidung, Oberbekleidung, Gebäude, Ärmel enthält.&#10;&#10;Automatisch generierte Beschreibung">
            <a:extLst>
              <a:ext uri="{FF2B5EF4-FFF2-40B4-BE49-F238E27FC236}">
                <a16:creationId xmlns:a16="http://schemas.microsoft.com/office/drawing/2014/main" id="{AA73A0FD-138D-8435-9C1A-852D202D2F0D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32" t="14406"/>
          <a:stretch/>
        </p:blipFill>
        <p:spPr bwMode="auto">
          <a:xfrm>
            <a:off x="10005797" y="3564892"/>
            <a:ext cx="2186203" cy="3282079"/>
          </a:xfrm>
          <a:prstGeom prst="rect">
            <a:avLst/>
          </a:prstGeom>
          <a:noFill/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D9BF3A87-EF09-430E-98B9-15EEC6ABFE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16891" y="3302501"/>
            <a:ext cx="2486144" cy="14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74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5447-078D-37BE-44A0-F2619E47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Bronnen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F4735-31BC-F4A7-4A8C-ED507ACA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F61B03C-30EA-3DE9-A2E7-F05C3E59AA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32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 Westera. </a:t>
            </a:r>
            <a:r>
              <a:rPr lang="nl-NL" sz="24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Verdriet</a:t>
            </a:r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(2018).</a:t>
            </a: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15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Breitbild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</vt:lpstr>
      <vt:lpstr>Bette Westera  Verdriet</vt:lpstr>
      <vt:lpstr>PowerPoint-Präsentation</vt:lpstr>
      <vt:lpstr>PowerPoint-Präsentation</vt:lpstr>
      <vt:lpstr>PowerPoint-Präsentation</vt:lpstr>
      <vt:lpstr>PowerPoint-Präsentation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Watersnood (1964)</dc:title>
  <dc:creator>Alina Viermann</dc:creator>
  <cp:lastModifiedBy>Alina Viermann</cp:lastModifiedBy>
  <cp:revision>69</cp:revision>
  <dcterms:created xsi:type="dcterms:W3CDTF">2023-04-26T12:00:57Z</dcterms:created>
  <dcterms:modified xsi:type="dcterms:W3CDTF">2023-06-27T09:15:24Z</dcterms:modified>
</cp:coreProperties>
</file>