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6"/>
  </p:notesMasterIdLst>
  <p:sldIdLst>
    <p:sldId id="256" r:id="rId2"/>
    <p:sldId id="268" r:id="rId3"/>
    <p:sldId id="275" r:id="rId4"/>
    <p:sldId id="26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47974-2FE8-453D-86B4-04E28926DD88}" type="datetimeFigureOut">
              <a:rPr lang="de-DE" smtClean="0"/>
              <a:t>07.08.2023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5B566-2AE8-484B-BEF8-2CEF1F661D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2927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780EA5-64EB-D738-6B62-F77F7E4FE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AD67B08-1759-06EE-6CB1-A1B601BE8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92ADDF-38D1-DB01-7997-B68230E17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5F1A-8131-458D-84F6-E8BE5245CCCE}" type="datetime1">
              <a:rPr lang="de-DE" smtClean="0"/>
              <a:t>07.08.2023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5EF65F-3541-B9B5-A997-D308010E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93A6DD-0D2A-07B7-BD5B-7F5919826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960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6EECFF-5555-AFD2-8F3C-FA70462D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D38BE0B-A8A9-6DC0-2E1A-5B0FA91A0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A8155C-9154-6B59-BEF9-33FA4A39C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413E-6CDB-4D7F-A4FD-36EB09ADB1F2}" type="datetime1">
              <a:rPr lang="de-DE" smtClean="0"/>
              <a:t>07.08.2023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FEA90D-30C1-E77A-0066-F97DC1BC5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EE1A3C-0C0A-AE75-7B25-3185157DD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022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DA16048-7835-D93E-EAB3-84C3AAD43B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0050AB-454A-AE4C-C709-6A7587173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34C27-158F-BB12-70F2-60957CDF6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C4E7-C839-4A46-8ADD-6489A356FBA4}" type="datetime1">
              <a:rPr lang="de-DE" smtClean="0"/>
              <a:t>07.08.2023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AB29CD-60F6-B410-DFC5-55774D692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B669FC-8936-73E5-F2EA-C52994A2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26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B50491-8C74-4414-C70B-56C0D650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F3193B-DC0D-29DE-6B03-5562BB9DB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D43D52-6C9B-CB0A-227E-5B2D6872B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6393-7FCF-4176-8856-9E2B4D660F16}" type="datetime1">
              <a:rPr lang="de-DE" smtClean="0"/>
              <a:t>07.08.2023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250883-E95B-121B-4732-25625AAC7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FF77BC-928D-3C90-6F53-DC4DEA67A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88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3F0DDF-8B08-FD9B-A715-00EF50E93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9415CB-39A0-CF60-08C8-E571E034F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5424BF-CD45-3271-5DF9-ED3A544C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22C9-65E9-4F19-BC2A-BAD39C66B09D}" type="datetime1">
              <a:rPr lang="de-DE" smtClean="0"/>
              <a:t>07.08.2023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1D43A4-9534-0C1B-42AF-C2CD0B9FB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C752CD-FB26-EB58-3F61-B0729267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698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BC4F8-9297-066F-867A-0F1FE9C49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EAB97D-40BA-5A18-3C3C-69A96079DB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6361C2-600B-7F7A-068D-6AD70CFA5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0E33C9-F506-DC31-5388-C20A55C9F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9061-F2BC-4027-A26B-3D4294FD9450}" type="datetime1">
              <a:rPr lang="de-DE" smtClean="0"/>
              <a:t>07.08.2023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FBA6EA-0803-EC56-3111-67E818EEE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5F923F-08DD-1C73-FBF7-F597FEFB6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428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DAB851-22AA-661A-51AA-5D0EE432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EE4806-D3DE-6E34-A203-4AC0E90B7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2BECBD-E278-96FF-EC9C-F817C17AB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A97E1A-B355-64FC-546B-42A633427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DFA1E45-5C89-FB2F-5580-A8C64E93B9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5A9D767-D5F2-1334-E047-191FF46D8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B130-0F69-428F-BFD8-557C229CC8BE}" type="datetime1">
              <a:rPr lang="de-DE" smtClean="0"/>
              <a:t>07.08.2023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743B35C-04A1-0923-8A99-23B195E98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A755ED4-9B9B-64D5-B15F-005FD9164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430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3C41D8-1CE4-05E3-2906-4C6D709EE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37874DC-DBB0-03FD-9E5D-8E181FDFB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887E-AD6F-4029-8B83-8E4ADDD466DA}" type="datetime1">
              <a:rPr lang="de-DE" smtClean="0"/>
              <a:t>07.08.2023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CD0F6C-17DF-CA38-0E18-56BAA36CE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AA1BE82-5A30-20B9-8E5B-9F386252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694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606C587-B7EB-06A2-B3C7-4D862C835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6501-4860-412B-8F45-F2EF22BEE2FD}" type="datetime1">
              <a:rPr lang="de-DE" smtClean="0"/>
              <a:t>07.08.2023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8FA6346-3EEA-D75D-DA68-A1D87663B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289C90-D5B2-EC7B-9FC2-890C582C0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288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CF9545-0671-5A55-B5DA-8265265B6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C39BB1-80ED-CC95-8BB0-AC3E9EC0E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ED1059-AAE7-C2DA-2CF3-C14AFC7BB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84D66BE-B7D5-DDF2-663B-8B1DB534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E5AD-9BE2-44D3-887A-4A47B7223428}" type="datetime1">
              <a:rPr lang="de-DE" smtClean="0"/>
              <a:t>07.08.2023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6F92F0-1164-343E-8579-56CD8EE65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BD64DB-0F89-DEBB-055C-1A936B2EF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807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42945-3143-9C9A-23B1-4751FA74C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601D196-3F9B-572C-728C-4E9992C4BC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9C192E-A44B-7105-A040-0803BB4F8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696D85D-39A3-C917-504E-1BA47B17A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2B207-9CF9-4E83-9B83-EBD45BC3A01C}" type="datetime1">
              <a:rPr lang="de-DE" smtClean="0"/>
              <a:t>07.08.2023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B53EEAC-CE44-D2BA-522F-EA1817F0B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50E3BF-064A-3034-E880-5F102E024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214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F1114E2-250F-8399-D5FE-A56CD2786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1B6339-F8E2-B325-9116-0256C8E30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C84351-0E9A-48B2-5163-8AD6E7877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85AF4-8033-43EF-BEC6-196D91D9E7D2}" type="datetime1">
              <a:rPr lang="de-DE" smtClean="0"/>
              <a:t>07.08.2023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BC8D5C-FFE8-C10A-F575-B7719771A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Lyrisch! Niederländisch lernen mit Literatur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CD6909-6E78-F897-CEC3-607BA31B26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71930-46CA-47BC-9BDD-5E44E4775B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958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nl.wikipedia.org/wiki/Bestand:Aruba_Dushi_Tera_instrumental.og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F24A09B-713F-43FC-AB6E-B88083968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235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51DDE39-4BD1-F47E-B4A3-3E72EA742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8730" y="460786"/>
            <a:ext cx="4809175" cy="557781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 dirty="0">
                <a:solidFill>
                  <a:srgbClr val="008576"/>
                </a:solidFill>
                <a:latin typeface="+mj-lt"/>
                <a:ea typeface="+mj-ea"/>
                <a:cs typeface="+mj-cs"/>
              </a:rPr>
              <a:t>Olga Orman</a:t>
            </a:r>
            <a:br>
              <a:rPr lang="en-US" sz="5400" kern="1200" dirty="0">
                <a:solidFill>
                  <a:srgbClr val="008576"/>
                </a:solidFill>
                <a:latin typeface="+mj-lt"/>
                <a:ea typeface="+mj-ea"/>
                <a:cs typeface="+mj-cs"/>
              </a:rPr>
            </a:br>
            <a:br>
              <a:rPr lang="en-US" sz="5400" i="1" kern="1200" dirty="0">
                <a:solidFill>
                  <a:srgbClr val="008576"/>
                </a:solidFill>
                <a:latin typeface="+mj-lt"/>
                <a:ea typeface="+mj-ea"/>
                <a:cs typeface="+mj-cs"/>
              </a:rPr>
            </a:br>
            <a:r>
              <a:rPr lang="en-US" b="1" kern="1200" dirty="0">
                <a:solidFill>
                  <a:srgbClr val="008576"/>
                </a:solidFill>
                <a:latin typeface="+mj-lt"/>
                <a:ea typeface="+mj-ea"/>
                <a:cs typeface="+mj-cs"/>
              </a:rPr>
              <a:t>Aruba, </a:t>
            </a:r>
            <a:r>
              <a:rPr lang="en-US" b="1" kern="1200" dirty="0" err="1">
                <a:solidFill>
                  <a:srgbClr val="008576"/>
                </a:solidFill>
                <a:latin typeface="+mj-lt"/>
                <a:ea typeface="+mj-ea"/>
                <a:cs typeface="+mj-cs"/>
              </a:rPr>
              <a:t>lief</a:t>
            </a:r>
            <a:r>
              <a:rPr lang="en-US" b="1" kern="1200" dirty="0">
                <a:solidFill>
                  <a:srgbClr val="00857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rgbClr val="008576"/>
                </a:solidFill>
                <a:latin typeface="+mj-lt"/>
                <a:ea typeface="+mj-ea"/>
                <a:cs typeface="+mj-cs"/>
              </a:rPr>
              <a:t>klein</a:t>
            </a:r>
            <a:r>
              <a:rPr lang="en-US" b="1" dirty="0">
                <a:solidFill>
                  <a:srgbClr val="008576"/>
                </a:solidFill>
              </a:rPr>
              <a:t> </a:t>
            </a:r>
            <a:r>
              <a:rPr lang="en-US" b="1" kern="1200" dirty="0" err="1">
                <a:solidFill>
                  <a:srgbClr val="008576"/>
                </a:solidFill>
                <a:latin typeface="+mj-lt"/>
                <a:ea typeface="+mj-ea"/>
                <a:cs typeface="+mj-cs"/>
              </a:rPr>
              <a:t>vaderland</a:t>
            </a:r>
            <a:endParaRPr lang="en-US" sz="5400" b="1" kern="1200" dirty="0">
              <a:solidFill>
                <a:srgbClr val="008576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B91AB35-C3B4-4B70-B3DD-13D63B7DA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33975" y="2423149"/>
            <a:ext cx="0" cy="201168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k 6" descr="C:\Users\bvand_01\AppData\Local\Microsoft\Windows\INetCache\Content.MSO\8F646147.tmp">
            <a:extLst>
              <a:ext uri="{FF2B5EF4-FFF2-40B4-BE49-F238E27FC236}">
                <a16:creationId xmlns:a16="http://schemas.microsoft.com/office/drawing/2014/main" id="{7168BE25-ABD4-49AB-967B-FC986E9F09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0" t="2581" r="27114" b="4032"/>
          <a:stretch/>
        </p:blipFill>
        <p:spPr bwMode="auto">
          <a:xfrm>
            <a:off x="1292455" y="2423149"/>
            <a:ext cx="2549065" cy="3134457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977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DD02DCAF-4CBE-4C54-937F-472FD3B2F500}"/>
              </a:ext>
            </a:extLst>
          </p:cNvPr>
          <p:cNvSpPr/>
          <p:nvPr/>
        </p:nvSpPr>
        <p:spPr>
          <a:xfrm>
            <a:off x="636103" y="165576"/>
            <a:ext cx="6096000" cy="69913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Aruba, lief klein vaderland (volkslied van Aruba)</a:t>
            </a:r>
            <a:endParaRPr lang="de-D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Aruba, wenkend vaderland,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wij hebben ons aan jou verpand.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Aruba, bakermat zo klein,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Aruba waar wij trots op zijn.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Aruba, lief klein vaderland,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een klip in zee, een liefdesband.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Ons hart is voor jouw roep bezweken,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niets kan deze liefde breken.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palmen sieren onze stranden,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doen ons hart in gloed ontbranden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je wapenschild, je vlag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vervullen ons weer elke dag.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de-D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385E88B-5E63-4565-8503-7AED2FF676B3}"/>
              </a:ext>
            </a:extLst>
          </p:cNvPr>
          <p:cNvSpPr/>
          <p:nvPr/>
        </p:nvSpPr>
        <p:spPr>
          <a:xfrm>
            <a:off x="6321287" y="854691"/>
            <a:ext cx="6096000" cy="64850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Aruba, lief klein vaderland,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een klip in zee, een liefdesband.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Ons hart is voor jouw roep bezweken,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niets kan deze liefde breken.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Volk, zo hartelijk, zo groot,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 menigeen gastvrijheid bood.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 sta je bij, houd moedig stand,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Behoed de vrijheid van je land!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Aruba, lief klein vaderland,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een klip in zee, een liefdesband.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Ons hart is voor jouw roep bezweken,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niets kan deze liefde breken.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de-D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38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657ACB-FF6B-3153-2DF0-E74F1204D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237" y="1712056"/>
            <a:ext cx="10815525" cy="4644294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melodie van dit volkslied: </a:t>
            </a:r>
            <a:r>
              <a:rPr lang="nl-NL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Audio volkslied Aruba</a:t>
            </a:r>
            <a:r>
              <a:rPr lang="nl-NL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nl-NL" sz="1400" u="sng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872C961-C65A-0E75-82B4-DAFD899F2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AE946C4-33BD-4F5B-BB20-3502FDA9B1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3400" y="1504285"/>
            <a:ext cx="1788902" cy="178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935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A5447-078D-37BE-44A0-F2619E47B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Bronnen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CCF4735-31BC-F4A7-4A8C-ED507ACA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Lyrisch! Niederländisch lernen mit Literatur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F61B03C-30EA-3DE9-A2E7-F05C3E59AA0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2987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Olga Orman. Aruba, dushi </a:t>
            </a:r>
            <a:r>
              <a:rPr lang="nl-NL" sz="2400" i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tera</a:t>
            </a:r>
            <a:r>
              <a:rPr lang="nl-NL" sz="24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nl-NL" sz="2400" i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himno</a:t>
            </a:r>
            <a:r>
              <a:rPr lang="nl-NL" sz="24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2400" i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nacional</a:t>
            </a:r>
            <a:r>
              <a:rPr lang="nl-NL" sz="24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)/Aruba, lief klein </a:t>
            </a:r>
            <a:r>
              <a:rPr lang="nl-NL" sz="2400" i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va-derland</a:t>
            </a:r>
            <a:r>
              <a:rPr lang="nl-NL" sz="24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(volkslied van Aruba). Uit: </a:t>
            </a:r>
            <a:r>
              <a:rPr lang="nl-NL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 di </a:t>
            </a:r>
            <a:r>
              <a:rPr lang="nl-NL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biento</a:t>
            </a:r>
            <a:r>
              <a:rPr lang="nl-NL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/Doorwaaiwoning</a:t>
            </a:r>
            <a:r>
              <a:rPr lang="nl-NL" sz="24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(In de Knipscheer, 2015).</a:t>
            </a:r>
          </a:p>
          <a:p>
            <a:endParaRPr lang="nl-NL" sz="2400" i="0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sz="2400" i="0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sz="2400" i="0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6154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Office PowerPoint</Application>
  <PresentationFormat>Breitbild</PresentationFormat>
  <Paragraphs>39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Olga Orman  Aruba, lief klein vaderland</vt:lpstr>
      <vt:lpstr>PowerPoint-Präsentation</vt:lpstr>
      <vt:lpstr>PowerPoint-Präsentation</vt:lpstr>
      <vt:lpstr>Bronnen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Watersnood (1964)</dc:title>
  <dc:creator>Alina Viermann</dc:creator>
  <cp:lastModifiedBy>Alina Viermann</cp:lastModifiedBy>
  <cp:revision>59</cp:revision>
  <dcterms:created xsi:type="dcterms:W3CDTF">2023-04-26T12:00:57Z</dcterms:created>
  <dcterms:modified xsi:type="dcterms:W3CDTF">2023-08-07T14:03:56Z</dcterms:modified>
</cp:coreProperties>
</file>