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274" r:id="rId4"/>
    <p:sldId id="272" r:id="rId5"/>
    <p:sldId id="26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7974-2FE8-453D-86B4-04E28926DD88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5B566-2AE8-484B-BEF8-2CEF1F661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92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80EA5-64EB-D738-6B62-F77F7E4FE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D67B08-1759-06EE-6CB1-A1B601BE8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92ADDF-38D1-DB01-7997-B68230E1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5F1A-8131-458D-84F6-E8BE5245CCCE}" type="datetime1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5EF65F-3541-B9B5-A997-D308010E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3A6DD-0D2A-07B7-BD5B-7F591982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6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EECFF-5555-AFD2-8F3C-FA70462D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38BE0B-A8A9-6DC0-2E1A-5B0FA91A0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A8155C-9154-6B59-BEF9-33FA4A39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413E-6CDB-4D7F-A4FD-36EB09ADB1F2}" type="datetime1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FEA90D-30C1-E77A-0066-F97DC1BC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EE1A3C-0C0A-AE75-7B25-3185157D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22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A16048-7835-D93E-EAB3-84C3AAD43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0050AB-454A-AE4C-C709-6A7587173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34C27-158F-BB12-70F2-60957CDF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C4E7-C839-4A46-8ADD-6489A356FBA4}" type="datetime1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AB29CD-60F6-B410-DFC5-55774D69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B669FC-8936-73E5-F2EA-C52994A2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2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50491-8C74-4414-C70B-56C0D650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F3193B-DC0D-29DE-6B03-5562BB9DB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D43D52-6C9B-CB0A-227E-5B2D6872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6393-7FCF-4176-8856-9E2B4D660F16}" type="datetime1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50883-E95B-121B-4732-25625AAC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FF77BC-928D-3C90-6F53-DC4DEA67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88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F0DDF-8B08-FD9B-A715-00EF50E9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9415CB-39A0-CF60-08C8-E571E034F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5424BF-CD45-3271-5DF9-ED3A544C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22C9-65E9-4F19-BC2A-BAD39C66B09D}" type="datetime1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1D43A4-9534-0C1B-42AF-C2CD0B9F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C752CD-FB26-EB58-3F61-B0729267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98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BC4F8-9297-066F-867A-0F1FE9C4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EAB97D-40BA-5A18-3C3C-69A96079D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6361C2-600B-7F7A-068D-6AD70CFA5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0E33C9-F506-DC31-5388-C20A55C9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061-F2BC-4027-A26B-3D4294FD9450}" type="datetime1">
              <a:rPr lang="de-DE" smtClean="0"/>
              <a:t>25.06.2023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FBA6EA-0803-EC56-3111-67E818EE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5F923F-08DD-1C73-FBF7-F597FEF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28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AB851-22AA-661A-51AA-5D0EE432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EE4806-D3DE-6E34-A203-4AC0E90B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2BECBD-E278-96FF-EC9C-F817C17AB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A97E1A-B355-64FC-546B-42A633427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DFA1E45-5C89-FB2F-5580-A8C64E93B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5A9D767-D5F2-1334-E047-191FF46D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B130-0F69-428F-BFD8-557C229CC8BE}" type="datetime1">
              <a:rPr lang="de-DE" smtClean="0"/>
              <a:t>25.06.2023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743B35C-04A1-0923-8A99-23B195E9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755ED4-9B9B-64D5-B15F-005FD916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30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C41D8-1CE4-05E3-2906-4C6D709E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7874DC-DBB0-03FD-9E5D-8E181FDF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887E-AD6F-4029-8B83-8E4ADDD466DA}" type="datetime1">
              <a:rPr lang="de-DE" smtClean="0"/>
              <a:t>25.06.2023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CD0F6C-17DF-CA38-0E18-56BAA36C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A1BE82-5A30-20B9-8E5B-9F386252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94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06C587-B7EB-06A2-B3C7-4D862C83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6501-4860-412B-8F45-F2EF22BEE2FD}" type="datetime1">
              <a:rPr lang="de-DE" smtClean="0"/>
              <a:t>25.06.2023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FA6346-3EEA-D75D-DA68-A1D87663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289C90-D5B2-EC7B-9FC2-890C582C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88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F9545-0671-5A55-B5DA-8265265B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C39BB1-80ED-CC95-8BB0-AC3E9EC0E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ED1059-AAE7-C2DA-2CF3-C14AFC7BB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4D66BE-B7D5-DDF2-663B-8B1DB534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E5AD-9BE2-44D3-887A-4A47B7223428}" type="datetime1">
              <a:rPr lang="de-DE" smtClean="0"/>
              <a:t>25.06.2023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6F92F0-1164-343E-8579-56CD8EE6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BD64DB-0F89-DEBB-055C-1A936B2E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8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42945-3143-9C9A-23B1-4751FA74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601D196-3F9B-572C-728C-4E9992C4B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9C192E-A44B-7105-A040-0803BB4F8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96D85D-39A3-C917-504E-1BA47B17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B207-9CF9-4E83-9B83-EBD45BC3A01C}" type="datetime1">
              <a:rPr lang="de-DE" smtClean="0"/>
              <a:t>25.06.2023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53EEAC-CE44-D2BA-522F-EA1817F0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50E3BF-064A-3034-E880-5F102E02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14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1114E2-250F-8399-D5FE-A56CD278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1B6339-F8E2-B325-9116-0256C8E30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C84351-0E9A-48B2-5163-8AD6E7877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5AF4-8033-43EF-BEC6-196D91D9E7D2}" type="datetime1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BC8D5C-FFE8-C10A-F575-B7719771A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CD6909-6E78-F897-CEC3-607BA31B2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58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3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1DDE39-4BD1-F47E-B4A3-3E72EA742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200" y="819374"/>
            <a:ext cx="480917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  <a:t>Michiel Lieuwma</a:t>
            </a:r>
            <a:br>
              <a:rPr lang="en-US" sz="5400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</a:br>
            <a:br>
              <a:rPr lang="en-US" sz="5400" i="1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 err="1">
                <a:solidFill>
                  <a:srgbClr val="008576"/>
                </a:solidFill>
                <a:latin typeface="+mj-lt"/>
                <a:ea typeface="+mj-ea"/>
                <a:cs typeface="+mj-cs"/>
              </a:rPr>
              <a:t>Meester</a:t>
            </a:r>
            <a:endParaRPr lang="en-US" sz="5400" b="1" kern="1200" dirty="0">
              <a:solidFill>
                <a:srgbClr val="008576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C:\Users\bvand_01\AppData\Local\Microsoft\Windows\INetCache\Content.MSO\8F646147.tmp">
            <a:extLst>
              <a:ext uri="{FF2B5EF4-FFF2-40B4-BE49-F238E27FC236}">
                <a16:creationId xmlns:a16="http://schemas.microsoft.com/office/drawing/2014/main" id="{7168BE25-ABD4-49AB-967B-FC986E9F0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2581" r="27114" b="4032"/>
          <a:stretch/>
        </p:blipFill>
        <p:spPr bwMode="auto">
          <a:xfrm>
            <a:off x="1396949" y="2423149"/>
            <a:ext cx="2549065" cy="313445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7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BA54C4E-FD03-44A1-97C4-A0C116CD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2190CE5-4F71-435C-9D65-D1673E27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769" y="3487234"/>
            <a:ext cx="4044917" cy="269661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B84B397-393B-4E9B-8CA1-4086DB4EE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9325"/>
            <a:ext cx="3865647" cy="2757045"/>
          </a:xfrm>
          <a:prstGeom prst="rect">
            <a:avLst/>
          </a:prstGeom>
        </p:spPr>
      </p:pic>
      <p:pic>
        <p:nvPicPr>
          <p:cNvPr id="42" name="Grafik 41" descr="Ein Bild, das Text, Person, computer, Computer enthält.&#10;&#10;Automatisch generierte Beschreibung">
            <a:extLst>
              <a:ext uri="{FF2B5EF4-FFF2-40B4-BE49-F238E27FC236}">
                <a16:creationId xmlns:a16="http://schemas.microsoft.com/office/drawing/2014/main" id="{B756A08E-1E41-4BBB-8D44-697389B118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7" y="3781583"/>
            <a:ext cx="4258408" cy="210791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131D3F5-63F6-4A35-A4F3-16B6974FC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47" y="502606"/>
            <a:ext cx="3865647" cy="25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7B7ADE2-A796-4D1D-A69C-70664BA7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945D3E-64FD-4017-A979-E28EF81B9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566" y="3235741"/>
            <a:ext cx="4365668" cy="29896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71712F7-736D-4D99-BEBB-35F68FBF8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91" y="210317"/>
            <a:ext cx="3863420" cy="258468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736C3C-D9E2-42F1-A819-04EF5884F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939" y="3535067"/>
            <a:ext cx="3782608" cy="25244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0057F76-C7EC-45E7-A9BC-DC0DB2BD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549" y="404011"/>
            <a:ext cx="4041998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657ACB-FF6B-3153-2DF0-E74F1204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11" y="1101724"/>
            <a:ext cx="8153400" cy="4351338"/>
          </a:xfrm>
        </p:spPr>
        <p:txBody>
          <a:bodyPr/>
          <a:lstStyle/>
          <a:p>
            <a:pPr marL="0" indent="0">
              <a:buNone/>
            </a:pPr>
            <a:endParaRPr lang="nl-NL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72C961-C65A-0E75-82B4-DAFD899F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5F0DE5-C050-977D-87CF-1D4636CAF2DE}"/>
              </a:ext>
            </a:extLst>
          </p:cNvPr>
          <p:cNvSpPr txBox="1"/>
          <p:nvPr/>
        </p:nvSpPr>
        <p:spPr>
          <a:xfrm>
            <a:off x="10009013" y="701614"/>
            <a:ext cx="185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leeservaring 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</a:t>
            </a:r>
            <a:endParaRPr lang="de-DE" sz="2000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43806B4-F7C4-F5E0-21C9-AC1303EF5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93885"/>
              </p:ext>
            </p:extLst>
          </p:nvPr>
        </p:nvGraphicFramePr>
        <p:xfrm>
          <a:off x="644470" y="1655476"/>
          <a:ext cx="11388504" cy="46579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498">
                  <a:extLst>
                    <a:ext uri="{9D8B030D-6E8A-4147-A177-3AD203B41FA5}">
                      <a16:colId xmlns:a16="http://schemas.microsoft.com/office/drawing/2014/main" val="2874255641"/>
                    </a:ext>
                  </a:extLst>
                </a:gridCol>
                <a:gridCol w="2846498">
                  <a:extLst>
                    <a:ext uri="{9D8B030D-6E8A-4147-A177-3AD203B41FA5}">
                      <a16:colId xmlns:a16="http://schemas.microsoft.com/office/drawing/2014/main" val="2239782935"/>
                    </a:ext>
                  </a:extLst>
                </a:gridCol>
                <a:gridCol w="2847754">
                  <a:extLst>
                    <a:ext uri="{9D8B030D-6E8A-4147-A177-3AD203B41FA5}">
                      <a16:colId xmlns:a16="http://schemas.microsoft.com/office/drawing/2014/main" val="1895738626"/>
                    </a:ext>
                  </a:extLst>
                </a:gridCol>
                <a:gridCol w="2847754">
                  <a:extLst>
                    <a:ext uri="{9D8B030D-6E8A-4147-A177-3AD203B41FA5}">
                      <a16:colId xmlns:a16="http://schemas.microsoft.com/office/drawing/2014/main" val="3980968299"/>
                    </a:ext>
                  </a:extLst>
                </a:gridCol>
              </a:tblGrid>
              <a:tr h="4657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blij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beledigd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woedend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2800" dirty="0" err="1">
                          <a:effectLst/>
                        </a:rPr>
                        <a:t>trots</a:t>
                      </a:r>
                      <a:r>
                        <a:rPr lang="de-DE" sz="2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2800" dirty="0" err="1">
                          <a:effectLst/>
                        </a:rPr>
                        <a:t>gefrustreerd</a:t>
                      </a:r>
                      <a:r>
                        <a:rPr lang="de-DE" sz="2800" dirty="0">
                          <a:effectLst/>
                        </a:rPr>
                        <a:t> 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verbaasd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wanhopig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verdrietig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bang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in de war 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sceptisch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tevreden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ontspannen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onwetend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vrolijk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grappig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goed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onschuldig </a:t>
                      </a:r>
                      <a:endParaRPr lang="de-DE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00197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49AC018-C2CC-14F5-977D-189F549A0EF2}"/>
              </a:ext>
            </a:extLst>
          </p:cNvPr>
          <p:cNvSpPr txBox="1"/>
          <p:nvPr/>
        </p:nvSpPr>
        <p:spPr>
          <a:xfrm>
            <a:off x="644470" y="241378"/>
            <a:ext cx="6092190" cy="11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 ik dit lees voel ik me...</a:t>
            </a:r>
            <a:endParaRPr lang="de-D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0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A5447-078D-37BE-44A0-F2619E47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Bronnen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CF4735-31BC-F4A7-4A8C-ED507ACA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F61B03C-30EA-3DE9-A2E7-F05C3E59AA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40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Michiel Lieuwma. </a:t>
            </a:r>
            <a:r>
              <a:rPr lang="nl-NL" sz="2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Meester</a:t>
            </a:r>
            <a:r>
              <a:rPr lang="nl-NL" sz="2400" i="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(2009). </a:t>
            </a:r>
          </a:p>
          <a:p>
            <a:endParaRPr lang="nl-NL" sz="2400" i="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15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Breitbild</PresentationFormat>
  <Paragraphs>31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Michiel Lieuwma  Meester</vt:lpstr>
      <vt:lpstr>PowerPoint-Präsentation</vt:lpstr>
      <vt:lpstr>PowerPoint-Präsentation</vt:lpstr>
      <vt:lpstr>PowerPoint-Präsentation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Watersnood (1964)</dc:title>
  <dc:creator>Alina Viermann</dc:creator>
  <cp:lastModifiedBy>Alina Viermann</cp:lastModifiedBy>
  <cp:revision>50</cp:revision>
  <dcterms:created xsi:type="dcterms:W3CDTF">2023-04-26T12:00:57Z</dcterms:created>
  <dcterms:modified xsi:type="dcterms:W3CDTF">2023-06-25T16:09:32Z</dcterms:modified>
</cp:coreProperties>
</file>