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5">
  <p:sldMasterIdLst>
    <p:sldMasterId id="2147483648" r:id="rId1"/>
  </p:sldMasterIdLst>
  <p:notesMasterIdLst>
    <p:notesMasterId r:id="rId8"/>
  </p:notesMasterIdLst>
  <p:sldIdLst>
    <p:sldId id="256" r:id="rId2"/>
    <p:sldId id="268" r:id="rId3"/>
    <p:sldId id="273" r:id="rId4"/>
    <p:sldId id="275" r:id="rId5"/>
    <p:sldId id="274" r:id="rId6"/>
    <p:sldId id="269" r:id="rId7"/>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57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2838BEF-8BB2-4498-84A7-C5851F593DF1}" styleName="Mittlere Formatvorlage 4 - Akz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BDBED569-4797-4DF1-A0F4-6AAB3CD982D8}" styleName="Helle Formatvorlage 3 - Akz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E8B1032C-EA38-4F05-BA0D-38AFFFC7BED3}" styleName="Helle Formatvorlage 3 - Akz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5DA37D80-6434-44D0-A028-1B22A696006F}" styleName="Helle Formatvorlage 3 - Akz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C4B1156A-380E-4F78-BDF5-A606A8083BF9}" styleName="Mittlere Formatvorlage 4 - Akz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16D9F66E-5EB9-4882-86FB-DCBF35E3C3E4}" styleName="Mittlere Formatvorlage 4 - Akz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8A107856-5554-42FB-B03E-39F5DBC370BA}" styleName="Mittlere Formatvorlage 4 - Akz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DF47974-2FE8-453D-86B4-04E28926DD88}" type="datetimeFigureOut">
              <a:rPr lang="de-DE" smtClean="0"/>
              <a:t>14.02.2024</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2C5B566-2AE8-484B-BEF8-2CEF1F661DD3}" type="slidenum">
              <a:rPr lang="de-DE" smtClean="0"/>
              <a:t>‹Nr.›</a:t>
            </a:fld>
            <a:endParaRPr lang="de-DE"/>
          </a:p>
        </p:txBody>
      </p:sp>
    </p:spTree>
    <p:extLst>
      <p:ext uri="{BB962C8B-B14F-4D97-AF65-F5344CB8AC3E}">
        <p14:creationId xmlns:p14="http://schemas.microsoft.com/office/powerpoint/2010/main" val="33129270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8780EA5-64EB-D738-6B62-F77F7E4FE589}"/>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DAD67B08-1759-06EE-6CB1-A1B601BE8DB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4B92ADDF-38D1-DB01-7997-B68230E17416}"/>
              </a:ext>
            </a:extLst>
          </p:cNvPr>
          <p:cNvSpPr>
            <a:spLocks noGrp="1"/>
          </p:cNvSpPr>
          <p:nvPr>
            <p:ph type="dt" sz="half" idx="10"/>
          </p:nvPr>
        </p:nvSpPr>
        <p:spPr/>
        <p:txBody>
          <a:bodyPr/>
          <a:lstStyle/>
          <a:p>
            <a:fld id="{60B35F1A-8131-458D-84F6-E8BE5245CCCE}" type="datetime1">
              <a:rPr lang="de-DE" smtClean="0"/>
              <a:t>14.02.2024</a:t>
            </a:fld>
            <a:endParaRPr lang="de-DE"/>
          </a:p>
        </p:txBody>
      </p:sp>
      <p:sp>
        <p:nvSpPr>
          <p:cNvPr id="5" name="Fußzeilenplatzhalter 4">
            <a:extLst>
              <a:ext uri="{FF2B5EF4-FFF2-40B4-BE49-F238E27FC236}">
                <a16:creationId xmlns:a16="http://schemas.microsoft.com/office/drawing/2014/main" id="{4B5EF65F-3541-B9B5-A997-D308010EE61A}"/>
              </a:ext>
            </a:extLst>
          </p:cNvPr>
          <p:cNvSpPr>
            <a:spLocks noGrp="1"/>
          </p:cNvSpPr>
          <p:nvPr>
            <p:ph type="ftr" sz="quarter" idx="11"/>
          </p:nvPr>
        </p:nvSpPr>
        <p:spPr/>
        <p:txBody>
          <a:bodyPr/>
          <a:lstStyle/>
          <a:p>
            <a:r>
              <a:rPr lang="de-DE"/>
              <a:t>Lyrisch! Niederländisch lernen mit Literatur</a:t>
            </a:r>
          </a:p>
        </p:txBody>
      </p:sp>
      <p:sp>
        <p:nvSpPr>
          <p:cNvPr id="6" name="Foliennummernplatzhalter 5">
            <a:extLst>
              <a:ext uri="{FF2B5EF4-FFF2-40B4-BE49-F238E27FC236}">
                <a16:creationId xmlns:a16="http://schemas.microsoft.com/office/drawing/2014/main" id="{1593A6DD-0D2A-07B7-BD5B-7F5919826091}"/>
              </a:ext>
            </a:extLst>
          </p:cNvPr>
          <p:cNvSpPr>
            <a:spLocks noGrp="1"/>
          </p:cNvSpPr>
          <p:nvPr>
            <p:ph type="sldNum" sz="quarter" idx="12"/>
          </p:nvPr>
        </p:nvSpPr>
        <p:spPr/>
        <p:txBody>
          <a:bodyPr/>
          <a:lstStyle/>
          <a:p>
            <a:fld id="{F2971930-46CA-47BC-9BDD-5E44E4775B26}" type="slidenum">
              <a:rPr lang="de-DE" smtClean="0"/>
              <a:t>‹Nr.›</a:t>
            </a:fld>
            <a:endParaRPr lang="de-DE"/>
          </a:p>
        </p:txBody>
      </p:sp>
    </p:spTree>
    <p:extLst>
      <p:ext uri="{BB962C8B-B14F-4D97-AF65-F5344CB8AC3E}">
        <p14:creationId xmlns:p14="http://schemas.microsoft.com/office/powerpoint/2010/main" val="38479600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E6EECFF-5555-AFD2-8F3C-FA70462DBBF9}"/>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1D38BE0B-A8A9-6DC0-2E1A-5B0FA91A02D8}"/>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75A8155C-9154-6B59-BEF9-33FA4A39C42D}"/>
              </a:ext>
            </a:extLst>
          </p:cNvPr>
          <p:cNvSpPr>
            <a:spLocks noGrp="1"/>
          </p:cNvSpPr>
          <p:nvPr>
            <p:ph type="dt" sz="half" idx="10"/>
          </p:nvPr>
        </p:nvSpPr>
        <p:spPr/>
        <p:txBody>
          <a:bodyPr/>
          <a:lstStyle/>
          <a:p>
            <a:fld id="{0A95413E-6CDB-4D7F-A4FD-36EB09ADB1F2}" type="datetime1">
              <a:rPr lang="de-DE" smtClean="0"/>
              <a:t>14.02.2024</a:t>
            </a:fld>
            <a:endParaRPr lang="de-DE"/>
          </a:p>
        </p:txBody>
      </p:sp>
      <p:sp>
        <p:nvSpPr>
          <p:cNvPr id="5" name="Fußzeilenplatzhalter 4">
            <a:extLst>
              <a:ext uri="{FF2B5EF4-FFF2-40B4-BE49-F238E27FC236}">
                <a16:creationId xmlns:a16="http://schemas.microsoft.com/office/drawing/2014/main" id="{C2FEA90D-30C1-E77A-0066-F97DC1BC5B3E}"/>
              </a:ext>
            </a:extLst>
          </p:cNvPr>
          <p:cNvSpPr>
            <a:spLocks noGrp="1"/>
          </p:cNvSpPr>
          <p:nvPr>
            <p:ph type="ftr" sz="quarter" idx="11"/>
          </p:nvPr>
        </p:nvSpPr>
        <p:spPr/>
        <p:txBody>
          <a:bodyPr/>
          <a:lstStyle/>
          <a:p>
            <a:r>
              <a:rPr lang="de-DE"/>
              <a:t>Lyrisch! Niederländisch lernen mit Literatur</a:t>
            </a:r>
          </a:p>
        </p:txBody>
      </p:sp>
      <p:sp>
        <p:nvSpPr>
          <p:cNvPr id="6" name="Foliennummernplatzhalter 5">
            <a:extLst>
              <a:ext uri="{FF2B5EF4-FFF2-40B4-BE49-F238E27FC236}">
                <a16:creationId xmlns:a16="http://schemas.microsoft.com/office/drawing/2014/main" id="{53EE1A3C-0C0A-AE75-7B25-3185157DD806}"/>
              </a:ext>
            </a:extLst>
          </p:cNvPr>
          <p:cNvSpPr>
            <a:spLocks noGrp="1"/>
          </p:cNvSpPr>
          <p:nvPr>
            <p:ph type="sldNum" sz="quarter" idx="12"/>
          </p:nvPr>
        </p:nvSpPr>
        <p:spPr/>
        <p:txBody>
          <a:bodyPr/>
          <a:lstStyle/>
          <a:p>
            <a:fld id="{F2971930-46CA-47BC-9BDD-5E44E4775B26}" type="slidenum">
              <a:rPr lang="de-DE" smtClean="0"/>
              <a:t>‹Nr.›</a:t>
            </a:fld>
            <a:endParaRPr lang="de-DE"/>
          </a:p>
        </p:txBody>
      </p:sp>
    </p:spTree>
    <p:extLst>
      <p:ext uri="{BB962C8B-B14F-4D97-AF65-F5344CB8AC3E}">
        <p14:creationId xmlns:p14="http://schemas.microsoft.com/office/powerpoint/2010/main" val="40602293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5DA16048-7835-D93E-EAB3-84C3AAD43B85}"/>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CF0050AB-454A-AE4C-C709-6A758717379E}"/>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B2E34C27-158F-BB12-70F2-60957CDF6EA3}"/>
              </a:ext>
            </a:extLst>
          </p:cNvPr>
          <p:cNvSpPr>
            <a:spLocks noGrp="1"/>
          </p:cNvSpPr>
          <p:nvPr>
            <p:ph type="dt" sz="half" idx="10"/>
          </p:nvPr>
        </p:nvSpPr>
        <p:spPr/>
        <p:txBody>
          <a:bodyPr/>
          <a:lstStyle/>
          <a:p>
            <a:fld id="{AAB3C4E7-C839-4A46-8ADD-6489A356FBA4}" type="datetime1">
              <a:rPr lang="de-DE" smtClean="0"/>
              <a:t>14.02.2024</a:t>
            </a:fld>
            <a:endParaRPr lang="de-DE"/>
          </a:p>
        </p:txBody>
      </p:sp>
      <p:sp>
        <p:nvSpPr>
          <p:cNvPr id="5" name="Fußzeilenplatzhalter 4">
            <a:extLst>
              <a:ext uri="{FF2B5EF4-FFF2-40B4-BE49-F238E27FC236}">
                <a16:creationId xmlns:a16="http://schemas.microsoft.com/office/drawing/2014/main" id="{49AB29CD-60F6-B410-DFC5-55774D692BF3}"/>
              </a:ext>
            </a:extLst>
          </p:cNvPr>
          <p:cNvSpPr>
            <a:spLocks noGrp="1"/>
          </p:cNvSpPr>
          <p:nvPr>
            <p:ph type="ftr" sz="quarter" idx="11"/>
          </p:nvPr>
        </p:nvSpPr>
        <p:spPr/>
        <p:txBody>
          <a:bodyPr/>
          <a:lstStyle/>
          <a:p>
            <a:r>
              <a:rPr lang="de-DE"/>
              <a:t>Lyrisch! Niederländisch lernen mit Literatur</a:t>
            </a:r>
          </a:p>
        </p:txBody>
      </p:sp>
      <p:sp>
        <p:nvSpPr>
          <p:cNvPr id="6" name="Foliennummernplatzhalter 5">
            <a:extLst>
              <a:ext uri="{FF2B5EF4-FFF2-40B4-BE49-F238E27FC236}">
                <a16:creationId xmlns:a16="http://schemas.microsoft.com/office/drawing/2014/main" id="{7DB669FC-8936-73E5-F2EA-C52994A29A98}"/>
              </a:ext>
            </a:extLst>
          </p:cNvPr>
          <p:cNvSpPr>
            <a:spLocks noGrp="1"/>
          </p:cNvSpPr>
          <p:nvPr>
            <p:ph type="sldNum" sz="quarter" idx="12"/>
          </p:nvPr>
        </p:nvSpPr>
        <p:spPr/>
        <p:txBody>
          <a:bodyPr/>
          <a:lstStyle/>
          <a:p>
            <a:fld id="{F2971930-46CA-47BC-9BDD-5E44E4775B26}" type="slidenum">
              <a:rPr lang="de-DE" smtClean="0"/>
              <a:t>‹Nr.›</a:t>
            </a:fld>
            <a:endParaRPr lang="de-DE"/>
          </a:p>
        </p:txBody>
      </p:sp>
    </p:spTree>
    <p:extLst>
      <p:ext uri="{BB962C8B-B14F-4D97-AF65-F5344CB8AC3E}">
        <p14:creationId xmlns:p14="http://schemas.microsoft.com/office/powerpoint/2010/main" val="4952672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EB50491-8C74-4414-C70B-56C0D65021ED}"/>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6DF3193B-DC0D-29DE-6B03-5562BB9DB239}"/>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D6D43D52-6C9B-CB0A-227E-5B2D6872B36C}"/>
              </a:ext>
            </a:extLst>
          </p:cNvPr>
          <p:cNvSpPr>
            <a:spLocks noGrp="1"/>
          </p:cNvSpPr>
          <p:nvPr>
            <p:ph type="dt" sz="half" idx="10"/>
          </p:nvPr>
        </p:nvSpPr>
        <p:spPr/>
        <p:txBody>
          <a:bodyPr/>
          <a:lstStyle/>
          <a:p>
            <a:fld id="{5F426393-7FCF-4176-8856-9E2B4D660F16}" type="datetime1">
              <a:rPr lang="de-DE" smtClean="0"/>
              <a:t>14.02.2024</a:t>
            </a:fld>
            <a:endParaRPr lang="de-DE"/>
          </a:p>
        </p:txBody>
      </p:sp>
      <p:sp>
        <p:nvSpPr>
          <p:cNvPr id="5" name="Fußzeilenplatzhalter 4">
            <a:extLst>
              <a:ext uri="{FF2B5EF4-FFF2-40B4-BE49-F238E27FC236}">
                <a16:creationId xmlns:a16="http://schemas.microsoft.com/office/drawing/2014/main" id="{D1250883-E95B-121B-4732-25625AAC7072}"/>
              </a:ext>
            </a:extLst>
          </p:cNvPr>
          <p:cNvSpPr>
            <a:spLocks noGrp="1"/>
          </p:cNvSpPr>
          <p:nvPr>
            <p:ph type="ftr" sz="quarter" idx="11"/>
          </p:nvPr>
        </p:nvSpPr>
        <p:spPr/>
        <p:txBody>
          <a:bodyPr/>
          <a:lstStyle/>
          <a:p>
            <a:r>
              <a:rPr lang="de-DE"/>
              <a:t>Lyrisch! Niederländisch lernen mit Literatur</a:t>
            </a:r>
          </a:p>
        </p:txBody>
      </p:sp>
      <p:sp>
        <p:nvSpPr>
          <p:cNvPr id="6" name="Foliennummernplatzhalter 5">
            <a:extLst>
              <a:ext uri="{FF2B5EF4-FFF2-40B4-BE49-F238E27FC236}">
                <a16:creationId xmlns:a16="http://schemas.microsoft.com/office/drawing/2014/main" id="{66FF77BC-928D-3C90-6F53-DC4DEA67A225}"/>
              </a:ext>
            </a:extLst>
          </p:cNvPr>
          <p:cNvSpPr>
            <a:spLocks noGrp="1"/>
          </p:cNvSpPr>
          <p:nvPr>
            <p:ph type="sldNum" sz="quarter" idx="12"/>
          </p:nvPr>
        </p:nvSpPr>
        <p:spPr/>
        <p:txBody>
          <a:bodyPr/>
          <a:lstStyle/>
          <a:p>
            <a:fld id="{F2971930-46CA-47BC-9BDD-5E44E4775B26}" type="slidenum">
              <a:rPr lang="de-DE" smtClean="0"/>
              <a:t>‹Nr.›</a:t>
            </a:fld>
            <a:endParaRPr lang="de-DE"/>
          </a:p>
        </p:txBody>
      </p:sp>
    </p:spTree>
    <p:extLst>
      <p:ext uri="{BB962C8B-B14F-4D97-AF65-F5344CB8AC3E}">
        <p14:creationId xmlns:p14="http://schemas.microsoft.com/office/powerpoint/2010/main" val="13288808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C3F0DDF-8B08-FD9B-A715-00EF50E938F1}"/>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6B9415CB-39A0-CF60-08C8-E571E034FEA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A55424BF-CD45-3271-5DF9-ED3A544C938F}"/>
              </a:ext>
            </a:extLst>
          </p:cNvPr>
          <p:cNvSpPr>
            <a:spLocks noGrp="1"/>
          </p:cNvSpPr>
          <p:nvPr>
            <p:ph type="dt" sz="half" idx="10"/>
          </p:nvPr>
        </p:nvSpPr>
        <p:spPr/>
        <p:txBody>
          <a:bodyPr/>
          <a:lstStyle/>
          <a:p>
            <a:fld id="{6AA722C9-65E9-4F19-BC2A-BAD39C66B09D}" type="datetime1">
              <a:rPr lang="de-DE" smtClean="0"/>
              <a:t>14.02.2024</a:t>
            </a:fld>
            <a:endParaRPr lang="de-DE"/>
          </a:p>
        </p:txBody>
      </p:sp>
      <p:sp>
        <p:nvSpPr>
          <p:cNvPr id="5" name="Fußzeilenplatzhalter 4">
            <a:extLst>
              <a:ext uri="{FF2B5EF4-FFF2-40B4-BE49-F238E27FC236}">
                <a16:creationId xmlns:a16="http://schemas.microsoft.com/office/drawing/2014/main" id="{481D43A4-9534-0C1B-42AF-C2CD0B9FB00E}"/>
              </a:ext>
            </a:extLst>
          </p:cNvPr>
          <p:cNvSpPr>
            <a:spLocks noGrp="1"/>
          </p:cNvSpPr>
          <p:nvPr>
            <p:ph type="ftr" sz="quarter" idx="11"/>
          </p:nvPr>
        </p:nvSpPr>
        <p:spPr/>
        <p:txBody>
          <a:bodyPr/>
          <a:lstStyle/>
          <a:p>
            <a:r>
              <a:rPr lang="de-DE"/>
              <a:t>Lyrisch! Niederländisch lernen mit Literatur</a:t>
            </a:r>
          </a:p>
        </p:txBody>
      </p:sp>
      <p:sp>
        <p:nvSpPr>
          <p:cNvPr id="6" name="Foliennummernplatzhalter 5">
            <a:extLst>
              <a:ext uri="{FF2B5EF4-FFF2-40B4-BE49-F238E27FC236}">
                <a16:creationId xmlns:a16="http://schemas.microsoft.com/office/drawing/2014/main" id="{60C752CD-FB26-EB58-3F61-B07292674615}"/>
              </a:ext>
            </a:extLst>
          </p:cNvPr>
          <p:cNvSpPr>
            <a:spLocks noGrp="1"/>
          </p:cNvSpPr>
          <p:nvPr>
            <p:ph type="sldNum" sz="quarter" idx="12"/>
          </p:nvPr>
        </p:nvSpPr>
        <p:spPr/>
        <p:txBody>
          <a:bodyPr/>
          <a:lstStyle/>
          <a:p>
            <a:fld id="{F2971930-46CA-47BC-9BDD-5E44E4775B26}" type="slidenum">
              <a:rPr lang="de-DE" smtClean="0"/>
              <a:t>‹Nr.›</a:t>
            </a:fld>
            <a:endParaRPr lang="de-DE"/>
          </a:p>
        </p:txBody>
      </p:sp>
    </p:spTree>
    <p:extLst>
      <p:ext uri="{BB962C8B-B14F-4D97-AF65-F5344CB8AC3E}">
        <p14:creationId xmlns:p14="http://schemas.microsoft.com/office/powerpoint/2010/main" val="14069894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F1BC4F8-9297-066F-867A-0F1FE9C49A94}"/>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23EAB97D-40BA-5A18-3C3C-69A96079DB28}"/>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3E6361C2-600B-7F7A-068D-6AD70CFA5175}"/>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E50E33C9-F506-DC31-5388-C20A55C9F362}"/>
              </a:ext>
            </a:extLst>
          </p:cNvPr>
          <p:cNvSpPr>
            <a:spLocks noGrp="1"/>
          </p:cNvSpPr>
          <p:nvPr>
            <p:ph type="dt" sz="half" idx="10"/>
          </p:nvPr>
        </p:nvSpPr>
        <p:spPr/>
        <p:txBody>
          <a:bodyPr/>
          <a:lstStyle/>
          <a:p>
            <a:fld id="{E3939061-F2BC-4027-A26B-3D4294FD9450}" type="datetime1">
              <a:rPr lang="de-DE" smtClean="0"/>
              <a:t>14.02.2024</a:t>
            </a:fld>
            <a:endParaRPr lang="de-DE"/>
          </a:p>
        </p:txBody>
      </p:sp>
      <p:sp>
        <p:nvSpPr>
          <p:cNvPr id="6" name="Fußzeilenplatzhalter 5">
            <a:extLst>
              <a:ext uri="{FF2B5EF4-FFF2-40B4-BE49-F238E27FC236}">
                <a16:creationId xmlns:a16="http://schemas.microsoft.com/office/drawing/2014/main" id="{76FBA6EA-0803-EC56-3111-67E818EEE33C}"/>
              </a:ext>
            </a:extLst>
          </p:cNvPr>
          <p:cNvSpPr>
            <a:spLocks noGrp="1"/>
          </p:cNvSpPr>
          <p:nvPr>
            <p:ph type="ftr" sz="quarter" idx="11"/>
          </p:nvPr>
        </p:nvSpPr>
        <p:spPr/>
        <p:txBody>
          <a:bodyPr/>
          <a:lstStyle/>
          <a:p>
            <a:r>
              <a:rPr lang="de-DE"/>
              <a:t>Lyrisch! Niederländisch lernen mit Literatur</a:t>
            </a:r>
          </a:p>
        </p:txBody>
      </p:sp>
      <p:sp>
        <p:nvSpPr>
          <p:cNvPr id="7" name="Foliennummernplatzhalter 6">
            <a:extLst>
              <a:ext uri="{FF2B5EF4-FFF2-40B4-BE49-F238E27FC236}">
                <a16:creationId xmlns:a16="http://schemas.microsoft.com/office/drawing/2014/main" id="{8C5F923F-08DD-1C73-FBF7-F597FEFB67DB}"/>
              </a:ext>
            </a:extLst>
          </p:cNvPr>
          <p:cNvSpPr>
            <a:spLocks noGrp="1"/>
          </p:cNvSpPr>
          <p:nvPr>
            <p:ph type="sldNum" sz="quarter" idx="12"/>
          </p:nvPr>
        </p:nvSpPr>
        <p:spPr/>
        <p:txBody>
          <a:bodyPr/>
          <a:lstStyle/>
          <a:p>
            <a:fld id="{F2971930-46CA-47BC-9BDD-5E44E4775B26}" type="slidenum">
              <a:rPr lang="de-DE" smtClean="0"/>
              <a:t>‹Nr.›</a:t>
            </a:fld>
            <a:endParaRPr lang="de-DE"/>
          </a:p>
        </p:txBody>
      </p:sp>
    </p:spTree>
    <p:extLst>
      <p:ext uri="{BB962C8B-B14F-4D97-AF65-F5344CB8AC3E}">
        <p14:creationId xmlns:p14="http://schemas.microsoft.com/office/powerpoint/2010/main" val="41842895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8DAB851-22AA-661A-51AA-5D0EE43269DD}"/>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D0EE4806-D3DE-6E34-A203-4AC0E90B798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AE2BECBD-E278-96FF-EC9C-F817C17AB1D1}"/>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3EA97E1A-B355-64FC-546B-42A63342711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5DFA1E45-5C89-FB2F-5580-A8C64E93B94A}"/>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45A9D767-D5F2-1334-E047-191FF46D8646}"/>
              </a:ext>
            </a:extLst>
          </p:cNvPr>
          <p:cNvSpPr>
            <a:spLocks noGrp="1"/>
          </p:cNvSpPr>
          <p:nvPr>
            <p:ph type="dt" sz="half" idx="10"/>
          </p:nvPr>
        </p:nvSpPr>
        <p:spPr/>
        <p:txBody>
          <a:bodyPr/>
          <a:lstStyle/>
          <a:p>
            <a:fld id="{B6F3B130-0F69-428F-BFD8-557C229CC8BE}" type="datetime1">
              <a:rPr lang="de-DE" smtClean="0"/>
              <a:t>14.02.2024</a:t>
            </a:fld>
            <a:endParaRPr lang="de-DE"/>
          </a:p>
        </p:txBody>
      </p:sp>
      <p:sp>
        <p:nvSpPr>
          <p:cNvPr id="8" name="Fußzeilenplatzhalter 7">
            <a:extLst>
              <a:ext uri="{FF2B5EF4-FFF2-40B4-BE49-F238E27FC236}">
                <a16:creationId xmlns:a16="http://schemas.microsoft.com/office/drawing/2014/main" id="{2743B35C-04A1-0923-8A99-23B195E98EAF}"/>
              </a:ext>
            </a:extLst>
          </p:cNvPr>
          <p:cNvSpPr>
            <a:spLocks noGrp="1"/>
          </p:cNvSpPr>
          <p:nvPr>
            <p:ph type="ftr" sz="quarter" idx="11"/>
          </p:nvPr>
        </p:nvSpPr>
        <p:spPr/>
        <p:txBody>
          <a:bodyPr/>
          <a:lstStyle/>
          <a:p>
            <a:r>
              <a:rPr lang="de-DE"/>
              <a:t>Lyrisch! Niederländisch lernen mit Literatur</a:t>
            </a:r>
          </a:p>
        </p:txBody>
      </p:sp>
      <p:sp>
        <p:nvSpPr>
          <p:cNvPr id="9" name="Foliennummernplatzhalter 8">
            <a:extLst>
              <a:ext uri="{FF2B5EF4-FFF2-40B4-BE49-F238E27FC236}">
                <a16:creationId xmlns:a16="http://schemas.microsoft.com/office/drawing/2014/main" id="{DA755ED4-9B9B-64D5-B15F-005FD916453F}"/>
              </a:ext>
            </a:extLst>
          </p:cNvPr>
          <p:cNvSpPr>
            <a:spLocks noGrp="1"/>
          </p:cNvSpPr>
          <p:nvPr>
            <p:ph type="sldNum" sz="quarter" idx="12"/>
          </p:nvPr>
        </p:nvSpPr>
        <p:spPr/>
        <p:txBody>
          <a:bodyPr/>
          <a:lstStyle/>
          <a:p>
            <a:fld id="{F2971930-46CA-47BC-9BDD-5E44E4775B26}" type="slidenum">
              <a:rPr lang="de-DE" smtClean="0"/>
              <a:t>‹Nr.›</a:t>
            </a:fld>
            <a:endParaRPr lang="de-DE"/>
          </a:p>
        </p:txBody>
      </p:sp>
    </p:spTree>
    <p:extLst>
      <p:ext uri="{BB962C8B-B14F-4D97-AF65-F5344CB8AC3E}">
        <p14:creationId xmlns:p14="http://schemas.microsoft.com/office/powerpoint/2010/main" val="22543031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53C41D8-1CE4-05E3-2906-4C6D709EEEE0}"/>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B37874DC-DBB0-03FD-9E5D-8E181FDFB5FD}"/>
              </a:ext>
            </a:extLst>
          </p:cNvPr>
          <p:cNvSpPr>
            <a:spLocks noGrp="1"/>
          </p:cNvSpPr>
          <p:nvPr>
            <p:ph type="dt" sz="half" idx="10"/>
          </p:nvPr>
        </p:nvSpPr>
        <p:spPr/>
        <p:txBody>
          <a:bodyPr/>
          <a:lstStyle/>
          <a:p>
            <a:fld id="{BEEB887E-AD6F-4029-8B83-8E4ADDD466DA}" type="datetime1">
              <a:rPr lang="de-DE" smtClean="0"/>
              <a:t>14.02.2024</a:t>
            </a:fld>
            <a:endParaRPr lang="de-DE"/>
          </a:p>
        </p:txBody>
      </p:sp>
      <p:sp>
        <p:nvSpPr>
          <p:cNvPr id="4" name="Fußzeilenplatzhalter 3">
            <a:extLst>
              <a:ext uri="{FF2B5EF4-FFF2-40B4-BE49-F238E27FC236}">
                <a16:creationId xmlns:a16="http://schemas.microsoft.com/office/drawing/2014/main" id="{22CD0F6C-17DF-CA38-0E18-56BAA36CEBFF}"/>
              </a:ext>
            </a:extLst>
          </p:cNvPr>
          <p:cNvSpPr>
            <a:spLocks noGrp="1"/>
          </p:cNvSpPr>
          <p:nvPr>
            <p:ph type="ftr" sz="quarter" idx="11"/>
          </p:nvPr>
        </p:nvSpPr>
        <p:spPr/>
        <p:txBody>
          <a:bodyPr/>
          <a:lstStyle/>
          <a:p>
            <a:r>
              <a:rPr lang="de-DE"/>
              <a:t>Lyrisch! Niederländisch lernen mit Literatur</a:t>
            </a:r>
          </a:p>
        </p:txBody>
      </p:sp>
      <p:sp>
        <p:nvSpPr>
          <p:cNvPr id="5" name="Foliennummernplatzhalter 4">
            <a:extLst>
              <a:ext uri="{FF2B5EF4-FFF2-40B4-BE49-F238E27FC236}">
                <a16:creationId xmlns:a16="http://schemas.microsoft.com/office/drawing/2014/main" id="{3AA1BE82-5A30-20B9-8E5B-9F386252AA5A}"/>
              </a:ext>
            </a:extLst>
          </p:cNvPr>
          <p:cNvSpPr>
            <a:spLocks noGrp="1"/>
          </p:cNvSpPr>
          <p:nvPr>
            <p:ph type="sldNum" sz="quarter" idx="12"/>
          </p:nvPr>
        </p:nvSpPr>
        <p:spPr/>
        <p:txBody>
          <a:bodyPr/>
          <a:lstStyle/>
          <a:p>
            <a:fld id="{F2971930-46CA-47BC-9BDD-5E44E4775B26}" type="slidenum">
              <a:rPr lang="de-DE" smtClean="0"/>
              <a:t>‹Nr.›</a:t>
            </a:fld>
            <a:endParaRPr lang="de-DE"/>
          </a:p>
        </p:txBody>
      </p:sp>
    </p:spTree>
    <p:extLst>
      <p:ext uri="{BB962C8B-B14F-4D97-AF65-F5344CB8AC3E}">
        <p14:creationId xmlns:p14="http://schemas.microsoft.com/office/powerpoint/2010/main" val="22369434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6606C587-B7EB-06A2-B3C7-4D862C835E40}"/>
              </a:ext>
            </a:extLst>
          </p:cNvPr>
          <p:cNvSpPr>
            <a:spLocks noGrp="1"/>
          </p:cNvSpPr>
          <p:nvPr>
            <p:ph type="dt" sz="half" idx="10"/>
          </p:nvPr>
        </p:nvSpPr>
        <p:spPr/>
        <p:txBody>
          <a:bodyPr/>
          <a:lstStyle/>
          <a:p>
            <a:fld id="{508C6501-4860-412B-8F45-F2EF22BEE2FD}" type="datetime1">
              <a:rPr lang="de-DE" smtClean="0"/>
              <a:t>14.02.2024</a:t>
            </a:fld>
            <a:endParaRPr lang="de-DE"/>
          </a:p>
        </p:txBody>
      </p:sp>
      <p:sp>
        <p:nvSpPr>
          <p:cNvPr id="3" name="Fußzeilenplatzhalter 2">
            <a:extLst>
              <a:ext uri="{FF2B5EF4-FFF2-40B4-BE49-F238E27FC236}">
                <a16:creationId xmlns:a16="http://schemas.microsoft.com/office/drawing/2014/main" id="{28FA6346-3EEA-D75D-DA68-A1D87663B3EB}"/>
              </a:ext>
            </a:extLst>
          </p:cNvPr>
          <p:cNvSpPr>
            <a:spLocks noGrp="1"/>
          </p:cNvSpPr>
          <p:nvPr>
            <p:ph type="ftr" sz="quarter" idx="11"/>
          </p:nvPr>
        </p:nvSpPr>
        <p:spPr/>
        <p:txBody>
          <a:bodyPr/>
          <a:lstStyle/>
          <a:p>
            <a:r>
              <a:rPr lang="de-DE"/>
              <a:t>Lyrisch! Niederländisch lernen mit Literatur</a:t>
            </a:r>
          </a:p>
        </p:txBody>
      </p:sp>
      <p:sp>
        <p:nvSpPr>
          <p:cNvPr id="4" name="Foliennummernplatzhalter 3">
            <a:extLst>
              <a:ext uri="{FF2B5EF4-FFF2-40B4-BE49-F238E27FC236}">
                <a16:creationId xmlns:a16="http://schemas.microsoft.com/office/drawing/2014/main" id="{FF289C90-D5B2-EC7B-9FC2-890C582C0DB8}"/>
              </a:ext>
            </a:extLst>
          </p:cNvPr>
          <p:cNvSpPr>
            <a:spLocks noGrp="1"/>
          </p:cNvSpPr>
          <p:nvPr>
            <p:ph type="sldNum" sz="quarter" idx="12"/>
          </p:nvPr>
        </p:nvSpPr>
        <p:spPr/>
        <p:txBody>
          <a:bodyPr/>
          <a:lstStyle/>
          <a:p>
            <a:fld id="{F2971930-46CA-47BC-9BDD-5E44E4775B26}" type="slidenum">
              <a:rPr lang="de-DE" smtClean="0"/>
              <a:t>‹Nr.›</a:t>
            </a:fld>
            <a:endParaRPr lang="de-DE"/>
          </a:p>
        </p:txBody>
      </p:sp>
    </p:spTree>
    <p:extLst>
      <p:ext uri="{BB962C8B-B14F-4D97-AF65-F5344CB8AC3E}">
        <p14:creationId xmlns:p14="http://schemas.microsoft.com/office/powerpoint/2010/main" val="37728868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ACF9545-0671-5A55-B5DA-8265265B6E5F}"/>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0DC39BB1-80ED-CC95-8BB0-AC3E9EC0ED6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CAED1059-AAE7-C2DA-2CF3-C14AFC7BB9A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084D66BE-B7D5-DDF2-663B-8B1DB53476A1}"/>
              </a:ext>
            </a:extLst>
          </p:cNvPr>
          <p:cNvSpPr>
            <a:spLocks noGrp="1"/>
          </p:cNvSpPr>
          <p:nvPr>
            <p:ph type="dt" sz="half" idx="10"/>
          </p:nvPr>
        </p:nvSpPr>
        <p:spPr/>
        <p:txBody>
          <a:bodyPr/>
          <a:lstStyle/>
          <a:p>
            <a:fld id="{035FE5AD-9BE2-44D3-887A-4A47B7223428}" type="datetime1">
              <a:rPr lang="de-DE" smtClean="0"/>
              <a:t>14.02.2024</a:t>
            </a:fld>
            <a:endParaRPr lang="de-DE"/>
          </a:p>
        </p:txBody>
      </p:sp>
      <p:sp>
        <p:nvSpPr>
          <p:cNvPr id="6" name="Fußzeilenplatzhalter 5">
            <a:extLst>
              <a:ext uri="{FF2B5EF4-FFF2-40B4-BE49-F238E27FC236}">
                <a16:creationId xmlns:a16="http://schemas.microsoft.com/office/drawing/2014/main" id="{606F92F0-1164-343E-8579-56CD8EE652CC}"/>
              </a:ext>
            </a:extLst>
          </p:cNvPr>
          <p:cNvSpPr>
            <a:spLocks noGrp="1"/>
          </p:cNvSpPr>
          <p:nvPr>
            <p:ph type="ftr" sz="quarter" idx="11"/>
          </p:nvPr>
        </p:nvSpPr>
        <p:spPr/>
        <p:txBody>
          <a:bodyPr/>
          <a:lstStyle/>
          <a:p>
            <a:r>
              <a:rPr lang="de-DE"/>
              <a:t>Lyrisch! Niederländisch lernen mit Literatur</a:t>
            </a:r>
          </a:p>
        </p:txBody>
      </p:sp>
      <p:sp>
        <p:nvSpPr>
          <p:cNvPr id="7" name="Foliennummernplatzhalter 6">
            <a:extLst>
              <a:ext uri="{FF2B5EF4-FFF2-40B4-BE49-F238E27FC236}">
                <a16:creationId xmlns:a16="http://schemas.microsoft.com/office/drawing/2014/main" id="{0EBD64DB-0F89-DEBB-055C-1A936B2EF56D}"/>
              </a:ext>
            </a:extLst>
          </p:cNvPr>
          <p:cNvSpPr>
            <a:spLocks noGrp="1"/>
          </p:cNvSpPr>
          <p:nvPr>
            <p:ph type="sldNum" sz="quarter" idx="12"/>
          </p:nvPr>
        </p:nvSpPr>
        <p:spPr/>
        <p:txBody>
          <a:bodyPr/>
          <a:lstStyle/>
          <a:p>
            <a:fld id="{F2971930-46CA-47BC-9BDD-5E44E4775B26}" type="slidenum">
              <a:rPr lang="de-DE" smtClean="0"/>
              <a:t>‹Nr.›</a:t>
            </a:fld>
            <a:endParaRPr lang="de-DE"/>
          </a:p>
        </p:txBody>
      </p:sp>
    </p:spTree>
    <p:extLst>
      <p:ext uri="{BB962C8B-B14F-4D97-AF65-F5344CB8AC3E}">
        <p14:creationId xmlns:p14="http://schemas.microsoft.com/office/powerpoint/2010/main" val="36848077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9D42945-3143-9C9A-23B1-4751FA74C282}"/>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0601D196-3F9B-572C-728C-4E9992C4BC4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1B9C192E-A44B-7105-A040-0803BB4F81A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2696D85D-39A3-C917-504E-1BA47B17A6D2}"/>
              </a:ext>
            </a:extLst>
          </p:cNvPr>
          <p:cNvSpPr>
            <a:spLocks noGrp="1"/>
          </p:cNvSpPr>
          <p:nvPr>
            <p:ph type="dt" sz="half" idx="10"/>
          </p:nvPr>
        </p:nvSpPr>
        <p:spPr/>
        <p:txBody>
          <a:bodyPr/>
          <a:lstStyle/>
          <a:p>
            <a:fld id="{9172B207-9CF9-4E83-9B83-EBD45BC3A01C}" type="datetime1">
              <a:rPr lang="de-DE" smtClean="0"/>
              <a:t>14.02.2024</a:t>
            </a:fld>
            <a:endParaRPr lang="de-DE"/>
          </a:p>
        </p:txBody>
      </p:sp>
      <p:sp>
        <p:nvSpPr>
          <p:cNvPr id="6" name="Fußzeilenplatzhalter 5">
            <a:extLst>
              <a:ext uri="{FF2B5EF4-FFF2-40B4-BE49-F238E27FC236}">
                <a16:creationId xmlns:a16="http://schemas.microsoft.com/office/drawing/2014/main" id="{FB53EEAC-CE44-D2BA-522F-EA1817F0B2C1}"/>
              </a:ext>
            </a:extLst>
          </p:cNvPr>
          <p:cNvSpPr>
            <a:spLocks noGrp="1"/>
          </p:cNvSpPr>
          <p:nvPr>
            <p:ph type="ftr" sz="quarter" idx="11"/>
          </p:nvPr>
        </p:nvSpPr>
        <p:spPr/>
        <p:txBody>
          <a:bodyPr/>
          <a:lstStyle/>
          <a:p>
            <a:r>
              <a:rPr lang="de-DE"/>
              <a:t>Lyrisch! Niederländisch lernen mit Literatur</a:t>
            </a:r>
          </a:p>
        </p:txBody>
      </p:sp>
      <p:sp>
        <p:nvSpPr>
          <p:cNvPr id="7" name="Foliennummernplatzhalter 6">
            <a:extLst>
              <a:ext uri="{FF2B5EF4-FFF2-40B4-BE49-F238E27FC236}">
                <a16:creationId xmlns:a16="http://schemas.microsoft.com/office/drawing/2014/main" id="{6050E3BF-064A-3034-E880-5F102E024A46}"/>
              </a:ext>
            </a:extLst>
          </p:cNvPr>
          <p:cNvSpPr>
            <a:spLocks noGrp="1"/>
          </p:cNvSpPr>
          <p:nvPr>
            <p:ph type="sldNum" sz="quarter" idx="12"/>
          </p:nvPr>
        </p:nvSpPr>
        <p:spPr/>
        <p:txBody>
          <a:bodyPr/>
          <a:lstStyle/>
          <a:p>
            <a:fld id="{F2971930-46CA-47BC-9BDD-5E44E4775B26}" type="slidenum">
              <a:rPr lang="de-DE" smtClean="0"/>
              <a:t>‹Nr.›</a:t>
            </a:fld>
            <a:endParaRPr lang="de-DE"/>
          </a:p>
        </p:txBody>
      </p:sp>
    </p:spTree>
    <p:extLst>
      <p:ext uri="{BB962C8B-B14F-4D97-AF65-F5344CB8AC3E}">
        <p14:creationId xmlns:p14="http://schemas.microsoft.com/office/powerpoint/2010/main" val="13621417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7F1114E2-250F-8399-D5FE-A56CD278649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201B6339-F8E2-B325-9116-0256C8E307B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5DC84351-0E9A-48B2-5163-8AD6E787762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685AF4-8033-43EF-BEC6-196D91D9E7D2}" type="datetime1">
              <a:rPr lang="de-DE" smtClean="0"/>
              <a:t>14.02.2024</a:t>
            </a:fld>
            <a:endParaRPr lang="de-DE"/>
          </a:p>
        </p:txBody>
      </p:sp>
      <p:sp>
        <p:nvSpPr>
          <p:cNvPr id="5" name="Fußzeilenplatzhalter 4">
            <a:extLst>
              <a:ext uri="{FF2B5EF4-FFF2-40B4-BE49-F238E27FC236}">
                <a16:creationId xmlns:a16="http://schemas.microsoft.com/office/drawing/2014/main" id="{68BC8D5C-FFE8-C10A-F575-B7719771A96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de-DE"/>
              <a:t>Lyrisch! Niederländisch lernen mit Literatur</a:t>
            </a:r>
          </a:p>
        </p:txBody>
      </p:sp>
      <p:sp>
        <p:nvSpPr>
          <p:cNvPr id="6" name="Foliennummernplatzhalter 5">
            <a:extLst>
              <a:ext uri="{FF2B5EF4-FFF2-40B4-BE49-F238E27FC236}">
                <a16:creationId xmlns:a16="http://schemas.microsoft.com/office/drawing/2014/main" id="{D9CD6909-6E78-F897-CEC3-607BA31B26F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971930-46CA-47BC-9BDD-5E44E4775B26}" type="slidenum">
              <a:rPr lang="de-DE" smtClean="0"/>
              <a:t>‹Nr.›</a:t>
            </a:fld>
            <a:endParaRPr lang="de-DE"/>
          </a:p>
        </p:txBody>
      </p:sp>
    </p:spTree>
    <p:extLst>
      <p:ext uri="{BB962C8B-B14F-4D97-AF65-F5344CB8AC3E}">
        <p14:creationId xmlns:p14="http://schemas.microsoft.com/office/powerpoint/2010/main" val="15495801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creativecommons.org/licenses/by-sa/2.5/deed.de" TargetMode="External"/><Relationship Id="rId2" Type="http://schemas.openxmlformats.org/officeDocument/2006/relationships/hyperlink" Target="https://de.wikipedia.org/wiki/Datei:Watersnood_van_1953.png" TargetMode="External"/><Relationship Id="rId1" Type="http://schemas.openxmlformats.org/officeDocument/2006/relationships/slideLayout" Target="../slideLayouts/slideLayout2.xml"/><Relationship Id="rId4" Type="http://schemas.openxmlformats.org/officeDocument/2006/relationships/hyperlink" Target="https://www.delpher.nl/nl/kranten/view?query=Het+wonder+van+Colijnsplaat.+Vier+rijen+dik%2C+arm+in+arm+als+menselijke+zandzakken&amp;coll=ddd&amp;identifier=ABCDDD:010821022:mpeg21:a0151&amp;resultsidentifier=ABCDDD:010821022:mpeg21:a0151&amp;rowid=1"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F24A09B-713F-43FC-AB6E-B880839685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468548" cy="6858000"/>
          </a:xfrm>
          <a:prstGeom prst="rect">
            <a:avLst/>
          </a:prstGeom>
          <a:solidFill>
            <a:srgbClr val="235F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551DDE39-4BD1-F47E-B4A3-3E72EA74254E}"/>
              </a:ext>
            </a:extLst>
          </p:cNvPr>
          <p:cNvSpPr>
            <a:spLocks noGrp="1"/>
          </p:cNvSpPr>
          <p:nvPr>
            <p:ph type="ctrTitle"/>
          </p:nvPr>
        </p:nvSpPr>
        <p:spPr>
          <a:xfrm>
            <a:off x="6602648" y="640080"/>
            <a:ext cx="4809175" cy="5577818"/>
          </a:xfrm>
        </p:spPr>
        <p:txBody>
          <a:bodyPr vert="horz" lIns="91440" tIns="45720" rIns="91440" bIns="45720" rtlCol="0" anchor="ctr">
            <a:normAutofit/>
          </a:bodyPr>
          <a:lstStyle/>
          <a:p>
            <a:r>
              <a:rPr lang="en-US" sz="4800" kern="1200" dirty="0">
                <a:solidFill>
                  <a:srgbClr val="008576"/>
                </a:solidFill>
                <a:latin typeface="+mj-lt"/>
                <a:ea typeface="+mj-ea"/>
                <a:cs typeface="+mj-cs"/>
              </a:rPr>
              <a:t>A. </a:t>
            </a:r>
            <a:r>
              <a:rPr lang="en-US" sz="4800" kern="1200" dirty="0" err="1">
                <a:solidFill>
                  <a:srgbClr val="008576"/>
                </a:solidFill>
                <a:latin typeface="+mj-lt"/>
                <a:ea typeface="+mj-ea"/>
                <a:cs typeface="+mj-cs"/>
              </a:rPr>
              <a:t>Korthals-Altes</a:t>
            </a:r>
            <a:br>
              <a:rPr lang="en-US" sz="5400" kern="1200" dirty="0">
                <a:solidFill>
                  <a:srgbClr val="008576"/>
                </a:solidFill>
                <a:latin typeface="+mj-lt"/>
                <a:ea typeface="+mj-ea"/>
                <a:cs typeface="+mj-cs"/>
              </a:rPr>
            </a:br>
            <a:br>
              <a:rPr lang="en-US" sz="5400" i="1" kern="1200" dirty="0">
                <a:solidFill>
                  <a:srgbClr val="008576"/>
                </a:solidFill>
                <a:latin typeface="+mj-lt"/>
                <a:ea typeface="+mj-ea"/>
                <a:cs typeface="+mj-cs"/>
              </a:rPr>
            </a:br>
            <a:r>
              <a:rPr lang="en-US" b="1" kern="1200" dirty="0" err="1">
                <a:solidFill>
                  <a:srgbClr val="008576"/>
                </a:solidFill>
                <a:latin typeface="+mj-lt"/>
                <a:ea typeface="+mj-ea"/>
                <a:cs typeface="+mj-cs"/>
              </a:rPr>
              <a:t>Februariramp</a:t>
            </a:r>
            <a:endParaRPr lang="en-US" sz="5400" b="1" kern="1200" dirty="0">
              <a:solidFill>
                <a:srgbClr val="008576"/>
              </a:solidFill>
              <a:latin typeface="+mj-lt"/>
              <a:ea typeface="+mj-ea"/>
              <a:cs typeface="+mj-cs"/>
            </a:endParaRPr>
          </a:p>
        </p:txBody>
      </p:sp>
      <p:cxnSp>
        <p:nvCxnSpPr>
          <p:cNvPr id="12" name="Straight Connector 11">
            <a:extLst>
              <a:ext uri="{FF2B5EF4-FFF2-40B4-BE49-F238E27FC236}">
                <a16:creationId xmlns:a16="http://schemas.microsoft.com/office/drawing/2014/main" id="{0B91AB35-C3B4-4B70-B3DD-13D63B7DA23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133975" y="2423149"/>
            <a:ext cx="0" cy="2011680"/>
          </a:xfrm>
          <a:prstGeom prst="line">
            <a:avLst/>
          </a:prstGeom>
          <a:ln w="19050">
            <a:solidFill>
              <a:srgbClr val="FFFFFF">
                <a:alpha val="80000"/>
              </a:srgbClr>
            </a:solidFill>
          </a:ln>
        </p:spPr>
        <p:style>
          <a:lnRef idx="1">
            <a:schemeClr val="accent1"/>
          </a:lnRef>
          <a:fillRef idx="0">
            <a:schemeClr val="accent1"/>
          </a:fillRef>
          <a:effectRef idx="0">
            <a:schemeClr val="accent1"/>
          </a:effectRef>
          <a:fontRef idx="minor">
            <a:schemeClr val="tx1"/>
          </a:fontRef>
        </p:style>
      </p:cxnSp>
      <p:pic>
        <p:nvPicPr>
          <p:cNvPr id="7" name="Grafik 6" descr="C:\Users\bvand_01\AppData\Local\Microsoft\Windows\INetCache\Content.MSO\8F646147.tmp">
            <a:extLst>
              <a:ext uri="{FF2B5EF4-FFF2-40B4-BE49-F238E27FC236}">
                <a16:creationId xmlns:a16="http://schemas.microsoft.com/office/drawing/2014/main" id="{7168BE25-ABD4-49AB-967B-FC986E9F098E}"/>
              </a:ext>
            </a:extLst>
          </p:cNvPr>
          <p:cNvPicPr>
            <a:picLocks noChangeAspect="1"/>
          </p:cNvPicPr>
          <p:nvPr/>
        </p:nvPicPr>
        <p:blipFill rotWithShape="1">
          <a:blip r:embed="rId2">
            <a:extLst>
              <a:ext uri="{28A0092B-C50C-407E-A947-70E740481C1C}">
                <a14:useLocalDpi xmlns:a14="http://schemas.microsoft.com/office/drawing/2010/main" val="0"/>
              </a:ext>
            </a:extLst>
          </a:blip>
          <a:srcRect l="25040" t="2581" r="27114" b="4032"/>
          <a:stretch/>
        </p:blipFill>
        <p:spPr bwMode="auto">
          <a:xfrm>
            <a:off x="1450810" y="2423149"/>
            <a:ext cx="2549065" cy="3134457"/>
          </a:xfrm>
          <a:prstGeom prst="rect">
            <a:avLst/>
          </a:prstGeom>
          <a:noFill/>
          <a:effectLst>
            <a:outerShdw blurRad="76200" dir="18900000" sy="23000" kx="-1200000" algn="bl" rotWithShape="0">
              <a:prstClr val="black">
                <a:alpha val="20000"/>
              </a:prstClr>
            </a:outerShdw>
          </a:effectLst>
        </p:spPr>
      </p:pic>
    </p:spTree>
    <p:extLst>
      <p:ext uri="{BB962C8B-B14F-4D97-AF65-F5344CB8AC3E}">
        <p14:creationId xmlns:p14="http://schemas.microsoft.com/office/powerpoint/2010/main" val="1097749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rafik 1" descr="Dijkdoorbraak 1953">
            <a:extLst>
              <a:ext uri="{FF2B5EF4-FFF2-40B4-BE49-F238E27FC236}">
                <a16:creationId xmlns:a16="http://schemas.microsoft.com/office/drawing/2014/main" id="{88BCE422-AB6C-9C9B-C470-DF7518016CCF}"/>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44344" y="291482"/>
            <a:ext cx="4503311" cy="6275035"/>
          </a:xfrm>
          <a:prstGeom prst="rect">
            <a:avLst/>
          </a:prstGeom>
          <a:noFill/>
          <a:ln>
            <a:noFill/>
          </a:ln>
        </p:spPr>
      </p:pic>
      <p:sp>
        <p:nvSpPr>
          <p:cNvPr id="3" name="Textfeld 2">
            <a:extLst>
              <a:ext uri="{FF2B5EF4-FFF2-40B4-BE49-F238E27FC236}">
                <a16:creationId xmlns:a16="http://schemas.microsoft.com/office/drawing/2014/main" id="{25AAF34C-3574-9C14-2453-04AB8073698E}"/>
              </a:ext>
            </a:extLst>
          </p:cNvPr>
          <p:cNvSpPr txBox="1"/>
          <p:nvPr/>
        </p:nvSpPr>
        <p:spPr>
          <a:xfrm>
            <a:off x="10548069" y="291482"/>
            <a:ext cx="927652" cy="369332"/>
          </a:xfrm>
          <a:prstGeom prst="rect">
            <a:avLst/>
          </a:prstGeom>
          <a:noFill/>
        </p:spPr>
        <p:txBody>
          <a:bodyPr wrap="square" rtlCol="0">
            <a:spAutoFit/>
          </a:bodyPr>
          <a:lstStyle/>
          <a:p>
            <a:r>
              <a:rPr lang="de-DE" dirty="0"/>
              <a:t>(</a:t>
            </a:r>
            <a:r>
              <a:rPr lang="de-DE" dirty="0" err="1"/>
              <a:t>foto</a:t>
            </a:r>
            <a:r>
              <a:rPr lang="de-DE" dirty="0"/>
              <a:t> a.)</a:t>
            </a:r>
          </a:p>
        </p:txBody>
      </p:sp>
    </p:spTree>
    <p:extLst>
      <p:ext uri="{BB962C8B-B14F-4D97-AF65-F5344CB8AC3E}">
        <p14:creationId xmlns:p14="http://schemas.microsoft.com/office/powerpoint/2010/main" val="1493389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fik 2">
            <a:extLst>
              <a:ext uri="{FF2B5EF4-FFF2-40B4-BE49-F238E27FC236}">
                <a16:creationId xmlns:a16="http://schemas.microsoft.com/office/drawing/2014/main" id="{AA5C142D-E437-8527-DA53-9D3F33AFF342}"/>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b="14442"/>
          <a:stretch/>
        </p:blipFill>
        <p:spPr bwMode="auto">
          <a:xfrm>
            <a:off x="2941320" y="1"/>
            <a:ext cx="6309360" cy="6858000"/>
          </a:xfrm>
          <a:prstGeom prst="rect">
            <a:avLst/>
          </a:prstGeom>
          <a:noFill/>
          <a:ln>
            <a:noFill/>
          </a:ln>
        </p:spPr>
      </p:pic>
      <p:sp>
        <p:nvSpPr>
          <p:cNvPr id="2" name="Textfeld 1">
            <a:extLst>
              <a:ext uri="{FF2B5EF4-FFF2-40B4-BE49-F238E27FC236}">
                <a16:creationId xmlns:a16="http://schemas.microsoft.com/office/drawing/2014/main" id="{50AD6EF6-0EA9-059C-5E43-2D8F44A5F115}"/>
              </a:ext>
            </a:extLst>
          </p:cNvPr>
          <p:cNvSpPr txBox="1"/>
          <p:nvPr/>
        </p:nvSpPr>
        <p:spPr>
          <a:xfrm>
            <a:off x="9250680" y="405782"/>
            <a:ext cx="2705101" cy="369332"/>
          </a:xfrm>
          <a:prstGeom prst="rect">
            <a:avLst/>
          </a:prstGeom>
          <a:noFill/>
        </p:spPr>
        <p:txBody>
          <a:bodyPr wrap="square" rtlCol="0">
            <a:spAutoFit/>
          </a:bodyPr>
          <a:lstStyle/>
          <a:p>
            <a:r>
              <a:rPr lang="de-DE" dirty="0"/>
              <a:t>(</a:t>
            </a:r>
            <a:r>
              <a:rPr lang="de-DE" dirty="0" err="1"/>
              <a:t>kaart</a:t>
            </a:r>
            <a:r>
              <a:rPr lang="de-DE" dirty="0"/>
              <a:t> </a:t>
            </a:r>
            <a:r>
              <a:rPr lang="de-DE" dirty="0" err="1"/>
              <a:t>overstromingen</a:t>
            </a:r>
            <a:r>
              <a:rPr lang="de-DE" dirty="0"/>
              <a:t> b.)</a:t>
            </a:r>
          </a:p>
        </p:txBody>
      </p:sp>
    </p:spTree>
    <p:extLst>
      <p:ext uri="{BB962C8B-B14F-4D97-AF65-F5344CB8AC3E}">
        <p14:creationId xmlns:p14="http://schemas.microsoft.com/office/powerpoint/2010/main" val="1765837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ußzeilenplatzhalter 1">
            <a:extLst>
              <a:ext uri="{FF2B5EF4-FFF2-40B4-BE49-F238E27FC236}">
                <a16:creationId xmlns:a16="http://schemas.microsoft.com/office/drawing/2014/main" id="{2697DB57-86E9-7439-7A17-A0CB3AE61285}"/>
              </a:ext>
            </a:extLst>
          </p:cNvPr>
          <p:cNvSpPr>
            <a:spLocks noGrp="1"/>
          </p:cNvSpPr>
          <p:nvPr>
            <p:ph type="ftr" sz="quarter" idx="11"/>
          </p:nvPr>
        </p:nvSpPr>
        <p:spPr/>
        <p:txBody>
          <a:bodyPr/>
          <a:lstStyle/>
          <a:p>
            <a:r>
              <a:rPr lang="de-DE"/>
              <a:t>Lyrisch! Niederländisch lernen mit Literatur</a:t>
            </a:r>
          </a:p>
        </p:txBody>
      </p:sp>
      <p:sp>
        <p:nvSpPr>
          <p:cNvPr id="3" name="Sprechblase: oval 2">
            <a:extLst>
              <a:ext uri="{FF2B5EF4-FFF2-40B4-BE49-F238E27FC236}">
                <a16:creationId xmlns:a16="http://schemas.microsoft.com/office/drawing/2014/main" id="{14600C9A-F544-4354-3412-293001F9F80A}"/>
              </a:ext>
            </a:extLst>
          </p:cNvPr>
          <p:cNvSpPr>
            <a:spLocks/>
          </p:cNvSpPr>
          <p:nvPr/>
        </p:nvSpPr>
        <p:spPr>
          <a:xfrm>
            <a:off x="490510" y="319088"/>
            <a:ext cx="7076481" cy="3471034"/>
          </a:xfrm>
          <a:prstGeom prst="wedgeEllipseCallout">
            <a:avLst>
              <a:gd name="adj1" fmla="val -49616"/>
              <a:gd name="adj2" fmla="val -35527"/>
            </a:avLst>
          </a:prstGeom>
          <a:ln w="28575">
            <a:solidFill>
              <a:srgbClr val="0070C0"/>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457200" indent="-457200">
              <a:lnSpc>
                <a:spcPct val="107000"/>
              </a:lnSpc>
              <a:buFont typeface="Arial" panose="020B0604020202020204" pitchFamily="34" charset="0"/>
              <a:buChar char="•"/>
              <a:tabLst>
                <a:tab pos="228600" algn="l"/>
              </a:tabLst>
            </a:pPr>
            <a:r>
              <a:rPr lang="nl-NL" sz="2200" dirty="0">
                <a:effectLst/>
                <a:ea typeface="Calibri" panose="020F0502020204030204" pitchFamily="34" charset="0"/>
                <a:cs typeface="Times New Roman" panose="02020603050405020304" pitchFamily="18" charset="0"/>
              </a:rPr>
              <a:t>Wat voelde/zag/hoorde/rook je tijdens het lezen?</a:t>
            </a:r>
            <a:endParaRPr lang="de-DE" sz="2200" dirty="0">
              <a:effectLst/>
              <a:ea typeface="Calibri" panose="020F0502020204030204" pitchFamily="34" charset="0"/>
              <a:cs typeface="Times New Roman" panose="02020603050405020304" pitchFamily="18" charset="0"/>
            </a:endParaRPr>
          </a:p>
          <a:p>
            <a:pPr marL="457200" indent="-457200">
              <a:lnSpc>
                <a:spcPct val="107000"/>
              </a:lnSpc>
              <a:buFont typeface="Arial" panose="020B0604020202020204" pitchFamily="34" charset="0"/>
              <a:buChar char="•"/>
              <a:tabLst>
                <a:tab pos="228600" algn="l"/>
              </a:tabLst>
            </a:pPr>
            <a:r>
              <a:rPr lang="nl-NL" sz="2200" dirty="0">
                <a:effectLst/>
                <a:ea typeface="Calibri" panose="020F0502020204030204" pitchFamily="34" charset="0"/>
                <a:cs typeface="Times New Roman" panose="02020603050405020304" pitchFamily="18" charset="0"/>
              </a:rPr>
              <a:t>Wat raakte/stoorde je? </a:t>
            </a:r>
            <a:endParaRPr lang="de-DE" sz="2200" dirty="0">
              <a:effectLst/>
              <a:ea typeface="Calibri" panose="020F0502020204030204" pitchFamily="34" charset="0"/>
              <a:cs typeface="Times New Roman" panose="02020603050405020304" pitchFamily="18" charset="0"/>
            </a:endParaRPr>
          </a:p>
          <a:p>
            <a:pPr marL="457200" indent="-457200">
              <a:lnSpc>
                <a:spcPct val="107000"/>
              </a:lnSpc>
              <a:spcAft>
                <a:spcPts val="800"/>
              </a:spcAft>
              <a:buFont typeface="Arial" panose="020B0604020202020204" pitchFamily="34" charset="0"/>
              <a:buChar char="•"/>
              <a:tabLst>
                <a:tab pos="228600" algn="l"/>
              </a:tabLst>
            </a:pPr>
            <a:r>
              <a:rPr lang="nl-NL" sz="2200" dirty="0">
                <a:effectLst/>
                <a:ea typeface="Calibri" panose="020F0502020204030204" pitchFamily="34" charset="0"/>
                <a:cs typeface="Times New Roman" panose="02020603050405020304" pitchFamily="18" charset="0"/>
              </a:rPr>
              <a:t>Wat viel je bijzonder op (bv. bepaalde woorden, zinnen etc.)?</a:t>
            </a:r>
            <a:endParaRPr lang="de-DE" sz="2200" dirty="0">
              <a:effectLst/>
              <a:ea typeface="Calibri" panose="020F0502020204030204" pitchFamily="34" charset="0"/>
              <a:cs typeface="Times New Roman" panose="02020603050405020304" pitchFamily="18" charset="0"/>
            </a:endParaRPr>
          </a:p>
        </p:txBody>
      </p:sp>
      <p:sp>
        <p:nvSpPr>
          <p:cNvPr id="5" name="Sprechblase: oval 4">
            <a:extLst>
              <a:ext uri="{FF2B5EF4-FFF2-40B4-BE49-F238E27FC236}">
                <a16:creationId xmlns:a16="http://schemas.microsoft.com/office/drawing/2014/main" id="{CEC1DEA7-672D-DE6E-ECC3-9B104A91D904}"/>
              </a:ext>
            </a:extLst>
          </p:cNvPr>
          <p:cNvSpPr>
            <a:spLocks/>
          </p:cNvSpPr>
          <p:nvPr/>
        </p:nvSpPr>
        <p:spPr>
          <a:xfrm>
            <a:off x="4982817" y="2518092"/>
            <a:ext cx="6718673" cy="3838258"/>
          </a:xfrm>
          <a:prstGeom prst="wedgeEllipseCallout">
            <a:avLst>
              <a:gd name="adj1" fmla="val 47641"/>
              <a:gd name="adj2" fmla="val 38945"/>
            </a:avLst>
          </a:prstGeom>
          <a:solidFill>
            <a:sysClr val="window" lastClr="FFFFFF"/>
          </a:solidFill>
          <a:ln w="28575" cap="flat" cmpd="sng" algn="ctr">
            <a:solidFill>
              <a:srgbClr val="70AD47"/>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914400" indent="-228600">
              <a:lnSpc>
                <a:spcPct val="115000"/>
              </a:lnSpc>
              <a:tabLst>
                <a:tab pos="228600" algn="l"/>
              </a:tabLst>
            </a:pPr>
            <a:r>
              <a:rPr lang="nl-NL" sz="2200" dirty="0">
                <a:effectLst/>
                <a:latin typeface="Calibri" panose="020F0502020204030204" pitchFamily="34" charset="0"/>
                <a:ea typeface="Calibri" panose="020F0502020204030204" pitchFamily="34" charset="0"/>
                <a:cs typeface="Calibri" panose="020F0502020204030204" pitchFamily="34" charset="0"/>
              </a:rPr>
              <a:t>Toen ik dit las, voelde/zag/hoorde/rook ik...</a:t>
            </a:r>
            <a:endParaRPr lang="de-DE" sz="2200" dirty="0">
              <a:effectLst/>
              <a:latin typeface="Calibri" panose="020F0502020204030204" pitchFamily="34" charset="0"/>
              <a:ea typeface="Calibri" panose="020F0502020204030204" pitchFamily="34" charset="0"/>
              <a:cs typeface="Times New Roman" panose="02020603050405020304" pitchFamily="18" charset="0"/>
            </a:endParaRPr>
          </a:p>
          <a:p>
            <a:pPr marL="914400" indent="-228600">
              <a:lnSpc>
                <a:spcPct val="107000"/>
              </a:lnSpc>
              <a:tabLst>
                <a:tab pos="228600" algn="l"/>
              </a:tabLst>
            </a:pPr>
            <a:r>
              <a:rPr lang="nl-NL" sz="2200" dirty="0">
                <a:effectLst/>
                <a:latin typeface="Calibri" panose="020F0502020204030204" pitchFamily="34" charset="0"/>
                <a:ea typeface="Calibri" panose="020F0502020204030204" pitchFamily="34" charset="0"/>
                <a:cs typeface="Times New Roman" panose="02020603050405020304" pitchFamily="18" charset="0"/>
              </a:rPr>
              <a:t>Wat mij raakt is...</a:t>
            </a:r>
            <a:endParaRPr lang="de-DE" sz="2200" dirty="0">
              <a:effectLst/>
              <a:latin typeface="Calibri" panose="020F0502020204030204" pitchFamily="34" charset="0"/>
              <a:ea typeface="Calibri" panose="020F0502020204030204" pitchFamily="34" charset="0"/>
              <a:cs typeface="Times New Roman" panose="02020603050405020304" pitchFamily="18" charset="0"/>
            </a:endParaRPr>
          </a:p>
          <a:p>
            <a:pPr marL="914400" indent="-228600">
              <a:lnSpc>
                <a:spcPct val="107000"/>
              </a:lnSpc>
              <a:tabLst>
                <a:tab pos="228600" algn="l"/>
              </a:tabLst>
            </a:pPr>
            <a:r>
              <a:rPr lang="nl-NL" sz="2200" dirty="0">
                <a:effectLst/>
                <a:latin typeface="Calibri" panose="020F0502020204030204" pitchFamily="34" charset="0"/>
                <a:ea typeface="Calibri" panose="020F0502020204030204" pitchFamily="34" charset="0"/>
                <a:cs typeface="Times New Roman" panose="02020603050405020304" pitchFamily="18" charset="0"/>
              </a:rPr>
              <a:t>Wat mij stoort is...</a:t>
            </a:r>
            <a:endParaRPr lang="de-DE" sz="2200" dirty="0">
              <a:effectLst/>
              <a:latin typeface="Calibri" panose="020F0502020204030204" pitchFamily="34" charset="0"/>
              <a:ea typeface="Calibri" panose="020F0502020204030204" pitchFamily="34" charset="0"/>
              <a:cs typeface="Times New Roman" panose="02020603050405020304" pitchFamily="18" charset="0"/>
            </a:endParaRPr>
          </a:p>
          <a:p>
            <a:pPr marL="914400" indent="-228600">
              <a:lnSpc>
                <a:spcPct val="107000"/>
              </a:lnSpc>
              <a:tabLst>
                <a:tab pos="228600" algn="l"/>
              </a:tabLst>
            </a:pPr>
            <a:r>
              <a:rPr lang="nl-NL" sz="2200" dirty="0">
                <a:effectLst/>
                <a:latin typeface="Calibri" panose="020F0502020204030204" pitchFamily="34" charset="0"/>
                <a:ea typeface="Calibri" panose="020F0502020204030204" pitchFamily="34" charset="0"/>
                <a:cs typeface="Times New Roman" panose="02020603050405020304" pitchFamily="18" charset="0"/>
              </a:rPr>
              <a:t>Mij valt op dat…</a:t>
            </a:r>
            <a:endParaRPr lang="de-DE" sz="2200" dirty="0">
              <a:effectLst/>
              <a:latin typeface="Calibri" panose="020F0502020204030204" pitchFamily="34" charset="0"/>
              <a:ea typeface="Calibri" panose="020F0502020204030204" pitchFamily="34" charset="0"/>
              <a:cs typeface="Times New Roman" panose="02020603050405020304" pitchFamily="18" charset="0"/>
            </a:endParaRPr>
          </a:p>
          <a:p>
            <a:pPr marL="914400">
              <a:lnSpc>
                <a:spcPct val="115000"/>
              </a:lnSpc>
              <a:spcAft>
                <a:spcPts val="800"/>
              </a:spcAft>
            </a:pPr>
            <a:r>
              <a:rPr lang="nl-NL" sz="1100" dirty="0">
                <a:effectLst/>
                <a:latin typeface="Calibri" panose="020F0502020204030204" pitchFamily="34" charset="0"/>
                <a:ea typeface="Calibri" panose="020F0502020204030204" pitchFamily="34" charset="0"/>
                <a:cs typeface="Times New Roman" panose="02020603050405020304" pitchFamily="18" charset="0"/>
              </a:rPr>
              <a:t> </a:t>
            </a:r>
            <a:endParaRPr lang="de-DE"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Textfeld 3">
            <a:extLst>
              <a:ext uri="{FF2B5EF4-FFF2-40B4-BE49-F238E27FC236}">
                <a16:creationId xmlns:a16="http://schemas.microsoft.com/office/drawing/2014/main" id="{B6333AAE-CF8D-C224-CD62-0A6883CE0540}"/>
              </a:ext>
            </a:extLst>
          </p:cNvPr>
          <p:cNvSpPr txBox="1"/>
          <p:nvPr/>
        </p:nvSpPr>
        <p:spPr>
          <a:xfrm>
            <a:off x="9532620" y="291482"/>
            <a:ext cx="1943101" cy="369332"/>
          </a:xfrm>
          <a:prstGeom prst="rect">
            <a:avLst/>
          </a:prstGeom>
          <a:noFill/>
        </p:spPr>
        <p:txBody>
          <a:bodyPr wrap="square" rtlCol="0">
            <a:spAutoFit/>
          </a:bodyPr>
          <a:lstStyle/>
          <a:p>
            <a:r>
              <a:rPr lang="de-DE" dirty="0"/>
              <a:t>(</a:t>
            </a:r>
            <a:r>
              <a:rPr lang="de-DE" dirty="0" err="1"/>
              <a:t>leeservaring</a:t>
            </a:r>
            <a:r>
              <a:rPr lang="de-DE" dirty="0"/>
              <a:t> c.)</a:t>
            </a:r>
          </a:p>
        </p:txBody>
      </p:sp>
    </p:spTree>
    <p:extLst>
      <p:ext uri="{BB962C8B-B14F-4D97-AF65-F5344CB8AC3E}">
        <p14:creationId xmlns:p14="http://schemas.microsoft.com/office/powerpoint/2010/main" val="33074261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a:extLst>
              <a:ext uri="{FF2B5EF4-FFF2-40B4-BE49-F238E27FC236}">
                <a16:creationId xmlns:a16="http://schemas.microsoft.com/office/drawing/2014/main" id="{915806ED-D927-F8AA-E05D-9753239A3B60}"/>
              </a:ext>
            </a:extLst>
          </p:cNvPr>
          <p:cNvSpPr txBox="1"/>
          <p:nvPr/>
        </p:nvSpPr>
        <p:spPr>
          <a:xfrm>
            <a:off x="826770" y="205740"/>
            <a:ext cx="10538460" cy="6309548"/>
          </a:xfrm>
          <a:prstGeom prst="rect">
            <a:avLst/>
          </a:prstGeom>
          <a:noFill/>
        </p:spPr>
        <p:txBody>
          <a:bodyPr wrap="square" rtlCol="0">
            <a:spAutoFit/>
          </a:bodyPr>
          <a:lstStyle/>
          <a:p>
            <a:pPr algn="ctr">
              <a:lnSpc>
                <a:spcPct val="107000"/>
              </a:lnSpc>
              <a:spcAft>
                <a:spcPts val="800"/>
              </a:spcAft>
            </a:pPr>
            <a:r>
              <a:rPr lang="nl-NL" sz="2800" b="1" dirty="0">
                <a:effectLst/>
                <a:latin typeface="Times New Roman" panose="02020603050405020304" pitchFamily="18" charset="0"/>
                <a:ea typeface="Calibri" panose="020F0502020204030204" pitchFamily="34" charset="0"/>
                <a:cs typeface="Times New Roman" panose="02020603050405020304" pitchFamily="18" charset="0"/>
              </a:rPr>
              <a:t>Het wonder van Colijnsplaat [...]</a:t>
            </a:r>
            <a:endParaRPr lang="de-DE" sz="2800" b="1" dirty="0">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endParaRPr lang="de-DE" sz="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800"/>
              </a:spcAft>
            </a:pPr>
            <a:r>
              <a:rPr lang="nl-NL" sz="2800" b="1" dirty="0">
                <a:effectLst/>
                <a:latin typeface="Times New Roman" panose="02020603050405020304" pitchFamily="18" charset="0"/>
                <a:ea typeface="Calibri" panose="020F0502020204030204" pitchFamily="34" charset="0"/>
                <a:cs typeface="Times New Roman" panose="02020603050405020304" pitchFamily="18" charset="0"/>
              </a:rPr>
              <a:t>Z</a:t>
            </a:r>
            <a:r>
              <a:rPr lang="nl-NL" sz="2800" dirty="0">
                <a:effectLst/>
                <a:latin typeface="Times New Roman" panose="02020603050405020304" pitchFamily="18" charset="0"/>
                <a:ea typeface="Calibri" panose="020F0502020204030204" pitchFamily="34" charset="0"/>
                <a:cs typeface="Times New Roman" panose="02020603050405020304" pitchFamily="18" charset="0"/>
              </a:rPr>
              <a:t>e zijn er in Colijnsplaat achteraf een beetje verlegen mee. Niemand had er eigenlijk nog bij stilgestaan, dat ze die rampzalige nacht van Zaterdag op Zondag iets bijzonders hadden gedaan. [...] Zij hadden, ruim honderd mannen sterk, hun lichamen tegen de dijk geworpen als levende zandzakken [...]. “</a:t>
            </a:r>
            <a:r>
              <a:rPr lang="nl-NL" sz="2800" dirty="0" err="1">
                <a:effectLst/>
                <a:latin typeface="Times New Roman" panose="02020603050405020304" pitchFamily="18" charset="0"/>
                <a:ea typeface="Calibri" panose="020F0502020204030204" pitchFamily="34" charset="0"/>
                <a:cs typeface="Times New Roman" panose="02020603050405020304" pitchFamily="18" charset="0"/>
              </a:rPr>
              <a:t>Houen</a:t>
            </a:r>
            <a:r>
              <a:rPr lang="nl-NL" sz="2800" dirty="0">
                <a:effectLst/>
                <a:latin typeface="Times New Roman" panose="02020603050405020304" pitchFamily="18" charset="0"/>
                <a:ea typeface="Calibri" panose="020F0502020204030204" pitchFamily="34" charset="0"/>
                <a:cs typeface="Times New Roman" panose="02020603050405020304" pitchFamily="18" charset="0"/>
              </a:rPr>
              <a:t>”, riep de bovenmeester wanneer hij een wit schuimende roller [...]  zag aanstormen. Dan plantten hij en de andere mannen [...] hun rauwe schouders tegen de krakende vloedplanken en de anderen, rijen dik, drukten zich met bovenmenselijke kracht tegen elkanders lichamen. En zo hielden zij met hun eigen lichamen de dijk en daarmee het dorp Colijnsplaat op Noord-Beveland en de daarachter liggende rijke polders. [...]</a:t>
            </a:r>
            <a:endParaRPr lang="de-DE"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430118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F8A5447-078D-37BE-44A0-F2619E47B078}"/>
              </a:ext>
            </a:extLst>
          </p:cNvPr>
          <p:cNvSpPr>
            <a:spLocks noGrp="1"/>
          </p:cNvSpPr>
          <p:nvPr>
            <p:ph type="title"/>
          </p:nvPr>
        </p:nvSpPr>
        <p:spPr/>
        <p:txBody>
          <a:bodyPr/>
          <a:lstStyle/>
          <a:p>
            <a:pPr algn="ctr"/>
            <a:r>
              <a:rPr lang="de-DE" dirty="0"/>
              <a:t>Bronnen</a:t>
            </a:r>
          </a:p>
        </p:txBody>
      </p:sp>
      <p:sp>
        <p:nvSpPr>
          <p:cNvPr id="4" name="Fußzeilenplatzhalter 3">
            <a:extLst>
              <a:ext uri="{FF2B5EF4-FFF2-40B4-BE49-F238E27FC236}">
                <a16:creationId xmlns:a16="http://schemas.microsoft.com/office/drawing/2014/main" id="{CCCF4735-31BC-F4A7-4A8C-ED507ACAB5ED}"/>
              </a:ext>
            </a:extLst>
          </p:cNvPr>
          <p:cNvSpPr>
            <a:spLocks noGrp="1"/>
          </p:cNvSpPr>
          <p:nvPr>
            <p:ph type="ftr" sz="quarter" idx="11"/>
          </p:nvPr>
        </p:nvSpPr>
        <p:spPr/>
        <p:txBody>
          <a:bodyPr/>
          <a:lstStyle/>
          <a:p>
            <a:r>
              <a:rPr lang="de-DE"/>
              <a:t>Lyrisch! Niederländisch lernen mit Literatur</a:t>
            </a:r>
          </a:p>
        </p:txBody>
      </p:sp>
      <p:sp>
        <p:nvSpPr>
          <p:cNvPr id="7" name="Inhaltsplatzhalter 6">
            <a:extLst>
              <a:ext uri="{FF2B5EF4-FFF2-40B4-BE49-F238E27FC236}">
                <a16:creationId xmlns:a16="http://schemas.microsoft.com/office/drawing/2014/main" id="{4F61B03C-30EA-3DE9-A2E7-F05C3E59AA02}"/>
              </a:ext>
            </a:extLst>
          </p:cNvPr>
          <p:cNvSpPr txBox="1">
            <a:spLocks noGrp="1"/>
          </p:cNvSpPr>
          <p:nvPr>
            <p:ph idx="1"/>
          </p:nvPr>
        </p:nvSpPr>
        <p:spPr>
          <a:xfrm>
            <a:off x="838200" y="1825625"/>
            <a:ext cx="10515600" cy="4701800"/>
          </a:xfrm>
          <a:prstGeom prst="rect">
            <a:avLst/>
          </a:prstGeom>
          <a:noFill/>
        </p:spPr>
        <p:txBody>
          <a:bodyPr wrap="square" rtlCol="0">
            <a:spAutoFit/>
          </a:bodyPr>
          <a:lstStyle/>
          <a:p>
            <a:r>
              <a:rPr lang="nl-NL" sz="2400" i="0" dirty="0">
                <a:solidFill>
                  <a:srgbClr val="44546A"/>
                </a:solidFill>
                <a:effectLst/>
                <a:latin typeface="Calibri" panose="020F0502020204030204" pitchFamily="34" charset="0"/>
                <a:ea typeface="Calibri" panose="020F0502020204030204" pitchFamily="34" charset="0"/>
                <a:cs typeface="Calibri" panose="020F0502020204030204" pitchFamily="34" charset="0"/>
              </a:rPr>
              <a:t>A. Korthals-Altes. Februariramp. Uit: </a:t>
            </a:r>
            <a:r>
              <a:rPr lang="nl-NL" sz="2400" i="1" dirty="0">
                <a:solidFill>
                  <a:srgbClr val="44546A"/>
                </a:solidFill>
                <a:effectLst/>
                <a:latin typeface="Calibri" panose="020F0502020204030204" pitchFamily="34" charset="0"/>
                <a:ea typeface="Calibri" panose="020F0502020204030204" pitchFamily="34" charset="0"/>
                <a:cs typeface="Calibri" panose="020F0502020204030204" pitchFamily="34" charset="0"/>
              </a:rPr>
              <a:t>Dagboek van de Februariramp. Notities van een Leids student. </a:t>
            </a:r>
            <a:r>
              <a:rPr lang="nl-NL" sz="2400" i="0" dirty="0">
                <a:solidFill>
                  <a:srgbClr val="44546A"/>
                </a:solidFill>
                <a:effectLst/>
                <a:latin typeface="Calibri" panose="020F0502020204030204" pitchFamily="34" charset="0"/>
                <a:ea typeface="Calibri" panose="020F0502020204030204" pitchFamily="34" charset="0"/>
                <a:cs typeface="Calibri" panose="020F0502020204030204" pitchFamily="34" charset="0"/>
              </a:rPr>
              <a:t>(Querido, 2003, p. 214-220).</a:t>
            </a:r>
          </a:p>
          <a:p>
            <a:r>
              <a:rPr lang="nl-NL" sz="2400" dirty="0" err="1">
                <a:solidFill>
                  <a:srgbClr val="44546A"/>
                </a:solidFill>
                <a:latin typeface="Calibri" panose="020F0502020204030204" pitchFamily="34" charset="0"/>
                <a:ea typeface="Calibri" panose="020F0502020204030204" pitchFamily="34" charset="0"/>
                <a:cs typeface="Calibri" panose="020F0502020204030204" pitchFamily="34" charset="0"/>
              </a:rPr>
              <a:t>Lencer</a:t>
            </a:r>
            <a:r>
              <a:rPr lang="nl-NL" sz="2400" dirty="0">
                <a:solidFill>
                  <a:srgbClr val="44546A"/>
                </a:solidFill>
                <a:latin typeface="Calibri" panose="020F0502020204030204" pitchFamily="34" charset="0"/>
                <a:ea typeface="Calibri" panose="020F0502020204030204" pitchFamily="34" charset="0"/>
                <a:cs typeface="Calibri" panose="020F0502020204030204" pitchFamily="34" charset="0"/>
              </a:rPr>
              <a:t>, (</a:t>
            </a:r>
            <a:r>
              <a:rPr lang="nl-NL" sz="2400" dirty="0">
                <a:solidFill>
                  <a:srgbClr val="44546A"/>
                </a:solidFill>
                <a:latin typeface="Calibri" panose="020F0502020204030204" pitchFamily="34" charset="0"/>
                <a:ea typeface="Calibri" panose="020F0502020204030204" pitchFamily="34" charset="0"/>
                <a:cs typeface="Calibri" panose="020F0502020204030204" pitchFamily="34" charset="0"/>
                <a:hlinkClick r:id="rId2"/>
              </a:rPr>
              <a:t>https://de.wikipedia.org/wiki/Datei:Watersnood_van_1953.png</a:t>
            </a:r>
            <a:r>
              <a:rPr lang="nl-NL" sz="2400" dirty="0">
                <a:solidFill>
                  <a:srgbClr val="44546A"/>
                </a:solidFill>
                <a:latin typeface="Calibri" panose="020F0502020204030204" pitchFamily="34" charset="0"/>
                <a:ea typeface="Calibri" panose="020F0502020204030204" pitchFamily="34" charset="0"/>
                <a:cs typeface="Calibri" panose="020F0502020204030204" pitchFamily="34" charset="0"/>
              </a:rPr>
              <a:t>) “Watersnood van 1953”, </a:t>
            </a:r>
            <a:r>
              <a:rPr lang="nl-NL" sz="2400" dirty="0">
                <a:solidFill>
                  <a:srgbClr val="44546A"/>
                </a:solidFill>
                <a:latin typeface="Calibri" panose="020F0502020204030204" pitchFamily="34" charset="0"/>
                <a:ea typeface="Calibri" panose="020F0502020204030204" pitchFamily="34" charset="0"/>
                <a:cs typeface="Calibri" panose="020F0502020204030204" pitchFamily="34" charset="0"/>
                <a:hlinkClick r:id="rId3"/>
              </a:rPr>
              <a:t>https://creativecommons.org/licenses/by-sa/2.5/deed.de</a:t>
            </a:r>
            <a:r>
              <a:rPr lang="nl-NL" sz="2400" dirty="0">
                <a:solidFill>
                  <a:srgbClr val="44546A"/>
                </a:solidFill>
                <a:latin typeface="Calibri" panose="020F0502020204030204" pitchFamily="34" charset="0"/>
                <a:ea typeface="Calibri" panose="020F0502020204030204" pitchFamily="34" charset="0"/>
                <a:cs typeface="Calibri" panose="020F0502020204030204" pitchFamily="34" charset="0"/>
              </a:rPr>
              <a:t>.</a:t>
            </a:r>
          </a:p>
          <a:p>
            <a:r>
              <a:rPr lang="nl-NL" sz="2400" dirty="0">
                <a:effectLst/>
                <a:latin typeface="Calibri" panose="020F0502020204030204" pitchFamily="34" charset="0"/>
                <a:ea typeface="Calibri" panose="020F0502020204030204" pitchFamily="34" charset="0"/>
                <a:cs typeface="Times New Roman" panose="02020603050405020304" pitchFamily="18" charset="0"/>
              </a:rPr>
              <a:t>“</a:t>
            </a:r>
            <a:r>
              <a:rPr lang="nl-NL" sz="24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4"/>
              </a:rPr>
              <a:t>Het wonder van Colijnsplaat</a:t>
            </a:r>
            <a:r>
              <a:rPr lang="nl-NL" sz="2400" dirty="0">
                <a:effectLst/>
                <a:latin typeface="Calibri" panose="020F0502020204030204" pitchFamily="34" charset="0"/>
                <a:ea typeface="Calibri" panose="020F0502020204030204" pitchFamily="34" charset="0"/>
                <a:cs typeface="Times New Roman" panose="02020603050405020304" pitchFamily="18" charset="0"/>
              </a:rPr>
              <a:t>.” </a:t>
            </a:r>
            <a:r>
              <a:rPr lang="nl-NL" sz="2400" i="1" dirty="0">
                <a:effectLst/>
                <a:latin typeface="Calibri" panose="020F0502020204030204" pitchFamily="34" charset="0"/>
                <a:ea typeface="Calibri" panose="020F0502020204030204" pitchFamily="34" charset="0"/>
                <a:cs typeface="Times New Roman" panose="02020603050405020304" pitchFamily="18" charset="0"/>
              </a:rPr>
              <a:t>Trouw</a:t>
            </a:r>
            <a:r>
              <a:rPr lang="nl-NL" sz="2400" dirty="0">
                <a:effectLst/>
                <a:latin typeface="Calibri" panose="020F0502020204030204" pitchFamily="34" charset="0"/>
                <a:ea typeface="Calibri" panose="020F0502020204030204" pitchFamily="34" charset="0"/>
                <a:cs typeface="Times New Roman" panose="02020603050405020304" pitchFamily="18" charset="0"/>
              </a:rPr>
              <a:t> (14 februari </a:t>
            </a:r>
            <a:r>
              <a:rPr lang="nl-NL" sz="2400">
                <a:effectLst/>
                <a:latin typeface="Calibri" panose="020F0502020204030204" pitchFamily="34" charset="0"/>
                <a:ea typeface="Calibri" panose="020F0502020204030204" pitchFamily="34" charset="0"/>
                <a:cs typeface="Times New Roman" panose="02020603050405020304" pitchFamily="18" charset="0"/>
              </a:rPr>
              <a:t>1953).</a:t>
            </a:r>
            <a:endParaRPr lang="nl-NL" sz="2400" dirty="0">
              <a:solidFill>
                <a:srgbClr val="44546A"/>
              </a:solidFill>
              <a:latin typeface="Calibri" panose="020F0502020204030204" pitchFamily="34" charset="0"/>
              <a:ea typeface="Calibri" panose="020F0502020204030204" pitchFamily="34" charset="0"/>
              <a:cs typeface="Calibri" panose="020F0502020204030204" pitchFamily="34" charset="0"/>
            </a:endParaRPr>
          </a:p>
          <a:p>
            <a:pPr marL="0" indent="0">
              <a:buNone/>
            </a:pPr>
            <a:endParaRPr lang="nl-NL" sz="2400" i="0" dirty="0">
              <a:solidFill>
                <a:srgbClr val="44546A"/>
              </a:solidFill>
              <a:effectLst/>
              <a:latin typeface="Calibri" panose="020F0502020204030204" pitchFamily="34" charset="0"/>
              <a:ea typeface="Calibri" panose="020F0502020204030204" pitchFamily="34" charset="0"/>
              <a:cs typeface="Calibri" panose="020F0502020204030204" pitchFamily="34" charset="0"/>
            </a:endParaRPr>
          </a:p>
          <a:p>
            <a:endParaRPr lang="nl-NL" sz="2400" i="0" dirty="0">
              <a:solidFill>
                <a:srgbClr val="44546A"/>
              </a:solidFill>
              <a:effectLst/>
              <a:latin typeface="Calibri" panose="020F0502020204030204" pitchFamily="34" charset="0"/>
              <a:ea typeface="Calibri" panose="020F0502020204030204" pitchFamily="34" charset="0"/>
              <a:cs typeface="Calibri" panose="020F0502020204030204" pitchFamily="34" charset="0"/>
            </a:endParaRPr>
          </a:p>
          <a:p>
            <a:endParaRPr lang="nl-NL" sz="2400" i="0" dirty="0">
              <a:solidFill>
                <a:srgbClr val="44546A"/>
              </a:solidFill>
              <a:effectLst/>
              <a:latin typeface="Calibri" panose="020F0502020204030204" pitchFamily="34" charset="0"/>
              <a:ea typeface="Calibri" panose="020F0502020204030204" pitchFamily="34" charset="0"/>
              <a:cs typeface="Calibri" panose="020F0502020204030204" pitchFamily="34" charset="0"/>
            </a:endParaRPr>
          </a:p>
          <a:p>
            <a:endParaRPr lang="nl-NL" sz="2400" i="0" dirty="0">
              <a:solidFill>
                <a:srgbClr val="44546A"/>
              </a:solidFill>
              <a:effectLst/>
              <a:latin typeface="Calibri" panose="020F0502020204030204" pitchFamily="34" charset="0"/>
              <a:ea typeface="Calibri" panose="020F0502020204030204" pitchFamily="34" charset="0"/>
              <a:cs typeface="Calibri" panose="020F0502020204030204" pitchFamily="34" charset="0"/>
            </a:endParaRPr>
          </a:p>
          <a:p>
            <a:endParaRPr lang="de-DE" dirty="0"/>
          </a:p>
        </p:txBody>
      </p:sp>
    </p:spTree>
    <p:extLst>
      <p:ext uri="{BB962C8B-B14F-4D97-AF65-F5344CB8AC3E}">
        <p14:creationId xmlns:p14="http://schemas.microsoft.com/office/powerpoint/2010/main" val="816154921"/>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308</Words>
  <Application>Microsoft Office PowerPoint</Application>
  <PresentationFormat>Breitbild</PresentationFormat>
  <Paragraphs>24</Paragraphs>
  <Slides>6</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6</vt:i4>
      </vt:variant>
    </vt:vector>
  </HeadingPairs>
  <TitlesOfParts>
    <vt:vector size="11" baseType="lpstr">
      <vt:lpstr>Arial</vt:lpstr>
      <vt:lpstr>Calibri</vt:lpstr>
      <vt:lpstr>Calibri Light</vt:lpstr>
      <vt:lpstr>Times New Roman</vt:lpstr>
      <vt:lpstr>Office</vt:lpstr>
      <vt:lpstr>A. Korthals-Altes  Februariramp</vt:lpstr>
      <vt:lpstr>PowerPoint-Präsentation</vt:lpstr>
      <vt:lpstr>PowerPoint-Präsentation</vt:lpstr>
      <vt:lpstr>PowerPoint-Präsentation</vt:lpstr>
      <vt:lpstr>PowerPoint-Präsentation</vt:lpstr>
      <vt:lpstr>Bronnen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Watersnood (1964)</dc:title>
  <dc:creator>Alina Viermann</dc:creator>
  <cp:lastModifiedBy>Alina Viermann</cp:lastModifiedBy>
  <cp:revision>59</cp:revision>
  <dcterms:created xsi:type="dcterms:W3CDTF">2023-04-26T12:00:57Z</dcterms:created>
  <dcterms:modified xsi:type="dcterms:W3CDTF">2024-02-14T09:36:50Z</dcterms:modified>
</cp:coreProperties>
</file>