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8" r:id="rId4"/>
    <p:sldId id="272" r:id="rId5"/>
    <p:sldId id="26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47974-2FE8-453D-86B4-04E28926DD88}" type="datetimeFigureOut">
              <a:rPr lang="de-DE" smtClean="0"/>
              <a:t>09.02.2024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5B566-2AE8-484B-BEF8-2CEF1F661D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927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780EA5-64EB-D738-6B62-F77F7E4FE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AD67B08-1759-06EE-6CB1-A1B601BE8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92ADDF-38D1-DB01-7997-B68230E17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F1A-8131-458D-84F6-E8BE5245CCCE}" type="datetime1">
              <a:rPr lang="de-DE" smtClean="0"/>
              <a:t>09.02.2024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5EF65F-3541-B9B5-A997-D308010EE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93A6DD-0D2A-07B7-BD5B-7F5919826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96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6EECFF-5555-AFD2-8F3C-FA70462DB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D38BE0B-A8A9-6DC0-2E1A-5B0FA91A0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A8155C-9154-6B59-BEF9-33FA4A39C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413E-6CDB-4D7F-A4FD-36EB09ADB1F2}" type="datetime1">
              <a:rPr lang="de-DE" smtClean="0"/>
              <a:t>09.02.2024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FEA90D-30C1-E77A-0066-F97DC1BC5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EE1A3C-0C0A-AE75-7B25-3185157DD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022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DA16048-7835-D93E-EAB3-84C3AAD43B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F0050AB-454A-AE4C-C709-6A7587173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E34C27-158F-BB12-70F2-60957CDF6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3C4E7-C839-4A46-8ADD-6489A356FBA4}" type="datetime1">
              <a:rPr lang="de-DE" smtClean="0"/>
              <a:t>09.02.2024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AB29CD-60F6-B410-DFC5-55774D69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B669FC-8936-73E5-F2EA-C52994A29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26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B50491-8C74-4414-C70B-56C0D6502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F3193B-DC0D-29DE-6B03-5562BB9DB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D43D52-6C9B-CB0A-227E-5B2D6872B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6393-7FCF-4176-8856-9E2B4D660F16}" type="datetime1">
              <a:rPr lang="de-DE" smtClean="0"/>
              <a:t>09.02.2024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250883-E95B-121B-4732-25625AAC7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FF77BC-928D-3C90-6F53-DC4DEA67A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888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3F0DDF-8B08-FD9B-A715-00EF50E93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9415CB-39A0-CF60-08C8-E571E034F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5424BF-CD45-3271-5DF9-ED3A544C9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22C9-65E9-4F19-BC2A-BAD39C66B09D}" type="datetime1">
              <a:rPr lang="de-DE" smtClean="0"/>
              <a:t>09.02.2024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1D43A4-9534-0C1B-42AF-C2CD0B9FB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C752CD-FB26-EB58-3F61-B0729267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698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1BC4F8-9297-066F-867A-0F1FE9C49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EAB97D-40BA-5A18-3C3C-69A96079DB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E6361C2-600B-7F7A-068D-6AD70CFA5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50E33C9-F506-DC31-5388-C20A55C9F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061-F2BC-4027-A26B-3D4294FD9450}" type="datetime1">
              <a:rPr lang="de-DE" smtClean="0"/>
              <a:t>09.02.2024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FBA6EA-0803-EC56-3111-67E818EEE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C5F923F-08DD-1C73-FBF7-F597FEFB6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428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DAB851-22AA-661A-51AA-5D0EE432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EE4806-D3DE-6E34-A203-4AC0E90B7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E2BECBD-E278-96FF-EC9C-F817C17AB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EA97E1A-B355-64FC-546B-42A6334271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DFA1E45-5C89-FB2F-5580-A8C64E93B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5A9D767-D5F2-1334-E047-191FF46D8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B130-0F69-428F-BFD8-557C229CC8BE}" type="datetime1">
              <a:rPr lang="de-DE" smtClean="0"/>
              <a:t>09.02.2024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743B35C-04A1-0923-8A99-23B195E98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A755ED4-9B9B-64D5-B15F-005FD9164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30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3C41D8-1CE4-05E3-2906-4C6D709EE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7874DC-DBB0-03FD-9E5D-8E181FDFB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887E-AD6F-4029-8B83-8E4ADDD466DA}" type="datetime1">
              <a:rPr lang="de-DE" smtClean="0"/>
              <a:t>09.02.2024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2CD0F6C-17DF-CA38-0E18-56BAA36CE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AA1BE82-5A30-20B9-8E5B-9F386252A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94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606C587-B7EB-06A2-B3C7-4D862C835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6501-4860-412B-8F45-F2EF22BEE2FD}" type="datetime1">
              <a:rPr lang="de-DE" smtClean="0"/>
              <a:t>09.02.2024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8FA6346-3EEA-D75D-DA68-A1D87663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F289C90-D5B2-EC7B-9FC2-890C582C0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88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F9545-0671-5A55-B5DA-8265265B6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C39BB1-80ED-CC95-8BB0-AC3E9EC0E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AED1059-AAE7-C2DA-2CF3-C14AFC7BB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84D66BE-B7D5-DDF2-663B-8B1DB534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5AD-9BE2-44D3-887A-4A47B7223428}" type="datetime1">
              <a:rPr lang="de-DE" smtClean="0"/>
              <a:t>09.02.2024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6F92F0-1164-343E-8579-56CD8EE6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BD64DB-0F89-DEBB-055C-1A936B2EF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80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42945-3143-9C9A-23B1-4751FA74C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601D196-3F9B-572C-728C-4E9992C4BC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B9C192E-A44B-7105-A040-0803BB4F8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96D85D-39A3-C917-504E-1BA47B17A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B207-9CF9-4E83-9B83-EBD45BC3A01C}" type="datetime1">
              <a:rPr lang="de-DE" smtClean="0"/>
              <a:t>09.02.2024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B53EEAC-CE44-D2BA-522F-EA1817F0B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050E3BF-064A-3034-E880-5F102E024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14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F1114E2-250F-8399-D5FE-A56CD27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1B6339-F8E2-B325-9116-0256C8E30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C84351-0E9A-48B2-5163-8AD6E78776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85AF4-8033-43EF-BEC6-196D91D9E7D2}" type="datetime1">
              <a:rPr lang="de-DE" smtClean="0"/>
              <a:t>09.02.2024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BC8D5C-FFE8-C10A-F575-B7719771A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CD6909-6E78-F897-CEC3-607BA31B2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58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F24A09B-713F-43FC-AB6E-B88083968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235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1DDE39-4BD1-F47E-B4A3-3E72EA742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16988" y="505609"/>
            <a:ext cx="4809175" cy="557781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 dirty="0">
                <a:solidFill>
                  <a:srgbClr val="008576"/>
                </a:solidFill>
                <a:latin typeface="+mj-lt"/>
                <a:ea typeface="+mj-ea"/>
                <a:cs typeface="+mj-cs"/>
              </a:rPr>
              <a:t>Hans &amp; Monique Hagen</a:t>
            </a:r>
            <a:br>
              <a:rPr lang="en-US" sz="5400" kern="1200" dirty="0">
                <a:solidFill>
                  <a:srgbClr val="008576"/>
                </a:solidFill>
                <a:latin typeface="+mj-lt"/>
                <a:ea typeface="+mj-ea"/>
                <a:cs typeface="+mj-cs"/>
              </a:rPr>
            </a:br>
            <a:br>
              <a:rPr lang="en-US" sz="5400" i="1" kern="1200" dirty="0">
                <a:solidFill>
                  <a:srgbClr val="008576"/>
                </a:solidFill>
                <a:latin typeface="+mj-lt"/>
                <a:ea typeface="+mj-ea"/>
                <a:cs typeface="+mj-cs"/>
              </a:rPr>
            </a:br>
            <a:r>
              <a:rPr lang="en-US" b="1" kern="1200" dirty="0">
                <a:solidFill>
                  <a:srgbClr val="008576"/>
                </a:solidFill>
                <a:latin typeface="+mj-lt"/>
                <a:ea typeface="+mj-ea"/>
                <a:cs typeface="+mj-cs"/>
              </a:rPr>
              <a:t>Wie </a:t>
            </a:r>
            <a:r>
              <a:rPr lang="en-US" b="1" kern="1200" dirty="0" err="1">
                <a:solidFill>
                  <a:srgbClr val="008576"/>
                </a:solidFill>
                <a:latin typeface="+mj-lt"/>
                <a:ea typeface="+mj-ea"/>
                <a:cs typeface="+mj-cs"/>
              </a:rPr>
              <a:t>schrijft</a:t>
            </a:r>
            <a:r>
              <a:rPr lang="en-US" b="1" kern="1200" dirty="0">
                <a:solidFill>
                  <a:srgbClr val="008576"/>
                </a:solidFill>
                <a:latin typeface="+mj-lt"/>
                <a:ea typeface="+mj-ea"/>
                <a:cs typeface="+mj-cs"/>
              </a:rPr>
              <a:t>   die </a:t>
            </a:r>
            <a:r>
              <a:rPr lang="en-US" b="1" kern="1200" dirty="0" err="1">
                <a:solidFill>
                  <a:srgbClr val="008576"/>
                </a:solidFill>
                <a:latin typeface="+mj-lt"/>
                <a:ea typeface="+mj-ea"/>
                <a:cs typeface="+mj-cs"/>
              </a:rPr>
              <a:t>blijft</a:t>
            </a:r>
            <a:endParaRPr lang="en-US" sz="5400" b="1" kern="1200" dirty="0">
              <a:solidFill>
                <a:srgbClr val="008576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91AB35-C3B4-4B70-B3DD-13D63B7DA2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3975" y="2423149"/>
            <a:ext cx="0" cy="201168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 descr="C:\Users\bvand_01\AppData\Local\Microsoft\Windows\INetCache\Content.MSO\8F646147.tmp">
            <a:extLst>
              <a:ext uri="{FF2B5EF4-FFF2-40B4-BE49-F238E27FC236}">
                <a16:creationId xmlns:a16="http://schemas.microsoft.com/office/drawing/2014/main" id="{7168BE25-ABD4-49AB-967B-FC986E9F09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0" t="2581" r="27114" b="4032"/>
          <a:stretch/>
        </p:blipFill>
        <p:spPr bwMode="auto">
          <a:xfrm>
            <a:off x="1292455" y="2423149"/>
            <a:ext cx="2549065" cy="3134457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9774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5F1FE4-3294-1813-C504-D26F25D1C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841" y="1092269"/>
            <a:ext cx="10490754" cy="5446643"/>
          </a:xfrm>
        </p:spPr>
        <p:txBody>
          <a:bodyPr>
            <a:noAutofit/>
          </a:bodyPr>
          <a:lstStyle/>
          <a:p>
            <a:pPr marL="457200" lvl="1">
              <a:lnSpc>
                <a:spcPct val="115000"/>
              </a:lnSpc>
            </a:pPr>
            <a:r>
              <a:rPr lang="nl-NL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endParaRPr lang="de-DE" sz="3600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872C961-C65A-0E75-82B4-DAFD899F2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20E72D9-343F-5239-75FE-8AC5FC595C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41" y="1092269"/>
            <a:ext cx="5802527" cy="3868351"/>
          </a:xfrm>
          <a:prstGeom prst="rect">
            <a:avLst/>
          </a:prstGeom>
          <a:noFill/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A8B50C94-B47E-1672-33CB-8FA32AEDA0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632" y="1092269"/>
            <a:ext cx="5802527" cy="3868351"/>
          </a:xfrm>
          <a:prstGeom prst="rect">
            <a:avLst/>
          </a:prstGeom>
          <a:noFill/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E98DFA3A-BCE4-9564-DA44-ED28A2C6D0F3}"/>
              </a:ext>
            </a:extLst>
          </p:cNvPr>
          <p:cNvSpPr txBox="1"/>
          <p:nvPr/>
        </p:nvSpPr>
        <p:spPr>
          <a:xfrm>
            <a:off x="10230678" y="464862"/>
            <a:ext cx="1961322" cy="366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(</a:t>
            </a:r>
            <a:r>
              <a:rPr lang="de-DE" dirty="0" err="1"/>
              <a:t>plaatjes</a:t>
            </a:r>
            <a:r>
              <a:rPr lang="de-DE" dirty="0"/>
              <a:t> a)</a:t>
            </a:r>
          </a:p>
        </p:txBody>
      </p:sp>
    </p:spTree>
    <p:extLst>
      <p:ext uri="{BB962C8B-B14F-4D97-AF65-F5344CB8AC3E}">
        <p14:creationId xmlns:p14="http://schemas.microsoft.com/office/powerpoint/2010/main" val="84734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DD02DCAF-4CBE-4C54-937F-472FD3B2F500}"/>
              </a:ext>
            </a:extLst>
          </p:cNvPr>
          <p:cNvSpPr/>
          <p:nvPr/>
        </p:nvSpPr>
        <p:spPr>
          <a:xfrm>
            <a:off x="1082040" y="216806"/>
            <a:ext cx="5946953" cy="6424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schrijft die blijft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schrijft die blijft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schrijft vindt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nieuwe woorden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woorden waarop je kunt leunen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een meeuw op de wind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die wind draagt je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overal naartoe</a:t>
            </a:r>
            <a:endParaRPr lang="nl-N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3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B9330544-D9B8-1A89-9EC5-EF9BECCC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3" name="Sprechblase: oval 2">
            <a:extLst>
              <a:ext uri="{FF2B5EF4-FFF2-40B4-BE49-F238E27FC236}">
                <a16:creationId xmlns:a16="http://schemas.microsoft.com/office/drawing/2014/main" id="{D32DF231-4253-6E40-E51A-81430F13C712}"/>
              </a:ext>
            </a:extLst>
          </p:cNvPr>
          <p:cNvSpPr>
            <a:spLocks/>
          </p:cNvSpPr>
          <p:nvPr/>
        </p:nvSpPr>
        <p:spPr>
          <a:xfrm>
            <a:off x="316285" y="410981"/>
            <a:ext cx="6969857" cy="3259953"/>
          </a:xfrm>
          <a:prstGeom prst="wedgeEllipseCallout">
            <a:avLst>
              <a:gd name="adj1" fmla="val 48507"/>
              <a:gd name="adj2" fmla="val 34296"/>
            </a:avLst>
          </a:prstGeom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nl-NL" sz="2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Wat zie je als je de tekst leest? </a:t>
            </a:r>
            <a:endParaRPr lang="de-DE" sz="28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l-NL" sz="2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Wat voel je?</a:t>
            </a:r>
            <a:endParaRPr lang="de-DE" sz="28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l-NL" sz="2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Spreekt iets je bijzonder aan? </a:t>
            </a:r>
            <a:endParaRPr lang="de-DE" sz="2800" dirty="0">
              <a:effectLst/>
              <a:ea typeface="Calibri" panose="020F0502020204030204" pitchFamily="34" charset="0"/>
            </a:endParaRPr>
          </a:p>
        </p:txBody>
      </p:sp>
      <p:sp>
        <p:nvSpPr>
          <p:cNvPr id="4" name="Sprechblase: oval 3">
            <a:extLst>
              <a:ext uri="{FF2B5EF4-FFF2-40B4-BE49-F238E27FC236}">
                <a16:creationId xmlns:a16="http://schemas.microsoft.com/office/drawing/2014/main" id="{CE6BF009-B71E-62FD-74AA-CFE89E8D58B5}"/>
              </a:ext>
            </a:extLst>
          </p:cNvPr>
          <p:cNvSpPr>
            <a:spLocks/>
          </p:cNvSpPr>
          <p:nvPr/>
        </p:nvSpPr>
        <p:spPr>
          <a:xfrm>
            <a:off x="6824870" y="2775335"/>
            <a:ext cx="5183367" cy="3581015"/>
          </a:xfrm>
          <a:prstGeom prst="wedgeEllipseCallout">
            <a:avLst>
              <a:gd name="adj1" fmla="val -50984"/>
              <a:gd name="adj2" fmla="val 39315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nl-NL" sz="2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Als ik dit lees, zie ik...</a:t>
            </a:r>
            <a:endParaRPr lang="de-DE" sz="28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nl-NL" sz="2800" dirty="0">
                <a:effectLst/>
                <a:ea typeface="Calibri" panose="020F0502020204030204" pitchFamily="34" charset="0"/>
              </a:rPr>
              <a:t>Ik heb het gevoel dat...</a:t>
            </a:r>
            <a:endParaRPr lang="de-DE" sz="28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de-DE" sz="2800" dirty="0" err="1">
                <a:effectLst/>
                <a:ea typeface="Calibri" panose="020F0502020204030204" pitchFamily="34" charset="0"/>
              </a:rPr>
              <a:t>Mij</a:t>
            </a:r>
            <a:r>
              <a:rPr lang="de-DE" sz="2800" dirty="0">
                <a:effectLst/>
                <a:ea typeface="Calibri" panose="020F0502020204030204" pitchFamily="34" charset="0"/>
              </a:rPr>
              <a:t> </a:t>
            </a:r>
            <a:r>
              <a:rPr lang="de-DE" sz="2800" dirty="0" err="1">
                <a:effectLst/>
                <a:ea typeface="Calibri" panose="020F0502020204030204" pitchFamily="34" charset="0"/>
              </a:rPr>
              <a:t>spreekt</a:t>
            </a:r>
            <a:r>
              <a:rPr lang="de-DE" sz="2800" dirty="0">
                <a:effectLst/>
                <a:ea typeface="Calibri" panose="020F0502020204030204" pitchFamily="34" charset="0"/>
              </a:rPr>
              <a:t> </a:t>
            </a:r>
            <a:r>
              <a:rPr lang="de-DE" sz="2800" dirty="0" err="1">
                <a:effectLst/>
                <a:ea typeface="Calibri" panose="020F0502020204030204" pitchFamily="34" charset="0"/>
              </a:rPr>
              <a:t>aan</a:t>
            </a:r>
            <a:r>
              <a:rPr lang="de-DE" sz="2800" dirty="0">
                <a:effectLst/>
                <a:ea typeface="Calibri" panose="020F0502020204030204" pitchFamily="34" charset="0"/>
              </a:rPr>
              <a:t> dat...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ea typeface="Calibri" panose="020F0502020204030204" pitchFamily="34" charset="0"/>
              </a:rPr>
              <a:t> </a:t>
            </a:r>
            <a:endParaRPr lang="de-DE" sz="1100" dirty="0">
              <a:effectLst/>
              <a:ea typeface="Calibri" panose="020F050202020403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8CF14ED-FC44-6186-0C91-CCBD27354B8C}"/>
              </a:ext>
            </a:extLst>
          </p:cNvPr>
          <p:cNvSpPr txBox="1"/>
          <p:nvPr/>
        </p:nvSpPr>
        <p:spPr>
          <a:xfrm>
            <a:off x="9753600" y="543339"/>
            <a:ext cx="1961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(</a:t>
            </a:r>
            <a:r>
              <a:rPr lang="de-DE" dirty="0" err="1"/>
              <a:t>leeservaring</a:t>
            </a:r>
            <a:r>
              <a:rPr lang="de-DE" dirty="0"/>
              <a:t> b)</a:t>
            </a:r>
          </a:p>
        </p:txBody>
      </p:sp>
    </p:spTree>
    <p:extLst>
      <p:ext uri="{BB962C8B-B14F-4D97-AF65-F5344CB8AC3E}">
        <p14:creationId xmlns:p14="http://schemas.microsoft.com/office/powerpoint/2010/main" val="1175753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A5447-078D-37BE-44A0-F2619E47B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Bronnen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CCF4735-31BC-F4A7-4A8C-ED507ACAB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F61B03C-30EA-3DE9-A2E7-F05C3E59AA0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3115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0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Hans &amp; Monique Hagen. Wie schrijft die blijft. Uit: </a:t>
            </a:r>
            <a:r>
              <a:rPr lang="nl-NL" sz="2400" i="1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Poëziegids Junior, inspiratiebronnen voor poëzielessen </a:t>
            </a:r>
            <a:r>
              <a:rPr lang="nl-NL" sz="2400" i="0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(Het poëziepaleis, 2017).</a:t>
            </a:r>
          </a:p>
          <a:p>
            <a:endParaRPr lang="nl-NL" sz="2400" i="0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sz="2400" i="0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sz="2400" i="0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sz="2400" i="0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6154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Breitbild</PresentationFormat>
  <Paragraphs>28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Office</vt:lpstr>
      <vt:lpstr>Hans &amp; Monique Hagen  Wie schrijft   die blijft</vt:lpstr>
      <vt:lpstr> </vt:lpstr>
      <vt:lpstr>PowerPoint-Präsentation</vt:lpstr>
      <vt:lpstr>PowerPoint-Präsentation</vt:lpstr>
      <vt:lpstr>Bronnen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Watersnood (1964)</dc:title>
  <dc:creator>Alina Viermann</dc:creator>
  <cp:lastModifiedBy>Alina Viermann</cp:lastModifiedBy>
  <cp:revision>62</cp:revision>
  <dcterms:created xsi:type="dcterms:W3CDTF">2023-04-26T12:00:57Z</dcterms:created>
  <dcterms:modified xsi:type="dcterms:W3CDTF">2024-02-09T13:49:56Z</dcterms:modified>
</cp:coreProperties>
</file>