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notesMasterIdLst>
    <p:notesMasterId r:id="rId7"/>
  </p:notesMasterIdLst>
  <p:sldIdLst>
    <p:sldId id="256" r:id="rId2"/>
    <p:sldId id="272" r:id="rId3"/>
    <p:sldId id="268" r:id="rId4"/>
    <p:sldId id="270" r:id="rId5"/>
    <p:sldId id="269" r:id="rId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57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ittlere Formatvorlage 4 - Akz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DBED569-4797-4DF1-A0F4-6AAB3CD982D8}" styleName="Helle Formatvorlage 3 - Akz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Helle Formatvorlage 3 - Akz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Helle Formatvorlage 3 - Akz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ittlere Formatvorlage 4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Mittlere Formatvorlage 4 - Akz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Mittlere Formatvorlage 4 - Akz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F47974-2FE8-453D-86B4-04E28926DD88}" type="datetimeFigureOut">
              <a:rPr lang="de-DE" smtClean="0"/>
              <a:t>08.02.2024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C5B566-2AE8-484B-BEF8-2CEF1F661DD3}" type="slidenum">
              <a:rPr lang="de-DE" smtClean="0"/>
              <a:t>‹Nr.›</a:t>
            </a:fld>
            <a:endParaRPr lang="de-DE"/>
          </a:p>
        </p:txBody>
      </p:sp>
    </p:spTree>
    <p:extLst>
      <p:ext uri="{BB962C8B-B14F-4D97-AF65-F5344CB8AC3E}">
        <p14:creationId xmlns:p14="http://schemas.microsoft.com/office/powerpoint/2010/main" val="3312927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780EA5-64EB-D738-6B62-F77F7E4FE589}"/>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DAD67B08-1759-06EE-6CB1-A1B601BE8D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4B92ADDF-38D1-DB01-7997-B68230E17416}"/>
              </a:ext>
            </a:extLst>
          </p:cNvPr>
          <p:cNvSpPr>
            <a:spLocks noGrp="1"/>
          </p:cNvSpPr>
          <p:nvPr>
            <p:ph type="dt" sz="half" idx="10"/>
          </p:nvPr>
        </p:nvSpPr>
        <p:spPr/>
        <p:txBody>
          <a:bodyPr/>
          <a:lstStyle/>
          <a:p>
            <a:fld id="{60B35F1A-8131-458D-84F6-E8BE5245CCCE}" type="datetime1">
              <a:rPr lang="de-DE" smtClean="0"/>
              <a:t>08.02.2024</a:t>
            </a:fld>
            <a:endParaRPr lang="de-DE"/>
          </a:p>
        </p:txBody>
      </p:sp>
      <p:sp>
        <p:nvSpPr>
          <p:cNvPr id="5" name="Fußzeilenplatzhalter 4">
            <a:extLst>
              <a:ext uri="{FF2B5EF4-FFF2-40B4-BE49-F238E27FC236}">
                <a16:creationId xmlns:a16="http://schemas.microsoft.com/office/drawing/2014/main" id="{4B5EF65F-3541-B9B5-A997-D308010EE61A}"/>
              </a:ext>
            </a:extLst>
          </p:cNvPr>
          <p:cNvSpPr>
            <a:spLocks noGrp="1"/>
          </p:cNvSpPr>
          <p:nvPr>
            <p:ph type="ftr" sz="quarter" idx="11"/>
          </p:nvPr>
        </p:nvSpPr>
        <p:spPr/>
        <p:txBody>
          <a:bodyPr/>
          <a:lstStyle/>
          <a:p>
            <a:r>
              <a:rPr lang="de-DE"/>
              <a:t>Lyrisch! Niederländisch lernen mit Literatur</a:t>
            </a:r>
          </a:p>
        </p:txBody>
      </p:sp>
      <p:sp>
        <p:nvSpPr>
          <p:cNvPr id="6" name="Foliennummernplatzhalter 5">
            <a:extLst>
              <a:ext uri="{FF2B5EF4-FFF2-40B4-BE49-F238E27FC236}">
                <a16:creationId xmlns:a16="http://schemas.microsoft.com/office/drawing/2014/main" id="{1593A6DD-0D2A-07B7-BD5B-7F5919826091}"/>
              </a:ext>
            </a:extLst>
          </p:cNvPr>
          <p:cNvSpPr>
            <a:spLocks noGrp="1"/>
          </p:cNvSpPr>
          <p:nvPr>
            <p:ph type="sldNum" sz="quarter" idx="12"/>
          </p:nvPr>
        </p:nvSpPr>
        <p:spPr/>
        <p:txBody>
          <a:bodyPr/>
          <a:lstStyle/>
          <a:p>
            <a:fld id="{F2971930-46CA-47BC-9BDD-5E44E4775B26}" type="slidenum">
              <a:rPr lang="de-DE" smtClean="0"/>
              <a:t>‹Nr.›</a:t>
            </a:fld>
            <a:endParaRPr lang="de-DE"/>
          </a:p>
        </p:txBody>
      </p:sp>
    </p:spTree>
    <p:extLst>
      <p:ext uri="{BB962C8B-B14F-4D97-AF65-F5344CB8AC3E}">
        <p14:creationId xmlns:p14="http://schemas.microsoft.com/office/powerpoint/2010/main" val="3847960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6EECFF-5555-AFD2-8F3C-FA70462DBBF9}"/>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1D38BE0B-A8A9-6DC0-2E1A-5B0FA91A02D8}"/>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5A8155C-9154-6B59-BEF9-33FA4A39C42D}"/>
              </a:ext>
            </a:extLst>
          </p:cNvPr>
          <p:cNvSpPr>
            <a:spLocks noGrp="1"/>
          </p:cNvSpPr>
          <p:nvPr>
            <p:ph type="dt" sz="half" idx="10"/>
          </p:nvPr>
        </p:nvSpPr>
        <p:spPr/>
        <p:txBody>
          <a:bodyPr/>
          <a:lstStyle/>
          <a:p>
            <a:fld id="{0A95413E-6CDB-4D7F-A4FD-36EB09ADB1F2}" type="datetime1">
              <a:rPr lang="de-DE" smtClean="0"/>
              <a:t>08.02.2024</a:t>
            </a:fld>
            <a:endParaRPr lang="de-DE"/>
          </a:p>
        </p:txBody>
      </p:sp>
      <p:sp>
        <p:nvSpPr>
          <p:cNvPr id="5" name="Fußzeilenplatzhalter 4">
            <a:extLst>
              <a:ext uri="{FF2B5EF4-FFF2-40B4-BE49-F238E27FC236}">
                <a16:creationId xmlns:a16="http://schemas.microsoft.com/office/drawing/2014/main" id="{C2FEA90D-30C1-E77A-0066-F97DC1BC5B3E}"/>
              </a:ext>
            </a:extLst>
          </p:cNvPr>
          <p:cNvSpPr>
            <a:spLocks noGrp="1"/>
          </p:cNvSpPr>
          <p:nvPr>
            <p:ph type="ftr" sz="quarter" idx="11"/>
          </p:nvPr>
        </p:nvSpPr>
        <p:spPr/>
        <p:txBody>
          <a:bodyPr/>
          <a:lstStyle/>
          <a:p>
            <a:r>
              <a:rPr lang="de-DE"/>
              <a:t>Lyrisch! Niederländisch lernen mit Literatur</a:t>
            </a:r>
          </a:p>
        </p:txBody>
      </p:sp>
      <p:sp>
        <p:nvSpPr>
          <p:cNvPr id="6" name="Foliennummernplatzhalter 5">
            <a:extLst>
              <a:ext uri="{FF2B5EF4-FFF2-40B4-BE49-F238E27FC236}">
                <a16:creationId xmlns:a16="http://schemas.microsoft.com/office/drawing/2014/main" id="{53EE1A3C-0C0A-AE75-7B25-3185157DD806}"/>
              </a:ext>
            </a:extLst>
          </p:cNvPr>
          <p:cNvSpPr>
            <a:spLocks noGrp="1"/>
          </p:cNvSpPr>
          <p:nvPr>
            <p:ph type="sldNum" sz="quarter" idx="12"/>
          </p:nvPr>
        </p:nvSpPr>
        <p:spPr/>
        <p:txBody>
          <a:bodyPr/>
          <a:lstStyle/>
          <a:p>
            <a:fld id="{F2971930-46CA-47BC-9BDD-5E44E4775B26}" type="slidenum">
              <a:rPr lang="de-DE" smtClean="0"/>
              <a:t>‹Nr.›</a:t>
            </a:fld>
            <a:endParaRPr lang="de-DE"/>
          </a:p>
        </p:txBody>
      </p:sp>
    </p:spTree>
    <p:extLst>
      <p:ext uri="{BB962C8B-B14F-4D97-AF65-F5344CB8AC3E}">
        <p14:creationId xmlns:p14="http://schemas.microsoft.com/office/powerpoint/2010/main" val="4060229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5DA16048-7835-D93E-EAB3-84C3AAD43B85}"/>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CF0050AB-454A-AE4C-C709-6A758717379E}"/>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2E34C27-158F-BB12-70F2-60957CDF6EA3}"/>
              </a:ext>
            </a:extLst>
          </p:cNvPr>
          <p:cNvSpPr>
            <a:spLocks noGrp="1"/>
          </p:cNvSpPr>
          <p:nvPr>
            <p:ph type="dt" sz="half" idx="10"/>
          </p:nvPr>
        </p:nvSpPr>
        <p:spPr/>
        <p:txBody>
          <a:bodyPr/>
          <a:lstStyle/>
          <a:p>
            <a:fld id="{AAB3C4E7-C839-4A46-8ADD-6489A356FBA4}" type="datetime1">
              <a:rPr lang="de-DE" smtClean="0"/>
              <a:t>08.02.2024</a:t>
            </a:fld>
            <a:endParaRPr lang="de-DE"/>
          </a:p>
        </p:txBody>
      </p:sp>
      <p:sp>
        <p:nvSpPr>
          <p:cNvPr id="5" name="Fußzeilenplatzhalter 4">
            <a:extLst>
              <a:ext uri="{FF2B5EF4-FFF2-40B4-BE49-F238E27FC236}">
                <a16:creationId xmlns:a16="http://schemas.microsoft.com/office/drawing/2014/main" id="{49AB29CD-60F6-B410-DFC5-55774D692BF3}"/>
              </a:ext>
            </a:extLst>
          </p:cNvPr>
          <p:cNvSpPr>
            <a:spLocks noGrp="1"/>
          </p:cNvSpPr>
          <p:nvPr>
            <p:ph type="ftr" sz="quarter" idx="11"/>
          </p:nvPr>
        </p:nvSpPr>
        <p:spPr/>
        <p:txBody>
          <a:bodyPr/>
          <a:lstStyle/>
          <a:p>
            <a:r>
              <a:rPr lang="de-DE"/>
              <a:t>Lyrisch! Niederländisch lernen mit Literatur</a:t>
            </a:r>
          </a:p>
        </p:txBody>
      </p:sp>
      <p:sp>
        <p:nvSpPr>
          <p:cNvPr id="6" name="Foliennummernplatzhalter 5">
            <a:extLst>
              <a:ext uri="{FF2B5EF4-FFF2-40B4-BE49-F238E27FC236}">
                <a16:creationId xmlns:a16="http://schemas.microsoft.com/office/drawing/2014/main" id="{7DB669FC-8936-73E5-F2EA-C52994A29A98}"/>
              </a:ext>
            </a:extLst>
          </p:cNvPr>
          <p:cNvSpPr>
            <a:spLocks noGrp="1"/>
          </p:cNvSpPr>
          <p:nvPr>
            <p:ph type="sldNum" sz="quarter" idx="12"/>
          </p:nvPr>
        </p:nvSpPr>
        <p:spPr/>
        <p:txBody>
          <a:bodyPr/>
          <a:lstStyle/>
          <a:p>
            <a:fld id="{F2971930-46CA-47BC-9BDD-5E44E4775B26}" type="slidenum">
              <a:rPr lang="de-DE" smtClean="0"/>
              <a:t>‹Nr.›</a:t>
            </a:fld>
            <a:endParaRPr lang="de-DE"/>
          </a:p>
        </p:txBody>
      </p:sp>
    </p:spTree>
    <p:extLst>
      <p:ext uri="{BB962C8B-B14F-4D97-AF65-F5344CB8AC3E}">
        <p14:creationId xmlns:p14="http://schemas.microsoft.com/office/powerpoint/2010/main" val="495267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B50491-8C74-4414-C70B-56C0D65021ED}"/>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6DF3193B-DC0D-29DE-6B03-5562BB9DB239}"/>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6D43D52-6C9B-CB0A-227E-5B2D6872B36C}"/>
              </a:ext>
            </a:extLst>
          </p:cNvPr>
          <p:cNvSpPr>
            <a:spLocks noGrp="1"/>
          </p:cNvSpPr>
          <p:nvPr>
            <p:ph type="dt" sz="half" idx="10"/>
          </p:nvPr>
        </p:nvSpPr>
        <p:spPr/>
        <p:txBody>
          <a:bodyPr/>
          <a:lstStyle/>
          <a:p>
            <a:fld id="{5F426393-7FCF-4176-8856-9E2B4D660F16}" type="datetime1">
              <a:rPr lang="de-DE" smtClean="0"/>
              <a:t>08.02.2024</a:t>
            </a:fld>
            <a:endParaRPr lang="de-DE"/>
          </a:p>
        </p:txBody>
      </p:sp>
      <p:sp>
        <p:nvSpPr>
          <p:cNvPr id="5" name="Fußzeilenplatzhalter 4">
            <a:extLst>
              <a:ext uri="{FF2B5EF4-FFF2-40B4-BE49-F238E27FC236}">
                <a16:creationId xmlns:a16="http://schemas.microsoft.com/office/drawing/2014/main" id="{D1250883-E95B-121B-4732-25625AAC7072}"/>
              </a:ext>
            </a:extLst>
          </p:cNvPr>
          <p:cNvSpPr>
            <a:spLocks noGrp="1"/>
          </p:cNvSpPr>
          <p:nvPr>
            <p:ph type="ftr" sz="quarter" idx="11"/>
          </p:nvPr>
        </p:nvSpPr>
        <p:spPr/>
        <p:txBody>
          <a:bodyPr/>
          <a:lstStyle/>
          <a:p>
            <a:r>
              <a:rPr lang="de-DE"/>
              <a:t>Lyrisch! Niederländisch lernen mit Literatur</a:t>
            </a:r>
          </a:p>
        </p:txBody>
      </p:sp>
      <p:sp>
        <p:nvSpPr>
          <p:cNvPr id="6" name="Foliennummernplatzhalter 5">
            <a:extLst>
              <a:ext uri="{FF2B5EF4-FFF2-40B4-BE49-F238E27FC236}">
                <a16:creationId xmlns:a16="http://schemas.microsoft.com/office/drawing/2014/main" id="{66FF77BC-928D-3C90-6F53-DC4DEA67A225}"/>
              </a:ext>
            </a:extLst>
          </p:cNvPr>
          <p:cNvSpPr>
            <a:spLocks noGrp="1"/>
          </p:cNvSpPr>
          <p:nvPr>
            <p:ph type="sldNum" sz="quarter" idx="12"/>
          </p:nvPr>
        </p:nvSpPr>
        <p:spPr/>
        <p:txBody>
          <a:bodyPr/>
          <a:lstStyle/>
          <a:p>
            <a:fld id="{F2971930-46CA-47BC-9BDD-5E44E4775B26}" type="slidenum">
              <a:rPr lang="de-DE" smtClean="0"/>
              <a:t>‹Nr.›</a:t>
            </a:fld>
            <a:endParaRPr lang="de-DE"/>
          </a:p>
        </p:txBody>
      </p:sp>
    </p:spTree>
    <p:extLst>
      <p:ext uri="{BB962C8B-B14F-4D97-AF65-F5344CB8AC3E}">
        <p14:creationId xmlns:p14="http://schemas.microsoft.com/office/powerpoint/2010/main" val="1328880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3F0DDF-8B08-FD9B-A715-00EF50E938F1}"/>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6B9415CB-39A0-CF60-08C8-E571E034FE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55424BF-CD45-3271-5DF9-ED3A544C938F}"/>
              </a:ext>
            </a:extLst>
          </p:cNvPr>
          <p:cNvSpPr>
            <a:spLocks noGrp="1"/>
          </p:cNvSpPr>
          <p:nvPr>
            <p:ph type="dt" sz="half" idx="10"/>
          </p:nvPr>
        </p:nvSpPr>
        <p:spPr/>
        <p:txBody>
          <a:bodyPr/>
          <a:lstStyle/>
          <a:p>
            <a:fld id="{6AA722C9-65E9-4F19-BC2A-BAD39C66B09D}" type="datetime1">
              <a:rPr lang="de-DE" smtClean="0"/>
              <a:t>08.02.2024</a:t>
            </a:fld>
            <a:endParaRPr lang="de-DE"/>
          </a:p>
        </p:txBody>
      </p:sp>
      <p:sp>
        <p:nvSpPr>
          <p:cNvPr id="5" name="Fußzeilenplatzhalter 4">
            <a:extLst>
              <a:ext uri="{FF2B5EF4-FFF2-40B4-BE49-F238E27FC236}">
                <a16:creationId xmlns:a16="http://schemas.microsoft.com/office/drawing/2014/main" id="{481D43A4-9534-0C1B-42AF-C2CD0B9FB00E}"/>
              </a:ext>
            </a:extLst>
          </p:cNvPr>
          <p:cNvSpPr>
            <a:spLocks noGrp="1"/>
          </p:cNvSpPr>
          <p:nvPr>
            <p:ph type="ftr" sz="quarter" idx="11"/>
          </p:nvPr>
        </p:nvSpPr>
        <p:spPr/>
        <p:txBody>
          <a:bodyPr/>
          <a:lstStyle/>
          <a:p>
            <a:r>
              <a:rPr lang="de-DE"/>
              <a:t>Lyrisch! Niederländisch lernen mit Literatur</a:t>
            </a:r>
          </a:p>
        </p:txBody>
      </p:sp>
      <p:sp>
        <p:nvSpPr>
          <p:cNvPr id="6" name="Foliennummernplatzhalter 5">
            <a:extLst>
              <a:ext uri="{FF2B5EF4-FFF2-40B4-BE49-F238E27FC236}">
                <a16:creationId xmlns:a16="http://schemas.microsoft.com/office/drawing/2014/main" id="{60C752CD-FB26-EB58-3F61-B07292674615}"/>
              </a:ext>
            </a:extLst>
          </p:cNvPr>
          <p:cNvSpPr>
            <a:spLocks noGrp="1"/>
          </p:cNvSpPr>
          <p:nvPr>
            <p:ph type="sldNum" sz="quarter" idx="12"/>
          </p:nvPr>
        </p:nvSpPr>
        <p:spPr/>
        <p:txBody>
          <a:bodyPr/>
          <a:lstStyle/>
          <a:p>
            <a:fld id="{F2971930-46CA-47BC-9BDD-5E44E4775B26}" type="slidenum">
              <a:rPr lang="de-DE" smtClean="0"/>
              <a:t>‹Nr.›</a:t>
            </a:fld>
            <a:endParaRPr lang="de-DE"/>
          </a:p>
        </p:txBody>
      </p:sp>
    </p:spTree>
    <p:extLst>
      <p:ext uri="{BB962C8B-B14F-4D97-AF65-F5344CB8AC3E}">
        <p14:creationId xmlns:p14="http://schemas.microsoft.com/office/powerpoint/2010/main" val="1406989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1BC4F8-9297-066F-867A-0F1FE9C49A94}"/>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3EAB97D-40BA-5A18-3C3C-69A96079DB2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3E6361C2-600B-7F7A-068D-6AD70CFA5175}"/>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50E33C9-F506-DC31-5388-C20A55C9F362}"/>
              </a:ext>
            </a:extLst>
          </p:cNvPr>
          <p:cNvSpPr>
            <a:spLocks noGrp="1"/>
          </p:cNvSpPr>
          <p:nvPr>
            <p:ph type="dt" sz="half" idx="10"/>
          </p:nvPr>
        </p:nvSpPr>
        <p:spPr/>
        <p:txBody>
          <a:bodyPr/>
          <a:lstStyle/>
          <a:p>
            <a:fld id="{E3939061-F2BC-4027-A26B-3D4294FD9450}" type="datetime1">
              <a:rPr lang="de-DE" smtClean="0"/>
              <a:t>08.02.2024</a:t>
            </a:fld>
            <a:endParaRPr lang="de-DE"/>
          </a:p>
        </p:txBody>
      </p:sp>
      <p:sp>
        <p:nvSpPr>
          <p:cNvPr id="6" name="Fußzeilenplatzhalter 5">
            <a:extLst>
              <a:ext uri="{FF2B5EF4-FFF2-40B4-BE49-F238E27FC236}">
                <a16:creationId xmlns:a16="http://schemas.microsoft.com/office/drawing/2014/main" id="{76FBA6EA-0803-EC56-3111-67E818EEE33C}"/>
              </a:ext>
            </a:extLst>
          </p:cNvPr>
          <p:cNvSpPr>
            <a:spLocks noGrp="1"/>
          </p:cNvSpPr>
          <p:nvPr>
            <p:ph type="ftr" sz="quarter" idx="11"/>
          </p:nvPr>
        </p:nvSpPr>
        <p:spPr/>
        <p:txBody>
          <a:bodyPr/>
          <a:lstStyle/>
          <a:p>
            <a:r>
              <a:rPr lang="de-DE"/>
              <a:t>Lyrisch! Niederländisch lernen mit Literatur</a:t>
            </a:r>
          </a:p>
        </p:txBody>
      </p:sp>
      <p:sp>
        <p:nvSpPr>
          <p:cNvPr id="7" name="Foliennummernplatzhalter 6">
            <a:extLst>
              <a:ext uri="{FF2B5EF4-FFF2-40B4-BE49-F238E27FC236}">
                <a16:creationId xmlns:a16="http://schemas.microsoft.com/office/drawing/2014/main" id="{8C5F923F-08DD-1C73-FBF7-F597FEFB67DB}"/>
              </a:ext>
            </a:extLst>
          </p:cNvPr>
          <p:cNvSpPr>
            <a:spLocks noGrp="1"/>
          </p:cNvSpPr>
          <p:nvPr>
            <p:ph type="sldNum" sz="quarter" idx="12"/>
          </p:nvPr>
        </p:nvSpPr>
        <p:spPr/>
        <p:txBody>
          <a:bodyPr/>
          <a:lstStyle/>
          <a:p>
            <a:fld id="{F2971930-46CA-47BC-9BDD-5E44E4775B26}" type="slidenum">
              <a:rPr lang="de-DE" smtClean="0"/>
              <a:t>‹Nr.›</a:t>
            </a:fld>
            <a:endParaRPr lang="de-DE"/>
          </a:p>
        </p:txBody>
      </p:sp>
    </p:spTree>
    <p:extLst>
      <p:ext uri="{BB962C8B-B14F-4D97-AF65-F5344CB8AC3E}">
        <p14:creationId xmlns:p14="http://schemas.microsoft.com/office/powerpoint/2010/main" val="4184289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DAB851-22AA-661A-51AA-5D0EE43269DD}"/>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D0EE4806-D3DE-6E34-A203-4AC0E90B79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AE2BECBD-E278-96FF-EC9C-F817C17AB1D1}"/>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3EA97E1A-B355-64FC-546B-42A6334271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DFA1E45-5C89-FB2F-5580-A8C64E93B94A}"/>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45A9D767-D5F2-1334-E047-191FF46D8646}"/>
              </a:ext>
            </a:extLst>
          </p:cNvPr>
          <p:cNvSpPr>
            <a:spLocks noGrp="1"/>
          </p:cNvSpPr>
          <p:nvPr>
            <p:ph type="dt" sz="half" idx="10"/>
          </p:nvPr>
        </p:nvSpPr>
        <p:spPr/>
        <p:txBody>
          <a:bodyPr/>
          <a:lstStyle/>
          <a:p>
            <a:fld id="{B6F3B130-0F69-428F-BFD8-557C229CC8BE}" type="datetime1">
              <a:rPr lang="de-DE" smtClean="0"/>
              <a:t>08.02.2024</a:t>
            </a:fld>
            <a:endParaRPr lang="de-DE"/>
          </a:p>
        </p:txBody>
      </p:sp>
      <p:sp>
        <p:nvSpPr>
          <p:cNvPr id="8" name="Fußzeilenplatzhalter 7">
            <a:extLst>
              <a:ext uri="{FF2B5EF4-FFF2-40B4-BE49-F238E27FC236}">
                <a16:creationId xmlns:a16="http://schemas.microsoft.com/office/drawing/2014/main" id="{2743B35C-04A1-0923-8A99-23B195E98EAF}"/>
              </a:ext>
            </a:extLst>
          </p:cNvPr>
          <p:cNvSpPr>
            <a:spLocks noGrp="1"/>
          </p:cNvSpPr>
          <p:nvPr>
            <p:ph type="ftr" sz="quarter" idx="11"/>
          </p:nvPr>
        </p:nvSpPr>
        <p:spPr/>
        <p:txBody>
          <a:bodyPr/>
          <a:lstStyle/>
          <a:p>
            <a:r>
              <a:rPr lang="de-DE"/>
              <a:t>Lyrisch! Niederländisch lernen mit Literatur</a:t>
            </a:r>
          </a:p>
        </p:txBody>
      </p:sp>
      <p:sp>
        <p:nvSpPr>
          <p:cNvPr id="9" name="Foliennummernplatzhalter 8">
            <a:extLst>
              <a:ext uri="{FF2B5EF4-FFF2-40B4-BE49-F238E27FC236}">
                <a16:creationId xmlns:a16="http://schemas.microsoft.com/office/drawing/2014/main" id="{DA755ED4-9B9B-64D5-B15F-005FD916453F}"/>
              </a:ext>
            </a:extLst>
          </p:cNvPr>
          <p:cNvSpPr>
            <a:spLocks noGrp="1"/>
          </p:cNvSpPr>
          <p:nvPr>
            <p:ph type="sldNum" sz="quarter" idx="12"/>
          </p:nvPr>
        </p:nvSpPr>
        <p:spPr/>
        <p:txBody>
          <a:bodyPr/>
          <a:lstStyle/>
          <a:p>
            <a:fld id="{F2971930-46CA-47BC-9BDD-5E44E4775B26}" type="slidenum">
              <a:rPr lang="de-DE" smtClean="0"/>
              <a:t>‹Nr.›</a:t>
            </a:fld>
            <a:endParaRPr lang="de-DE"/>
          </a:p>
        </p:txBody>
      </p:sp>
    </p:spTree>
    <p:extLst>
      <p:ext uri="{BB962C8B-B14F-4D97-AF65-F5344CB8AC3E}">
        <p14:creationId xmlns:p14="http://schemas.microsoft.com/office/powerpoint/2010/main" val="2254303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3C41D8-1CE4-05E3-2906-4C6D709EEEE0}"/>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B37874DC-DBB0-03FD-9E5D-8E181FDFB5FD}"/>
              </a:ext>
            </a:extLst>
          </p:cNvPr>
          <p:cNvSpPr>
            <a:spLocks noGrp="1"/>
          </p:cNvSpPr>
          <p:nvPr>
            <p:ph type="dt" sz="half" idx="10"/>
          </p:nvPr>
        </p:nvSpPr>
        <p:spPr/>
        <p:txBody>
          <a:bodyPr/>
          <a:lstStyle/>
          <a:p>
            <a:fld id="{BEEB887E-AD6F-4029-8B83-8E4ADDD466DA}" type="datetime1">
              <a:rPr lang="de-DE" smtClean="0"/>
              <a:t>08.02.2024</a:t>
            </a:fld>
            <a:endParaRPr lang="de-DE"/>
          </a:p>
        </p:txBody>
      </p:sp>
      <p:sp>
        <p:nvSpPr>
          <p:cNvPr id="4" name="Fußzeilenplatzhalter 3">
            <a:extLst>
              <a:ext uri="{FF2B5EF4-FFF2-40B4-BE49-F238E27FC236}">
                <a16:creationId xmlns:a16="http://schemas.microsoft.com/office/drawing/2014/main" id="{22CD0F6C-17DF-CA38-0E18-56BAA36CEBFF}"/>
              </a:ext>
            </a:extLst>
          </p:cNvPr>
          <p:cNvSpPr>
            <a:spLocks noGrp="1"/>
          </p:cNvSpPr>
          <p:nvPr>
            <p:ph type="ftr" sz="quarter" idx="11"/>
          </p:nvPr>
        </p:nvSpPr>
        <p:spPr/>
        <p:txBody>
          <a:bodyPr/>
          <a:lstStyle/>
          <a:p>
            <a:r>
              <a:rPr lang="de-DE"/>
              <a:t>Lyrisch! Niederländisch lernen mit Literatur</a:t>
            </a:r>
          </a:p>
        </p:txBody>
      </p:sp>
      <p:sp>
        <p:nvSpPr>
          <p:cNvPr id="5" name="Foliennummernplatzhalter 4">
            <a:extLst>
              <a:ext uri="{FF2B5EF4-FFF2-40B4-BE49-F238E27FC236}">
                <a16:creationId xmlns:a16="http://schemas.microsoft.com/office/drawing/2014/main" id="{3AA1BE82-5A30-20B9-8E5B-9F386252AA5A}"/>
              </a:ext>
            </a:extLst>
          </p:cNvPr>
          <p:cNvSpPr>
            <a:spLocks noGrp="1"/>
          </p:cNvSpPr>
          <p:nvPr>
            <p:ph type="sldNum" sz="quarter" idx="12"/>
          </p:nvPr>
        </p:nvSpPr>
        <p:spPr/>
        <p:txBody>
          <a:bodyPr/>
          <a:lstStyle/>
          <a:p>
            <a:fld id="{F2971930-46CA-47BC-9BDD-5E44E4775B26}" type="slidenum">
              <a:rPr lang="de-DE" smtClean="0"/>
              <a:t>‹Nr.›</a:t>
            </a:fld>
            <a:endParaRPr lang="de-DE"/>
          </a:p>
        </p:txBody>
      </p:sp>
    </p:spTree>
    <p:extLst>
      <p:ext uri="{BB962C8B-B14F-4D97-AF65-F5344CB8AC3E}">
        <p14:creationId xmlns:p14="http://schemas.microsoft.com/office/powerpoint/2010/main" val="2236943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6606C587-B7EB-06A2-B3C7-4D862C835E40}"/>
              </a:ext>
            </a:extLst>
          </p:cNvPr>
          <p:cNvSpPr>
            <a:spLocks noGrp="1"/>
          </p:cNvSpPr>
          <p:nvPr>
            <p:ph type="dt" sz="half" idx="10"/>
          </p:nvPr>
        </p:nvSpPr>
        <p:spPr/>
        <p:txBody>
          <a:bodyPr/>
          <a:lstStyle/>
          <a:p>
            <a:fld id="{508C6501-4860-412B-8F45-F2EF22BEE2FD}" type="datetime1">
              <a:rPr lang="de-DE" smtClean="0"/>
              <a:t>08.02.2024</a:t>
            </a:fld>
            <a:endParaRPr lang="de-DE"/>
          </a:p>
        </p:txBody>
      </p:sp>
      <p:sp>
        <p:nvSpPr>
          <p:cNvPr id="3" name="Fußzeilenplatzhalter 2">
            <a:extLst>
              <a:ext uri="{FF2B5EF4-FFF2-40B4-BE49-F238E27FC236}">
                <a16:creationId xmlns:a16="http://schemas.microsoft.com/office/drawing/2014/main" id="{28FA6346-3EEA-D75D-DA68-A1D87663B3EB}"/>
              </a:ext>
            </a:extLst>
          </p:cNvPr>
          <p:cNvSpPr>
            <a:spLocks noGrp="1"/>
          </p:cNvSpPr>
          <p:nvPr>
            <p:ph type="ftr" sz="quarter" idx="11"/>
          </p:nvPr>
        </p:nvSpPr>
        <p:spPr/>
        <p:txBody>
          <a:bodyPr/>
          <a:lstStyle/>
          <a:p>
            <a:r>
              <a:rPr lang="de-DE"/>
              <a:t>Lyrisch! Niederländisch lernen mit Literatur</a:t>
            </a:r>
          </a:p>
        </p:txBody>
      </p:sp>
      <p:sp>
        <p:nvSpPr>
          <p:cNvPr id="4" name="Foliennummernplatzhalter 3">
            <a:extLst>
              <a:ext uri="{FF2B5EF4-FFF2-40B4-BE49-F238E27FC236}">
                <a16:creationId xmlns:a16="http://schemas.microsoft.com/office/drawing/2014/main" id="{FF289C90-D5B2-EC7B-9FC2-890C582C0DB8}"/>
              </a:ext>
            </a:extLst>
          </p:cNvPr>
          <p:cNvSpPr>
            <a:spLocks noGrp="1"/>
          </p:cNvSpPr>
          <p:nvPr>
            <p:ph type="sldNum" sz="quarter" idx="12"/>
          </p:nvPr>
        </p:nvSpPr>
        <p:spPr/>
        <p:txBody>
          <a:bodyPr/>
          <a:lstStyle/>
          <a:p>
            <a:fld id="{F2971930-46CA-47BC-9BDD-5E44E4775B26}" type="slidenum">
              <a:rPr lang="de-DE" smtClean="0"/>
              <a:t>‹Nr.›</a:t>
            </a:fld>
            <a:endParaRPr lang="de-DE"/>
          </a:p>
        </p:txBody>
      </p:sp>
    </p:spTree>
    <p:extLst>
      <p:ext uri="{BB962C8B-B14F-4D97-AF65-F5344CB8AC3E}">
        <p14:creationId xmlns:p14="http://schemas.microsoft.com/office/powerpoint/2010/main" val="3772886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CF9545-0671-5A55-B5DA-8265265B6E5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0DC39BB1-80ED-CC95-8BB0-AC3E9EC0ED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AED1059-AAE7-C2DA-2CF3-C14AFC7BB9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084D66BE-B7D5-DDF2-663B-8B1DB53476A1}"/>
              </a:ext>
            </a:extLst>
          </p:cNvPr>
          <p:cNvSpPr>
            <a:spLocks noGrp="1"/>
          </p:cNvSpPr>
          <p:nvPr>
            <p:ph type="dt" sz="half" idx="10"/>
          </p:nvPr>
        </p:nvSpPr>
        <p:spPr/>
        <p:txBody>
          <a:bodyPr/>
          <a:lstStyle/>
          <a:p>
            <a:fld id="{035FE5AD-9BE2-44D3-887A-4A47B7223428}" type="datetime1">
              <a:rPr lang="de-DE" smtClean="0"/>
              <a:t>08.02.2024</a:t>
            </a:fld>
            <a:endParaRPr lang="de-DE"/>
          </a:p>
        </p:txBody>
      </p:sp>
      <p:sp>
        <p:nvSpPr>
          <p:cNvPr id="6" name="Fußzeilenplatzhalter 5">
            <a:extLst>
              <a:ext uri="{FF2B5EF4-FFF2-40B4-BE49-F238E27FC236}">
                <a16:creationId xmlns:a16="http://schemas.microsoft.com/office/drawing/2014/main" id="{606F92F0-1164-343E-8579-56CD8EE652CC}"/>
              </a:ext>
            </a:extLst>
          </p:cNvPr>
          <p:cNvSpPr>
            <a:spLocks noGrp="1"/>
          </p:cNvSpPr>
          <p:nvPr>
            <p:ph type="ftr" sz="quarter" idx="11"/>
          </p:nvPr>
        </p:nvSpPr>
        <p:spPr/>
        <p:txBody>
          <a:bodyPr/>
          <a:lstStyle/>
          <a:p>
            <a:r>
              <a:rPr lang="de-DE"/>
              <a:t>Lyrisch! Niederländisch lernen mit Literatur</a:t>
            </a:r>
          </a:p>
        </p:txBody>
      </p:sp>
      <p:sp>
        <p:nvSpPr>
          <p:cNvPr id="7" name="Foliennummernplatzhalter 6">
            <a:extLst>
              <a:ext uri="{FF2B5EF4-FFF2-40B4-BE49-F238E27FC236}">
                <a16:creationId xmlns:a16="http://schemas.microsoft.com/office/drawing/2014/main" id="{0EBD64DB-0F89-DEBB-055C-1A936B2EF56D}"/>
              </a:ext>
            </a:extLst>
          </p:cNvPr>
          <p:cNvSpPr>
            <a:spLocks noGrp="1"/>
          </p:cNvSpPr>
          <p:nvPr>
            <p:ph type="sldNum" sz="quarter" idx="12"/>
          </p:nvPr>
        </p:nvSpPr>
        <p:spPr/>
        <p:txBody>
          <a:bodyPr/>
          <a:lstStyle/>
          <a:p>
            <a:fld id="{F2971930-46CA-47BC-9BDD-5E44E4775B26}" type="slidenum">
              <a:rPr lang="de-DE" smtClean="0"/>
              <a:t>‹Nr.›</a:t>
            </a:fld>
            <a:endParaRPr lang="de-DE"/>
          </a:p>
        </p:txBody>
      </p:sp>
    </p:spTree>
    <p:extLst>
      <p:ext uri="{BB962C8B-B14F-4D97-AF65-F5344CB8AC3E}">
        <p14:creationId xmlns:p14="http://schemas.microsoft.com/office/powerpoint/2010/main" val="3684807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D42945-3143-9C9A-23B1-4751FA74C28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0601D196-3F9B-572C-728C-4E9992C4BC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1B9C192E-A44B-7105-A040-0803BB4F81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696D85D-39A3-C917-504E-1BA47B17A6D2}"/>
              </a:ext>
            </a:extLst>
          </p:cNvPr>
          <p:cNvSpPr>
            <a:spLocks noGrp="1"/>
          </p:cNvSpPr>
          <p:nvPr>
            <p:ph type="dt" sz="half" idx="10"/>
          </p:nvPr>
        </p:nvSpPr>
        <p:spPr/>
        <p:txBody>
          <a:bodyPr/>
          <a:lstStyle/>
          <a:p>
            <a:fld id="{9172B207-9CF9-4E83-9B83-EBD45BC3A01C}" type="datetime1">
              <a:rPr lang="de-DE" smtClean="0"/>
              <a:t>08.02.2024</a:t>
            </a:fld>
            <a:endParaRPr lang="de-DE"/>
          </a:p>
        </p:txBody>
      </p:sp>
      <p:sp>
        <p:nvSpPr>
          <p:cNvPr id="6" name="Fußzeilenplatzhalter 5">
            <a:extLst>
              <a:ext uri="{FF2B5EF4-FFF2-40B4-BE49-F238E27FC236}">
                <a16:creationId xmlns:a16="http://schemas.microsoft.com/office/drawing/2014/main" id="{FB53EEAC-CE44-D2BA-522F-EA1817F0B2C1}"/>
              </a:ext>
            </a:extLst>
          </p:cNvPr>
          <p:cNvSpPr>
            <a:spLocks noGrp="1"/>
          </p:cNvSpPr>
          <p:nvPr>
            <p:ph type="ftr" sz="quarter" idx="11"/>
          </p:nvPr>
        </p:nvSpPr>
        <p:spPr/>
        <p:txBody>
          <a:bodyPr/>
          <a:lstStyle/>
          <a:p>
            <a:r>
              <a:rPr lang="de-DE"/>
              <a:t>Lyrisch! Niederländisch lernen mit Literatur</a:t>
            </a:r>
          </a:p>
        </p:txBody>
      </p:sp>
      <p:sp>
        <p:nvSpPr>
          <p:cNvPr id="7" name="Foliennummernplatzhalter 6">
            <a:extLst>
              <a:ext uri="{FF2B5EF4-FFF2-40B4-BE49-F238E27FC236}">
                <a16:creationId xmlns:a16="http://schemas.microsoft.com/office/drawing/2014/main" id="{6050E3BF-064A-3034-E880-5F102E024A46}"/>
              </a:ext>
            </a:extLst>
          </p:cNvPr>
          <p:cNvSpPr>
            <a:spLocks noGrp="1"/>
          </p:cNvSpPr>
          <p:nvPr>
            <p:ph type="sldNum" sz="quarter" idx="12"/>
          </p:nvPr>
        </p:nvSpPr>
        <p:spPr/>
        <p:txBody>
          <a:bodyPr/>
          <a:lstStyle/>
          <a:p>
            <a:fld id="{F2971930-46CA-47BC-9BDD-5E44E4775B26}" type="slidenum">
              <a:rPr lang="de-DE" smtClean="0"/>
              <a:t>‹Nr.›</a:t>
            </a:fld>
            <a:endParaRPr lang="de-DE"/>
          </a:p>
        </p:txBody>
      </p:sp>
    </p:spTree>
    <p:extLst>
      <p:ext uri="{BB962C8B-B14F-4D97-AF65-F5344CB8AC3E}">
        <p14:creationId xmlns:p14="http://schemas.microsoft.com/office/powerpoint/2010/main" val="1362141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7F1114E2-250F-8399-D5FE-A56CD27864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201B6339-F8E2-B325-9116-0256C8E307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C84351-0E9A-48B2-5163-8AD6E78776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685AF4-8033-43EF-BEC6-196D91D9E7D2}" type="datetime1">
              <a:rPr lang="de-DE" smtClean="0"/>
              <a:t>08.02.2024</a:t>
            </a:fld>
            <a:endParaRPr lang="de-DE"/>
          </a:p>
        </p:txBody>
      </p:sp>
      <p:sp>
        <p:nvSpPr>
          <p:cNvPr id="5" name="Fußzeilenplatzhalter 4">
            <a:extLst>
              <a:ext uri="{FF2B5EF4-FFF2-40B4-BE49-F238E27FC236}">
                <a16:creationId xmlns:a16="http://schemas.microsoft.com/office/drawing/2014/main" id="{68BC8D5C-FFE8-C10A-F575-B7719771A9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Lyrisch! Niederländisch lernen mit Literatur</a:t>
            </a:r>
          </a:p>
        </p:txBody>
      </p:sp>
      <p:sp>
        <p:nvSpPr>
          <p:cNvPr id="6" name="Foliennummernplatzhalter 5">
            <a:extLst>
              <a:ext uri="{FF2B5EF4-FFF2-40B4-BE49-F238E27FC236}">
                <a16:creationId xmlns:a16="http://schemas.microsoft.com/office/drawing/2014/main" id="{D9CD6909-6E78-F897-CEC3-607BA31B26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971930-46CA-47BC-9BDD-5E44E4775B26}" type="slidenum">
              <a:rPr lang="de-DE" smtClean="0"/>
              <a:t>‹Nr.›</a:t>
            </a:fld>
            <a:endParaRPr lang="de-DE"/>
          </a:p>
        </p:txBody>
      </p:sp>
    </p:spTree>
    <p:extLst>
      <p:ext uri="{BB962C8B-B14F-4D97-AF65-F5344CB8AC3E}">
        <p14:creationId xmlns:p14="http://schemas.microsoft.com/office/powerpoint/2010/main" val="1549580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F24A09B-713F-43FC-AB6E-B880839685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rgbClr val="235F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551DDE39-4BD1-F47E-B4A3-3E72EA74254E}"/>
              </a:ext>
            </a:extLst>
          </p:cNvPr>
          <p:cNvSpPr>
            <a:spLocks noGrp="1"/>
          </p:cNvSpPr>
          <p:nvPr>
            <p:ph type="ctrTitle"/>
          </p:nvPr>
        </p:nvSpPr>
        <p:spPr>
          <a:xfrm>
            <a:off x="6446659" y="640080"/>
            <a:ext cx="4809175" cy="5577818"/>
          </a:xfrm>
        </p:spPr>
        <p:txBody>
          <a:bodyPr vert="horz" lIns="91440" tIns="45720" rIns="91440" bIns="45720" rtlCol="0" anchor="ctr">
            <a:normAutofit/>
          </a:bodyPr>
          <a:lstStyle/>
          <a:p>
            <a:r>
              <a:rPr lang="en-US" sz="4800" kern="1200" dirty="0">
                <a:solidFill>
                  <a:srgbClr val="008576"/>
                </a:solidFill>
                <a:latin typeface="+mj-lt"/>
                <a:ea typeface="+mj-ea"/>
                <a:cs typeface="+mj-cs"/>
              </a:rPr>
              <a:t>Babs </a:t>
            </a:r>
            <a:r>
              <a:rPr lang="en-US" sz="4800" kern="1200" dirty="0" err="1">
                <a:solidFill>
                  <a:srgbClr val="008576"/>
                </a:solidFill>
                <a:latin typeface="+mj-lt"/>
                <a:ea typeface="+mj-ea"/>
                <a:cs typeface="+mj-cs"/>
              </a:rPr>
              <a:t>Gons</a:t>
            </a:r>
            <a:br>
              <a:rPr lang="en-US" sz="5400" kern="1200" dirty="0">
                <a:solidFill>
                  <a:srgbClr val="008576"/>
                </a:solidFill>
                <a:latin typeface="+mj-lt"/>
                <a:ea typeface="+mj-ea"/>
                <a:cs typeface="+mj-cs"/>
              </a:rPr>
            </a:br>
            <a:br>
              <a:rPr lang="en-US" sz="5400" i="1" kern="1200" dirty="0">
                <a:solidFill>
                  <a:srgbClr val="008576"/>
                </a:solidFill>
                <a:latin typeface="+mj-lt"/>
                <a:ea typeface="+mj-ea"/>
                <a:cs typeface="+mj-cs"/>
              </a:rPr>
            </a:br>
            <a:r>
              <a:rPr lang="en-US" b="1" kern="1200" dirty="0" err="1">
                <a:solidFill>
                  <a:srgbClr val="008576"/>
                </a:solidFill>
                <a:latin typeface="+mj-lt"/>
                <a:ea typeface="+mj-ea"/>
                <a:cs typeface="+mj-cs"/>
              </a:rPr>
              <a:t>Precies</a:t>
            </a:r>
            <a:r>
              <a:rPr lang="en-US" b="1" kern="1200" dirty="0">
                <a:solidFill>
                  <a:srgbClr val="008576"/>
                </a:solidFill>
                <a:latin typeface="+mj-lt"/>
                <a:ea typeface="+mj-ea"/>
                <a:cs typeface="+mj-cs"/>
              </a:rPr>
              <a:t> </a:t>
            </a:r>
            <a:r>
              <a:rPr lang="en-US" b="1" kern="1200" dirty="0" err="1">
                <a:solidFill>
                  <a:srgbClr val="008576"/>
                </a:solidFill>
                <a:latin typeface="+mj-lt"/>
                <a:ea typeface="+mj-ea"/>
                <a:cs typeface="+mj-cs"/>
              </a:rPr>
              <a:t>goed</a:t>
            </a:r>
            <a:endParaRPr lang="en-US" sz="5400" b="1" kern="1200" dirty="0">
              <a:solidFill>
                <a:srgbClr val="008576"/>
              </a:solidFill>
              <a:latin typeface="+mj-lt"/>
              <a:ea typeface="+mj-ea"/>
              <a:cs typeface="+mj-cs"/>
            </a:endParaRPr>
          </a:p>
        </p:txBody>
      </p:sp>
      <p:cxnSp>
        <p:nvCxnSpPr>
          <p:cNvPr id="12" name="Straight Connector 11">
            <a:extLst>
              <a:ext uri="{FF2B5EF4-FFF2-40B4-BE49-F238E27FC236}">
                <a16:creationId xmlns:a16="http://schemas.microsoft.com/office/drawing/2014/main" id="{0B91AB35-C3B4-4B70-B3DD-13D63B7DA2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33975" y="2423149"/>
            <a:ext cx="0" cy="201168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pic>
        <p:nvPicPr>
          <p:cNvPr id="7" name="Grafik 6" descr="C:\Users\bvand_01\AppData\Local\Microsoft\Windows\INetCache\Content.MSO\8F646147.tmp">
            <a:extLst>
              <a:ext uri="{FF2B5EF4-FFF2-40B4-BE49-F238E27FC236}">
                <a16:creationId xmlns:a16="http://schemas.microsoft.com/office/drawing/2014/main" id="{7168BE25-ABD4-49AB-967B-FC986E9F098E}"/>
              </a:ext>
            </a:extLst>
          </p:cNvPr>
          <p:cNvPicPr>
            <a:picLocks noChangeAspect="1"/>
          </p:cNvPicPr>
          <p:nvPr/>
        </p:nvPicPr>
        <p:blipFill rotWithShape="1">
          <a:blip r:embed="rId2">
            <a:extLst>
              <a:ext uri="{28A0092B-C50C-407E-A947-70E740481C1C}">
                <a14:useLocalDpi xmlns:a14="http://schemas.microsoft.com/office/drawing/2010/main" val="0"/>
              </a:ext>
            </a:extLst>
          </a:blip>
          <a:srcRect l="25040" t="2581" r="27114" b="4032"/>
          <a:stretch/>
        </p:blipFill>
        <p:spPr bwMode="auto">
          <a:xfrm>
            <a:off x="1361090" y="2423149"/>
            <a:ext cx="2549065" cy="3134457"/>
          </a:xfrm>
          <a:prstGeom prst="rect">
            <a:avLst/>
          </a:prstGeom>
          <a:noFill/>
          <a:effectLst>
            <a:outerShdw blurRad="76200" dir="18900000" sy="23000" kx="-1200000" algn="bl" rotWithShape="0">
              <a:prstClr val="black">
                <a:alpha val="20000"/>
              </a:prstClr>
            </a:outerShdw>
          </a:effectLst>
        </p:spPr>
      </p:pic>
    </p:spTree>
    <p:extLst>
      <p:ext uri="{BB962C8B-B14F-4D97-AF65-F5344CB8AC3E}">
        <p14:creationId xmlns:p14="http://schemas.microsoft.com/office/powerpoint/2010/main" val="109774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a:extLst>
              <a:ext uri="{FF2B5EF4-FFF2-40B4-BE49-F238E27FC236}">
                <a16:creationId xmlns:a16="http://schemas.microsoft.com/office/drawing/2014/main" id="{17B746F6-6588-9EDF-2D6E-2F70CC530E57}"/>
              </a:ext>
            </a:extLst>
          </p:cNvPr>
          <p:cNvSpPr>
            <a:spLocks noGrp="1"/>
          </p:cNvSpPr>
          <p:nvPr>
            <p:ph type="ftr" sz="quarter" idx="11"/>
          </p:nvPr>
        </p:nvSpPr>
        <p:spPr/>
        <p:txBody>
          <a:bodyPr/>
          <a:lstStyle/>
          <a:p>
            <a:r>
              <a:rPr lang="de-DE"/>
              <a:t>Lyrisch! Niederländisch lernen mit Literatur</a:t>
            </a:r>
          </a:p>
        </p:txBody>
      </p:sp>
      <p:sp>
        <p:nvSpPr>
          <p:cNvPr id="3" name="Sprechblase: oval 2">
            <a:extLst>
              <a:ext uri="{FF2B5EF4-FFF2-40B4-BE49-F238E27FC236}">
                <a16:creationId xmlns:a16="http://schemas.microsoft.com/office/drawing/2014/main" id="{1108C2DD-5A6B-845C-007D-4D6612FC9FCD}"/>
              </a:ext>
            </a:extLst>
          </p:cNvPr>
          <p:cNvSpPr>
            <a:spLocks/>
          </p:cNvSpPr>
          <p:nvPr/>
        </p:nvSpPr>
        <p:spPr>
          <a:xfrm>
            <a:off x="684668" y="341506"/>
            <a:ext cx="5007914" cy="3282273"/>
          </a:xfrm>
          <a:prstGeom prst="wedgeEllipseCallout">
            <a:avLst>
              <a:gd name="adj1" fmla="val 49804"/>
              <a:gd name="adj2" fmla="val -38690"/>
            </a:avLst>
          </a:prstGeom>
          <a:ln w="28575">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228600" indent="-228600">
              <a:lnSpc>
                <a:spcPct val="115000"/>
              </a:lnSpc>
              <a:spcAft>
                <a:spcPts val="0"/>
              </a:spcAft>
            </a:pPr>
            <a:r>
              <a:rPr lang="nl-NL" sz="3200" dirty="0">
                <a:effectLst/>
                <a:ea typeface="Calibri" panose="020F0502020204030204" pitchFamily="34" charset="0"/>
                <a:cs typeface="Calibri" panose="020F0502020204030204" pitchFamily="34" charset="0"/>
              </a:rPr>
              <a:t>Wat voel je?</a:t>
            </a:r>
            <a:endParaRPr lang="de-DE" sz="3200" dirty="0">
              <a:effectLst/>
              <a:ea typeface="Calibri" panose="020F0502020204030204" pitchFamily="34" charset="0"/>
              <a:cs typeface="Times New Roman" panose="02020603050405020304" pitchFamily="18" charset="0"/>
            </a:endParaRPr>
          </a:p>
          <a:p>
            <a:pPr marL="228600" indent="-228600">
              <a:lnSpc>
                <a:spcPct val="115000"/>
              </a:lnSpc>
              <a:spcAft>
                <a:spcPts val="800"/>
              </a:spcAft>
            </a:pPr>
            <a:r>
              <a:rPr lang="nl-NL" sz="3200" dirty="0">
                <a:effectLst/>
                <a:ea typeface="Calibri" panose="020F0502020204030204" pitchFamily="34" charset="0"/>
                <a:cs typeface="Calibri" panose="020F0502020204030204" pitchFamily="34" charset="0"/>
              </a:rPr>
              <a:t>Wat spreekt je aan? </a:t>
            </a:r>
            <a:endParaRPr lang="de-DE" sz="3200" dirty="0">
              <a:effectLst/>
              <a:ea typeface="Calibri" panose="020F0502020204030204" pitchFamily="34" charset="0"/>
              <a:cs typeface="Times New Roman" panose="02020603050405020304" pitchFamily="18" charset="0"/>
            </a:endParaRPr>
          </a:p>
        </p:txBody>
      </p:sp>
      <p:sp>
        <p:nvSpPr>
          <p:cNvPr id="4" name="Sprechblase: oval 3">
            <a:extLst>
              <a:ext uri="{FF2B5EF4-FFF2-40B4-BE49-F238E27FC236}">
                <a16:creationId xmlns:a16="http://schemas.microsoft.com/office/drawing/2014/main" id="{3917958D-3F65-5889-F6E6-96EA114D9089}"/>
              </a:ext>
            </a:extLst>
          </p:cNvPr>
          <p:cNvSpPr>
            <a:spLocks/>
          </p:cNvSpPr>
          <p:nvPr/>
        </p:nvSpPr>
        <p:spPr>
          <a:xfrm>
            <a:off x="5692582" y="2199860"/>
            <a:ext cx="5892068" cy="3619901"/>
          </a:xfrm>
          <a:prstGeom prst="wedgeEllipseCallout">
            <a:avLst>
              <a:gd name="adj1" fmla="val -58257"/>
              <a:gd name="adj2" fmla="val 19169"/>
            </a:avLst>
          </a:prstGeom>
          <a:ln w="28575">
            <a:solidFill>
              <a:srgbClr val="C00000"/>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342900" lvl="0" indent="-342900">
              <a:lnSpc>
                <a:spcPct val="107000"/>
              </a:lnSpc>
              <a:spcAft>
                <a:spcPts val="0"/>
              </a:spcAft>
              <a:buFont typeface="Symbol" panose="05050102010706020507" pitchFamily="18" charset="2"/>
              <a:buChar char=""/>
            </a:pPr>
            <a:r>
              <a:rPr lang="nl-NL" sz="3200" dirty="0">
                <a:effectLst/>
                <a:ea typeface="Calibri" panose="020F0502020204030204" pitchFamily="34" charset="0"/>
                <a:cs typeface="Times New Roman" panose="02020603050405020304" pitchFamily="18" charset="0"/>
              </a:rPr>
              <a:t>Voor mij voelt dit…</a:t>
            </a:r>
            <a:endParaRPr lang="de-DE" sz="3200" dirty="0">
              <a:effectLs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nl-NL" sz="3200" dirty="0">
                <a:effectLst/>
                <a:ea typeface="Calibri" panose="020F0502020204030204" pitchFamily="34" charset="0"/>
                <a:cs typeface="Times New Roman" panose="02020603050405020304" pitchFamily="18" charset="0"/>
              </a:rPr>
              <a:t>Ik voel dat…</a:t>
            </a:r>
            <a:endParaRPr lang="de-DE" sz="32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nl-NL" sz="3200" dirty="0">
                <a:effectLst/>
                <a:ea typeface="Calibri" panose="020F0502020204030204" pitchFamily="34" charset="0"/>
                <a:cs typeface="Times New Roman" panose="02020603050405020304" pitchFamily="18" charset="0"/>
              </a:rPr>
              <a:t>Mij spreekt aan dat…</a:t>
            </a:r>
            <a:endParaRPr lang="de-DE" sz="32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80803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DD02DCAF-4CBE-4C54-937F-472FD3B2F500}"/>
              </a:ext>
            </a:extLst>
          </p:cNvPr>
          <p:cNvSpPr/>
          <p:nvPr/>
        </p:nvSpPr>
        <p:spPr>
          <a:xfrm>
            <a:off x="344556" y="231837"/>
            <a:ext cx="6096000" cy="6816290"/>
          </a:xfrm>
          <a:prstGeom prst="rect">
            <a:avLst/>
          </a:prstGeom>
        </p:spPr>
        <p:txBody>
          <a:bodyPr>
            <a:spAutoFit/>
          </a:bodyPr>
          <a:lstStyle/>
          <a:p>
            <a:pPr>
              <a:lnSpc>
                <a:spcPct val="107000"/>
              </a:lnSpc>
              <a:spcAft>
                <a:spcPts val="800"/>
              </a:spcAft>
            </a:pPr>
            <a:r>
              <a:rPr lang="nl-NL" sz="2800" b="1" dirty="0">
                <a:effectLst/>
                <a:latin typeface="Calibri" panose="020F0502020204030204" pitchFamily="34" charset="0"/>
                <a:ea typeface="Calibri" panose="020F0502020204030204" pitchFamily="34" charset="0"/>
                <a:cs typeface="Times New Roman" panose="02020603050405020304" pitchFamily="18" charset="0"/>
              </a:rPr>
              <a:t>Precies goed</a:t>
            </a:r>
          </a:p>
          <a:p>
            <a:pPr>
              <a:lnSpc>
                <a:spcPct val="107000"/>
              </a:lnSpc>
              <a:spcAft>
                <a:spcPts val="800"/>
              </a:spcAft>
            </a:pPr>
            <a:endParaRPr lang="de-DE" sz="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200" dirty="0">
                <a:effectLst/>
                <a:latin typeface="Calibri" panose="020F0502020204030204" pitchFamily="34" charset="0"/>
                <a:ea typeface="Calibri" panose="020F0502020204030204" pitchFamily="34" charset="0"/>
                <a:cs typeface="Calibri" panose="020F0502020204030204" pitchFamily="34" charset="0"/>
              </a:rPr>
              <a:t>Soms wil je gewoon je hoofd op de aarde leggen,</a:t>
            </a:r>
            <a:endParaRPr lang="de-DE"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200" dirty="0">
                <a:effectLst/>
                <a:latin typeface="Calibri" panose="020F0502020204030204" pitchFamily="34" charset="0"/>
                <a:ea typeface="Calibri" panose="020F0502020204030204" pitchFamily="34" charset="0"/>
                <a:cs typeface="Calibri" panose="020F0502020204030204" pitchFamily="34" charset="0"/>
              </a:rPr>
              <a:t>je vuist naar de hemel heffen,</a:t>
            </a:r>
            <a:endParaRPr lang="de-DE"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200" dirty="0">
                <a:effectLst/>
                <a:latin typeface="Calibri" panose="020F0502020204030204" pitchFamily="34" charset="0"/>
                <a:ea typeface="Calibri" panose="020F0502020204030204" pitchFamily="34" charset="0"/>
                <a:cs typeface="Calibri" panose="020F0502020204030204" pitchFamily="34" charset="0"/>
              </a:rPr>
              <a:t>de tranen laten komen en zeggen:</a:t>
            </a:r>
            <a:endParaRPr lang="de-DE"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200" dirty="0">
                <a:effectLst/>
                <a:latin typeface="Calibri" panose="020F0502020204030204" pitchFamily="34" charset="0"/>
                <a:ea typeface="Calibri" panose="020F0502020204030204" pitchFamily="34" charset="0"/>
                <a:cs typeface="Calibri" panose="020F0502020204030204" pitchFamily="34" charset="0"/>
              </a:rPr>
              <a:t>het is zeker omdat ik zwart, wit, vrouw,</a:t>
            </a:r>
            <a:endParaRPr lang="de-DE"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200" dirty="0">
                <a:effectLst/>
                <a:latin typeface="Calibri" panose="020F0502020204030204" pitchFamily="34" charset="0"/>
                <a:ea typeface="Calibri" panose="020F0502020204030204" pitchFamily="34" charset="0"/>
                <a:cs typeface="Calibri" panose="020F0502020204030204" pitchFamily="34" charset="0"/>
              </a:rPr>
              <a:t>dik, dun, te groot, te klein,</a:t>
            </a:r>
            <a:endParaRPr lang="de-DE"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200" dirty="0">
                <a:effectLst/>
                <a:latin typeface="Calibri" panose="020F0502020204030204" pitchFamily="34" charset="0"/>
                <a:ea typeface="Calibri" panose="020F0502020204030204" pitchFamily="34" charset="0"/>
                <a:cs typeface="Calibri" panose="020F0502020204030204" pitchFamily="34" charset="0"/>
              </a:rPr>
              <a:t>te lief, onaardig,</a:t>
            </a:r>
            <a:endParaRPr lang="de-DE"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200" dirty="0">
                <a:effectLst/>
                <a:latin typeface="Calibri" panose="020F0502020204030204" pitchFamily="34" charset="0"/>
                <a:ea typeface="Calibri" panose="020F0502020204030204" pitchFamily="34" charset="0"/>
                <a:cs typeface="Calibri" panose="020F0502020204030204" pitchFamily="34" charset="0"/>
              </a:rPr>
              <a:t>omdat ik lelijk, eerlijk,</a:t>
            </a:r>
            <a:endParaRPr lang="de-DE"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200" dirty="0">
                <a:effectLst/>
                <a:latin typeface="Calibri" panose="020F0502020204030204" pitchFamily="34" charset="0"/>
                <a:ea typeface="Calibri" panose="020F0502020204030204" pitchFamily="34" charset="0"/>
                <a:cs typeface="Calibri" panose="020F0502020204030204" pitchFamily="34" charset="0"/>
              </a:rPr>
              <a:t>direct, poëtisch, welbespraakt,</a:t>
            </a:r>
            <a:endParaRPr lang="de-DE"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200" dirty="0">
                <a:effectLst/>
                <a:latin typeface="Calibri" panose="020F0502020204030204" pitchFamily="34" charset="0"/>
                <a:ea typeface="Calibri" panose="020F0502020204030204" pitchFamily="34" charset="0"/>
                <a:cs typeface="Calibri" panose="020F0502020204030204" pitchFamily="34" charset="0"/>
              </a:rPr>
              <a:t>te zichtbaar, onzichtbaar,</a:t>
            </a:r>
            <a:endParaRPr lang="de-DE"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200" dirty="0">
                <a:effectLst/>
                <a:latin typeface="Calibri" panose="020F0502020204030204" pitchFamily="34" charset="0"/>
                <a:ea typeface="Calibri" panose="020F0502020204030204" pitchFamily="34" charset="0"/>
                <a:cs typeface="Calibri" panose="020F0502020204030204" pitchFamily="34" charset="0"/>
              </a:rPr>
              <a:t>kwetsbaar,</a:t>
            </a:r>
            <a:endParaRPr lang="de-DE"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200" dirty="0">
                <a:effectLst/>
                <a:latin typeface="Calibri" panose="020F0502020204030204" pitchFamily="34" charset="0"/>
                <a:ea typeface="Calibri" panose="020F0502020204030204" pitchFamily="34" charset="0"/>
                <a:cs typeface="Calibri" panose="020F0502020204030204" pitchFamily="34" charset="0"/>
              </a:rPr>
              <a:t>arm, trots en confronterend ben?</a:t>
            </a:r>
            <a:endParaRPr lang="de-DE"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200" dirty="0">
                <a:effectLst/>
                <a:latin typeface="Calibri" panose="020F0502020204030204" pitchFamily="34" charset="0"/>
                <a:ea typeface="Calibri" panose="020F0502020204030204" pitchFamily="34" charset="0"/>
                <a:cs typeface="Calibri" panose="020F0502020204030204" pitchFamily="34" charset="0"/>
              </a:rPr>
              <a:t>Daarom zeker!</a:t>
            </a:r>
            <a:endParaRPr lang="de-DE"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hteck 3">
            <a:extLst>
              <a:ext uri="{FF2B5EF4-FFF2-40B4-BE49-F238E27FC236}">
                <a16:creationId xmlns:a16="http://schemas.microsoft.com/office/drawing/2014/main" id="{2385E88B-5E63-4565-8503-7AED2FF676B3}"/>
              </a:ext>
            </a:extLst>
          </p:cNvPr>
          <p:cNvSpPr/>
          <p:nvPr/>
        </p:nvSpPr>
        <p:spPr>
          <a:xfrm>
            <a:off x="6347791" y="907699"/>
            <a:ext cx="6096000" cy="3988721"/>
          </a:xfrm>
          <a:prstGeom prst="rect">
            <a:avLst/>
          </a:prstGeom>
        </p:spPr>
        <p:txBody>
          <a:bodyPr>
            <a:spAutoFit/>
          </a:bodyPr>
          <a:lstStyle/>
          <a:p>
            <a:pPr>
              <a:lnSpc>
                <a:spcPct val="150000"/>
              </a:lnSpc>
              <a:spcAft>
                <a:spcPts val="800"/>
              </a:spcAft>
            </a:pPr>
            <a:r>
              <a:rPr lang="nl-NL"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nl-NL" sz="2200" dirty="0">
                <a:effectLst/>
                <a:latin typeface="Calibri" panose="020F0502020204030204" pitchFamily="34" charset="0"/>
                <a:ea typeface="Calibri" panose="020F0502020204030204" pitchFamily="34" charset="0"/>
                <a:cs typeface="Calibri" panose="020F0502020204030204" pitchFamily="34" charset="0"/>
              </a:rPr>
              <a:t>En dat de aarde je dan met haar zachte handen</a:t>
            </a:r>
            <a:endParaRPr lang="de-DE"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200" dirty="0">
                <a:effectLst/>
                <a:latin typeface="Calibri" panose="020F0502020204030204" pitchFamily="34" charset="0"/>
                <a:ea typeface="Calibri" panose="020F0502020204030204" pitchFamily="34" charset="0"/>
                <a:cs typeface="Calibri" panose="020F0502020204030204" pitchFamily="34" charset="0"/>
              </a:rPr>
              <a:t>heel voorzichtig omhoog duwt,</a:t>
            </a:r>
            <a:endParaRPr lang="de-DE"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200" dirty="0">
                <a:effectLst/>
                <a:latin typeface="Calibri" panose="020F0502020204030204" pitchFamily="34" charset="0"/>
                <a:ea typeface="Calibri" panose="020F0502020204030204" pitchFamily="34" charset="0"/>
                <a:cs typeface="Calibri" panose="020F0502020204030204" pitchFamily="34" charset="0"/>
              </a:rPr>
              <a:t>je op de wang kust en fluistert:</a:t>
            </a:r>
            <a:endParaRPr lang="de-DE"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200" dirty="0">
                <a:effectLst/>
                <a:latin typeface="Calibri" panose="020F0502020204030204" pitchFamily="34" charset="0"/>
                <a:ea typeface="Calibri" panose="020F0502020204030204" pitchFamily="34" charset="0"/>
                <a:cs typeface="Calibri" panose="020F0502020204030204" pitchFamily="34" charset="0"/>
              </a:rPr>
              <a:t>het is omdat je zo ontzettend mens bent.</a:t>
            </a:r>
            <a:endParaRPr lang="de-DE"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200" dirty="0">
                <a:effectLst/>
                <a:latin typeface="Calibri" panose="020F0502020204030204" pitchFamily="34" charset="0"/>
                <a:ea typeface="Calibri" panose="020F0502020204030204" pitchFamily="34" charset="0"/>
                <a:cs typeface="Calibri" panose="020F0502020204030204" pitchFamily="34" charset="0"/>
              </a:rPr>
              <a:t>Niet te veel, niet te weinig, gewoon genoeg mens.</a:t>
            </a:r>
            <a:endParaRPr lang="de-DE"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200" dirty="0">
                <a:effectLst/>
                <a:latin typeface="Calibri" panose="020F0502020204030204" pitchFamily="34" charset="0"/>
                <a:ea typeface="Calibri" panose="020F0502020204030204" pitchFamily="34" charset="0"/>
                <a:cs typeface="Calibri" panose="020F0502020204030204" pitchFamily="34" charset="0"/>
              </a:rPr>
              <a:t>Net zo mens als andere mensen.</a:t>
            </a:r>
            <a:endParaRPr lang="de-DE"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200" dirty="0">
                <a:effectLst/>
                <a:latin typeface="Calibri" panose="020F0502020204030204" pitchFamily="34" charset="0"/>
                <a:ea typeface="Calibri" panose="020F0502020204030204" pitchFamily="34" charset="0"/>
                <a:cs typeface="Calibri" panose="020F0502020204030204" pitchFamily="34" charset="0"/>
              </a:rPr>
              <a:t>Precies goed.</a:t>
            </a:r>
            <a:endParaRPr lang="de-DE"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9338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a:extLst>
              <a:ext uri="{FF2B5EF4-FFF2-40B4-BE49-F238E27FC236}">
                <a16:creationId xmlns:a16="http://schemas.microsoft.com/office/drawing/2014/main" id="{1872C961-C65A-0E75-82B4-DAFD899F2004}"/>
              </a:ext>
            </a:extLst>
          </p:cNvPr>
          <p:cNvSpPr>
            <a:spLocks noGrp="1"/>
          </p:cNvSpPr>
          <p:nvPr>
            <p:ph type="ftr" sz="quarter" idx="11"/>
          </p:nvPr>
        </p:nvSpPr>
        <p:spPr/>
        <p:txBody>
          <a:bodyPr/>
          <a:lstStyle/>
          <a:p>
            <a:r>
              <a:rPr lang="de-DE"/>
              <a:t>Lyrisch! Niederländisch lernen mit Literatur</a:t>
            </a:r>
          </a:p>
        </p:txBody>
      </p:sp>
      <p:sp>
        <p:nvSpPr>
          <p:cNvPr id="7" name="Textfeld 6">
            <a:extLst>
              <a:ext uri="{FF2B5EF4-FFF2-40B4-BE49-F238E27FC236}">
                <a16:creationId xmlns:a16="http://schemas.microsoft.com/office/drawing/2014/main" id="{3D5F0DE5-C050-977D-87CF-1D4636CAF2DE}"/>
              </a:ext>
            </a:extLst>
          </p:cNvPr>
          <p:cNvSpPr txBox="1"/>
          <p:nvPr/>
        </p:nvSpPr>
        <p:spPr>
          <a:xfrm>
            <a:off x="10332554" y="325755"/>
            <a:ext cx="1230796" cy="400110"/>
          </a:xfrm>
          <a:prstGeom prst="rect">
            <a:avLst/>
          </a:prstGeom>
          <a:noFill/>
        </p:spPr>
        <p:txBody>
          <a:bodyPr wrap="square" rtlCol="0">
            <a:spAutoFit/>
          </a:bodyPr>
          <a:lstStyle/>
          <a:p>
            <a:r>
              <a:rPr lang="nl-NL" sz="2000" dirty="0">
                <a:effectLst/>
                <a:latin typeface="Calibri" panose="020F0502020204030204" pitchFamily="34" charset="0"/>
                <a:ea typeface="Times New Roman" panose="02020603050405020304" pitchFamily="18" charset="0"/>
                <a:cs typeface="Calibri" panose="020F0502020204030204" pitchFamily="34" charset="0"/>
              </a:rPr>
              <a:t>(tekst d)</a:t>
            </a:r>
            <a:endParaRPr lang="de-DE" sz="2000" dirty="0"/>
          </a:p>
        </p:txBody>
      </p:sp>
      <p:sp>
        <p:nvSpPr>
          <p:cNvPr id="8" name="Textfeld 2">
            <a:extLst>
              <a:ext uri="{FF2B5EF4-FFF2-40B4-BE49-F238E27FC236}">
                <a16:creationId xmlns:a16="http://schemas.microsoft.com/office/drawing/2014/main" id="{920A7646-6EEE-ADF1-CD71-7440EB737BFC}"/>
              </a:ext>
            </a:extLst>
          </p:cNvPr>
          <p:cNvSpPr txBox="1">
            <a:spLocks noChangeArrowheads="1"/>
          </p:cNvSpPr>
          <p:nvPr/>
        </p:nvSpPr>
        <p:spPr bwMode="auto">
          <a:xfrm>
            <a:off x="177661" y="176590"/>
            <a:ext cx="10154893" cy="5976560"/>
          </a:xfrm>
          <a:prstGeom prst="rect">
            <a:avLst/>
          </a:prstGeom>
          <a:solidFill>
            <a:srgbClr val="FFFFFF"/>
          </a:solidFill>
          <a:ln w="38100">
            <a:solidFill>
              <a:srgbClr val="007176"/>
            </a:solidFill>
            <a:miter lim="800000"/>
            <a:headEnd/>
            <a:tailEnd/>
          </a:ln>
        </p:spPr>
        <p:txBody>
          <a:bodyPr rot="0" vert="horz" wrap="square" lIns="91440" tIns="45720" rIns="91440" bIns="45720" anchor="t" anchorCtr="0">
            <a:noAutofit/>
          </a:bodyPr>
          <a:lstStyle/>
          <a:p>
            <a:pPr>
              <a:lnSpc>
                <a:spcPct val="150000"/>
              </a:lnSpc>
              <a:spcAft>
                <a:spcPts val="800"/>
              </a:spcAft>
            </a:pPr>
            <a:r>
              <a:rPr lang="nl-NL" sz="2400" b="1" dirty="0">
                <a:effectLst/>
                <a:latin typeface="Calibri" panose="020F0502020204030204" pitchFamily="34" charset="0"/>
                <a:ea typeface="Calibri" panose="020F0502020204030204" pitchFamily="34" charset="0"/>
                <a:cs typeface="Calibri" panose="020F0502020204030204" pitchFamily="34" charset="0"/>
              </a:rPr>
              <a:t> </a:t>
            </a:r>
            <a:r>
              <a:rPr lang="nl-NL" sz="2400" dirty="0">
                <a:effectLst/>
                <a:latin typeface="Calibri" panose="020F0502020204030204" pitchFamily="34" charset="0"/>
                <a:ea typeface="Calibri" panose="020F0502020204030204" pitchFamily="34" charset="0"/>
              </a:rPr>
              <a:t>‘</a:t>
            </a:r>
            <a:r>
              <a:rPr lang="nl-NL" sz="2400" dirty="0">
                <a:effectLst/>
                <a:latin typeface="Calibri" panose="020F0502020204030204" pitchFamily="34" charset="0"/>
                <a:ea typeface="Calibri" panose="020F0502020204030204" pitchFamily="34" charset="0"/>
                <a:cs typeface="Calibri" panose="020F0502020204030204" pitchFamily="34" charset="0"/>
              </a:rPr>
              <a:t>De eerste keer dat ik in aanraking kwam met </a:t>
            </a:r>
            <a:r>
              <a:rPr lang="nl-NL" sz="2400" i="1" dirty="0">
                <a:effectLst/>
                <a:latin typeface="Calibri" panose="020F0502020204030204" pitchFamily="34" charset="0"/>
                <a:ea typeface="Calibri" panose="020F0502020204030204" pitchFamily="34" charset="0"/>
                <a:cs typeface="Calibri" panose="020F0502020204030204" pitchFamily="34" charset="0"/>
              </a:rPr>
              <a:t>spoken word</a:t>
            </a:r>
            <a:r>
              <a:rPr lang="nl-NL" sz="2400" dirty="0">
                <a:effectLst/>
                <a:latin typeface="Calibri" panose="020F0502020204030204" pitchFamily="34" charset="0"/>
                <a:ea typeface="Calibri" panose="020F0502020204030204" pitchFamily="34" charset="0"/>
                <a:cs typeface="Calibri" panose="020F0502020204030204" pitchFamily="34" charset="0"/>
              </a:rPr>
              <a:t> werd ik er meteen door gegrepen. Eind jaren negentig bezocht ik in New York verschillende </a:t>
            </a:r>
            <a:r>
              <a:rPr lang="nl-NL" sz="2400" i="1" dirty="0">
                <a:effectLst/>
                <a:latin typeface="Calibri" panose="020F0502020204030204" pitchFamily="34" charset="0"/>
                <a:ea typeface="Calibri" panose="020F0502020204030204" pitchFamily="34" charset="0"/>
                <a:cs typeface="Calibri" panose="020F0502020204030204" pitchFamily="34" charset="0"/>
              </a:rPr>
              <a:t>spoken word</a:t>
            </a:r>
            <a:r>
              <a:rPr lang="nl-NL" sz="2400" dirty="0">
                <a:effectLst/>
                <a:latin typeface="Calibri" panose="020F0502020204030204" pitchFamily="34" charset="0"/>
                <a:ea typeface="Calibri" panose="020F0502020204030204" pitchFamily="34" charset="0"/>
                <a:cs typeface="Calibri" panose="020F0502020204030204" pitchFamily="34" charset="0"/>
              </a:rPr>
              <a:t>-avonden. Ik zag mensen zoals ik die optraden met verhalen die herkenbaar waren, ze vertelden met hun hart, met ritme, met soul, met hun hele lichaam, de woorden vlamden uit hun mond, ze hadden vuur in de ogen. Poëzie van de straat, passievolle poëzie, </a:t>
            </a:r>
            <a:r>
              <a:rPr lang="nl-NL" sz="2400" dirty="0" err="1">
                <a:effectLst/>
                <a:latin typeface="Calibri" panose="020F0502020204030204" pitchFamily="34" charset="0"/>
                <a:ea typeface="Calibri" panose="020F0502020204030204" pitchFamily="34" charset="0"/>
                <a:cs typeface="Calibri" panose="020F0502020204030204" pitchFamily="34" charset="0"/>
              </a:rPr>
              <a:t>poesia</a:t>
            </a:r>
            <a:r>
              <a:rPr lang="nl-NL" sz="2400" dirty="0">
                <a:effectLst/>
                <a:latin typeface="Calibri" panose="020F0502020204030204" pitchFamily="34" charset="0"/>
                <a:ea typeface="Calibri" panose="020F0502020204030204" pitchFamily="34" charset="0"/>
                <a:cs typeface="Calibri" panose="020F0502020204030204" pitchFamily="34" charset="0"/>
              </a:rPr>
              <a:t> </a:t>
            </a:r>
            <a:r>
              <a:rPr lang="nl-NL" sz="2400" dirty="0" err="1">
                <a:effectLst/>
                <a:latin typeface="Calibri" panose="020F0502020204030204" pitchFamily="34" charset="0"/>
                <a:ea typeface="Calibri" panose="020F0502020204030204" pitchFamily="34" charset="0"/>
                <a:cs typeface="Calibri" panose="020F0502020204030204" pitchFamily="34" charset="0"/>
              </a:rPr>
              <a:t>falada</a:t>
            </a:r>
            <a:r>
              <a:rPr lang="nl-NL" sz="2400" dirty="0">
                <a:effectLst/>
                <a:latin typeface="Calibri" panose="020F0502020204030204" pitchFamily="34" charset="0"/>
                <a:ea typeface="Calibri" panose="020F0502020204030204" pitchFamily="34" charset="0"/>
                <a:cs typeface="Calibri" panose="020F0502020204030204" pitchFamily="34" charset="0"/>
              </a:rPr>
              <a:t>, </a:t>
            </a:r>
            <a:r>
              <a:rPr lang="nl-NL" sz="2400" dirty="0" err="1">
                <a:effectLst/>
                <a:latin typeface="Calibri" panose="020F0502020204030204" pitchFamily="34" charset="0"/>
                <a:ea typeface="Calibri" panose="020F0502020204030204" pitchFamily="34" charset="0"/>
                <a:cs typeface="Calibri" panose="020F0502020204030204" pitchFamily="34" charset="0"/>
              </a:rPr>
              <a:t>poetry</a:t>
            </a:r>
            <a:r>
              <a:rPr lang="nl-NL" sz="2400" dirty="0">
                <a:effectLst/>
                <a:latin typeface="Calibri" panose="020F0502020204030204" pitchFamily="34" charset="0"/>
                <a:ea typeface="Calibri" panose="020F0502020204030204" pitchFamily="34" charset="0"/>
                <a:cs typeface="Calibri" panose="020F0502020204030204" pitchFamily="34" charset="0"/>
              </a:rPr>
              <a:t> </a:t>
            </a:r>
            <a:r>
              <a:rPr lang="nl-NL" sz="2400" dirty="0" err="1">
                <a:effectLst/>
                <a:latin typeface="Calibri" panose="020F0502020204030204" pitchFamily="34" charset="0"/>
                <a:ea typeface="Calibri" panose="020F0502020204030204" pitchFamily="34" charset="0"/>
                <a:cs typeface="Calibri" panose="020F0502020204030204" pitchFamily="34" charset="0"/>
              </a:rPr>
              <a:t>for</a:t>
            </a:r>
            <a:r>
              <a:rPr lang="nl-NL" sz="2400" dirty="0">
                <a:effectLst/>
                <a:latin typeface="Calibri" panose="020F0502020204030204" pitchFamily="34" charset="0"/>
                <a:ea typeface="Calibri" panose="020F0502020204030204" pitchFamily="34" charset="0"/>
                <a:cs typeface="Calibri" panose="020F0502020204030204" pitchFamily="34" charset="0"/>
              </a:rPr>
              <a:t> </a:t>
            </a:r>
            <a:r>
              <a:rPr lang="nl-NL" sz="2400" dirty="0" err="1">
                <a:effectLst/>
                <a:latin typeface="Calibri" panose="020F0502020204030204" pitchFamily="34" charset="0"/>
                <a:ea typeface="Calibri" panose="020F0502020204030204" pitchFamily="34" charset="0"/>
                <a:cs typeface="Calibri" panose="020F0502020204030204" pitchFamily="34" charset="0"/>
              </a:rPr>
              <a:t>the</a:t>
            </a:r>
            <a:r>
              <a:rPr lang="nl-NL" sz="2400" dirty="0">
                <a:effectLst/>
                <a:latin typeface="Calibri" panose="020F0502020204030204" pitchFamily="34" charset="0"/>
                <a:ea typeface="Calibri" panose="020F0502020204030204" pitchFamily="34" charset="0"/>
                <a:cs typeface="Calibri" panose="020F0502020204030204" pitchFamily="34" charset="0"/>
              </a:rPr>
              <a:t> </a:t>
            </a:r>
            <a:r>
              <a:rPr lang="nl-NL" sz="2400" dirty="0" err="1">
                <a:effectLst/>
                <a:latin typeface="Calibri" panose="020F0502020204030204" pitchFamily="34" charset="0"/>
                <a:ea typeface="Calibri" panose="020F0502020204030204" pitchFamily="34" charset="0"/>
                <a:cs typeface="Calibri" panose="020F0502020204030204" pitchFamily="34" charset="0"/>
              </a:rPr>
              <a:t>people</a:t>
            </a:r>
            <a:r>
              <a:rPr lang="nl-NL" sz="2400" dirty="0">
                <a:effectLst/>
                <a:latin typeface="Calibri" panose="020F0502020204030204" pitchFamily="34" charset="0"/>
                <a:ea typeface="Calibri" panose="020F0502020204030204" pitchFamily="34" charset="0"/>
                <a:cs typeface="Calibri" panose="020F0502020204030204" pitchFamily="34" charset="0"/>
              </a:rPr>
              <a:t>, verhalen van het volk, door en voor het volk… </a:t>
            </a:r>
            <a:r>
              <a:rPr lang="nl-NL" sz="2400" i="1" dirty="0">
                <a:effectLst/>
                <a:latin typeface="Calibri" panose="020F0502020204030204" pitchFamily="34" charset="0"/>
                <a:ea typeface="Calibri" panose="020F0502020204030204" pitchFamily="34" charset="0"/>
                <a:cs typeface="Calibri" panose="020F0502020204030204" pitchFamily="34" charset="0"/>
              </a:rPr>
              <a:t>spoken word</a:t>
            </a:r>
            <a:r>
              <a:rPr lang="nl-NL" sz="2400" dirty="0">
                <a:effectLst/>
                <a:latin typeface="Calibri" panose="020F0502020204030204" pitchFamily="34" charset="0"/>
                <a:ea typeface="Calibri" panose="020F0502020204030204" pitchFamily="34" charset="0"/>
                <a:cs typeface="Calibri" panose="020F0502020204030204" pitchFamily="34" charset="0"/>
              </a:rPr>
              <a:t>! Toen en daar ontstond de droom om </a:t>
            </a:r>
            <a:r>
              <a:rPr lang="nl-NL" sz="2400" i="1" dirty="0">
                <a:effectLst/>
                <a:latin typeface="Calibri" panose="020F0502020204030204" pitchFamily="34" charset="0"/>
                <a:ea typeface="Calibri" panose="020F0502020204030204" pitchFamily="34" charset="0"/>
                <a:cs typeface="Calibri" panose="020F0502020204030204" pitchFamily="34" charset="0"/>
              </a:rPr>
              <a:t>spoken word</a:t>
            </a:r>
            <a:r>
              <a:rPr lang="nl-NL" sz="2400" dirty="0">
                <a:effectLst/>
                <a:latin typeface="Calibri" panose="020F0502020204030204" pitchFamily="34" charset="0"/>
                <a:ea typeface="Calibri" panose="020F0502020204030204" pitchFamily="34" charset="0"/>
                <a:cs typeface="Calibri" panose="020F0502020204030204" pitchFamily="34" charset="0"/>
              </a:rPr>
              <a:t> groot te maken in Nederland. En nu, anno 2019, is het niet meer weg te denken uit het Nederlandse culturele landschap.’ (flaptekst van de bloemlezing </a:t>
            </a:r>
            <a:r>
              <a:rPr lang="nl-NL" sz="2400" i="1" dirty="0">
                <a:effectLst/>
                <a:latin typeface="Calibri" panose="020F0502020204030204" pitchFamily="34" charset="0"/>
                <a:ea typeface="Calibri" panose="020F0502020204030204" pitchFamily="34" charset="0"/>
                <a:cs typeface="Calibri" panose="020F0502020204030204" pitchFamily="34" charset="0"/>
              </a:rPr>
              <a:t>Spoken Word </a:t>
            </a:r>
            <a:r>
              <a:rPr lang="nl-NL" sz="2400" dirty="0">
                <a:effectLst/>
                <a:latin typeface="Calibri" panose="020F0502020204030204" pitchFamily="34" charset="0"/>
                <a:ea typeface="Calibri" panose="020F0502020204030204" pitchFamily="34" charset="0"/>
                <a:cs typeface="Calibri" panose="020F0502020204030204" pitchFamily="34" charset="0"/>
              </a:rPr>
              <a:t>waar ook het gedicht “Precies goed” in staat)</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100" dirty="0">
                <a:effectLst/>
                <a:latin typeface="Calibri" panose="020F0502020204030204" pitchFamily="34" charset="0"/>
                <a:ea typeface="Calibri" panose="020F0502020204030204" pitchFamily="34" charset="0"/>
                <a:cs typeface="Times New Roman" panose="02020603050405020304" pitchFamily="18" charset="0"/>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89176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8A5447-078D-37BE-44A0-F2619E47B078}"/>
              </a:ext>
            </a:extLst>
          </p:cNvPr>
          <p:cNvSpPr>
            <a:spLocks noGrp="1"/>
          </p:cNvSpPr>
          <p:nvPr>
            <p:ph type="title"/>
          </p:nvPr>
        </p:nvSpPr>
        <p:spPr/>
        <p:txBody>
          <a:bodyPr/>
          <a:lstStyle/>
          <a:p>
            <a:pPr algn="ctr"/>
            <a:r>
              <a:rPr lang="de-DE" dirty="0"/>
              <a:t>Bronnen</a:t>
            </a:r>
          </a:p>
        </p:txBody>
      </p:sp>
      <p:sp>
        <p:nvSpPr>
          <p:cNvPr id="4" name="Fußzeilenplatzhalter 3">
            <a:extLst>
              <a:ext uri="{FF2B5EF4-FFF2-40B4-BE49-F238E27FC236}">
                <a16:creationId xmlns:a16="http://schemas.microsoft.com/office/drawing/2014/main" id="{CCCF4735-31BC-F4A7-4A8C-ED507ACAB5ED}"/>
              </a:ext>
            </a:extLst>
          </p:cNvPr>
          <p:cNvSpPr>
            <a:spLocks noGrp="1"/>
          </p:cNvSpPr>
          <p:nvPr>
            <p:ph type="ftr" sz="quarter" idx="11"/>
          </p:nvPr>
        </p:nvSpPr>
        <p:spPr/>
        <p:txBody>
          <a:bodyPr/>
          <a:lstStyle/>
          <a:p>
            <a:r>
              <a:rPr lang="de-DE"/>
              <a:t>Lyrisch! Niederländisch lernen mit Literatur</a:t>
            </a:r>
          </a:p>
        </p:txBody>
      </p:sp>
      <p:sp>
        <p:nvSpPr>
          <p:cNvPr id="7" name="Inhaltsplatzhalter 6">
            <a:extLst>
              <a:ext uri="{FF2B5EF4-FFF2-40B4-BE49-F238E27FC236}">
                <a16:creationId xmlns:a16="http://schemas.microsoft.com/office/drawing/2014/main" id="{4F61B03C-30EA-3DE9-A2E7-F05C3E59AA02}"/>
              </a:ext>
            </a:extLst>
          </p:cNvPr>
          <p:cNvSpPr txBox="1">
            <a:spLocks noGrp="1"/>
          </p:cNvSpPr>
          <p:nvPr>
            <p:ph idx="1"/>
          </p:nvPr>
        </p:nvSpPr>
        <p:spPr>
          <a:xfrm>
            <a:off x="838200" y="1825625"/>
            <a:ext cx="10515600" cy="2194447"/>
          </a:xfrm>
          <a:prstGeom prst="rect">
            <a:avLst/>
          </a:prstGeom>
          <a:noFill/>
        </p:spPr>
        <p:txBody>
          <a:bodyPr wrap="square" rtlCol="0">
            <a:spAutoFit/>
          </a:bodyPr>
          <a:lstStyle/>
          <a:p>
            <a:r>
              <a:rPr lang="nl-NL" sz="2400" i="0" dirty="0">
                <a:solidFill>
                  <a:srgbClr val="44546A"/>
                </a:solidFill>
                <a:effectLst/>
                <a:latin typeface="Calibri" panose="020F0502020204030204" pitchFamily="34" charset="0"/>
                <a:ea typeface="Calibri" panose="020F0502020204030204" pitchFamily="34" charset="0"/>
                <a:cs typeface="Calibri" panose="020F0502020204030204" pitchFamily="34" charset="0"/>
              </a:rPr>
              <a:t>Babs Gons. Precies goed. Uit: </a:t>
            </a:r>
            <a:r>
              <a:rPr lang="nl-NL" sz="2400" i="1" dirty="0">
                <a:solidFill>
                  <a:srgbClr val="44546A"/>
                </a:solidFill>
                <a:effectLst/>
                <a:latin typeface="Calibri" panose="020F0502020204030204" pitchFamily="34" charset="0"/>
                <a:ea typeface="Calibri" panose="020F0502020204030204" pitchFamily="34" charset="0"/>
                <a:cs typeface="Calibri" panose="020F0502020204030204" pitchFamily="34" charset="0"/>
              </a:rPr>
              <a:t>Hardop. Spoken Word in Nederland </a:t>
            </a:r>
            <a:r>
              <a:rPr lang="nl-NL" sz="2400" i="0" dirty="0">
                <a:solidFill>
                  <a:srgbClr val="44546A"/>
                </a:solidFill>
                <a:effectLst/>
                <a:latin typeface="Calibri" panose="020F0502020204030204" pitchFamily="34" charset="0"/>
                <a:ea typeface="Calibri" panose="020F0502020204030204" pitchFamily="34" charset="0"/>
                <a:cs typeface="Calibri" panose="020F0502020204030204" pitchFamily="34" charset="0"/>
              </a:rPr>
              <a:t>(Atlas Contact, 2019).</a:t>
            </a:r>
          </a:p>
          <a:p>
            <a:endParaRPr lang="nl-NL" sz="2400" i="0" dirty="0">
              <a:solidFill>
                <a:srgbClr val="44546A"/>
              </a:solidFill>
              <a:effectLst/>
              <a:latin typeface="Calibri" panose="020F0502020204030204" pitchFamily="34" charset="0"/>
              <a:ea typeface="Calibri" panose="020F0502020204030204" pitchFamily="34" charset="0"/>
              <a:cs typeface="Calibri" panose="020F0502020204030204" pitchFamily="34" charset="0"/>
            </a:endParaRPr>
          </a:p>
          <a:p>
            <a:endParaRPr lang="nl-NL" sz="2400" i="0" dirty="0">
              <a:solidFill>
                <a:srgbClr val="44546A"/>
              </a:solidFill>
              <a:effectLst/>
              <a:latin typeface="Calibri" panose="020F0502020204030204" pitchFamily="34" charset="0"/>
              <a:ea typeface="Calibri" panose="020F0502020204030204" pitchFamily="34" charset="0"/>
              <a:cs typeface="Calibri" panose="020F0502020204030204" pitchFamily="34" charset="0"/>
            </a:endParaRPr>
          </a:p>
          <a:p>
            <a:endParaRPr lang="de-DE" dirty="0"/>
          </a:p>
        </p:txBody>
      </p:sp>
    </p:spTree>
    <p:extLst>
      <p:ext uri="{BB962C8B-B14F-4D97-AF65-F5344CB8AC3E}">
        <p14:creationId xmlns:p14="http://schemas.microsoft.com/office/powerpoint/2010/main" val="81615492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368</Words>
  <Application>Microsoft Office PowerPoint</Application>
  <PresentationFormat>Breitbild</PresentationFormat>
  <Paragraphs>36</Paragraphs>
  <Slides>5</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5</vt:i4>
      </vt:variant>
    </vt:vector>
  </HeadingPairs>
  <TitlesOfParts>
    <vt:vector size="10" baseType="lpstr">
      <vt:lpstr>Arial</vt:lpstr>
      <vt:lpstr>Calibri</vt:lpstr>
      <vt:lpstr>Calibri Light</vt:lpstr>
      <vt:lpstr>Symbol</vt:lpstr>
      <vt:lpstr>Office</vt:lpstr>
      <vt:lpstr>Babs Gons  Precies goed</vt:lpstr>
      <vt:lpstr>PowerPoint-Präsentation</vt:lpstr>
      <vt:lpstr>PowerPoint-Präsentation</vt:lpstr>
      <vt:lpstr>PowerPoint-Präsentation</vt:lpstr>
      <vt:lpstr>Bronnen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Watersnood (1964)</dc:title>
  <dc:creator>Alina Viermann</dc:creator>
  <cp:lastModifiedBy>Alina Viermann</cp:lastModifiedBy>
  <cp:revision>46</cp:revision>
  <dcterms:created xsi:type="dcterms:W3CDTF">2023-04-26T12:00:57Z</dcterms:created>
  <dcterms:modified xsi:type="dcterms:W3CDTF">2024-02-08T13:58:39Z</dcterms:modified>
</cp:coreProperties>
</file>