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6"/>
  </p:notesMasterIdLst>
  <p:sldIdLst>
    <p:sldId id="256" r:id="rId2"/>
    <p:sldId id="268" r:id="rId3"/>
    <p:sldId id="271" r:id="rId4"/>
    <p:sldId id="26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47974-2FE8-453D-86B4-04E28926DD88}" type="datetimeFigureOut">
              <a:rPr lang="de-DE" smtClean="0"/>
              <a:t>25.06.2023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5B566-2AE8-484B-BEF8-2CEF1F661D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292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80EA5-64EB-D738-6B62-F77F7E4FE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AD67B08-1759-06EE-6CB1-A1B601BE8D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B92ADDF-38D1-DB01-7997-B68230E17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35F1A-8131-458D-84F6-E8BE5245CCCE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5EF65F-3541-B9B5-A997-D308010E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93A6DD-0D2A-07B7-BD5B-7F591982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60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6EECFF-5555-AFD2-8F3C-FA70462DB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D38BE0B-A8A9-6DC0-2E1A-5B0FA91A0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A8155C-9154-6B59-BEF9-33FA4A39C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413E-6CDB-4D7F-A4FD-36EB09ADB1F2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FEA90D-30C1-E77A-0066-F97DC1BC5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EE1A3C-0C0A-AE75-7B25-3185157DD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022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DA16048-7835-D93E-EAB3-84C3AAD43B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0050AB-454A-AE4C-C709-6A7587173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34C27-158F-BB12-70F2-60957CDF6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3C4E7-C839-4A46-8ADD-6489A356FBA4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AB29CD-60F6-B410-DFC5-55774D692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B669FC-8936-73E5-F2EA-C52994A29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267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B50491-8C74-4414-C70B-56C0D6502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3193B-DC0D-29DE-6B03-5562BB9DB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D43D52-6C9B-CB0A-227E-5B2D6872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6393-7FCF-4176-8856-9E2B4D660F16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1250883-E95B-121B-4732-25625AAC7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F77BC-928D-3C90-6F53-DC4DEA67A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88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3F0DDF-8B08-FD9B-A715-00EF50E93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9415CB-39A0-CF60-08C8-E571E034F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5424BF-CD45-3271-5DF9-ED3A544C9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2C9-65E9-4F19-BC2A-BAD39C66B09D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D43A4-9534-0C1B-42AF-C2CD0B9F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C752CD-FB26-EB58-3F61-B0729267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698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1BC4F8-9297-066F-867A-0F1FE9C4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AB97D-40BA-5A18-3C3C-69A96079DB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E6361C2-600B-7F7A-068D-6AD70CFA5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50E33C9-F506-DC31-5388-C20A55C9F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9061-F2BC-4027-A26B-3D4294FD9450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FBA6EA-0803-EC56-3111-67E818EEE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5F923F-08DD-1C73-FBF7-F597FEFB6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428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DAB851-22AA-661A-51AA-5D0EE432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EE4806-D3DE-6E34-A203-4AC0E90B7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E2BECBD-E278-96FF-EC9C-F817C17AB1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A97E1A-B355-64FC-546B-42A6334271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FA1E45-5C89-FB2F-5580-A8C64E93B9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5A9D767-D5F2-1334-E047-191FF46D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B130-0F69-428F-BFD8-557C229CC8BE}" type="datetime1">
              <a:rPr lang="de-DE" smtClean="0"/>
              <a:t>25.06.2023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743B35C-04A1-0923-8A99-23B195E9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A755ED4-9B9B-64D5-B15F-005FD9164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43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C41D8-1CE4-05E3-2906-4C6D709EE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7874DC-DBB0-03FD-9E5D-8E181FDF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B887E-AD6F-4029-8B83-8E4ADDD466DA}" type="datetime1">
              <a:rPr lang="de-DE" smtClean="0"/>
              <a:t>25.06.2023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2CD0F6C-17DF-CA38-0E18-56BAA36C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AA1BE82-5A30-20B9-8E5B-9F386252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694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06C587-B7EB-06A2-B3C7-4D862C835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6501-4860-412B-8F45-F2EF22BEE2FD}" type="datetime1">
              <a:rPr lang="de-DE" smtClean="0"/>
              <a:t>25.06.2023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8FA6346-3EEA-D75D-DA68-A1D87663B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289C90-D5B2-EC7B-9FC2-890C582C0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288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F9545-0671-5A55-B5DA-8265265B6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DC39BB1-80ED-CC95-8BB0-AC3E9EC0E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ED1059-AAE7-C2DA-2CF3-C14AFC7BB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84D66BE-B7D5-DDF2-663B-8B1DB534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FE5AD-9BE2-44D3-887A-4A47B7223428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6F92F0-1164-343E-8579-56CD8EE65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BD64DB-0F89-DEBB-055C-1A936B2EF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480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42945-3143-9C9A-23B1-4751FA74C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601D196-3F9B-572C-728C-4E9992C4BC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9C192E-A44B-7105-A040-0803BB4F81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96D85D-39A3-C917-504E-1BA47B17A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2B207-9CF9-4E83-9B83-EBD45BC3A01C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53EEAC-CE44-D2BA-522F-EA1817F0B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050E3BF-064A-3034-E880-5F102E02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14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F1114E2-250F-8399-D5FE-A56CD2786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1B6339-F8E2-B325-9116-0256C8E30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C84351-0E9A-48B2-5163-8AD6E78776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5AF4-8033-43EF-BEC6-196D91D9E7D2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8BC8D5C-FFE8-C10A-F575-B7719771A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Lyrisch! Niederländisch lernen mit Literatur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CD6909-6E78-F897-CEC3-607BA31B2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1930-46CA-47BC-9BDD-5E44E4775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58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235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1DDE39-4BD1-F47E-B4A3-3E72EA7425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8377" y="577327"/>
            <a:ext cx="480917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Emma Crebolder</a:t>
            </a:r>
            <a:br>
              <a:rPr lang="en-US" sz="5400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br>
              <a:rPr lang="en-US" sz="5400" i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</a:b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Aan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kapstok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hing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mijn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vaders</a:t>
            </a:r>
            <a:r>
              <a:rPr lang="en-US" b="1" kern="1200" dirty="0">
                <a:solidFill>
                  <a:srgbClr val="00857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kern="1200" dirty="0" err="1">
                <a:solidFill>
                  <a:srgbClr val="008576"/>
                </a:solidFill>
                <a:latin typeface="+mj-lt"/>
                <a:ea typeface="+mj-ea"/>
                <a:cs typeface="+mj-cs"/>
              </a:rPr>
              <a:t>jas</a:t>
            </a:r>
            <a:endParaRPr lang="en-US" sz="5400" b="1" kern="1200" dirty="0">
              <a:solidFill>
                <a:srgbClr val="008576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fik 6" descr="C:\Users\bvand_01\AppData\Local\Microsoft\Windows\INetCache\Content.MSO\8F646147.tmp">
            <a:extLst>
              <a:ext uri="{FF2B5EF4-FFF2-40B4-BE49-F238E27FC236}">
                <a16:creationId xmlns:a16="http://schemas.microsoft.com/office/drawing/2014/main" id="{7168BE25-ABD4-49AB-967B-FC986E9F09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40" t="2581" r="27114" b="4032"/>
          <a:stretch/>
        </p:blipFill>
        <p:spPr bwMode="auto">
          <a:xfrm>
            <a:off x="1292455" y="2423149"/>
            <a:ext cx="2549065" cy="3134457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977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DD02DCAF-4CBE-4C54-937F-472FD3B2F500}"/>
              </a:ext>
            </a:extLst>
          </p:cNvPr>
          <p:cNvSpPr/>
          <p:nvPr/>
        </p:nvSpPr>
        <p:spPr>
          <a:xfrm>
            <a:off x="410817" y="510133"/>
            <a:ext cx="6096000" cy="59783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l-NL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Aan de kapstok hing mijn vaders jas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e-D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Aan de kapstok hing mijn vaders jas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als een geurig onderduikadres.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Buiten stond een smalle kippenren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met maïskolven tegen het gaas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opgetast. Aan het zicht onttrokken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daalden daar vluchtelingen af.</a:t>
            </a:r>
            <a:endParaRPr lang="de-DE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2385E88B-5E63-4565-8503-7AED2FF676B3}"/>
              </a:ext>
            </a:extLst>
          </p:cNvPr>
          <p:cNvSpPr/>
          <p:nvPr/>
        </p:nvSpPr>
        <p:spPr>
          <a:xfrm>
            <a:off x="6626086" y="510133"/>
            <a:ext cx="6096000" cy="431316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de-DE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de oorlog groef mijn broer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verder aan ondergrondse gangen.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 verbleef bovenaards om bij vaders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thuiskomst de wolken uit te hangen.</a:t>
            </a:r>
            <a:endParaRPr lang="de-DE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8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89C1E42-58C8-45CA-0344-EB56C5B11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3" name="Sprechblase: oval 2">
            <a:extLst>
              <a:ext uri="{FF2B5EF4-FFF2-40B4-BE49-F238E27FC236}">
                <a16:creationId xmlns:a16="http://schemas.microsoft.com/office/drawing/2014/main" id="{7AF05723-1D49-A6B4-16FA-43527AA896C1}"/>
              </a:ext>
            </a:extLst>
          </p:cNvPr>
          <p:cNvSpPr>
            <a:spLocks/>
          </p:cNvSpPr>
          <p:nvPr/>
        </p:nvSpPr>
        <p:spPr>
          <a:xfrm>
            <a:off x="396447" y="303254"/>
            <a:ext cx="7290228" cy="3526624"/>
          </a:xfrm>
          <a:prstGeom prst="wedgeEllipseCallout">
            <a:avLst>
              <a:gd name="adj1" fmla="val -26831"/>
              <a:gd name="adj2" fmla="val 56449"/>
            </a:avLst>
          </a:prstGeom>
          <a:ln w="28575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voor geuren komen in je op tijdens het lezen?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Welke gevoelens roept de tekst op?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Wat raakt jou?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prechblase: oval 3">
            <a:extLst>
              <a:ext uri="{FF2B5EF4-FFF2-40B4-BE49-F238E27FC236}">
                <a16:creationId xmlns:a16="http://schemas.microsoft.com/office/drawing/2014/main" id="{97576C89-1DCC-B651-5C79-2D5B36840BE6}"/>
              </a:ext>
            </a:extLst>
          </p:cNvPr>
          <p:cNvSpPr>
            <a:spLocks/>
          </p:cNvSpPr>
          <p:nvPr/>
        </p:nvSpPr>
        <p:spPr>
          <a:xfrm>
            <a:off x="6228936" y="2824645"/>
            <a:ext cx="5724525" cy="3253409"/>
          </a:xfrm>
          <a:prstGeom prst="wedgeEllipseCallout">
            <a:avLst>
              <a:gd name="adj1" fmla="val 38043"/>
              <a:gd name="adj2" fmla="val 49666"/>
            </a:avLst>
          </a:prstGeom>
          <a:ln w="285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Als ik dit lees ruik ik ... . 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nl-N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Als ik dit lees voel ik...</a:t>
            </a:r>
            <a:endParaRPr lang="de-DE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6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de-DE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Mij</a:t>
            </a: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raakt</a:t>
            </a:r>
            <a:r>
              <a:rPr lang="de-DE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59097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8A5447-078D-37BE-44A0-F2619E47B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Bronnen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CF4735-31BC-F4A7-4A8C-ED507ACA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Lyrisch! Niederländisch lernen mit Literatur</a:t>
            </a:r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F61B03C-30EA-3DE9-A2E7-F05C3E59AA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Emma Crebolder. Aan de kapstok hing mijn vaders jas. Uit: </a:t>
            </a:r>
            <a:r>
              <a:rPr lang="nl-NL" sz="2400" i="1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Verzoenen</a:t>
            </a:r>
            <a:r>
              <a:rPr lang="nl-NL" sz="2400" i="0" dirty="0"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(Nieuw Amsterdam, 2014)</a:t>
            </a:r>
          </a:p>
          <a:p>
            <a:endParaRPr lang="nl-NL" sz="2400" i="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6154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Breitbild</PresentationFormat>
  <Paragraphs>22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Office</vt:lpstr>
      <vt:lpstr>Emma Crebolder  Aan de kapstok hing mijn vaders jas</vt:lpstr>
      <vt:lpstr>PowerPoint-Präsentation</vt:lpstr>
      <vt:lpstr>PowerPoint-Präsentation</vt:lpstr>
      <vt:lpstr>Bronnen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Watersnood (1964)</dc:title>
  <dc:creator>Alina Viermann</dc:creator>
  <cp:lastModifiedBy>Alina Viermann</cp:lastModifiedBy>
  <cp:revision>36</cp:revision>
  <dcterms:created xsi:type="dcterms:W3CDTF">2023-04-26T12:00:57Z</dcterms:created>
  <dcterms:modified xsi:type="dcterms:W3CDTF">2023-06-25T16:20:08Z</dcterms:modified>
</cp:coreProperties>
</file>