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68" r:id="rId4"/>
    <p:sldId id="274" r:id="rId5"/>
    <p:sldId id="275" r:id="rId6"/>
    <p:sldId id="276" r:id="rId7"/>
    <p:sldId id="270" r:id="rId8"/>
    <p:sldId id="269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7974-2FE8-453D-86B4-04E28926DD88}" type="datetimeFigureOut">
              <a:rPr lang="de-DE" smtClean="0"/>
              <a:t>13.02.2024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5B566-2AE8-484B-BEF8-2CEF1F661D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92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80EA5-64EB-D738-6B62-F77F7E4FE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D67B08-1759-06EE-6CB1-A1B601BE8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92ADDF-38D1-DB01-7997-B68230E1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5F1A-8131-458D-84F6-E8BE5245CCCE}" type="datetime1">
              <a:rPr lang="de-DE" smtClean="0"/>
              <a:t>13.02.2024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5EF65F-3541-B9B5-A997-D308010E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3A6DD-0D2A-07B7-BD5B-7F591982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96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EECFF-5555-AFD2-8F3C-FA70462D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38BE0B-A8A9-6DC0-2E1A-5B0FA91A0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A8155C-9154-6B59-BEF9-33FA4A39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413E-6CDB-4D7F-A4FD-36EB09ADB1F2}" type="datetime1">
              <a:rPr lang="de-DE" smtClean="0"/>
              <a:t>13.02.2024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FEA90D-30C1-E77A-0066-F97DC1BC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EE1A3C-0C0A-AE75-7B25-3185157D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22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A16048-7835-D93E-EAB3-84C3AAD43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0050AB-454A-AE4C-C709-6A7587173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34C27-158F-BB12-70F2-60957CDF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C4E7-C839-4A46-8ADD-6489A356FBA4}" type="datetime1">
              <a:rPr lang="de-DE" smtClean="0"/>
              <a:t>13.02.2024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AB29CD-60F6-B410-DFC5-55774D69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B669FC-8936-73E5-F2EA-C52994A2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26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50491-8C74-4414-C70B-56C0D650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F3193B-DC0D-29DE-6B03-5562BB9DB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D43D52-6C9B-CB0A-227E-5B2D6872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6393-7FCF-4176-8856-9E2B4D660F16}" type="datetime1">
              <a:rPr lang="de-DE" smtClean="0"/>
              <a:t>13.02.2024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250883-E95B-121B-4732-25625AAC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FF77BC-928D-3C90-6F53-DC4DEA67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88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F0DDF-8B08-FD9B-A715-00EF50E93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9415CB-39A0-CF60-08C8-E571E034F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5424BF-CD45-3271-5DF9-ED3A544C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22C9-65E9-4F19-BC2A-BAD39C66B09D}" type="datetime1">
              <a:rPr lang="de-DE" smtClean="0"/>
              <a:t>13.02.2024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1D43A4-9534-0C1B-42AF-C2CD0B9F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C752CD-FB26-EB58-3F61-B0729267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98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BC4F8-9297-066F-867A-0F1FE9C4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EAB97D-40BA-5A18-3C3C-69A96079D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6361C2-600B-7F7A-068D-6AD70CFA5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0E33C9-F506-DC31-5388-C20A55C9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9061-F2BC-4027-A26B-3D4294FD9450}" type="datetime1">
              <a:rPr lang="de-DE" smtClean="0"/>
              <a:t>13.02.2024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FBA6EA-0803-EC56-3111-67E818EE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5F923F-08DD-1C73-FBF7-F597FEF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28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AB851-22AA-661A-51AA-5D0EE432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EE4806-D3DE-6E34-A203-4AC0E90B7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2BECBD-E278-96FF-EC9C-F817C17AB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A97E1A-B355-64FC-546B-42A633427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DFA1E45-5C89-FB2F-5580-A8C64E93B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5A9D767-D5F2-1334-E047-191FF46D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B130-0F69-428F-BFD8-557C229CC8BE}" type="datetime1">
              <a:rPr lang="de-DE" smtClean="0"/>
              <a:t>13.02.2024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743B35C-04A1-0923-8A99-23B195E9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A755ED4-9B9B-64D5-B15F-005FD916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30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3C41D8-1CE4-05E3-2906-4C6D709E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7874DC-DBB0-03FD-9E5D-8E181FDF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887E-AD6F-4029-8B83-8E4ADDD466DA}" type="datetime1">
              <a:rPr lang="de-DE" smtClean="0"/>
              <a:t>13.02.2024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CD0F6C-17DF-CA38-0E18-56BAA36C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A1BE82-5A30-20B9-8E5B-9F386252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94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06C587-B7EB-06A2-B3C7-4D862C83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6501-4860-412B-8F45-F2EF22BEE2FD}" type="datetime1">
              <a:rPr lang="de-DE" smtClean="0"/>
              <a:t>13.02.2024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FA6346-3EEA-D75D-DA68-A1D87663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289C90-D5B2-EC7B-9FC2-890C582C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88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F9545-0671-5A55-B5DA-8265265B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C39BB1-80ED-CC95-8BB0-AC3E9EC0E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ED1059-AAE7-C2DA-2CF3-C14AFC7BB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4D66BE-B7D5-DDF2-663B-8B1DB534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E5AD-9BE2-44D3-887A-4A47B7223428}" type="datetime1">
              <a:rPr lang="de-DE" smtClean="0"/>
              <a:t>13.02.2024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6F92F0-1164-343E-8579-56CD8EE6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BD64DB-0F89-DEBB-055C-1A936B2E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8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42945-3143-9C9A-23B1-4751FA74C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601D196-3F9B-572C-728C-4E9992C4B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9C192E-A44B-7105-A040-0803BB4F8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96D85D-39A3-C917-504E-1BA47B17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B207-9CF9-4E83-9B83-EBD45BC3A01C}" type="datetime1">
              <a:rPr lang="de-DE" smtClean="0"/>
              <a:t>13.02.2024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53EEAC-CE44-D2BA-522F-EA1817F0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50E3BF-064A-3034-E880-5F102E02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14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F1114E2-250F-8399-D5FE-A56CD278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1B6339-F8E2-B325-9116-0256C8E30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C84351-0E9A-48B2-5163-8AD6E7877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5AF4-8033-43EF-BEC6-196D91D9E7D2}" type="datetime1">
              <a:rPr lang="de-DE" smtClean="0"/>
              <a:t>13.02.2024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BC8D5C-FFE8-C10A-F575-B7719771A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CD6909-6E78-F897-CEC3-607BA31B2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58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35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1DDE39-4BD1-F47E-B4A3-3E72EA742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0321" y="640080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008576"/>
                </a:solidFill>
                <a:latin typeface="+mj-lt"/>
                <a:ea typeface="+mj-ea"/>
                <a:cs typeface="+mj-cs"/>
              </a:rPr>
              <a:t>Pim</a:t>
            </a:r>
            <a:br>
              <a:rPr lang="en-US" sz="4800" kern="1200" dirty="0">
                <a:solidFill>
                  <a:srgbClr val="008576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008576"/>
                </a:solidFill>
                <a:latin typeface="+mj-lt"/>
                <a:ea typeface="+mj-ea"/>
                <a:cs typeface="+mj-cs"/>
              </a:rPr>
              <a:t>Cornelussen</a:t>
            </a:r>
            <a:br>
              <a:rPr lang="en-US" sz="5400" kern="1200" dirty="0">
                <a:solidFill>
                  <a:srgbClr val="008576"/>
                </a:solidFill>
                <a:latin typeface="+mj-lt"/>
                <a:ea typeface="+mj-ea"/>
                <a:cs typeface="+mj-cs"/>
              </a:rPr>
            </a:br>
            <a:br>
              <a:rPr lang="en-US" sz="5400" i="1" kern="1200" dirty="0">
                <a:solidFill>
                  <a:srgbClr val="008576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008576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b="1" kern="1200" dirty="0" err="1">
                <a:solidFill>
                  <a:srgbClr val="008576"/>
                </a:solidFill>
                <a:latin typeface="+mj-lt"/>
                <a:ea typeface="+mj-ea"/>
                <a:cs typeface="+mj-cs"/>
              </a:rPr>
              <a:t>wereld</a:t>
            </a:r>
            <a:r>
              <a:rPr lang="en-US" b="1" kern="1200" dirty="0">
                <a:solidFill>
                  <a:srgbClr val="00857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008576"/>
                </a:solidFill>
                <a:latin typeface="+mj-lt"/>
                <a:ea typeface="+mj-ea"/>
                <a:cs typeface="+mj-cs"/>
              </a:rPr>
              <a:t>zonder</a:t>
            </a:r>
            <a:r>
              <a:rPr lang="en-US" b="1" kern="1200" dirty="0">
                <a:solidFill>
                  <a:srgbClr val="00857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008576"/>
                </a:solidFill>
                <a:latin typeface="+mj-lt"/>
                <a:ea typeface="+mj-ea"/>
                <a:cs typeface="+mj-cs"/>
              </a:rPr>
              <a:t>ons</a:t>
            </a:r>
            <a:endParaRPr lang="en-US" sz="5400" b="1" kern="1200" dirty="0">
              <a:solidFill>
                <a:srgbClr val="008576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C:\Users\bvand_01\AppData\Local\Microsoft\Windows\INetCache\Content.MSO\8F646147.tmp">
            <a:extLst>
              <a:ext uri="{FF2B5EF4-FFF2-40B4-BE49-F238E27FC236}">
                <a16:creationId xmlns:a16="http://schemas.microsoft.com/office/drawing/2014/main" id="{7168BE25-ABD4-49AB-967B-FC986E9F0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2581" r="27114" b="4032"/>
          <a:stretch/>
        </p:blipFill>
        <p:spPr bwMode="auto">
          <a:xfrm>
            <a:off x="1379020" y="2423149"/>
            <a:ext cx="2549065" cy="313445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7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F1FE4-3294-1813-C504-D26F25D1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2" y="513198"/>
            <a:ext cx="9413237" cy="544664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     </a:t>
            </a:r>
            <a:br>
              <a:rPr lang="nl-N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nl-N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nl-N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wereld zonder ons</a:t>
            </a:r>
            <a:b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stel: we zijn in een vingerknip verdwenen, zomaar</a:t>
            </a:r>
            <a:b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ervandoor gegaan, hoe zou de wereld reageren?</a:t>
            </a:r>
            <a:b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nl-NL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de-DE" sz="36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872C961-C65A-0E75-82B4-DAFD899F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D5F0DE5-C050-977D-87CF-1D4636CAF2DE}"/>
              </a:ext>
            </a:extLst>
          </p:cNvPr>
          <p:cNvSpPr txBox="1"/>
          <p:nvPr/>
        </p:nvSpPr>
        <p:spPr>
          <a:xfrm>
            <a:off x="10466226" y="498049"/>
            <a:ext cx="133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(vraag a.)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3606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DD02DCAF-4CBE-4C54-937F-472FD3B2F500}"/>
              </a:ext>
            </a:extLst>
          </p:cNvPr>
          <p:cNvSpPr/>
          <p:nvPr/>
        </p:nvSpPr>
        <p:spPr>
          <a:xfrm>
            <a:off x="410817" y="231837"/>
            <a:ext cx="6096000" cy="65562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wereld zonder ons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stel: we zijn in een vingerknip verdwenen, zomaar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ervandoor gegaan, hoe zou de wereld reageren?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misschien zullen in steden ondergrondse rivieren uit hun afvoerbuizen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treden, bezwijken gevels aan het water en roesten wolken-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krabbers naar beneden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koloniseren bomen de ontstane ruimte, slaan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bloemen zich door asfalt heen, klautert korstmos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muren, in het skelet van een aftakelende torenflat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nestelen slechtvalk en buizerd zich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naadloos sluit de natuur zich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ons verdwijnen heen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385E88B-5E63-4565-8503-7AED2FF676B3}"/>
              </a:ext>
            </a:extLst>
          </p:cNvPr>
          <p:cNvSpPr/>
          <p:nvPr/>
        </p:nvSpPr>
        <p:spPr>
          <a:xfrm>
            <a:off x="6652591" y="905648"/>
            <a:ext cx="6096000" cy="45336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zonder ons zal afval op de zeebodem stralen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nog duizenden jaren, als een lichtgevend aandenken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een soort die langer dan zichzelf wilde blijven duren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verandert de aarde langzaam weer in een gebied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 naamloos blijven zal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zonder ons geen deken van de taal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geen opgerakeld verleden, zonder ons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 zelfs het vergeten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vergeten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F63D598-0376-9D92-759F-25FCFDD4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0C0B2B-3C60-E699-3774-E5892FF4F6DE}"/>
              </a:ext>
            </a:extLst>
          </p:cNvPr>
          <p:cNvSpPr txBox="1"/>
          <p:nvPr/>
        </p:nvSpPr>
        <p:spPr>
          <a:xfrm>
            <a:off x="9944101" y="261738"/>
            <a:ext cx="193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(plaatjes 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de-DE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813E8C-B022-957A-2E7C-3F4A5B3CE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30" y="3426417"/>
            <a:ext cx="4969979" cy="3456876"/>
          </a:xfrm>
          <a:prstGeom prst="rect">
            <a:avLst/>
          </a:prstGeom>
          <a:noFill/>
        </p:spPr>
      </p:pic>
      <p:pic>
        <p:nvPicPr>
          <p:cNvPr id="5" name="Grafik 4" descr="Ein Bild, das draußen, Stein enthält.&#10;&#10;Automatisch generierte Beschreibung">
            <a:extLst>
              <a:ext uri="{FF2B5EF4-FFF2-40B4-BE49-F238E27FC236}">
                <a16:creationId xmlns:a16="http://schemas.microsoft.com/office/drawing/2014/main" id="{980204E6-5A74-3899-0D4B-2ECAE378A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143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Pilze, Moos, Flechte, Wald, Natur, Pilze">
            <a:extLst>
              <a:ext uri="{FF2B5EF4-FFF2-40B4-BE49-F238E27FC236}">
                <a16:creationId xmlns:a16="http://schemas.microsoft.com/office/drawing/2014/main" id="{BA6DAA4E-4B1C-D7EE-6AC5-8FE37DBD0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26417"/>
            <a:ext cx="5141430" cy="34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9ADF1AA-2BDE-5B5D-B99D-DF59ACE3D7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495" r="7367" b="17093"/>
          <a:stretch/>
        </p:blipFill>
        <p:spPr bwMode="auto">
          <a:xfrm>
            <a:off x="5141430" y="-1"/>
            <a:ext cx="3671266" cy="34440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067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22D500-4C58-0A8D-0819-A3CD3A23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3" name="Sprechblase: oval 2">
            <a:extLst>
              <a:ext uri="{FF2B5EF4-FFF2-40B4-BE49-F238E27FC236}">
                <a16:creationId xmlns:a16="http://schemas.microsoft.com/office/drawing/2014/main" id="{F640A279-E31D-FB33-6C49-3DBA1687D5A4}"/>
              </a:ext>
            </a:extLst>
          </p:cNvPr>
          <p:cNvSpPr>
            <a:spLocks/>
          </p:cNvSpPr>
          <p:nvPr/>
        </p:nvSpPr>
        <p:spPr>
          <a:xfrm>
            <a:off x="225287" y="136525"/>
            <a:ext cx="5287617" cy="2485612"/>
          </a:xfrm>
          <a:prstGeom prst="wedgeEllipseCallout">
            <a:avLst>
              <a:gd name="adj1" fmla="val 26782"/>
              <a:gd name="adj2" fmla="val 53874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 raakt me in deze tekst?</a:t>
            </a:r>
            <a:endParaRPr lang="de-D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 irriteert me?</a:t>
            </a:r>
            <a:endParaRPr lang="de-D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814795DF-A812-4212-7F52-1159CD984E9E}"/>
              </a:ext>
            </a:extLst>
          </p:cNvPr>
          <p:cNvSpPr>
            <a:spLocks/>
          </p:cNvSpPr>
          <p:nvPr/>
        </p:nvSpPr>
        <p:spPr>
          <a:xfrm>
            <a:off x="3445566" y="2175151"/>
            <a:ext cx="8521147" cy="4121426"/>
          </a:xfrm>
          <a:prstGeom prst="wedgeEllipseCallout">
            <a:avLst>
              <a:gd name="adj1" fmla="val -50906"/>
              <a:gd name="adj2" fmla="val -26184"/>
            </a:avLst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Als ik dit lees voel/zie/hoor/ruik ik…</a:t>
            </a:r>
            <a:endParaRPr lang="de-D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Mij spreekt aan dat…</a:t>
            </a:r>
            <a:endParaRPr lang="de-D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Ik ben verbaasd omdat…</a:t>
            </a:r>
            <a:endParaRPr lang="de-D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Voor mij is raar dat…</a:t>
            </a:r>
            <a:endParaRPr lang="de-D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Ik word bang/ik schrik van…</a:t>
            </a:r>
            <a:endParaRPr lang="de-D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F216B72-DC5B-DD85-3A4F-50E186131434}"/>
              </a:ext>
            </a:extLst>
          </p:cNvPr>
          <p:cNvSpPr txBox="1"/>
          <p:nvPr/>
        </p:nvSpPr>
        <p:spPr>
          <a:xfrm>
            <a:off x="9784081" y="284598"/>
            <a:ext cx="184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leeservaring c.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7273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9809822-C1AB-0940-C272-CBFC6EDC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pic>
        <p:nvPicPr>
          <p:cNvPr id="3" name="Grafik 2" descr="Berghütte, Schnee, Alpen, Hütte, Natur">
            <a:extLst>
              <a:ext uri="{FF2B5EF4-FFF2-40B4-BE49-F238E27FC236}">
                <a16:creationId xmlns:a16="http://schemas.microsoft.com/office/drawing/2014/main" id="{982967B0-E917-C93E-86E9-077A6B4CC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2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33450FD-7886-282F-93D6-69F9506F7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729" y="0"/>
            <a:ext cx="4876800" cy="3251200"/>
          </a:xfrm>
          <a:prstGeom prst="rect">
            <a:avLst/>
          </a:prstGeom>
          <a:noFill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934196-1785-D22E-A370-A8AAAA481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01" y="3428999"/>
            <a:ext cx="6462358" cy="3292475"/>
          </a:xfrm>
          <a:prstGeom prst="rect">
            <a:avLst/>
          </a:prstGeom>
          <a:noFill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67C6A7E-E219-0CD6-E2FB-7E8232DDBDDD}"/>
              </a:ext>
            </a:extLst>
          </p:cNvPr>
          <p:cNvSpPr txBox="1"/>
          <p:nvPr/>
        </p:nvSpPr>
        <p:spPr>
          <a:xfrm>
            <a:off x="10290975" y="284598"/>
            <a:ext cx="1459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(plaatjes d.)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9921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F1FE4-3294-1813-C504-D26F25D1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85" y="0"/>
            <a:ext cx="7315200" cy="544664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     </a:t>
            </a:r>
            <a:br>
              <a:rPr lang="nl-NL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nl-NL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nl-NL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de-DE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4000" b="1" dirty="0"/>
              <a:t>slaan bloemen zich door asfalt heen/naadloos sluit de natuur zich</a:t>
            </a:r>
            <a:br>
              <a:rPr lang="de-DE" sz="4000" dirty="0"/>
            </a:br>
            <a:b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6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nl-NL" sz="6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nl-NL" sz="6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de-DE" sz="60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872C961-C65A-0E75-82B4-DAFD899F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D5F0DE5-C050-977D-87CF-1D4636CAF2DE}"/>
              </a:ext>
            </a:extLst>
          </p:cNvPr>
          <p:cNvSpPr txBox="1"/>
          <p:nvPr/>
        </p:nvSpPr>
        <p:spPr>
          <a:xfrm>
            <a:off x="10212455" y="589414"/>
            <a:ext cx="2297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(foto e.)</a:t>
            </a:r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9C1CEA-6ADF-A49E-6570-1AA670DE3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2" t="7058" r="17439" b="295"/>
          <a:stretch/>
        </p:blipFill>
        <p:spPr bwMode="auto">
          <a:xfrm>
            <a:off x="8482667" y="1856422"/>
            <a:ext cx="3045448" cy="3145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886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A5447-078D-37BE-44A0-F2619E47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Bronnen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CF4735-31BC-F4A7-4A8C-ED507ACAB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F61B03C-30EA-3DE9-A2E7-F05C3E59AA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Pim Cornelussen. De wereld zonder ons. Uit: </a:t>
            </a:r>
            <a:r>
              <a:rPr lang="nl-NL" sz="2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Zwemlessen voor later. Klimaatpoëzie</a:t>
            </a:r>
            <a:r>
              <a:rPr lang="nl-NL" sz="2400" i="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(Uitgeverij Vrijdag, 2020, p. 144)</a:t>
            </a:r>
            <a:endParaRPr lang="de-DE" sz="2400" i="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i="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5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Breitbild</PresentationFormat>
  <Paragraphs>51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</vt:lpstr>
      <vt:lpstr>Pim Cornelussen  De wereld zonder ons</vt:lpstr>
      <vt:lpstr>               De wereld zonder ons   stel: we zijn in een vingerknip verdwenen, zomaar ervandoor gegaan, hoe zou de wereld reageren?     </vt:lpstr>
      <vt:lpstr>PowerPoint-Präsentation</vt:lpstr>
      <vt:lpstr>PowerPoint-Präsentation</vt:lpstr>
      <vt:lpstr>PowerPoint-Präsentation</vt:lpstr>
      <vt:lpstr>PowerPoint-Präsentation</vt:lpstr>
      <vt:lpstr>                slaan bloemen zich door asfalt heen/naadloos sluit de natuur zich     </vt:lpstr>
      <vt:lpstr>Bronnen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Watersnood (1964)</dc:title>
  <dc:creator>Alina Viermann</dc:creator>
  <cp:lastModifiedBy>Alina Viermann</cp:lastModifiedBy>
  <cp:revision>44</cp:revision>
  <dcterms:created xsi:type="dcterms:W3CDTF">2023-04-26T12:00:57Z</dcterms:created>
  <dcterms:modified xsi:type="dcterms:W3CDTF">2024-02-13T14:25:37Z</dcterms:modified>
</cp:coreProperties>
</file>