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48" r:id="rId1"/>
  </p:sldMasterIdLst>
  <p:notesMasterIdLst>
    <p:notesMasterId r:id="rId29"/>
  </p:notesMasterIdLst>
  <p:sldIdLst>
    <p:sldId id="333" r:id="rId2"/>
    <p:sldId id="348" r:id="rId3"/>
    <p:sldId id="344" r:id="rId4"/>
    <p:sldId id="297" r:id="rId5"/>
    <p:sldId id="317" r:id="rId6"/>
    <p:sldId id="283" r:id="rId7"/>
    <p:sldId id="338" r:id="rId8"/>
    <p:sldId id="326" r:id="rId9"/>
    <p:sldId id="327" r:id="rId10"/>
    <p:sldId id="343" r:id="rId11"/>
    <p:sldId id="277" r:id="rId12"/>
    <p:sldId id="339" r:id="rId13"/>
    <p:sldId id="342" r:id="rId14"/>
    <p:sldId id="340" r:id="rId15"/>
    <p:sldId id="341" r:id="rId16"/>
    <p:sldId id="278" r:id="rId17"/>
    <p:sldId id="314" r:id="rId18"/>
    <p:sldId id="307" r:id="rId19"/>
    <p:sldId id="320" r:id="rId20"/>
    <p:sldId id="336" r:id="rId21"/>
    <p:sldId id="315" r:id="rId22"/>
    <p:sldId id="329" r:id="rId23"/>
    <p:sldId id="311" r:id="rId24"/>
    <p:sldId id="313" r:id="rId25"/>
    <p:sldId id="331" r:id="rId26"/>
    <p:sldId id="349" r:id="rId27"/>
    <p:sldId id="316" r:id="rId28"/>
  </p:sldIdLst>
  <p:sldSz cx="12192000" cy="6858000"/>
  <p:notesSz cx="7099300" cy="10234613"/>
  <p:embeddedFontLst>
    <p:embeddedFont>
      <p:font typeface="Montserrat" panose="00000500000000000000" pitchFamily="2" charset="0"/>
      <p:regular r:id="rId30"/>
      <p:bold r:id="rId31"/>
      <p:italic r:id="rId32"/>
      <p:boldItalic r:id="rId33"/>
    </p:embeddedFont>
    <p:embeddedFont>
      <p:font typeface="Montserrat ExtraBold" panose="020F0502020204030204" pitchFamily="2" charset="0"/>
      <p:bold r:id="rId34"/>
      <p:italic r:id="rId35"/>
      <p:boldItalic r:id="rId36"/>
    </p:embeddedFont>
    <p:embeddedFont>
      <p:font typeface="Montserrat Medium" panose="00000600000000000000" pitchFamily="2" charset="0"/>
      <p:regular r:id="rId37"/>
      <p:bold r:id="rId38"/>
      <p:italic r:id="rId39"/>
      <p:boldItalic r:id="rId40"/>
    </p:embeddedFont>
    <p:embeddedFont>
      <p:font typeface="Montserrat SemiBold" panose="00000700000000000000" pitchFamily="2" charset="0"/>
      <p:regular r:id="rId41"/>
      <p:bold r:id="rId42"/>
      <p:italic r:id="rId43"/>
      <p:boldItalic r:id="rId44"/>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riederike von Reden | Fulbright Germany" initials="FvR|FG" lastIdx="11" clrIdx="0">
    <p:extLst>
      <p:ext uri="{19B8F6BF-5375-455C-9EA6-DF929625EA0E}">
        <p15:presenceInfo xmlns:p15="http://schemas.microsoft.com/office/powerpoint/2012/main" userId="S-1-5-21-414412130-4225811733-4193144568-1278" providerId="AD"/>
      </p:ext>
    </p:extLst>
  </p:cmAuthor>
  <p:cmAuthor id="2" name="Antje Outhwaite | Fulbright Germany" initials="AO|FG" lastIdx="23" clrIdx="1">
    <p:extLst>
      <p:ext uri="{19B8F6BF-5375-455C-9EA6-DF929625EA0E}">
        <p15:presenceInfo xmlns:p15="http://schemas.microsoft.com/office/powerpoint/2012/main" userId="S-1-5-21-414412130-4225811733-4193144568-1179" providerId="AD"/>
      </p:ext>
    </p:extLst>
  </p:cmAuthor>
  <p:cmAuthor id="3" name="dorothea lemme" initials="dl" lastIdx="22" clrIdx="2">
    <p:extLst>
      <p:ext uri="{19B8F6BF-5375-455C-9EA6-DF929625EA0E}">
        <p15:presenceInfo xmlns:p15="http://schemas.microsoft.com/office/powerpoint/2012/main" userId="e93bece55e439f2d" providerId="Windows Live"/>
      </p:ext>
    </p:extLst>
  </p:cmAuthor>
  <p:cmAuthor id="4" name="Aaron Hennrichs" initials="AH" lastIdx="1" clrIdx="3">
    <p:extLst>
      <p:ext uri="{19B8F6BF-5375-455C-9EA6-DF929625EA0E}">
        <p15:presenceInfo xmlns:p15="http://schemas.microsoft.com/office/powerpoint/2012/main" userId="S-1-5-21-414412130-4225811733-4193144568-21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72C"/>
    <a:srgbClr val="58CCFF"/>
    <a:srgbClr val="00A9E0"/>
    <a:srgbClr val="292929"/>
    <a:srgbClr val="003DA5"/>
    <a:srgbClr val="011F53"/>
    <a:srgbClr val="0077C8"/>
    <a:srgbClr val="001F53"/>
    <a:srgbClr val="001231"/>
    <a:srgbClr val="0000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1" autoAdjust="0"/>
    <p:restoredTop sz="95921"/>
  </p:normalViewPr>
  <p:slideViewPr>
    <p:cSldViewPr snapToGrid="0" snapToObjects="1">
      <p:cViewPr varScale="1">
        <p:scale>
          <a:sx n="108" d="100"/>
          <a:sy n="108" d="100"/>
        </p:scale>
        <p:origin x="420" y="144"/>
      </p:cViewPr>
      <p:guideLst/>
    </p:cSldViewPr>
  </p:slideViewPr>
  <p:notesTextViewPr>
    <p:cViewPr>
      <p:scale>
        <a:sx n="3" d="2"/>
        <a:sy n="3" d="2"/>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notesMaster" Target="notesMasters/notesMaster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3076363" cy="513508"/>
          </a:xfrm>
          <a:prstGeom prst="rect">
            <a:avLst/>
          </a:prstGeom>
        </p:spPr>
        <p:txBody>
          <a:bodyPr vert="horz" lIns="99048" tIns="49524" rIns="99048" bIns="49524" rtlCol="0"/>
          <a:lstStyle>
            <a:lvl1pPr algn="l">
              <a:defRPr sz="1300"/>
            </a:lvl1pPr>
          </a:lstStyle>
          <a:p>
            <a:endParaRPr lang="de-DE"/>
          </a:p>
        </p:txBody>
      </p:sp>
      <p:sp>
        <p:nvSpPr>
          <p:cNvPr id="3" name="Datumsplatzhalter 2"/>
          <p:cNvSpPr>
            <a:spLocks noGrp="1"/>
          </p:cNvSpPr>
          <p:nvPr>
            <p:ph type="dt" idx="1"/>
          </p:nvPr>
        </p:nvSpPr>
        <p:spPr>
          <a:xfrm>
            <a:off x="4021296" y="0"/>
            <a:ext cx="3076363" cy="513508"/>
          </a:xfrm>
          <a:prstGeom prst="rect">
            <a:avLst/>
          </a:prstGeom>
        </p:spPr>
        <p:txBody>
          <a:bodyPr vert="horz" lIns="99048" tIns="49524" rIns="99048" bIns="49524" rtlCol="0"/>
          <a:lstStyle>
            <a:lvl1pPr algn="r">
              <a:defRPr sz="1300"/>
            </a:lvl1pPr>
          </a:lstStyle>
          <a:p>
            <a:fld id="{CB0E5B9E-A49E-4041-89BA-96D10DC4D0FC}" type="datetimeFigureOut">
              <a:rPr lang="de-DE" smtClean="0"/>
              <a:t>01.08.2024</a:t>
            </a:fld>
            <a:endParaRPr lang="de-DE"/>
          </a:p>
        </p:txBody>
      </p:sp>
      <p:sp>
        <p:nvSpPr>
          <p:cNvPr id="4" name="Folienbildplatzhalt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de-DE"/>
          </a:p>
        </p:txBody>
      </p:sp>
      <p:sp>
        <p:nvSpPr>
          <p:cNvPr id="5" name="Notizenplatzhalter 4"/>
          <p:cNvSpPr>
            <a:spLocks noGrp="1"/>
          </p:cNvSpPr>
          <p:nvPr>
            <p:ph type="body" sz="quarter" idx="3"/>
          </p:nvPr>
        </p:nvSpPr>
        <p:spPr>
          <a:xfrm>
            <a:off x="709930" y="4925411"/>
            <a:ext cx="5679440" cy="4029879"/>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9721111"/>
            <a:ext cx="3076363" cy="513507"/>
          </a:xfrm>
          <a:prstGeom prst="rect">
            <a:avLst/>
          </a:prstGeom>
        </p:spPr>
        <p:txBody>
          <a:bodyPr vert="horz" lIns="99048" tIns="49524" rIns="99048" bIns="49524" rtlCol="0" anchor="b"/>
          <a:lstStyle>
            <a:lvl1pPr algn="l">
              <a:defRPr sz="1300"/>
            </a:lvl1pPr>
          </a:lstStyle>
          <a:p>
            <a:endParaRPr lang="de-DE"/>
          </a:p>
        </p:txBody>
      </p:sp>
      <p:sp>
        <p:nvSpPr>
          <p:cNvPr id="7" name="Foliennummernplatzhalter 6"/>
          <p:cNvSpPr>
            <a:spLocks noGrp="1"/>
          </p:cNvSpPr>
          <p:nvPr>
            <p:ph type="sldNum" sz="quarter" idx="5"/>
          </p:nvPr>
        </p:nvSpPr>
        <p:spPr>
          <a:xfrm>
            <a:off x="4021296" y="9721111"/>
            <a:ext cx="3076363" cy="513507"/>
          </a:xfrm>
          <a:prstGeom prst="rect">
            <a:avLst/>
          </a:prstGeom>
        </p:spPr>
        <p:txBody>
          <a:bodyPr vert="horz" lIns="99048" tIns="49524" rIns="99048" bIns="49524" rtlCol="0" anchor="b"/>
          <a:lstStyle>
            <a:lvl1pPr algn="r">
              <a:defRPr sz="1300"/>
            </a:lvl1pPr>
          </a:lstStyle>
          <a:p>
            <a:fld id="{A16E4BBF-6165-3B47-A7DE-365269EF3F5C}" type="slidenum">
              <a:rPr lang="de-DE" smtClean="0"/>
              <a:t>‹Nr.›</a:t>
            </a:fld>
            <a:endParaRPr lang="de-DE"/>
          </a:p>
        </p:txBody>
      </p:sp>
    </p:spTree>
    <p:extLst>
      <p:ext uri="{BB962C8B-B14F-4D97-AF65-F5344CB8AC3E}">
        <p14:creationId xmlns:p14="http://schemas.microsoft.com/office/powerpoint/2010/main" val="1849151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5"/>
          </p:nvPr>
        </p:nvSpPr>
        <p:spPr/>
        <p:txBody>
          <a:bodyPr/>
          <a:lstStyle/>
          <a:p>
            <a:fld id="{A16E4BBF-6165-3B47-A7DE-365269EF3F5C}" type="slidenum">
              <a:rPr lang="de-DE" smtClean="0"/>
              <a:t>10</a:t>
            </a:fld>
            <a:endParaRPr lang="de-DE"/>
          </a:p>
        </p:txBody>
      </p:sp>
    </p:spTree>
    <p:extLst>
      <p:ext uri="{BB962C8B-B14F-4D97-AF65-F5344CB8AC3E}">
        <p14:creationId xmlns:p14="http://schemas.microsoft.com/office/powerpoint/2010/main" val="42150670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www.fulbright.de/" TargetMode="External"/><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www.fulbright.de/"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www.fulbright.de/"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6.jp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8" Type="http://schemas.openxmlformats.org/officeDocument/2006/relationships/hyperlink" Target="https://www.instagram.com/fulbrightgermany/" TargetMode="External"/><Relationship Id="rId13"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image" Target="../media/image9.png"/><Relationship Id="rId12" Type="http://schemas.openxmlformats.org/officeDocument/2006/relationships/hyperlink" Target="https://de.linkedin.com/company/fulbrightgermany" TargetMode="External"/><Relationship Id="rId2" Type="http://schemas.openxmlformats.org/officeDocument/2006/relationships/hyperlink" Target="https://www.fulbright.de/" TargetMode="External"/><Relationship Id="rId1" Type="http://schemas.openxmlformats.org/officeDocument/2006/relationships/slideMaster" Target="../slideMasters/slideMaster1.xml"/><Relationship Id="rId6" Type="http://schemas.openxmlformats.org/officeDocument/2006/relationships/hyperlink" Target="https://www.facebook.com/fulbrightgermany/" TargetMode="External"/><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hyperlink" Target="https://twitter.com/fulbright_de" TargetMode="External"/><Relationship Id="rId4" Type="http://schemas.openxmlformats.org/officeDocument/2006/relationships/image" Target="../media/image6.jpg"/><Relationship Id="rId9" Type="http://schemas.openxmlformats.org/officeDocument/2006/relationships/image" Target="../media/image10.png"/><Relationship Id="rId1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fulbright.de/" TargetMode="Externa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fulbright.de/" TargetMode="External"/><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fulbright.de/" TargetMode="External"/><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6.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fulbright.de/" TargetMode="External"/><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6.jp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hyperlink" Target="https://www.fulbright.de/" TargetMode="External"/><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6.jp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www.fulbright.de/" TargetMode="External"/><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jp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lt1"/>
        </a:solidFill>
        <a:effectLst/>
      </p:bgPr>
    </p:bg>
    <p:spTree>
      <p:nvGrpSpPr>
        <p:cNvPr id="1" name=""/>
        <p:cNvGrpSpPr/>
        <p:nvPr/>
      </p:nvGrpSpPr>
      <p:grpSpPr>
        <a:xfrm>
          <a:off x="0" y="0"/>
          <a:ext cx="0" cy="0"/>
          <a:chOff x="0" y="0"/>
          <a:chExt cx="0" cy="0"/>
        </a:xfrm>
      </p:grpSpPr>
      <p:pic>
        <p:nvPicPr>
          <p:cNvPr id="22" name="Grafik 21">
            <a:extLst>
              <a:ext uri="{FF2B5EF4-FFF2-40B4-BE49-F238E27FC236}">
                <a16:creationId xmlns:a16="http://schemas.microsoft.com/office/drawing/2014/main" id="{BA675728-CDDB-D34E-A26B-454B1556D57C}"/>
              </a:ext>
            </a:extLst>
          </p:cNvPr>
          <p:cNvPicPr>
            <a:picLocks noChangeAspect="1"/>
          </p:cNvPicPr>
          <p:nvPr userDrawn="1"/>
        </p:nvPicPr>
        <p:blipFill>
          <a:blip r:embed="rId2"/>
          <a:srcRect/>
          <a:stretch/>
        </p:blipFill>
        <p:spPr>
          <a:xfrm>
            <a:off x="5400675" y="400050"/>
            <a:ext cx="2520488" cy="2520488"/>
          </a:xfrm>
          <a:prstGeom prst="rect">
            <a:avLst/>
          </a:prstGeom>
        </p:spPr>
      </p:pic>
      <p:sp>
        <p:nvSpPr>
          <p:cNvPr id="12" name="Bildplatzhalter 11">
            <a:extLst>
              <a:ext uri="{FF2B5EF4-FFF2-40B4-BE49-F238E27FC236}">
                <a16:creationId xmlns:a16="http://schemas.microsoft.com/office/drawing/2014/main" id="{065944FB-0E64-5B41-8F1E-7DB5E65436DC}"/>
              </a:ext>
            </a:extLst>
          </p:cNvPr>
          <p:cNvSpPr>
            <a:spLocks noGrp="1"/>
          </p:cNvSpPr>
          <p:nvPr>
            <p:ph type="pic" sz="quarter" idx="10"/>
          </p:nvPr>
        </p:nvSpPr>
        <p:spPr>
          <a:xfrm>
            <a:off x="5400675" y="400050"/>
            <a:ext cx="6096000" cy="6096000"/>
          </a:xfrm>
          <a:prstGeom prst="ellipse">
            <a:avLst/>
          </a:prstGeom>
          <a:solidFill>
            <a:schemeClr val="bg1"/>
          </a:solidFill>
          <a:ln w="127000">
            <a:solidFill>
              <a:schemeClr val="bg1"/>
            </a:solidFill>
          </a:ln>
        </p:spPr>
        <p:txBody>
          <a:bodyPr/>
          <a:lstStyle/>
          <a:p>
            <a:r>
              <a:rPr lang="de-DE"/>
              <a:t>Bild durch Klicken auf Symbol hinzufügen</a:t>
            </a:r>
            <a:endParaRPr lang="de-DE" dirty="0"/>
          </a:p>
        </p:txBody>
      </p:sp>
      <p:sp>
        <p:nvSpPr>
          <p:cNvPr id="2" name="Titel 1">
            <a:extLst>
              <a:ext uri="{FF2B5EF4-FFF2-40B4-BE49-F238E27FC236}">
                <a16:creationId xmlns:a16="http://schemas.microsoft.com/office/drawing/2014/main" id="{1317C061-45EF-C24E-8CD2-0DC8CED26BD7}"/>
              </a:ext>
            </a:extLst>
          </p:cNvPr>
          <p:cNvSpPr>
            <a:spLocks noGrp="1"/>
          </p:cNvSpPr>
          <p:nvPr>
            <p:ph type="title"/>
          </p:nvPr>
        </p:nvSpPr>
        <p:spPr>
          <a:xfrm>
            <a:off x="899400" y="1506180"/>
            <a:ext cx="3925444" cy="2520488"/>
          </a:xfrm>
        </p:spPr>
        <p:txBody>
          <a:bodyPr anchor="b" anchorCtr="0"/>
          <a:lstStyle>
            <a:lvl1pPr>
              <a:defRPr b="1" i="0">
                <a:solidFill>
                  <a:srgbClr val="292929"/>
                </a:solidFill>
                <a:latin typeface="Montserrat" pitchFamily="2" charset="77"/>
              </a:defRPr>
            </a:lvl1pPr>
          </a:lstStyle>
          <a:p>
            <a:r>
              <a:rPr lang="de-DE"/>
              <a:t>Mastertitelformat bearbeiten</a:t>
            </a:r>
            <a:endParaRPr lang="de-DE" dirty="0"/>
          </a:p>
        </p:txBody>
      </p:sp>
      <p:pic>
        <p:nvPicPr>
          <p:cNvPr id="8" name="Grafik 7">
            <a:extLst>
              <a:ext uri="{FF2B5EF4-FFF2-40B4-BE49-F238E27FC236}">
                <a16:creationId xmlns:a16="http://schemas.microsoft.com/office/drawing/2014/main" id="{9104376E-8B91-1A40-82D4-8257CD6ADD87}"/>
              </a:ext>
            </a:extLst>
          </p:cNvPr>
          <p:cNvPicPr>
            <a:picLocks noChangeAspect="1"/>
          </p:cNvPicPr>
          <p:nvPr userDrawn="1"/>
        </p:nvPicPr>
        <p:blipFill>
          <a:blip r:embed="rId3"/>
          <a:srcRect/>
          <a:stretch/>
        </p:blipFill>
        <p:spPr>
          <a:xfrm>
            <a:off x="899401" y="533074"/>
            <a:ext cx="2263522" cy="652427"/>
          </a:xfrm>
          <a:prstGeom prst="rect">
            <a:avLst/>
          </a:prstGeom>
        </p:spPr>
      </p:pic>
      <p:sp>
        <p:nvSpPr>
          <p:cNvPr id="15" name="Textplatzhalter 14">
            <a:extLst>
              <a:ext uri="{FF2B5EF4-FFF2-40B4-BE49-F238E27FC236}">
                <a16:creationId xmlns:a16="http://schemas.microsoft.com/office/drawing/2014/main" id="{302007E9-9ACF-1740-A77E-B1D08832F110}"/>
              </a:ext>
            </a:extLst>
          </p:cNvPr>
          <p:cNvSpPr>
            <a:spLocks noGrp="1"/>
          </p:cNvSpPr>
          <p:nvPr>
            <p:ph type="body" sz="quarter" idx="11"/>
          </p:nvPr>
        </p:nvSpPr>
        <p:spPr>
          <a:xfrm>
            <a:off x="899400" y="4268755"/>
            <a:ext cx="3925443" cy="1481630"/>
          </a:xfrm>
        </p:spPr>
        <p:txBody>
          <a:bodyPr>
            <a:noAutofit/>
          </a:bodyPr>
          <a:lstStyle>
            <a:lvl1pPr marL="0" indent="0">
              <a:buNone/>
              <a:defRPr sz="1800" b="0" i="0">
                <a:latin typeface="Montserrat Medium" pitchFamily="2" charset="77"/>
              </a:defRPr>
            </a:lvl1pPr>
            <a:lvl2pPr marL="457200" indent="0">
              <a:buNone/>
              <a:defRPr sz="1800" b="0" i="0">
                <a:latin typeface="Montserrat Medium" pitchFamily="2" charset="77"/>
              </a:defRPr>
            </a:lvl2pPr>
            <a:lvl3pPr marL="914400" indent="0">
              <a:buNone/>
              <a:defRPr sz="1800" b="0" i="0">
                <a:latin typeface="Montserrat Medium" pitchFamily="2" charset="77"/>
              </a:defRPr>
            </a:lvl3pPr>
            <a:lvl4pPr marL="1371600" indent="0">
              <a:buNone/>
              <a:defRPr sz="1800" b="0" i="0">
                <a:latin typeface="Montserrat Medium" pitchFamily="2" charset="77"/>
              </a:defRPr>
            </a:lvl4pPr>
            <a:lvl5pPr marL="1828800" indent="0">
              <a:buNone/>
              <a:defRPr sz="1800" b="0" i="0">
                <a:latin typeface="Montserrat Medium" pitchFamily="2" charset="7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3" name="Oval 22">
            <a:extLst>
              <a:ext uri="{FF2B5EF4-FFF2-40B4-BE49-F238E27FC236}">
                <a16:creationId xmlns:a16="http://schemas.microsoft.com/office/drawing/2014/main" id="{5A6EB1A0-0949-634C-A920-722A10067E5A}"/>
              </a:ext>
            </a:extLst>
          </p:cNvPr>
          <p:cNvSpPr/>
          <p:nvPr userDrawn="1"/>
        </p:nvSpPr>
        <p:spPr>
          <a:xfrm>
            <a:off x="10320466" y="5390403"/>
            <a:ext cx="847898" cy="847898"/>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27576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links, zwei Bilder rechts">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7B757432-E3A5-C04D-8C3C-22F8EA919DE0}"/>
              </a:ext>
            </a:extLst>
          </p:cNvPr>
          <p:cNvPicPr>
            <a:picLocks noChangeAspect="1"/>
          </p:cNvPicPr>
          <p:nvPr userDrawn="1"/>
        </p:nvPicPr>
        <p:blipFill>
          <a:blip r:embed="rId2"/>
          <a:srcRect/>
          <a:stretch/>
        </p:blipFill>
        <p:spPr>
          <a:xfrm>
            <a:off x="10529311" y="4948878"/>
            <a:ext cx="1325564" cy="1325564"/>
          </a:xfrm>
          <a:prstGeom prst="rect">
            <a:avLst/>
          </a:prstGeom>
        </p:spPr>
      </p:pic>
      <p:sp>
        <p:nvSpPr>
          <p:cNvPr id="2" name="Titel 1">
            <a:extLst>
              <a:ext uri="{FF2B5EF4-FFF2-40B4-BE49-F238E27FC236}">
                <a16:creationId xmlns:a16="http://schemas.microsoft.com/office/drawing/2014/main" id="{B850E473-6DCC-E14D-AECB-BB96520207A1}"/>
              </a:ext>
            </a:extLst>
          </p:cNvPr>
          <p:cNvSpPr>
            <a:spLocks noGrp="1"/>
          </p:cNvSpPr>
          <p:nvPr>
            <p:ph type="title"/>
          </p:nvPr>
        </p:nvSpPr>
        <p:spPr>
          <a:xfrm>
            <a:off x="899500" y="1613221"/>
            <a:ext cx="6479900" cy="1325563"/>
          </a:xfrm>
        </p:spPr>
        <p:txBody>
          <a:bodyPr anchor="t" anchorCtr="0"/>
          <a:lstStyle>
            <a:lvl1pPr>
              <a:defRPr b="1" i="0">
                <a:solidFill>
                  <a:srgbClr val="292929"/>
                </a:solidFill>
                <a:latin typeface="Montserrat" pitchFamily="2" charset="77"/>
              </a:defRPr>
            </a:lvl1pPr>
          </a:lstStyle>
          <a:p>
            <a:r>
              <a:rPr lang="de-DE"/>
              <a:t>Mastertitelformat bearbeiten</a:t>
            </a:r>
            <a:endParaRPr lang="de-DE" dirty="0"/>
          </a:p>
        </p:txBody>
      </p:sp>
      <p:sp>
        <p:nvSpPr>
          <p:cNvPr id="27" name="Textplatzhalter 26">
            <a:extLst>
              <a:ext uri="{FF2B5EF4-FFF2-40B4-BE49-F238E27FC236}">
                <a16:creationId xmlns:a16="http://schemas.microsoft.com/office/drawing/2014/main" id="{FFF68291-71D3-1D41-B265-7BD1E33A2201}"/>
              </a:ext>
            </a:extLst>
          </p:cNvPr>
          <p:cNvSpPr>
            <a:spLocks noGrp="1"/>
          </p:cNvSpPr>
          <p:nvPr>
            <p:ph type="body" sz="quarter" idx="13"/>
          </p:nvPr>
        </p:nvSpPr>
        <p:spPr>
          <a:xfrm>
            <a:off x="899400" y="3214277"/>
            <a:ext cx="6480000" cy="2743123"/>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a:extLst>
              <a:ext uri="{FF2B5EF4-FFF2-40B4-BE49-F238E27FC236}">
                <a16:creationId xmlns:a16="http://schemas.microsoft.com/office/drawing/2014/main" id="{2200C153-7DFE-D74B-8853-EF1157E4EA8C}"/>
              </a:ext>
            </a:extLst>
          </p:cNvPr>
          <p:cNvSpPr>
            <a:spLocks noGrp="1"/>
          </p:cNvSpPr>
          <p:nvPr>
            <p:ph type="body" sz="quarter" idx="15"/>
          </p:nvPr>
        </p:nvSpPr>
        <p:spPr>
          <a:xfrm>
            <a:off x="899680" y="1169725"/>
            <a:ext cx="6479719" cy="180000"/>
          </a:xfrm>
        </p:spPr>
        <p:txBody>
          <a:bodyPr>
            <a:noAutofit/>
          </a:bodyPr>
          <a:lstStyle>
            <a:lvl1pPr marL="0" indent="0">
              <a:buNone/>
              <a:defRPr sz="1400" b="1" i="0">
                <a:solidFill>
                  <a:srgbClr val="FFC72C"/>
                </a:solidFill>
                <a:latin typeface="Montserrat" pitchFamily="2" charset="77"/>
              </a:defRPr>
            </a:lvl1pPr>
            <a:lvl2pPr marL="457200" indent="0">
              <a:buNone/>
              <a:defRPr sz="1400" b="1" i="0">
                <a:solidFill>
                  <a:srgbClr val="FFC72C"/>
                </a:solidFill>
                <a:latin typeface="Montserrat" pitchFamily="2" charset="77"/>
              </a:defRPr>
            </a:lvl2pPr>
            <a:lvl3pPr marL="914400" indent="0">
              <a:buNone/>
              <a:defRPr sz="1400" b="1" i="0">
                <a:solidFill>
                  <a:srgbClr val="FFC72C"/>
                </a:solidFill>
                <a:latin typeface="Montserrat" pitchFamily="2" charset="77"/>
              </a:defRPr>
            </a:lvl3pPr>
            <a:lvl4pPr marL="1371600" indent="0">
              <a:buNone/>
              <a:defRPr sz="1400" b="1" i="0">
                <a:solidFill>
                  <a:srgbClr val="FFC72C"/>
                </a:solidFill>
                <a:latin typeface="Montserrat" pitchFamily="2" charset="77"/>
              </a:defRPr>
            </a:lvl4pPr>
            <a:lvl5pPr marL="1828800" indent="0">
              <a:buNone/>
              <a:defRPr sz="1400" b="1" i="0">
                <a:solidFill>
                  <a:srgbClr val="FFC72C"/>
                </a:solidFill>
                <a:latin typeface="Montserrat" pitchFamily="2" charset="7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1" name="Foliennummernplatzhalter 4">
            <a:extLst>
              <a:ext uri="{FF2B5EF4-FFF2-40B4-BE49-F238E27FC236}">
                <a16:creationId xmlns:a16="http://schemas.microsoft.com/office/drawing/2014/main" id="{4F83E2CE-359F-0B40-9EAC-613FF3725B34}"/>
              </a:ext>
            </a:extLst>
          </p:cNvPr>
          <p:cNvSpPr>
            <a:spLocks noGrp="1"/>
          </p:cNvSpPr>
          <p:nvPr>
            <p:ph type="sldNum" sz="quarter" idx="12"/>
          </p:nvPr>
        </p:nvSpPr>
        <p:spPr>
          <a:xfrm>
            <a:off x="899400" y="6325572"/>
            <a:ext cx="1266760" cy="365125"/>
          </a:xfrm>
        </p:spPr>
        <p:txBody>
          <a:bodyPr lIns="0" tIns="0" rIns="0" bIns="0"/>
          <a:lstStyle>
            <a:lvl1pPr algn="l">
              <a:defRPr sz="3200" b="1" i="0">
                <a:solidFill>
                  <a:schemeClr val="bg1">
                    <a:lumMod val="95000"/>
                  </a:schemeClr>
                </a:solidFill>
                <a:latin typeface="Montserrat ExtraBold" pitchFamily="2" charset="77"/>
              </a:defRPr>
            </a:lvl1pPr>
          </a:lstStyle>
          <a:p>
            <a:fld id="{B1188AEA-BEB3-6A41-84BC-2C01C14A6A3C}" type="slidenum">
              <a:rPr lang="de-DE" smtClean="0"/>
              <a:pPr/>
              <a:t>‹Nr.›</a:t>
            </a:fld>
            <a:endParaRPr lang="de-DE" dirty="0"/>
          </a:p>
        </p:txBody>
      </p:sp>
      <p:sp>
        <p:nvSpPr>
          <p:cNvPr id="9" name="Bildplatzhalter 7">
            <a:extLst>
              <a:ext uri="{FF2B5EF4-FFF2-40B4-BE49-F238E27FC236}">
                <a16:creationId xmlns:a16="http://schemas.microsoft.com/office/drawing/2014/main" id="{8A259740-E696-2D4E-BD9C-32423FA09C91}"/>
              </a:ext>
            </a:extLst>
          </p:cNvPr>
          <p:cNvSpPr>
            <a:spLocks noGrp="1"/>
          </p:cNvSpPr>
          <p:nvPr>
            <p:ph type="pic" sz="quarter" idx="16"/>
          </p:nvPr>
        </p:nvSpPr>
        <p:spPr>
          <a:xfrm>
            <a:off x="7970836" y="1330757"/>
            <a:ext cx="3321484" cy="2098243"/>
          </a:xfrm>
          <a:prstGeom prst="rect">
            <a:avLst/>
          </a:prstGeom>
          <a:ln w="127000">
            <a:noFill/>
          </a:ln>
        </p:spPr>
        <p:txBody>
          <a:bodyPr/>
          <a:lstStyle/>
          <a:p>
            <a:r>
              <a:rPr lang="de-DE"/>
              <a:t>Bild durch Klicken auf Symbol hinzufügen</a:t>
            </a:r>
            <a:endParaRPr lang="de-DE" dirty="0"/>
          </a:p>
        </p:txBody>
      </p:sp>
      <p:sp>
        <p:nvSpPr>
          <p:cNvPr id="10" name="Rechteck 9">
            <a:extLst>
              <a:ext uri="{FF2B5EF4-FFF2-40B4-BE49-F238E27FC236}">
                <a16:creationId xmlns:a16="http://schemas.microsoft.com/office/drawing/2014/main" id="{F4CF53DC-7CCD-B142-A7B4-95558D4C0BD5}"/>
              </a:ext>
            </a:extLst>
          </p:cNvPr>
          <p:cNvSpPr/>
          <p:nvPr userDrawn="1"/>
        </p:nvSpPr>
        <p:spPr>
          <a:xfrm>
            <a:off x="7970837" y="1169725"/>
            <a:ext cx="3321484" cy="1800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Bildplatzhalter 7">
            <a:extLst>
              <a:ext uri="{FF2B5EF4-FFF2-40B4-BE49-F238E27FC236}">
                <a16:creationId xmlns:a16="http://schemas.microsoft.com/office/drawing/2014/main" id="{F90A8AB8-715C-1B42-9864-8591C9AB762F}"/>
              </a:ext>
            </a:extLst>
          </p:cNvPr>
          <p:cNvSpPr>
            <a:spLocks noGrp="1"/>
          </p:cNvSpPr>
          <p:nvPr>
            <p:ph type="pic" sz="quarter" idx="17"/>
          </p:nvPr>
        </p:nvSpPr>
        <p:spPr>
          <a:xfrm>
            <a:off x="7970836" y="3859157"/>
            <a:ext cx="3321484" cy="2098243"/>
          </a:xfrm>
          <a:prstGeom prst="rect">
            <a:avLst/>
          </a:prstGeom>
          <a:ln w="127000">
            <a:noFill/>
          </a:ln>
        </p:spPr>
        <p:txBody>
          <a:bodyPr/>
          <a:lstStyle/>
          <a:p>
            <a:r>
              <a:rPr lang="de-DE"/>
              <a:t>Bild durch Klicken auf Symbol hinzufügen</a:t>
            </a:r>
            <a:endParaRPr lang="de-DE" dirty="0"/>
          </a:p>
        </p:txBody>
      </p:sp>
      <p:sp>
        <p:nvSpPr>
          <p:cNvPr id="13" name="Rechteck 12">
            <a:extLst>
              <a:ext uri="{FF2B5EF4-FFF2-40B4-BE49-F238E27FC236}">
                <a16:creationId xmlns:a16="http://schemas.microsoft.com/office/drawing/2014/main" id="{A329F7B5-3FAE-174D-A466-B6028DB63293}"/>
              </a:ext>
            </a:extLst>
          </p:cNvPr>
          <p:cNvSpPr/>
          <p:nvPr userDrawn="1"/>
        </p:nvSpPr>
        <p:spPr>
          <a:xfrm>
            <a:off x="7970837" y="3698125"/>
            <a:ext cx="3321484" cy="1800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Oval 13">
            <a:extLst>
              <a:ext uri="{FF2B5EF4-FFF2-40B4-BE49-F238E27FC236}">
                <a16:creationId xmlns:a16="http://schemas.microsoft.com/office/drawing/2014/main" id="{6ACAF301-8AEE-4046-A42E-6417961082AC}"/>
              </a:ext>
            </a:extLst>
          </p:cNvPr>
          <p:cNvSpPr/>
          <p:nvPr userDrawn="1"/>
        </p:nvSpPr>
        <p:spPr>
          <a:xfrm>
            <a:off x="11782264" y="583558"/>
            <a:ext cx="568776" cy="568776"/>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CC329FAA-76DE-104E-8911-3D9C70FB64D2}"/>
              </a:ext>
            </a:extLst>
          </p:cNvPr>
          <p:cNvSpPr/>
          <p:nvPr userDrawn="1"/>
        </p:nvSpPr>
        <p:spPr>
          <a:xfrm>
            <a:off x="11782264" y="256069"/>
            <a:ext cx="145223" cy="145223"/>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Datumsplatzhalter 2">
            <a:extLst>
              <a:ext uri="{FF2B5EF4-FFF2-40B4-BE49-F238E27FC236}">
                <a16:creationId xmlns:a16="http://schemas.microsoft.com/office/drawing/2014/main" id="{18FA77B7-6812-9D46-960D-735B7CCC42AC}"/>
              </a:ext>
            </a:extLst>
          </p:cNvPr>
          <p:cNvSpPr>
            <a:spLocks noGrp="1"/>
          </p:cNvSpPr>
          <p:nvPr>
            <p:ph type="dt" sz="half" idx="10"/>
          </p:nvPr>
        </p:nvSpPr>
        <p:spPr>
          <a:xfrm>
            <a:off x="2520884" y="6286355"/>
            <a:ext cx="1040465" cy="404342"/>
          </a:xfrm>
        </p:spPr>
        <p:txBody>
          <a:bodyPr lIns="0" tIns="0" rIns="0" bIns="0" anchor="b" anchorCtr="0"/>
          <a:lstStyle/>
          <a:p>
            <a:fld id="{DA3E2895-EEF2-3D4F-928A-96E2A269F860}" type="datetime1">
              <a:rPr lang="de-DE" smtClean="0"/>
              <a:t>01.08.2024</a:t>
            </a:fld>
            <a:endParaRPr lang="de-DE"/>
          </a:p>
        </p:txBody>
      </p:sp>
      <p:sp>
        <p:nvSpPr>
          <p:cNvPr id="17" name="Fußzeilenplatzhalter 3">
            <a:extLst>
              <a:ext uri="{FF2B5EF4-FFF2-40B4-BE49-F238E27FC236}">
                <a16:creationId xmlns:a16="http://schemas.microsoft.com/office/drawing/2014/main" id="{C5E71806-9FA5-2148-84D0-7F38D57358B3}"/>
              </a:ext>
            </a:extLst>
          </p:cNvPr>
          <p:cNvSpPr>
            <a:spLocks noGrp="1"/>
          </p:cNvSpPr>
          <p:nvPr>
            <p:ph type="ftr" sz="quarter" idx="11"/>
          </p:nvPr>
        </p:nvSpPr>
        <p:spPr>
          <a:xfrm>
            <a:off x="3806697" y="6286353"/>
            <a:ext cx="4578606" cy="404344"/>
          </a:xfrm>
        </p:spPr>
        <p:txBody>
          <a:bodyPr lIns="0" tIns="0" rIns="0" bIns="0" anchor="b" anchorCtr="0"/>
          <a:lstStyle/>
          <a:p>
            <a:endParaRPr lang="de-DE" dirty="0"/>
          </a:p>
        </p:txBody>
      </p:sp>
      <p:sp>
        <p:nvSpPr>
          <p:cNvPr id="18" name="Textfeld 17">
            <a:hlinkClick r:id="rId3"/>
            <a:extLst>
              <a:ext uri="{FF2B5EF4-FFF2-40B4-BE49-F238E27FC236}">
                <a16:creationId xmlns:a16="http://schemas.microsoft.com/office/drawing/2014/main" id="{57D3DFE7-0E90-3B44-9816-7D91C213F723}"/>
              </a:ext>
            </a:extLst>
          </p:cNvPr>
          <p:cNvSpPr txBox="1"/>
          <p:nvPr userDrawn="1"/>
        </p:nvSpPr>
        <p:spPr>
          <a:xfrm>
            <a:off x="9144693" y="6536809"/>
            <a:ext cx="2147907" cy="153888"/>
          </a:xfrm>
          <a:prstGeom prst="rect">
            <a:avLst/>
          </a:prstGeom>
          <a:noFill/>
        </p:spPr>
        <p:txBody>
          <a:bodyPr wrap="square" lIns="0" tIns="0" rIns="0" bIns="0" rtlCol="0">
            <a:spAutoFit/>
          </a:bodyPr>
          <a:lstStyle/>
          <a:p>
            <a:pPr algn="r"/>
            <a:r>
              <a:rPr lang="de-DE" sz="1000" b="1" i="0" dirty="0" err="1">
                <a:solidFill>
                  <a:schemeClr val="bg1">
                    <a:lumMod val="75000"/>
                  </a:schemeClr>
                </a:solidFill>
                <a:latin typeface="Montserrat" pitchFamily="2" charset="77"/>
              </a:rPr>
              <a:t>www.fulbright.de</a:t>
            </a:r>
            <a:endParaRPr lang="de-DE" sz="1000" b="1" i="0" dirty="0">
              <a:solidFill>
                <a:schemeClr val="bg1">
                  <a:lumMod val="75000"/>
                </a:schemeClr>
              </a:solidFill>
              <a:latin typeface="Montserrat" pitchFamily="2" charset="77"/>
            </a:endParaRPr>
          </a:p>
        </p:txBody>
      </p:sp>
      <p:pic>
        <p:nvPicPr>
          <p:cNvPr id="21" name="Grafik 20">
            <a:extLst>
              <a:ext uri="{FF2B5EF4-FFF2-40B4-BE49-F238E27FC236}">
                <a16:creationId xmlns:a16="http://schemas.microsoft.com/office/drawing/2014/main" id="{DC9E6DCC-5CBA-6845-837D-9BB3133891BA}"/>
              </a:ext>
            </a:extLst>
          </p:cNvPr>
          <p:cNvPicPr>
            <a:picLocks noChangeAspect="1"/>
          </p:cNvPicPr>
          <p:nvPr userDrawn="1"/>
        </p:nvPicPr>
        <p:blipFill>
          <a:blip r:embed="rId4"/>
          <a:srcRect/>
          <a:stretch/>
        </p:blipFill>
        <p:spPr>
          <a:xfrm>
            <a:off x="899400" y="533074"/>
            <a:ext cx="1266760" cy="365124"/>
          </a:xfrm>
          <a:prstGeom prst="rect">
            <a:avLst/>
          </a:prstGeom>
        </p:spPr>
      </p:pic>
    </p:spTree>
    <p:extLst>
      <p:ext uri="{BB962C8B-B14F-4D97-AF65-F5344CB8AC3E}">
        <p14:creationId xmlns:p14="http://schemas.microsoft.com/office/powerpoint/2010/main" val="1121206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bheadline, Headline, Text">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7B757432-E3A5-C04D-8C3C-22F8EA919DE0}"/>
              </a:ext>
            </a:extLst>
          </p:cNvPr>
          <p:cNvPicPr>
            <a:picLocks noChangeAspect="1"/>
          </p:cNvPicPr>
          <p:nvPr userDrawn="1"/>
        </p:nvPicPr>
        <p:blipFill>
          <a:blip r:embed="rId2"/>
          <a:srcRect/>
          <a:stretch/>
        </p:blipFill>
        <p:spPr>
          <a:xfrm>
            <a:off x="-1080074" y="4294488"/>
            <a:ext cx="1812293" cy="1812293"/>
          </a:xfrm>
          <a:prstGeom prst="rect">
            <a:avLst/>
          </a:prstGeom>
        </p:spPr>
      </p:pic>
      <p:sp>
        <p:nvSpPr>
          <p:cNvPr id="2" name="Titel 1">
            <a:extLst>
              <a:ext uri="{FF2B5EF4-FFF2-40B4-BE49-F238E27FC236}">
                <a16:creationId xmlns:a16="http://schemas.microsoft.com/office/drawing/2014/main" id="{B850E473-6DCC-E14D-AECB-BB96520207A1}"/>
              </a:ext>
            </a:extLst>
          </p:cNvPr>
          <p:cNvSpPr>
            <a:spLocks noGrp="1"/>
          </p:cNvSpPr>
          <p:nvPr>
            <p:ph type="title"/>
          </p:nvPr>
        </p:nvSpPr>
        <p:spPr>
          <a:xfrm>
            <a:off x="899500" y="1613221"/>
            <a:ext cx="4140000" cy="4156613"/>
          </a:xfrm>
        </p:spPr>
        <p:txBody>
          <a:bodyPr anchor="t" anchorCtr="0"/>
          <a:lstStyle>
            <a:lvl1pPr>
              <a:defRPr b="1" i="0">
                <a:solidFill>
                  <a:srgbClr val="292929"/>
                </a:solidFill>
                <a:latin typeface="Montserrat" pitchFamily="2" charset="77"/>
              </a:defRPr>
            </a:lvl1pPr>
          </a:lstStyle>
          <a:p>
            <a:r>
              <a:rPr lang="de-DE"/>
              <a:t>Mastertitelformat bearbeiten</a:t>
            </a:r>
            <a:endParaRPr lang="de-DE" dirty="0"/>
          </a:p>
        </p:txBody>
      </p:sp>
      <p:sp>
        <p:nvSpPr>
          <p:cNvPr id="27" name="Textplatzhalter 26">
            <a:extLst>
              <a:ext uri="{FF2B5EF4-FFF2-40B4-BE49-F238E27FC236}">
                <a16:creationId xmlns:a16="http://schemas.microsoft.com/office/drawing/2014/main" id="{FFF68291-71D3-1D41-B265-7BD1E33A2201}"/>
              </a:ext>
            </a:extLst>
          </p:cNvPr>
          <p:cNvSpPr>
            <a:spLocks noGrp="1"/>
          </p:cNvSpPr>
          <p:nvPr>
            <p:ph type="body" sz="quarter" idx="13"/>
          </p:nvPr>
        </p:nvSpPr>
        <p:spPr>
          <a:xfrm>
            <a:off x="5532320" y="1169725"/>
            <a:ext cx="5760000" cy="4600109"/>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a:extLst>
              <a:ext uri="{FF2B5EF4-FFF2-40B4-BE49-F238E27FC236}">
                <a16:creationId xmlns:a16="http://schemas.microsoft.com/office/drawing/2014/main" id="{2200C153-7DFE-D74B-8853-EF1157E4EA8C}"/>
              </a:ext>
            </a:extLst>
          </p:cNvPr>
          <p:cNvSpPr>
            <a:spLocks noGrp="1"/>
          </p:cNvSpPr>
          <p:nvPr>
            <p:ph type="body" sz="quarter" idx="15"/>
          </p:nvPr>
        </p:nvSpPr>
        <p:spPr>
          <a:xfrm>
            <a:off x="899680" y="1169725"/>
            <a:ext cx="4140000" cy="168003"/>
          </a:xfrm>
        </p:spPr>
        <p:txBody>
          <a:bodyPr>
            <a:noAutofit/>
          </a:bodyPr>
          <a:lstStyle>
            <a:lvl1pPr marL="0" indent="0">
              <a:buNone/>
              <a:defRPr sz="1400" b="1" i="0">
                <a:solidFill>
                  <a:srgbClr val="FFC72C"/>
                </a:solidFill>
                <a:latin typeface="Montserrat" pitchFamily="2" charset="77"/>
              </a:defRPr>
            </a:lvl1pPr>
            <a:lvl2pPr marL="457200" indent="0">
              <a:buNone/>
              <a:defRPr sz="1400" b="1" i="0">
                <a:solidFill>
                  <a:srgbClr val="FFC72C"/>
                </a:solidFill>
                <a:latin typeface="Montserrat" pitchFamily="2" charset="77"/>
              </a:defRPr>
            </a:lvl2pPr>
            <a:lvl3pPr marL="914400" indent="0">
              <a:buNone/>
              <a:defRPr sz="1400" b="1" i="0">
                <a:solidFill>
                  <a:srgbClr val="FFC72C"/>
                </a:solidFill>
                <a:latin typeface="Montserrat" pitchFamily="2" charset="77"/>
              </a:defRPr>
            </a:lvl3pPr>
            <a:lvl4pPr marL="1371600" indent="0">
              <a:buNone/>
              <a:defRPr sz="1400" b="1" i="0">
                <a:solidFill>
                  <a:srgbClr val="FFC72C"/>
                </a:solidFill>
                <a:latin typeface="Montserrat" pitchFamily="2" charset="77"/>
              </a:defRPr>
            </a:lvl4pPr>
            <a:lvl5pPr marL="1828800" indent="0">
              <a:buNone/>
              <a:defRPr sz="1400" b="1" i="0">
                <a:solidFill>
                  <a:srgbClr val="FFC72C"/>
                </a:solidFill>
                <a:latin typeface="Montserrat" pitchFamily="2" charset="7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1" name="Foliennummernplatzhalter 4">
            <a:extLst>
              <a:ext uri="{FF2B5EF4-FFF2-40B4-BE49-F238E27FC236}">
                <a16:creationId xmlns:a16="http://schemas.microsoft.com/office/drawing/2014/main" id="{4F83E2CE-359F-0B40-9EAC-613FF3725B34}"/>
              </a:ext>
            </a:extLst>
          </p:cNvPr>
          <p:cNvSpPr>
            <a:spLocks noGrp="1"/>
          </p:cNvSpPr>
          <p:nvPr>
            <p:ph type="sldNum" sz="quarter" idx="12"/>
          </p:nvPr>
        </p:nvSpPr>
        <p:spPr>
          <a:xfrm>
            <a:off x="899400" y="6325572"/>
            <a:ext cx="1266760" cy="365125"/>
          </a:xfrm>
        </p:spPr>
        <p:txBody>
          <a:bodyPr lIns="0" tIns="0" rIns="0" bIns="0"/>
          <a:lstStyle>
            <a:lvl1pPr algn="l">
              <a:defRPr sz="3200" b="1" i="0">
                <a:solidFill>
                  <a:schemeClr val="bg1">
                    <a:lumMod val="95000"/>
                  </a:schemeClr>
                </a:solidFill>
                <a:latin typeface="Montserrat ExtraBold" pitchFamily="2" charset="77"/>
              </a:defRPr>
            </a:lvl1pPr>
          </a:lstStyle>
          <a:p>
            <a:fld id="{B1188AEA-BEB3-6A41-84BC-2C01C14A6A3C}" type="slidenum">
              <a:rPr lang="de-DE" smtClean="0"/>
              <a:pPr/>
              <a:t>‹Nr.›</a:t>
            </a:fld>
            <a:endParaRPr lang="de-DE" dirty="0"/>
          </a:p>
        </p:txBody>
      </p:sp>
      <p:sp>
        <p:nvSpPr>
          <p:cNvPr id="14" name="Oval 13">
            <a:extLst>
              <a:ext uri="{FF2B5EF4-FFF2-40B4-BE49-F238E27FC236}">
                <a16:creationId xmlns:a16="http://schemas.microsoft.com/office/drawing/2014/main" id="{6ACAF301-8AEE-4046-A42E-6417961082AC}"/>
              </a:ext>
            </a:extLst>
          </p:cNvPr>
          <p:cNvSpPr/>
          <p:nvPr userDrawn="1"/>
        </p:nvSpPr>
        <p:spPr>
          <a:xfrm>
            <a:off x="11782264" y="583558"/>
            <a:ext cx="568776" cy="568776"/>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CC329FAA-76DE-104E-8911-3D9C70FB64D2}"/>
              </a:ext>
            </a:extLst>
          </p:cNvPr>
          <p:cNvSpPr/>
          <p:nvPr userDrawn="1"/>
        </p:nvSpPr>
        <p:spPr>
          <a:xfrm>
            <a:off x="11782264" y="256069"/>
            <a:ext cx="145223" cy="145223"/>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Datumsplatzhalter 2">
            <a:extLst>
              <a:ext uri="{FF2B5EF4-FFF2-40B4-BE49-F238E27FC236}">
                <a16:creationId xmlns:a16="http://schemas.microsoft.com/office/drawing/2014/main" id="{18FA77B7-6812-9D46-960D-735B7CCC42AC}"/>
              </a:ext>
            </a:extLst>
          </p:cNvPr>
          <p:cNvSpPr>
            <a:spLocks noGrp="1"/>
          </p:cNvSpPr>
          <p:nvPr>
            <p:ph type="dt" sz="half" idx="10"/>
          </p:nvPr>
        </p:nvSpPr>
        <p:spPr>
          <a:xfrm>
            <a:off x="2520884" y="6286355"/>
            <a:ext cx="1040465" cy="404342"/>
          </a:xfrm>
        </p:spPr>
        <p:txBody>
          <a:bodyPr lIns="0" tIns="0" rIns="0" bIns="0" anchor="b" anchorCtr="0"/>
          <a:lstStyle/>
          <a:p>
            <a:fld id="{DA3E2895-EEF2-3D4F-928A-96E2A269F860}" type="datetime1">
              <a:rPr lang="de-DE" smtClean="0"/>
              <a:t>01.08.2024</a:t>
            </a:fld>
            <a:endParaRPr lang="de-DE"/>
          </a:p>
        </p:txBody>
      </p:sp>
      <p:sp>
        <p:nvSpPr>
          <p:cNvPr id="17" name="Fußzeilenplatzhalter 3">
            <a:extLst>
              <a:ext uri="{FF2B5EF4-FFF2-40B4-BE49-F238E27FC236}">
                <a16:creationId xmlns:a16="http://schemas.microsoft.com/office/drawing/2014/main" id="{C5E71806-9FA5-2148-84D0-7F38D57358B3}"/>
              </a:ext>
            </a:extLst>
          </p:cNvPr>
          <p:cNvSpPr>
            <a:spLocks noGrp="1"/>
          </p:cNvSpPr>
          <p:nvPr>
            <p:ph type="ftr" sz="quarter" idx="11"/>
          </p:nvPr>
        </p:nvSpPr>
        <p:spPr>
          <a:xfrm>
            <a:off x="3806697" y="6286353"/>
            <a:ext cx="4578606" cy="404344"/>
          </a:xfrm>
        </p:spPr>
        <p:txBody>
          <a:bodyPr lIns="0" tIns="0" rIns="0" bIns="0" anchor="b" anchorCtr="0"/>
          <a:lstStyle/>
          <a:p>
            <a:endParaRPr lang="de-DE" dirty="0"/>
          </a:p>
        </p:txBody>
      </p:sp>
      <p:sp>
        <p:nvSpPr>
          <p:cNvPr id="18" name="Textfeld 17">
            <a:hlinkClick r:id="rId3"/>
            <a:extLst>
              <a:ext uri="{FF2B5EF4-FFF2-40B4-BE49-F238E27FC236}">
                <a16:creationId xmlns:a16="http://schemas.microsoft.com/office/drawing/2014/main" id="{57D3DFE7-0E90-3B44-9816-7D91C213F723}"/>
              </a:ext>
            </a:extLst>
          </p:cNvPr>
          <p:cNvSpPr txBox="1"/>
          <p:nvPr userDrawn="1"/>
        </p:nvSpPr>
        <p:spPr>
          <a:xfrm>
            <a:off x="9144693" y="6536809"/>
            <a:ext cx="2147907" cy="153888"/>
          </a:xfrm>
          <a:prstGeom prst="rect">
            <a:avLst/>
          </a:prstGeom>
          <a:noFill/>
        </p:spPr>
        <p:txBody>
          <a:bodyPr wrap="square" lIns="0" tIns="0" rIns="0" bIns="0" rtlCol="0">
            <a:spAutoFit/>
          </a:bodyPr>
          <a:lstStyle/>
          <a:p>
            <a:pPr algn="r"/>
            <a:r>
              <a:rPr lang="de-DE" sz="1000" b="1" i="0" dirty="0" err="1">
                <a:solidFill>
                  <a:schemeClr val="bg1">
                    <a:lumMod val="75000"/>
                  </a:schemeClr>
                </a:solidFill>
                <a:latin typeface="Montserrat" pitchFamily="2" charset="77"/>
              </a:rPr>
              <a:t>www.fulbright.de</a:t>
            </a:r>
            <a:endParaRPr lang="de-DE" sz="1000" b="1" i="0" dirty="0">
              <a:solidFill>
                <a:schemeClr val="bg1">
                  <a:lumMod val="75000"/>
                </a:schemeClr>
              </a:solidFill>
              <a:latin typeface="Montserrat" pitchFamily="2" charset="77"/>
            </a:endParaRPr>
          </a:p>
        </p:txBody>
      </p:sp>
      <p:grpSp>
        <p:nvGrpSpPr>
          <p:cNvPr id="24" name="Gruppieren 23">
            <a:extLst>
              <a:ext uri="{FF2B5EF4-FFF2-40B4-BE49-F238E27FC236}">
                <a16:creationId xmlns:a16="http://schemas.microsoft.com/office/drawing/2014/main" id="{0CD0644C-77B1-334A-9536-DEEA41D114EA}"/>
              </a:ext>
            </a:extLst>
          </p:cNvPr>
          <p:cNvGrpSpPr/>
          <p:nvPr userDrawn="1"/>
        </p:nvGrpSpPr>
        <p:grpSpPr>
          <a:xfrm rot="5400000">
            <a:off x="11193744" y="5163872"/>
            <a:ext cx="1806074" cy="939800"/>
            <a:chOff x="11057936" y="4168485"/>
            <a:chExt cx="1806074" cy="939800"/>
          </a:xfrm>
        </p:grpSpPr>
        <p:pic>
          <p:nvPicPr>
            <p:cNvPr id="25" name="Grafik 24">
              <a:extLst>
                <a:ext uri="{FF2B5EF4-FFF2-40B4-BE49-F238E27FC236}">
                  <a16:creationId xmlns:a16="http://schemas.microsoft.com/office/drawing/2014/main" id="{CB3D76C6-0A9F-FE4E-B6B2-0D0F58E492A8}"/>
                </a:ext>
              </a:extLst>
            </p:cNvPr>
            <p:cNvPicPr>
              <a:picLocks noChangeAspect="1"/>
            </p:cNvPicPr>
            <p:nvPr userDrawn="1"/>
          </p:nvPicPr>
          <p:blipFill>
            <a:blip r:embed="rId4"/>
            <a:srcRect/>
            <a:stretch/>
          </p:blipFill>
          <p:spPr>
            <a:xfrm>
              <a:off x="11057936" y="4168485"/>
              <a:ext cx="939800" cy="939800"/>
            </a:xfrm>
            <a:prstGeom prst="rect">
              <a:avLst/>
            </a:prstGeom>
          </p:spPr>
        </p:pic>
        <p:pic>
          <p:nvPicPr>
            <p:cNvPr id="28" name="Grafik 27">
              <a:extLst>
                <a:ext uri="{FF2B5EF4-FFF2-40B4-BE49-F238E27FC236}">
                  <a16:creationId xmlns:a16="http://schemas.microsoft.com/office/drawing/2014/main" id="{43E17858-2D8A-2846-B538-074D2F412800}"/>
                </a:ext>
              </a:extLst>
            </p:cNvPr>
            <p:cNvPicPr>
              <a:picLocks noChangeAspect="1"/>
            </p:cNvPicPr>
            <p:nvPr userDrawn="1"/>
          </p:nvPicPr>
          <p:blipFill>
            <a:blip r:embed="rId4"/>
            <a:srcRect/>
            <a:stretch/>
          </p:blipFill>
          <p:spPr>
            <a:xfrm>
              <a:off x="11924210" y="4168485"/>
              <a:ext cx="939800" cy="939800"/>
            </a:xfrm>
            <a:prstGeom prst="rect">
              <a:avLst/>
            </a:prstGeom>
          </p:spPr>
        </p:pic>
      </p:grpSp>
      <p:pic>
        <p:nvPicPr>
          <p:cNvPr id="21" name="Grafik 20">
            <a:extLst>
              <a:ext uri="{FF2B5EF4-FFF2-40B4-BE49-F238E27FC236}">
                <a16:creationId xmlns:a16="http://schemas.microsoft.com/office/drawing/2014/main" id="{B3732078-6DED-F048-8C1D-539E357F69B0}"/>
              </a:ext>
            </a:extLst>
          </p:cNvPr>
          <p:cNvPicPr>
            <a:picLocks noChangeAspect="1"/>
          </p:cNvPicPr>
          <p:nvPr userDrawn="1"/>
        </p:nvPicPr>
        <p:blipFill>
          <a:blip r:embed="rId5"/>
          <a:srcRect/>
          <a:stretch/>
        </p:blipFill>
        <p:spPr>
          <a:xfrm>
            <a:off x="899400" y="533074"/>
            <a:ext cx="1266760" cy="365124"/>
          </a:xfrm>
          <a:prstGeom prst="rect">
            <a:avLst/>
          </a:prstGeom>
        </p:spPr>
      </p:pic>
    </p:spTree>
    <p:extLst>
      <p:ext uri="{BB962C8B-B14F-4D97-AF65-F5344CB8AC3E}">
        <p14:creationId xmlns:p14="http://schemas.microsoft.com/office/powerpoint/2010/main" val="30515675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Text">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7B757432-E3A5-C04D-8C3C-22F8EA919DE0}"/>
              </a:ext>
            </a:extLst>
          </p:cNvPr>
          <p:cNvPicPr>
            <a:picLocks noChangeAspect="1"/>
          </p:cNvPicPr>
          <p:nvPr userDrawn="1"/>
        </p:nvPicPr>
        <p:blipFill>
          <a:blip r:embed="rId2"/>
          <a:srcRect/>
          <a:stretch/>
        </p:blipFill>
        <p:spPr>
          <a:xfrm>
            <a:off x="-1080074" y="4294488"/>
            <a:ext cx="1812293" cy="1812293"/>
          </a:xfrm>
          <a:prstGeom prst="rect">
            <a:avLst/>
          </a:prstGeom>
        </p:spPr>
      </p:pic>
      <p:sp>
        <p:nvSpPr>
          <p:cNvPr id="2" name="Titel 1">
            <a:extLst>
              <a:ext uri="{FF2B5EF4-FFF2-40B4-BE49-F238E27FC236}">
                <a16:creationId xmlns:a16="http://schemas.microsoft.com/office/drawing/2014/main" id="{B850E473-6DCC-E14D-AECB-BB96520207A1}"/>
              </a:ext>
            </a:extLst>
          </p:cNvPr>
          <p:cNvSpPr>
            <a:spLocks noGrp="1"/>
          </p:cNvSpPr>
          <p:nvPr>
            <p:ph type="title"/>
          </p:nvPr>
        </p:nvSpPr>
        <p:spPr>
          <a:xfrm>
            <a:off x="899500" y="1152335"/>
            <a:ext cx="4140000" cy="4617500"/>
          </a:xfrm>
        </p:spPr>
        <p:txBody>
          <a:bodyPr anchor="t" anchorCtr="0"/>
          <a:lstStyle>
            <a:lvl1pPr>
              <a:defRPr b="1" i="0">
                <a:solidFill>
                  <a:srgbClr val="292929"/>
                </a:solidFill>
                <a:latin typeface="Montserrat" pitchFamily="2" charset="77"/>
              </a:defRPr>
            </a:lvl1pPr>
          </a:lstStyle>
          <a:p>
            <a:r>
              <a:rPr lang="de-DE"/>
              <a:t>Mastertitelformat bearbeiten</a:t>
            </a:r>
            <a:endParaRPr lang="de-DE" dirty="0"/>
          </a:p>
        </p:txBody>
      </p:sp>
      <p:sp>
        <p:nvSpPr>
          <p:cNvPr id="27" name="Textplatzhalter 26">
            <a:extLst>
              <a:ext uri="{FF2B5EF4-FFF2-40B4-BE49-F238E27FC236}">
                <a16:creationId xmlns:a16="http://schemas.microsoft.com/office/drawing/2014/main" id="{FFF68291-71D3-1D41-B265-7BD1E33A2201}"/>
              </a:ext>
            </a:extLst>
          </p:cNvPr>
          <p:cNvSpPr>
            <a:spLocks noGrp="1"/>
          </p:cNvSpPr>
          <p:nvPr>
            <p:ph type="body" sz="quarter" idx="13"/>
          </p:nvPr>
        </p:nvSpPr>
        <p:spPr>
          <a:xfrm>
            <a:off x="5532320" y="1169725"/>
            <a:ext cx="5760000" cy="4600109"/>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1" name="Foliennummernplatzhalter 4">
            <a:extLst>
              <a:ext uri="{FF2B5EF4-FFF2-40B4-BE49-F238E27FC236}">
                <a16:creationId xmlns:a16="http://schemas.microsoft.com/office/drawing/2014/main" id="{4F83E2CE-359F-0B40-9EAC-613FF3725B34}"/>
              </a:ext>
            </a:extLst>
          </p:cNvPr>
          <p:cNvSpPr>
            <a:spLocks noGrp="1"/>
          </p:cNvSpPr>
          <p:nvPr>
            <p:ph type="sldNum" sz="quarter" idx="12"/>
          </p:nvPr>
        </p:nvSpPr>
        <p:spPr>
          <a:xfrm>
            <a:off x="899400" y="6325572"/>
            <a:ext cx="1266760" cy="365125"/>
          </a:xfrm>
        </p:spPr>
        <p:txBody>
          <a:bodyPr lIns="0" tIns="0" rIns="0" bIns="0"/>
          <a:lstStyle>
            <a:lvl1pPr algn="l">
              <a:defRPr sz="3200" b="1" i="0">
                <a:solidFill>
                  <a:schemeClr val="bg1">
                    <a:lumMod val="95000"/>
                  </a:schemeClr>
                </a:solidFill>
                <a:latin typeface="Montserrat ExtraBold" pitchFamily="2" charset="77"/>
              </a:defRPr>
            </a:lvl1pPr>
          </a:lstStyle>
          <a:p>
            <a:fld id="{B1188AEA-BEB3-6A41-84BC-2C01C14A6A3C}" type="slidenum">
              <a:rPr lang="de-DE" smtClean="0"/>
              <a:pPr/>
              <a:t>‹Nr.›</a:t>
            </a:fld>
            <a:endParaRPr lang="de-DE" dirty="0"/>
          </a:p>
        </p:txBody>
      </p:sp>
      <p:sp>
        <p:nvSpPr>
          <p:cNvPr id="14" name="Oval 13">
            <a:extLst>
              <a:ext uri="{FF2B5EF4-FFF2-40B4-BE49-F238E27FC236}">
                <a16:creationId xmlns:a16="http://schemas.microsoft.com/office/drawing/2014/main" id="{6ACAF301-8AEE-4046-A42E-6417961082AC}"/>
              </a:ext>
            </a:extLst>
          </p:cNvPr>
          <p:cNvSpPr/>
          <p:nvPr userDrawn="1"/>
        </p:nvSpPr>
        <p:spPr>
          <a:xfrm>
            <a:off x="11782264" y="583558"/>
            <a:ext cx="568776" cy="568776"/>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CC329FAA-76DE-104E-8911-3D9C70FB64D2}"/>
              </a:ext>
            </a:extLst>
          </p:cNvPr>
          <p:cNvSpPr/>
          <p:nvPr userDrawn="1"/>
        </p:nvSpPr>
        <p:spPr>
          <a:xfrm>
            <a:off x="11782264" y="256069"/>
            <a:ext cx="145223" cy="145223"/>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Datumsplatzhalter 2">
            <a:extLst>
              <a:ext uri="{FF2B5EF4-FFF2-40B4-BE49-F238E27FC236}">
                <a16:creationId xmlns:a16="http://schemas.microsoft.com/office/drawing/2014/main" id="{18FA77B7-6812-9D46-960D-735B7CCC42AC}"/>
              </a:ext>
            </a:extLst>
          </p:cNvPr>
          <p:cNvSpPr>
            <a:spLocks noGrp="1"/>
          </p:cNvSpPr>
          <p:nvPr>
            <p:ph type="dt" sz="half" idx="10"/>
          </p:nvPr>
        </p:nvSpPr>
        <p:spPr>
          <a:xfrm>
            <a:off x="2520884" y="6286355"/>
            <a:ext cx="1040465" cy="404342"/>
          </a:xfrm>
        </p:spPr>
        <p:txBody>
          <a:bodyPr lIns="0" tIns="0" rIns="0" bIns="0" anchor="b" anchorCtr="0"/>
          <a:lstStyle/>
          <a:p>
            <a:fld id="{DA3E2895-EEF2-3D4F-928A-96E2A269F860}" type="datetime1">
              <a:rPr lang="de-DE" smtClean="0"/>
              <a:t>01.08.2024</a:t>
            </a:fld>
            <a:endParaRPr lang="de-DE"/>
          </a:p>
        </p:txBody>
      </p:sp>
      <p:sp>
        <p:nvSpPr>
          <p:cNvPr id="17" name="Fußzeilenplatzhalter 3">
            <a:extLst>
              <a:ext uri="{FF2B5EF4-FFF2-40B4-BE49-F238E27FC236}">
                <a16:creationId xmlns:a16="http://schemas.microsoft.com/office/drawing/2014/main" id="{C5E71806-9FA5-2148-84D0-7F38D57358B3}"/>
              </a:ext>
            </a:extLst>
          </p:cNvPr>
          <p:cNvSpPr>
            <a:spLocks noGrp="1"/>
          </p:cNvSpPr>
          <p:nvPr>
            <p:ph type="ftr" sz="quarter" idx="11"/>
          </p:nvPr>
        </p:nvSpPr>
        <p:spPr>
          <a:xfrm>
            <a:off x="3806697" y="6286353"/>
            <a:ext cx="4578606" cy="404344"/>
          </a:xfrm>
        </p:spPr>
        <p:txBody>
          <a:bodyPr lIns="0" tIns="0" rIns="0" bIns="0" anchor="b" anchorCtr="0"/>
          <a:lstStyle/>
          <a:p>
            <a:endParaRPr lang="de-DE" dirty="0"/>
          </a:p>
        </p:txBody>
      </p:sp>
      <p:sp>
        <p:nvSpPr>
          <p:cNvPr id="18" name="Textfeld 17">
            <a:hlinkClick r:id="rId3"/>
            <a:extLst>
              <a:ext uri="{FF2B5EF4-FFF2-40B4-BE49-F238E27FC236}">
                <a16:creationId xmlns:a16="http://schemas.microsoft.com/office/drawing/2014/main" id="{57D3DFE7-0E90-3B44-9816-7D91C213F723}"/>
              </a:ext>
            </a:extLst>
          </p:cNvPr>
          <p:cNvSpPr txBox="1"/>
          <p:nvPr userDrawn="1"/>
        </p:nvSpPr>
        <p:spPr>
          <a:xfrm>
            <a:off x="9144693" y="6536809"/>
            <a:ext cx="2147907" cy="153888"/>
          </a:xfrm>
          <a:prstGeom prst="rect">
            <a:avLst/>
          </a:prstGeom>
          <a:noFill/>
        </p:spPr>
        <p:txBody>
          <a:bodyPr wrap="square" lIns="0" tIns="0" rIns="0" bIns="0" rtlCol="0">
            <a:spAutoFit/>
          </a:bodyPr>
          <a:lstStyle/>
          <a:p>
            <a:pPr algn="r"/>
            <a:r>
              <a:rPr lang="de-DE" sz="1000" b="1" i="0" dirty="0" err="1">
                <a:solidFill>
                  <a:schemeClr val="bg1">
                    <a:lumMod val="75000"/>
                  </a:schemeClr>
                </a:solidFill>
                <a:latin typeface="Montserrat" pitchFamily="2" charset="77"/>
              </a:rPr>
              <a:t>www.fulbright.de</a:t>
            </a:r>
            <a:endParaRPr lang="de-DE" sz="1000" b="1" i="0" dirty="0">
              <a:solidFill>
                <a:schemeClr val="bg1">
                  <a:lumMod val="75000"/>
                </a:schemeClr>
              </a:solidFill>
              <a:latin typeface="Montserrat" pitchFamily="2" charset="77"/>
            </a:endParaRPr>
          </a:p>
        </p:txBody>
      </p:sp>
      <p:pic>
        <p:nvPicPr>
          <p:cNvPr id="29" name="Grafik 28">
            <a:extLst>
              <a:ext uri="{FF2B5EF4-FFF2-40B4-BE49-F238E27FC236}">
                <a16:creationId xmlns:a16="http://schemas.microsoft.com/office/drawing/2014/main" id="{24C3C49A-399C-2348-8F52-1E43F429A3C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99400" y="532428"/>
            <a:ext cx="234000" cy="234000"/>
          </a:xfrm>
          <a:prstGeom prst="rect">
            <a:avLst/>
          </a:prstGeom>
        </p:spPr>
      </p:pic>
      <p:grpSp>
        <p:nvGrpSpPr>
          <p:cNvPr id="19" name="Gruppieren 18">
            <a:extLst>
              <a:ext uri="{FF2B5EF4-FFF2-40B4-BE49-F238E27FC236}">
                <a16:creationId xmlns:a16="http://schemas.microsoft.com/office/drawing/2014/main" id="{54637CA6-29E0-7440-8153-E15FE2C3358B}"/>
              </a:ext>
            </a:extLst>
          </p:cNvPr>
          <p:cNvGrpSpPr/>
          <p:nvPr userDrawn="1"/>
        </p:nvGrpSpPr>
        <p:grpSpPr>
          <a:xfrm rot="5400000">
            <a:off x="11193744" y="5163872"/>
            <a:ext cx="1806074" cy="939800"/>
            <a:chOff x="11057936" y="4168485"/>
            <a:chExt cx="1806074" cy="939800"/>
          </a:xfrm>
        </p:grpSpPr>
        <p:pic>
          <p:nvPicPr>
            <p:cNvPr id="21" name="Grafik 20">
              <a:extLst>
                <a:ext uri="{FF2B5EF4-FFF2-40B4-BE49-F238E27FC236}">
                  <a16:creationId xmlns:a16="http://schemas.microsoft.com/office/drawing/2014/main" id="{FC000E21-3A22-1A45-8D1F-866E31384486}"/>
                </a:ext>
              </a:extLst>
            </p:cNvPr>
            <p:cNvPicPr>
              <a:picLocks noChangeAspect="1"/>
            </p:cNvPicPr>
            <p:nvPr userDrawn="1"/>
          </p:nvPicPr>
          <p:blipFill>
            <a:blip r:embed="rId5"/>
            <a:srcRect/>
            <a:stretch/>
          </p:blipFill>
          <p:spPr>
            <a:xfrm>
              <a:off x="11057936" y="4168485"/>
              <a:ext cx="939800" cy="939800"/>
            </a:xfrm>
            <a:prstGeom prst="rect">
              <a:avLst/>
            </a:prstGeom>
          </p:spPr>
        </p:pic>
        <p:pic>
          <p:nvPicPr>
            <p:cNvPr id="22" name="Grafik 21">
              <a:extLst>
                <a:ext uri="{FF2B5EF4-FFF2-40B4-BE49-F238E27FC236}">
                  <a16:creationId xmlns:a16="http://schemas.microsoft.com/office/drawing/2014/main" id="{D78D79BE-6535-2F4E-996F-C91FB9EA70D7}"/>
                </a:ext>
              </a:extLst>
            </p:cNvPr>
            <p:cNvPicPr>
              <a:picLocks noChangeAspect="1"/>
            </p:cNvPicPr>
            <p:nvPr userDrawn="1"/>
          </p:nvPicPr>
          <p:blipFill>
            <a:blip r:embed="rId5"/>
            <a:srcRect/>
            <a:stretch/>
          </p:blipFill>
          <p:spPr>
            <a:xfrm>
              <a:off x="11924210" y="4168485"/>
              <a:ext cx="939800" cy="939800"/>
            </a:xfrm>
            <a:prstGeom prst="rect">
              <a:avLst/>
            </a:prstGeom>
          </p:spPr>
        </p:pic>
      </p:grpSp>
    </p:spTree>
    <p:extLst>
      <p:ext uri="{BB962C8B-B14F-4D97-AF65-F5344CB8AC3E}">
        <p14:creationId xmlns:p14="http://schemas.microsoft.com/office/powerpoint/2010/main" val="3625611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 Facts">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86643245-E6F9-B748-BC14-530A37127FA6}"/>
              </a:ext>
            </a:extLst>
          </p:cNvPr>
          <p:cNvPicPr>
            <a:picLocks noChangeAspect="1"/>
          </p:cNvPicPr>
          <p:nvPr userDrawn="1"/>
        </p:nvPicPr>
        <p:blipFill>
          <a:blip r:embed="rId2"/>
          <a:stretch>
            <a:fillRect/>
          </a:stretch>
        </p:blipFill>
        <p:spPr>
          <a:xfrm>
            <a:off x="-1035255" y="5030602"/>
            <a:ext cx="2647950" cy="2647950"/>
          </a:xfrm>
          <a:prstGeom prst="rect">
            <a:avLst/>
          </a:prstGeom>
        </p:spPr>
      </p:pic>
      <p:sp>
        <p:nvSpPr>
          <p:cNvPr id="17" name="Oval 16">
            <a:extLst>
              <a:ext uri="{FF2B5EF4-FFF2-40B4-BE49-F238E27FC236}">
                <a16:creationId xmlns:a16="http://schemas.microsoft.com/office/drawing/2014/main" id="{317F45F3-6F48-6F42-A7BA-65ADD68A9070}"/>
              </a:ext>
            </a:extLst>
          </p:cNvPr>
          <p:cNvSpPr/>
          <p:nvPr userDrawn="1"/>
        </p:nvSpPr>
        <p:spPr>
          <a:xfrm>
            <a:off x="11766344" y="-425656"/>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604DDB7C-D9FD-AA47-A0F8-F9D521C5A85C}"/>
              </a:ext>
            </a:extLst>
          </p:cNvPr>
          <p:cNvSpPr/>
          <p:nvPr userDrawn="1"/>
        </p:nvSpPr>
        <p:spPr>
          <a:xfrm>
            <a:off x="11307259" y="166218"/>
            <a:ext cx="259437" cy="259437"/>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D75CE759-FA11-5640-A686-FC486C4B9514}"/>
              </a:ext>
            </a:extLst>
          </p:cNvPr>
          <p:cNvGrpSpPr/>
          <p:nvPr userDrawn="1"/>
        </p:nvGrpSpPr>
        <p:grpSpPr>
          <a:xfrm>
            <a:off x="11516144" y="6129202"/>
            <a:ext cx="939800" cy="1790032"/>
            <a:chOff x="11196346" y="4180370"/>
            <a:chExt cx="939800" cy="1790032"/>
          </a:xfrm>
        </p:grpSpPr>
        <p:pic>
          <p:nvPicPr>
            <p:cNvPr id="19" name="Grafik 18">
              <a:extLst>
                <a:ext uri="{FF2B5EF4-FFF2-40B4-BE49-F238E27FC236}">
                  <a16:creationId xmlns:a16="http://schemas.microsoft.com/office/drawing/2014/main" id="{D33E32C2-A71E-D147-BC26-E8CC5305D3E2}"/>
                </a:ext>
              </a:extLst>
            </p:cNvPr>
            <p:cNvPicPr>
              <a:picLocks noChangeAspect="1"/>
            </p:cNvPicPr>
            <p:nvPr userDrawn="1"/>
          </p:nvPicPr>
          <p:blipFill>
            <a:blip r:embed="rId3"/>
            <a:stretch>
              <a:fillRect/>
            </a:stretch>
          </p:blipFill>
          <p:spPr>
            <a:xfrm>
              <a:off x="11196346" y="5030602"/>
              <a:ext cx="939800" cy="939800"/>
            </a:xfrm>
            <a:prstGeom prst="rect">
              <a:avLst/>
            </a:prstGeom>
          </p:spPr>
        </p:pic>
        <p:pic>
          <p:nvPicPr>
            <p:cNvPr id="20" name="Grafik 19">
              <a:extLst>
                <a:ext uri="{FF2B5EF4-FFF2-40B4-BE49-F238E27FC236}">
                  <a16:creationId xmlns:a16="http://schemas.microsoft.com/office/drawing/2014/main" id="{28E5E4C7-0C1B-BC46-9DC2-95DA688EBB40}"/>
                </a:ext>
              </a:extLst>
            </p:cNvPr>
            <p:cNvPicPr>
              <a:picLocks noChangeAspect="1"/>
            </p:cNvPicPr>
            <p:nvPr userDrawn="1"/>
          </p:nvPicPr>
          <p:blipFill>
            <a:blip r:embed="rId3"/>
            <a:stretch>
              <a:fillRect/>
            </a:stretch>
          </p:blipFill>
          <p:spPr>
            <a:xfrm>
              <a:off x="11196346" y="4180370"/>
              <a:ext cx="939800" cy="939800"/>
            </a:xfrm>
            <a:prstGeom prst="rect">
              <a:avLst/>
            </a:prstGeom>
          </p:spPr>
        </p:pic>
      </p:grpSp>
      <p:sp>
        <p:nvSpPr>
          <p:cNvPr id="27" name="Oval 26">
            <a:extLst>
              <a:ext uri="{FF2B5EF4-FFF2-40B4-BE49-F238E27FC236}">
                <a16:creationId xmlns:a16="http://schemas.microsoft.com/office/drawing/2014/main" id="{05AD62D7-C6C8-D642-83A2-BF78400783C2}"/>
              </a:ext>
            </a:extLst>
          </p:cNvPr>
          <p:cNvSpPr/>
          <p:nvPr userDrawn="1"/>
        </p:nvSpPr>
        <p:spPr>
          <a:xfrm>
            <a:off x="1210639" y="6440365"/>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platzhalter 2">
            <a:extLst>
              <a:ext uri="{FF2B5EF4-FFF2-40B4-BE49-F238E27FC236}">
                <a16:creationId xmlns:a16="http://schemas.microsoft.com/office/drawing/2014/main" id="{06E69C35-CBB9-5140-AEAC-2FDADBDC9F47}"/>
              </a:ext>
            </a:extLst>
          </p:cNvPr>
          <p:cNvSpPr>
            <a:spLocks noGrp="1"/>
          </p:cNvSpPr>
          <p:nvPr>
            <p:ph type="body" idx="10"/>
          </p:nvPr>
        </p:nvSpPr>
        <p:spPr>
          <a:xfrm>
            <a:off x="1571624" y="1995775"/>
            <a:ext cx="2647951" cy="2647951"/>
          </a:xfrm>
          <a:prstGeom prst="ellipse">
            <a:avLst/>
          </a:prstGeom>
          <a:solidFill>
            <a:srgbClr val="003DA5"/>
          </a:solidFill>
        </p:spPr>
        <p:txBody>
          <a:bodyPr anchor="ctr" anchorCtr="0">
            <a:normAutofit/>
          </a:bodyPr>
          <a:lstStyle>
            <a:lvl1pPr marL="0" indent="0" algn="ctr">
              <a:lnSpc>
                <a:spcPct val="120000"/>
              </a:lnSpc>
              <a:spcBef>
                <a:spcPts val="0"/>
              </a:spcBef>
              <a:spcAft>
                <a:spcPts val="6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14" name="Textplatzhalter 2">
            <a:extLst>
              <a:ext uri="{FF2B5EF4-FFF2-40B4-BE49-F238E27FC236}">
                <a16:creationId xmlns:a16="http://schemas.microsoft.com/office/drawing/2014/main" id="{C321B215-AA2E-804C-86EB-145CB86CEAAC}"/>
              </a:ext>
            </a:extLst>
          </p:cNvPr>
          <p:cNvSpPr>
            <a:spLocks noGrp="1"/>
          </p:cNvSpPr>
          <p:nvPr>
            <p:ph type="body" idx="11"/>
          </p:nvPr>
        </p:nvSpPr>
        <p:spPr>
          <a:xfrm>
            <a:off x="4772024" y="1995775"/>
            <a:ext cx="2647951" cy="2647951"/>
          </a:xfrm>
          <a:prstGeom prst="ellipse">
            <a:avLst/>
          </a:prstGeom>
          <a:solidFill>
            <a:srgbClr val="003DA5"/>
          </a:solidFill>
        </p:spPr>
        <p:txBody>
          <a:bodyPr anchor="ctr" anchorCtr="0">
            <a:normAutofit/>
          </a:bodyPr>
          <a:lstStyle>
            <a:lvl1pPr marL="0" indent="0" algn="ctr">
              <a:lnSpc>
                <a:spcPct val="120000"/>
              </a:lnSpc>
              <a:spcBef>
                <a:spcPts val="0"/>
              </a:spcBef>
              <a:spcAft>
                <a:spcPts val="6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15" name="Textplatzhalter 2">
            <a:extLst>
              <a:ext uri="{FF2B5EF4-FFF2-40B4-BE49-F238E27FC236}">
                <a16:creationId xmlns:a16="http://schemas.microsoft.com/office/drawing/2014/main" id="{FA6EEC3E-43C5-204E-B477-6EFA71EFCA36}"/>
              </a:ext>
            </a:extLst>
          </p:cNvPr>
          <p:cNvSpPr>
            <a:spLocks noGrp="1"/>
          </p:cNvSpPr>
          <p:nvPr>
            <p:ph type="body" idx="12"/>
          </p:nvPr>
        </p:nvSpPr>
        <p:spPr>
          <a:xfrm>
            <a:off x="7972424" y="1995775"/>
            <a:ext cx="2647951" cy="2647951"/>
          </a:xfrm>
          <a:prstGeom prst="ellipse">
            <a:avLst/>
          </a:prstGeom>
          <a:solidFill>
            <a:srgbClr val="003DA5"/>
          </a:solidFill>
        </p:spPr>
        <p:txBody>
          <a:bodyPr anchor="ctr" anchorCtr="0">
            <a:normAutofit/>
          </a:bodyPr>
          <a:lstStyle>
            <a:lvl1pPr marL="0" indent="0" algn="ctr">
              <a:lnSpc>
                <a:spcPct val="120000"/>
              </a:lnSpc>
              <a:spcBef>
                <a:spcPts val="0"/>
              </a:spcBef>
              <a:spcAft>
                <a:spcPts val="6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253424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 Facts">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86643245-E6F9-B748-BC14-530A37127FA6}"/>
              </a:ext>
            </a:extLst>
          </p:cNvPr>
          <p:cNvPicPr>
            <a:picLocks noChangeAspect="1"/>
          </p:cNvPicPr>
          <p:nvPr userDrawn="1"/>
        </p:nvPicPr>
        <p:blipFill>
          <a:blip r:embed="rId2"/>
          <a:stretch>
            <a:fillRect/>
          </a:stretch>
        </p:blipFill>
        <p:spPr>
          <a:xfrm>
            <a:off x="-1035255" y="5030602"/>
            <a:ext cx="2647950" cy="2647950"/>
          </a:xfrm>
          <a:prstGeom prst="rect">
            <a:avLst/>
          </a:prstGeom>
        </p:spPr>
      </p:pic>
      <p:sp>
        <p:nvSpPr>
          <p:cNvPr id="17" name="Oval 16">
            <a:extLst>
              <a:ext uri="{FF2B5EF4-FFF2-40B4-BE49-F238E27FC236}">
                <a16:creationId xmlns:a16="http://schemas.microsoft.com/office/drawing/2014/main" id="{317F45F3-6F48-6F42-A7BA-65ADD68A9070}"/>
              </a:ext>
            </a:extLst>
          </p:cNvPr>
          <p:cNvSpPr/>
          <p:nvPr userDrawn="1"/>
        </p:nvSpPr>
        <p:spPr>
          <a:xfrm>
            <a:off x="11766344" y="-425656"/>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604DDB7C-D9FD-AA47-A0F8-F9D521C5A85C}"/>
              </a:ext>
            </a:extLst>
          </p:cNvPr>
          <p:cNvSpPr/>
          <p:nvPr userDrawn="1"/>
        </p:nvSpPr>
        <p:spPr>
          <a:xfrm>
            <a:off x="11307259" y="166218"/>
            <a:ext cx="259437" cy="259437"/>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D75CE759-FA11-5640-A686-FC486C4B9514}"/>
              </a:ext>
            </a:extLst>
          </p:cNvPr>
          <p:cNvGrpSpPr/>
          <p:nvPr userDrawn="1"/>
        </p:nvGrpSpPr>
        <p:grpSpPr>
          <a:xfrm>
            <a:off x="11516144" y="6129202"/>
            <a:ext cx="939800" cy="1790032"/>
            <a:chOff x="11196346" y="4180370"/>
            <a:chExt cx="939800" cy="1790032"/>
          </a:xfrm>
        </p:grpSpPr>
        <p:pic>
          <p:nvPicPr>
            <p:cNvPr id="19" name="Grafik 18">
              <a:extLst>
                <a:ext uri="{FF2B5EF4-FFF2-40B4-BE49-F238E27FC236}">
                  <a16:creationId xmlns:a16="http://schemas.microsoft.com/office/drawing/2014/main" id="{D33E32C2-A71E-D147-BC26-E8CC5305D3E2}"/>
                </a:ext>
              </a:extLst>
            </p:cNvPr>
            <p:cNvPicPr>
              <a:picLocks noChangeAspect="1"/>
            </p:cNvPicPr>
            <p:nvPr userDrawn="1"/>
          </p:nvPicPr>
          <p:blipFill>
            <a:blip r:embed="rId3"/>
            <a:stretch>
              <a:fillRect/>
            </a:stretch>
          </p:blipFill>
          <p:spPr>
            <a:xfrm>
              <a:off x="11196346" y="5030602"/>
              <a:ext cx="939800" cy="939800"/>
            </a:xfrm>
            <a:prstGeom prst="rect">
              <a:avLst/>
            </a:prstGeom>
          </p:spPr>
        </p:pic>
        <p:pic>
          <p:nvPicPr>
            <p:cNvPr id="20" name="Grafik 19">
              <a:extLst>
                <a:ext uri="{FF2B5EF4-FFF2-40B4-BE49-F238E27FC236}">
                  <a16:creationId xmlns:a16="http://schemas.microsoft.com/office/drawing/2014/main" id="{28E5E4C7-0C1B-BC46-9DC2-95DA688EBB40}"/>
                </a:ext>
              </a:extLst>
            </p:cNvPr>
            <p:cNvPicPr>
              <a:picLocks noChangeAspect="1"/>
            </p:cNvPicPr>
            <p:nvPr userDrawn="1"/>
          </p:nvPicPr>
          <p:blipFill>
            <a:blip r:embed="rId3"/>
            <a:stretch>
              <a:fillRect/>
            </a:stretch>
          </p:blipFill>
          <p:spPr>
            <a:xfrm>
              <a:off x="11196346" y="4180370"/>
              <a:ext cx="939800" cy="939800"/>
            </a:xfrm>
            <a:prstGeom prst="rect">
              <a:avLst/>
            </a:prstGeom>
          </p:spPr>
        </p:pic>
      </p:grpSp>
      <p:sp>
        <p:nvSpPr>
          <p:cNvPr id="27" name="Oval 26">
            <a:extLst>
              <a:ext uri="{FF2B5EF4-FFF2-40B4-BE49-F238E27FC236}">
                <a16:creationId xmlns:a16="http://schemas.microsoft.com/office/drawing/2014/main" id="{05AD62D7-C6C8-D642-83A2-BF78400783C2}"/>
              </a:ext>
            </a:extLst>
          </p:cNvPr>
          <p:cNvSpPr/>
          <p:nvPr userDrawn="1"/>
        </p:nvSpPr>
        <p:spPr>
          <a:xfrm>
            <a:off x="1210639" y="6440365"/>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platzhalter 2">
            <a:extLst>
              <a:ext uri="{FF2B5EF4-FFF2-40B4-BE49-F238E27FC236}">
                <a16:creationId xmlns:a16="http://schemas.microsoft.com/office/drawing/2014/main" id="{06E69C35-CBB9-5140-AEAC-2FDADBDC9F47}"/>
              </a:ext>
            </a:extLst>
          </p:cNvPr>
          <p:cNvSpPr>
            <a:spLocks noGrp="1"/>
          </p:cNvSpPr>
          <p:nvPr>
            <p:ph type="body" idx="10"/>
          </p:nvPr>
        </p:nvSpPr>
        <p:spPr>
          <a:xfrm>
            <a:off x="2788024" y="902073"/>
            <a:ext cx="3827928" cy="3827928"/>
          </a:xfrm>
          <a:prstGeom prst="ellipse">
            <a:avLst/>
          </a:prstGeom>
          <a:solidFill>
            <a:srgbClr val="003DA5"/>
          </a:solidFill>
        </p:spPr>
        <p:txBody>
          <a:bodyPr anchor="ctr" anchorCtr="0">
            <a:normAutofit/>
          </a:bodyPr>
          <a:lstStyle>
            <a:lvl1pPr marL="0" indent="0" algn="ctr">
              <a:lnSpc>
                <a:spcPct val="120000"/>
              </a:lnSpc>
              <a:spcBef>
                <a:spcPts val="0"/>
              </a:spcBef>
              <a:spcAft>
                <a:spcPts val="6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15" name="Textplatzhalter 2">
            <a:extLst>
              <a:ext uri="{FF2B5EF4-FFF2-40B4-BE49-F238E27FC236}">
                <a16:creationId xmlns:a16="http://schemas.microsoft.com/office/drawing/2014/main" id="{FA6EEC3E-43C5-204E-B477-6EFA71EFCA36}"/>
              </a:ext>
            </a:extLst>
          </p:cNvPr>
          <p:cNvSpPr>
            <a:spLocks noGrp="1"/>
          </p:cNvSpPr>
          <p:nvPr>
            <p:ph type="body" idx="12"/>
          </p:nvPr>
        </p:nvSpPr>
        <p:spPr>
          <a:xfrm>
            <a:off x="7165602" y="3116638"/>
            <a:ext cx="1913964" cy="1913964"/>
          </a:xfrm>
          <a:prstGeom prst="ellipse">
            <a:avLst/>
          </a:prstGeom>
          <a:solidFill>
            <a:srgbClr val="003DA5"/>
          </a:solidFill>
        </p:spPr>
        <p:txBody>
          <a:bodyPr anchor="ctr" anchorCtr="0">
            <a:normAutofit/>
          </a:bodyPr>
          <a:lstStyle>
            <a:lvl1pPr marL="0" indent="0" algn="ctr">
              <a:lnSpc>
                <a:spcPct val="120000"/>
              </a:lnSpc>
              <a:spcBef>
                <a:spcPts val="0"/>
              </a:spcBef>
              <a:spcAft>
                <a:spcPts val="6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21935062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Zitat">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86643245-E6F9-B748-BC14-530A37127FA6}"/>
              </a:ext>
            </a:extLst>
          </p:cNvPr>
          <p:cNvPicPr>
            <a:picLocks noChangeAspect="1"/>
          </p:cNvPicPr>
          <p:nvPr userDrawn="1"/>
        </p:nvPicPr>
        <p:blipFill>
          <a:blip r:embed="rId2"/>
          <a:stretch>
            <a:fillRect/>
          </a:stretch>
        </p:blipFill>
        <p:spPr>
          <a:xfrm>
            <a:off x="-1035255" y="5030602"/>
            <a:ext cx="2647950" cy="2647950"/>
          </a:xfrm>
          <a:prstGeom prst="rect">
            <a:avLst/>
          </a:prstGeom>
        </p:spPr>
      </p:pic>
      <p:sp>
        <p:nvSpPr>
          <p:cNvPr id="17" name="Oval 16">
            <a:extLst>
              <a:ext uri="{FF2B5EF4-FFF2-40B4-BE49-F238E27FC236}">
                <a16:creationId xmlns:a16="http://schemas.microsoft.com/office/drawing/2014/main" id="{317F45F3-6F48-6F42-A7BA-65ADD68A9070}"/>
              </a:ext>
            </a:extLst>
          </p:cNvPr>
          <p:cNvSpPr/>
          <p:nvPr userDrawn="1"/>
        </p:nvSpPr>
        <p:spPr>
          <a:xfrm>
            <a:off x="11766344" y="-425656"/>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604DDB7C-D9FD-AA47-A0F8-F9D521C5A85C}"/>
              </a:ext>
            </a:extLst>
          </p:cNvPr>
          <p:cNvSpPr/>
          <p:nvPr userDrawn="1"/>
        </p:nvSpPr>
        <p:spPr>
          <a:xfrm>
            <a:off x="11307259" y="166218"/>
            <a:ext cx="259437" cy="259437"/>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D75CE759-FA11-5640-A686-FC486C4B9514}"/>
              </a:ext>
            </a:extLst>
          </p:cNvPr>
          <p:cNvGrpSpPr/>
          <p:nvPr userDrawn="1"/>
        </p:nvGrpSpPr>
        <p:grpSpPr>
          <a:xfrm>
            <a:off x="11516144" y="6129202"/>
            <a:ext cx="939800" cy="1790032"/>
            <a:chOff x="11196346" y="4180370"/>
            <a:chExt cx="939800" cy="1790032"/>
          </a:xfrm>
        </p:grpSpPr>
        <p:pic>
          <p:nvPicPr>
            <p:cNvPr id="19" name="Grafik 18">
              <a:extLst>
                <a:ext uri="{FF2B5EF4-FFF2-40B4-BE49-F238E27FC236}">
                  <a16:creationId xmlns:a16="http://schemas.microsoft.com/office/drawing/2014/main" id="{D33E32C2-A71E-D147-BC26-E8CC5305D3E2}"/>
                </a:ext>
              </a:extLst>
            </p:cNvPr>
            <p:cNvPicPr>
              <a:picLocks noChangeAspect="1"/>
            </p:cNvPicPr>
            <p:nvPr userDrawn="1"/>
          </p:nvPicPr>
          <p:blipFill>
            <a:blip r:embed="rId3"/>
            <a:stretch>
              <a:fillRect/>
            </a:stretch>
          </p:blipFill>
          <p:spPr>
            <a:xfrm>
              <a:off x="11196346" y="5030602"/>
              <a:ext cx="939800" cy="939800"/>
            </a:xfrm>
            <a:prstGeom prst="rect">
              <a:avLst/>
            </a:prstGeom>
          </p:spPr>
        </p:pic>
        <p:pic>
          <p:nvPicPr>
            <p:cNvPr id="20" name="Grafik 19">
              <a:extLst>
                <a:ext uri="{FF2B5EF4-FFF2-40B4-BE49-F238E27FC236}">
                  <a16:creationId xmlns:a16="http://schemas.microsoft.com/office/drawing/2014/main" id="{28E5E4C7-0C1B-BC46-9DC2-95DA688EBB40}"/>
                </a:ext>
              </a:extLst>
            </p:cNvPr>
            <p:cNvPicPr>
              <a:picLocks noChangeAspect="1"/>
            </p:cNvPicPr>
            <p:nvPr userDrawn="1"/>
          </p:nvPicPr>
          <p:blipFill>
            <a:blip r:embed="rId3"/>
            <a:stretch>
              <a:fillRect/>
            </a:stretch>
          </p:blipFill>
          <p:spPr>
            <a:xfrm>
              <a:off x="11196346" y="4180370"/>
              <a:ext cx="939800" cy="939800"/>
            </a:xfrm>
            <a:prstGeom prst="rect">
              <a:avLst/>
            </a:prstGeom>
          </p:spPr>
        </p:pic>
      </p:grpSp>
      <p:sp>
        <p:nvSpPr>
          <p:cNvPr id="27" name="Oval 26">
            <a:extLst>
              <a:ext uri="{FF2B5EF4-FFF2-40B4-BE49-F238E27FC236}">
                <a16:creationId xmlns:a16="http://schemas.microsoft.com/office/drawing/2014/main" id="{05AD62D7-C6C8-D642-83A2-BF78400783C2}"/>
              </a:ext>
            </a:extLst>
          </p:cNvPr>
          <p:cNvSpPr/>
          <p:nvPr userDrawn="1"/>
        </p:nvSpPr>
        <p:spPr>
          <a:xfrm>
            <a:off x="1210639" y="6440365"/>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platzhalter 2">
            <a:extLst>
              <a:ext uri="{FF2B5EF4-FFF2-40B4-BE49-F238E27FC236}">
                <a16:creationId xmlns:a16="http://schemas.microsoft.com/office/drawing/2014/main" id="{06E69C35-CBB9-5140-AEAC-2FDADBDC9F47}"/>
              </a:ext>
            </a:extLst>
          </p:cNvPr>
          <p:cNvSpPr>
            <a:spLocks noGrp="1"/>
          </p:cNvSpPr>
          <p:nvPr>
            <p:ph type="body" idx="10"/>
          </p:nvPr>
        </p:nvSpPr>
        <p:spPr>
          <a:xfrm>
            <a:off x="6231000" y="898200"/>
            <a:ext cx="5061600" cy="5061600"/>
          </a:xfrm>
          <a:prstGeom prst="ellipse">
            <a:avLst/>
          </a:prstGeom>
          <a:solidFill>
            <a:srgbClr val="003DA5"/>
          </a:solidFill>
        </p:spPr>
        <p:txBody>
          <a:bodyPr lIns="72000" tIns="72000" rIns="72000" bIns="72000" anchor="ctr" anchorCtr="0">
            <a:normAutofit/>
          </a:bodyPr>
          <a:lstStyle>
            <a:lvl1pPr marL="0" indent="0" algn="ctr">
              <a:lnSpc>
                <a:spcPct val="120000"/>
              </a:lnSpc>
              <a:spcBef>
                <a:spcPts val="0"/>
              </a:spcBef>
              <a:spcAft>
                <a:spcPts val="6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685856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bschnittsüberschrift mit Bi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B9590282-C2A7-D74E-966B-CAE5F76FA2F1}"/>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816A1DDB-DD6C-5842-85EB-49FC32307C5D}"/>
              </a:ext>
            </a:extLst>
          </p:cNvPr>
          <p:cNvSpPr>
            <a:spLocks noGrp="1"/>
          </p:cNvSpPr>
          <p:nvPr>
            <p:ph type="title"/>
          </p:nvPr>
        </p:nvSpPr>
        <p:spPr>
          <a:xfrm>
            <a:off x="1806801" y="1603028"/>
            <a:ext cx="8652476" cy="2088216"/>
          </a:xfrm>
        </p:spPr>
        <p:txBody>
          <a:bodyPr anchor="b">
            <a:normAutofit/>
          </a:bodyPr>
          <a:lstStyle>
            <a:lvl1pPr algn="l">
              <a:defRPr sz="4400" b="1" i="0">
                <a:solidFill>
                  <a:schemeClr val="bg1"/>
                </a:solidFill>
                <a:latin typeface="Montserrat" pitchFamily="2" charset="77"/>
              </a:defRPr>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2C1AEC38-A851-1945-9F1F-132C990FB0FE}"/>
              </a:ext>
            </a:extLst>
          </p:cNvPr>
          <p:cNvSpPr>
            <a:spLocks noGrp="1"/>
          </p:cNvSpPr>
          <p:nvPr>
            <p:ph type="body" idx="1"/>
          </p:nvPr>
        </p:nvSpPr>
        <p:spPr>
          <a:xfrm>
            <a:off x="1806800" y="3887112"/>
            <a:ext cx="8652476" cy="1518631"/>
          </a:xfrm>
        </p:spPr>
        <p:txBody>
          <a:bodyPr>
            <a:normAutofit/>
          </a:bodyPr>
          <a:lstStyle>
            <a:lvl1pPr marL="0" indent="0" algn="l">
              <a:lnSpc>
                <a:spcPct val="150000"/>
              </a:lnSpc>
              <a:buNone/>
              <a:defRPr sz="1800">
                <a:solidFill>
                  <a:srgbClr val="FFC72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3" name="Grafik 12">
            <a:extLst>
              <a:ext uri="{FF2B5EF4-FFF2-40B4-BE49-F238E27FC236}">
                <a16:creationId xmlns:a16="http://schemas.microsoft.com/office/drawing/2014/main" id="{86643245-E6F9-B748-BC14-530A37127FA6}"/>
              </a:ext>
            </a:extLst>
          </p:cNvPr>
          <p:cNvPicPr>
            <a:picLocks noChangeAspect="1"/>
          </p:cNvPicPr>
          <p:nvPr userDrawn="1"/>
        </p:nvPicPr>
        <p:blipFill>
          <a:blip r:embed="rId2"/>
          <a:stretch>
            <a:fillRect/>
          </a:stretch>
        </p:blipFill>
        <p:spPr>
          <a:xfrm>
            <a:off x="-1035255" y="5030602"/>
            <a:ext cx="2647950" cy="2647950"/>
          </a:xfrm>
          <a:prstGeom prst="rect">
            <a:avLst/>
          </a:prstGeom>
        </p:spPr>
      </p:pic>
      <p:sp>
        <p:nvSpPr>
          <p:cNvPr id="17" name="Oval 16">
            <a:extLst>
              <a:ext uri="{FF2B5EF4-FFF2-40B4-BE49-F238E27FC236}">
                <a16:creationId xmlns:a16="http://schemas.microsoft.com/office/drawing/2014/main" id="{317F45F3-6F48-6F42-A7BA-65ADD68A9070}"/>
              </a:ext>
            </a:extLst>
          </p:cNvPr>
          <p:cNvSpPr/>
          <p:nvPr userDrawn="1"/>
        </p:nvSpPr>
        <p:spPr>
          <a:xfrm>
            <a:off x="11766344" y="-425656"/>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604DDB7C-D9FD-AA47-A0F8-F9D521C5A85C}"/>
              </a:ext>
            </a:extLst>
          </p:cNvPr>
          <p:cNvSpPr/>
          <p:nvPr userDrawn="1"/>
        </p:nvSpPr>
        <p:spPr>
          <a:xfrm>
            <a:off x="11307259" y="166218"/>
            <a:ext cx="259437" cy="259437"/>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D75CE759-FA11-5640-A686-FC486C4B9514}"/>
              </a:ext>
            </a:extLst>
          </p:cNvPr>
          <p:cNvGrpSpPr/>
          <p:nvPr userDrawn="1"/>
        </p:nvGrpSpPr>
        <p:grpSpPr>
          <a:xfrm>
            <a:off x="11516144" y="6129202"/>
            <a:ext cx="939800" cy="1790032"/>
            <a:chOff x="11196346" y="4180370"/>
            <a:chExt cx="939800" cy="1790032"/>
          </a:xfrm>
        </p:grpSpPr>
        <p:pic>
          <p:nvPicPr>
            <p:cNvPr id="19" name="Grafik 18">
              <a:extLst>
                <a:ext uri="{FF2B5EF4-FFF2-40B4-BE49-F238E27FC236}">
                  <a16:creationId xmlns:a16="http://schemas.microsoft.com/office/drawing/2014/main" id="{D33E32C2-A71E-D147-BC26-E8CC5305D3E2}"/>
                </a:ext>
              </a:extLst>
            </p:cNvPr>
            <p:cNvPicPr>
              <a:picLocks noChangeAspect="1"/>
            </p:cNvPicPr>
            <p:nvPr userDrawn="1"/>
          </p:nvPicPr>
          <p:blipFill>
            <a:blip r:embed="rId3"/>
            <a:stretch>
              <a:fillRect/>
            </a:stretch>
          </p:blipFill>
          <p:spPr>
            <a:xfrm>
              <a:off x="11196346" y="5030602"/>
              <a:ext cx="939800" cy="939800"/>
            </a:xfrm>
            <a:prstGeom prst="rect">
              <a:avLst/>
            </a:prstGeom>
          </p:spPr>
        </p:pic>
        <p:pic>
          <p:nvPicPr>
            <p:cNvPr id="20" name="Grafik 19">
              <a:extLst>
                <a:ext uri="{FF2B5EF4-FFF2-40B4-BE49-F238E27FC236}">
                  <a16:creationId xmlns:a16="http://schemas.microsoft.com/office/drawing/2014/main" id="{28E5E4C7-0C1B-BC46-9DC2-95DA688EBB40}"/>
                </a:ext>
              </a:extLst>
            </p:cNvPr>
            <p:cNvPicPr>
              <a:picLocks noChangeAspect="1"/>
            </p:cNvPicPr>
            <p:nvPr userDrawn="1"/>
          </p:nvPicPr>
          <p:blipFill>
            <a:blip r:embed="rId3"/>
            <a:stretch>
              <a:fillRect/>
            </a:stretch>
          </p:blipFill>
          <p:spPr>
            <a:xfrm>
              <a:off x="11196346" y="4180370"/>
              <a:ext cx="939800" cy="939800"/>
            </a:xfrm>
            <a:prstGeom prst="rect">
              <a:avLst/>
            </a:prstGeom>
          </p:spPr>
        </p:pic>
      </p:grpSp>
      <p:sp>
        <p:nvSpPr>
          <p:cNvPr id="27" name="Oval 26">
            <a:extLst>
              <a:ext uri="{FF2B5EF4-FFF2-40B4-BE49-F238E27FC236}">
                <a16:creationId xmlns:a16="http://schemas.microsoft.com/office/drawing/2014/main" id="{05AD62D7-C6C8-D642-83A2-BF78400783C2}"/>
              </a:ext>
            </a:extLst>
          </p:cNvPr>
          <p:cNvSpPr/>
          <p:nvPr userDrawn="1"/>
        </p:nvSpPr>
        <p:spPr>
          <a:xfrm>
            <a:off x="1210639" y="6440365"/>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a:extLst>
              <a:ext uri="{FF2B5EF4-FFF2-40B4-BE49-F238E27FC236}">
                <a16:creationId xmlns:a16="http://schemas.microsoft.com/office/drawing/2014/main" id="{617C3DAF-9C6E-354E-BCF2-B2DAF61298C9}"/>
              </a:ext>
            </a:extLst>
          </p:cNvPr>
          <p:cNvSpPr txBox="1"/>
          <p:nvPr userDrawn="1"/>
        </p:nvSpPr>
        <p:spPr>
          <a:xfrm>
            <a:off x="13164671" y="268941"/>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212680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Abschnittsüberschrift ohne Bi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B9590282-C2A7-D74E-966B-CAE5F76FA2F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816A1DDB-DD6C-5842-85EB-49FC32307C5D}"/>
              </a:ext>
            </a:extLst>
          </p:cNvPr>
          <p:cNvSpPr>
            <a:spLocks noGrp="1"/>
          </p:cNvSpPr>
          <p:nvPr>
            <p:ph type="title"/>
          </p:nvPr>
        </p:nvSpPr>
        <p:spPr>
          <a:xfrm>
            <a:off x="1806801" y="1603028"/>
            <a:ext cx="8652476" cy="2088216"/>
          </a:xfrm>
        </p:spPr>
        <p:txBody>
          <a:bodyPr anchor="b">
            <a:normAutofit/>
          </a:bodyPr>
          <a:lstStyle>
            <a:lvl1pPr algn="l">
              <a:defRPr sz="4400" b="1" i="0">
                <a:solidFill>
                  <a:schemeClr val="bg1"/>
                </a:solidFill>
                <a:latin typeface="Montserrat" pitchFamily="2" charset="77"/>
              </a:defRPr>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2C1AEC38-A851-1945-9F1F-132C990FB0FE}"/>
              </a:ext>
            </a:extLst>
          </p:cNvPr>
          <p:cNvSpPr>
            <a:spLocks noGrp="1"/>
          </p:cNvSpPr>
          <p:nvPr>
            <p:ph type="body" idx="1"/>
          </p:nvPr>
        </p:nvSpPr>
        <p:spPr>
          <a:xfrm>
            <a:off x="1806800" y="3887112"/>
            <a:ext cx="8652476" cy="1518631"/>
          </a:xfrm>
        </p:spPr>
        <p:txBody>
          <a:bodyPr>
            <a:normAutofit/>
          </a:bodyPr>
          <a:lstStyle>
            <a:lvl1pPr marL="0" indent="0" algn="l">
              <a:lnSpc>
                <a:spcPct val="150000"/>
              </a:lnSpc>
              <a:buNone/>
              <a:defRPr sz="1800">
                <a:solidFill>
                  <a:srgbClr val="FFC72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3" name="Grafik 12">
            <a:extLst>
              <a:ext uri="{FF2B5EF4-FFF2-40B4-BE49-F238E27FC236}">
                <a16:creationId xmlns:a16="http://schemas.microsoft.com/office/drawing/2014/main" id="{86643245-E6F9-B748-BC14-530A37127FA6}"/>
              </a:ext>
            </a:extLst>
          </p:cNvPr>
          <p:cNvPicPr>
            <a:picLocks noChangeAspect="1"/>
          </p:cNvPicPr>
          <p:nvPr userDrawn="1"/>
        </p:nvPicPr>
        <p:blipFill>
          <a:blip r:embed="rId2"/>
          <a:stretch>
            <a:fillRect/>
          </a:stretch>
        </p:blipFill>
        <p:spPr>
          <a:xfrm>
            <a:off x="-1035255" y="5030602"/>
            <a:ext cx="2647950" cy="2647950"/>
          </a:xfrm>
          <a:prstGeom prst="rect">
            <a:avLst/>
          </a:prstGeom>
        </p:spPr>
      </p:pic>
      <p:sp>
        <p:nvSpPr>
          <p:cNvPr id="17" name="Oval 16">
            <a:extLst>
              <a:ext uri="{FF2B5EF4-FFF2-40B4-BE49-F238E27FC236}">
                <a16:creationId xmlns:a16="http://schemas.microsoft.com/office/drawing/2014/main" id="{317F45F3-6F48-6F42-A7BA-65ADD68A9070}"/>
              </a:ext>
            </a:extLst>
          </p:cNvPr>
          <p:cNvSpPr/>
          <p:nvPr userDrawn="1"/>
        </p:nvSpPr>
        <p:spPr>
          <a:xfrm>
            <a:off x="11766344" y="-425656"/>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604DDB7C-D9FD-AA47-A0F8-F9D521C5A85C}"/>
              </a:ext>
            </a:extLst>
          </p:cNvPr>
          <p:cNvSpPr/>
          <p:nvPr userDrawn="1"/>
        </p:nvSpPr>
        <p:spPr>
          <a:xfrm>
            <a:off x="11307259" y="166218"/>
            <a:ext cx="259437" cy="259437"/>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D75CE759-FA11-5640-A686-FC486C4B9514}"/>
              </a:ext>
            </a:extLst>
          </p:cNvPr>
          <p:cNvGrpSpPr/>
          <p:nvPr userDrawn="1"/>
        </p:nvGrpSpPr>
        <p:grpSpPr>
          <a:xfrm>
            <a:off x="11516144" y="6129202"/>
            <a:ext cx="939800" cy="1790032"/>
            <a:chOff x="11196346" y="4180370"/>
            <a:chExt cx="939800" cy="1790032"/>
          </a:xfrm>
        </p:grpSpPr>
        <p:pic>
          <p:nvPicPr>
            <p:cNvPr id="19" name="Grafik 18">
              <a:extLst>
                <a:ext uri="{FF2B5EF4-FFF2-40B4-BE49-F238E27FC236}">
                  <a16:creationId xmlns:a16="http://schemas.microsoft.com/office/drawing/2014/main" id="{D33E32C2-A71E-D147-BC26-E8CC5305D3E2}"/>
                </a:ext>
              </a:extLst>
            </p:cNvPr>
            <p:cNvPicPr>
              <a:picLocks noChangeAspect="1"/>
            </p:cNvPicPr>
            <p:nvPr userDrawn="1"/>
          </p:nvPicPr>
          <p:blipFill>
            <a:blip r:embed="rId3"/>
            <a:stretch>
              <a:fillRect/>
            </a:stretch>
          </p:blipFill>
          <p:spPr>
            <a:xfrm>
              <a:off x="11196346" y="5030602"/>
              <a:ext cx="939800" cy="939800"/>
            </a:xfrm>
            <a:prstGeom prst="rect">
              <a:avLst/>
            </a:prstGeom>
          </p:spPr>
        </p:pic>
        <p:pic>
          <p:nvPicPr>
            <p:cNvPr id="20" name="Grafik 19">
              <a:extLst>
                <a:ext uri="{FF2B5EF4-FFF2-40B4-BE49-F238E27FC236}">
                  <a16:creationId xmlns:a16="http://schemas.microsoft.com/office/drawing/2014/main" id="{28E5E4C7-0C1B-BC46-9DC2-95DA688EBB40}"/>
                </a:ext>
              </a:extLst>
            </p:cNvPr>
            <p:cNvPicPr>
              <a:picLocks noChangeAspect="1"/>
            </p:cNvPicPr>
            <p:nvPr userDrawn="1"/>
          </p:nvPicPr>
          <p:blipFill>
            <a:blip r:embed="rId3"/>
            <a:stretch>
              <a:fillRect/>
            </a:stretch>
          </p:blipFill>
          <p:spPr>
            <a:xfrm>
              <a:off x="11196346" y="4180370"/>
              <a:ext cx="939800" cy="939800"/>
            </a:xfrm>
            <a:prstGeom prst="rect">
              <a:avLst/>
            </a:prstGeom>
          </p:spPr>
        </p:pic>
      </p:grpSp>
      <p:sp>
        <p:nvSpPr>
          <p:cNvPr id="27" name="Oval 26">
            <a:extLst>
              <a:ext uri="{FF2B5EF4-FFF2-40B4-BE49-F238E27FC236}">
                <a16:creationId xmlns:a16="http://schemas.microsoft.com/office/drawing/2014/main" id="{05AD62D7-C6C8-D642-83A2-BF78400783C2}"/>
              </a:ext>
            </a:extLst>
          </p:cNvPr>
          <p:cNvSpPr/>
          <p:nvPr userDrawn="1"/>
        </p:nvSpPr>
        <p:spPr>
          <a:xfrm>
            <a:off x="1210639" y="6440365"/>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96485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_Abschnittsüberschrift ohne Bild">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B9590282-C2A7-D74E-966B-CAE5F76FA2F1}"/>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816A1DDB-DD6C-5842-85EB-49FC32307C5D}"/>
              </a:ext>
            </a:extLst>
          </p:cNvPr>
          <p:cNvSpPr>
            <a:spLocks noGrp="1"/>
          </p:cNvSpPr>
          <p:nvPr>
            <p:ph type="title"/>
          </p:nvPr>
        </p:nvSpPr>
        <p:spPr>
          <a:xfrm>
            <a:off x="1806801" y="1603028"/>
            <a:ext cx="8652476" cy="2088216"/>
          </a:xfrm>
        </p:spPr>
        <p:txBody>
          <a:bodyPr anchor="b">
            <a:normAutofit/>
          </a:bodyPr>
          <a:lstStyle>
            <a:lvl1pPr algn="l">
              <a:defRPr sz="4400" b="1" i="0">
                <a:solidFill>
                  <a:schemeClr val="bg1"/>
                </a:solidFill>
                <a:latin typeface="Montserrat" pitchFamily="2" charset="77"/>
              </a:defRPr>
            </a:lvl1pPr>
          </a:lstStyle>
          <a:p>
            <a:r>
              <a:rPr lang="de-DE"/>
              <a:t>Mastertitelformat bearbeiten</a:t>
            </a:r>
            <a:endParaRPr lang="de-DE" dirty="0"/>
          </a:p>
        </p:txBody>
      </p:sp>
      <p:sp>
        <p:nvSpPr>
          <p:cNvPr id="3" name="Textplatzhalter 2">
            <a:extLst>
              <a:ext uri="{FF2B5EF4-FFF2-40B4-BE49-F238E27FC236}">
                <a16:creationId xmlns:a16="http://schemas.microsoft.com/office/drawing/2014/main" id="{2C1AEC38-A851-1945-9F1F-132C990FB0FE}"/>
              </a:ext>
            </a:extLst>
          </p:cNvPr>
          <p:cNvSpPr>
            <a:spLocks noGrp="1"/>
          </p:cNvSpPr>
          <p:nvPr>
            <p:ph type="body" idx="1"/>
          </p:nvPr>
        </p:nvSpPr>
        <p:spPr>
          <a:xfrm>
            <a:off x="1806800" y="3887112"/>
            <a:ext cx="8652476" cy="1518631"/>
          </a:xfrm>
        </p:spPr>
        <p:txBody>
          <a:bodyPr>
            <a:normAutofit/>
          </a:bodyPr>
          <a:lstStyle>
            <a:lvl1pPr marL="0" indent="0" algn="l">
              <a:lnSpc>
                <a:spcPct val="150000"/>
              </a:lnSpc>
              <a:buNone/>
              <a:defRPr sz="1800">
                <a:solidFill>
                  <a:srgbClr val="FFC72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pic>
        <p:nvPicPr>
          <p:cNvPr id="13" name="Grafik 12">
            <a:extLst>
              <a:ext uri="{FF2B5EF4-FFF2-40B4-BE49-F238E27FC236}">
                <a16:creationId xmlns:a16="http://schemas.microsoft.com/office/drawing/2014/main" id="{86643245-E6F9-B748-BC14-530A37127FA6}"/>
              </a:ext>
            </a:extLst>
          </p:cNvPr>
          <p:cNvPicPr>
            <a:picLocks noChangeAspect="1"/>
          </p:cNvPicPr>
          <p:nvPr userDrawn="1"/>
        </p:nvPicPr>
        <p:blipFill>
          <a:blip r:embed="rId2"/>
          <a:stretch>
            <a:fillRect/>
          </a:stretch>
        </p:blipFill>
        <p:spPr>
          <a:xfrm>
            <a:off x="-1035255" y="5030602"/>
            <a:ext cx="2647950" cy="2647950"/>
          </a:xfrm>
          <a:prstGeom prst="rect">
            <a:avLst/>
          </a:prstGeom>
        </p:spPr>
      </p:pic>
      <p:sp>
        <p:nvSpPr>
          <p:cNvPr id="17" name="Oval 16">
            <a:extLst>
              <a:ext uri="{FF2B5EF4-FFF2-40B4-BE49-F238E27FC236}">
                <a16:creationId xmlns:a16="http://schemas.microsoft.com/office/drawing/2014/main" id="{317F45F3-6F48-6F42-A7BA-65ADD68A9070}"/>
              </a:ext>
            </a:extLst>
          </p:cNvPr>
          <p:cNvSpPr/>
          <p:nvPr userDrawn="1"/>
        </p:nvSpPr>
        <p:spPr>
          <a:xfrm>
            <a:off x="11766344" y="-425656"/>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604DDB7C-D9FD-AA47-A0F8-F9D521C5A85C}"/>
              </a:ext>
            </a:extLst>
          </p:cNvPr>
          <p:cNvSpPr/>
          <p:nvPr userDrawn="1"/>
        </p:nvSpPr>
        <p:spPr>
          <a:xfrm>
            <a:off x="11307259" y="166218"/>
            <a:ext cx="259437" cy="259437"/>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D75CE759-FA11-5640-A686-FC486C4B9514}"/>
              </a:ext>
            </a:extLst>
          </p:cNvPr>
          <p:cNvGrpSpPr/>
          <p:nvPr userDrawn="1"/>
        </p:nvGrpSpPr>
        <p:grpSpPr>
          <a:xfrm>
            <a:off x="11516144" y="6129202"/>
            <a:ext cx="939800" cy="1790032"/>
            <a:chOff x="11196346" y="4180370"/>
            <a:chExt cx="939800" cy="1790032"/>
          </a:xfrm>
        </p:grpSpPr>
        <p:pic>
          <p:nvPicPr>
            <p:cNvPr id="19" name="Grafik 18">
              <a:extLst>
                <a:ext uri="{FF2B5EF4-FFF2-40B4-BE49-F238E27FC236}">
                  <a16:creationId xmlns:a16="http://schemas.microsoft.com/office/drawing/2014/main" id="{D33E32C2-A71E-D147-BC26-E8CC5305D3E2}"/>
                </a:ext>
              </a:extLst>
            </p:cNvPr>
            <p:cNvPicPr>
              <a:picLocks noChangeAspect="1"/>
            </p:cNvPicPr>
            <p:nvPr userDrawn="1"/>
          </p:nvPicPr>
          <p:blipFill>
            <a:blip r:embed="rId3"/>
            <a:stretch>
              <a:fillRect/>
            </a:stretch>
          </p:blipFill>
          <p:spPr>
            <a:xfrm>
              <a:off x="11196346" y="5030602"/>
              <a:ext cx="939800" cy="939800"/>
            </a:xfrm>
            <a:prstGeom prst="rect">
              <a:avLst/>
            </a:prstGeom>
          </p:spPr>
        </p:pic>
        <p:pic>
          <p:nvPicPr>
            <p:cNvPr id="20" name="Grafik 19">
              <a:extLst>
                <a:ext uri="{FF2B5EF4-FFF2-40B4-BE49-F238E27FC236}">
                  <a16:creationId xmlns:a16="http://schemas.microsoft.com/office/drawing/2014/main" id="{28E5E4C7-0C1B-BC46-9DC2-95DA688EBB40}"/>
                </a:ext>
              </a:extLst>
            </p:cNvPr>
            <p:cNvPicPr>
              <a:picLocks noChangeAspect="1"/>
            </p:cNvPicPr>
            <p:nvPr userDrawn="1"/>
          </p:nvPicPr>
          <p:blipFill>
            <a:blip r:embed="rId3"/>
            <a:stretch>
              <a:fillRect/>
            </a:stretch>
          </p:blipFill>
          <p:spPr>
            <a:xfrm>
              <a:off x="11196346" y="4180370"/>
              <a:ext cx="939800" cy="939800"/>
            </a:xfrm>
            <a:prstGeom prst="rect">
              <a:avLst/>
            </a:prstGeom>
          </p:spPr>
        </p:pic>
      </p:grpSp>
      <p:sp>
        <p:nvSpPr>
          <p:cNvPr id="27" name="Oval 26">
            <a:extLst>
              <a:ext uri="{FF2B5EF4-FFF2-40B4-BE49-F238E27FC236}">
                <a16:creationId xmlns:a16="http://schemas.microsoft.com/office/drawing/2014/main" id="{05AD62D7-C6C8-D642-83A2-BF78400783C2}"/>
              </a:ext>
            </a:extLst>
          </p:cNvPr>
          <p:cNvSpPr/>
          <p:nvPr userDrawn="1"/>
        </p:nvSpPr>
        <p:spPr>
          <a:xfrm>
            <a:off x="1210639" y="6440365"/>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a:extLst>
              <a:ext uri="{FF2B5EF4-FFF2-40B4-BE49-F238E27FC236}">
                <a16:creationId xmlns:a16="http://schemas.microsoft.com/office/drawing/2014/main" id="{6DA5AED2-3EDD-FF4F-96A7-43D25C99E913}"/>
              </a:ext>
            </a:extLst>
          </p:cNvPr>
          <p:cNvPicPr>
            <a:picLocks noChangeAspect="1"/>
          </p:cNvPicPr>
          <p:nvPr userDrawn="1"/>
        </p:nvPicPr>
        <p:blipFill>
          <a:blip r:embed="rId4"/>
          <a:srcRect/>
          <a:stretch/>
        </p:blipFill>
        <p:spPr>
          <a:xfrm>
            <a:off x="918865" y="538684"/>
            <a:ext cx="2224594" cy="641206"/>
          </a:xfrm>
          <a:prstGeom prst="rect">
            <a:avLst/>
          </a:prstGeom>
        </p:spPr>
      </p:pic>
    </p:spTree>
    <p:extLst>
      <p:ext uri="{BB962C8B-B14F-4D97-AF65-F5344CB8AC3E}">
        <p14:creationId xmlns:p14="http://schemas.microsoft.com/office/powerpoint/2010/main" val="3141522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Layout für Konta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0E473-6DCC-E14D-AECB-BB96520207A1}"/>
              </a:ext>
            </a:extLst>
          </p:cNvPr>
          <p:cNvSpPr>
            <a:spLocks noGrp="1"/>
          </p:cNvSpPr>
          <p:nvPr>
            <p:ph type="title"/>
          </p:nvPr>
        </p:nvSpPr>
        <p:spPr>
          <a:xfrm>
            <a:off x="899400" y="1395903"/>
            <a:ext cx="10393200" cy="1293613"/>
          </a:xfrm>
        </p:spPr>
        <p:txBody>
          <a:bodyPr anchor="t" anchorCtr="0"/>
          <a:lstStyle>
            <a:lvl1pPr>
              <a:defRPr b="1" i="0">
                <a:latin typeface="Montserrat" pitchFamily="2" charset="77"/>
              </a:defRPr>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8FC039A1-154E-5848-B777-48B6CA1A0757}"/>
              </a:ext>
            </a:extLst>
          </p:cNvPr>
          <p:cNvSpPr>
            <a:spLocks noGrp="1"/>
          </p:cNvSpPr>
          <p:nvPr>
            <p:ph type="dt" sz="half" idx="10"/>
          </p:nvPr>
        </p:nvSpPr>
        <p:spPr>
          <a:xfrm>
            <a:off x="2520884" y="6286355"/>
            <a:ext cx="1040465" cy="404342"/>
          </a:xfrm>
        </p:spPr>
        <p:txBody>
          <a:bodyPr lIns="0" tIns="0" rIns="0" bIns="0" anchor="b" anchorCtr="0"/>
          <a:lstStyle/>
          <a:p>
            <a:fld id="{DA3E2895-EEF2-3D4F-928A-96E2A269F860}" type="datetime1">
              <a:rPr lang="de-DE" smtClean="0"/>
              <a:t>01.08.2024</a:t>
            </a:fld>
            <a:endParaRPr lang="de-DE"/>
          </a:p>
        </p:txBody>
      </p:sp>
      <p:sp>
        <p:nvSpPr>
          <p:cNvPr id="4" name="Fußzeilenplatzhalter 3">
            <a:extLst>
              <a:ext uri="{FF2B5EF4-FFF2-40B4-BE49-F238E27FC236}">
                <a16:creationId xmlns:a16="http://schemas.microsoft.com/office/drawing/2014/main" id="{70A79BB5-F88C-1B4E-9ED9-1628C2A790A5}"/>
              </a:ext>
            </a:extLst>
          </p:cNvPr>
          <p:cNvSpPr>
            <a:spLocks noGrp="1"/>
          </p:cNvSpPr>
          <p:nvPr>
            <p:ph type="ftr" sz="quarter" idx="11"/>
          </p:nvPr>
        </p:nvSpPr>
        <p:spPr>
          <a:xfrm>
            <a:off x="3806697" y="6286353"/>
            <a:ext cx="4578606" cy="404344"/>
          </a:xfrm>
        </p:spPr>
        <p:txBody>
          <a:bodyPr lIns="0" tIns="0" rIns="0" bIns="0" anchor="b" anchorCtr="0"/>
          <a:lstStyle/>
          <a:p>
            <a:endParaRPr lang="de-DE" dirty="0"/>
          </a:p>
        </p:txBody>
      </p:sp>
      <p:sp>
        <p:nvSpPr>
          <p:cNvPr id="5" name="Foliennummernplatzhalter 4">
            <a:extLst>
              <a:ext uri="{FF2B5EF4-FFF2-40B4-BE49-F238E27FC236}">
                <a16:creationId xmlns:a16="http://schemas.microsoft.com/office/drawing/2014/main" id="{632EC245-DC18-D646-B500-8D89C7F79861}"/>
              </a:ext>
            </a:extLst>
          </p:cNvPr>
          <p:cNvSpPr>
            <a:spLocks noGrp="1"/>
          </p:cNvSpPr>
          <p:nvPr>
            <p:ph type="sldNum" sz="quarter" idx="12"/>
          </p:nvPr>
        </p:nvSpPr>
        <p:spPr>
          <a:xfrm>
            <a:off x="899400" y="6325572"/>
            <a:ext cx="1266760" cy="365125"/>
          </a:xfrm>
        </p:spPr>
        <p:txBody>
          <a:bodyPr lIns="0" tIns="0" rIns="0" bIns="0"/>
          <a:lstStyle>
            <a:lvl1pPr algn="l">
              <a:defRPr sz="3200" b="1" i="0">
                <a:solidFill>
                  <a:schemeClr val="bg1">
                    <a:lumMod val="95000"/>
                  </a:schemeClr>
                </a:solidFill>
                <a:latin typeface="Montserrat ExtraBold" pitchFamily="2" charset="77"/>
              </a:defRPr>
            </a:lvl1pPr>
          </a:lstStyle>
          <a:p>
            <a:fld id="{B1188AEA-BEB3-6A41-84BC-2C01C14A6A3C}" type="slidenum">
              <a:rPr lang="de-DE" smtClean="0"/>
              <a:pPr/>
              <a:t>‹Nr.›</a:t>
            </a:fld>
            <a:endParaRPr lang="de-DE" dirty="0"/>
          </a:p>
        </p:txBody>
      </p:sp>
      <p:sp>
        <p:nvSpPr>
          <p:cNvPr id="9" name="Textfeld 8">
            <a:hlinkClick r:id="rId2"/>
            <a:extLst>
              <a:ext uri="{FF2B5EF4-FFF2-40B4-BE49-F238E27FC236}">
                <a16:creationId xmlns:a16="http://schemas.microsoft.com/office/drawing/2014/main" id="{43B1E49B-C519-B147-949E-9179EA5CC04F}"/>
              </a:ext>
            </a:extLst>
          </p:cNvPr>
          <p:cNvSpPr txBox="1"/>
          <p:nvPr userDrawn="1"/>
        </p:nvSpPr>
        <p:spPr>
          <a:xfrm>
            <a:off x="9144693" y="6536809"/>
            <a:ext cx="2147907" cy="153888"/>
          </a:xfrm>
          <a:prstGeom prst="rect">
            <a:avLst/>
          </a:prstGeom>
          <a:noFill/>
        </p:spPr>
        <p:txBody>
          <a:bodyPr wrap="square" lIns="0" tIns="0" rIns="0" bIns="0" rtlCol="0">
            <a:spAutoFit/>
          </a:bodyPr>
          <a:lstStyle/>
          <a:p>
            <a:pPr algn="r"/>
            <a:r>
              <a:rPr lang="de-DE" sz="1000" b="1" i="0" dirty="0" err="1">
                <a:solidFill>
                  <a:schemeClr val="bg1">
                    <a:lumMod val="75000"/>
                  </a:schemeClr>
                </a:solidFill>
                <a:latin typeface="Montserrat" pitchFamily="2" charset="77"/>
              </a:rPr>
              <a:t>www.fulbright.de</a:t>
            </a:r>
            <a:endParaRPr lang="de-DE" sz="1000" b="1" i="0" dirty="0">
              <a:solidFill>
                <a:schemeClr val="bg1">
                  <a:lumMod val="75000"/>
                </a:schemeClr>
              </a:solidFill>
              <a:latin typeface="Montserrat" pitchFamily="2" charset="77"/>
            </a:endParaRPr>
          </a:p>
        </p:txBody>
      </p:sp>
      <p:pic>
        <p:nvPicPr>
          <p:cNvPr id="20" name="Grafik 19">
            <a:extLst>
              <a:ext uri="{FF2B5EF4-FFF2-40B4-BE49-F238E27FC236}">
                <a16:creationId xmlns:a16="http://schemas.microsoft.com/office/drawing/2014/main" id="{7B757432-E3A5-C04D-8C3C-22F8EA919DE0}"/>
              </a:ext>
            </a:extLst>
          </p:cNvPr>
          <p:cNvPicPr>
            <a:picLocks noChangeAspect="1"/>
          </p:cNvPicPr>
          <p:nvPr userDrawn="1"/>
        </p:nvPicPr>
        <p:blipFill>
          <a:blip r:embed="rId3"/>
          <a:srcRect/>
          <a:stretch/>
        </p:blipFill>
        <p:spPr>
          <a:xfrm>
            <a:off x="-1871224" y="4115093"/>
            <a:ext cx="2647950" cy="2647950"/>
          </a:xfrm>
          <a:prstGeom prst="rect">
            <a:avLst/>
          </a:prstGeom>
        </p:spPr>
      </p:pic>
      <p:pic>
        <p:nvPicPr>
          <p:cNvPr id="22" name="Grafik 21">
            <a:extLst>
              <a:ext uri="{FF2B5EF4-FFF2-40B4-BE49-F238E27FC236}">
                <a16:creationId xmlns:a16="http://schemas.microsoft.com/office/drawing/2014/main" id="{D888946C-9F7E-2C4C-AA2A-DE2BC1DDF713}"/>
              </a:ext>
            </a:extLst>
          </p:cNvPr>
          <p:cNvPicPr>
            <a:picLocks noChangeAspect="1"/>
          </p:cNvPicPr>
          <p:nvPr userDrawn="1"/>
        </p:nvPicPr>
        <p:blipFill>
          <a:blip r:embed="rId4"/>
          <a:srcRect/>
          <a:stretch/>
        </p:blipFill>
        <p:spPr>
          <a:xfrm>
            <a:off x="11568402" y="5221123"/>
            <a:ext cx="939800" cy="939800"/>
          </a:xfrm>
          <a:prstGeom prst="rect">
            <a:avLst/>
          </a:prstGeom>
        </p:spPr>
      </p:pic>
      <p:pic>
        <p:nvPicPr>
          <p:cNvPr id="24" name="Grafik 23">
            <a:extLst>
              <a:ext uri="{FF2B5EF4-FFF2-40B4-BE49-F238E27FC236}">
                <a16:creationId xmlns:a16="http://schemas.microsoft.com/office/drawing/2014/main" id="{18073F35-1371-1943-9441-0D1ACF4612CC}"/>
              </a:ext>
            </a:extLst>
          </p:cNvPr>
          <p:cNvPicPr>
            <a:picLocks noChangeAspect="1"/>
          </p:cNvPicPr>
          <p:nvPr userDrawn="1"/>
        </p:nvPicPr>
        <p:blipFill>
          <a:blip r:embed="rId5"/>
          <a:stretch>
            <a:fillRect/>
          </a:stretch>
        </p:blipFill>
        <p:spPr>
          <a:xfrm>
            <a:off x="8665085" y="-1230213"/>
            <a:ext cx="1762641" cy="1762641"/>
          </a:xfrm>
          <a:prstGeom prst="rect">
            <a:avLst/>
          </a:prstGeom>
        </p:spPr>
      </p:pic>
      <p:sp>
        <p:nvSpPr>
          <p:cNvPr id="27" name="Textplatzhalter 26">
            <a:extLst>
              <a:ext uri="{FF2B5EF4-FFF2-40B4-BE49-F238E27FC236}">
                <a16:creationId xmlns:a16="http://schemas.microsoft.com/office/drawing/2014/main" id="{FFF68291-71D3-1D41-B265-7BD1E33A2201}"/>
              </a:ext>
            </a:extLst>
          </p:cNvPr>
          <p:cNvSpPr>
            <a:spLocks noGrp="1"/>
          </p:cNvSpPr>
          <p:nvPr>
            <p:ph type="body" sz="quarter" idx="13"/>
          </p:nvPr>
        </p:nvSpPr>
        <p:spPr>
          <a:xfrm>
            <a:off x="899401" y="3084512"/>
            <a:ext cx="10393199" cy="2875287"/>
          </a:xfrm>
          <a:noFill/>
          <a:ln w="127000">
            <a:noFill/>
          </a:ln>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pic>
        <p:nvPicPr>
          <p:cNvPr id="28" name="Grafik 27">
            <a:hlinkClick r:id="rId6"/>
            <a:extLst>
              <a:ext uri="{FF2B5EF4-FFF2-40B4-BE49-F238E27FC236}">
                <a16:creationId xmlns:a16="http://schemas.microsoft.com/office/drawing/2014/main" id="{19D096CF-A4C3-3C4C-AA5F-6A348E7902B7}"/>
              </a:ext>
            </a:extLst>
          </p:cNvPr>
          <p:cNvPicPr>
            <a:picLocks noChangeAspect="1"/>
          </p:cNvPicPr>
          <p:nvPr userDrawn="1"/>
        </p:nvPicPr>
        <p:blipFill>
          <a:blip r:embed="rId7" cstate="screen">
            <a:alphaModFix amt="20000"/>
            <a:extLst>
              <a:ext uri="{28A0092B-C50C-407E-A947-70E740481C1C}">
                <a14:useLocalDpi xmlns:a14="http://schemas.microsoft.com/office/drawing/2010/main"/>
              </a:ext>
            </a:extLst>
          </a:blip>
          <a:stretch>
            <a:fillRect/>
          </a:stretch>
        </p:blipFill>
        <p:spPr>
          <a:xfrm>
            <a:off x="10352800" y="641930"/>
            <a:ext cx="149494" cy="149494"/>
          </a:xfrm>
          <a:prstGeom prst="rect">
            <a:avLst/>
          </a:prstGeom>
        </p:spPr>
      </p:pic>
      <p:pic>
        <p:nvPicPr>
          <p:cNvPr id="29" name="Grafik 28">
            <a:hlinkClick r:id="rId8"/>
            <a:extLst>
              <a:ext uri="{FF2B5EF4-FFF2-40B4-BE49-F238E27FC236}">
                <a16:creationId xmlns:a16="http://schemas.microsoft.com/office/drawing/2014/main" id="{A590C1EA-387A-614D-8687-EA3E8602ADEF}"/>
              </a:ext>
            </a:extLst>
          </p:cNvPr>
          <p:cNvPicPr>
            <a:picLocks noChangeAspect="1"/>
          </p:cNvPicPr>
          <p:nvPr userDrawn="1"/>
        </p:nvPicPr>
        <p:blipFill>
          <a:blip r:embed="rId9" cstate="screen">
            <a:alphaModFix amt="20000"/>
            <a:extLst>
              <a:ext uri="{28A0092B-C50C-407E-A947-70E740481C1C}">
                <a14:useLocalDpi xmlns:a14="http://schemas.microsoft.com/office/drawing/2010/main"/>
              </a:ext>
            </a:extLst>
          </a:blip>
          <a:stretch>
            <a:fillRect/>
          </a:stretch>
        </p:blipFill>
        <p:spPr>
          <a:xfrm>
            <a:off x="10604779" y="641930"/>
            <a:ext cx="149494" cy="149494"/>
          </a:xfrm>
          <a:prstGeom prst="rect">
            <a:avLst/>
          </a:prstGeom>
        </p:spPr>
      </p:pic>
      <p:pic>
        <p:nvPicPr>
          <p:cNvPr id="30" name="Grafik 29" descr="Ein Bild, das Text, dunkel enthält.&#10;&#10;Automatisch generierte Beschreibung">
            <a:hlinkClick r:id="rId10"/>
            <a:extLst>
              <a:ext uri="{FF2B5EF4-FFF2-40B4-BE49-F238E27FC236}">
                <a16:creationId xmlns:a16="http://schemas.microsoft.com/office/drawing/2014/main" id="{125C2F67-BC76-6A41-AEED-ED9CC53F7203}"/>
              </a:ext>
            </a:extLst>
          </p:cNvPr>
          <p:cNvPicPr>
            <a:picLocks noChangeAspect="1"/>
          </p:cNvPicPr>
          <p:nvPr userDrawn="1"/>
        </p:nvPicPr>
        <p:blipFill>
          <a:blip r:embed="rId11" cstate="screen">
            <a:alphaModFix amt="20000"/>
            <a:extLst>
              <a:ext uri="{28A0092B-C50C-407E-A947-70E740481C1C}">
                <a14:useLocalDpi xmlns:a14="http://schemas.microsoft.com/office/drawing/2010/main"/>
              </a:ext>
            </a:extLst>
          </a:blip>
          <a:stretch>
            <a:fillRect/>
          </a:stretch>
        </p:blipFill>
        <p:spPr>
          <a:xfrm>
            <a:off x="10856759" y="641930"/>
            <a:ext cx="149494" cy="149494"/>
          </a:xfrm>
          <a:prstGeom prst="rect">
            <a:avLst/>
          </a:prstGeom>
        </p:spPr>
      </p:pic>
      <p:pic>
        <p:nvPicPr>
          <p:cNvPr id="31" name="Grafik 30">
            <a:hlinkClick r:id="rId12"/>
            <a:extLst>
              <a:ext uri="{FF2B5EF4-FFF2-40B4-BE49-F238E27FC236}">
                <a16:creationId xmlns:a16="http://schemas.microsoft.com/office/drawing/2014/main" id="{9F5C08EE-AB8F-C045-B1F8-83344BF483A5}"/>
              </a:ext>
            </a:extLst>
          </p:cNvPr>
          <p:cNvPicPr>
            <a:picLocks noChangeAspect="1"/>
          </p:cNvPicPr>
          <p:nvPr userDrawn="1"/>
        </p:nvPicPr>
        <p:blipFill>
          <a:blip r:embed="rId13" cstate="screen">
            <a:alphaModFix amt="20000"/>
            <a:extLst>
              <a:ext uri="{28A0092B-C50C-407E-A947-70E740481C1C}">
                <a14:useLocalDpi xmlns:a14="http://schemas.microsoft.com/office/drawing/2010/main"/>
              </a:ext>
            </a:extLst>
          </a:blip>
          <a:srcRect/>
          <a:stretch/>
        </p:blipFill>
        <p:spPr>
          <a:xfrm>
            <a:off x="11143106" y="641930"/>
            <a:ext cx="149494" cy="149494"/>
          </a:xfrm>
          <a:prstGeom prst="rect">
            <a:avLst/>
          </a:prstGeom>
        </p:spPr>
      </p:pic>
      <p:pic>
        <p:nvPicPr>
          <p:cNvPr id="16" name="Grafik 15">
            <a:extLst>
              <a:ext uri="{FF2B5EF4-FFF2-40B4-BE49-F238E27FC236}">
                <a16:creationId xmlns:a16="http://schemas.microsoft.com/office/drawing/2014/main" id="{C0B70234-501F-014C-8F65-BAE3413C11DF}"/>
              </a:ext>
            </a:extLst>
          </p:cNvPr>
          <p:cNvPicPr>
            <a:picLocks noChangeAspect="1"/>
          </p:cNvPicPr>
          <p:nvPr userDrawn="1"/>
        </p:nvPicPr>
        <p:blipFill>
          <a:blip r:embed="rId14"/>
          <a:srcRect/>
          <a:stretch/>
        </p:blipFill>
        <p:spPr>
          <a:xfrm>
            <a:off x="899400" y="533074"/>
            <a:ext cx="1266760" cy="365124"/>
          </a:xfrm>
          <a:prstGeom prst="rect">
            <a:avLst/>
          </a:prstGeom>
        </p:spPr>
      </p:pic>
    </p:spTree>
    <p:extLst>
      <p:ext uri="{BB962C8B-B14F-4D97-AF65-F5344CB8AC3E}">
        <p14:creationId xmlns:p14="http://schemas.microsoft.com/office/powerpoint/2010/main" val="38045300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Alternativ">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B9590282-C2A7-D74E-966B-CAE5F76FA2F1}"/>
              </a:ext>
            </a:extLst>
          </p:cNvPr>
          <p:cNvSpPr/>
          <p:nvPr userDrawn="1"/>
        </p:nvSpPr>
        <p:spPr>
          <a:xfrm>
            <a:off x="0" y="0"/>
            <a:ext cx="12192000"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816A1DDB-DD6C-5842-85EB-49FC32307C5D}"/>
              </a:ext>
            </a:extLst>
          </p:cNvPr>
          <p:cNvSpPr>
            <a:spLocks noGrp="1"/>
          </p:cNvSpPr>
          <p:nvPr>
            <p:ph type="title"/>
          </p:nvPr>
        </p:nvSpPr>
        <p:spPr>
          <a:xfrm>
            <a:off x="2676247" y="2009681"/>
            <a:ext cx="6839507" cy="2128016"/>
          </a:xfrm>
        </p:spPr>
        <p:txBody>
          <a:bodyPr anchor="b">
            <a:normAutofit/>
          </a:bodyPr>
          <a:lstStyle>
            <a:lvl1pPr algn="l">
              <a:defRPr sz="4400" b="1" i="0">
                <a:solidFill>
                  <a:schemeClr val="bg1"/>
                </a:solidFill>
                <a:latin typeface="Montserrat" pitchFamily="2" charset="77"/>
              </a:defRPr>
            </a:lvl1pPr>
          </a:lstStyle>
          <a:p>
            <a:r>
              <a:rPr lang="de-DE"/>
              <a:t>Mastertitelformat bearbeiten</a:t>
            </a:r>
            <a:endParaRPr lang="de-DE" dirty="0"/>
          </a:p>
        </p:txBody>
      </p:sp>
      <p:pic>
        <p:nvPicPr>
          <p:cNvPr id="13" name="Grafik 12">
            <a:extLst>
              <a:ext uri="{FF2B5EF4-FFF2-40B4-BE49-F238E27FC236}">
                <a16:creationId xmlns:a16="http://schemas.microsoft.com/office/drawing/2014/main" id="{86643245-E6F9-B748-BC14-530A37127FA6}"/>
              </a:ext>
            </a:extLst>
          </p:cNvPr>
          <p:cNvPicPr>
            <a:picLocks noChangeAspect="1"/>
          </p:cNvPicPr>
          <p:nvPr userDrawn="1"/>
        </p:nvPicPr>
        <p:blipFill>
          <a:blip r:embed="rId2"/>
          <a:stretch>
            <a:fillRect/>
          </a:stretch>
        </p:blipFill>
        <p:spPr>
          <a:xfrm>
            <a:off x="-1035255" y="5030602"/>
            <a:ext cx="2647950" cy="2647950"/>
          </a:xfrm>
          <a:prstGeom prst="rect">
            <a:avLst/>
          </a:prstGeom>
        </p:spPr>
      </p:pic>
      <p:sp>
        <p:nvSpPr>
          <p:cNvPr id="17" name="Oval 16">
            <a:extLst>
              <a:ext uri="{FF2B5EF4-FFF2-40B4-BE49-F238E27FC236}">
                <a16:creationId xmlns:a16="http://schemas.microsoft.com/office/drawing/2014/main" id="{317F45F3-6F48-6F42-A7BA-65ADD68A9070}"/>
              </a:ext>
            </a:extLst>
          </p:cNvPr>
          <p:cNvSpPr/>
          <p:nvPr userDrawn="1"/>
        </p:nvSpPr>
        <p:spPr>
          <a:xfrm>
            <a:off x="11766344" y="-425656"/>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604DDB7C-D9FD-AA47-A0F8-F9D521C5A85C}"/>
              </a:ext>
            </a:extLst>
          </p:cNvPr>
          <p:cNvSpPr/>
          <p:nvPr userDrawn="1"/>
        </p:nvSpPr>
        <p:spPr>
          <a:xfrm>
            <a:off x="11307259" y="166218"/>
            <a:ext cx="259437" cy="259437"/>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D75CE759-FA11-5640-A686-FC486C4B9514}"/>
              </a:ext>
            </a:extLst>
          </p:cNvPr>
          <p:cNvGrpSpPr/>
          <p:nvPr userDrawn="1"/>
        </p:nvGrpSpPr>
        <p:grpSpPr>
          <a:xfrm>
            <a:off x="11516144" y="6129202"/>
            <a:ext cx="939800" cy="1790032"/>
            <a:chOff x="11196346" y="4180370"/>
            <a:chExt cx="939800" cy="1790032"/>
          </a:xfrm>
        </p:grpSpPr>
        <p:pic>
          <p:nvPicPr>
            <p:cNvPr id="19" name="Grafik 18">
              <a:extLst>
                <a:ext uri="{FF2B5EF4-FFF2-40B4-BE49-F238E27FC236}">
                  <a16:creationId xmlns:a16="http://schemas.microsoft.com/office/drawing/2014/main" id="{D33E32C2-A71E-D147-BC26-E8CC5305D3E2}"/>
                </a:ext>
              </a:extLst>
            </p:cNvPr>
            <p:cNvPicPr>
              <a:picLocks noChangeAspect="1"/>
            </p:cNvPicPr>
            <p:nvPr userDrawn="1"/>
          </p:nvPicPr>
          <p:blipFill>
            <a:blip r:embed="rId3"/>
            <a:stretch>
              <a:fillRect/>
            </a:stretch>
          </p:blipFill>
          <p:spPr>
            <a:xfrm>
              <a:off x="11196346" y="5030602"/>
              <a:ext cx="939800" cy="939800"/>
            </a:xfrm>
            <a:prstGeom prst="rect">
              <a:avLst/>
            </a:prstGeom>
          </p:spPr>
        </p:pic>
        <p:pic>
          <p:nvPicPr>
            <p:cNvPr id="20" name="Grafik 19">
              <a:extLst>
                <a:ext uri="{FF2B5EF4-FFF2-40B4-BE49-F238E27FC236}">
                  <a16:creationId xmlns:a16="http://schemas.microsoft.com/office/drawing/2014/main" id="{28E5E4C7-0C1B-BC46-9DC2-95DA688EBB40}"/>
                </a:ext>
              </a:extLst>
            </p:cNvPr>
            <p:cNvPicPr>
              <a:picLocks noChangeAspect="1"/>
            </p:cNvPicPr>
            <p:nvPr userDrawn="1"/>
          </p:nvPicPr>
          <p:blipFill>
            <a:blip r:embed="rId3"/>
            <a:stretch>
              <a:fillRect/>
            </a:stretch>
          </p:blipFill>
          <p:spPr>
            <a:xfrm>
              <a:off x="11196346" y="4180370"/>
              <a:ext cx="939800" cy="939800"/>
            </a:xfrm>
            <a:prstGeom prst="rect">
              <a:avLst/>
            </a:prstGeom>
          </p:spPr>
        </p:pic>
      </p:grpSp>
      <p:sp>
        <p:nvSpPr>
          <p:cNvPr id="27" name="Oval 26">
            <a:extLst>
              <a:ext uri="{FF2B5EF4-FFF2-40B4-BE49-F238E27FC236}">
                <a16:creationId xmlns:a16="http://schemas.microsoft.com/office/drawing/2014/main" id="{05AD62D7-C6C8-D642-83A2-BF78400783C2}"/>
              </a:ext>
            </a:extLst>
          </p:cNvPr>
          <p:cNvSpPr/>
          <p:nvPr userDrawn="1"/>
        </p:nvSpPr>
        <p:spPr>
          <a:xfrm>
            <a:off x="1210639" y="6440365"/>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platzhalter 2">
            <a:extLst>
              <a:ext uri="{FF2B5EF4-FFF2-40B4-BE49-F238E27FC236}">
                <a16:creationId xmlns:a16="http://schemas.microsoft.com/office/drawing/2014/main" id="{A9027EA6-B15D-0E4E-A43E-14F63A3AB19F}"/>
              </a:ext>
            </a:extLst>
          </p:cNvPr>
          <p:cNvSpPr>
            <a:spLocks noGrp="1"/>
          </p:cNvSpPr>
          <p:nvPr>
            <p:ph type="body" idx="13"/>
          </p:nvPr>
        </p:nvSpPr>
        <p:spPr>
          <a:xfrm>
            <a:off x="2676247" y="4348699"/>
            <a:ext cx="6839507" cy="1291687"/>
          </a:xfrm>
        </p:spPr>
        <p:txBody>
          <a:bodyPr>
            <a:normAutofit/>
          </a:bodyPr>
          <a:lstStyle>
            <a:lvl1pPr marL="0" indent="0">
              <a:lnSpc>
                <a:spcPct val="150000"/>
              </a:lnSpc>
              <a:buNone/>
              <a:defRPr sz="1800">
                <a:solidFill>
                  <a:srgbClr val="FFC72C"/>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21" name="Datumsplatzhalter 2">
            <a:extLst>
              <a:ext uri="{FF2B5EF4-FFF2-40B4-BE49-F238E27FC236}">
                <a16:creationId xmlns:a16="http://schemas.microsoft.com/office/drawing/2014/main" id="{DE0B4F67-D8F4-B442-860C-C89FAB31925A}"/>
              </a:ext>
            </a:extLst>
          </p:cNvPr>
          <p:cNvSpPr>
            <a:spLocks noGrp="1"/>
          </p:cNvSpPr>
          <p:nvPr>
            <p:ph type="dt" sz="half" idx="10"/>
          </p:nvPr>
        </p:nvSpPr>
        <p:spPr>
          <a:xfrm>
            <a:off x="2676246" y="5640386"/>
            <a:ext cx="2198167" cy="393435"/>
          </a:xfrm>
        </p:spPr>
        <p:txBody>
          <a:bodyPr lIns="0" tIns="0" rIns="0" bIns="0" anchor="b" anchorCtr="0"/>
          <a:lstStyle>
            <a:lvl1pPr>
              <a:defRPr>
                <a:solidFill>
                  <a:schemeClr val="bg1"/>
                </a:solidFill>
              </a:defRPr>
            </a:lvl1pPr>
          </a:lstStyle>
          <a:p>
            <a:fld id="{DA3E2895-EEF2-3D4F-928A-96E2A269F860}" type="datetime1">
              <a:rPr lang="de-DE" smtClean="0"/>
              <a:pPr/>
              <a:t>01.08.2024</a:t>
            </a:fld>
            <a:endParaRPr lang="de-DE" dirty="0"/>
          </a:p>
        </p:txBody>
      </p:sp>
      <p:pic>
        <p:nvPicPr>
          <p:cNvPr id="25" name="Grafik 24">
            <a:extLst>
              <a:ext uri="{FF2B5EF4-FFF2-40B4-BE49-F238E27FC236}">
                <a16:creationId xmlns:a16="http://schemas.microsoft.com/office/drawing/2014/main" id="{85385CEC-7679-0447-B4CC-48F71EDC7700}"/>
              </a:ext>
            </a:extLst>
          </p:cNvPr>
          <p:cNvPicPr>
            <a:picLocks noChangeAspect="1"/>
          </p:cNvPicPr>
          <p:nvPr userDrawn="1"/>
        </p:nvPicPr>
        <p:blipFill>
          <a:blip r:embed="rId4"/>
          <a:srcRect/>
          <a:stretch/>
        </p:blipFill>
        <p:spPr>
          <a:xfrm>
            <a:off x="918865" y="538684"/>
            <a:ext cx="2224594" cy="641206"/>
          </a:xfrm>
          <a:prstGeom prst="rect">
            <a:avLst/>
          </a:prstGeom>
        </p:spPr>
      </p:pic>
    </p:spTree>
    <p:extLst>
      <p:ext uri="{BB962C8B-B14F-4D97-AF65-F5344CB8AC3E}">
        <p14:creationId xmlns:p14="http://schemas.microsoft.com/office/powerpoint/2010/main" val="2250200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Raster für Layouterstellun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59E0A0D-6868-2448-9CE1-319A48B970AD}"/>
              </a:ext>
            </a:extLst>
          </p:cNvPr>
          <p:cNvSpPr>
            <a:spLocks noGrp="1"/>
          </p:cNvSpPr>
          <p:nvPr>
            <p:ph type="dt" sz="half" idx="10"/>
          </p:nvPr>
        </p:nvSpPr>
        <p:spPr/>
        <p:txBody>
          <a:bodyPr/>
          <a:lstStyle/>
          <a:p>
            <a:fld id="{C563A72F-FBBE-2C49-BEE9-503192D85663}" type="datetime1">
              <a:rPr lang="de-DE" smtClean="0"/>
              <a:t>01.08.2024</a:t>
            </a:fld>
            <a:endParaRPr lang="de-DE"/>
          </a:p>
        </p:txBody>
      </p:sp>
      <p:sp>
        <p:nvSpPr>
          <p:cNvPr id="3" name="Fußzeilenplatzhalter 2">
            <a:extLst>
              <a:ext uri="{FF2B5EF4-FFF2-40B4-BE49-F238E27FC236}">
                <a16:creationId xmlns:a16="http://schemas.microsoft.com/office/drawing/2014/main" id="{767B21EC-5D76-E544-8055-2BB8CA846D35}"/>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D3C1EE0-1E5F-7F4F-BA06-CEBE8906C406}"/>
              </a:ext>
            </a:extLst>
          </p:cNvPr>
          <p:cNvSpPr>
            <a:spLocks noGrp="1"/>
          </p:cNvSpPr>
          <p:nvPr>
            <p:ph type="sldNum" sz="quarter" idx="12"/>
          </p:nvPr>
        </p:nvSpPr>
        <p:spPr/>
        <p:txBody>
          <a:bodyPr/>
          <a:lstStyle/>
          <a:p>
            <a:fld id="{B1188AEA-BEB3-6A41-84BC-2C01C14A6A3C}" type="slidenum">
              <a:rPr lang="de-DE" smtClean="0"/>
              <a:t>‹Nr.›</a:t>
            </a:fld>
            <a:endParaRPr lang="de-DE"/>
          </a:p>
        </p:txBody>
      </p:sp>
      <p:sp>
        <p:nvSpPr>
          <p:cNvPr id="6" name="Rechteck 5">
            <a:extLst>
              <a:ext uri="{FF2B5EF4-FFF2-40B4-BE49-F238E27FC236}">
                <a16:creationId xmlns:a16="http://schemas.microsoft.com/office/drawing/2014/main" id="{2C544632-E01C-0D4D-846C-8481535C3B0E}"/>
              </a:ext>
            </a:extLst>
          </p:cNvPr>
          <p:cNvSpPr/>
          <p:nvPr userDrawn="1"/>
        </p:nvSpPr>
        <p:spPr>
          <a:xfrm>
            <a:off x="899400" y="898200"/>
            <a:ext cx="10393200" cy="50616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4139626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für viel Text - mit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0E473-6DCC-E14D-AECB-BB96520207A1}"/>
              </a:ext>
            </a:extLst>
          </p:cNvPr>
          <p:cNvSpPr>
            <a:spLocks noGrp="1"/>
          </p:cNvSpPr>
          <p:nvPr>
            <p:ph type="title"/>
          </p:nvPr>
        </p:nvSpPr>
        <p:spPr>
          <a:xfrm>
            <a:off x="899400" y="1395903"/>
            <a:ext cx="10393200" cy="1293613"/>
          </a:xfrm>
        </p:spPr>
        <p:txBody>
          <a:bodyPr anchor="t" anchorCtr="0"/>
          <a:lstStyle>
            <a:lvl1pPr>
              <a:defRPr b="1" i="0">
                <a:latin typeface="Montserrat" pitchFamily="2" charset="77"/>
              </a:defRPr>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8FC039A1-154E-5848-B777-48B6CA1A0757}"/>
              </a:ext>
            </a:extLst>
          </p:cNvPr>
          <p:cNvSpPr>
            <a:spLocks noGrp="1"/>
          </p:cNvSpPr>
          <p:nvPr>
            <p:ph type="dt" sz="half" idx="10"/>
          </p:nvPr>
        </p:nvSpPr>
        <p:spPr>
          <a:xfrm>
            <a:off x="2520884" y="6286355"/>
            <a:ext cx="1040465" cy="404342"/>
          </a:xfrm>
        </p:spPr>
        <p:txBody>
          <a:bodyPr lIns="0" tIns="0" rIns="0" bIns="0" anchor="b" anchorCtr="0"/>
          <a:lstStyle/>
          <a:p>
            <a:fld id="{DA3E2895-EEF2-3D4F-928A-96E2A269F860}" type="datetime1">
              <a:rPr lang="de-DE" smtClean="0"/>
              <a:t>01.08.2024</a:t>
            </a:fld>
            <a:endParaRPr lang="de-DE"/>
          </a:p>
        </p:txBody>
      </p:sp>
      <p:sp>
        <p:nvSpPr>
          <p:cNvPr id="4" name="Fußzeilenplatzhalter 3">
            <a:extLst>
              <a:ext uri="{FF2B5EF4-FFF2-40B4-BE49-F238E27FC236}">
                <a16:creationId xmlns:a16="http://schemas.microsoft.com/office/drawing/2014/main" id="{70A79BB5-F88C-1B4E-9ED9-1628C2A790A5}"/>
              </a:ext>
            </a:extLst>
          </p:cNvPr>
          <p:cNvSpPr>
            <a:spLocks noGrp="1"/>
          </p:cNvSpPr>
          <p:nvPr>
            <p:ph type="ftr" sz="quarter" idx="11"/>
          </p:nvPr>
        </p:nvSpPr>
        <p:spPr>
          <a:xfrm>
            <a:off x="3806697" y="6286353"/>
            <a:ext cx="4578606" cy="404344"/>
          </a:xfrm>
        </p:spPr>
        <p:txBody>
          <a:bodyPr lIns="0" tIns="0" rIns="0" bIns="0" anchor="b" anchorCtr="0"/>
          <a:lstStyle/>
          <a:p>
            <a:endParaRPr lang="de-DE" dirty="0"/>
          </a:p>
        </p:txBody>
      </p:sp>
      <p:sp>
        <p:nvSpPr>
          <p:cNvPr id="5" name="Foliennummernplatzhalter 4">
            <a:extLst>
              <a:ext uri="{FF2B5EF4-FFF2-40B4-BE49-F238E27FC236}">
                <a16:creationId xmlns:a16="http://schemas.microsoft.com/office/drawing/2014/main" id="{632EC245-DC18-D646-B500-8D89C7F79861}"/>
              </a:ext>
            </a:extLst>
          </p:cNvPr>
          <p:cNvSpPr>
            <a:spLocks noGrp="1"/>
          </p:cNvSpPr>
          <p:nvPr>
            <p:ph type="sldNum" sz="quarter" idx="12"/>
          </p:nvPr>
        </p:nvSpPr>
        <p:spPr>
          <a:xfrm>
            <a:off x="899400" y="6325572"/>
            <a:ext cx="1266760" cy="365125"/>
          </a:xfrm>
        </p:spPr>
        <p:txBody>
          <a:bodyPr lIns="0" tIns="0" rIns="0" bIns="0"/>
          <a:lstStyle>
            <a:lvl1pPr algn="l">
              <a:defRPr sz="3200" b="1" i="0">
                <a:solidFill>
                  <a:schemeClr val="bg1">
                    <a:lumMod val="95000"/>
                  </a:schemeClr>
                </a:solidFill>
                <a:latin typeface="Montserrat ExtraBold" pitchFamily="2" charset="77"/>
              </a:defRPr>
            </a:lvl1pPr>
          </a:lstStyle>
          <a:p>
            <a:fld id="{B1188AEA-BEB3-6A41-84BC-2C01C14A6A3C}" type="slidenum">
              <a:rPr lang="de-DE" smtClean="0"/>
              <a:pPr/>
              <a:t>‹Nr.›</a:t>
            </a:fld>
            <a:endParaRPr lang="de-DE" dirty="0"/>
          </a:p>
        </p:txBody>
      </p:sp>
      <p:pic>
        <p:nvPicPr>
          <p:cNvPr id="7" name="Grafik 6">
            <a:extLst>
              <a:ext uri="{FF2B5EF4-FFF2-40B4-BE49-F238E27FC236}">
                <a16:creationId xmlns:a16="http://schemas.microsoft.com/office/drawing/2014/main" id="{D1A77CBF-6329-1C47-B64E-830F7468D1EE}"/>
              </a:ext>
            </a:extLst>
          </p:cNvPr>
          <p:cNvPicPr>
            <a:picLocks noChangeAspect="1"/>
          </p:cNvPicPr>
          <p:nvPr userDrawn="1"/>
        </p:nvPicPr>
        <p:blipFill>
          <a:blip r:embed="rId2"/>
          <a:srcRect/>
          <a:stretch/>
        </p:blipFill>
        <p:spPr>
          <a:xfrm>
            <a:off x="899400" y="533074"/>
            <a:ext cx="1266760" cy="365124"/>
          </a:xfrm>
          <a:prstGeom prst="rect">
            <a:avLst/>
          </a:prstGeom>
        </p:spPr>
      </p:pic>
      <p:sp>
        <p:nvSpPr>
          <p:cNvPr id="9" name="Textfeld 8">
            <a:hlinkClick r:id="rId3"/>
            <a:extLst>
              <a:ext uri="{FF2B5EF4-FFF2-40B4-BE49-F238E27FC236}">
                <a16:creationId xmlns:a16="http://schemas.microsoft.com/office/drawing/2014/main" id="{43B1E49B-C519-B147-949E-9179EA5CC04F}"/>
              </a:ext>
            </a:extLst>
          </p:cNvPr>
          <p:cNvSpPr txBox="1"/>
          <p:nvPr userDrawn="1"/>
        </p:nvSpPr>
        <p:spPr>
          <a:xfrm>
            <a:off x="9144693" y="6536809"/>
            <a:ext cx="2147907" cy="153888"/>
          </a:xfrm>
          <a:prstGeom prst="rect">
            <a:avLst/>
          </a:prstGeom>
          <a:noFill/>
        </p:spPr>
        <p:txBody>
          <a:bodyPr wrap="square" lIns="0" tIns="0" rIns="0" bIns="0" rtlCol="0">
            <a:spAutoFit/>
          </a:bodyPr>
          <a:lstStyle/>
          <a:p>
            <a:pPr algn="r"/>
            <a:r>
              <a:rPr lang="de-DE" sz="1000" b="1" i="0" dirty="0" err="1">
                <a:solidFill>
                  <a:schemeClr val="bg1">
                    <a:lumMod val="75000"/>
                  </a:schemeClr>
                </a:solidFill>
                <a:latin typeface="Montserrat" pitchFamily="2" charset="77"/>
              </a:rPr>
              <a:t>www.fulbright.de</a:t>
            </a:r>
            <a:endParaRPr lang="de-DE" sz="1000" b="1" i="0" dirty="0">
              <a:solidFill>
                <a:schemeClr val="bg1">
                  <a:lumMod val="75000"/>
                </a:schemeClr>
              </a:solidFill>
              <a:latin typeface="Montserrat" pitchFamily="2" charset="77"/>
            </a:endParaRPr>
          </a:p>
        </p:txBody>
      </p:sp>
      <p:pic>
        <p:nvPicPr>
          <p:cNvPr id="20" name="Grafik 19">
            <a:extLst>
              <a:ext uri="{FF2B5EF4-FFF2-40B4-BE49-F238E27FC236}">
                <a16:creationId xmlns:a16="http://schemas.microsoft.com/office/drawing/2014/main" id="{7B757432-E3A5-C04D-8C3C-22F8EA919DE0}"/>
              </a:ext>
            </a:extLst>
          </p:cNvPr>
          <p:cNvPicPr>
            <a:picLocks noChangeAspect="1"/>
          </p:cNvPicPr>
          <p:nvPr userDrawn="1"/>
        </p:nvPicPr>
        <p:blipFill>
          <a:blip r:embed="rId4"/>
          <a:srcRect/>
          <a:stretch/>
        </p:blipFill>
        <p:spPr>
          <a:xfrm>
            <a:off x="-1871224" y="4115093"/>
            <a:ext cx="2647950" cy="2647950"/>
          </a:xfrm>
          <a:prstGeom prst="rect">
            <a:avLst/>
          </a:prstGeom>
        </p:spPr>
      </p:pic>
      <p:pic>
        <p:nvPicPr>
          <p:cNvPr id="22" name="Grafik 21">
            <a:extLst>
              <a:ext uri="{FF2B5EF4-FFF2-40B4-BE49-F238E27FC236}">
                <a16:creationId xmlns:a16="http://schemas.microsoft.com/office/drawing/2014/main" id="{D888946C-9F7E-2C4C-AA2A-DE2BC1DDF713}"/>
              </a:ext>
            </a:extLst>
          </p:cNvPr>
          <p:cNvPicPr>
            <a:picLocks noChangeAspect="1"/>
          </p:cNvPicPr>
          <p:nvPr userDrawn="1"/>
        </p:nvPicPr>
        <p:blipFill>
          <a:blip r:embed="rId5"/>
          <a:srcRect/>
          <a:stretch/>
        </p:blipFill>
        <p:spPr>
          <a:xfrm>
            <a:off x="11568402" y="5221123"/>
            <a:ext cx="939800" cy="939800"/>
          </a:xfrm>
          <a:prstGeom prst="rect">
            <a:avLst/>
          </a:prstGeom>
        </p:spPr>
      </p:pic>
      <p:pic>
        <p:nvPicPr>
          <p:cNvPr id="24" name="Grafik 23">
            <a:extLst>
              <a:ext uri="{FF2B5EF4-FFF2-40B4-BE49-F238E27FC236}">
                <a16:creationId xmlns:a16="http://schemas.microsoft.com/office/drawing/2014/main" id="{18073F35-1371-1943-9441-0D1ACF4612CC}"/>
              </a:ext>
            </a:extLst>
          </p:cNvPr>
          <p:cNvPicPr>
            <a:picLocks noChangeAspect="1"/>
          </p:cNvPicPr>
          <p:nvPr userDrawn="1"/>
        </p:nvPicPr>
        <p:blipFill>
          <a:blip r:embed="rId6"/>
          <a:stretch>
            <a:fillRect/>
          </a:stretch>
        </p:blipFill>
        <p:spPr>
          <a:xfrm>
            <a:off x="8665085" y="-1230213"/>
            <a:ext cx="1762641" cy="1762641"/>
          </a:xfrm>
          <a:prstGeom prst="rect">
            <a:avLst/>
          </a:prstGeom>
        </p:spPr>
      </p:pic>
      <p:sp>
        <p:nvSpPr>
          <p:cNvPr id="27" name="Textplatzhalter 26">
            <a:extLst>
              <a:ext uri="{FF2B5EF4-FFF2-40B4-BE49-F238E27FC236}">
                <a16:creationId xmlns:a16="http://schemas.microsoft.com/office/drawing/2014/main" id="{FFF68291-71D3-1D41-B265-7BD1E33A2201}"/>
              </a:ext>
            </a:extLst>
          </p:cNvPr>
          <p:cNvSpPr>
            <a:spLocks noGrp="1"/>
          </p:cNvSpPr>
          <p:nvPr>
            <p:ph type="body" sz="quarter" idx="13"/>
          </p:nvPr>
        </p:nvSpPr>
        <p:spPr>
          <a:xfrm>
            <a:off x="899401" y="3084512"/>
            <a:ext cx="10393199" cy="2875287"/>
          </a:xfrm>
          <a:noFill/>
          <a:ln w="127000">
            <a:noFill/>
          </a:ln>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978849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Layout für viel Text - ohne Logo">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203B0AF6-373D-884B-9E99-7C6821FA61D2}"/>
              </a:ext>
            </a:extLst>
          </p:cNvPr>
          <p:cNvPicPr>
            <a:picLocks noChangeAspect="1"/>
          </p:cNvPicPr>
          <p:nvPr userDrawn="1"/>
        </p:nvPicPr>
        <p:blipFill>
          <a:blip r:embed="rId2"/>
          <a:srcRect/>
          <a:stretch/>
        </p:blipFill>
        <p:spPr>
          <a:xfrm>
            <a:off x="899400" y="533074"/>
            <a:ext cx="1266760" cy="365124"/>
          </a:xfrm>
          <a:prstGeom prst="rect">
            <a:avLst/>
          </a:prstGeom>
        </p:spPr>
      </p:pic>
      <p:sp>
        <p:nvSpPr>
          <p:cNvPr id="2" name="Titel 1">
            <a:extLst>
              <a:ext uri="{FF2B5EF4-FFF2-40B4-BE49-F238E27FC236}">
                <a16:creationId xmlns:a16="http://schemas.microsoft.com/office/drawing/2014/main" id="{B850E473-6DCC-E14D-AECB-BB96520207A1}"/>
              </a:ext>
            </a:extLst>
          </p:cNvPr>
          <p:cNvSpPr>
            <a:spLocks noGrp="1"/>
          </p:cNvSpPr>
          <p:nvPr>
            <p:ph type="title"/>
          </p:nvPr>
        </p:nvSpPr>
        <p:spPr>
          <a:xfrm>
            <a:off x="899400" y="1395903"/>
            <a:ext cx="10393200" cy="1293613"/>
          </a:xfrm>
        </p:spPr>
        <p:txBody>
          <a:bodyPr anchor="t" anchorCtr="0"/>
          <a:lstStyle>
            <a:lvl1pPr>
              <a:defRPr b="1" i="0">
                <a:latin typeface="Montserrat" pitchFamily="2" charset="77"/>
              </a:defRPr>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8FC039A1-154E-5848-B777-48B6CA1A0757}"/>
              </a:ext>
            </a:extLst>
          </p:cNvPr>
          <p:cNvSpPr>
            <a:spLocks noGrp="1"/>
          </p:cNvSpPr>
          <p:nvPr>
            <p:ph type="dt" sz="half" idx="10"/>
          </p:nvPr>
        </p:nvSpPr>
        <p:spPr>
          <a:xfrm>
            <a:off x="2520884" y="6286355"/>
            <a:ext cx="1040465" cy="404342"/>
          </a:xfrm>
        </p:spPr>
        <p:txBody>
          <a:bodyPr lIns="0" tIns="0" rIns="0" bIns="0" anchor="b" anchorCtr="0"/>
          <a:lstStyle/>
          <a:p>
            <a:fld id="{DA3E2895-EEF2-3D4F-928A-96E2A269F860}" type="datetime1">
              <a:rPr lang="de-DE" smtClean="0"/>
              <a:t>01.08.2024</a:t>
            </a:fld>
            <a:endParaRPr lang="de-DE"/>
          </a:p>
        </p:txBody>
      </p:sp>
      <p:sp>
        <p:nvSpPr>
          <p:cNvPr id="4" name="Fußzeilenplatzhalter 3">
            <a:extLst>
              <a:ext uri="{FF2B5EF4-FFF2-40B4-BE49-F238E27FC236}">
                <a16:creationId xmlns:a16="http://schemas.microsoft.com/office/drawing/2014/main" id="{70A79BB5-F88C-1B4E-9ED9-1628C2A790A5}"/>
              </a:ext>
            </a:extLst>
          </p:cNvPr>
          <p:cNvSpPr>
            <a:spLocks noGrp="1"/>
          </p:cNvSpPr>
          <p:nvPr>
            <p:ph type="ftr" sz="quarter" idx="11"/>
          </p:nvPr>
        </p:nvSpPr>
        <p:spPr>
          <a:xfrm>
            <a:off x="3806697" y="6286353"/>
            <a:ext cx="4578606" cy="404344"/>
          </a:xfrm>
        </p:spPr>
        <p:txBody>
          <a:bodyPr lIns="0" tIns="0" rIns="0" bIns="0" anchor="b" anchorCtr="0"/>
          <a:lstStyle/>
          <a:p>
            <a:endParaRPr lang="de-DE" dirty="0"/>
          </a:p>
        </p:txBody>
      </p:sp>
      <p:sp>
        <p:nvSpPr>
          <p:cNvPr id="5" name="Foliennummernplatzhalter 4">
            <a:extLst>
              <a:ext uri="{FF2B5EF4-FFF2-40B4-BE49-F238E27FC236}">
                <a16:creationId xmlns:a16="http://schemas.microsoft.com/office/drawing/2014/main" id="{632EC245-DC18-D646-B500-8D89C7F79861}"/>
              </a:ext>
            </a:extLst>
          </p:cNvPr>
          <p:cNvSpPr>
            <a:spLocks noGrp="1"/>
          </p:cNvSpPr>
          <p:nvPr>
            <p:ph type="sldNum" sz="quarter" idx="12"/>
          </p:nvPr>
        </p:nvSpPr>
        <p:spPr>
          <a:xfrm>
            <a:off x="899400" y="6325572"/>
            <a:ext cx="1266760" cy="365125"/>
          </a:xfrm>
        </p:spPr>
        <p:txBody>
          <a:bodyPr lIns="0" tIns="0" rIns="0" bIns="0"/>
          <a:lstStyle>
            <a:lvl1pPr algn="l">
              <a:defRPr sz="3200" b="1" i="0">
                <a:solidFill>
                  <a:schemeClr val="bg1">
                    <a:lumMod val="95000"/>
                  </a:schemeClr>
                </a:solidFill>
                <a:latin typeface="Montserrat ExtraBold" pitchFamily="2" charset="77"/>
              </a:defRPr>
            </a:lvl1pPr>
          </a:lstStyle>
          <a:p>
            <a:fld id="{B1188AEA-BEB3-6A41-84BC-2C01C14A6A3C}" type="slidenum">
              <a:rPr lang="de-DE" smtClean="0"/>
              <a:pPr/>
              <a:t>‹Nr.›</a:t>
            </a:fld>
            <a:endParaRPr lang="de-DE" dirty="0"/>
          </a:p>
        </p:txBody>
      </p:sp>
      <p:sp>
        <p:nvSpPr>
          <p:cNvPr id="9" name="Textfeld 8">
            <a:hlinkClick r:id="rId3"/>
            <a:extLst>
              <a:ext uri="{FF2B5EF4-FFF2-40B4-BE49-F238E27FC236}">
                <a16:creationId xmlns:a16="http://schemas.microsoft.com/office/drawing/2014/main" id="{43B1E49B-C519-B147-949E-9179EA5CC04F}"/>
              </a:ext>
            </a:extLst>
          </p:cNvPr>
          <p:cNvSpPr txBox="1"/>
          <p:nvPr userDrawn="1"/>
        </p:nvSpPr>
        <p:spPr>
          <a:xfrm>
            <a:off x="9144693" y="6536809"/>
            <a:ext cx="2147907" cy="153888"/>
          </a:xfrm>
          <a:prstGeom prst="rect">
            <a:avLst/>
          </a:prstGeom>
          <a:noFill/>
        </p:spPr>
        <p:txBody>
          <a:bodyPr wrap="square" lIns="0" tIns="0" rIns="0" bIns="0" rtlCol="0">
            <a:spAutoFit/>
          </a:bodyPr>
          <a:lstStyle/>
          <a:p>
            <a:pPr algn="r"/>
            <a:r>
              <a:rPr lang="de-DE" sz="1000" b="1" i="0" dirty="0" err="1">
                <a:solidFill>
                  <a:schemeClr val="bg1">
                    <a:lumMod val="75000"/>
                  </a:schemeClr>
                </a:solidFill>
                <a:latin typeface="Montserrat" pitchFamily="2" charset="77"/>
              </a:rPr>
              <a:t>www.fulbright.de</a:t>
            </a:r>
            <a:endParaRPr lang="de-DE" sz="1000" b="1" i="0" dirty="0">
              <a:solidFill>
                <a:schemeClr val="bg1">
                  <a:lumMod val="75000"/>
                </a:schemeClr>
              </a:solidFill>
              <a:latin typeface="Montserrat" pitchFamily="2" charset="77"/>
            </a:endParaRPr>
          </a:p>
        </p:txBody>
      </p:sp>
      <p:pic>
        <p:nvPicPr>
          <p:cNvPr id="20" name="Grafik 19">
            <a:extLst>
              <a:ext uri="{FF2B5EF4-FFF2-40B4-BE49-F238E27FC236}">
                <a16:creationId xmlns:a16="http://schemas.microsoft.com/office/drawing/2014/main" id="{7B757432-E3A5-C04D-8C3C-22F8EA919DE0}"/>
              </a:ext>
            </a:extLst>
          </p:cNvPr>
          <p:cNvPicPr>
            <a:picLocks noChangeAspect="1"/>
          </p:cNvPicPr>
          <p:nvPr userDrawn="1"/>
        </p:nvPicPr>
        <p:blipFill>
          <a:blip r:embed="rId4"/>
          <a:srcRect/>
          <a:stretch/>
        </p:blipFill>
        <p:spPr>
          <a:xfrm>
            <a:off x="-1871224" y="4115093"/>
            <a:ext cx="2647950" cy="2647950"/>
          </a:xfrm>
          <a:prstGeom prst="rect">
            <a:avLst/>
          </a:prstGeom>
        </p:spPr>
      </p:pic>
      <p:pic>
        <p:nvPicPr>
          <p:cNvPr id="22" name="Grafik 21">
            <a:extLst>
              <a:ext uri="{FF2B5EF4-FFF2-40B4-BE49-F238E27FC236}">
                <a16:creationId xmlns:a16="http://schemas.microsoft.com/office/drawing/2014/main" id="{D888946C-9F7E-2C4C-AA2A-DE2BC1DDF713}"/>
              </a:ext>
            </a:extLst>
          </p:cNvPr>
          <p:cNvPicPr>
            <a:picLocks noChangeAspect="1"/>
          </p:cNvPicPr>
          <p:nvPr userDrawn="1"/>
        </p:nvPicPr>
        <p:blipFill>
          <a:blip r:embed="rId5"/>
          <a:srcRect/>
          <a:stretch/>
        </p:blipFill>
        <p:spPr>
          <a:xfrm>
            <a:off x="11568402" y="5221123"/>
            <a:ext cx="939800" cy="939800"/>
          </a:xfrm>
          <a:prstGeom prst="rect">
            <a:avLst/>
          </a:prstGeom>
        </p:spPr>
      </p:pic>
      <p:pic>
        <p:nvPicPr>
          <p:cNvPr id="24" name="Grafik 23">
            <a:extLst>
              <a:ext uri="{FF2B5EF4-FFF2-40B4-BE49-F238E27FC236}">
                <a16:creationId xmlns:a16="http://schemas.microsoft.com/office/drawing/2014/main" id="{18073F35-1371-1943-9441-0D1ACF4612CC}"/>
              </a:ext>
            </a:extLst>
          </p:cNvPr>
          <p:cNvPicPr>
            <a:picLocks noChangeAspect="1"/>
          </p:cNvPicPr>
          <p:nvPr userDrawn="1"/>
        </p:nvPicPr>
        <p:blipFill>
          <a:blip r:embed="rId6"/>
          <a:stretch>
            <a:fillRect/>
          </a:stretch>
        </p:blipFill>
        <p:spPr>
          <a:xfrm>
            <a:off x="8665085" y="-1230213"/>
            <a:ext cx="1762641" cy="1762641"/>
          </a:xfrm>
          <a:prstGeom prst="rect">
            <a:avLst/>
          </a:prstGeom>
        </p:spPr>
      </p:pic>
      <p:sp>
        <p:nvSpPr>
          <p:cNvPr id="27" name="Textplatzhalter 26">
            <a:extLst>
              <a:ext uri="{FF2B5EF4-FFF2-40B4-BE49-F238E27FC236}">
                <a16:creationId xmlns:a16="http://schemas.microsoft.com/office/drawing/2014/main" id="{FFF68291-71D3-1D41-B265-7BD1E33A2201}"/>
              </a:ext>
            </a:extLst>
          </p:cNvPr>
          <p:cNvSpPr>
            <a:spLocks noGrp="1"/>
          </p:cNvSpPr>
          <p:nvPr>
            <p:ph type="body" sz="quarter" idx="13"/>
          </p:nvPr>
        </p:nvSpPr>
        <p:spPr>
          <a:xfrm>
            <a:off x="899401" y="3084512"/>
            <a:ext cx="10393199" cy="2875287"/>
          </a:xfrm>
          <a:noFill/>
          <a:ln w="127000">
            <a:noFill/>
          </a:ln>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788047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undes bild links, Text rechts - mit Logo">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4FF5E7E-9AF6-4046-BE4F-CEEAF4CFC939}"/>
              </a:ext>
            </a:extLst>
          </p:cNvPr>
          <p:cNvSpPr/>
          <p:nvPr userDrawn="1"/>
        </p:nvSpPr>
        <p:spPr>
          <a:xfrm>
            <a:off x="3806697" y="1521813"/>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850E473-6DCC-E14D-AECB-BB96520207A1}"/>
              </a:ext>
            </a:extLst>
          </p:cNvPr>
          <p:cNvSpPr>
            <a:spLocks noGrp="1"/>
          </p:cNvSpPr>
          <p:nvPr>
            <p:ph type="title"/>
          </p:nvPr>
        </p:nvSpPr>
        <p:spPr>
          <a:xfrm>
            <a:off x="5582652" y="1395903"/>
            <a:ext cx="5709948" cy="1293613"/>
          </a:xfrm>
        </p:spPr>
        <p:txBody>
          <a:bodyPr anchor="t" anchorCtr="0"/>
          <a:lstStyle>
            <a:lvl1pPr>
              <a:defRPr b="1" i="0">
                <a:latin typeface="Montserrat" pitchFamily="2" charset="77"/>
              </a:defRPr>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8FC039A1-154E-5848-B777-48B6CA1A0757}"/>
              </a:ext>
            </a:extLst>
          </p:cNvPr>
          <p:cNvSpPr>
            <a:spLocks noGrp="1"/>
          </p:cNvSpPr>
          <p:nvPr>
            <p:ph type="dt" sz="half" idx="10"/>
          </p:nvPr>
        </p:nvSpPr>
        <p:spPr>
          <a:xfrm>
            <a:off x="2520884" y="6286355"/>
            <a:ext cx="1040465" cy="404342"/>
          </a:xfrm>
        </p:spPr>
        <p:txBody>
          <a:bodyPr lIns="0" tIns="0" rIns="0" bIns="0" anchor="b" anchorCtr="0"/>
          <a:lstStyle/>
          <a:p>
            <a:fld id="{DA3E2895-EEF2-3D4F-928A-96E2A269F860}" type="datetime1">
              <a:rPr lang="de-DE" smtClean="0"/>
              <a:t>01.08.2024</a:t>
            </a:fld>
            <a:endParaRPr lang="de-DE"/>
          </a:p>
        </p:txBody>
      </p:sp>
      <p:sp>
        <p:nvSpPr>
          <p:cNvPr id="4" name="Fußzeilenplatzhalter 3">
            <a:extLst>
              <a:ext uri="{FF2B5EF4-FFF2-40B4-BE49-F238E27FC236}">
                <a16:creationId xmlns:a16="http://schemas.microsoft.com/office/drawing/2014/main" id="{70A79BB5-F88C-1B4E-9ED9-1628C2A790A5}"/>
              </a:ext>
            </a:extLst>
          </p:cNvPr>
          <p:cNvSpPr>
            <a:spLocks noGrp="1"/>
          </p:cNvSpPr>
          <p:nvPr>
            <p:ph type="ftr" sz="quarter" idx="11"/>
          </p:nvPr>
        </p:nvSpPr>
        <p:spPr>
          <a:xfrm>
            <a:off x="3806697" y="6286353"/>
            <a:ext cx="4578606" cy="404344"/>
          </a:xfrm>
        </p:spPr>
        <p:txBody>
          <a:bodyPr lIns="0" tIns="0" rIns="0" bIns="0" anchor="b" anchorCtr="0"/>
          <a:lstStyle/>
          <a:p>
            <a:endParaRPr lang="de-DE" dirty="0"/>
          </a:p>
        </p:txBody>
      </p:sp>
      <p:sp>
        <p:nvSpPr>
          <p:cNvPr id="5" name="Foliennummernplatzhalter 4">
            <a:extLst>
              <a:ext uri="{FF2B5EF4-FFF2-40B4-BE49-F238E27FC236}">
                <a16:creationId xmlns:a16="http://schemas.microsoft.com/office/drawing/2014/main" id="{632EC245-DC18-D646-B500-8D89C7F79861}"/>
              </a:ext>
            </a:extLst>
          </p:cNvPr>
          <p:cNvSpPr>
            <a:spLocks noGrp="1"/>
          </p:cNvSpPr>
          <p:nvPr>
            <p:ph type="sldNum" sz="quarter" idx="12"/>
          </p:nvPr>
        </p:nvSpPr>
        <p:spPr>
          <a:xfrm>
            <a:off x="899400" y="6325572"/>
            <a:ext cx="1266760" cy="365125"/>
          </a:xfrm>
        </p:spPr>
        <p:txBody>
          <a:bodyPr lIns="0" tIns="0" rIns="0" bIns="0"/>
          <a:lstStyle>
            <a:lvl1pPr algn="l">
              <a:defRPr sz="3200" b="1" i="0">
                <a:solidFill>
                  <a:schemeClr val="bg1">
                    <a:lumMod val="95000"/>
                  </a:schemeClr>
                </a:solidFill>
                <a:latin typeface="Montserrat ExtraBold" pitchFamily="2" charset="77"/>
              </a:defRPr>
            </a:lvl1pPr>
          </a:lstStyle>
          <a:p>
            <a:fld id="{B1188AEA-BEB3-6A41-84BC-2C01C14A6A3C}" type="slidenum">
              <a:rPr lang="de-DE" smtClean="0"/>
              <a:pPr/>
              <a:t>‹Nr.›</a:t>
            </a:fld>
            <a:endParaRPr lang="de-DE" dirty="0"/>
          </a:p>
        </p:txBody>
      </p:sp>
      <p:sp>
        <p:nvSpPr>
          <p:cNvPr id="9" name="Textfeld 8">
            <a:hlinkClick r:id="rId2"/>
            <a:extLst>
              <a:ext uri="{FF2B5EF4-FFF2-40B4-BE49-F238E27FC236}">
                <a16:creationId xmlns:a16="http://schemas.microsoft.com/office/drawing/2014/main" id="{43B1E49B-C519-B147-949E-9179EA5CC04F}"/>
              </a:ext>
            </a:extLst>
          </p:cNvPr>
          <p:cNvSpPr txBox="1"/>
          <p:nvPr userDrawn="1"/>
        </p:nvSpPr>
        <p:spPr>
          <a:xfrm>
            <a:off x="9144693" y="6536809"/>
            <a:ext cx="2147907" cy="153888"/>
          </a:xfrm>
          <a:prstGeom prst="rect">
            <a:avLst/>
          </a:prstGeom>
          <a:noFill/>
        </p:spPr>
        <p:txBody>
          <a:bodyPr wrap="square" lIns="0" tIns="0" rIns="0" bIns="0" rtlCol="0">
            <a:spAutoFit/>
          </a:bodyPr>
          <a:lstStyle/>
          <a:p>
            <a:pPr algn="r"/>
            <a:r>
              <a:rPr lang="de-DE" sz="1000" b="1" i="0" dirty="0" err="1">
                <a:solidFill>
                  <a:schemeClr val="bg1">
                    <a:lumMod val="75000"/>
                  </a:schemeClr>
                </a:solidFill>
                <a:latin typeface="Montserrat" pitchFamily="2" charset="77"/>
              </a:rPr>
              <a:t>www.fulbright.de</a:t>
            </a:r>
            <a:endParaRPr lang="de-DE" sz="1000" b="1" i="0" dirty="0">
              <a:solidFill>
                <a:schemeClr val="bg1">
                  <a:lumMod val="75000"/>
                </a:schemeClr>
              </a:solidFill>
              <a:latin typeface="Montserrat" pitchFamily="2" charset="77"/>
            </a:endParaRPr>
          </a:p>
        </p:txBody>
      </p:sp>
      <p:pic>
        <p:nvPicPr>
          <p:cNvPr id="20" name="Grafik 19">
            <a:extLst>
              <a:ext uri="{FF2B5EF4-FFF2-40B4-BE49-F238E27FC236}">
                <a16:creationId xmlns:a16="http://schemas.microsoft.com/office/drawing/2014/main" id="{7B757432-E3A5-C04D-8C3C-22F8EA919DE0}"/>
              </a:ext>
            </a:extLst>
          </p:cNvPr>
          <p:cNvPicPr>
            <a:picLocks noChangeAspect="1"/>
          </p:cNvPicPr>
          <p:nvPr userDrawn="1"/>
        </p:nvPicPr>
        <p:blipFill>
          <a:blip r:embed="rId3"/>
          <a:srcRect/>
          <a:stretch/>
        </p:blipFill>
        <p:spPr>
          <a:xfrm>
            <a:off x="-740380" y="3365815"/>
            <a:ext cx="2647950" cy="2647950"/>
          </a:xfrm>
          <a:prstGeom prst="rect">
            <a:avLst/>
          </a:prstGeom>
        </p:spPr>
      </p:pic>
      <p:sp>
        <p:nvSpPr>
          <p:cNvPr id="27" name="Textplatzhalter 26">
            <a:extLst>
              <a:ext uri="{FF2B5EF4-FFF2-40B4-BE49-F238E27FC236}">
                <a16:creationId xmlns:a16="http://schemas.microsoft.com/office/drawing/2014/main" id="{FFF68291-71D3-1D41-B265-7BD1E33A2201}"/>
              </a:ext>
            </a:extLst>
          </p:cNvPr>
          <p:cNvSpPr>
            <a:spLocks noGrp="1"/>
          </p:cNvSpPr>
          <p:nvPr>
            <p:ph type="body" sz="quarter" idx="13"/>
          </p:nvPr>
        </p:nvSpPr>
        <p:spPr>
          <a:xfrm>
            <a:off x="5582653" y="3084512"/>
            <a:ext cx="5709947" cy="2875287"/>
          </a:xfrm>
          <a:noFill/>
          <a:ln w="127000">
            <a:noFill/>
          </a:ln>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7" name="Bildplatzhalter 7">
            <a:extLst>
              <a:ext uri="{FF2B5EF4-FFF2-40B4-BE49-F238E27FC236}">
                <a16:creationId xmlns:a16="http://schemas.microsoft.com/office/drawing/2014/main" id="{06F581A1-66B0-B146-95C0-3AD72EC00C92}"/>
              </a:ext>
            </a:extLst>
          </p:cNvPr>
          <p:cNvSpPr>
            <a:spLocks noGrp="1"/>
          </p:cNvSpPr>
          <p:nvPr>
            <p:ph type="pic" sz="quarter" idx="14"/>
          </p:nvPr>
        </p:nvSpPr>
        <p:spPr>
          <a:xfrm>
            <a:off x="899400" y="1521813"/>
            <a:ext cx="4051643" cy="4180144"/>
          </a:xfrm>
          <a:prstGeom prst="ellipse">
            <a:avLst/>
          </a:prstGeom>
          <a:ln w="127000">
            <a:solidFill>
              <a:schemeClr val="bg1"/>
            </a:solidFill>
          </a:ln>
        </p:spPr>
        <p:txBody>
          <a:bodyPr/>
          <a:lstStyle/>
          <a:p>
            <a:r>
              <a:rPr lang="de-DE"/>
              <a:t>Bild durch Klicken auf Symbol hinzufügen</a:t>
            </a:r>
          </a:p>
        </p:txBody>
      </p:sp>
      <p:grpSp>
        <p:nvGrpSpPr>
          <p:cNvPr id="6" name="Gruppieren 5">
            <a:extLst>
              <a:ext uri="{FF2B5EF4-FFF2-40B4-BE49-F238E27FC236}">
                <a16:creationId xmlns:a16="http://schemas.microsoft.com/office/drawing/2014/main" id="{B65995B3-872A-D74C-8F4F-426295A4793B}"/>
              </a:ext>
            </a:extLst>
          </p:cNvPr>
          <p:cNvGrpSpPr/>
          <p:nvPr userDrawn="1"/>
        </p:nvGrpSpPr>
        <p:grpSpPr>
          <a:xfrm rot="5400000">
            <a:off x="11193744" y="3517649"/>
            <a:ext cx="1806074" cy="939800"/>
            <a:chOff x="11057936" y="4168485"/>
            <a:chExt cx="1806074" cy="939800"/>
          </a:xfrm>
        </p:grpSpPr>
        <p:pic>
          <p:nvPicPr>
            <p:cNvPr id="22" name="Grafik 21">
              <a:extLst>
                <a:ext uri="{FF2B5EF4-FFF2-40B4-BE49-F238E27FC236}">
                  <a16:creationId xmlns:a16="http://schemas.microsoft.com/office/drawing/2014/main" id="{D888946C-9F7E-2C4C-AA2A-DE2BC1DDF713}"/>
                </a:ext>
              </a:extLst>
            </p:cNvPr>
            <p:cNvPicPr>
              <a:picLocks noChangeAspect="1"/>
            </p:cNvPicPr>
            <p:nvPr userDrawn="1"/>
          </p:nvPicPr>
          <p:blipFill>
            <a:blip r:embed="rId4"/>
            <a:srcRect/>
            <a:stretch/>
          </p:blipFill>
          <p:spPr>
            <a:xfrm>
              <a:off x="11057936" y="4168485"/>
              <a:ext cx="939800" cy="939800"/>
            </a:xfrm>
            <a:prstGeom prst="rect">
              <a:avLst/>
            </a:prstGeom>
          </p:spPr>
        </p:pic>
        <p:pic>
          <p:nvPicPr>
            <p:cNvPr id="19" name="Grafik 18">
              <a:extLst>
                <a:ext uri="{FF2B5EF4-FFF2-40B4-BE49-F238E27FC236}">
                  <a16:creationId xmlns:a16="http://schemas.microsoft.com/office/drawing/2014/main" id="{49F42B42-A03E-0E48-B5CA-7FE9909D4F0B}"/>
                </a:ext>
              </a:extLst>
            </p:cNvPr>
            <p:cNvPicPr>
              <a:picLocks noChangeAspect="1"/>
            </p:cNvPicPr>
            <p:nvPr userDrawn="1"/>
          </p:nvPicPr>
          <p:blipFill>
            <a:blip r:embed="rId4"/>
            <a:srcRect/>
            <a:stretch/>
          </p:blipFill>
          <p:spPr>
            <a:xfrm>
              <a:off x="11924210" y="4168485"/>
              <a:ext cx="939800" cy="939800"/>
            </a:xfrm>
            <a:prstGeom prst="rect">
              <a:avLst/>
            </a:prstGeom>
          </p:spPr>
        </p:pic>
      </p:grpSp>
      <p:sp>
        <p:nvSpPr>
          <p:cNvPr id="23" name="Oval 22">
            <a:extLst>
              <a:ext uri="{FF2B5EF4-FFF2-40B4-BE49-F238E27FC236}">
                <a16:creationId xmlns:a16="http://schemas.microsoft.com/office/drawing/2014/main" id="{F1638746-6B17-9C41-A697-F9734DA57A22}"/>
              </a:ext>
            </a:extLst>
          </p:cNvPr>
          <p:cNvSpPr/>
          <p:nvPr userDrawn="1"/>
        </p:nvSpPr>
        <p:spPr>
          <a:xfrm>
            <a:off x="11766344" y="-425656"/>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0F638155-61E6-514E-B22C-F9235BF11694}"/>
              </a:ext>
            </a:extLst>
          </p:cNvPr>
          <p:cNvSpPr/>
          <p:nvPr userDrawn="1"/>
        </p:nvSpPr>
        <p:spPr>
          <a:xfrm>
            <a:off x="11307259" y="166218"/>
            <a:ext cx="259437" cy="259437"/>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8" name="Grafik 17">
            <a:extLst>
              <a:ext uri="{FF2B5EF4-FFF2-40B4-BE49-F238E27FC236}">
                <a16:creationId xmlns:a16="http://schemas.microsoft.com/office/drawing/2014/main" id="{58E0F2EA-F745-3546-A25A-055476DD4815}"/>
              </a:ext>
            </a:extLst>
          </p:cNvPr>
          <p:cNvPicPr>
            <a:picLocks noChangeAspect="1"/>
          </p:cNvPicPr>
          <p:nvPr userDrawn="1"/>
        </p:nvPicPr>
        <p:blipFill>
          <a:blip r:embed="rId5"/>
          <a:srcRect/>
          <a:stretch/>
        </p:blipFill>
        <p:spPr>
          <a:xfrm>
            <a:off x="899400" y="533074"/>
            <a:ext cx="1266760" cy="365124"/>
          </a:xfrm>
          <a:prstGeom prst="rect">
            <a:avLst/>
          </a:prstGeom>
        </p:spPr>
      </p:pic>
    </p:spTree>
    <p:extLst>
      <p:ext uri="{BB962C8B-B14F-4D97-AF65-F5344CB8AC3E}">
        <p14:creationId xmlns:p14="http://schemas.microsoft.com/office/powerpoint/2010/main" val="3993297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undes bild links, Text rechts - ohne Logo">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4FF5E7E-9AF6-4046-BE4F-CEEAF4CFC939}"/>
              </a:ext>
            </a:extLst>
          </p:cNvPr>
          <p:cNvSpPr/>
          <p:nvPr userDrawn="1"/>
        </p:nvSpPr>
        <p:spPr>
          <a:xfrm>
            <a:off x="3806697" y="1521813"/>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B850E473-6DCC-E14D-AECB-BB96520207A1}"/>
              </a:ext>
            </a:extLst>
          </p:cNvPr>
          <p:cNvSpPr>
            <a:spLocks noGrp="1"/>
          </p:cNvSpPr>
          <p:nvPr>
            <p:ph type="title"/>
          </p:nvPr>
        </p:nvSpPr>
        <p:spPr>
          <a:xfrm>
            <a:off x="5582652" y="1395903"/>
            <a:ext cx="5709948" cy="1293613"/>
          </a:xfrm>
        </p:spPr>
        <p:txBody>
          <a:bodyPr anchor="t" anchorCtr="0"/>
          <a:lstStyle>
            <a:lvl1pPr>
              <a:defRPr b="1" i="0">
                <a:latin typeface="Montserrat" pitchFamily="2" charset="77"/>
              </a:defRPr>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8FC039A1-154E-5848-B777-48B6CA1A0757}"/>
              </a:ext>
            </a:extLst>
          </p:cNvPr>
          <p:cNvSpPr>
            <a:spLocks noGrp="1"/>
          </p:cNvSpPr>
          <p:nvPr>
            <p:ph type="dt" sz="half" idx="10"/>
          </p:nvPr>
        </p:nvSpPr>
        <p:spPr>
          <a:xfrm>
            <a:off x="2520884" y="6286355"/>
            <a:ext cx="1040465" cy="404342"/>
          </a:xfrm>
        </p:spPr>
        <p:txBody>
          <a:bodyPr lIns="0" tIns="0" rIns="0" bIns="0" anchor="b" anchorCtr="0"/>
          <a:lstStyle/>
          <a:p>
            <a:fld id="{DA3E2895-EEF2-3D4F-928A-96E2A269F860}" type="datetime1">
              <a:rPr lang="de-DE" smtClean="0"/>
              <a:t>01.08.2024</a:t>
            </a:fld>
            <a:endParaRPr lang="de-DE"/>
          </a:p>
        </p:txBody>
      </p:sp>
      <p:sp>
        <p:nvSpPr>
          <p:cNvPr id="4" name="Fußzeilenplatzhalter 3">
            <a:extLst>
              <a:ext uri="{FF2B5EF4-FFF2-40B4-BE49-F238E27FC236}">
                <a16:creationId xmlns:a16="http://schemas.microsoft.com/office/drawing/2014/main" id="{70A79BB5-F88C-1B4E-9ED9-1628C2A790A5}"/>
              </a:ext>
            </a:extLst>
          </p:cNvPr>
          <p:cNvSpPr>
            <a:spLocks noGrp="1"/>
          </p:cNvSpPr>
          <p:nvPr>
            <p:ph type="ftr" sz="quarter" idx="11"/>
          </p:nvPr>
        </p:nvSpPr>
        <p:spPr>
          <a:xfrm>
            <a:off x="3806697" y="6286353"/>
            <a:ext cx="4578606" cy="404344"/>
          </a:xfrm>
        </p:spPr>
        <p:txBody>
          <a:bodyPr lIns="0" tIns="0" rIns="0" bIns="0" anchor="b" anchorCtr="0"/>
          <a:lstStyle/>
          <a:p>
            <a:endParaRPr lang="de-DE" dirty="0"/>
          </a:p>
        </p:txBody>
      </p:sp>
      <p:sp>
        <p:nvSpPr>
          <p:cNvPr id="5" name="Foliennummernplatzhalter 4">
            <a:extLst>
              <a:ext uri="{FF2B5EF4-FFF2-40B4-BE49-F238E27FC236}">
                <a16:creationId xmlns:a16="http://schemas.microsoft.com/office/drawing/2014/main" id="{632EC245-DC18-D646-B500-8D89C7F79861}"/>
              </a:ext>
            </a:extLst>
          </p:cNvPr>
          <p:cNvSpPr>
            <a:spLocks noGrp="1"/>
          </p:cNvSpPr>
          <p:nvPr>
            <p:ph type="sldNum" sz="quarter" idx="12"/>
          </p:nvPr>
        </p:nvSpPr>
        <p:spPr>
          <a:xfrm>
            <a:off x="899400" y="6325572"/>
            <a:ext cx="1266760" cy="365125"/>
          </a:xfrm>
        </p:spPr>
        <p:txBody>
          <a:bodyPr lIns="0" tIns="0" rIns="0" bIns="0"/>
          <a:lstStyle>
            <a:lvl1pPr algn="l">
              <a:defRPr sz="3200" b="1" i="0">
                <a:solidFill>
                  <a:schemeClr val="bg1">
                    <a:lumMod val="95000"/>
                  </a:schemeClr>
                </a:solidFill>
                <a:latin typeface="Montserrat ExtraBold" pitchFamily="2" charset="77"/>
              </a:defRPr>
            </a:lvl1pPr>
          </a:lstStyle>
          <a:p>
            <a:fld id="{B1188AEA-BEB3-6A41-84BC-2C01C14A6A3C}" type="slidenum">
              <a:rPr lang="de-DE" smtClean="0"/>
              <a:pPr/>
              <a:t>‹Nr.›</a:t>
            </a:fld>
            <a:endParaRPr lang="de-DE" dirty="0"/>
          </a:p>
        </p:txBody>
      </p:sp>
      <p:sp>
        <p:nvSpPr>
          <p:cNvPr id="9" name="Textfeld 8">
            <a:hlinkClick r:id="rId2"/>
            <a:extLst>
              <a:ext uri="{FF2B5EF4-FFF2-40B4-BE49-F238E27FC236}">
                <a16:creationId xmlns:a16="http://schemas.microsoft.com/office/drawing/2014/main" id="{43B1E49B-C519-B147-949E-9179EA5CC04F}"/>
              </a:ext>
            </a:extLst>
          </p:cNvPr>
          <p:cNvSpPr txBox="1"/>
          <p:nvPr userDrawn="1"/>
        </p:nvSpPr>
        <p:spPr>
          <a:xfrm>
            <a:off x="9144693" y="6536809"/>
            <a:ext cx="2147907" cy="153888"/>
          </a:xfrm>
          <a:prstGeom prst="rect">
            <a:avLst/>
          </a:prstGeom>
          <a:noFill/>
        </p:spPr>
        <p:txBody>
          <a:bodyPr wrap="square" lIns="0" tIns="0" rIns="0" bIns="0" rtlCol="0">
            <a:spAutoFit/>
          </a:bodyPr>
          <a:lstStyle/>
          <a:p>
            <a:pPr algn="r"/>
            <a:r>
              <a:rPr lang="de-DE" sz="1000" b="1" i="0" dirty="0" err="1">
                <a:solidFill>
                  <a:schemeClr val="bg1">
                    <a:lumMod val="75000"/>
                  </a:schemeClr>
                </a:solidFill>
                <a:latin typeface="Montserrat" pitchFamily="2" charset="77"/>
              </a:rPr>
              <a:t>www.fulbright.de</a:t>
            </a:r>
            <a:endParaRPr lang="de-DE" sz="1000" b="1" i="0" dirty="0">
              <a:solidFill>
                <a:schemeClr val="bg1">
                  <a:lumMod val="75000"/>
                </a:schemeClr>
              </a:solidFill>
              <a:latin typeface="Montserrat" pitchFamily="2" charset="77"/>
            </a:endParaRPr>
          </a:p>
        </p:txBody>
      </p:sp>
      <p:pic>
        <p:nvPicPr>
          <p:cNvPr id="20" name="Grafik 19">
            <a:extLst>
              <a:ext uri="{FF2B5EF4-FFF2-40B4-BE49-F238E27FC236}">
                <a16:creationId xmlns:a16="http://schemas.microsoft.com/office/drawing/2014/main" id="{7B757432-E3A5-C04D-8C3C-22F8EA919DE0}"/>
              </a:ext>
            </a:extLst>
          </p:cNvPr>
          <p:cNvPicPr>
            <a:picLocks noChangeAspect="1"/>
          </p:cNvPicPr>
          <p:nvPr userDrawn="1"/>
        </p:nvPicPr>
        <p:blipFill>
          <a:blip r:embed="rId3"/>
          <a:srcRect/>
          <a:stretch/>
        </p:blipFill>
        <p:spPr>
          <a:xfrm>
            <a:off x="-740380" y="3365815"/>
            <a:ext cx="2647950" cy="2647950"/>
          </a:xfrm>
          <a:prstGeom prst="rect">
            <a:avLst/>
          </a:prstGeom>
        </p:spPr>
      </p:pic>
      <p:sp>
        <p:nvSpPr>
          <p:cNvPr id="27" name="Textplatzhalter 26">
            <a:extLst>
              <a:ext uri="{FF2B5EF4-FFF2-40B4-BE49-F238E27FC236}">
                <a16:creationId xmlns:a16="http://schemas.microsoft.com/office/drawing/2014/main" id="{FFF68291-71D3-1D41-B265-7BD1E33A2201}"/>
              </a:ext>
            </a:extLst>
          </p:cNvPr>
          <p:cNvSpPr>
            <a:spLocks noGrp="1"/>
          </p:cNvSpPr>
          <p:nvPr>
            <p:ph type="body" sz="quarter" idx="13"/>
          </p:nvPr>
        </p:nvSpPr>
        <p:spPr>
          <a:xfrm>
            <a:off x="5582653" y="3084512"/>
            <a:ext cx="5709947" cy="2875287"/>
          </a:xfrm>
          <a:noFill/>
          <a:ln w="127000">
            <a:noFill/>
          </a:ln>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7" name="Bildplatzhalter 7">
            <a:extLst>
              <a:ext uri="{FF2B5EF4-FFF2-40B4-BE49-F238E27FC236}">
                <a16:creationId xmlns:a16="http://schemas.microsoft.com/office/drawing/2014/main" id="{06F581A1-66B0-B146-95C0-3AD72EC00C92}"/>
              </a:ext>
            </a:extLst>
          </p:cNvPr>
          <p:cNvSpPr>
            <a:spLocks noGrp="1"/>
          </p:cNvSpPr>
          <p:nvPr>
            <p:ph type="pic" sz="quarter" idx="14"/>
          </p:nvPr>
        </p:nvSpPr>
        <p:spPr>
          <a:xfrm>
            <a:off x="899400" y="1521813"/>
            <a:ext cx="4051643" cy="4180144"/>
          </a:xfrm>
          <a:prstGeom prst="ellipse">
            <a:avLst/>
          </a:prstGeom>
          <a:ln w="127000">
            <a:solidFill>
              <a:schemeClr val="bg1"/>
            </a:solidFill>
          </a:ln>
        </p:spPr>
        <p:txBody>
          <a:bodyPr/>
          <a:lstStyle/>
          <a:p>
            <a:r>
              <a:rPr lang="de-DE"/>
              <a:t>Bild durch Klicken auf Symbol hinzufügen</a:t>
            </a:r>
          </a:p>
        </p:txBody>
      </p:sp>
      <p:sp>
        <p:nvSpPr>
          <p:cNvPr id="23" name="Oval 22">
            <a:extLst>
              <a:ext uri="{FF2B5EF4-FFF2-40B4-BE49-F238E27FC236}">
                <a16:creationId xmlns:a16="http://schemas.microsoft.com/office/drawing/2014/main" id="{F1638746-6B17-9C41-A697-F9734DA57A22}"/>
              </a:ext>
            </a:extLst>
          </p:cNvPr>
          <p:cNvSpPr/>
          <p:nvPr userDrawn="1"/>
        </p:nvSpPr>
        <p:spPr>
          <a:xfrm>
            <a:off x="11766344" y="-425656"/>
            <a:ext cx="851311" cy="851311"/>
          </a:xfrm>
          <a:prstGeom prst="ellipse">
            <a:avLst/>
          </a:prstGeom>
          <a:noFill/>
          <a:ln w="1905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0F638155-61E6-514E-B22C-F9235BF11694}"/>
              </a:ext>
            </a:extLst>
          </p:cNvPr>
          <p:cNvSpPr/>
          <p:nvPr userDrawn="1"/>
        </p:nvSpPr>
        <p:spPr>
          <a:xfrm>
            <a:off x="11307259" y="166218"/>
            <a:ext cx="259437" cy="259437"/>
          </a:xfrm>
          <a:prstGeom prst="ellipse">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1" name="Gruppieren 20">
            <a:extLst>
              <a:ext uri="{FF2B5EF4-FFF2-40B4-BE49-F238E27FC236}">
                <a16:creationId xmlns:a16="http://schemas.microsoft.com/office/drawing/2014/main" id="{85599C39-FBB8-5E4E-BA09-40647282125D}"/>
              </a:ext>
            </a:extLst>
          </p:cNvPr>
          <p:cNvGrpSpPr/>
          <p:nvPr userDrawn="1"/>
        </p:nvGrpSpPr>
        <p:grpSpPr>
          <a:xfrm rot="5400000">
            <a:off x="11193744" y="3517649"/>
            <a:ext cx="1806074" cy="939800"/>
            <a:chOff x="11057936" y="4168485"/>
            <a:chExt cx="1806074" cy="939800"/>
          </a:xfrm>
        </p:grpSpPr>
        <p:pic>
          <p:nvPicPr>
            <p:cNvPr id="26" name="Grafik 25">
              <a:extLst>
                <a:ext uri="{FF2B5EF4-FFF2-40B4-BE49-F238E27FC236}">
                  <a16:creationId xmlns:a16="http://schemas.microsoft.com/office/drawing/2014/main" id="{17A048C9-FE3E-7847-9FE5-B92DB495577A}"/>
                </a:ext>
              </a:extLst>
            </p:cNvPr>
            <p:cNvPicPr>
              <a:picLocks noChangeAspect="1"/>
            </p:cNvPicPr>
            <p:nvPr userDrawn="1"/>
          </p:nvPicPr>
          <p:blipFill>
            <a:blip r:embed="rId4"/>
            <a:srcRect/>
            <a:stretch/>
          </p:blipFill>
          <p:spPr>
            <a:xfrm>
              <a:off x="11057936" y="4168485"/>
              <a:ext cx="939800" cy="939800"/>
            </a:xfrm>
            <a:prstGeom prst="rect">
              <a:avLst/>
            </a:prstGeom>
          </p:spPr>
        </p:pic>
        <p:pic>
          <p:nvPicPr>
            <p:cNvPr id="28" name="Grafik 27">
              <a:extLst>
                <a:ext uri="{FF2B5EF4-FFF2-40B4-BE49-F238E27FC236}">
                  <a16:creationId xmlns:a16="http://schemas.microsoft.com/office/drawing/2014/main" id="{4E2C6D48-3E79-3640-9AB5-BE364DE83259}"/>
                </a:ext>
              </a:extLst>
            </p:cNvPr>
            <p:cNvPicPr>
              <a:picLocks noChangeAspect="1"/>
            </p:cNvPicPr>
            <p:nvPr userDrawn="1"/>
          </p:nvPicPr>
          <p:blipFill>
            <a:blip r:embed="rId4"/>
            <a:srcRect/>
            <a:stretch/>
          </p:blipFill>
          <p:spPr>
            <a:xfrm>
              <a:off x="11924210" y="4168485"/>
              <a:ext cx="939800" cy="939800"/>
            </a:xfrm>
            <a:prstGeom prst="rect">
              <a:avLst/>
            </a:prstGeom>
          </p:spPr>
        </p:pic>
      </p:grpSp>
      <p:pic>
        <p:nvPicPr>
          <p:cNvPr id="30" name="Grafik 29">
            <a:extLst>
              <a:ext uri="{FF2B5EF4-FFF2-40B4-BE49-F238E27FC236}">
                <a16:creationId xmlns:a16="http://schemas.microsoft.com/office/drawing/2014/main" id="{DD46FCF4-A383-D546-A433-28701199069C}"/>
              </a:ext>
            </a:extLst>
          </p:cNvPr>
          <p:cNvPicPr>
            <a:picLocks noChangeAspect="1"/>
          </p:cNvPicPr>
          <p:nvPr userDrawn="1"/>
        </p:nvPicPr>
        <p:blipFill>
          <a:blip r:embed="rId5"/>
          <a:srcRect/>
          <a:stretch/>
        </p:blipFill>
        <p:spPr>
          <a:xfrm>
            <a:off x="899400" y="533074"/>
            <a:ext cx="1266760" cy="365124"/>
          </a:xfrm>
          <a:prstGeom prst="rect">
            <a:avLst/>
          </a:prstGeom>
        </p:spPr>
      </p:pic>
    </p:spTree>
    <p:extLst>
      <p:ext uri="{BB962C8B-B14F-4D97-AF65-F5344CB8AC3E}">
        <p14:creationId xmlns:p14="http://schemas.microsoft.com/office/powerpoint/2010/main" val="2963224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 links, Text rechts - mit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50E473-6DCC-E14D-AECB-BB96520207A1}"/>
              </a:ext>
            </a:extLst>
          </p:cNvPr>
          <p:cNvSpPr>
            <a:spLocks noGrp="1"/>
          </p:cNvSpPr>
          <p:nvPr>
            <p:ph type="title"/>
          </p:nvPr>
        </p:nvSpPr>
        <p:spPr>
          <a:xfrm>
            <a:off x="5582652" y="1395903"/>
            <a:ext cx="5709948" cy="1293613"/>
          </a:xfrm>
        </p:spPr>
        <p:txBody>
          <a:bodyPr anchor="t" anchorCtr="0"/>
          <a:lstStyle>
            <a:lvl1pPr>
              <a:defRPr b="1" i="0">
                <a:latin typeface="Montserrat" pitchFamily="2" charset="77"/>
              </a:defRPr>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8FC039A1-154E-5848-B777-48B6CA1A0757}"/>
              </a:ext>
            </a:extLst>
          </p:cNvPr>
          <p:cNvSpPr>
            <a:spLocks noGrp="1"/>
          </p:cNvSpPr>
          <p:nvPr>
            <p:ph type="dt" sz="half" idx="10"/>
          </p:nvPr>
        </p:nvSpPr>
        <p:spPr>
          <a:xfrm>
            <a:off x="2520884" y="6286355"/>
            <a:ext cx="1040465" cy="404342"/>
          </a:xfrm>
        </p:spPr>
        <p:txBody>
          <a:bodyPr lIns="0" tIns="0" rIns="0" bIns="0" anchor="b" anchorCtr="0"/>
          <a:lstStyle/>
          <a:p>
            <a:fld id="{DA3E2895-EEF2-3D4F-928A-96E2A269F860}" type="datetime1">
              <a:rPr lang="de-DE" smtClean="0"/>
              <a:t>01.08.2024</a:t>
            </a:fld>
            <a:endParaRPr lang="de-DE"/>
          </a:p>
        </p:txBody>
      </p:sp>
      <p:sp>
        <p:nvSpPr>
          <p:cNvPr id="4" name="Fußzeilenplatzhalter 3">
            <a:extLst>
              <a:ext uri="{FF2B5EF4-FFF2-40B4-BE49-F238E27FC236}">
                <a16:creationId xmlns:a16="http://schemas.microsoft.com/office/drawing/2014/main" id="{70A79BB5-F88C-1B4E-9ED9-1628C2A790A5}"/>
              </a:ext>
            </a:extLst>
          </p:cNvPr>
          <p:cNvSpPr>
            <a:spLocks noGrp="1"/>
          </p:cNvSpPr>
          <p:nvPr>
            <p:ph type="ftr" sz="quarter" idx="11"/>
          </p:nvPr>
        </p:nvSpPr>
        <p:spPr>
          <a:xfrm>
            <a:off x="3806697" y="6286353"/>
            <a:ext cx="4578606" cy="404344"/>
          </a:xfrm>
        </p:spPr>
        <p:txBody>
          <a:bodyPr lIns="0" tIns="0" rIns="0" bIns="0" anchor="b" anchorCtr="0"/>
          <a:lstStyle/>
          <a:p>
            <a:endParaRPr lang="de-DE" dirty="0"/>
          </a:p>
        </p:txBody>
      </p:sp>
      <p:sp>
        <p:nvSpPr>
          <p:cNvPr id="5" name="Foliennummernplatzhalter 4">
            <a:extLst>
              <a:ext uri="{FF2B5EF4-FFF2-40B4-BE49-F238E27FC236}">
                <a16:creationId xmlns:a16="http://schemas.microsoft.com/office/drawing/2014/main" id="{632EC245-DC18-D646-B500-8D89C7F79861}"/>
              </a:ext>
            </a:extLst>
          </p:cNvPr>
          <p:cNvSpPr>
            <a:spLocks noGrp="1"/>
          </p:cNvSpPr>
          <p:nvPr>
            <p:ph type="sldNum" sz="quarter" idx="12"/>
          </p:nvPr>
        </p:nvSpPr>
        <p:spPr>
          <a:xfrm>
            <a:off x="899400" y="6325572"/>
            <a:ext cx="1266760" cy="365125"/>
          </a:xfrm>
        </p:spPr>
        <p:txBody>
          <a:bodyPr lIns="0" tIns="0" rIns="0" bIns="0"/>
          <a:lstStyle>
            <a:lvl1pPr algn="l">
              <a:defRPr sz="3200" b="1" i="0">
                <a:solidFill>
                  <a:schemeClr val="bg1">
                    <a:lumMod val="95000"/>
                  </a:schemeClr>
                </a:solidFill>
                <a:latin typeface="Montserrat ExtraBold" pitchFamily="2" charset="77"/>
              </a:defRPr>
            </a:lvl1pPr>
          </a:lstStyle>
          <a:p>
            <a:fld id="{B1188AEA-BEB3-6A41-84BC-2C01C14A6A3C}" type="slidenum">
              <a:rPr lang="de-DE" smtClean="0"/>
              <a:pPr/>
              <a:t>‹Nr.›</a:t>
            </a:fld>
            <a:endParaRPr lang="de-DE" dirty="0"/>
          </a:p>
        </p:txBody>
      </p:sp>
      <p:sp>
        <p:nvSpPr>
          <p:cNvPr id="9" name="Textfeld 8">
            <a:hlinkClick r:id="rId2"/>
            <a:extLst>
              <a:ext uri="{FF2B5EF4-FFF2-40B4-BE49-F238E27FC236}">
                <a16:creationId xmlns:a16="http://schemas.microsoft.com/office/drawing/2014/main" id="{43B1E49B-C519-B147-949E-9179EA5CC04F}"/>
              </a:ext>
            </a:extLst>
          </p:cNvPr>
          <p:cNvSpPr txBox="1"/>
          <p:nvPr userDrawn="1"/>
        </p:nvSpPr>
        <p:spPr>
          <a:xfrm>
            <a:off x="9144693" y="6536809"/>
            <a:ext cx="2147907" cy="153888"/>
          </a:xfrm>
          <a:prstGeom prst="rect">
            <a:avLst/>
          </a:prstGeom>
          <a:noFill/>
        </p:spPr>
        <p:txBody>
          <a:bodyPr wrap="square" lIns="0" tIns="0" rIns="0" bIns="0" rtlCol="0">
            <a:spAutoFit/>
          </a:bodyPr>
          <a:lstStyle/>
          <a:p>
            <a:pPr algn="r"/>
            <a:r>
              <a:rPr lang="de-DE" sz="1000" b="1" i="0" dirty="0" err="1">
                <a:solidFill>
                  <a:schemeClr val="bg1">
                    <a:lumMod val="75000"/>
                  </a:schemeClr>
                </a:solidFill>
                <a:latin typeface="Montserrat" pitchFamily="2" charset="77"/>
              </a:rPr>
              <a:t>www.fulbright.de</a:t>
            </a:r>
            <a:endParaRPr lang="de-DE" sz="1000" b="1" i="0" dirty="0">
              <a:solidFill>
                <a:schemeClr val="bg1">
                  <a:lumMod val="75000"/>
                </a:schemeClr>
              </a:solidFill>
              <a:latin typeface="Montserrat" pitchFamily="2" charset="77"/>
            </a:endParaRPr>
          </a:p>
        </p:txBody>
      </p:sp>
      <p:pic>
        <p:nvPicPr>
          <p:cNvPr id="20" name="Grafik 19">
            <a:extLst>
              <a:ext uri="{FF2B5EF4-FFF2-40B4-BE49-F238E27FC236}">
                <a16:creationId xmlns:a16="http://schemas.microsoft.com/office/drawing/2014/main" id="{7B757432-E3A5-C04D-8C3C-22F8EA919DE0}"/>
              </a:ext>
            </a:extLst>
          </p:cNvPr>
          <p:cNvPicPr>
            <a:picLocks noChangeAspect="1"/>
          </p:cNvPicPr>
          <p:nvPr userDrawn="1"/>
        </p:nvPicPr>
        <p:blipFill>
          <a:blip r:embed="rId3"/>
          <a:srcRect/>
          <a:stretch/>
        </p:blipFill>
        <p:spPr>
          <a:xfrm>
            <a:off x="-740380" y="3365815"/>
            <a:ext cx="2647950" cy="2647950"/>
          </a:xfrm>
          <a:prstGeom prst="rect">
            <a:avLst/>
          </a:prstGeom>
        </p:spPr>
      </p:pic>
      <p:sp>
        <p:nvSpPr>
          <p:cNvPr id="27" name="Textplatzhalter 26">
            <a:extLst>
              <a:ext uri="{FF2B5EF4-FFF2-40B4-BE49-F238E27FC236}">
                <a16:creationId xmlns:a16="http://schemas.microsoft.com/office/drawing/2014/main" id="{FFF68291-71D3-1D41-B265-7BD1E33A2201}"/>
              </a:ext>
            </a:extLst>
          </p:cNvPr>
          <p:cNvSpPr>
            <a:spLocks noGrp="1"/>
          </p:cNvSpPr>
          <p:nvPr>
            <p:ph type="body" sz="quarter" idx="13"/>
          </p:nvPr>
        </p:nvSpPr>
        <p:spPr>
          <a:xfrm>
            <a:off x="5582653" y="3084512"/>
            <a:ext cx="5709947" cy="2875287"/>
          </a:xfrm>
          <a:noFill/>
          <a:ln w="127000">
            <a:noFill/>
          </a:ln>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Bildplatzhalter 7">
            <a:extLst>
              <a:ext uri="{FF2B5EF4-FFF2-40B4-BE49-F238E27FC236}">
                <a16:creationId xmlns:a16="http://schemas.microsoft.com/office/drawing/2014/main" id="{0D460998-6615-394B-A23A-DAB3C48ACFA0}"/>
              </a:ext>
            </a:extLst>
          </p:cNvPr>
          <p:cNvSpPr>
            <a:spLocks noGrp="1"/>
          </p:cNvSpPr>
          <p:nvPr>
            <p:ph type="pic" sz="quarter" idx="14"/>
          </p:nvPr>
        </p:nvSpPr>
        <p:spPr>
          <a:xfrm>
            <a:off x="899400" y="1556935"/>
            <a:ext cx="4053600" cy="4019112"/>
          </a:xfrm>
          <a:prstGeom prst="rect">
            <a:avLst/>
          </a:prstGeom>
          <a:ln w="127000">
            <a:noFill/>
          </a:ln>
        </p:spPr>
        <p:txBody>
          <a:bodyPr/>
          <a:lstStyle/>
          <a:p>
            <a:r>
              <a:rPr lang="de-DE"/>
              <a:t>Bild durch Klicken auf Symbol hinzufügen</a:t>
            </a:r>
            <a:endParaRPr lang="de-DE" dirty="0"/>
          </a:p>
        </p:txBody>
      </p:sp>
      <p:sp>
        <p:nvSpPr>
          <p:cNvPr id="24" name="Rechteck 23">
            <a:extLst>
              <a:ext uri="{FF2B5EF4-FFF2-40B4-BE49-F238E27FC236}">
                <a16:creationId xmlns:a16="http://schemas.microsoft.com/office/drawing/2014/main" id="{37F20805-346F-3342-AAE3-C66DD0C73DE6}"/>
              </a:ext>
            </a:extLst>
          </p:cNvPr>
          <p:cNvSpPr/>
          <p:nvPr userDrawn="1"/>
        </p:nvSpPr>
        <p:spPr>
          <a:xfrm>
            <a:off x="899401" y="1395903"/>
            <a:ext cx="4053600" cy="1800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6" name="Grafik 25">
            <a:extLst>
              <a:ext uri="{FF2B5EF4-FFF2-40B4-BE49-F238E27FC236}">
                <a16:creationId xmlns:a16="http://schemas.microsoft.com/office/drawing/2014/main" id="{8439F23A-C8D4-B942-8FD5-C98E4036AFAF}"/>
              </a:ext>
            </a:extLst>
          </p:cNvPr>
          <p:cNvPicPr>
            <a:picLocks noChangeAspect="1"/>
          </p:cNvPicPr>
          <p:nvPr userDrawn="1"/>
        </p:nvPicPr>
        <p:blipFill>
          <a:blip r:embed="rId4"/>
          <a:srcRect/>
          <a:stretch/>
        </p:blipFill>
        <p:spPr>
          <a:xfrm>
            <a:off x="11568402" y="5221123"/>
            <a:ext cx="939800" cy="939800"/>
          </a:xfrm>
          <a:prstGeom prst="rect">
            <a:avLst/>
          </a:prstGeom>
        </p:spPr>
      </p:pic>
      <p:sp>
        <p:nvSpPr>
          <p:cNvPr id="34" name="Oval 33">
            <a:extLst>
              <a:ext uri="{FF2B5EF4-FFF2-40B4-BE49-F238E27FC236}">
                <a16:creationId xmlns:a16="http://schemas.microsoft.com/office/drawing/2014/main" id="{3D075C2B-9700-F54F-827D-1018392E9A8A}"/>
              </a:ext>
            </a:extLst>
          </p:cNvPr>
          <p:cNvSpPr/>
          <p:nvPr userDrawn="1"/>
        </p:nvSpPr>
        <p:spPr>
          <a:xfrm>
            <a:off x="7544647" y="-2457243"/>
            <a:ext cx="2882900" cy="2882900"/>
          </a:xfrm>
          <a:prstGeom prst="ellipse">
            <a:avLst/>
          </a:prstGeom>
          <a:noFill/>
          <a:ln w="3810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4" name="Grafik 13">
            <a:extLst>
              <a:ext uri="{FF2B5EF4-FFF2-40B4-BE49-F238E27FC236}">
                <a16:creationId xmlns:a16="http://schemas.microsoft.com/office/drawing/2014/main" id="{484C3539-44F0-0349-B0B2-6591E253E0CD}"/>
              </a:ext>
            </a:extLst>
          </p:cNvPr>
          <p:cNvPicPr>
            <a:picLocks noChangeAspect="1"/>
          </p:cNvPicPr>
          <p:nvPr userDrawn="1"/>
        </p:nvPicPr>
        <p:blipFill>
          <a:blip r:embed="rId5"/>
          <a:srcRect/>
          <a:stretch/>
        </p:blipFill>
        <p:spPr>
          <a:xfrm>
            <a:off x="899400" y="533074"/>
            <a:ext cx="1266760" cy="365124"/>
          </a:xfrm>
          <a:prstGeom prst="rect">
            <a:avLst/>
          </a:prstGeom>
        </p:spPr>
      </p:pic>
    </p:spTree>
    <p:extLst>
      <p:ext uri="{BB962C8B-B14F-4D97-AF65-F5344CB8AC3E}">
        <p14:creationId xmlns:p14="http://schemas.microsoft.com/office/powerpoint/2010/main" val="2331422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ild links, Text rechts - ohne Logo">
    <p:spTree>
      <p:nvGrpSpPr>
        <p:cNvPr id="1" name=""/>
        <p:cNvGrpSpPr/>
        <p:nvPr/>
      </p:nvGrpSpPr>
      <p:grpSpPr>
        <a:xfrm>
          <a:off x="0" y="0"/>
          <a:ext cx="0" cy="0"/>
          <a:chOff x="0" y="0"/>
          <a:chExt cx="0" cy="0"/>
        </a:xfrm>
      </p:grpSpPr>
      <p:pic>
        <p:nvPicPr>
          <p:cNvPr id="20" name="Grafik 19">
            <a:extLst>
              <a:ext uri="{FF2B5EF4-FFF2-40B4-BE49-F238E27FC236}">
                <a16:creationId xmlns:a16="http://schemas.microsoft.com/office/drawing/2014/main" id="{7B757432-E3A5-C04D-8C3C-22F8EA919DE0}"/>
              </a:ext>
            </a:extLst>
          </p:cNvPr>
          <p:cNvPicPr>
            <a:picLocks noChangeAspect="1"/>
          </p:cNvPicPr>
          <p:nvPr userDrawn="1"/>
        </p:nvPicPr>
        <p:blipFill>
          <a:blip r:embed="rId2"/>
          <a:stretch>
            <a:fillRect/>
          </a:stretch>
        </p:blipFill>
        <p:spPr>
          <a:xfrm>
            <a:off x="-740380" y="3365815"/>
            <a:ext cx="2647950" cy="2647950"/>
          </a:xfrm>
          <a:prstGeom prst="rect">
            <a:avLst/>
          </a:prstGeom>
        </p:spPr>
      </p:pic>
      <p:sp>
        <p:nvSpPr>
          <p:cNvPr id="2" name="Titel 1">
            <a:extLst>
              <a:ext uri="{FF2B5EF4-FFF2-40B4-BE49-F238E27FC236}">
                <a16:creationId xmlns:a16="http://schemas.microsoft.com/office/drawing/2014/main" id="{B850E473-6DCC-E14D-AECB-BB96520207A1}"/>
              </a:ext>
            </a:extLst>
          </p:cNvPr>
          <p:cNvSpPr>
            <a:spLocks noGrp="1"/>
          </p:cNvSpPr>
          <p:nvPr>
            <p:ph type="title"/>
          </p:nvPr>
        </p:nvSpPr>
        <p:spPr>
          <a:xfrm>
            <a:off x="5582652" y="1395903"/>
            <a:ext cx="5709948" cy="1293613"/>
          </a:xfrm>
        </p:spPr>
        <p:txBody>
          <a:bodyPr anchor="t" anchorCtr="0"/>
          <a:lstStyle>
            <a:lvl1pPr>
              <a:defRPr b="1" i="0">
                <a:latin typeface="Montserrat" pitchFamily="2" charset="77"/>
              </a:defRPr>
            </a:lvl1pPr>
          </a:lstStyle>
          <a:p>
            <a:r>
              <a:rPr lang="de-DE"/>
              <a:t>Mastertitelformat bearbeiten</a:t>
            </a:r>
            <a:endParaRPr lang="de-DE" dirty="0"/>
          </a:p>
        </p:txBody>
      </p:sp>
      <p:sp>
        <p:nvSpPr>
          <p:cNvPr id="3" name="Datumsplatzhalter 2">
            <a:extLst>
              <a:ext uri="{FF2B5EF4-FFF2-40B4-BE49-F238E27FC236}">
                <a16:creationId xmlns:a16="http://schemas.microsoft.com/office/drawing/2014/main" id="{8FC039A1-154E-5848-B777-48B6CA1A0757}"/>
              </a:ext>
            </a:extLst>
          </p:cNvPr>
          <p:cNvSpPr>
            <a:spLocks noGrp="1"/>
          </p:cNvSpPr>
          <p:nvPr>
            <p:ph type="dt" sz="half" idx="10"/>
          </p:nvPr>
        </p:nvSpPr>
        <p:spPr>
          <a:xfrm>
            <a:off x="2520884" y="6286355"/>
            <a:ext cx="1040465" cy="404342"/>
          </a:xfrm>
        </p:spPr>
        <p:txBody>
          <a:bodyPr lIns="0" tIns="0" rIns="0" bIns="0" anchor="b" anchorCtr="0"/>
          <a:lstStyle/>
          <a:p>
            <a:fld id="{DA3E2895-EEF2-3D4F-928A-96E2A269F860}" type="datetime1">
              <a:rPr lang="de-DE" smtClean="0"/>
              <a:t>01.08.2024</a:t>
            </a:fld>
            <a:endParaRPr lang="de-DE"/>
          </a:p>
        </p:txBody>
      </p:sp>
      <p:sp>
        <p:nvSpPr>
          <p:cNvPr id="4" name="Fußzeilenplatzhalter 3">
            <a:extLst>
              <a:ext uri="{FF2B5EF4-FFF2-40B4-BE49-F238E27FC236}">
                <a16:creationId xmlns:a16="http://schemas.microsoft.com/office/drawing/2014/main" id="{70A79BB5-F88C-1B4E-9ED9-1628C2A790A5}"/>
              </a:ext>
            </a:extLst>
          </p:cNvPr>
          <p:cNvSpPr>
            <a:spLocks noGrp="1"/>
          </p:cNvSpPr>
          <p:nvPr>
            <p:ph type="ftr" sz="quarter" idx="11"/>
          </p:nvPr>
        </p:nvSpPr>
        <p:spPr>
          <a:xfrm>
            <a:off x="3806697" y="6286353"/>
            <a:ext cx="4578606" cy="404344"/>
          </a:xfrm>
        </p:spPr>
        <p:txBody>
          <a:bodyPr lIns="0" tIns="0" rIns="0" bIns="0" anchor="b" anchorCtr="0"/>
          <a:lstStyle/>
          <a:p>
            <a:endParaRPr lang="de-DE" dirty="0"/>
          </a:p>
        </p:txBody>
      </p:sp>
      <p:sp>
        <p:nvSpPr>
          <p:cNvPr id="5" name="Foliennummernplatzhalter 4">
            <a:extLst>
              <a:ext uri="{FF2B5EF4-FFF2-40B4-BE49-F238E27FC236}">
                <a16:creationId xmlns:a16="http://schemas.microsoft.com/office/drawing/2014/main" id="{632EC245-DC18-D646-B500-8D89C7F79861}"/>
              </a:ext>
            </a:extLst>
          </p:cNvPr>
          <p:cNvSpPr>
            <a:spLocks noGrp="1"/>
          </p:cNvSpPr>
          <p:nvPr>
            <p:ph type="sldNum" sz="quarter" idx="12"/>
          </p:nvPr>
        </p:nvSpPr>
        <p:spPr>
          <a:xfrm>
            <a:off x="899400" y="6325572"/>
            <a:ext cx="1266760" cy="365125"/>
          </a:xfrm>
        </p:spPr>
        <p:txBody>
          <a:bodyPr lIns="0" tIns="0" rIns="0" bIns="0"/>
          <a:lstStyle>
            <a:lvl1pPr algn="l">
              <a:defRPr sz="3200" b="1" i="0">
                <a:solidFill>
                  <a:schemeClr val="bg1">
                    <a:lumMod val="95000"/>
                  </a:schemeClr>
                </a:solidFill>
                <a:latin typeface="Montserrat ExtraBold" pitchFamily="2" charset="77"/>
              </a:defRPr>
            </a:lvl1pPr>
          </a:lstStyle>
          <a:p>
            <a:fld id="{B1188AEA-BEB3-6A41-84BC-2C01C14A6A3C}" type="slidenum">
              <a:rPr lang="de-DE" smtClean="0"/>
              <a:pPr/>
              <a:t>‹Nr.›</a:t>
            </a:fld>
            <a:endParaRPr lang="de-DE" dirty="0"/>
          </a:p>
        </p:txBody>
      </p:sp>
      <p:sp>
        <p:nvSpPr>
          <p:cNvPr id="9" name="Textfeld 8">
            <a:hlinkClick r:id="rId3"/>
            <a:extLst>
              <a:ext uri="{FF2B5EF4-FFF2-40B4-BE49-F238E27FC236}">
                <a16:creationId xmlns:a16="http://schemas.microsoft.com/office/drawing/2014/main" id="{43B1E49B-C519-B147-949E-9179EA5CC04F}"/>
              </a:ext>
            </a:extLst>
          </p:cNvPr>
          <p:cNvSpPr txBox="1"/>
          <p:nvPr userDrawn="1"/>
        </p:nvSpPr>
        <p:spPr>
          <a:xfrm>
            <a:off x="9144693" y="6536809"/>
            <a:ext cx="2147907" cy="153888"/>
          </a:xfrm>
          <a:prstGeom prst="rect">
            <a:avLst/>
          </a:prstGeom>
          <a:noFill/>
        </p:spPr>
        <p:txBody>
          <a:bodyPr wrap="square" lIns="0" tIns="0" rIns="0" bIns="0" rtlCol="0">
            <a:spAutoFit/>
          </a:bodyPr>
          <a:lstStyle/>
          <a:p>
            <a:pPr algn="r"/>
            <a:r>
              <a:rPr lang="de-DE" sz="1000" b="1" i="0" dirty="0" err="1">
                <a:solidFill>
                  <a:schemeClr val="bg1">
                    <a:lumMod val="75000"/>
                  </a:schemeClr>
                </a:solidFill>
                <a:latin typeface="Montserrat" pitchFamily="2" charset="77"/>
              </a:rPr>
              <a:t>www.fulbright.de</a:t>
            </a:r>
            <a:endParaRPr lang="de-DE" sz="1000" b="1" i="0" dirty="0">
              <a:solidFill>
                <a:schemeClr val="bg1">
                  <a:lumMod val="75000"/>
                </a:schemeClr>
              </a:solidFill>
              <a:latin typeface="Montserrat" pitchFamily="2" charset="77"/>
            </a:endParaRPr>
          </a:p>
        </p:txBody>
      </p:sp>
      <p:sp>
        <p:nvSpPr>
          <p:cNvPr id="27" name="Textplatzhalter 26">
            <a:extLst>
              <a:ext uri="{FF2B5EF4-FFF2-40B4-BE49-F238E27FC236}">
                <a16:creationId xmlns:a16="http://schemas.microsoft.com/office/drawing/2014/main" id="{FFF68291-71D3-1D41-B265-7BD1E33A2201}"/>
              </a:ext>
            </a:extLst>
          </p:cNvPr>
          <p:cNvSpPr>
            <a:spLocks noGrp="1"/>
          </p:cNvSpPr>
          <p:nvPr>
            <p:ph type="body" sz="quarter" idx="13"/>
          </p:nvPr>
        </p:nvSpPr>
        <p:spPr>
          <a:xfrm>
            <a:off x="5582653" y="3084512"/>
            <a:ext cx="5709947" cy="2875287"/>
          </a:xfrm>
          <a:noFill/>
          <a:ln w="127000">
            <a:noFill/>
          </a:ln>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Bildplatzhalter 7">
            <a:extLst>
              <a:ext uri="{FF2B5EF4-FFF2-40B4-BE49-F238E27FC236}">
                <a16:creationId xmlns:a16="http://schemas.microsoft.com/office/drawing/2014/main" id="{0D460998-6615-394B-A23A-DAB3C48ACFA0}"/>
              </a:ext>
            </a:extLst>
          </p:cNvPr>
          <p:cNvSpPr>
            <a:spLocks noGrp="1"/>
          </p:cNvSpPr>
          <p:nvPr>
            <p:ph type="pic" sz="quarter" idx="14"/>
          </p:nvPr>
        </p:nvSpPr>
        <p:spPr>
          <a:xfrm>
            <a:off x="899400" y="1556935"/>
            <a:ext cx="4053600" cy="4019112"/>
          </a:xfrm>
          <a:prstGeom prst="rect">
            <a:avLst/>
          </a:prstGeom>
          <a:ln w="127000">
            <a:noFill/>
          </a:ln>
        </p:spPr>
        <p:txBody>
          <a:bodyPr/>
          <a:lstStyle/>
          <a:p>
            <a:r>
              <a:rPr lang="de-DE"/>
              <a:t>Bild durch Klicken auf Symbol hinzufügen</a:t>
            </a:r>
            <a:endParaRPr lang="de-DE" dirty="0"/>
          </a:p>
        </p:txBody>
      </p:sp>
      <p:sp>
        <p:nvSpPr>
          <p:cNvPr id="24" name="Rechteck 23">
            <a:extLst>
              <a:ext uri="{FF2B5EF4-FFF2-40B4-BE49-F238E27FC236}">
                <a16:creationId xmlns:a16="http://schemas.microsoft.com/office/drawing/2014/main" id="{37F20805-346F-3342-AAE3-C66DD0C73DE6}"/>
              </a:ext>
            </a:extLst>
          </p:cNvPr>
          <p:cNvSpPr/>
          <p:nvPr userDrawn="1"/>
        </p:nvSpPr>
        <p:spPr>
          <a:xfrm>
            <a:off x="899401" y="1395903"/>
            <a:ext cx="4053600" cy="180000"/>
          </a:xfrm>
          <a:prstGeom prst="rect">
            <a:avLst/>
          </a:prstGeom>
          <a:solidFill>
            <a:srgbClr val="FFC7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6" name="Grafik 25">
            <a:extLst>
              <a:ext uri="{FF2B5EF4-FFF2-40B4-BE49-F238E27FC236}">
                <a16:creationId xmlns:a16="http://schemas.microsoft.com/office/drawing/2014/main" id="{8439F23A-C8D4-B942-8FD5-C98E4036AFAF}"/>
              </a:ext>
            </a:extLst>
          </p:cNvPr>
          <p:cNvPicPr>
            <a:picLocks noChangeAspect="1"/>
          </p:cNvPicPr>
          <p:nvPr userDrawn="1"/>
        </p:nvPicPr>
        <p:blipFill>
          <a:blip r:embed="rId4"/>
          <a:srcRect/>
          <a:stretch/>
        </p:blipFill>
        <p:spPr>
          <a:xfrm>
            <a:off x="11568402" y="5221123"/>
            <a:ext cx="939800" cy="939800"/>
          </a:xfrm>
          <a:prstGeom prst="rect">
            <a:avLst/>
          </a:prstGeom>
        </p:spPr>
      </p:pic>
      <p:sp>
        <p:nvSpPr>
          <p:cNvPr id="34" name="Oval 33">
            <a:extLst>
              <a:ext uri="{FF2B5EF4-FFF2-40B4-BE49-F238E27FC236}">
                <a16:creationId xmlns:a16="http://schemas.microsoft.com/office/drawing/2014/main" id="{3D075C2B-9700-F54F-827D-1018392E9A8A}"/>
              </a:ext>
            </a:extLst>
          </p:cNvPr>
          <p:cNvSpPr/>
          <p:nvPr userDrawn="1"/>
        </p:nvSpPr>
        <p:spPr>
          <a:xfrm>
            <a:off x="7544647" y="-2457243"/>
            <a:ext cx="2882900" cy="2882900"/>
          </a:xfrm>
          <a:prstGeom prst="ellipse">
            <a:avLst/>
          </a:prstGeom>
          <a:noFill/>
          <a:ln w="381000">
            <a:solidFill>
              <a:srgbClr val="FFC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9" name="Grafik 18">
            <a:extLst>
              <a:ext uri="{FF2B5EF4-FFF2-40B4-BE49-F238E27FC236}">
                <a16:creationId xmlns:a16="http://schemas.microsoft.com/office/drawing/2014/main" id="{F700EF79-B9CA-4046-86BF-33C37F30548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899400" y="532428"/>
            <a:ext cx="234000" cy="234000"/>
          </a:xfrm>
          <a:prstGeom prst="rect">
            <a:avLst/>
          </a:prstGeom>
        </p:spPr>
      </p:pic>
    </p:spTree>
    <p:extLst>
      <p:ext uri="{BB962C8B-B14F-4D97-AF65-F5344CB8AC3E}">
        <p14:creationId xmlns:p14="http://schemas.microsoft.com/office/powerpoint/2010/main" val="29621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links, 1 Bild rechts">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84F9E8D5-2CEA-354F-9AC8-0C14EE66BD0D}"/>
              </a:ext>
            </a:extLst>
          </p:cNvPr>
          <p:cNvSpPr>
            <a:spLocks noGrp="1"/>
          </p:cNvSpPr>
          <p:nvPr>
            <p:ph type="pic" sz="quarter" idx="14"/>
          </p:nvPr>
        </p:nvSpPr>
        <p:spPr>
          <a:xfrm>
            <a:off x="7971932" y="-753978"/>
            <a:ext cx="6075720" cy="7611978"/>
          </a:xfrm>
          <a:prstGeom prst="round2DiagRect">
            <a:avLst>
              <a:gd name="adj1" fmla="val 0"/>
              <a:gd name="adj2" fmla="val 33370"/>
            </a:avLst>
          </a:prstGeom>
          <a:ln w="127000">
            <a:noFill/>
          </a:ln>
        </p:spPr>
        <p:txBody>
          <a:bodyPr/>
          <a:lstStyle/>
          <a:p>
            <a:r>
              <a:rPr lang="de-DE"/>
              <a:t>Bild durch Klicken auf Symbol hinzufügen</a:t>
            </a:r>
            <a:endParaRPr lang="de-DE" dirty="0"/>
          </a:p>
        </p:txBody>
      </p:sp>
      <p:pic>
        <p:nvPicPr>
          <p:cNvPr id="20" name="Grafik 19">
            <a:extLst>
              <a:ext uri="{FF2B5EF4-FFF2-40B4-BE49-F238E27FC236}">
                <a16:creationId xmlns:a16="http://schemas.microsoft.com/office/drawing/2014/main" id="{7B757432-E3A5-C04D-8C3C-22F8EA919DE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889963" y="5218358"/>
            <a:ext cx="1325564" cy="1325564"/>
          </a:xfrm>
          <a:prstGeom prst="rect">
            <a:avLst/>
          </a:prstGeom>
        </p:spPr>
      </p:pic>
      <p:sp>
        <p:nvSpPr>
          <p:cNvPr id="2" name="Titel 1">
            <a:extLst>
              <a:ext uri="{FF2B5EF4-FFF2-40B4-BE49-F238E27FC236}">
                <a16:creationId xmlns:a16="http://schemas.microsoft.com/office/drawing/2014/main" id="{B850E473-6DCC-E14D-AECB-BB96520207A1}"/>
              </a:ext>
            </a:extLst>
          </p:cNvPr>
          <p:cNvSpPr>
            <a:spLocks noGrp="1"/>
          </p:cNvSpPr>
          <p:nvPr>
            <p:ph type="title"/>
          </p:nvPr>
        </p:nvSpPr>
        <p:spPr>
          <a:xfrm>
            <a:off x="899500" y="1613221"/>
            <a:ext cx="5766758" cy="1325563"/>
          </a:xfrm>
        </p:spPr>
        <p:txBody>
          <a:bodyPr anchor="t" anchorCtr="0"/>
          <a:lstStyle>
            <a:lvl1pPr>
              <a:defRPr b="1" i="0">
                <a:solidFill>
                  <a:srgbClr val="292929"/>
                </a:solidFill>
                <a:latin typeface="Montserrat" pitchFamily="2" charset="77"/>
              </a:defRPr>
            </a:lvl1pPr>
          </a:lstStyle>
          <a:p>
            <a:r>
              <a:rPr lang="de-DE"/>
              <a:t>Mastertitelformat bearbeiten</a:t>
            </a:r>
            <a:endParaRPr lang="de-DE" dirty="0"/>
          </a:p>
        </p:txBody>
      </p:sp>
      <p:sp>
        <p:nvSpPr>
          <p:cNvPr id="27" name="Textplatzhalter 26">
            <a:extLst>
              <a:ext uri="{FF2B5EF4-FFF2-40B4-BE49-F238E27FC236}">
                <a16:creationId xmlns:a16="http://schemas.microsoft.com/office/drawing/2014/main" id="{FFF68291-71D3-1D41-B265-7BD1E33A2201}"/>
              </a:ext>
            </a:extLst>
          </p:cNvPr>
          <p:cNvSpPr>
            <a:spLocks noGrp="1"/>
          </p:cNvSpPr>
          <p:nvPr>
            <p:ph type="body" sz="quarter" idx="13"/>
          </p:nvPr>
        </p:nvSpPr>
        <p:spPr>
          <a:xfrm>
            <a:off x="899400" y="3214277"/>
            <a:ext cx="5767610" cy="2743123"/>
          </a:xfrm>
        </p:spPr>
        <p:txBody>
          <a:bodyPr/>
          <a:lstStyle>
            <a:lvl1pPr marL="0" indent="0">
              <a:buNone/>
              <a:defRPr/>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a:extLst>
              <a:ext uri="{FF2B5EF4-FFF2-40B4-BE49-F238E27FC236}">
                <a16:creationId xmlns:a16="http://schemas.microsoft.com/office/drawing/2014/main" id="{2200C153-7DFE-D74B-8853-EF1157E4EA8C}"/>
              </a:ext>
            </a:extLst>
          </p:cNvPr>
          <p:cNvSpPr>
            <a:spLocks noGrp="1"/>
          </p:cNvSpPr>
          <p:nvPr>
            <p:ph type="body" sz="quarter" idx="15"/>
          </p:nvPr>
        </p:nvSpPr>
        <p:spPr>
          <a:xfrm>
            <a:off x="899681" y="1169725"/>
            <a:ext cx="5766232" cy="168003"/>
          </a:xfrm>
        </p:spPr>
        <p:txBody>
          <a:bodyPr>
            <a:noAutofit/>
          </a:bodyPr>
          <a:lstStyle>
            <a:lvl1pPr marL="0" indent="0">
              <a:buNone/>
              <a:defRPr sz="1400" b="1" i="0">
                <a:solidFill>
                  <a:srgbClr val="FFC72C"/>
                </a:solidFill>
                <a:latin typeface="Montserrat" pitchFamily="2" charset="77"/>
              </a:defRPr>
            </a:lvl1pPr>
            <a:lvl2pPr marL="457200" indent="0">
              <a:buNone/>
              <a:defRPr sz="1400" b="1" i="0">
                <a:solidFill>
                  <a:srgbClr val="FFC72C"/>
                </a:solidFill>
                <a:latin typeface="Montserrat" pitchFamily="2" charset="77"/>
              </a:defRPr>
            </a:lvl2pPr>
            <a:lvl3pPr marL="914400" indent="0">
              <a:buNone/>
              <a:defRPr sz="1400" b="1" i="0">
                <a:solidFill>
                  <a:srgbClr val="FFC72C"/>
                </a:solidFill>
                <a:latin typeface="Montserrat" pitchFamily="2" charset="77"/>
              </a:defRPr>
            </a:lvl3pPr>
            <a:lvl4pPr marL="1371600" indent="0">
              <a:buNone/>
              <a:defRPr sz="1400" b="1" i="0">
                <a:solidFill>
                  <a:srgbClr val="FFC72C"/>
                </a:solidFill>
                <a:latin typeface="Montserrat" pitchFamily="2" charset="77"/>
              </a:defRPr>
            </a:lvl4pPr>
            <a:lvl5pPr marL="1828800" indent="0">
              <a:buNone/>
              <a:defRPr sz="1400" b="1" i="0">
                <a:solidFill>
                  <a:srgbClr val="FFC72C"/>
                </a:solidFill>
                <a:latin typeface="Montserrat" pitchFamily="2" charset="77"/>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1" name="Foliennummernplatzhalter 4">
            <a:extLst>
              <a:ext uri="{FF2B5EF4-FFF2-40B4-BE49-F238E27FC236}">
                <a16:creationId xmlns:a16="http://schemas.microsoft.com/office/drawing/2014/main" id="{4F83E2CE-359F-0B40-9EAC-613FF3725B34}"/>
              </a:ext>
            </a:extLst>
          </p:cNvPr>
          <p:cNvSpPr>
            <a:spLocks noGrp="1"/>
          </p:cNvSpPr>
          <p:nvPr>
            <p:ph type="sldNum" sz="quarter" idx="12"/>
          </p:nvPr>
        </p:nvSpPr>
        <p:spPr>
          <a:xfrm>
            <a:off x="899400" y="6325572"/>
            <a:ext cx="1266760" cy="365125"/>
          </a:xfrm>
        </p:spPr>
        <p:txBody>
          <a:bodyPr lIns="0" tIns="0" rIns="0" bIns="0"/>
          <a:lstStyle>
            <a:lvl1pPr algn="l">
              <a:defRPr sz="3200" b="1" i="0">
                <a:solidFill>
                  <a:schemeClr val="bg1">
                    <a:lumMod val="95000"/>
                  </a:schemeClr>
                </a:solidFill>
                <a:latin typeface="Montserrat ExtraBold" pitchFamily="2" charset="77"/>
              </a:defRPr>
            </a:lvl1pPr>
          </a:lstStyle>
          <a:p>
            <a:fld id="{B1188AEA-BEB3-6A41-84BC-2C01C14A6A3C}" type="slidenum">
              <a:rPr lang="de-DE" smtClean="0"/>
              <a:pPr/>
              <a:t>‹Nr.›</a:t>
            </a:fld>
            <a:endParaRPr lang="de-DE" dirty="0"/>
          </a:p>
        </p:txBody>
      </p:sp>
      <p:pic>
        <p:nvPicPr>
          <p:cNvPr id="11" name="Grafik 10">
            <a:extLst>
              <a:ext uri="{FF2B5EF4-FFF2-40B4-BE49-F238E27FC236}">
                <a16:creationId xmlns:a16="http://schemas.microsoft.com/office/drawing/2014/main" id="{7F2810EF-54DF-F94C-8671-764B73A27E9D}"/>
              </a:ext>
            </a:extLst>
          </p:cNvPr>
          <p:cNvPicPr>
            <a:picLocks noChangeAspect="1"/>
          </p:cNvPicPr>
          <p:nvPr userDrawn="1"/>
        </p:nvPicPr>
        <p:blipFill>
          <a:blip r:embed="rId3"/>
          <a:srcRect/>
          <a:stretch/>
        </p:blipFill>
        <p:spPr>
          <a:xfrm>
            <a:off x="899400" y="533074"/>
            <a:ext cx="1266760" cy="365124"/>
          </a:xfrm>
          <a:prstGeom prst="rect">
            <a:avLst/>
          </a:prstGeom>
        </p:spPr>
      </p:pic>
    </p:spTree>
    <p:extLst>
      <p:ext uri="{BB962C8B-B14F-4D97-AF65-F5344CB8AC3E}">
        <p14:creationId xmlns:p14="http://schemas.microsoft.com/office/powerpoint/2010/main" val="42302319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F25CC74-165B-8045-8C45-91815B4105FE}"/>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EE41B54F-B9F6-3A48-B879-86F764BB27B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657B1875-74FC-AE44-936E-A64CCCF86E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b="0" i="0">
                <a:solidFill>
                  <a:schemeClr val="tx1">
                    <a:tint val="75000"/>
                  </a:schemeClr>
                </a:solidFill>
                <a:latin typeface="Montserrat Medium" pitchFamily="2" charset="77"/>
              </a:defRPr>
            </a:lvl1pPr>
          </a:lstStyle>
          <a:p>
            <a:fld id="{DA3E2895-EEF2-3D4F-928A-96E2A269F860}" type="datetime1">
              <a:rPr lang="de-DE" smtClean="0"/>
              <a:t>01.08.2024</a:t>
            </a:fld>
            <a:endParaRPr lang="de-DE"/>
          </a:p>
        </p:txBody>
      </p:sp>
      <p:sp>
        <p:nvSpPr>
          <p:cNvPr id="5" name="Fußzeilenplatzhalter 4">
            <a:extLst>
              <a:ext uri="{FF2B5EF4-FFF2-40B4-BE49-F238E27FC236}">
                <a16:creationId xmlns:a16="http://schemas.microsoft.com/office/drawing/2014/main" id="{562101F1-A448-1847-B7AC-ACBAD8F278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b="0" i="0">
                <a:solidFill>
                  <a:schemeClr val="tx1">
                    <a:tint val="75000"/>
                  </a:schemeClr>
                </a:solidFill>
                <a:latin typeface="Montserrat Medium" pitchFamily="2" charset="77"/>
              </a:defRPr>
            </a:lvl1pPr>
          </a:lstStyle>
          <a:p>
            <a:endParaRPr lang="de-DE"/>
          </a:p>
        </p:txBody>
      </p:sp>
      <p:sp>
        <p:nvSpPr>
          <p:cNvPr id="6" name="Foliennummernplatzhalter 5">
            <a:extLst>
              <a:ext uri="{FF2B5EF4-FFF2-40B4-BE49-F238E27FC236}">
                <a16:creationId xmlns:a16="http://schemas.microsoft.com/office/drawing/2014/main" id="{788D3E1B-871E-DD47-A761-026325F553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b="0" i="0">
                <a:solidFill>
                  <a:schemeClr val="tx1">
                    <a:tint val="75000"/>
                  </a:schemeClr>
                </a:solidFill>
                <a:latin typeface="Montserrat Medium" pitchFamily="2" charset="77"/>
              </a:defRPr>
            </a:lvl1pPr>
          </a:lstStyle>
          <a:p>
            <a:fld id="{B1188AEA-BEB3-6A41-84BC-2C01C14A6A3C}" type="slidenum">
              <a:rPr lang="de-DE" smtClean="0"/>
              <a:pPr/>
              <a:t>‹Nr.›</a:t>
            </a:fld>
            <a:endParaRPr lang="de-DE"/>
          </a:p>
        </p:txBody>
      </p:sp>
    </p:spTree>
    <p:extLst>
      <p:ext uri="{BB962C8B-B14F-4D97-AF65-F5344CB8AC3E}">
        <p14:creationId xmlns:p14="http://schemas.microsoft.com/office/powerpoint/2010/main" val="316852076"/>
      </p:ext>
    </p:extLst>
  </p:cSld>
  <p:clrMap bg1="lt1" tx1="dk1" bg2="lt2" tx2="dk2" accent1="accent1" accent2="accent2" accent3="accent3" accent4="accent4" accent5="accent5" accent6="accent6" hlink="hlink" folHlink="folHlink"/>
  <p:sldLayoutIdLst>
    <p:sldLayoutId id="2147483669" r:id="rId1"/>
    <p:sldLayoutId id="2147483683" r:id="rId2"/>
    <p:sldLayoutId id="2147483670" r:id="rId3"/>
    <p:sldLayoutId id="2147483684" r:id="rId4"/>
    <p:sldLayoutId id="2147483674" r:id="rId5"/>
    <p:sldLayoutId id="2147483685" r:id="rId6"/>
    <p:sldLayoutId id="2147483675" r:id="rId7"/>
    <p:sldLayoutId id="2147483686" r:id="rId8"/>
    <p:sldLayoutId id="2147483673" r:id="rId9"/>
    <p:sldLayoutId id="2147483678" r:id="rId10"/>
    <p:sldLayoutId id="2147483679" r:id="rId11"/>
    <p:sldLayoutId id="2147483680" r:id="rId12"/>
    <p:sldLayoutId id="2147483676" r:id="rId13"/>
    <p:sldLayoutId id="2147483688" r:id="rId14"/>
    <p:sldLayoutId id="2147483691" r:id="rId15"/>
    <p:sldLayoutId id="2147483681" r:id="rId16"/>
    <p:sldLayoutId id="2147483689" r:id="rId17"/>
    <p:sldLayoutId id="2147483692" r:id="rId18"/>
    <p:sldLayoutId id="2147483690" r:id="rId19"/>
    <p:sldLayoutId id="2147483655" r:id="rId20"/>
  </p:sldLayoutIdLst>
  <p:hf sldNum="0" hdr="0" ftr="0" dt="0"/>
  <p:txStyles>
    <p:titleStyle>
      <a:lvl1pPr algn="l" defTabSz="914400" rtl="0" eaLnBrk="1" latinLnBrk="0" hangingPunct="1">
        <a:lnSpc>
          <a:spcPct val="90000"/>
        </a:lnSpc>
        <a:spcBef>
          <a:spcPct val="0"/>
        </a:spcBef>
        <a:buNone/>
        <a:defRPr sz="4400" kern="1200">
          <a:solidFill>
            <a:srgbClr val="292929"/>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hyperlink" Target="https://fulbright.de/stipendien/programm/sommerstudienprogramm-fh" TargetMode="Externa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hyperlink" Target="https://fulbright.de/stipendien/programm/intercultural-communication-sommerstudienprogramm-duale-studiengaenge" TargetMode="Externa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hyperlink" Target="https://fulbright.de/stipendien/programm/leaders-in-entrepreneurship-sommerstudienprogramm-uni-und-fh" TargetMode="Externa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hyperlink" Target="https://fulbright.de/stipendien/programm/diversity-initiative-sommerstudienprogramm-uni-und-fh" TargetMode="Externa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hyperlink" Target="https://www.fulbright.de/programs-for-germans/studierende-und-graduierte/studienstipendien-alle-disziplinen" TargetMode="External"/><Relationship Id="rId2" Type="http://schemas.openxmlformats.org/officeDocument/2006/relationships/hyperlink" Target="https://www.fulbright.de/programs-for-germans/studierende-und-graduierte/studienstipendien-fuer-fachhochschulstudentinnen"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hyperlink" Target="https://www.fulbright.de/programs-for-germans/nachwuchswissenschaftler-innen-und-hochschullehrer-innen/doktorandenprogramm" TargetMode="Externa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hyperlink" Target="https://fulbright.de/stipendien/programm/fulbright-cottrell-award-uni-ausseruniversitaere-forschungseinrichtungen" TargetMode="Externa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www.fulbright.d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feld 13">
            <a:extLst>
              <a:ext uri="{FF2B5EF4-FFF2-40B4-BE49-F238E27FC236}">
                <a16:creationId xmlns:a16="http://schemas.microsoft.com/office/drawing/2014/main" id="{A6B1677E-B463-E140-A207-1133213B3E54}"/>
              </a:ext>
            </a:extLst>
          </p:cNvPr>
          <p:cNvSpPr txBox="1"/>
          <p:nvPr/>
        </p:nvSpPr>
        <p:spPr>
          <a:xfrm rot="5400000">
            <a:off x="11039159" y="5644309"/>
            <a:ext cx="1770101" cy="400110"/>
          </a:xfrm>
          <a:prstGeom prst="rect">
            <a:avLst/>
          </a:prstGeom>
          <a:noFill/>
        </p:spPr>
        <p:txBody>
          <a:bodyPr wrap="none" rtlCol="0">
            <a:spAutoFit/>
          </a:bodyPr>
          <a:lstStyle/>
          <a:p>
            <a:pPr algn="r"/>
            <a:r>
              <a:rPr lang="de-DE" sz="1000" dirty="0">
                <a:solidFill>
                  <a:schemeClr val="bg1">
                    <a:lumMod val="75000"/>
                  </a:schemeClr>
                </a:solidFill>
                <a:latin typeface="Montserrat" pitchFamily="2" charset="77"/>
              </a:rPr>
              <a:t>Foto: Fulbright Germany</a:t>
            </a:r>
          </a:p>
          <a:p>
            <a:pPr algn="r"/>
            <a:endParaRPr lang="de-DE" sz="1000" dirty="0">
              <a:solidFill>
                <a:schemeClr val="bg1">
                  <a:lumMod val="75000"/>
                </a:schemeClr>
              </a:solidFill>
              <a:latin typeface="Montserrat" pitchFamily="2" charset="77"/>
            </a:endParaRPr>
          </a:p>
        </p:txBody>
      </p:sp>
      <p:sp>
        <p:nvSpPr>
          <p:cNvPr id="7" name="Titel 6">
            <a:extLst>
              <a:ext uri="{FF2B5EF4-FFF2-40B4-BE49-F238E27FC236}">
                <a16:creationId xmlns:a16="http://schemas.microsoft.com/office/drawing/2014/main" id="{902321C7-1F35-48CB-9D3F-0F51A271D3C9}"/>
              </a:ext>
            </a:extLst>
          </p:cNvPr>
          <p:cNvSpPr>
            <a:spLocks noGrp="1"/>
          </p:cNvSpPr>
          <p:nvPr>
            <p:ph type="title"/>
          </p:nvPr>
        </p:nvSpPr>
        <p:spPr>
          <a:xfrm>
            <a:off x="2612571" y="3091542"/>
            <a:ext cx="8636676" cy="3202932"/>
          </a:xfrm>
          <a:solidFill>
            <a:srgbClr val="FFC000"/>
          </a:solidFill>
        </p:spPr>
        <p:txBody>
          <a:bodyPr>
            <a:normAutofit/>
          </a:bodyPr>
          <a:lstStyle/>
          <a:p>
            <a:pPr algn="ctr">
              <a:spcBef>
                <a:spcPts val="1800"/>
              </a:spcBef>
            </a:pPr>
            <a:br>
              <a:rPr lang="de-DE" dirty="0"/>
            </a:br>
            <a:r>
              <a:rPr lang="de-DE" dirty="0"/>
              <a:t>Herzlich willkommen</a:t>
            </a:r>
            <a:br>
              <a:rPr lang="de-DE" dirty="0"/>
            </a:br>
            <a:r>
              <a:rPr lang="de-DE" dirty="0"/>
              <a:t>zum Infotermin mit Fulbright-Germany </a:t>
            </a:r>
            <a:endParaRPr lang="en-US" dirty="0"/>
          </a:p>
        </p:txBody>
      </p:sp>
    </p:spTree>
    <p:extLst>
      <p:ext uri="{BB962C8B-B14F-4D97-AF65-F5344CB8AC3E}">
        <p14:creationId xmlns:p14="http://schemas.microsoft.com/office/powerpoint/2010/main" val="1775069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B9BAB80-8B8B-F541-A23D-B4C1F5D8068E}"/>
              </a:ext>
            </a:extLst>
          </p:cNvPr>
          <p:cNvSpPr>
            <a:spLocks noGrp="1"/>
          </p:cNvSpPr>
          <p:nvPr>
            <p:ph type="title"/>
          </p:nvPr>
        </p:nvSpPr>
        <p:spPr>
          <a:xfrm>
            <a:off x="6501462" y="479112"/>
            <a:ext cx="5036822" cy="622330"/>
          </a:xfrm>
        </p:spPr>
        <p:txBody>
          <a:bodyPr>
            <a:normAutofit/>
          </a:bodyPr>
          <a:lstStyle/>
          <a:p>
            <a:r>
              <a:rPr lang="de-DE" sz="3600" dirty="0"/>
              <a:t>Diversity Statement</a:t>
            </a:r>
          </a:p>
        </p:txBody>
      </p:sp>
      <p:sp>
        <p:nvSpPr>
          <p:cNvPr id="3" name="Textplatzhalter 2">
            <a:extLst>
              <a:ext uri="{FF2B5EF4-FFF2-40B4-BE49-F238E27FC236}">
                <a16:creationId xmlns:a16="http://schemas.microsoft.com/office/drawing/2014/main" id="{8CAFA2CD-6B70-479B-BCDB-25DD2A8F4B8E}"/>
              </a:ext>
            </a:extLst>
          </p:cNvPr>
          <p:cNvSpPr>
            <a:spLocks noGrp="1"/>
          </p:cNvSpPr>
          <p:nvPr>
            <p:ph type="body" sz="quarter" idx="13"/>
          </p:nvPr>
        </p:nvSpPr>
        <p:spPr>
          <a:xfrm>
            <a:off x="899399" y="1096502"/>
            <a:ext cx="7074561" cy="4989666"/>
          </a:xfrm>
        </p:spPr>
        <p:txBody>
          <a:bodyPr>
            <a:normAutofit fontScale="70000" lnSpcReduction="20000"/>
          </a:bodyPr>
          <a:lstStyle/>
          <a:p>
            <a:endParaRPr lang="en-US" dirty="0"/>
          </a:p>
          <a:p>
            <a:pPr>
              <a:lnSpc>
                <a:spcPct val="160000"/>
              </a:lnSpc>
              <a:spcBef>
                <a:spcPts val="0"/>
              </a:spcBef>
            </a:pPr>
            <a:r>
              <a:rPr lang="de-DE" dirty="0"/>
              <a:t>Diversität, Chancengleichheit, Inklusion sowie Bildungsgerechtigkeit gehören zu den Grundprinzipien von Fulbright Germany. Gerade unterrepräsentierte Studierendengruppen laden wir ausdrücklich zur Bewerbung ein. Die Bewerbung ist offen für alle Personen unabhängig von, aber nicht eingeschränkt auf, ethnischer Herkunft, Hautfarbe, Alter, Religion oder Weltanschauung, soziale Herkunft, Behinderung, sexueller Orientierung, Geschlecht und Geschlechtsidentität. </a:t>
            </a:r>
            <a:endParaRPr lang="en-US" dirty="0"/>
          </a:p>
        </p:txBody>
      </p:sp>
    </p:spTree>
    <p:extLst>
      <p:ext uri="{BB962C8B-B14F-4D97-AF65-F5344CB8AC3E}">
        <p14:creationId xmlns:p14="http://schemas.microsoft.com/office/powerpoint/2010/main" val="791647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2B5C9092-4AD4-254B-816A-B421CF3475AC}"/>
              </a:ext>
            </a:extLst>
          </p:cNvPr>
          <p:cNvSpPr>
            <a:spLocks noGrp="1"/>
          </p:cNvSpPr>
          <p:nvPr>
            <p:ph type="title"/>
          </p:nvPr>
        </p:nvSpPr>
        <p:spPr>
          <a:xfrm>
            <a:off x="2434964" y="2009335"/>
            <a:ext cx="9203038" cy="2088216"/>
          </a:xfrm>
        </p:spPr>
        <p:txBody>
          <a:bodyPr/>
          <a:lstStyle/>
          <a:p>
            <a:pPr algn="l"/>
            <a:r>
              <a:rPr lang="de-DE" dirty="0"/>
              <a:t>Studieren in den USA</a:t>
            </a:r>
            <a:br>
              <a:rPr lang="de-DE" dirty="0"/>
            </a:br>
            <a:r>
              <a:rPr lang="de-DE" b="0" dirty="0"/>
              <a:t>auf Bachelor-Niveau</a:t>
            </a:r>
          </a:p>
        </p:txBody>
      </p:sp>
      <p:sp>
        <p:nvSpPr>
          <p:cNvPr id="4" name="Textfeld 3">
            <a:extLst>
              <a:ext uri="{FF2B5EF4-FFF2-40B4-BE49-F238E27FC236}">
                <a16:creationId xmlns:a16="http://schemas.microsoft.com/office/drawing/2014/main" id="{293F50C1-B169-D64B-B5DA-AD8A66A0EA31}"/>
              </a:ext>
            </a:extLst>
          </p:cNvPr>
          <p:cNvSpPr txBox="1"/>
          <p:nvPr/>
        </p:nvSpPr>
        <p:spPr>
          <a:xfrm rot="5400000">
            <a:off x="10485732" y="4356677"/>
            <a:ext cx="2858538" cy="553998"/>
          </a:xfrm>
          <a:prstGeom prst="rect">
            <a:avLst/>
          </a:prstGeom>
          <a:noFill/>
        </p:spPr>
        <p:txBody>
          <a:bodyPr wrap="none" rtlCol="0">
            <a:spAutoFit/>
          </a:bodyPr>
          <a:lstStyle/>
          <a:p>
            <a:pPr algn="r"/>
            <a:r>
              <a:rPr lang="de-DE" sz="1000" dirty="0">
                <a:solidFill>
                  <a:schemeClr val="bg1"/>
                </a:solidFill>
                <a:latin typeface="Montserrat" pitchFamily="2" charset="77"/>
              </a:rPr>
              <a:t>Foto: Christina Weber/Fulbright Germany</a:t>
            </a:r>
          </a:p>
          <a:p>
            <a:pPr algn="r"/>
            <a:endParaRPr lang="de-DE" sz="1000" dirty="0">
              <a:solidFill>
                <a:schemeClr val="bg1"/>
              </a:solidFill>
              <a:latin typeface="Montserrat" pitchFamily="2" charset="77"/>
            </a:endParaRPr>
          </a:p>
          <a:p>
            <a:pPr algn="r"/>
            <a:endParaRPr lang="de-DE" sz="1000" dirty="0">
              <a:solidFill>
                <a:schemeClr val="bg1">
                  <a:lumMod val="75000"/>
                </a:schemeClr>
              </a:solidFill>
              <a:latin typeface="Montserrat" pitchFamily="2" charset="77"/>
            </a:endParaRPr>
          </a:p>
        </p:txBody>
      </p:sp>
    </p:spTree>
    <p:extLst>
      <p:ext uri="{BB962C8B-B14F-4D97-AF65-F5344CB8AC3E}">
        <p14:creationId xmlns:p14="http://schemas.microsoft.com/office/powerpoint/2010/main" val="3851879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C9B0099-527A-D040-829B-13801EA9D4E3}"/>
              </a:ext>
            </a:extLst>
          </p:cNvPr>
          <p:cNvSpPr>
            <a:spLocks noGrp="1"/>
          </p:cNvSpPr>
          <p:nvPr>
            <p:ph type="title"/>
          </p:nvPr>
        </p:nvSpPr>
        <p:spPr/>
        <p:txBody>
          <a:bodyPr tIns="0">
            <a:noAutofit/>
          </a:bodyPr>
          <a:lstStyle/>
          <a:p>
            <a:pPr>
              <a:lnSpc>
                <a:spcPct val="110000"/>
              </a:lnSpc>
              <a:spcBef>
                <a:spcPts val="600"/>
              </a:spcBef>
              <a:spcAft>
                <a:spcPts val="600"/>
              </a:spcAft>
            </a:pPr>
            <a:r>
              <a:rPr lang="de-DE" sz="1600" dirty="0"/>
              <a:t>Sommerstudienprogramm</a:t>
            </a:r>
            <a:br>
              <a:rPr lang="de-DE" sz="3600" dirty="0"/>
            </a:br>
            <a:r>
              <a:rPr lang="de-DE" sz="3600" dirty="0"/>
              <a:t>A Culture </a:t>
            </a:r>
            <a:r>
              <a:rPr lang="de-DE" sz="3600" dirty="0" err="1"/>
              <a:t>of</a:t>
            </a:r>
            <a:r>
              <a:rPr lang="de-DE" sz="3600" dirty="0"/>
              <a:t> </a:t>
            </a:r>
            <a:r>
              <a:rPr lang="de-DE" sz="3600" dirty="0" err="1"/>
              <a:t>Sustainability</a:t>
            </a:r>
            <a:br>
              <a:rPr lang="de-DE" sz="3600" dirty="0"/>
            </a:br>
            <a:br>
              <a:rPr lang="de-DE" sz="1600" dirty="0"/>
            </a:br>
            <a:r>
              <a:rPr lang="de-DE" sz="1600" dirty="0"/>
              <a:t>(4 Wochen im August)</a:t>
            </a:r>
          </a:p>
        </p:txBody>
      </p:sp>
      <p:sp>
        <p:nvSpPr>
          <p:cNvPr id="9" name="Textplatzhalter 8">
            <a:extLst>
              <a:ext uri="{FF2B5EF4-FFF2-40B4-BE49-F238E27FC236}">
                <a16:creationId xmlns:a16="http://schemas.microsoft.com/office/drawing/2014/main" id="{BD002117-31F8-7042-9A41-96F97AB63E7C}"/>
              </a:ext>
            </a:extLst>
          </p:cNvPr>
          <p:cNvSpPr>
            <a:spLocks noGrp="1"/>
          </p:cNvSpPr>
          <p:nvPr>
            <p:ph type="body" sz="quarter" idx="13"/>
          </p:nvPr>
        </p:nvSpPr>
        <p:spPr/>
        <p:txBody>
          <a:bodyPr>
            <a:noAutofit/>
          </a:bodyPr>
          <a:lstStyle/>
          <a:p>
            <a:pPr>
              <a:lnSpc>
                <a:spcPct val="120000"/>
              </a:lnSpc>
              <a:spcBef>
                <a:spcPts val="0"/>
              </a:spcBef>
            </a:pPr>
            <a:r>
              <a:rPr lang="de-DE" sz="1600" dirty="0">
                <a:solidFill>
                  <a:schemeClr val="tx1"/>
                </a:solidFill>
              </a:rPr>
              <a:t>Das Programm an der North Carolina State University widmet sich dem Thema Kultur und Nachhaltigkeit.</a:t>
            </a:r>
            <a:endParaRPr lang="de-DE" sz="1600" b="1" dirty="0">
              <a:latin typeface="Montserrat" pitchFamily="2" charset="77"/>
            </a:endParaRPr>
          </a:p>
          <a:p>
            <a:pPr>
              <a:lnSpc>
                <a:spcPct val="120000"/>
              </a:lnSpc>
              <a:spcBef>
                <a:spcPts val="0"/>
              </a:spcBef>
            </a:pPr>
            <a:endParaRPr lang="de-DE" sz="1600" b="1" dirty="0">
              <a:highlight>
                <a:srgbClr val="FFC72C"/>
              </a:highlight>
              <a:latin typeface="Montserrat" pitchFamily="2" charset="77"/>
            </a:endParaRPr>
          </a:p>
          <a:p>
            <a:pPr>
              <a:lnSpc>
                <a:spcPct val="120000"/>
              </a:lnSpc>
              <a:spcBef>
                <a:spcPts val="0"/>
              </a:spcBef>
            </a:pPr>
            <a:r>
              <a:rPr lang="de-DE" sz="1400" b="1" dirty="0">
                <a:highlight>
                  <a:srgbClr val="FFC72C"/>
                </a:highlight>
                <a:latin typeface="Montserrat" pitchFamily="2" charset="77"/>
              </a:rPr>
              <a:t>Voraussetzungen</a:t>
            </a:r>
            <a:endParaRPr lang="de-DE" sz="1400" dirty="0">
              <a:highlight>
                <a:srgbClr val="FFC72C"/>
              </a:highlight>
              <a:latin typeface="Montserrat" pitchFamily="2" charset="77"/>
            </a:endParaRPr>
          </a:p>
          <a:p>
            <a:pPr lvl="0"/>
            <a:r>
              <a:rPr lang="de-DE" sz="1400" dirty="0"/>
              <a:t>Für Vollzeitstudierende in einem nicht-dualen Bachelorprogramm an einer staatlich anerkannten deutschen Fachhochschule.</a:t>
            </a:r>
          </a:p>
          <a:p>
            <a:pPr>
              <a:lnSpc>
                <a:spcPct val="120000"/>
              </a:lnSpc>
              <a:spcBef>
                <a:spcPts val="1200"/>
              </a:spcBef>
            </a:pPr>
            <a:r>
              <a:rPr lang="de-DE" sz="1400" b="1" dirty="0">
                <a:highlight>
                  <a:srgbClr val="FFC72C"/>
                </a:highlight>
                <a:latin typeface="Montserrat" pitchFamily="2" charset="77"/>
              </a:rPr>
              <a:t>Stipendienleistungen</a:t>
            </a:r>
            <a:endParaRPr lang="de-DE" sz="1400" dirty="0">
              <a:highlight>
                <a:srgbClr val="FFC72C"/>
              </a:highlight>
              <a:latin typeface="Montserrat" pitchFamily="2" charset="77"/>
            </a:endParaRPr>
          </a:p>
          <a:p>
            <a:pPr marL="285750" lvl="0" indent="-285750">
              <a:buFont typeface="Arial" panose="020B0604020202020204" pitchFamily="34" charset="0"/>
              <a:buChar char="•"/>
            </a:pPr>
            <a:r>
              <a:rPr lang="de-DE" sz="1400" dirty="0"/>
              <a:t>Programm- und Kursgebühren </a:t>
            </a:r>
          </a:p>
          <a:p>
            <a:pPr marL="285750" lvl="0" indent="-285750">
              <a:buFont typeface="Arial" panose="020B0604020202020204" pitchFamily="34" charset="0"/>
              <a:buChar char="•"/>
            </a:pPr>
            <a:r>
              <a:rPr lang="de-DE" sz="1400" dirty="0"/>
              <a:t>Kosten für Unterkunft, Verpflegung sowie An- und Abreise</a:t>
            </a:r>
          </a:p>
          <a:p>
            <a:pPr marL="285750" lvl="0" indent="-285750">
              <a:buFont typeface="Arial" panose="020B0604020202020204" pitchFamily="34" charset="0"/>
              <a:buChar char="•"/>
            </a:pPr>
            <a:r>
              <a:rPr lang="de-DE" sz="1400" dirty="0"/>
              <a:t>eine Auslandskrankenversicherung für die Dauer des Programms</a:t>
            </a:r>
          </a:p>
          <a:p>
            <a:pPr>
              <a:lnSpc>
                <a:spcPct val="120000"/>
              </a:lnSpc>
              <a:spcBef>
                <a:spcPts val="1200"/>
              </a:spcBef>
            </a:pPr>
            <a:r>
              <a:rPr lang="de-DE" sz="1400" b="1" dirty="0">
                <a:highlight>
                  <a:srgbClr val="FFC72C"/>
                </a:highlight>
                <a:latin typeface="Montserrat" pitchFamily="2" charset="77"/>
              </a:rPr>
              <a:t>Bewerbungsfrist</a:t>
            </a:r>
            <a:r>
              <a:rPr lang="de-DE" sz="1400" b="1" dirty="0">
                <a:latin typeface="Montserrat" pitchFamily="2" charset="77"/>
              </a:rPr>
              <a:t> </a:t>
            </a:r>
            <a:endParaRPr lang="de-DE" sz="1400" dirty="0">
              <a:latin typeface="Montserrat" pitchFamily="2" charset="77"/>
            </a:endParaRPr>
          </a:p>
          <a:p>
            <a:r>
              <a:rPr lang="de-DE" sz="1400" dirty="0"/>
              <a:t>voraussichtlich Januar 2025</a:t>
            </a:r>
          </a:p>
          <a:p>
            <a:pPr>
              <a:lnSpc>
                <a:spcPct val="120000"/>
              </a:lnSpc>
              <a:spcBef>
                <a:spcPts val="1200"/>
              </a:spcBef>
            </a:pPr>
            <a:r>
              <a:rPr lang="de-DE" sz="1400" b="1" dirty="0">
                <a:highlight>
                  <a:srgbClr val="FFC72C"/>
                </a:highlight>
                <a:latin typeface="Montserrat" pitchFamily="2" charset="77"/>
              </a:rPr>
              <a:t>Weitere Informationen </a:t>
            </a:r>
            <a:r>
              <a:rPr lang="de-DE" sz="1400" b="1" dirty="0">
                <a:highlight>
                  <a:srgbClr val="FFC72C"/>
                </a:highlight>
                <a:latin typeface="Montserrat" pitchFamily="2" charset="77"/>
                <a:hlinkClick r:id="rId2"/>
              </a:rPr>
              <a:t>hier</a:t>
            </a:r>
            <a:endParaRPr lang="de-DE" sz="1400" b="1" dirty="0">
              <a:highlight>
                <a:srgbClr val="FFC72C"/>
              </a:highlight>
              <a:latin typeface="Montserrat" pitchFamily="2" charset="77"/>
            </a:endParaRPr>
          </a:p>
          <a:p>
            <a:endParaRPr lang="de-DE" sz="1400" dirty="0"/>
          </a:p>
          <a:p>
            <a:endParaRPr lang="de-DE" sz="1400" dirty="0"/>
          </a:p>
          <a:p>
            <a:endParaRPr lang="de-DE" sz="1400" dirty="0"/>
          </a:p>
          <a:p>
            <a:endParaRPr lang="de-DE" sz="1600" dirty="0"/>
          </a:p>
        </p:txBody>
      </p:sp>
      <p:sp>
        <p:nvSpPr>
          <p:cNvPr id="11" name="Textplatzhalter 10">
            <a:extLst>
              <a:ext uri="{FF2B5EF4-FFF2-40B4-BE49-F238E27FC236}">
                <a16:creationId xmlns:a16="http://schemas.microsoft.com/office/drawing/2014/main" id="{CBEAEF23-1BF4-E148-8A49-13B352BF6FD2}"/>
              </a:ext>
            </a:extLst>
          </p:cNvPr>
          <p:cNvSpPr>
            <a:spLocks noGrp="1"/>
          </p:cNvSpPr>
          <p:nvPr>
            <p:ph type="body" sz="quarter" idx="15"/>
          </p:nvPr>
        </p:nvSpPr>
        <p:spPr/>
        <p:txBody>
          <a:bodyPr/>
          <a:lstStyle/>
          <a:p>
            <a:r>
              <a:rPr lang="de-DE" dirty="0">
                <a:solidFill>
                  <a:schemeClr val="tx1"/>
                </a:solidFill>
                <a:highlight>
                  <a:srgbClr val="FFC72C"/>
                </a:highlight>
              </a:rPr>
              <a:t>Für Bachelor-Studierende</a:t>
            </a:r>
          </a:p>
          <a:p>
            <a:endParaRPr lang="de-DE" dirty="0"/>
          </a:p>
        </p:txBody>
      </p:sp>
    </p:spTree>
    <p:extLst>
      <p:ext uri="{BB962C8B-B14F-4D97-AF65-F5344CB8AC3E}">
        <p14:creationId xmlns:p14="http://schemas.microsoft.com/office/powerpoint/2010/main" val="15841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C9B0099-527A-D040-829B-13801EA9D4E3}"/>
              </a:ext>
            </a:extLst>
          </p:cNvPr>
          <p:cNvSpPr>
            <a:spLocks noGrp="1"/>
          </p:cNvSpPr>
          <p:nvPr>
            <p:ph type="title"/>
          </p:nvPr>
        </p:nvSpPr>
        <p:spPr/>
        <p:txBody>
          <a:bodyPr>
            <a:normAutofit/>
          </a:bodyPr>
          <a:lstStyle/>
          <a:p>
            <a:pPr>
              <a:lnSpc>
                <a:spcPct val="110000"/>
              </a:lnSpc>
            </a:pPr>
            <a:r>
              <a:rPr lang="de-DE" sz="1600" dirty="0"/>
              <a:t>Sommerstudienprogramm</a:t>
            </a:r>
            <a:br>
              <a:rPr lang="de-DE" sz="2400" dirty="0"/>
            </a:br>
            <a:r>
              <a:rPr lang="de-DE" sz="3600" dirty="0" err="1"/>
              <a:t>Intercultural</a:t>
            </a:r>
            <a:r>
              <a:rPr lang="de-DE" sz="3600" dirty="0"/>
              <a:t> Communication </a:t>
            </a:r>
            <a:br>
              <a:rPr lang="de-DE" sz="2400" dirty="0"/>
            </a:br>
            <a:br>
              <a:rPr lang="de-DE" sz="1600" dirty="0"/>
            </a:br>
            <a:r>
              <a:rPr lang="de-DE" sz="1600" dirty="0"/>
              <a:t>(3 Wochen im Juli/August)</a:t>
            </a:r>
            <a:endParaRPr lang="de-DE" sz="2200" dirty="0"/>
          </a:p>
        </p:txBody>
      </p:sp>
      <p:sp>
        <p:nvSpPr>
          <p:cNvPr id="9" name="Textplatzhalter 8">
            <a:extLst>
              <a:ext uri="{FF2B5EF4-FFF2-40B4-BE49-F238E27FC236}">
                <a16:creationId xmlns:a16="http://schemas.microsoft.com/office/drawing/2014/main" id="{BD002117-31F8-7042-9A41-96F97AB63E7C}"/>
              </a:ext>
            </a:extLst>
          </p:cNvPr>
          <p:cNvSpPr>
            <a:spLocks noGrp="1"/>
          </p:cNvSpPr>
          <p:nvPr>
            <p:ph type="body" sz="quarter" idx="13"/>
          </p:nvPr>
        </p:nvSpPr>
        <p:spPr/>
        <p:txBody>
          <a:bodyPr>
            <a:noAutofit/>
          </a:bodyPr>
          <a:lstStyle/>
          <a:p>
            <a:pPr>
              <a:lnSpc>
                <a:spcPct val="120000"/>
              </a:lnSpc>
              <a:spcBef>
                <a:spcPts val="0"/>
              </a:spcBef>
            </a:pPr>
            <a:r>
              <a:rPr lang="de-DE" sz="1600" dirty="0">
                <a:solidFill>
                  <a:schemeClr val="tx1"/>
                </a:solidFill>
              </a:rPr>
              <a:t>Das Programm an der Michigan State University legt den Fokus auf Interkulturelle Kommunikation in einem globalen Umfeld und bietet die Möglichkeit, Konzepte zu Unternehmertum und kultureller Diversität in den USA näher kennenzulernen.</a:t>
            </a:r>
          </a:p>
          <a:p>
            <a:pPr>
              <a:lnSpc>
                <a:spcPct val="120000"/>
              </a:lnSpc>
              <a:spcBef>
                <a:spcPts val="0"/>
              </a:spcBef>
            </a:pPr>
            <a:endParaRPr lang="de-DE" sz="1600" b="1" dirty="0">
              <a:highlight>
                <a:srgbClr val="FFC72C"/>
              </a:highlight>
              <a:latin typeface="Montserrat" pitchFamily="2" charset="77"/>
            </a:endParaRPr>
          </a:p>
          <a:p>
            <a:pPr>
              <a:lnSpc>
                <a:spcPct val="120000"/>
              </a:lnSpc>
              <a:spcBef>
                <a:spcPts val="0"/>
              </a:spcBef>
            </a:pPr>
            <a:r>
              <a:rPr lang="de-DE" sz="1400" b="1" dirty="0">
                <a:highlight>
                  <a:srgbClr val="FFC72C"/>
                </a:highlight>
                <a:latin typeface="Montserrat" pitchFamily="2" charset="77"/>
              </a:rPr>
              <a:t>Voraussetzungen</a:t>
            </a:r>
            <a:endParaRPr lang="de-DE" sz="1400" dirty="0">
              <a:highlight>
                <a:srgbClr val="FFC72C"/>
              </a:highlight>
              <a:latin typeface="Montserrat" pitchFamily="2" charset="77"/>
            </a:endParaRPr>
          </a:p>
          <a:p>
            <a:r>
              <a:rPr lang="de-DE" sz="1400" dirty="0"/>
              <a:t>Für Vollzeitstudierende der Technik- oder Wirtschaftswissenschaften in einem anerkannten dualen Bachelorstudiengang.</a:t>
            </a:r>
          </a:p>
          <a:p>
            <a:pPr>
              <a:lnSpc>
                <a:spcPct val="120000"/>
              </a:lnSpc>
              <a:spcBef>
                <a:spcPts val="1200"/>
              </a:spcBef>
            </a:pPr>
            <a:r>
              <a:rPr lang="de-DE" sz="1400" b="1" dirty="0">
                <a:highlight>
                  <a:srgbClr val="FFC72C"/>
                </a:highlight>
                <a:latin typeface="Montserrat" pitchFamily="2" charset="77"/>
              </a:rPr>
              <a:t>Stipendienleistungen</a:t>
            </a:r>
            <a:endParaRPr lang="de-DE" sz="1400" dirty="0">
              <a:highlight>
                <a:srgbClr val="FFC72C"/>
              </a:highlight>
              <a:latin typeface="Montserrat" pitchFamily="2" charset="77"/>
            </a:endParaRPr>
          </a:p>
          <a:p>
            <a:pPr marL="285750" lvl="0" indent="-285750">
              <a:buFont typeface="Arial" panose="020B0604020202020204" pitchFamily="34" charset="0"/>
              <a:buChar char="•"/>
            </a:pPr>
            <a:r>
              <a:rPr lang="de-DE" sz="1400" dirty="0"/>
              <a:t>Programm- und Kursgebühren </a:t>
            </a:r>
          </a:p>
          <a:p>
            <a:pPr marL="285750" lvl="0" indent="-285750">
              <a:buFont typeface="Arial" panose="020B0604020202020204" pitchFamily="34" charset="0"/>
              <a:buChar char="•"/>
            </a:pPr>
            <a:r>
              <a:rPr lang="de-DE" sz="1400" dirty="0"/>
              <a:t>Kosten für Unterkunft, Verpflegung sowie An- und Abreise</a:t>
            </a:r>
          </a:p>
          <a:p>
            <a:pPr marL="285750" lvl="0" indent="-285750">
              <a:buFont typeface="Arial" panose="020B0604020202020204" pitchFamily="34" charset="0"/>
              <a:buChar char="•"/>
            </a:pPr>
            <a:r>
              <a:rPr lang="de-DE" sz="1400" dirty="0"/>
              <a:t>eine Auslandskrankenversicherung für die Dauer des Programms</a:t>
            </a:r>
          </a:p>
          <a:p>
            <a:pPr>
              <a:lnSpc>
                <a:spcPct val="120000"/>
              </a:lnSpc>
              <a:spcBef>
                <a:spcPts val="1200"/>
              </a:spcBef>
            </a:pPr>
            <a:r>
              <a:rPr lang="de-DE" sz="1400" b="1" dirty="0">
                <a:highlight>
                  <a:srgbClr val="FFC72C"/>
                </a:highlight>
                <a:latin typeface="Montserrat" pitchFamily="2" charset="77"/>
              </a:rPr>
              <a:t>Bewerbungsfrist</a:t>
            </a:r>
            <a:r>
              <a:rPr lang="de-DE" sz="1400" b="1" dirty="0">
                <a:latin typeface="Montserrat" pitchFamily="2" charset="77"/>
              </a:rPr>
              <a:t> </a:t>
            </a:r>
            <a:endParaRPr lang="de-DE" sz="1400" dirty="0">
              <a:latin typeface="Montserrat" pitchFamily="2" charset="77"/>
            </a:endParaRPr>
          </a:p>
          <a:p>
            <a:pPr>
              <a:lnSpc>
                <a:spcPct val="120000"/>
              </a:lnSpc>
              <a:spcBef>
                <a:spcPts val="1200"/>
              </a:spcBef>
            </a:pPr>
            <a:r>
              <a:rPr lang="de-DE" sz="1400" dirty="0"/>
              <a:t>voraussichtlich Januar 2025</a:t>
            </a:r>
            <a:br>
              <a:rPr lang="de-DE" sz="1400" b="1" dirty="0">
                <a:solidFill>
                  <a:schemeClr val="tx1"/>
                </a:solidFill>
              </a:rPr>
            </a:br>
            <a:r>
              <a:rPr lang="de-DE" sz="1400" b="1" dirty="0">
                <a:highlight>
                  <a:srgbClr val="FFC72C"/>
                </a:highlight>
                <a:latin typeface="Montserrat" pitchFamily="2" charset="77"/>
              </a:rPr>
              <a:t>Weitere Informationen </a:t>
            </a:r>
            <a:r>
              <a:rPr lang="de-DE" sz="1400" b="1" dirty="0">
                <a:highlight>
                  <a:srgbClr val="FFC72C"/>
                </a:highlight>
                <a:latin typeface="Montserrat" pitchFamily="2" charset="77"/>
                <a:hlinkClick r:id="rId2"/>
              </a:rPr>
              <a:t>hier</a:t>
            </a:r>
            <a:r>
              <a:rPr lang="de-DE" sz="1400" b="1" dirty="0">
                <a:highlight>
                  <a:srgbClr val="FFC72C"/>
                </a:highlight>
                <a:latin typeface="Montserrat" pitchFamily="2" charset="77"/>
              </a:rPr>
              <a:t> </a:t>
            </a:r>
          </a:p>
          <a:p>
            <a:endParaRPr lang="de-DE" sz="1600" dirty="0"/>
          </a:p>
        </p:txBody>
      </p:sp>
      <p:sp>
        <p:nvSpPr>
          <p:cNvPr id="11" name="Textplatzhalter 10">
            <a:extLst>
              <a:ext uri="{FF2B5EF4-FFF2-40B4-BE49-F238E27FC236}">
                <a16:creationId xmlns:a16="http://schemas.microsoft.com/office/drawing/2014/main" id="{CBEAEF23-1BF4-E148-8A49-13B352BF6FD2}"/>
              </a:ext>
            </a:extLst>
          </p:cNvPr>
          <p:cNvSpPr>
            <a:spLocks noGrp="1"/>
          </p:cNvSpPr>
          <p:nvPr>
            <p:ph type="body" sz="quarter" idx="15"/>
          </p:nvPr>
        </p:nvSpPr>
        <p:spPr/>
        <p:txBody>
          <a:bodyPr/>
          <a:lstStyle/>
          <a:p>
            <a:r>
              <a:rPr lang="de-DE" dirty="0">
                <a:solidFill>
                  <a:schemeClr val="tx1"/>
                </a:solidFill>
                <a:highlight>
                  <a:srgbClr val="FFC72C"/>
                </a:highlight>
              </a:rPr>
              <a:t>Für Bachelor-Studierende</a:t>
            </a:r>
          </a:p>
          <a:p>
            <a:endParaRPr lang="de-DE" dirty="0"/>
          </a:p>
        </p:txBody>
      </p:sp>
    </p:spTree>
    <p:extLst>
      <p:ext uri="{BB962C8B-B14F-4D97-AF65-F5344CB8AC3E}">
        <p14:creationId xmlns:p14="http://schemas.microsoft.com/office/powerpoint/2010/main" val="1877221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5">
            <a:extLst>
              <a:ext uri="{FF2B5EF4-FFF2-40B4-BE49-F238E27FC236}">
                <a16:creationId xmlns:a16="http://schemas.microsoft.com/office/drawing/2014/main" id="{CC9B0099-527A-D040-829B-13801EA9D4E3}"/>
              </a:ext>
            </a:extLst>
          </p:cNvPr>
          <p:cNvSpPr>
            <a:spLocks noGrp="1"/>
          </p:cNvSpPr>
          <p:nvPr>
            <p:ph type="title"/>
          </p:nvPr>
        </p:nvSpPr>
        <p:spPr/>
        <p:txBody>
          <a:bodyPr>
            <a:normAutofit/>
          </a:bodyPr>
          <a:lstStyle/>
          <a:p>
            <a:pPr>
              <a:lnSpc>
                <a:spcPct val="110000"/>
              </a:lnSpc>
            </a:pPr>
            <a:r>
              <a:rPr lang="de-DE" sz="1600" dirty="0"/>
              <a:t>Sommerstudienprogramm</a:t>
            </a:r>
            <a:br>
              <a:rPr lang="de-DE" sz="2400" dirty="0"/>
            </a:br>
            <a:r>
              <a:rPr lang="de-DE" sz="3600" dirty="0" err="1"/>
              <a:t>Leaders</a:t>
            </a:r>
            <a:r>
              <a:rPr lang="de-DE" sz="3600" dirty="0"/>
              <a:t> in </a:t>
            </a:r>
            <a:r>
              <a:rPr lang="de-DE" sz="3600" dirty="0" err="1"/>
              <a:t>Entrepreneurhip</a:t>
            </a:r>
            <a:br>
              <a:rPr lang="de-DE" sz="2400" dirty="0"/>
            </a:br>
            <a:br>
              <a:rPr lang="de-DE" sz="1600" dirty="0"/>
            </a:br>
            <a:r>
              <a:rPr lang="de-DE" sz="1600" dirty="0"/>
              <a:t>(3 Wochen im August/September)</a:t>
            </a:r>
          </a:p>
        </p:txBody>
      </p:sp>
      <p:sp>
        <p:nvSpPr>
          <p:cNvPr id="9" name="Textplatzhalter 8">
            <a:extLst>
              <a:ext uri="{FF2B5EF4-FFF2-40B4-BE49-F238E27FC236}">
                <a16:creationId xmlns:a16="http://schemas.microsoft.com/office/drawing/2014/main" id="{BD002117-31F8-7042-9A41-96F97AB63E7C}"/>
              </a:ext>
            </a:extLst>
          </p:cNvPr>
          <p:cNvSpPr>
            <a:spLocks noGrp="1"/>
          </p:cNvSpPr>
          <p:nvPr>
            <p:ph type="body" sz="quarter" idx="13"/>
          </p:nvPr>
        </p:nvSpPr>
        <p:spPr/>
        <p:txBody>
          <a:bodyPr>
            <a:noAutofit/>
          </a:bodyPr>
          <a:lstStyle/>
          <a:p>
            <a:pPr>
              <a:lnSpc>
                <a:spcPct val="120000"/>
              </a:lnSpc>
              <a:spcBef>
                <a:spcPts val="0"/>
              </a:spcBef>
            </a:pPr>
            <a:r>
              <a:rPr lang="de-DE" sz="1600" dirty="0">
                <a:solidFill>
                  <a:schemeClr val="tx1"/>
                </a:solidFill>
              </a:rPr>
              <a:t>Das Programm an der Virginia </a:t>
            </a:r>
            <a:r>
              <a:rPr lang="de-DE" sz="1600" dirty="0" err="1">
                <a:solidFill>
                  <a:schemeClr val="tx1"/>
                </a:solidFill>
              </a:rPr>
              <a:t>Polytechnic</a:t>
            </a:r>
            <a:r>
              <a:rPr lang="de-DE" sz="1600" dirty="0">
                <a:solidFill>
                  <a:schemeClr val="tx1"/>
                </a:solidFill>
              </a:rPr>
              <a:t> Institute &amp; State University bietet einen praxisorientierten Einstieg in die Unternehmenskultur der USA.</a:t>
            </a:r>
          </a:p>
          <a:p>
            <a:pPr>
              <a:lnSpc>
                <a:spcPct val="120000"/>
              </a:lnSpc>
              <a:spcBef>
                <a:spcPts val="0"/>
              </a:spcBef>
            </a:pPr>
            <a:endParaRPr lang="de-DE" sz="1600" b="1" dirty="0">
              <a:highlight>
                <a:srgbClr val="FFC72C"/>
              </a:highlight>
              <a:latin typeface="Montserrat" pitchFamily="2" charset="77"/>
            </a:endParaRPr>
          </a:p>
          <a:p>
            <a:pPr>
              <a:lnSpc>
                <a:spcPct val="100000"/>
              </a:lnSpc>
              <a:spcBef>
                <a:spcPts val="600"/>
              </a:spcBef>
            </a:pPr>
            <a:r>
              <a:rPr lang="de-DE" sz="1400" b="1" dirty="0">
                <a:highlight>
                  <a:srgbClr val="FFC72C"/>
                </a:highlight>
                <a:latin typeface="Montserrat" pitchFamily="2" charset="77"/>
              </a:rPr>
              <a:t>Voraussetzungen</a:t>
            </a:r>
            <a:endParaRPr lang="de-DE" sz="1400" dirty="0">
              <a:highlight>
                <a:srgbClr val="FFC72C"/>
              </a:highlight>
              <a:latin typeface="Montserrat" pitchFamily="2" charset="77"/>
            </a:endParaRPr>
          </a:p>
          <a:p>
            <a:pPr lvl="0">
              <a:lnSpc>
                <a:spcPct val="100000"/>
              </a:lnSpc>
              <a:spcBef>
                <a:spcPts val="600"/>
              </a:spcBef>
            </a:pPr>
            <a:r>
              <a:rPr lang="de-DE" sz="1400" dirty="0"/>
              <a:t>Für Vollzeitstudierende der Technik- oder Ingenieurwissenschaften in einem anerkannten nicht-dualen Bachelorstudiengang</a:t>
            </a:r>
          </a:p>
          <a:p>
            <a:pPr>
              <a:lnSpc>
                <a:spcPct val="100000"/>
              </a:lnSpc>
              <a:spcBef>
                <a:spcPts val="600"/>
              </a:spcBef>
            </a:pPr>
            <a:r>
              <a:rPr lang="de-DE" sz="1400" b="1" dirty="0">
                <a:highlight>
                  <a:srgbClr val="FFC72C"/>
                </a:highlight>
                <a:latin typeface="Montserrat" pitchFamily="2" charset="77"/>
              </a:rPr>
              <a:t>Stipendienleistungen</a:t>
            </a:r>
            <a:endParaRPr lang="de-DE" sz="1400" dirty="0">
              <a:highlight>
                <a:srgbClr val="FFC72C"/>
              </a:highlight>
              <a:latin typeface="Montserrat" pitchFamily="2" charset="77"/>
            </a:endParaRPr>
          </a:p>
          <a:p>
            <a:pPr marL="285750" lvl="0" indent="-285750">
              <a:lnSpc>
                <a:spcPct val="100000"/>
              </a:lnSpc>
              <a:spcBef>
                <a:spcPts val="600"/>
              </a:spcBef>
              <a:buFont typeface="Arial" panose="020B0604020202020204" pitchFamily="34" charset="0"/>
              <a:buChar char="•"/>
            </a:pPr>
            <a:r>
              <a:rPr lang="de-DE" sz="1400" dirty="0"/>
              <a:t>Programm- und Kursgebühren </a:t>
            </a:r>
          </a:p>
          <a:p>
            <a:pPr marL="285750" lvl="0" indent="-285750">
              <a:lnSpc>
                <a:spcPct val="100000"/>
              </a:lnSpc>
              <a:spcBef>
                <a:spcPts val="600"/>
              </a:spcBef>
              <a:buFont typeface="Arial" panose="020B0604020202020204" pitchFamily="34" charset="0"/>
              <a:buChar char="•"/>
            </a:pPr>
            <a:r>
              <a:rPr lang="de-DE" sz="1400" dirty="0"/>
              <a:t>Kosten für Unterkunft, Verpflegung sowie An- und Abreise</a:t>
            </a:r>
          </a:p>
          <a:p>
            <a:pPr marL="285750" lvl="0" indent="-285750">
              <a:lnSpc>
                <a:spcPct val="100000"/>
              </a:lnSpc>
              <a:spcBef>
                <a:spcPts val="600"/>
              </a:spcBef>
              <a:buFont typeface="Arial" panose="020B0604020202020204" pitchFamily="34" charset="0"/>
              <a:buChar char="•"/>
            </a:pPr>
            <a:r>
              <a:rPr lang="de-DE" sz="1400" dirty="0"/>
              <a:t>eine Auslandskrankenversicherung für die Dauer des Programms</a:t>
            </a:r>
            <a:endParaRPr lang="de-DE" sz="1400" b="1" dirty="0">
              <a:highlight>
                <a:srgbClr val="FFC72C"/>
              </a:highlight>
              <a:latin typeface="Montserrat" pitchFamily="2" charset="77"/>
            </a:endParaRPr>
          </a:p>
          <a:p>
            <a:pPr>
              <a:lnSpc>
                <a:spcPct val="100000"/>
              </a:lnSpc>
              <a:spcBef>
                <a:spcPts val="600"/>
              </a:spcBef>
            </a:pPr>
            <a:r>
              <a:rPr lang="de-DE" sz="1400" b="1" dirty="0">
                <a:highlight>
                  <a:srgbClr val="FFC72C"/>
                </a:highlight>
                <a:latin typeface="Montserrat" pitchFamily="2" charset="77"/>
              </a:rPr>
              <a:t>Bewerbungsfrist</a:t>
            </a:r>
            <a:r>
              <a:rPr lang="de-DE" sz="1400" b="1" dirty="0">
                <a:latin typeface="Montserrat" pitchFamily="2" charset="77"/>
              </a:rPr>
              <a:t> </a:t>
            </a:r>
            <a:endParaRPr lang="de-DE" sz="1400" dirty="0">
              <a:latin typeface="Montserrat" pitchFamily="2" charset="77"/>
            </a:endParaRPr>
          </a:p>
          <a:p>
            <a:pPr>
              <a:lnSpc>
                <a:spcPct val="100000"/>
              </a:lnSpc>
              <a:spcBef>
                <a:spcPts val="600"/>
              </a:spcBef>
            </a:pPr>
            <a:r>
              <a:rPr lang="de-DE" sz="1400" dirty="0"/>
              <a:t>voraussichtlich Februar 2025</a:t>
            </a:r>
            <a:endParaRPr lang="de-DE" sz="1400" b="1" dirty="0">
              <a:solidFill>
                <a:schemeClr val="tx1"/>
              </a:solidFill>
              <a:highlight>
                <a:srgbClr val="FFC72C"/>
              </a:highlight>
            </a:endParaRPr>
          </a:p>
          <a:p>
            <a:pPr>
              <a:lnSpc>
                <a:spcPct val="120000"/>
              </a:lnSpc>
              <a:spcBef>
                <a:spcPts val="1200"/>
              </a:spcBef>
            </a:pPr>
            <a:r>
              <a:rPr lang="de-DE" sz="1400" b="1" dirty="0">
                <a:highlight>
                  <a:srgbClr val="FFC72C"/>
                </a:highlight>
                <a:latin typeface="Montserrat" pitchFamily="2" charset="77"/>
              </a:rPr>
              <a:t>Weitere Informationen </a:t>
            </a:r>
            <a:r>
              <a:rPr lang="de-DE" sz="1400" b="1" dirty="0">
                <a:highlight>
                  <a:srgbClr val="FFC72C"/>
                </a:highlight>
                <a:latin typeface="Montserrat" pitchFamily="2" charset="77"/>
                <a:hlinkClick r:id="rId2"/>
              </a:rPr>
              <a:t>hier</a:t>
            </a:r>
            <a:endParaRPr lang="de-DE" sz="1400" b="1" dirty="0">
              <a:highlight>
                <a:srgbClr val="FFC72C"/>
              </a:highlight>
              <a:latin typeface="Montserrat" pitchFamily="2" charset="77"/>
            </a:endParaRPr>
          </a:p>
          <a:p>
            <a:endParaRPr lang="de-DE" sz="1600" dirty="0"/>
          </a:p>
        </p:txBody>
      </p:sp>
      <p:sp>
        <p:nvSpPr>
          <p:cNvPr id="11" name="Textplatzhalter 10">
            <a:extLst>
              <a:ext uri="{FF2B5EF4-FFF2-40B4-BE49-F238E27FC236}">
                <a16:creationId xmlns:a16="http://schemas.microsoft.com/office/drawing/2014/main" id="{CBEAEF23-1BF4-E148-8A49-13B352BF6FD2}"/>
              </a:ext>
            </a:extLst>
          </p:cNvPr>
          <p:cNvSpPr>
            <a:spLocks noGrp="1"/>
          </p:cNvSpPr>
          <p:nvPr>
            <p:ph type="body" sz="quarter" idx="15"/>
          </p:nvPr>
        </p:nvSpPr>
        <p:spPr/>
        <p:txBody>
          <a:bodyPr/>
          <a:lstStyle/>
          <a:p>
            <a:r>
              <a:rPr lang="de-DE" dirty="0">
                <a:solidFill>
                  <a:schemeClr val="tx1"/>
                </a:solidFill>
                <a:highlight>
                  <a:srgbClr val="FFC72C"/>
                </a:highlight>
              </a:rPr>
              <a:t>Für Bachelor-Studierende</a:t>
            </a:r>
          </a:p>
          <a:p>
            <a:endParaRPr lang="de-DE" dirty="0"/>
          </a:p>
        </p:txBody>
      </p:sp>
    </p:spTree>
    <p:extLst>
      <p:ext uri="{BB962C8B-B14F-4D97-AF65-F5344CB8AC3E}">
        <p14:creationId xmlns:p14="http://schemas.microsoft.com/office/powerpoint/2010/main" val="7156344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C9B0099-527A-D040-829B-13801EA9D4E3}"/>
              </a:ext>
            </a:extLst>
          </p:cNvPr>
          <p:cNvSpPr>
            <a:spLocks noGrp="1"/>
          </p:cNvSpPr>
          <p:nvPr>
            <p:ph type="title"/>
          </p:nvPr>
        </p:nvSpPr>
        <p:spPr/>
        <p:txBody>
          <a:bodyPr>
            <a:noAutofit/>
          </a:bodyPr>
          <a:lstStyle/>
          <a:p>
            <a:pPr>
              <a:lnSpc>
                <a:spcPct val="110000"/>
              </a:lnSpc>
              <a:spcBef>
                <a:spcPts val="1800"/>
              </a:spcBef>
              <a:spcAft>
                <a:spcPts val="3000"/>
              </a:spcAft>
            </a:pPr>
            <a:r>
              <a:rPr lang="de-DE" sz="1600" dirty="0"/>
              <a:t>Sommerstudienprogramm</a:t>
            </a:r>
            <a:br>
              <a:rPr lang="de-DE" sz="2200" dirty="0"/>
            </a:br>
            <a:r>
              <a:rPr lang="de-DE" sz="3600" dirty="0" err="1"/>
              <a:t>Diversity</a:t>
            </a:r>
            <a:r>
              <a:rPr lang="de-DE" sz="3600" dirty="0"/>
              <a:t> Initiative</a:t>
            </a:r>
            <a:br>
              <a:rPr lang="de-DE" sz="3600" dirty="0"/>
            </a:br>
            <a:br>
              <a:rPr lang="de-DE" sz="1600" dirty="0"/>
            </a:br>
            <a:r>
              <a:rPr lang="de-DE" sz="1600" dirty="0"/>
              <a:t>(4 Wochen im August/ September)</a:t>
            </a:r>
          </a:p>
        </p:txBody>
      </p:sp>
      <p:sp>
        <p:nvSpPr>
          <p:cNvPr id="9" name="Textplatzhalter 8">
            <a:extLst>
              <a:ext uri="{FF2B5EF4-FFF2-40B4-BE49-F238E27FC236}">
                <a16:creationId xmlns:a16="http://schemas.microsoft.com/office/drawing/2014/main" id="{BD002117-31F8-7042-9A41-96F97AB63E7C}"/>
              </a:ext>
            </a:extLst>
          </p:cNvPr>
          <p:cNvSpPr>
            <a:spLocks noGrp="1"/>
          </p:cNvSpPr>
          <p:nvPr>
            <p:ph type="body" sz="quarter" idx="13"/>
          </p:nvPr>
        </p:nvSpPr>
        <p:spPr/>
        <p:txBody>
          <a:bodyPr>
            <a:noAutofit/>
          </a:bodyPr>
          <a:lstStyle/>
          <a:p>
            <a:pPr>
              <a:lnSpc>
                <a:spcPct val="120000"/>
              </a:lnSpc>
              <a:spcBef>
                <a:spcPts val="0"/>
              </a:spcBef>
            </a:pPr>
            <a:r>
              <a:rPr lang="de-DE" sz="1600" dirty="0">
                <a:solidFill>
                  <a:schemeClr val="tx1"/>
                </a:solidFill>
              </a:rPr>
              <a:t>Die Kurse an der Trinity University in San Antonio beschäftigen sich u. a. mit den aktuellen Debatten zu Diversität und Multikulturalität.</a:t>
            </a:r>
          </a:p>
          <a:p>
            <a:pPr>
              <a:lnSpc>
                <a:spcPct val="120000"/>
              </a:lnSpc>
              <a:spcBef>
                <a:spcPts val="0"/>
              </a:spcBef>
            </a:pPr>
            <a:endParaRPr lang="de-DE" sz="1600" b="1" dirty="0">
              <a:highlight>
                <a:srgbClr val="FFC72C"/>
              </a:highlight>
              <a:latin typeface="Montserrat" pitchFamily="2" charset="77"/>
            </a:endParaRPr>
          </a:p>
          <a:p>
            <a:pPr>
              <a:lnSpc>
                <a:spcPct val="120000"/>
              </a:lnSpc>
              <a:spcBef>
                <a:spcPts val="0"/>
              </a:spcBef>
            </a:pPr>
            <a:r>
              <a:rPr lang="de-DE" sz="1400" b="1" dirty="0">
                <a:highlight>
                  <a:srgbClr val="FFC72C"/>
                </a:highlight>
                <a:latin typeface="Montserrat" pitchFamily="2" charset="77"/>
              </a:rPr>
              <a:t>Voraussetzungen</a:t>
            </a:r>
            <a:endParaRPr lang="de-DE" sz="1400" dirty="0">
              <a:highlight>
                <a:srgbClr val="FFC72C"/>
              </a:highlight>
              <a:latin typeface="Montserrat" pitchFamily="2" charset="77"/>
            </a:endParaRPr>
          </a:p>
          <a:p>
            <a:r>
              <a:rPr lang="de-DE" sz="1400" dirty="0"/>
              <a:t>Für Vollzeitstudierende mit Migrationshintergrund in einem anerkannten nicht-dualen Bachelorstudiengang. </a:t>
            </a:r>
          </a:p>
          <a:p>
            <a:pPr>
              <a:lnSpc>
                <a:spcPct val="120000"/>
              </a:lnSpc>
              <a:spcBef>
                <a:spcPts val="1200"/>
              </a:spcBef>
            </a:pPr>
            <a:r>
              <a:rPr lang="de-DE" sz="1400" b="1" dirty="0">
                <a:highlight>
                  <a:srgbClr val="FFC72C"/>
                </a:highlight>
                <a:latin typeface="Montserrat" pitchFamily="2" charset="77"/>
              </a:rPr>
              <a:t>Stipendienleistungen</a:t>
            </a:r>
            <a:endParaRPr lang="de-DE" sz="1400" dirty="0">
              <a:highlight>
                <a:srgbClr val="FFC72C"/>
              </a:highlight>
              <a:latin typeface="Montserrat" pitchFamily="2" charset="77"/>
            </a:endParaRPr>
          </a:p>
          <a:p>
            <a:pPr marL="285750" lvl="0" indent="-285750">
              <a:buFont typeface="Arial" panose="020B0604020202020204" pitchFamily="34" charset="0"/>
              <a:buChar char="•"/>
            </a:pPr>
            <a:r>
              <a:rPr lang="de-DE" sz="1400" dirty="0"/>
              <a:t>Programm- und Kursgebühren </a:t>
            </a:r>
          </a:p>
          <a:p>
            <a:pPr marL="285750" lvl="0" indent="-285750">
              <a:buFont typeface="Arial" panose="020B0604020202020204" pitchFamily="34" charset="0"/>
              <a:buChar char="•"/>
            </a:pPr>
            <a:r>
              <a:rPr lang="de-DE" sz="1400" dirty="0"/>
              <a:t>Kosten für Unterkunft, Verpflegung sowie An- und Abreise</a:t>
            </a:r>
          </a:p>
          <a:p>
            <a:pPr marL="285750" lvl="0" indent="-285750">
              <a:buFont typeface="Arial" panose="020B0604020202020204" pitchFamily="34" charset="0"/>
              <a:buChar char="•"/>
            </a:pPr>
            <a:r>
              <a:rPr lang="de-DE" sz="1400" dirty="0"/>
              <a:t>eine Auslandskrankenversicherung für die Dauer des Programms</a:t>
            </a:r>
          </a:p>
          <a:p>
            <a:pPr>
              <a:lnSpc>
                <a:spcPct val="120000"/>
              </a:lnSpc>
              <a:spcBef>
                <a:spcPts val="1200"/>
              </a:spcBef>
            </a:pPr>
            <a:r>
              <a:rPr lang="de-DE" sz="1400" b="1" dirty="0">
                <a:highlight>
                  <a:srgbClr val="FFC72C"/>
                </a:highlight>
                <a:latin typeface="Montserrat" pitchFamily="2" charset="77"/>
              </a:rPr>
              <a:t>Bewerbungsfrist</a:t>
            </a:r>
            <a:r>
              <a:rPr lang="de-DE" sz="1400" b="1" dirty="0">
                <a:latin typeface="Montserrat" pitchFamily="2" charset="77"/>
              </a:rPr>
              <a:t> </a:t>
            </a:r>
            <a:endParaRPr lang="de-DE" sz="1400" dirty="0">
              <a:latin typeface="Montserrat" pitchFamily="2" charset="77"/>
            </a:endParaRPr>
          </a:p>
          <a:p>
            <a:r>
              <a:rPr lang="de-DE" sz="1400" dirty="0"/>
              <a:t>voraussichtlich Februar 2025</a:t>
            </a:r>
          </a:p>
          <a:p>
            <a:br>
              <a:rPr lang="de-DE" sz="1400" b="1" dirty="0"/>
            </a:br>
            <a:r>
              <a:rPr lang="de-DE" sz="1400" b="1" dirty="0">
                <a:solidFill>
                  <a:schemeClr val="tx1"/>
                </a:solidFill>
                <a:highlight>
                  <a:srgbClr val="FFC72C"/>
                </a:highlight>
              </a:rPr>
              <a:t>Weitere Informationen </a:t>
            </a:r>
            <a:r>
              <a:rPr lang="de-DE" sz="1400" b="1" u="sng" dirty="0">
                <a:solidFill>
                  <a:schemeClr val="tx1"/>
                </a:solidFill>
                <a:highlight>
                  <a:srgbClr val="FFC72C"/>
                </a:highlight>
                <a:hlinkClick r:id="rId2"/>
              </a:rPr>
              <a:t>hier</a:t>
            </a:r>
            <a:endParaRPr lang="de-DE" sz="1400" dirty="0">
              <a:solidFill>
                <a:schemeClr val="tx1"/>
              </a:solidFill>
              <a:highlight>
                <a:srgbClr val="FFC72C"/>
              </a:highlight>
            </a:endParaRPr>
          </a:p>
          <a:p>
            <a:endParaRPr lang="de-DE" sz="1600" dirty="0"/>
          </a:p>
        </p:txBody>
      </p:sp>
      <p:sp>
        <p:nvSpPr>
          <p:cNvPr id="11" name="Textplatzhalter 10">
            <a:extLst>
              <a:ext uri="{FF2B5EF4-FFF2-40B4-BE49-F238E27FC236}">
                <a16:creationId xmlns:a16="http://schemas.microsoft.com/office/drawing/2014/main" id="{CBEAEF23-1BF4-E148-8A49-13B352BF6FD2}"/>
              </a:ext>
            </a:extLst>
          </p:cNvPr>
          <p:cNvSpPr>
            <a:spLocks noGrp="1"/>
          </p:cNvSpPr>
          <p:nvPr>
            <p:ph type="body" sz="quarter" idx="15"/>
          </p:nvPr>
        </p:nvSpPr>
        <p:spPr/>
        <p:txBody>
          <a:bodyPr/>
          <a:lstStyle/>
          <a:p>
            <a:r>
              <a:rPr lang="de-DE" dirty="0">
                <a:solidFill>
                  <a:schemeClr val="tx1"/>
                </a:solidFill>
                <a:highlight>
                  <a:srgbClr val="FFC72C"/>
                </a:highlight>
              </a:rPr>
              <a:t>Für Bachelor-Studierende</a:t>
            </a:r>
          </a:p>
          <a:p>
            <a:endParaRPr lang="de-DE" dirty="0">
              <a:solidFill>
                <a:schemeClr val="tx1"/>
              </a:solidFill>
            </a:endParaRPr>
          </a:p>
        </p:txBody>
      </p:sp>
    </p:spTree>
    <p:extLst>
      <p:ext uri="{BB962C8B-B14F-4D97-AF65-F5344CB8AC3E}">
        <p14:creationId xmlns:p14="http://schemas.microsoft.com/office/powerpoint/2010/main" val="3394306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C9B0099-527A-D040-829B-13801EA9D4E3}"/>
              </a:ext>
            </a:extLst>
          </p:cNvPr>
          <p:cNvSpPr>
            <a:spLocks noGrp="1"/>
          </p:cNvSpPr>
          <p:nvPr>
            <p:ph type="title"/>
          </p:nvPr>
        </p:nvSpPr>
        <p:spPr>
          <a:xfrm>
            <a:off x="899500" y="1982857"/>
            <a:ext cx="4140000" cy="4156613"/>
          </a:xfrm>
        </p:spPr>
        <p:txBody>
          <a:bodyPr>
            <a:normAutofit/>
          </a:bodyPr>
          <a:lstStyle/>
          <a:p>
            <a:r>
              <a:rPr lang="de-DE" sz="3600" dirty="0"/>
              <a:t>Reisestipendium </a:t>
            </a:r>
            <a:br>
              <a:rPr lang="de-DE" dirty="0"/>
            </a:br>
            <a:r>
              <a:rPr lang="de-DE" sz="2200" dirty="0"/>
              <a:t>(ein oder zwei Semester)</a:t>
            </a:r>
          </a:p>
        </p:txBody>
      </p:sp>
      <p:sp>
        <p:nvSpPr>
          <p:cNvPr id="9" name="Textplatzhalter 8">
            <a:extLst>
              <a:ext uri="{FF2B5EF4-FFF2-40B4-BE49-F238E27FC236}">
                <a16:creationId xmlns:a16="http://schemas.microsoft.com/office/drawing/2014/main" id="{BD002117-31F8-7042-9A41-96F97AB63E7C}"/>
              </a:ext>
            </a:extLst>
          </p:cNvPr>
          <p:cNvSpPr>
            <a:spLocks noGrp="1"/>
          </p:cNvSpPr>
          <p:nvPr>
            <p:ph type="body" sz="quarter" idx="13"/>
          </p:nvPr>
        </p:nvSpPr>
        <p:spPr>
          <a:xfrm>
            <a:off x="5532320" y="1169726"/>
            <a:ext cx="5760000" cy="4186046"/>
          </a:xfrm>
        </p:spPr>
        <p:txBody>
          <a:bodyPr>
            <a:noAutofit/>
          </a:bodyPr>
          <a:lstStyle/>
          <a:p>
            <a:pPr>
              <a:lnSpc>
                <a:spcPct val="120000"/>
              </a:lnSpc>
              <a:spcBef>
                <a:spcPts val="0"/>
              </a:spcBef>
            </a:pPr>
            <a:r>
              <a:rPr lang="de-DE" sz="1600" dirty="0">
                <a:solidFill>
                  <a:schemeClr val="tx1"/>
                </a:solidFill>
              </a:rPr>
              <a:t>Fulbright Germany unterstützt Dich mit einem </a:t>
            </a:r>
            <a:br>
              <a:rPr lang="de-DE" sz="1600" dirty="0">
                <a:solidFill>
                  <a:schemeClr val="tx1"/>
                </a:solidFill>
              </a:rPr>
            </a:br>
            <a:r>
              <a:rPr lang="de-DE" sz="1600" dirty="0">
                <a:solidFill>
                  <a:schemeClr val="tx1"/>
                </a:solidFill>
              </a:rPr>
              <a:t>Reisekostenzuschuss auf Deinem Weg in die USA.</a:t>
            </a:r>
            <a:endParaRPr lang="de-DE" sz="1600" b="1" dirty="0">
              <a:latin typeface="Montserrat" pitchFamily="2" charset="77"/>
            </a:endParaRPr>
          </a:p>
          <a:p>
            <a:pPr>
              <a:lnSpc>
                <a:spcPct val="120000"/>
              </a:lnSpc>
              <a:spcBef>
                <a:spcPts val="0"/>
              </a:spcBef>
            </a:pPr>
            <a:r>
              <a:rPr lang="de-DE" sz="1600" b="1" dirty="0">
                <a:latin typeface="Montserrat" pitchFamily="2" charset="77"/>
              </a:rPr>
              <a:t> </a:t>
            </a:r>
          </a:p>
          <a:p>
            <a:pPr>
              <a:lnSpc>
                <a:spcPct val="120000"/>
              </a:lnSpc>
              <a:spcBef>
                <a:spcPts val="0"/>
              </a:spcBef>
            </a:pPr>
            <a:r>
              <a:rPr lang="de-DE" sz="1400" b="1" dirty="0">
                <a:highlight>
                  <a:srgbClr val="FFC72C"/>
                </a:highlight>
                <a:latin typeface="Montserrat" pitchFamily="2" charset="77"/>
              </a:rPr>
              <a:t>Voraussetzungen</a:t>
            </a:r>
            <a:endParaRPr lang="de-DE" sz="1400" dirty="0">
              <a:highlight>
                <a:srgbClr val="FFC72C"/>
              </a:highlight>
              <a:latin typeface="Montserrat" pitchFamily="2" charset="77"/>
            </a:endParaRPr>
          </a:p>
          <a:p>
            <a:pPr marL="285750" lvl="0" indent="-285750">
              <a:buFont typeface="Arial" panose="020B0604020202020204" pitchFamily="34" charset="0"/>
              <a:buChar char="•"/>
            </a:pPr>
            <a:r>
              <a:rPr lang="de-DE" sz="1400" dirty="0"/>
              <a:t>für deutsche Studierende, die über ihre deutsche Universität oder Fachhochschule bereits einen Platz in einem Austauschprogramm mit einer US-Partnerhochschule haben</a:t>
            </a:r>
          </a:p>
          <a:p>
            <a:pPr marL="285750" lvl="0" indent="-285750">
              <a:buFont typeface="Arial" panose="020B0604020202020204" pitchFamily="34" charset="0"/>
              <a:buChar char="•"/>
            </a:pPr>
            <a:r>
              <a:rPr lang="de-DE" sz="1400" dirty="0"/>
              <a:t>mindestens vier erfolgreich abgeschlossene Semester zum Zeitpunkt des Studienbeginns in den USA</a:t>
            </a:r>
          </a:p>
          <a:p>
            <a:pPr>
              <a:lnSpc>
                <a:spcPct val="120000"/>
              </a:lnSpc>
              <a:spcBef>
                <a:spcPts val="1200"/>
              </a:spcBef>
            </a:pPr>
            <a:r>
              <a:rPr lang="de-DE" sz="1400" b="1" dirty="0">
                <a:highlight>
                  <a:srgbClr val="FFC72C"/>
                </a:highlight>
                <a:latin typeface="Montserrat" pitchFamily="2" charset="77"/>
              </a:rPr>
              <a:t>Stipendienleistungen</a:t>
            </a:r>
            <a:endParaRPr lang="de-DE" sz="1400" dirty="0">
              <a:highlight>
                <a:srgbClr val="FFC72C"/>
              </a:highlight>
              <a:latin typeface="Montserrat" pitchFamily="2" charset="77"/>
            </a:endParaRPr>
          </a:p>
          <a:p>
            <a:pPr lvl="0">
              <a:lnSpc>
                <a:spcPct val="170000"/>
              </a:lnSpc>
              <a:spcBef>
                <a:spcPts val="0"/>
              </a:spcBef>
            </a:pPr>
            <a:r>
              <a:rPr lang="de-DE" sz="1400" dirty="0"/>
              <a:t>2.000 Euro Reisekostenpauschale </a:t>
            </a:r>
          </a:p>
          <a:p>
            <a:pPr>
              <a:lnSpc>
                <a:spcPct val="120000"/>
              </a:lnSpc>
              <a:spcBef>
                <a:spcPts val="1200"/>
              </a:spcBef>
            </a:pPr>
            <a:r>
              <a:rPr lang="de-DE" sz="1400" b="1" dirty="0">
                <a:highlight>
                  <a:srgbClr val="FFC72C"/>
                </a:highlight>
                <a:latin typeface="Montserrat" pitchFamily="2" charset="77"/>
              </a:rPr>
              <a:t>Bewerbungsfrist</a:t>
            </a:r>
            <a:r>
              <a:rPr lang="de-DE" sz="1400" b="1" dirty="0">
                <a:latin typeface="Montserrat" pitchFamily="2" charset="77"/>
              </a:rPr>
              <a:t> </a:t>
            </a:r>
            <a:endParaRPr lang="de-DE" sz="1400" dirty="0">
              <a:latin typeface="Montserrat" pitchFamily="2" charset="77"/>
            </a:endParaRPr>
          </a:p>
          <a:p>
            <a:r>
              <a:rPr lang="de-DE" sz="1400" dirty="0"/>
              <a:t>1. Februar 2025 (für Studienbeginn ab Herbst 2025 oder zum Jahresbeginn 2026)</a:t>
            </a:r>
          </a:p>
          <a:p>
            <a:endParaRPr lang="de-DE" sz="1400" dirty="0"/>
          </a:p>
          <a:p>
            <a:endParaRPr lang="de-DE" sz="1400" dirty="0"/>
          </a:p>
          <a:p>
            <a:br>
              <a:rPr lang="de-DE" sz="1400" b="1" dirty="0"/>
            </a:br>
            <a:endParaRPr lang="de-DE" sz="1400" b="1" dirty="0"/>
          </a:p>
          <a:p>
            <a:endParaRPr lang="de-DE" sz="1400" b="1" u="sng" dirty="0"/>
          </a:p>
          <a:p>
            <a:endParaRPr lang="de-DE" sz="1400" b="1" dirty="0"/>
          </a:p>
          <a:p>
            <a:endParaRPr lang="de-DE" sz="1600" dirty="0"/>
          </a:p>
        </p:txBody>
      </p:sp>
      <p:sp>
        <p:nvSpPr>
          <p:cNvPr id="11" name="Textplatzhalter 10">
            <a:extLst>
              <a:ext uri="{FF2B5EF4-FFF2-40B4-BE49-F238E27FC236}">
                <a16:creationId xmlns:a16="http://schemas.microsoft.com/office/drawing/2014/main" id="{CBEAEF23-1BF4-E148-8A49-13B352BF6FD2}"/>
              </a:ext>
            </a:extLst>
          </p:cNvPr>
          <p:cNvSpPr>
            <a:spLocks noGrp="1"/>
          </p:cNvSpPr>
          <p:nvPr>
            <p:ph type="body" sz="quarter" idx="15"/>
          </p:nvPr>
        </p:nvSpPr>
        <p:spPr>
          <a:xfrm>
            <a:off x="899500" y="1559868"/>
            <a:ext cx="4140000" cy="168003"/>
          </a:xfrm>
        </p:spPr>
        <p:txBody>
          <a:bodyPr/>
          <a:lstStyle/>
          <a:p>
            <a:r>
              <a:rPr lang="de-DE" dirty="0">
                <a:solidFill>
                  <a:schemeClr val="tx1"/>
                </a:solidFill>
                <a:highlight>
                  <a:srgbClr val="FFC72C"/>
                </a:highlight>
              </a:rPr>
              <a:t>auf Bachelor-Niveau</a:t>
            </a:r>
          </a:p>
        </p:txBody>
      </p:sp>
      <p:sp>
        <p:nvSpPr>
          <p:cNvPr id="7" name="Textplatzhalter 10">
            <a:extLst>
              <a:ext uri="{FF2B5EF4-FFF2-40B4-BE49-F238E27FC236}">
                <a16:creationId xmlns:a16="http://schemas.microsoft.com/office/drawing/2014/main" id="{ADC5D49D-B101-0B4D-B84B-4563EE8CBB86}"/>
              </a:ext>
            </a:extLst>
          </p:cNvPr>
          <p:cNvSpPr txBox="1">
            <a:spLocks/>
          </p:cNvSpPr>
          <p:nvPr/>
        </p:nvSpPr>
        <p:spPr>
          <a:xfrm>
            <a:off x="899500" y="1136879"/>
            <a:ext cx="4140000" cy="168003"/>
          </a:xfrm>
          <a:prstGeom prst="rect">
            <a:avLst/>
          </a:prstGeom>
          <a:solidFill>
            <a:srgbClr val="58CCFF"/>
          </a:solid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rPr>
              <a:t>STUDIEREN IN DEN USA      </a:t>
            </a:r>
          </a:p>
        </p:txBody>
      </p:sp>
    </p:spTree>
    <p:extLst>
      <p:ext uri="{BB962C8B-B14F-4D97-AF65-F5344CB8AC3E}">
        <p14:creationId xmlns:p14="http://schemas.microsoft.com/office/powerpoint/2010/main" val="34640071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8" name="Textfeld 7">
            <a:extLst>
              <a:ext uri="{FF2B5EF4-FFF2-40B4-BE49-F238E27FC236}">
                <a16:creationId xmlns:a16="http://schemas.microsoft.com/office/drawing/2014/main" id="{39D662BF-B67B-1844-BF9E-7FBEC5411F16}"/>
              </a:ext>
            </a:extLst>
          </p:cNvPr>
          <p:cNvSpPr txBox="1"/>
          <p:nvPr/>
        </p:nvSpPr>
        <p:spPr>
          <a:xfrm rot="5400000">
            <a:off x="11106894" y="4947971"/>
            <a:ext cx="1770101" cy="400110"/>
          </a:xfrm>
          <a:prstGeom prst="rect">
            <a:avLst/>
          </a:prstGeom>
          <a:noFill/>
        </p:spPr>
        <p:txBody>
          <a:bodyPr wrap="none" rtlCol="0">
            <a:spAutoFit/>
          </a:bodyPr>
          <a:lstStyle/>
          <a:p>
            <a:pPr algn="r"/>
            <a:r>
              <a:rPr lang="de-DE" sz="1000" dirty="0">
                <a:solidFill>
                  <a:schemeClr val="bg1"/>
                </a:solidFill>
                <a:latin typeface="Montserrat" pitchFamily="2" charset="77"/>
              </a:rPr>
              <a:t>Foto: Fulbright Germany</a:t>
            </a:r>
          </a:p>
          <a:p>
            <a:pPr algn="r"/>
            <a:endParaRPr lang="de-DE" sz="1000" dirty="0">
              <a:solidFill>
                <a:schemeClr val="bg1">
                  <a:lumMod val="75000"/>
                </a:schemeClr>
              </a:solidFill>
              <a:latin typeface="Montserrat" pitchFamily="2" charset="77"/>
            </a:endParaRPr>
          </a:p>
        </p:txBody>
      </p:sp>
      <p:sp>
        <p:nvSpPr>
          <p:cNvPr id="6" name="Titel 6">
            <a:extLst>
              <a:ext uri="{FF2B5EF4-FFF2-40B4-BE49-F238E27FC236}">
                <a16:creationId xmlns:a16="http://schemas.microsoft.com/office/drawing/2014/main" id="{E28DE5B9-7989-1E43-8DDE-87B65C5A93F2}"/>
              </a:ext>
            </a:extLst>
          </p:cNvPr>
          <p:cNvSpPr txBox="1">
            <a:spLocks/>
          </p:cNvSpPr>
          <p:nvPr/>
        </p:nvSpPr>
        <p:spPr>
          <a:xfrm>
            <a:off x="2434964" y="2009335"/>
            <a:ext cx="9203038" cy="2088216"/>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b="1" i="0" kern="1200">
                <a:solidFill>
                  <a:schemeClr val="bg1"/>
                </a:solidFill>
                <a:latin typeface="Montserrat" pitchFamily="2" charset="77"/>
                <a:ea typeface="+mj-ea"/>
                <a:cs typeface="+mj-cs"/>
              </a:defRPr>
            </a:lvl1pPr>
          </a:lstStyle>
          <a:p>
            <a:r>
              <a:rPr lang="de-DE" dirty="0"/>
              <a:t>Studieren in den USA</a:t>
            </a:r>
            <a:br>
              <a:rPr lang="de-DE" dirty="0"/>
            </a:br>
            <a:r>
              <a:rPr lang="de-DE" b="0" dirty="0"/>
              <a:t>auf Master-Niveau</a:t>
            </a:r>
          </a:p>
        </p:txBody>
      </p:sp>
    </p:spTree>
    <p:extLst>
      <p:ext uri="{BB962C8B-B14F-4D97-AF65-F5344CB8AC3E}">
        <p14:creationId xmlns:p14="http://schemas.microsoft.com/office/powerpoint/2010/main" val="11528727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C9B0099-527A-D040-829B-13801EA9D4E3}"/>
              </a:ext>
            </a:extLst>
          </p:cNvPr>
          <p:cNvSpPr>
            <a:spLocks noGrp="1"/>
          </p:cNvSpPr>
          <p:nvPr>
            <p:ph type="title"/>
          </p:nvPr>
        </p:nvSpPr>
        <p:spPr>
          <a:xfrm>
            <a:off x="899500" y="1982857"/>
            <a:ext cx="4140000" cy="4156613"/>
          </a:xfrm>
        </p:spPr>
        <p:txBody>
          <a:bodyPr>
            <a:normAutofit/>
          </a:bodyPr>
          <a:lstStyle/>
          <a:p>
            <a:r>
              <a:rPr lang="de-DE" sz="3600" dirty="0"/>
              <a:t>Reisestipendium </a:t>
            </a:r>
            <a:br>
              <a:rPr lang="de-DE" sz="1800" dirty="0"/>
            </a:br>
            <a:r>
              <a:rPr lang="de-DE" sz="2200" dirty="0"/>
              <a:t>(ein oder zwei Semester)</a:t>
            </a:r>
          </a:p>
        </p:txBody>
      </p:sp>
      <p:sp>
        <p:nvSpPr>
          <p:cNvPr id="9" name="Textplatzhalter 8">
            <a:extLst>
              <a:ext uri="{FF2B5EF4-FFF2-40B4-BE49-F238E27FC236}">
                <a16:creationId xmlns:a16="http://schemas.microsoft.com/office/drawing/2014/main" id="{BD002117-31F8-7042-9A41-96F97AB63E7C}"/>
              </a:ext>
            </a:extLst>
          </p:cNvPr>
          <p:cNvSpPr>
            <a:spLocks noGrp="1"/>
          </p:cNvSpPr>
          <p:nvPr>
            <p:ph type="body" sz="quarter" idx="13"/>
          </p:nvPr>
        </p:nvSpPr>
        <p:spPr/>
        <p:txBody>
          <a:bodyPr>
            <a:noAutofit/>
          </a:bodyPr>
          <a:lstStyle/>
          <a:p>
            <a:pPr>
              <a:lnSpc>
                <a:spcPct val="120000"/>
              </a:lnSpc>
              <a:spcBef>
                <a:spcPts val="0"/>
              </a:spcBef>
            </a:pPr>
            <a:r>
              <a:rPr lang="de-DE" sz="1600" dirty="0">
                <a:solidFill>
                  <a:schemeClr val="tx1"/>
                </a:solidFill>
              </a:rPr>
              <a:t>Fulbright Germany unterstützt Dich mit einem </a:t>
            </a:r>
            <a:br>
              <a:rPr lang="de-DE" sz="1600" dirty="0">
                <a:solidFill>
                  <a:schemeClr val="tx1"/>
                </a:solidFill>
              </a:rPr>
            </a:br>
            <a:r>
              <a:rPr lang="de-DE" sz="1600" dirty="0">
                <a:solidFill>
                  <a:schemeClr val="tx1"/>
                </a:solidFill>
              </a:rPr>
              <a:t>Reisekostenzuschuss bei Deinem Schritt über den Atlantik!</a:t>
            </a:r>
          </a:p>
          <a:p>
            <a:pPr>
              <a:lnSpc>
                <a:spcPct val="120000"/>
              </a:lnSpc>
              <a:spcBef>
                <a:spcPts val="0"/>
              </a:spcBef>
            </a:pPr>
            <a:r>
              <a:rPr lang="de-DE" sz="1600" b="1" dirty="0">
                <a:latin typeface="Montserrat" pitchFamily="2" charset="77"/>
              </a:rPr>
              <a:t> </a:t>
            </a:r>
          </a:p>
          <a:p>
            <a:pPr>
              <a:lnSpc>
                <a:spcPct val="120000"/>
              </a:lnSpc>
              <a:spcBef>
                <a:spcPts val="0"/>
              </a:spcBef>
            </a:pPr>
            <a:r>
              <a:rPr lang="de-DE" sz="1400" b="1" dirty="0">
                <a:highlight>
                  <a:srgbClr val="FFC72C"/>
                </a:highlight>
                <a:latin typeface="Montserrat" pitchFamily="2" charset="77"/>
              </a:rPr>
              <a:t>Voraussetzungen</a:t>
            </a:r>
            <a:endParaRPr lang="de-DE" sz="1400" dirty="0">
              <a:highlight>
                <a:srgbClr val="FFC72C"/>
              </a:highlight>
              <a:latin typeface="Montserrat" pitchFamily="2" charset="77"/>
            </a:endParaRPr>
          </a:p>
          <a:p>
            <a:pPr marL="285750" lvl="0" indent="-285750">
              <a:buFont typeface="Arial" panose="020B0604020202020204" pitchFamily="34" charset="0"/>
              <a:buChar char="•"/>
            </a:pPr>
            <a:r>
              <a:rPr lang="de-DE" sz="1400" dirty="0"/>
              <a:t>für deutsche Master-Studierende, die über ihre deutsche Universität oder Fachhochschule bereits einen Platz in einem Austauschprogramm mit einer US-Partnerhochschule haben</a:t>
            </a:r>
          </a:p>
          <a:p>
            <a:pPr marL="285750" lvl="0" indent="-285750">
              <a:buFont typeface="Arial" panose="020B0604020202020204" pitchFamily="34" charset="0"/>
              <a:buChar char="•"/>
            </a:pPr>
            <a:r>
              <a:rPr lang="de-DE" sz="1400" dirty="0"/>
              <a:t>für Studierende, die nach Abschluss des Studienaufenthalts in den USA ihr Master-Programm an der deutschen Hochschule fortsetzen/beenden</a:t>
            </a:r>
          </a:p>
          <a:p>
            <a:pPr>
              <a:lnSpc>
                <a:spcPct val="120000"/>
              </a:lnSpc>
              <a:spcBef>
                <a:spcPts val="1200"/>
              </a:spcBef>
            </a:pPr>
            <a:r>
              <a:rPr lang="de-DE" sz="1400" b="1" dirty="0">
                <a:highlight>
                  <a:srgbClr val="FFC72C"/>
                </a:highlight>
                <a:latin typeface="Montserrat" pitchFamily="2" charset="77"/>
              </a:rPr>
              <a:t>Stipendienleistungen</a:t>
            </a:r>
            <a:endParaRPr lang="de-DE" sz="1400" dirty="0">
              <a:highlight>
                <a:srgbClr val="FFC72C"/>
              </a:highlight>
              <a:latin typeface="Montserrat" pitchFamily="2" charset="77"/>
            </a:endParaRPr>
          </a:p>
          <a:p>
            <a:pPr lvl="0"/>
            <a:r>
              <a:rPr lang="de-DE" sz="1400" dirty="0"/>
              <a:t>2.000 Euro Reisekostenpauschale </a:t>
            </a:r>
          </a:p>
          <a:p>
            <a:pPr>
              <a:lnSpc>
                <a:spcPct val="120000"/>
              </a:lnSpc>
              <a:spcBef>
                <a:spcPts val="1200"/>
              </a:spcBef>
            </a:pPr>
            <a:r>
              <a:rPr lang="de-DE" sz="1400" b="1" dirty="0">
                <a:highlight>
                  <a:srgbClr val="FFC72C"/>
                </a:highlight>
                <a:latin typeface="Montserrat" pitchFamily="2" charset="77"/>
              </a:rPr>
              <a:t>Bewerbungsfrist</a:t>
            </a:r>
            <a:r>
              <a:rPr lang="de-DE" sz="1400" b="1" dirty="0">
                <a:latin typeface="Montserrat" pitchFamily="2" charset="77"/>
              </a:rPr>
              <a:t> </a:t>
            </a:r>
            <a:endParaRPr lang="de-DE" sz="1400" dirty="0">
              <a:latin typeface="Montserrat" pitchFamily="2" charset="77"/>
            </a:endParaRPr>
          </a:p>
          <a:p>
            <a:r>
              <a:rPr lang="de-DE" sz="1400" dirty="0"/>
              <a:t>1. Februar 2025 (für Studienbeginn ab Herbst 2025 oder zum Jahresbeginn 2026)</a:t>
            </a:r>
          </a:p>
          <a:p>
            <a:endParaRPr lang="de-DE" sz="1400" b="1" dirty="0"/>
          </a:p>
          <a:p>
            <a:endParaRPr lang="de-DE" sz="1600" dirty="0"/>
          </a:p>
        </p:txBody>
      </p:sp>
      <p:sp>
        <p:nvSpPr>
          <p:cNvPr id="7" name="Textplatzhalter 10">
            <a:extLst>
              <a:ext uri="{FF2B5EF4-FFF2-40B4-BE49-F238E27FC236}">
                <a16:creationId xmlns:a16="http://schemas.microsoft.com/office/drawing/2014/main" id="{E2EF5E69-82E7-F444-BCA7-5077CFD076F1}"/>
              </a:ext>
            </a:extLst>
          </p:cNvPr>
          <p:cNvSpPr>
            <a:spLocks noGrp="1"/>
          </p:cNvSpPr>
          <p:nvPr>
            <p:ph type="body" sz="quarter" idx="15"/>
          </p:nvPr>
        </p:nvSpPr>
        <p:spPr>
          <a:xfrm>
            <a:off x="899500" y="1559868"/>
            <a:ext cx="4140000" cy="168003"/>
          </a:xfrm>
        </p:spPr>
        <p:txBody>
          <a:bodyPr/>
          <a:lstStyle/>
          <a:p>
            <a:r>
              <a:rPr lang="de-DE" dirty="0">
                <a:solidFill>
                  <a:schemeClr val="tx1"/>
                </a:solidFill>
                <a:highlight>
                  <a:srgbClr val="FFC72C"/>
                </a:highlight>
              </a:rPr>
              <a:t>auf Master-Niveau</a:t>
            </a:r>
          </a:p>
        </p:txBody>
      </p:sp>
      <p:sp>
        <p:nvSpPr>
          <p:cNvPr id="8" name="Textplatzhalter 10">
            <a:extLst>
              <a:ext uri="{FF2B5EF4-FFF2-40B4-BE49-F238E27FC236}">
                <a16:creationId xmlns:a16="http://schemas.microsoft.com/office/drawing/2014/main" id="{ED860C95-C596-AC44-84FD-F324F2536B44}"/>
              </a:ext>
            </a:extLst>
          </p:cNvPr>
          <p:cNvSpPr txBox="1">
            <a:spLocks/>
          </p:cNvSpPr>
          <p:nvPr/>
        </p:nvSpPr>
        <p:spPr>
          <a:xfrm>
            <a:off x="899500" y="1136879"/>
            <a:ext cx="4140000" cy="168003"/>
          </a:xfrm>
          <a:prstGeom prst="rect">
            <a:avLst/>
          </a:prstGeom>
          <a:solidFill>
            <a:srgbClr val="58CCFF"/>
          </a:solid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rPr>
              <a:t>STUDIEREN IN DEN USA      </a:t>
            </a:r>
          </a:p>
        </p:txBody>
      </p:sp>
    </p:spTree>
    <p:extLst>
      <p:ext uri="{BB962C8B-B14F-4D97-AF65-F5344CB8AC3E}">
        <p14:creationId xmlns:p14="http://schemas.microsoft.com/office/powerpoint/2010/main" val="30418845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C9B0099-527A-D040-829B-13801EA9D4E3}"/>
              </a:ext>
            </a:extLst>
          </p:cNvPr>
          <p:cNvSpPr>
            <a:spLocks noGrp="1"/>
          </p:cNvSpPr>
          <p:nvPr>
            <p:ph type="title"/>
          </p:nvPr>
        </p:nvSpPr>
        <p:spPr>
          <a:xfrm>
            <a:off x="899500" y="1863383"/>
            <a:ext cx="4140000" cy="4156613"/>
          </a:xfrm>
        </p:spPr>
        <p:txBody>
          <a:bodyPr>
            <a:normAutofit/>
          </a:bodyPr>
          <a:lstStyle/>
          <a:p>
            <a:r>
              <a:rPr lang="de-DE" sz="3200" dirty="0"/>
              <a:t>Studienstipendium</a:t>
            </a:r>
            <a:r>
              <a:rPr lang="de-DE" dirty="0"/>
              <a:t> </a:t>
            </a:r>
            <a:br>
              <a:rPr lang="de-DE" sz="1800" dirty="0"/>
            </a:br>
            <a:r>
              <a:rPr lang="de-DE" sz="2200" dirty="0"/>
              <a:t>(ein oder zwei Semester)</a:t>
            </a:r>
            <a:br>
              <a:rPr lang="de-DE" sz="2200" dirty="0"/>
            </a:br>
            <a:endParaRPr lang="de-DE" sz="2200" dirty="0"/>
          </a:p>
        </p:txBody>
      </p:sp>
      <p:sp>
        <p:nvSpPr>
          <p:cNvPr id="5" name="Titel 5">
            <a:extLst>
              <a:ext uri="{FF2B5EF4-FFF2-40B4-BE49-F238E27FC236}">
                <a16:creationId xmlns:a16="http://schemas.microsoft.com/office/drawing/2014/main" id="{88EB3481-7C7F-2B45-AC72-667CF78470CC}"/>
              </a:ext>
            </a:extLst>
          </p:cNvPr>
          <p:cNvSpPr txBox="1">
            <a:spLocks/>
          </p:cNvSpPr>
          <p:nvPr/>
        </p:nvSpPr>
        <p:spPr>
          <a:xfrm>
            <a:off x="899500" y="3166472"/>
            <a:ext cx="4140000" cy="3220473"/>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b="1" i="0" kern="1200">
                <a:solidFill>
                  <a:srgbClr val="292929"/>
                </a:solidFill>
                <a:latin typeface="Montserrat" pitchFamily="2" charset="77"/>
                <a:ea typeface="+mj-ea"/>
                <a:cs typeface="+mj-cs"/>
              </a:defRPr>
            </a:lvl1pPr>
          </a:lstStyle>
          <a:p>
            <a:pPr>
              <a:lnSpc>
                <a:spcPct val="120000"/>
              </a:lnSpc>
              <a:spcBef>
                <a:spcPts val="0"/>
              </a:spcBef>
            </a:pPr>
            <a:endParaRPr lang="de-DE" sz="1600" b="0" dirty="0">
              <a:solidFill>
                <a:schemeClr val="tx1"/>
              </a:solidFill>
            </a:endParaRPr>
          </a:p>
          <a:p>
            <a:pPr>
              <a:lnSpc>
                <a:spcPct val="120000"/>
              </a:lnSpc>
              <a:spcBef>
                <a:spcPts val="0"/>
              </a:spcBef>
            </a:pPr>
            <a:endParaRPr lang="de-DE" sz="1600" b="0" dirty="0">
              <a:solidFill>
                <a:schemeClr val="tx1"/>
              </a:solidFill>
            </a:endParaRPr>
          </a:p>
          <a:p>
            <a:pPr>
              <a:lnSpc>
                <a:spcPct val="120000"/>
              </a:lnSpc>
              <a:spcBef>
                <a:spcPts val="0"/>
              </a:spcBef>
            </a:pPr>
            <a:endParaRPr lang="de-DE" sz="1600" b="0" dirty="0">
              <a:solidFill>
                <a:schemeClr val="tx1"/>
              </a:solidFill>
            </a:endParaRPr>
          </a:p>
          <a:p>
            <a:pPr>
              <a:lnSpc>
                <a:spcPct val="120000"/>
              </a:lnSpc>
              <a:spcBef>
                <a:spcPts val="0"/>
              </a:spcBef>
            </a:pPr>
            <a:endParaRPr lang="de-DE" sz="1600" b="0" dirty="0">
              <a:solidFill>
                <a:schemeClr val="tx1"/>
              </a:solidFill>
            </a:endParaRPr>
          </a:p>
          <a:p>
            <a:pPr>
              <a:lnSpc>
                <a:spcPct val="120000"/>
              </a:lnSpc>
              <a:spcBef>
                <a:spcPts val="0"/>
              </a:spcBef>
            </a:pPr>
            <a:endParaRPr lang="de-DE" sz="1600" b="0" dirty="0">
              <a:solidFill>
                <a:schemeClr val="tx1"/>
              </a:solidFill>
            </a:endParaRPr>
          </a:p>
          <a:p>
            <a:pPr>
              <a:lnSpc>
                <a:spcPct val="120000"/>
              </a:lnSpc>
              <a:spcBef>
                <a:spcPts val="0"/>
              </a:spcBef>
            </a:pPr>
            <a:r>
              <a:rPr lang="de-DE" sz="1600" b="0" dirty="0">
                <a:solidFill>
                  <a:schemeClr val="tx1"/>
                </a:solidFill>
              </a:rPr>
              <a:t>Erweitere Deine fachlichen Qualifikationen und lerne die USA kennen! Das Studienstipendium von Fulbright Germany bietet Dir finanzielle Unterstützung für ein oder zwei Studiensemester auf Master-Level.</a:t>
            </a:r>
            <a:endParaRPr lang="de-DE" sz="2200" dirty="0"/>
          </a:p>
        </p:txBody>
      </p:sp>
      <p:sp>
        <p:nvSpPr>
          <p:cNvPr id="7" name="Textplatzhalter 8">
            <a:extLst>
              <a:ext uri="{FF2B5EF4-FFF2-40B4-BE49-F238E27FC236}">
                <a16:creationId xmlns:a16="http://schemas.microsoft.com/office/drawing/2014/main" id="{354062BD-DF7B-5645-BB8C-14EA64C74584}"/>
              </a:ext>
            </a:extLst>
          </p:cNvPr>
          <p:cNvSpPr txBox="1">
            <a:spLocks/>
          </p:cNvSpPr>
          <p:nvPr/>
        </p:nvSpPr>
        <p:spPr>
          <a:xfrm>
            <a:off x="5656145" y="1128945"/>
            <a:ext cx="5760000" cy="460010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de-DE" sz="1400" b="1" dirty="0">
                <a:highlight>
                  <a:srgbClr val="FFC72C"/>
                </a:highlight>
                <a:latin typeface="Montserrat" pitchFamily="2" charset="77"/>
              </a:rPr>
              <a:t>Voraussetzungen</a:t>
            </a:r>
            <a:endParaRPr lang="de-DE" sz="600" dirty="0">
              <a:highlight>
                <a:srgbClr val="FFC72C"/>
              </a:highlight>
            </a:endParaRPr>
          </a:p>
          <a:p>
            <a:pPr marL="285750" lvl="0" indent="-285750">
              <a:buFont typeface="Arial" panose="020B0604020202020204" pitchFamily="34" charset="0"/>
              <a:buChar char="•"/>
            </a:pPr>
            <a:r>
              <a:rPr lang="de-DE" sz="1400" dirty="0"/>
              <a:t>Bei Studienbeginn in den USA besitzt Du bereits einen Bachelor-Abschluss einer Fachhochschule oder Universität. </a:t>
            </a:r>
          </a:p>
          <a:p>
            <a:pPr marL="285750" lvl="0" indent="-285750">
              <a:buFont typeface="Arial" panose="020B0604020202020204" pitchFamily="34" charset="0"/>
              <a:buChar char="•"/>
            </a:pPr>
            <a:r>
              <a:rPr lang="de-DE" sz="1400" dirty="0"/>
              <a:t>Die Zulassung an einer US-Universität organisierst Du selbständig. </a:t>
            </a:r>
          </a:p>
          <a:p>
            <a:pPr lvl="0"/>
            <a:r>
              <a:rPr lang="de-DE" sz="1400" b="1" dirty="0">
                <a:highlight>
                  <a:srgbClr val="FFC72C"/>
                </a:highlight>
                <a:latin typeface="Montserrat" pitchFamily="2" charset="77"/>
              </a:rPr>
              <a:t>Stipendienleistungen</a:t>
            </a:r>
            <a:endParaRPr lang="de-DE" sz="1400" dirty="0">
              <a:highlight>
                <a:srgbClr val="FFC72C"/>
              </a:highlight>
              <a:latin typeface="Montserrat" pitchFamily="2" charset="77"/>
            </a:endParaRPr>
          </a:p>
          <a:p>
            <a:pPr marL="285750" indent="-285750">
              <a:buFont typeface="Arial" panose="020B0604020202020204" pitchFamily="34" charset="0"/>
              <a:buChar char="•"/>
            </a:pPr>
            <a:r>
              <a:rPr lang="de-DE" sz="1400" dirty="0"/>
              <a:t>bis zu 40,000 US-Dollar für Lebenshaltungskosten und Studiengebühren in den USA (für zwei Semester – </a:t>
            </a:r>
            <a:br>
              <a:rPr lang="de-DE" sz="1400" dirty="0"/>
            </a:br>
            <a:r>
              <a:rPr lang="de-DE" sz="1400" dirty="0"/>
              <a:t>bei kürzerer Stipendiendauer entsprechend anteilige Berechnung)</a:t>
            </a:r>
          </a:p>
          <a:p>
            <a:pPr marL="285750" indent="-285750">
              <a:buFont typeface="Arial" panose="020B0604020202020204" pitchFamily="34" charset="0"/>
              <a:buChar char="•"/>
            </a:pPr>
            <a:r>
              <a:rPr lang="de-DE" sz="1400" dirty="0"/>
              <a:t>Reisekostenpauschale in Höhe von 1.400 Euro für die transatlantische An- und Abreise</a:t>
            </a:r>
          </a:p>
          <a:p>
            <a:pPr marL="285750" indent="-285750">
              <a:buFont typeface="Arial" panose="020B0604020202020204" pitchFamily="34" charset="0"/>
              <a:buChar char="•"/>
            </a:pPr>
            <a:r>
              <a:rPr lang="de-DE" sz="1400" dirty="0"/>
              <a:t>600 Euro einmalige Nebenkostenpauschale</a:t>
            </a:r>
          </a:p>
          <a:p>
            <a:pPr marL="285750" indent="-285750">
              <a:buFont typeface="Arial" panose="020B0604020202020204" pitchFamily="34" charset="0"/>
              <a:buChar char="•"/>
            </a:pPr>
            <a:r>
              <a:rPr lang="de-DE" sz="1400" dirty="0">
                <a:solidFill>
                  <a:schemeClr val="tx1"/>
                </a:solidFill>
              </a:rPr>
              <a:t>Kranken-/Unfallversicherung und gebührenfreies Visum</a:t>
            </a:r>
          </a:p>
          <a:p>
            <a:pPr marL="285750" indent="-285750">
              <a:buFont typeface="Arial" panose="020B0604020202020204" pitchFamily="34" charset="0"/>
              <a:buChar char="•"/>
            </a:pPr>
            <a:r>
              <a:rPr lang="de-DE" sz="1400" dirty="0">
                <a:solidFill>
                  <a:schemeClr val="tx1"/>
                </a:solidFill>
              </a:rPr>
              <a:t>Erstattung der Bewerbungsgebühr der Gasthochschule</a:t>
            </a:r>
          </a:p>
          <a:p>
            <a:pPr>
              <a:lnSpc>
                <a:spcPct val="120000"/>
              </a:lnSpc>
            </a:pPr>
            <a:r>
              <a:rPr lang="de-DE" sz="1400" b="1" dirty="0">
                <a:highlight>
                  <a:srgbClr val="FFC72C"/>
                </a:highlight>
                <a:latin typeface="Montserrat" pitchFamily="2" charset="77"/>
              </a:rPr>
              <a:t>Bewerbungsfrist</a:t>
            </a:r>
            <a:r>
              <a:rPr lang="de-DE" sz="1400" b="1" dirty="0">
                <a:latin typeface="Montserrat" pitchFamily="2" charset="77"/>
              </a:rPr>
              <a:t> </a:t>
            </a:r>
            <a:endParaRPr lang="de-DE" sz="1400" dirty="0">
              <a:latin typeface="Montserrat" pitchFamily="2" charset="77"/>
            </a:endParaRPr>
          </a:p>
          <a:p>
            <a:pPr>
              <a:spcBef>
                <a:spcPts val="400"/>
              </a:spcBef>
            </a:pPr>
            <a:r>
              <a:rPr lang="de-DE" sz="1400" dirty="0">
                <a:solidFill>
                  <a:schemeClr val="tx1"/>
                </a:solidFill>
              </a:rPr>
              <a:t>25. August 2024 für einen Studienaufenthalt ab Herbst 2025</a:t>
            </a:r>
          </a:p>
          <a:p>
            <a:pPr>
              <a:lnSpc>
                <a:spcPct val="120000"/>
              </a:lnSpc>
            </a:pPr>
            <a:r>
              <a:rPr lang="de-DE" sz="1400" b="1" dirty="0">
                <a:solidFill>
                  <a:schemeClr val="tx1"/>
                </a:solidFill>
                <a:highlight>
                  <a:srgbClr val="FFC72C"/>
                </a:highlight>
              </a:rPr>
              <a:t>Weitere Informationen </a:t>
            </a:r>
            <a:r>
              <a:rPr lang="de-DE" sz="1400" b="1" u="sng" dirty="0">
                <a:solidFill>
                  <a:schemeClr val="tx1"/>
                </a:solidFill>
                <a:highlight>
                  <a:srgbClr val="FFC72C"/>
                </a:highlight>
                <a:hlinkClick r:id="rId2">
                  <a:extLst>
                    <a:ext uri="{A12FA001-AC4F-418D-AE19-62706E023703}">
                      <ahyp:hlinkClr xmlns:ahyp="http://schemas.microsoft.com/office/drawing/2018/hyperlinkcolor" val="tx"/>
                    </a:ext>
                  </a:extLst>
                </a:hlinkClick>
              </a:rPr>
              <a:t>hier</a:t>
            </a:r>
            <a:r>
              <a:rPr lang="de-DE" sz="1400" b="1" dirty="0">
                <a:solidFill>
                  <a:schemeClr val="tx1"/>
                </a:solidFill>
                <a:highlight>
                  <a:srgbClr val="FFC72C"/>
                </a:highlight>
              </a:rPr>
              <a:t> (FH) und </a:t>
            </a:r>
            <a:r>
              <a:rPr lang="de-DE" sz="1400" b="1" dirty="0">
                <a:solidFill>
                  <a:schemeClr val="tx1"/>
                </a:solidFill>
                <a:highlight>
                  <a:srgbClr val="FFC72C"/>
                </a:highlight>
                <a:hlinkClick r:id="rId3">
                  <a:extLst>
                    <a:ext uri="{A12FA001-AC4F-418D-AE19-62706E023703}">
                      <ahyp:hlinkClr xmlns:ahyp="http://schemas.microsoft.com/office/drawing/2018/hyperlinkcolor" val="tx"/>
                    </a:ext>
                  </a:extLst>
                </a:hlinkClick>
              </a:rPr>
              <a:t>hier</a:t>
            </a:r>
            <a:r>
              <a:rPr lang="de-DE" sz="1400" b="1" dirty="0">
                <a:solidFill>
                  <a:schemeClr val="tx1"/>
                </a:solidFill>
                <a:highlight>
                  <a:srgbClr val="FFC72C"/>
                </a:highlight>
              </a:rPr>
              <a:t> (Uni)</a:t>
            </a:r>
          </a:p>
        </p:txBody>
      </p:sp>
      <p:sp>
        <p:nvSpPr>
          <p:cNvPr id="8" name="Textplatzhalter 10">
            <a:extLst>
              <a:ext uri="{FF2B5EF4-FFF2-40B4-BE49-F238E27FC236}">
                <a16:creationId xmlns:a16="http://schemas.microsoft.com/office/drawing/2014/main" id="{8EB5DA2E-4F6E-1147-AD1B-6D77B5B9DC4F}"/>
              </a:ext>
            </a:extLst>
          </p:cNvPr>
          <p:cNvSpPr txBox="1">
            <a:spLocks/>
          </p:cNvSpPr>
          <p:nvPr/>
        </p:nvSpPr>
        <p:spPr>
          <a:xfrm>
            <a:off x="899500" y="1559868"/>
            <a:ext cx="4140000" cy="16800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solidFill>
                  <a:schemeClr val="tx1"/>
                </a:solidFill>
                <a:highlight>
                  <a:srgbClr val="FFC72C"/>
                </a:highlight>
              </a:rPr>
              <a:t>auf Master-Niveau</a:t>
            </a:r>
            <a:endParaRPr lang="de-DE" dirty="0">
              <a:solidFill>
                <a:schemeClr val="tx1"/>
              </a:solidFill>
              <a:highlight>
                <a:srgbClr val="FFC72C"/>
              </a:highlight>
            </a:endParaRPr>
          </a:p>
        </p:txBody>
      </p:sp>
      <p:sp>
        <p:nvSpPr>
          <p:cNvPr id="9" name="Textplatzhalter 10">
            <a:extLst>
              <a:ext uri="{FF2B5EF4-FFF2-40B4-BE49-F238E27FC236}">
                <a16:creationId xmlns:a16="http://schemas.microsoft.com/office/drawing/2014/main" id="{1EEE300D-361B-1441-8A10-D538FEFC8B53}"/>
              </a:ext>
            </a:extLst>
          </p:cNvPr>
          <p:cNvSpPr txBox="1">
            <a:spLocks/>
          </p:cNvSpPr>
          <p:nvPr/>
        </p:nvSpPr>
        <p:spPr>
          <a:xfrm>
            <a:off x="899500" y="1136879"/>
            <a:ext cx="4140000" cy="168003"/>
          </a:xfrm>
          <a:prstGeom prst="rect">
            <a:avLst/>
          </a:prstGeom>
          <a:solidFill>
            <a:srgbClr val="58CCFF"/>
          </a:solid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rPr>
              <a:t>STUDIEREN IN DEN USA      </a:t>
            </a:r>
          </a:p>
        </p:txBody>
      </p:sp>
    </p:spTree>
    <p:extLst>
      <p:ext uri="{BB962C8B-B14F-4D97-AF65-F5344CB8AC3E}">
        <p14:creationId xmlns:p14="http://schemas.microsoft.com/office/powerpoint/2010/main" val="229197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5FA96F-0B4A-4BEE-9259-256D4304DA6A}"/>
              </a:ext>
            </a:extLst>
          </p:cNvPr>
          <p:cNvSpPr>
            <a:spLocks noGrp="1"/>
          </p:cNvSpPr>
          <p:nvPr>
            <p:ph type="title"/>
          </p:nvPr>
        </p:nvSpPr>
        <p:spPr/>
        <p:txBody>
          <a:bodyPr/>
          <a:lstStyle/>
          <a:p>
            <a:r>
              <a:rPr lang="de-DE" dirty="0"/>
              <a:t>Ablauf der Infosession</a:t>
            </a:r>
          </a:p>
        </p:txBody>
      </p:sp>
      <p:sp>
        <p:nvSpPr>
          <p:cNvPr id="3" name="Textplatzhalter 2">
            <a:extLst>
              <a:ext uri="{FF2B5EF4-FFF2-40B4-BE49-F238E27FC236}">
                <a16:creationId xmlns:a16="http://schemas.microsoft.com/office/drawing/2014/main" id="{7F356934-F747-43A3-B3D2-8C21A8658A47}"/>
              </a:ext>
            </a:extLst>
          </p:cNvPr>
          <p:cNvSpPr>
            <a:spLocks noGrp="1"/>
          </p:cNvSpPr>
          <p:nvPr>
            <p:ph type="body" sz="quarter" idx="13"/>
          </p:nvPr>
        </p:nvSpPr>
        <p:spPr>
          <a:xfrm>
            <a:off x="5582653" y="3084512"/>
            <a:ext cx="5709947" cy="2875287"/>
          </a:xfrm>
        </p:spPr>
        <p:txBody>
          <a:bodyPr>
            <a:normAutofit fontScale="85000" lnSpcReduction="20000"/>
          </a:bodyPr>
          <a:lstStyle/>
          <a:p>
            <a:pPr marL="514350" indent="-514350">
              <a:buAutoNum type="arabicPeriod"/>
            </a:pPr>
            <a:r>
              <a:rPr lang="de-DE" dirty="0"/>
              <a:t>Vorstellung Fulbright und des Diversitätsanspruchs</a:t>
            </a:r>
          </a:p>
          <a:p>
            <a:pPr marL="514350" indent="-514350">
              <a:buAutoNum type="arabicPeriod"/>
            </a:pPr>
            <a:r>
              <a:rPr lang="de-DE" dirty="0"/>
              <a:t>Programme für deutsche Bachelor-Studierende</a:t>
            </a:r>
          </a:p>
          <a:p>
            <a:pPr marL="514350" indent="-514350">
              <a:buAutoNum type="arabicPeriod"/>
            </a:pPr>
            <a:r>
              <a:rPr lang="de-DE" dirty="0"/>
              <a:t>Programme für deutsche Master-Studierende, </a:t>
            </a:r>
            <a:r>
              <a:rPr lang="de-DE" dirty="0" err="1"/>
              <a:t>Doktorand:innen</a:t>
            </a:r>
            <a:r>
              <a:rPr lang="de-DE" dirty="0"/>
              <a:t> &amp; Postdocs</a:t>
            </a:r>
          </a:p>
          <a:p>
            <a:pPr marL="514350" indent="-514350">
              <a:buAutoNum type="arabicPeriod"/>
            </a:pPr>
            <a:r>
              <a:rPr lang="de-DE" dirty="0"/>
              <a:t>Amerikanische </a:t>
            </a:r>
            <a:r>
              <a:rPr lang="de-DE" dirty="0" err="1"/>
              <a:t>Stipendiat:innen</a:t>
            </a:r>
            <a:r>
              <a:rPr lang="de-DE" dirty="0"/>
              <a:t> in Deutschland</a:t>
            </a:r>
          </a:p>
          <a:p>
            <a:pPr marL="514350" indent="-514350">
              <a:buAutoNum type="arabicPeriod"/>
            </a:pPr>
            <a:endParaRPr lang="de-DE" dirty="0"/>
          </a:p>
        </p:txBody>
      </p:sp>
    </p:spTree>
    <p:extLst>
      <p:ext uri="{BB962C8B-B14F-4D97-AF65-F5344CB8AC3E}">
        <p14:creationId xmlns:p14="http://schemas.microsoft.com/office/powerpoint/2010/main" val="2313185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5">
            <a:extLst>
              <a:ext uri="{FF2B5EF4-FFF2-40B4-BE49-F238E27FC236}">
                <a16:creationId xmlns:a16="http://schemas.microsoft.com/office/drawing/2014/main" id="{CC9B0099-527A-D040-829B-13801EA9D4E3}"/>
              </a:ext>
            </a:extLst>
          </p:cNvPr>
          <p:cNvSpPr>
            <a:spLocks noGrp="1"/>
          </p:cNvSpPr>
          <p:nvPr>
            <p:ph type="title"/>
          </p:nvPr>
        </p:nvSpPr>
        <p:spPr>
          <a:xfrm>
            <a:off x="873375" y="1358279"/>
            <a:ext cx="8888934" cy="1193327"/>
          </a:xfrm>
        </p:spPr>
        <p:txBody>
          <a:bodyPr>
            <a:normAutofit/>
          </a:bodyPr>
          <a:lstStyle/>
          <a:p>
            <a:r>
              <a:rPr lang="de-DE" sz="3200" dirty="0"/>
              <a:t>Fulbright-Netzwerkuniversitäten</a:t>
            </a:r>
            <a:br>
              <a:rPr lang="de-DE" sz="2200" dirty="0"/>
            </a:br>
            <a:endParaRPr lang="de-DE" sz="2200" dirty="0"/>
          </a:p>
        </p:txBody>
      </p:sp>
      <p:sp>
        <p:nvSpPr>
          <p:cNvPr id="4" name="Titel 5">
            <a:extLst>
              <a:ext uri="{FF2B5EF4-FFF2-40B4-BE49-F238E27FC236}">
                <a16:creationId xmlns:a16="http://schemas.microsoft.com/office/drawing/2014/main" id="{4BB9477E-1184-4C67-95C0-9047848171BD}"/>
              </a:ext>
            </a:extLst>
          </p:cNvPr>
          <p:cNvSpPr txBox="1">
            <a:spLocks/>
          </p:cNvSpPr>
          <p:nvPr/>
        </p:nvSpPr>
        <p:spPr>
          <a:xfrm>
            <a:off x="5620873" y="2828657"/>
            <a:ext cx="5955829" cy="1576829"/>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400" b="1" i="0" kern="1200">
                <a:solidFill>
                  <a:srgbClr val="292929"/>
                </a:solidFill>
                <a:latin typeface="Montserrat" pitchFamily="2" charset="77"/>
                <a:ea typeface="+mj-ea"/>
                <a:cs typeface="+mj-cs"/>
              </a:defRPr>
            </a:lvl1pPr>
          </a:lstStyle>
          <a:p>
            <a:pPr>
              <a:lnSpc>
                <a:spcPct val="120000"/>
              </a:lnSpc>
              <a:spcBef>
                <a:spcPts val="0"/>
              </a:spcBef>
            </a:pPr>
            <a:endParaRPr lang="de-DE" sz="1600" b="0" dirty="0">
              <a:solidFill>
                <a:schemeClr val="tx1"/>
              </a:solidFill>
            </a:endParaRPr>
          </a:p>
          <a:p>
            <a:pPr>
              <a:lnSpc>
                <a:spcPct val="120000"/>
              </a:lnSpc>
              <a:spcBef>
                <a:spcPts val="0"/>
              </a:spcBef>
            </a:pPr>
            <a:endParaRPr lang="de-DE" sz="1600" b="0" dirty="0">
              <a:solidFill>
                <a:schemeClr val="tx1"/>
              </a:solidFill>
            </a:endParaRPr>
          </a:p>
          <a:p>
            <a:pPr>
              <a:lnSpc>
                <a:spcPct val="120000"/>
              </a:lnSpc>
              <a:spcBef>
                <a:spcPts val="0"/>
              </a:spcBef>
            </a:pPr>
            <a:endParaRPr lang="de-DE" sz="1600" b="0" dirty="0">
              <a:solidFill>
                <a:schemeClr val="tx1"/>
              </a:solidFill>
            </a:endParaRPr>
          </a:p>
          <a:p>
            <a:pPr>
              <a:lnSpc>
                <a:spcPct val="120000"/>
              </a:lnSpc>
              <a:spcBef>
                <a:spcPts val="0"/>
              </a:spcBef>
            </a:pPr>
            <a:endParaRPr lang="de-DE" sz="1600" b="0" dirty="0">
              <a:solidFill>
                <a:schemeClr val="tx1"/>
              </a:solidFill>
            </a:endParaRPr>
          </a:p>
          <a:p>
            <a:pPr>
              <a:lnSpc>
                <a:spcPct val="120000"/>
              </a:lnSpc>
              <a:spcBef>
                <a:spcPts val="0"/>
              </a:spcBef>
            </a:pPr>
            <a:endParaRPr lang="de-DE" sz="1600" b="0" dirty="0">
              <a:solidFill>
                <a:schemeClr val="tx1"/>
              </a:solidFill>
            </a:endParaRPr>
          </a:p>
          <a:p>
            <a:pPr>
              <a:lnSpc>
                <a:spcPct val="120000"/>
              </a:lnSpc>
              <a:spcBef>
                <a:spcPts val="0"/>
              </a:spcBef>
            </a:pPr>
            <a:r>
              <a:rPr lang="de-DE" sz="1600" b="0" dirty="0">
                <a:solidFill>
                  <a:schemeClr val="tx1"/>
                </a:solidFill>
              </a:rPr>
              <a:t>Siehe Fulbright Website: </a:t>
            </a:r>
          </a:p>
          <a:p>
            <a:pPr>
              <a:lnSpc>
                <a:spcPct val="120000"/>
              </a:lnSpc>
              <a:spcBef>
                <a:spcPts val="0"/>
              </a:spcBef>
            </a:pPr>
            <a:r>
              <a:rPr lang="de-DE" sz="1600" b="0" dirty="0">
                <a:solidFill>
                  <a:schemeClr val="tx1"/>
                </a:solidFill>
              </a:rPr>
              <a:t>https://fulbright.de/about-us/netzwerkuniversitaeten</a:t>
            </a:r>
            <a:endParaRPr lang="de-DE" sz="2200" dirty="0"/>
          </a:p>
        </p:txBody>
      </p:sp>
      <p:pic>
        <p:nvPicPr>
          <p:cNvPr id="5" name="Grafik 4">
            <a:extLst>
              <a:ext uri="{FF2B5EF4-FFF2-40B4-BE49-F238E27FC236}">
                <a16:creationId xmlns:a16="http://schemas.microsoft.com/office/drawing/2014/main" id="{0A63F994-890E-4936-A989-FD47BFB2117F}"/>
              </a:ext>
            </a:extLst>
          </p:cNvPr>
          <p:cNvPicPr>
            <a:picLocks noChangeAspect="1"/>
          </p:cNvPicPr>
          <p:nvPr/>
        </p:nvPicPr>
        <p:blipFill>
          <a:blip r:embed="rId2"/>
          <a:stretch>
            <a:fillRect/>
          </a:stretch>
        </p:blipFill>
        <p:spPr>
          <a:xfrm>
            <a:off x="699802" y="1893365"/>
            <a:ext cx="3863653" cy="4868317"/>
          </a:xfrm>
          <a:prstGeom prst="rect">
            <a:avLst/>
          </a:prstGeom>
        </p:spPr>
      </p:pic>
    </p:spTree>
    <p:extLst>
      <p:ext uri="{BB962C8B-B14F-4D97-AF65-F5344CB8AC3E}">
        <p14:creationId xmlns:p14="http://schemas.microsoft.com/office/powerpoint/2010/main" val="6434194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13C87DC7-E262-0341-8B12-37391F4BF4C9}"/>
              </a:ext>
            </a:extLst>
          </p:cNvPr>
          <p:cNvSpPr txBox="1"/>
          <p:nvPr/>
        </p:nvSpPr>
        <p:spPr>
          <a:xfrm rot="5400000">
            <a:off x="11106894" y="4947971"/>
            <a:ext cx="1770101" cy="400110"/>
          </a:xfrm>
          <a:prstGeom prst="rect">
            <a:avLst/>
          </a:prstGeom>
          <a:noFill/>
        </p:spPr>
        <p:txBody>
          <a:bodyPr wrap="none" rtlCol="0">
            <a:spAutoFit/>
          </a:bodyPr>
          <a:lstStyle/>
          <a:p>
            <a:pPr algn="r"/>
            <a:r>
              <a:rPr lang="de-DE" sz="1000" dirty="0">
                <a:solidFill>
                  <a:schemeClr val="bg1"/>
                </a:solidFill>
                <a:latin typeface="Montserrat" pitchFamily="2" charset="77"/>
              </a:rPr>
              <a:t>Foto: Fulbright Germany</a:t>
            </a:r>
          </a:p>
          <a:p>
            <a:pPr algn="r"/>
            <a:endParaRPr lang="de-DE" sz="1000" dirty="0">
              <a:solidFill>
                <a:schemeClr val="bg1">
                  <a:lumMod val="75000"/>
                </a:schemeClr>
              </a:solidFill>
              <a:latin typeface="Montserrat" pitchFamily="2" charset="77"/>
            </a:endParaRPr>
          </a:p>
        </p:txBody>
      </p:sp>
      <p:sp>
        <p:nvSpPr>
          <p:cNvPr id="4" name="Titel 6">
            <a:extLst>
              <a:ext uri="{FF2B5EF4-FFF2-40B4-BE49-F238E27FC236}">
                <a16:creationId xmlns:a16="http://schemas.microsoft.com/office/drawing/2014/main" id="{168BD5BB-F249-8A4C-A226-D52C1A55C65C}"/>
              </a:ext>
            </a:extLst>
          </p:cNvPr>
          <p:cNvSpPr txBox="1">
            <a:spLocks/>
          </p:cNvSpPr>
          <p:nvPr/>
        </p:nvSpPr>
        <p:spPr>
          <a:xfrm>
            <a:off x="2434964" y="2009335"/>
            <a:ext cx="9203038" cy="2088216"/>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b="1" i="0" kern="1200">
                <a:solidFill>
                  <a:schemeClr val="bg1"/>
                </a:solidFill>
                <a:latin typeface="Montserrat" pitchFamily="2" charset="77"/>
                <a:ea typeface="+mj-ea"/>
                <a:cs typeface="+mj-cs"/>
              </a:defRPr>
            </a:lvl1pPr>
          </a:lstStyle>
          <a:p>
            <a:r>
              <a:rPr lang="de-DE" dirty="0"/>
              <a:t>Forschen und </a:t>
            </a:r>
          </a:p>
          <a:p>
            <a:r>
              <a:rPr lang="de-DE" dirty="0"/>
              <a:t>Lehren in den USA</a:t>
            </a:r>
            <a:endParaRPr lang="de-DE" b="0" dirty="0"/>
          </a:p>
        </p:txBody>
      </p:sp>
    </p:spTree>
    <p:extLst>
      <p:ext uri="{BB962C8B-B14F-4D97-AF65-F5344CB8AC3E}">
        <p14:creationId xmlns:p14="http://schemas.microsoft.com/office/powerpoint/2010/main" val="3584587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C9B0099-527A-D040-829B-13801EA9D4E3}"/>
              </a:ext>
            </a:extLst>
          </p:cNvPr>
          <p:cNvSpPr>
            <a:spLocks noGrp="1"/>
          </p:cNvSpPr>
          <p:nvPr>
            <p:ph type="title"/>
          </p:nvPr>
        </p:nvSpPr>
        <p:spPr>
          <a:xfrm>
            <a:off x="899500" y="1759464"/>
            <a:ext cx="4140000" cy="4156613"/>
          </a:xfrm>
        </p:spPr>
        <p:txBody>
          <a:bodyPr>
            <a:normAutofit fontScale="90000"/>
          </a:bodyPr>
          <a:lstStyle/>
          <a:p>
            <a:pPr>
              <a:spcBef>
                <a:spcPts val="0"/>
              </a:spcBef>
            </a:pPr>
            <a:br>
              <a:rPr lang="de-DE" sz="3300" dirty="0"/>
            </a:br>
            <a:r>
              <a:rPr lang="de-DE" sz="4000" dirty="0"/>
              <a:t>Programm für </a:t>
            </a:r>
            <a:r>
              <a:rPr lang="de-DE" sz="4000" dirty="0" err="1"/>
              <a:t>Fremdsprachen-assistent:innen</a:t>
            </a:r>
            <a:r>
              <a:rPr lang="de-DE" sz="4000" dirty="0"/>
              <a:t> </a:t>
            </a:r>
            <a:br>
              <a:rPr lang="de-DE" sz="3300" dirty="0"/>
            </a:br>
            <a:r>
              <a:rPr lang="de-DE" sz="2400" dirty="0"/>
              <a:t>(neun Monate)</a:t>
            </a:r>
            <a:br>
              <a:rPr lang="de-DE" sz="18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r>
              <a:rPr lang="de-DE" sz="1600" dirty="0"/>
              <a:t>				</a:t>
            </a:r>
            <a:br>
              <a:rPr lang="de-DE" sz="2400" dirty="0">
                <a:solidFill>
                  <a:schemeClr val="tx1"/>
                </a:solidFill>
              </a:rPr>
            </a:br>
            <a:r>
              <a:rPr lang="de-DE" sz="2400" dirty="0">
                <a:solidFill>
                  <a:schemeClr val="tx1"/>
                </a:solidFill>
              </a:rPr>
              <a:t> </a:t>
            </a:r>
            <a:endParaRPr lang="de-DE" sz="2200" dirty="0">
              <a:solidFill>
                <a:schemeClr val="tx1"/>
              </a:solidFill>
            </a:endParaRPr>
          </a:p>
        </p:txBody>
      </p:sp>
      <p:sp>
        <p:nvSpPr>
          <p:cNvPr id="9" name="Textplatzhalter 8">
            <a:extLst>
              <a:ext uri="{FF2B5EF4-FFF2-40B4-BE49-F238E27FC236}">
                <a16:creationId xmlns:a16="http://schemas.microsoft.com/office/drawing/2014/main" id="{BD002117-31F8-7042-9A41-96F97AB63E7C}"/>
              </a:ext>
            </a:extLst>
          </p:cNvPr>
          <p:cNvSpPr>
            <a:spLocks noGrp="1"/>
          </p:cNvSpPr>
          <p:nvPr>
            <p:ph type="body" sz="quarter" idx="13"/>
          </p:nvPr>
        </p:nvSpPr>
        <p:spPr/>
        <p:txBody>
          <a:bodyPr>
            <a:noAutofit/>
          </a:bodyPr>
          <a:lstStyle/>
          <a:p>
            <a:pPr>
              <a:lnSpc>
                <a:spcPct val="120000"/>
              </a:lnSpc>
              <a:spcBef>
                <a:spcPts val="0"/>
              </a:spcBef>
            </a:pPr>
            <a:r>
              <a:rPr lang="de-DE" sz="1600" dirty="0"/>
              <a:t>Das Stipendium bietet fortgeschrittenen Lehramts-studierenden der Anglistik/Amerikanistik die Möglichkeit als German Language Teaching </a:t>
            </a:r>
            <a:r>
              <a:rPr lang="de-DE" sz="1600" dirty="0" err="1"/>
              <a:t>Assistant</a:t>
            </a:r>
            <a:r>
              <a:rPr lang="de-DE" sz="1600" dirty="0"/>
              <a:t> (GLTA) in den USA zu unterrichten.</a:t>
            </a:r>
            <a:endParaRPr lang="de-DE" sz="1600" b="1" dirty="0">
              <a:latin typeface="Montserrat" pitchFamily="2" charset="77"/>
            </a:endParaRPr>
          </a:p>
          <a:p>
            <a:pPr>
              <a:lnSpc>
                <a:spcPct val="120000"/>
              </a:lnSpc>
              <a:spcBef>
                <a:spcPts val="0"/>
              </a:spcBef>
            </a:pPr>
            <a:endParaRPr lang="de-DE" sz="1600" b="1" dirty="0">
              <a:highlight>
                <a:srgbClr val="FFC72C"/>
              </a:highlight>
              <a:latin typeface="Montserrat" pitchFamily="2" charset="77"/>
            </a:endParaRPr>
          </a:p>
          <a:p>
            <a:pPr>
              <a:lnSpc>
                <a:spcPct val="120000"/>
              </a:lnSpc>
              <a:spcBef>
                <a:spcPts val="0"/>
              </a:spcBef>
            </a:pPr>
            <a:r>
              <a:rPr lang="de-DE" sz="1400" b="1" dirty="0">
                <a:highlight>
                  <a:srgbClr val="FFC72C"/>
                </a:highlight>
                <a:latin typeface="Montserrat" pitchFamily="2" charset="77"/>
              </a:rPr>
              <a:t>Voraussetzungen</a:t>
            </a:r>
            <a:endParaRPr lang="de-DE" sz="1400" dirty="0">
              <a:highlight>
                <a:srgbClr val="FFC72C"/>
              </a:highlight>
              <a:latin typeface="Montserrat" pitchFamily="2" charset="77"/>
            </a:endParaRPr>
          </a:p>
          <a:p>
            <a:pPr lvl="0">
              <a:lnSpc>
                <a:spcPct val="100000"/>
              </a:lnSpc>
              <a:spcBef>
                <a:spcPts val="600"/>
              </a:spcBef>
            </a:pPr>
            <a:r>
              <a:rPr lang="de-DE" sz="1400" dirty="0"/>
              <a:t>für</a:t>
            </a:r>
            <a:r>
              <a:rPr lang="de-DE" sz="1400" dirty="0">
                <a:solidFill>
                  <a:schemeClr val="tx1"/>
                </a:solidFill>
              </a:rPr>
              <a:t> deutsche </a:t>
            </a:r>
            <a:r>
              <a:rPr lang="de-DE" sz="1400" dirty="0"/>
              <a:t>Lehramtsstudierende der Anglistik/Amerikanistik an einer Universität</a:t>
            </a:r>
          </a:p>
          <a:p>
            <a:pPr>
              <a:lnSpc>
                <a:spcPct val="120000"/>
              </a:lnSpc>
              <a:spcBef>
                <a:spcPts val="1200"/>
              </a:spcBef>
            </a:pPr>
            <a:r>
              <a:rPr lang="de-DE" sz="1400" b="1" dirty="0">
                <a:highlight>
                  <a:srgbClr val="FFC72C"/>
                </a:highlight>
                <a:latin typeface="Montserrat" pitchFamily="2" charset="77"/>
              </a:rPr>
              <a:t>Stipendienleistungen</a:t>
            </a:r>
            <a:endParaRPr lang="de-DE" sz="1400" dirty="0">
              <a:highlight>
                <a:srgbClr val="FFC72C"/>
              </a:highlight>
              <a:latin typeface="Montserrat" pitchFamily="2" charset="77"/>
            </a:endParaRPr>
          </a:p>
          <a:p>
            <a:pPr marL="285750" indent="-285750">
              <a:buFont typeface="Arial" panose="020B0604020202020204" pitchFamily="34" charset="0"/>
              <a:buChar char="•"/>
            </a:pPr>
            <a:r>
              <a:rPr lang="de-DE" sz="1400" dirty="0"/>
              <a:t>Finanzierung der An- und Abreise </a:t>
            </a:r>
          </a:p>
          <a:p>
            <a:pPr marL="285750" indent="-285750">
              <a:buFont typeface="Arial" panose="020B0604020202020204" pitchFamily="34" charset="0"/>
              <a:buChar char="•"/>
            </a:pPr>
            <a:r>
              <a:rPr lang="de-DE" sz="1400" dirty="0"/>
              <a:t>Kosten für Unterkunft</a:t>
            </a:r>
          </a:p>
          <a:p>
            <a:pPr marL="285750" indent="-285750">
              <a:buFont typeface="Arial" panose="020B0604020202020204" pitchFamily="34" charset="0"/>
              <a:buChar char="•"/>
            </a:pPr>
            <a:r>
              <a:rPr lang="de-DE" sz="1400" dirty="0"/>
              <a:t>Kranken-/Unfallversicherung und gebührenfreies Visum</a:t>
            </a:r>
            <a:endParaRPr lang="de-DE" sz="1400" dirty="0">
              <a:solidFill>
                <a:srgbClr val="FF0000"/>
              </a:solidFill>
            </a:endParaRPr>
          </a:p>
          <a:p>
            <a:pPr>
              <a:lnSpc>
                <a:spcPct val="120000"/>
              </a:lnSpc>
              <a:spcBef>
                <a:spcPts val="1200"/>
              </a:spcBef>
            </a:pPr>
            <a:r>
              <a:rPr lang="de-DE" sz="1400" b="1" dirty="0">
                <a:highlight>
                  <a:srgbClr val="FFC72C"/>
                </a:highlight>
                <a:latin typeface="Montserrat" pitchFamily="2" charset="77"/>
              </a:rPr>
              <a:t>Bewerbungsfrist</a:t>
            </a:r>
            <a:r>
              <a:rPr lang="de-DE" sz="1400" b="1" dirty="0">
                <a:latin typeface="Montserrat" pitchFamily="2" charset="77"/>
              </a:rPr>
              <a:t> </a:t>
            </a:r>
          </a:p>
          <a:p>
            <a:pPr>
              <a:lnSpc>
                <a:spcPct val="120000"/>
              </a:lnSpc>
              <a:spcBef>
                <a:spcPts val="1200"/>
              </a:spcBef>
            </a:pPr>
            <a:r>
              <a:rPr lang="de-DE" sz="1400" dirty="0">
                <a:solidFill>
                  <a:schemeClr val="tx1"/>
                </a:solidFill>
              </a:rPr>
              <a:t>Voraussichtlich im November 2025</a:t>
            </a:r>
            <a:br>
              <a:rPr lang="de-DE" sz="1400" dirty="0">
                <a:solidFill>
                  <a:schemeClr val="tx1"/>
                </a:solidFill>
              </a:rPr>
            </a:br>
            <a:br>
              <a:rPr lang="de-DE" sz="1400" b="1" dirty="0"/>
            </a:br>
            <a:r>
              <a:rPr lang="de-DE" sz="1400" b="1" dirty="0">
                <a:highlight>
                  <a:srgbClr val="FFC72C"/>
                </a:highlight>
                <a:latin typeface="Montserrat" pitchFamily="2" charset="77"/>
              </a:rPr>
              <a:t>siehe </a:t>
            </a:r>
            <a:r>
              <a:rPr lang="de-DE" sz="1400" b="1" dirty="0">
                <a:latin typeface="Montserrat" pitchFamily="2" charset="77"/>
              </a:rPr>
              <a:t>https://www.kmk-pad.org/programme/fremdsprachenassistenzkraefte/studierende-aus-deutschland.html</a:t>
            </a:r>
            <a:endParaRPr lang="de-DE" sz="1400" b="1" dirty="0">
              <a:solidFill>
                <a:schemeClr val="tx1"/>
              </a:solidFill>
              <a:highlight>
                <a:srgbClr val="FFC72C"/>
              </a:highlight>
            </a:endParaRPr>
          </a:p>
          <a:p>
            <a:pPr>
              <a:lnSpc>
                <a:spcPct val="120000"/>
              </a:lnSpc>
              <a:spcBef>
                <a:spcPts val="1200"/>
              </a:spcBef>
            </a:pPr>
            <a:endParaRPr lang="de-DE" sz="1400" dirty="0">
              <a:latin typeface="Montserrat" pitchFamily="2" charset="77"/>
            </a:endParaRPr>
          </a:p>
        </p:txBody>
      </p:sp>
      <p:sp>
        <p:nvSpPr>
          <p:cNvPr id="8" name="Textplatzhalter 10">
            <a:extLst>
              <a:ext uri="{FF2B5EF4-FFF2-40B4-BE49-F238E27FC236}">
                <a16:creationId xmlns:a16="http://schemas.microsoft.com/office/drawing/2014/main" id="{B3EF2BD2-D641-E546-85C5-339C4835660B}"/>
              </a:ext>
            </a:extLst>
          </p:cNvPr>
          <p:cNvSpPr txBox="1">
            <a:spLocks/>
          </p:cNvSpPr>
          <p:nvPr/>
        </p:nvSpPr>
        <p:spPr>
          <a:xfrm>
            <a:off x="899500" y="1136879"/>
            <a:ext cx="4140000" cy="168003"/>
          </a:xfrm>
          <a:prstGeom prst="rect">
            <a:avLst/>
          </a:prstGeom>
          <a:solidFill>
            <a:srgbClr val="58CCFF"/>
          </a:solid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rPr>
              <a:t>FORSCHEN UND LEHREN IN DEN USA      </a:t>
            </a:r>
          </a:p>
        </p:txBody>
      </p:sp>
      <p:sp>
        <p:nvSpPr>
          <p:cNvPr id="10" name="Textplatzhalter 10">
            <a:extLst>
              <a:ext uri="{FF2B5EF4-FFF2-40B4-BE49-F238E27FC236}">
                <a16:creationId xmlns:a16="http://schemas.microsoft.com/office/drawing/2014/main" id="{9B846BF6-63EA-2A41-9D86-2F12316AAC4C}"/>
              </a:ext>
            </a:extLst>
          </p:cNvPr>
          <p:cNvSpPr txBox="1">
            <a:spLocks/>
          </p:cNvSpPr>
          <p:nvPr/>
        </p:nvSpPr>
        <p:spPr>
          <a:xfrm>
            <a:off x="899500" y="1559868"/>
            <a:ext cx="4140000" cy="16800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highlight>
                  <a:srgbClr val="FFC72C"/>
                </a:highlight>
              </a:rPr>
              <a:t>als Bachelor-/</a:t>
            </a:r>
            <a:r>
              <a:rPr lang="de-DE" dirty="0" err="1">
                <a:solidFill>
                  <a:schemeClr val="tx1"/>
                </a:solidFill>
                <a:highlight>
                  <a:srgbClr val="FFC72C"/>
                </a:highlight>
              </a:rPr>
              <a:t>Master-Absolvent:in</a:t>
            </a:r>
            <a:r>
              <a:rPr lang="de-DE" dirty="0">
                <a:solidFill>
                  <a:schemeClr val="tx1"/>
                </a:solidFill>
                <a:highlight>
                  <a:srgbClr val="FFC72C"/>
                </a:highlight>
              </a:rPr>
              <a:t> oder </a:t>
            </a:r>
            <a:r>
              <a:rPr lang="de-DE" dirty="0" err="1">
                <a:solidFill>
                  <a:schemeClr val="tx1"/>
                </a:solidFill>
                <a:highlight>
                  <a:srgbClr val="FFC72C"/>
                </a:highlight>
              </a:rPr>
              <a:t>Master-Studierende:r</a:t>
            </a:r>
            <a:endParaRPr lang="de-DE" dirty="0">
              <a:solidFill>
                <a:schemeClr val="tx1"/>
              </a:solidFill>
              <a:highlight>
                <a:srgbClr val="FFC72C"/>
              </a:highlight>
            </a:endParaRPr>
          </a:p>
        </p:txBody>
      </p:sp>
    </p:spTree>
    <p:extLst>
      <p:ext uri="{BB962C8B-B14F-4D97-AF65-F5344CB8AC3E}">
        <p14:creationId xmlns:p14="http://schemas.microsoft.com/office/powerpoint/2010/main" val="1224576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C9B0099-527A-D040-829B-13801EA9D4E3}"/>
              </a:ext>
            </a:extLst>
          </p:cNvPr>
          <p:cNvSpPr>
            <a:spLocks noGrp="1"/>
          </p:cNvSpPr>
          <p:nvPr>
            <p:ph type="title"/>
          </p:nvPr>
        </p:nvSpPr>
        <p:spPr>
          <a:xfrm>
            <a:off x="899500" y="1982857"/>
            <a:ext cx="4140000" cy="4156613"/>
          </a:xfrm>
        </p:spPr>
        <p:txBody>
          <a:bodyPr>
            <a:normAutofit fontScale="90000"/>
          </a:bodyPr>
          <a:lstStyle/>
          <a:p>
            <a:pPr>
              <a:spcBef>
                <a:spcPts val="500"/>
              </a:spcBef>
            </a:pPr>
            <a:r>
              <a:rPr lang="de-DE" sz="3900" dirty="0" err="1"/>
              <a:t>Doktorand:innen-programm</a:t>
            </a:r>
            <a:r>
              <a:rPr lang="de-DE" sz="3900" dirty="0"/>
              <a:t> </a:t>
            </a:r>
            <a:br>
              <a:rPr lang="de-DE" sz="1800" dirty="0"/>
            </a:br>
            <a:r>
              <a:rPr lang="de-DE" sz="2400" dirty="0"/>
              <a:t>(vier bis sechs Monate)</a:t>
            </a:r>
            <a:br>
              <a:rPr lang="de-DE" sz="18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br>
              <a:rPr lang="de-DE" sz="1600" dirty="0"/>
            </a:br>
            <a:r>
              <a:rPr lang="de-DE" sz="1600" dirty="0">
                <a:solidFill>
                  <a:schemeClr val="tx1"/>
                </a:solidFill>
                <a:highlight>
                  <a:srgbClr val="FFC72C"/>
                </a:highlight>
              </a:rPr>
              <a:t>Weitere Informationen </a:t>
            </a:r>
            <a:r>
              <a:rPr lang="de-DE" sz="1600" u="sng" dirty="0">
                <a:solidFill>
                  <a:schemeClr val="tx1"/>
                </a:solidFill>
                <a:highlight>
                  <a:srgbClr val="FFC72C"/>
                </a:highlight>
                <a:hlinkClick r:id="rId2">
                  <a:extLst>
                    <a:ext uri="{A12FA001-AC4F-418D-AE19-62706E023703}">
                      <ahyp:hlinkClr xmlns:ahyp="http://schemas.microsoft.com/office/drawing/2018/hyperlinkcolor" val="tx"/>
                    </a:ext>
                  </a:extLst>
                </a:hlinkClick>
              </a:rPr>
              <a:t>hier</a:t>
            </a:r>
            <a:br>
              <a:rPr lang="de-DE" sz="2400" dirty="0">
                <a:solidFill>
                  <a:schemeClr val="tx1"/>
                </a:solidFill>
              </a:rPr>
            </a:br>
            <a:r>
              <a:rPr lang="de-DE" sz="2400" dirty="0">
                <a:solidFill>
                  <a:schemeClr val="tx1"/>
                </a:solidFill>
              </a:rPr>
              <a:t> </a:t>
            </a:r>
            <a:endParaRPr lang="de-DE" sz="2200" dirty="0">
              <a:solidFill>
                <a:schemeClr val="tx1"/>
              </a:solidFill>
            </a:endParaRPr>
          </a:p>
        </p:txBody>
      </p:sp>
      <p:sp>
        <p:nvSpPr>
          <p:cNvPr id="9" name="Textplatzhalter 8">
            <a:extLst>
              <a:ext uri="{FF2B5EF4-FFF2-40B4-BE49-F238E27FC236}">
                <a16:creationId xmlns:a16="http://schemas.microsoft.com/office/drawing/2014/main" id="{BD002117-31F8-7042-9A41-96F97AB63E7C}"/>
              </a:ext>
            </a:extLst>
          </p:cNvPr>
          <p:cNvSpPr>
            <a:spLocks noGrp="1"/>
          </p:cNvSpPr>
          <p:nvPr>
            <p:ph type="body" sz="quarter" idx="13"/>
          </p:nvPr>
        </p:nvSpPr>
        <p:spPr>
          <a:xfrm>
            <a:off x="5211192" y="1169725"/>
            <a:ext cx="6081128" cy="5399751"/>
          </a:xfrm>
        </p:spPr>
        <p:txBody>
          <a:bodyPr>
            <a:noAutofit/>
          </a:bodyPr>
          <a:lstStyle/>
          <a:p>
            <a:pPr>
              <a:lnSpc>
                <a:spcPct val="120000"/>
              </a:lnSpc>
              <a:spcBef>
                <a:spcPts val="0"/>
              </a:spcBef>
            </a:pPr>
            <a:r>
              <a:rPr lang="de-DE" sz="1600" dirty="0">
                <a:solidFill>
                  <a:schemeClr val="tx1"/>
                </a:solidFill>
              </a:rPr>
              <a:t>Vertiefe in den USA Dein Promotionsprojekt und baue wissenschaftliche Netzwerke auf. </a:t>
            </a:r>
          </a:p>
          <a:p>
            <a:pPr>
              <a:lnSpc>
                <a:spcPct val="120000"/>
              </a:lnSpc>
              <a:spcBef>
                <a:spcPts val="0"/>
              </a:spcBef>
            </a:pPr>
            <a:r>
              <a:rPr lang="de-DE" sz="1600" b="1" dirty="0">
                <a:latin typeface="Montserrat" pitchFamily="2" charset="77"/>
              </a:rPr>
              <a:t> </a:t>
            </a:r>
            <a:r>
              <a:rPr lang="de-DE" sz="1400" b="1" dirty="0">
                <a:highlight>
                  <a:srgbClr val="FFC72C"/>
                </a:highlight>
                <a:latin typeface="Montserrat" pitchFamily="2" charset="77"/>
              </a:rPr>
              <a:t>Voraussetzungen</a:t>
            </a:r>
            <a:endParaRPr lang="de-DE" sz="1400" dirty="0">
              <a:highlight>
                <a:srgbClr val="FFC72C"/>
              </a:highlight>
              <a:latin typeface="Montserrat" pitchFamily="2" charset="77"/>
            </a:endParaRPr>
          </a:p>
          <a:p>
            <a:pPr marL="285750" lvl="0" indent="-285750">
              <a:lnSpc>
                <a:spcPct val="100000"/>
              </a:lnSpc>
              <a:spcBef>
                <a:spcPts val="600"/>
              </a:spcBef>
              <a:buFont typeface="Arial" panose="020B0604020202020204" pitchFamily="34" charset="0"/>
              <a:buChar char="•"/>
            </a:pPr>
            <a:r>
              <a:rPr lang="de-DE" sz="1400" dirty="0"/>
              <a:t>für deutsche Promovierende aller Fachrichtungen an einer Fachhochschule oder Universität</a:t>
            </a:r>
          </a:p>
          <a:p>
            <a:pPr marL="285750" lvl="0" indent="-285750">
              <a:lnSpc>
                <a:spcPct val="100000"/>
              </a:lnSpc>
              <a:spcBef>
                <a:spcPts val="600"/>
              </a:spcBef>
              <a:buFont typeface="Arial" panose="020B0604020202020204" pitchFamily="34" charset="0"/>
              <a:buChar char="•"/>
            </a:pPr>
            <a:r>
              <a:rPr lang="de-DE" sz="1400" dirty="0"/>
              <a:t>Promovierende verfügen bereits über eine offizielle Einladung einer US-Hochschule für die Durchführung ihres Forschungsprojekts.</a:t>
            </a:r>
          </a:p>
          <a:p>
            <a:pPr>
              <a:lnSpc>
                <a:spcPct val="120000"/>
              </a:lnSpc>
              <a:spcBef>
                <a:spcPts val="1200"/>
              </a:spcBef>
            </a:pPr>
            <a:r>
              <a:rPr lang="de-DE" sz="1400" b="1" dirty="0">
                <a:highlight>
                  <a:srgbClr val="FFC72C"/>
                </a:highlight>
                <a:latin typeface="Montserrat" pitchFamily="2" charset="77"/>
              </a:rPr>
              <a:t>Stipendienleistungen</a:t>
            </a:r>
            <a:endParaRPr lang="de-DE" sz="1400" dirty="0">
              <a:highlight>
                <a:srgbClr val="FFC72C"/>
              </a:highlight>
              <a:latin typeface="Montserrat" pitchFamily="2" charset="77"/>
            </a:endParaRPr>
          </a:p>
          <a:p>
            <a:pPr marL="285750" lvl="0" indent="-285750">
              <a:lnSpc>
                <a:spcPct val="100000"/>
              </a:lnSpc>
              <a:spcBef>
                <a:spcPts val="600"/>
              </a:spcBef>
              <a:buFont typeface="Arial" panose="020B0604020202020204" pitchFamily="34" charset="0"/>
              <a:buChar char="•"/>
            </a:pPr>
            <a:r>
              <a:rPr lang="de-DE" sz="1400" dirty="0"/>
              <a:t>1.400 Euro Reisekostenpauschale</a:t>
            </a:r>
          </a:p>
          <a:p>
            <a:pPr marL="285750" lvl="0" indent="-285750">
              <a:lnSpc>
                <a:spcPct val="100000"/>
              </a:lnSpc>
              <a:spcBef>
                <a:spcPts val="600"/>
              </a:spcBef>
              <a:buFont typeface="Arial" panose="020B0604020202020204" pitchFamily="34" charset="0"/>
              <a:buChar char="•"/>
            </a:pPr>
            <a:r>
              <a:rPr lang="de-DE" sz="1400" dirty="0"/>
              <a:t>2.400 Euro monatliche Unterhaltskostenpauschale </a:t>
            </a:r>
          </a:p>
          <a:p>
            <a:pPr marL="285750" lvl="0" indent="-285750">
              <a:lnSpc>
                <a:spcPct val="100000"/>
              </a:lnSpc>
              <a:spcBef>
                <a:spcPts val="600"/>
              </a:spcBef>
              <a:buFont typeface="Arial" panose="020B0604020202020204" pitchFamily="34" charset="0"/>
              <a:buChar char="•"/>
            </a:pPr>
            <a:r>
              <a:rPr lang="de-DE" sz="1400" dirty="0"/>
              <a:t>300 Euro einmalige Nebenkostenpauschale</a:t>
            </a:r>
          </a:p>
          <a:p>
            <a:pPr marL="285750" indent="-285750">
              <a:lnSpc>
                <a:spcPct val="100000"/>
              </a:lnSpc>
              <a:spcBef>
                <a:spcPts val="600"/>
              </a:spcBef>
              <a:buFont typeface="Arial" panose="020B0604020202020204" pitchFamily="34" charset="0"/>
              <a:buChar char="•"/>
            </a:pPr>
            <a:r>
              <a:rPr lang="de-DE" sz="1400" dirty="0"/>
              <a:t>Monatlich 276 € </a:t>
            </a:r>
            <a:r>
              <a:rPr lang="de-DE" sz="1400" dirty="0" err="1"/>
              <a:t>Spouse</a:t>
            </a:r>
            <a:r>
              <a:rPr lang="de-DE" sz="1400" dirty="0"/>
              <a:t> </a:t>
            </a:r>
            <a:r>
              <a:rPr lang="de-DE" sz="1400" dirty="0" err="1"/>
              <a:t>Allowance</a:t>
            </a:r>
            <a:r>
              <a:rPr lang="de-DE" sz="1400" dirty="0"/>
              <a:t> sowie 400 € für das erste und 100 € für weitere Kinder </a:t>
            </a:r>
          </a:p>
          <a:p>
            <a:pPr marL="285750" lvl="0" indent="-285750">
              <a:lnSpc>
                <a:spcPct val="100000"/>
              </a:lnSpc>
              <a:spcBef>
                <a:spcPts val="600"/>
              </a:spcBef>
              <a:buFont typeface="Arial" panose="020B0604020202020204" pitchFamily="34" charset="0"/>
              <a:buChar char="•"/>
            </a:pPr>
            <a:r>
              <a:rPr lang="de-DE" sz="1400" dirty="0"/>
              <a:t>Kranken- und Unfallversicherung sowie Fulbright J-1 Visum</a:t>
            </a:r>
          </a:p>
          <a:p>
            <a:pPr>
              <a:lnSpc>
                <a:spcPct val="120000"/>
              </a:lnSpc>
              <a:spcBef>
                <a:spcPts val="1200"/>
              </a:spcBef>
            </a:pPr>
            <a:r>
              <a:rPr lang="de-DE" sz="1400" b="1" dirty="0">
                <a:highlight>
                  <a:srgbClr val="FFC72C"/>
                </a:highlight>
                <a:latin typeface="Montserrat" pitchFamily="2" charset="77"/>
              </a:rPr>
              <a:t>Bewerbungsfrist</a:t>
            </a:r>
            <a:r>
              <a:rPr lang="de-DE" sz="1400" b="1" dirty="0">
                <a:latin typeface="Montserrat" pitchFamily="2" charset="77"/>
              </a:rPr>
              <a:t> </a:t>
            </a:r>
            <a:endParaRPr lang="de-DE" sz="1400" dirty="0">
              <a:latin typeface="Montserrat" pitchFamily="2" charset="77"/>
            </a:endParaRPr>
          </a:p>
          <a:p>
            <a:pPr marL="285750" indent="-285750">
              <a:lnSpc>
                <a:spcPct val="100000"/>
              </a:lnSpc>
              <a:spcBef>
                <a:spcPts val="600"/>
              </a:spcBef>
              <a:buFont typeface="Arial" panose="020B0604020202020204" pitchFamily="34" charset="0"/>
              <a:buChar char="•"/>
            </a:pPr>
            <a:r>
              <a:rPr lang="de-DE" sz="1400" dirty="0"/>
              <a:t>1. November 2024 für einen Aufenthaltsbeginn zwischen dem 1. August und 31. Dezember 2025</a:t>
            </a:r>
          </a:p>
          <a:p>
            <a:pPr marL="285750" indent="-285750">
              <a:lnSpc>
                <a:spcPct val="100000"/>
              </a:lnSpc>
              <a:spcBef>
                <a:spcPts val="600"/>
              </a:spcBef>
              <a:buFont typeface="Arial" panose="020B0604020202020204" pitchFamily="34" charset="0"/>
              <a:buChar char="•"/>
            </a:pPr>
            <a:r>
              <a:rPr lang="de-DE" sz="1400" dirty="0"/>
              <a:t>1. Mai 2025 für einen Aufenthaltsbeginn in den USA zwischen dem 1. Januar und 31. Mai 2026</a:t>
            </a:r>
          </a:p>
          <a:p>
            <a:pPr marL="285750" indent="-285750">
              <a:lnSpc>
                <a:spcPct val="100000"/>
              </a:lnSpc>
              <a:spcBef>
                <a:spcPts val="600"/>
              </a:spcBef>
              <a:buFont typeface="Arial" panose="020B0604020202020204" pitchFamily="34" charset="0"/>
              <a:buChar char="•"/>
            </a:pPr>
            <a:endParaRPr lang="de-DE" sz="1400" dirty="0"/>
          </a:p>
          <a:p>
            <a:pPr marL="285750" indent="-285750">
              <a:lnSpc>
                <a:spcPct val="100000"/>
              </a:lnSpc>
              <a:spcBef>
                <a:spcPts val="600"/>
              </a:spcBef>
              <a:buFont typeface="Arial" panose="020B0604020202020204" pitchFamily="34" charset="0"/>
              <a:buChar char="•"/>
            </a:pPr>
            <a:endParaRPr lang="de-DE" sz="1400" dirty="0"/>
          </a:p>
          <a:p>
            <a:endParaRPr lang="de-DE" sz="1600" dirty="0"/>
          </a:p>
        </p:txBody>
      </p:sp>
      <p:sp>
        <p:nvSpPr>
          <p:cNvPr id="7" name="Textplatzhalter 10">
            <a:extLst>
              <a:ext uri="{FF2B5EF4-FFF2-40B4-BE49-F238E27FC236}">
                <a16:creationId xmlns:a16="http://schemas.microsoft.com/office/drawing/2014/main" id="{5B8B775F-6D35-B946-A7BC-6C0193FFFF42}"/>
              </a:ext>
            </a:extLst>
          </p:cNvPr>
          <p:cNvSpPr txBox="1">
            <a:spLocks/>
          </p:cNvSpPr>
          <p:nvPr/>
        </p:nvSpPr>
        <p:spPr>
          <a:xfrm>
            <a:off x="899500" y="1559868"/>
            <a:ext cx="4140000" cy="16800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highlight>
                  <a:srgbClr val="FFC72C"/>
                </a:highlight>
              </a:rPr>
              <a:t>als </a:t>
            </a:r>
            <a:r>
              <a:rPr lang="de-DE" dirty="0" err="1">
                <a:solidFill>
                  <a:schemeClr val="tx1"/>
                </a:solidFill>
                <a:highlight>
                  <a:srgbClr val="FFC72C"/>
                </a:highlight>
              </a:rPr>
              <a:t>Doktorand:in</a:t>
            </a:r>
            <a:endParaRPr lang="de-DE" dirty="0">
              <a:solidFill>
                <a:schemeClr val="tx1"/>
              </a:solidFill>
              <a:highlight>
                <a:srgbClr val="FFC72C"/>
              </a:highlight>
            </a:endParaRPr>
          </a:p>
        </p:txBody>
      </p:sp>
      <p:sp>
        <p:nvSpPr>
          <p:cNvPr id="8" name="Textplatzhalter 10">
            <a:extLst>
              <a:ext uri="{FF2B5EF4-FFF2-40B4-BE49-F238E27FC236}">
                <a16:creationId xmlns:a16="http://schemas.microsoft.com/office/drawing/2014/main" id="{11509AF8-C349-1543-B930-05E45B15A4C3}"/>
              </a:ext>
            </a:extLst>
          </p:cNvPr>
          <p:cNvSpPr txBox="1">
            <a:spLocks/>
          </p:cNvSpPr>
          <p:nvPr/>
        </p:nvSpPr>
        <p:spPr>
          <a:xfrm>
            <a:off x="899500" y="1136879"/>
            <a:ext cx="4140000" cy="168003"/>
          </a:xfrm>
          <a:prstGeom prst="rect">
            <a:avLst/>
          </a:prstGeom>
          <a:solidFill>
            <a:srgbClr val="58CCFF"/>
          </a:solid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rPr>
              <a:t>FORSCHEN UND LEHREN IN DEN USA      </a:t>
            </a:r>
          </a:p>
        </p:txBody>
      </p:sp>
    </p:spTree>
    <p:extLst>
      <p:ext uri="{BB962C8B-B14F-4D97-AF65-F5344CB8AC3E}">
        <p14:creationId xmlns:p14="http://schemas.microsoft.com/office/powerpoint/2010/main" val="565260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C9B0099-527A-D040-829B-13801EA9D4E3}"/>
              </a:ext>
            </a:extLst>
          </p:cNvPr>
          <p:cNvSpPr>
            <a:spLocks noGrp="1"/>
          </p:cNvSpPr>
          <p:nvPr>
            <p:ph type="title"/>
          </p:nvPr>
        </p:nvSpPr>
        <p:spPr>
          <a:xfrm>
            <a:off x="899500" y="1982857"/>
            <a:ext cx="4140000" cy="4156613"/>
          </a:xfrm>
        </p:spPr>
        <p:txBody>
          <a:bodyPr>
            <a:normAutofit/>
          </a:bodyPr>
          <a:lstStyle/>
          <a:p>
            <a:r>
              <a:rPr lang="de-DE" sz="3600" dirty="0"/>
              <a:t>Forschung &amp; Lehre </a:t>
            </a:r>
            <a:br>
              <a:rPr lang="de-DE" sz="1800" dirty="0"/>
            </a:br>
            <a:r>
              <a:rPr lang="de-DE" sz="2200" dirty="0"/>
              <a:t>(drei bis neun Monate)</a:t>
            </a:r>
          </a:p>
        </p:txBody>
      </p:sp>
      <p:sp>
        <p:nvSpPr>
          <p:cNvPr id="9" name="Textplatzhalter 8">
            <a:extLst>
              <a:ext uri="{FF2B5EF4-FFF2-40B4-BE49-F238E27FC236}">
                <a16:creationId xmlns:a16="http://schemas.microsoft.com/office/drawing/2014/main" id="{BD002117-31F8-7042-9A41-96F97AB63E7C}"/>
              </a:ext>
            </a:extLst>
          </p:cNvPr>
          <p:cNvSpPr>
            <a:spLocks noGrp="1"/>
          </p:cNvSpPr>
          <p:nvPr>
            <p:ph type="body" sz="quarter" idx="13"/>
          </p:nvPr>
        </p:nvSpPr>
        <p:spPr>
          <a:xfrm>
            <a:off x="5234146" y="417443"/>
            <a:ext cx="5760000" cy="6440557"/>
          </a:xfrm>
        </p:spPr>
        <p:txBody>
          <a:bodyPr>
            <a:noAutofit/>
          </a:bodyPr>
          <a:lstStyle/>
          <a:p>
            <a:pPr>
              <a:lnSpc>
                <a:spcPct val="120000"/>
              </a:lnSpc>
              <a:spcBef>
                <a:spcPts val="0"/>
              </a:spcBef>
            </a:pPr>
            <a:r>
              <a:rPr lang="de-DE" sz="1600" dirty="0">
                <a:solidFill>
                  <a:schemeClr val="tx1"/>
                </a:solidFill>
              </a:rPr>
              <a:t>Das Stipendium Forschung und Lehre unterstützt promovierte </a:t>
            </a:r>
            <a:r>
              <a:rPr lang="de-DE" sz="1600" dirty="0" err="1">
                <a:solidFill>
                  <a:schemeClr val="tx1"/>
                </a:solidFill>
              </a:rPr>
              <a:t>Wissenschaftler:innen</a:t>
            </a:r>
            <a:r>
              <a:rPr lang="de-DE" sz="1600" dirty="0">
                <a:solidFill>
                  <a:schemeClr val="tx1"/>
                </a:solidFill>
              </a:rPr>
              <a:t>, die an einer wissenschaftlichen Einrichtung in den USA forschen oder lehren wollen.</a:t>
            </a:r>
          </a:p>
          <a:p>
            <a:pPr>
              <a:spcBef>
                <a:spcPts val="0"/>
              </a:spcBef>
            </a:pPr>
            <a:r>
              <a:rPr lang="de-DE" sz="1600" dirty="0">
                <a:latin typeface="Montserrat" pitchFamily="2" charset="77"/>
              </a:rPr>
              <a:t> </a:t>
            </a:r>
          </a:p>
          <a:p>
            <a:pPr>
              <a:spcBef>
                <a:spcPts val="800"/>
              </a:spcBef>
            </a:pPr>
            <a:r>
              <a:rPr lang="de-DE" sz="1400" b="1" dirty="0">
                <a:highlight>
                  <a:srgbClr val="FFC72C"/>
                </a:highlight>
                <a:latin typeface="Montserrat" pitchFamily="2" charset="77"/>
              </a:rPr>
              <a:t>Voraussetzungen</a:t>
            </a:r>
            <a:endParaRPr lang="de-DE" sz="1400" dirty="0">
              <a:highlight>
                <a:srgbClr val="FFC72C"/>
              </a:highlight>
              <a:latin typeface="Montserrat" pitchFamily="2" charset="77"/>
            </a:endParaRPr>
          </a:p>
          <a:p>
            <a:pPr marL="285750" lvl="0" indent="-285750">
              <a:spcBef>
                <a:spcPts val="800"/>
              </a:spcBef>
              <a:buFont typeface="Arial" panose="020B0604020202020204" pitchFamily="34" charset="0"/>
              <a:buChar char="•"/>
            </a:pPr>
            <a:r>
              <a:rPr lang="de-DE" sz="1400" dirty="0"/>
              <a:t>Abgeschlossene Promotion</a:t>
            </a:r>
          </a:p>
          <a:p>
            <a:pPr marL="285750" lvl="0" indent="-285750">
              <a:spcBef>
                <a:spcPts val="800"/>
              </a:spcBef>
              <a:buFont typeface="Arial" panose="020B0604020202020204" pitchFamily="34" charset="0"/>
              <a:buChar char="•"/>
            </a:pPr>
            <a:r>
              <a:rPr lang="de-DE" sz="1400" dirty="0"/>
              <a:t>Vorliegende Einladung für einen drei- bis neunmonatigen Forschungs- bzw. Lehrauftrag an einer anerkannten US-Hochschule oder wissenschaftlicher Einrichtung</a:t>
            </a:r>
          </a:p>
          <a:p>
            <a:pPr lvl="0">
              <a:spcBef>
                <a:spcPts val="800"/>
              </a:spcBef>
            </a:pPr>
            <a:endParaRPr lang="de-DE" sz="100" dirty="0"/>
          </a:p>
          <a:p>
            <a:pPr>
              <a:spcBef>
                <a:spcPts val="800"/>
              </a:spcBef>
            </a:pPr>
            <a:r>
              <a:rPr lang="de-DE" sz="1400" b="1" dirty="0">
                <a:highlight>
                  <a:srgbClr val="FFC72C"/>
                </a:highlight>
                <a:latin typeface="Montserrat" pitchFamily="2" charset="77"/>
              </a:rPr>
              <a:t>Stipendienleistungen</a:t>
            </a:r>
            <a:endParaRPr lang="de-DE" sz="1400" dirty="0"/>
          </a:p>
          <a:p>
            <a:pPr marL="285750" lvl="0" indent="-285750">
              <a:lnSpc>
                <a:spcPct val="100000"/>
              </a:lnSpc>
              <a:spcBef>
                <a:spcPts val="600"/>
              </a:spcBef>
              <a:buFont typeface="Arial" panose="020B0604020202020204" pitchFamily="34" charset="0"/>
              <a:buChar char="•"/>
            </a:pPr>
            <a:r>
              <a:rPr lang="de-DE" sz="1400" dirty="0"/>
              <a:t>1.400 Euro Reisekostenpauschale</a:t>
            </a:r>
          </a:p>
          <a:p>
            <a:pPr marL="285750" lvl="0" indent="-285750">
              <a:lnSpc>
                <a:spcPct val="100000"/>
              </a:lnSpc>
              <a:spcBef>
                <a:spcPts val="600"/>
              </a:spcBef>
              <a:buFont typeface="Arial" panose="020B0604020202020204" pitchFamily="34" charset="0"/>
              <a:buChar char="•"/>
            </a:pPr>
            <a:r>
              <a:rPr lang="de-DE" sz="1400" dirty="0"/>
              <a:t>3.000 Euro monatliche Unterhaltskostenpauschale </a:t>
            </a:r>
          </a:p>
          <a:p>
            <a:pPr marL="285750" lvl="0" indent="-285750">
              <a:lnSpc>
                <a:spcPct val="100000"/>
              </a:lnSpc>
              <a:spcBef>
                <a:spcPts val="600"/>
              </a:spcBef>
              <a:buFont typeface="Arial" panose="020B0604020202020204" pitchFamily="34" charset="0"/>
              <a:buChar char="•"/>
            </a:pPr>
            <a:r>
              <a:rPr lang="de-DE" sz="1400" dirty="0"/>
              <a:t>300 Euro einmalige Nebenkostenpauschale</a:t>
            </a:r>
          </a:p>
          <a:p>
            <a:pPr marL="285750" lvl="0" indent="-285750">
              <a:lnSpc>
                <a:spcPct val="100000"/>
              </a:lnSpc>
              <a:spcBef>
                <a:spcPts val="600"/>
              </a:spcBef>
              <a:buFont typeface="Arial" panose="020B0604020202020204" pitchFamily="34" charset="0"/>
              <a:buChar char="•"/>
            </a:pPr>
            <a:r>
              <a:rPr lang="de-DE" sz="1400" dirty="0"/>
              <a:t>Monatlich 276 € </a:t>
            </a:r>
            <a:r>
              <a:rPr lang="de-DE" sz="1400" dirty="0" err="1"/>
              <a:t>Spouse</a:t>
            </a:r>
            <a:r>
              <a:rPr lang="de-DE" sz="1400" dirty="0"/>
              <a:t> </a:t>
            </a:r>
            <a:r>
              <a:rPr lang="de-DE" sz="1400" dirty="0" err="1"/>
              <a:t>Allowance</a:t>
            </a:r>
            <a:r>
              <a:rPr lang="de-DE" sz="1400" dirty="0"/>
              <a:t> sowie 400 € für das erste und 100 € für weitere Kinder </a:t>
            </a:r>
          </a:p>
          <a:p>
            <a:pPr marL="285750" lvl="0" indent="-285750">
              <a:lnSpc>
                <a:spcPct val="100000"/>
              </a:lnSpc>
              <a:spcBef>
                <a:spcPts val="600"/>
              </a:spcBef>
              <a:buFont typeface="Arial" panose="020B0604020202020204" pitchFamily="34" charset="0"/>
              <a:buChar char="•"/>
            </a:pPr>
            <a:r>
              <a:rPr lang="de-DE" sz="1400" dirty="0"/>
              <a:t>Kranken- und Unfallversicherung sowie Fulbright J-1 Visum</a:t>
            </a:r>
          </a:p>
          <a:p>
            <a:pPr>
              <a:lnSpc>
                <a:spcPct val="120000"/>
              </a:lnSpc>
              <a:spcBef>
                <a:spcPts val="1200"/>
              </a:spcBef>
            </a:pPr>
            <a:r>
              <a:rPr lang="de-DE" sz="1400" b="1" dirty="0">
                <a:highlight>
                  <a:srgbClr val="FFC72C"/>
                </a:highlight>
                <a:latin typeface="Montserrat" pitchFamily="2" charset="77"/>
              </a:rPr>
              <a:t>Bewerbungsfrist</a:t>
            </a:r>
            <a:endParaRPr lang="de-DE" sz="1400" dirty="0">
              <a:highlight>
                <a:srgbClr val="FFC72C"/>
              </a:highlight>
              <a:latin typeface="Montserrat" pitchFamily="2" charset="77"/>
            </a:endParaRPr>
          </a:p>
          <a:p>
            <a:pPr marL="285750" indent="-285750">
              <a:lnSpc>
                <a:spcPct val="100000"/>
              </a:lnSpc>
              <a:spcBef>
                <a:spcPts val="600"/>
              </a:spcBef>
              <a:buFont typeface="Arial" panose="020B0604020202020204" pitchFamily="34" charset="0"/>
              <a:buChar char="•"/>
            </a:pPr>
            <a:r>
              <a:rPr lang="de-DE" sz="1400" dirty="0"/>
              <a:t>1. Oktober für einen Aufenthaltsbeginn in den USA zwischen dem 1. August und 31. Dezember des folgenden Jahres. </a:t>
            </a:r>
          </a:p>
          <a:p>
            <a:pPr marL="285750" indent="-285750">
              <a:lnSpc>
                <a:spcPct val="100000"/>
              </a:lnSpc>
              <a:spcBef>
                <a:spcPts val="600"/>
              </a:spcBef>
              <a:buFont typeface="Arial" panose="020B0604020202020204" pitchFamily="34" charset="0"/>
              <a:buChar char="•"/>
            </a:pPr>
            <a:r>
              <a:rPr lang="de-DE" sz="1400" dirty="0"/>
              <a:t>1. Mai für einen Aufenthaltsbeginn in den USA zwischen dem 1. Januar und 31. Mai des folgenden Jahres. </a:t>
            </a:r>
          </a:p>
        </p:txBody>
      </p:sp>
      <p:sp>
        <p:nvSpPr>
          <p:cNvPr id="7" name="Textplatzhalter 10">
            <a:extLst>
              <a:ext uri="{FF2B5EF4-FFF2-40B4-BE49-F238E27FC236}">
                <a16:creationId xmlns:a16="http://schemas.microsoft.com/office/drawing/2014/main" id="{22F0EDC4-C6E3-AA47-95E5-1B9DB156895A}"/>
              </a:ext>
            </a:extLst>
          </p:cNvPr>
          <p:cNvSpPr txBox="1">
            <a:spLocks/>
          </p:cNvSpPr>
          <p:nvPr/>
        </p:nvSpPr>
        <p:spPr>
          <a:xfrm>
            <a:off x="899500" y="1559868"/>
            <a:ext cx="4140000" cy="16800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highlight>
                  <a:srgbClr val="FFC72C"/>
                </a:highlight>
              </a:rPr>
              <a:t>als </a:t>
            </a:r>
            <a:r>
              <a:rPr lang="de-DE" dirty="0" err="1">
                <a:solidFill>
                  <a:schemeClr val="tx1"/>
                </a:solidFill>
                <a:highlight>
                  <a:srgbClr val="FFC72C"/>
                </a:highlight>
              </a:rPr>
              <a:t>Postdoc</a:t>
            </a:r>
            <a:r>
              <a:rPr lang="de-DE" dirty="0">
                <a:solidFill>
                  <a:schemeClr val="tx1"/>
                </a:solidFill>
                <a:highlight>
                  <a:srgbClr val="FFC72C"/>
                </a:highlight>
              </a:rPr>
              <a:t> oder </a:t>
            </a:r>
            <a:r>
              <a:rPr lang="de-DE" dirty="0" err="1">
                <a:solidFill>
                  <a:schemeClr val="tx1"/>
                </a:solidFill>
                <a:highlight>
                  <a:srgbClr val="FFC72C"/>
                </a:highlight>
              </a:rPr>
              <a:t>Professor:in</a:t>
            </a:r>
            <a:endParaRPr lang="de-DE" dirty="0">
              <a:solidFill>
                <a:schemeClr val="tx1"/>
              </a:solidFill>
              <a:highlight>
                <a:srgbClr val="FFC72C"/>
              </a:highlight>
            </a:endParaRPr>
          </a:p>
        </p:txBody>
      </p:sp>
      <p:sp>
        <p:nvSpPr>
          <p:cNvPr id="8" name="Textplatzhalter 10">
            <a:extLst>
              <a:ext uri="{FF2B5EF4-FFF2-40B4-BE49-F238E27FC236}">
                <a16:creationId xmlns:a16="http://schemas.microsoft.com/office/drawing/2014/main" id="{2D91C7DC-06C2-1C47-8D39-E62AD8EE15F4}"/>
              </a:ext>
            </a:extLst>
          </p:cNvPr>
          <p:cNvSpPr txBox="1">
            <a:spLocks/>
          </p:cNvSpPr>
          <p:nvPr/>
        </p:nvSpPr>
        <p:spPr>
          <a:xfrm>
            <a:off x="899500" y="1136879"/>
            <a:ext cx="4140000" cy="168003"/>
          </a:xfrm>
          <a:prstGeom prst="rect">
            <a:avLst/>
          </a:prstGeom>
          <a:solidFill>
            <a:srgbClr val="58CCFF"/>
          </a:solid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rPr>
              <a:t>FORSCHEN UND LEHREN IN DEN USA      </a:t>
            </a:r>
          </a:p>
        </p:txBody>
      </p:sp>
    </p:spTree>
    <p:extLst>
      <p:ext uri="{BB962C8B-B14F-4D97-AF65-F5344CB8AC3E}">
        <p14:creationId xmlns:p14="http://schemas.microsoft.com/office/powerpoint/2010/main" val="1954235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C9B0099-527A-D040-829B-13801EA9D4E3}"/>
              </a:ext>
            </a:extLst>
          </p:cNvPr>
          <p:cNvSpPr>
            <a:spLocks noGrp="1"/>
          </p:cNvSpPr>
          <p:nvPr>
            <p:ph type="title"/>
          </p:nvPr>
        </p:nvSpPr>
        <p:spPr>
          <a:xfrm>
            <a:off x="899500" y="1982857"/>
            <a:ext cx="4140000" cy="4156613"/>
          </a:xfrm>
        </p:spPr>
        <p:txBody>
          <a:bodyPr>
            <a:normAutofit/>
          </a:bodyPr>
          <a:lstStyle/>
          <a:p>
            <a:r>
              <a:rPr lang="de-DE" sz="3600" dirty="0"/>
              <a:t>American Studies Award</a:t>
            </a:r>
            <a:br>
              <a:rPr lang="de-DE" sz="1800" dirty="0"/>
            </a:br>
            <a:r>
              <a:rPr lang="de-DE" sz="2200" dirty="0"/>
              <a:t>(zwei bis vier Monate)</a:t>
            </a:r>
          </a:p>
        </p:txBody>
      </p:sp>
      <p:sp>
        <p:nvSpPr>
          <p:cNvPr id="9" name="Textplatzhalter 8">
            <a:extLst>
              <a:ext uri="{FF2B5EF4-FFF2-40B4-BE49-F238E27FC236}">
                <a16:creationId xmlns:a16="http://schemas.microsoft.com/office/drawing/2014/main" id="{BD002117-31F8-7042-9A41-96F97AB63E7C}"/>
              </a:ext>
            </a:extLst>
          </p:cNvPr>
          <p:cNvSpPr>
            <a:spLocks noGrp="1"/>
          </p:cNvSpPr>
          <p:nvPr>
            <p:ph type="body" sz="quarter" idx="13"/>
          </p:nvPr>
        </p:nvSpPr>
        <p:spPr/>
        <p:txBody>
          <a:bodyPr>
            <a:noAutofit/>
          </a:bodyPr>
          <a:lstStyle/>
          <a:p>
            <a:pPr>
              <a:lnSpc>
                <a:spcPct val="120000"/>
              </a:lnSpc>
              <a:spcBef>
                <a:spcPts val="0"/>
              </a:spcBef>
            </a:pPr>
            <a:r>
              <a:rPr lang="de-DE" sz="1600" dirty="0">
                <a:solidFill>
                  <a:schemeClr val="tx1"/>
                </a:solidFill>
              </a:rPr>
              <a:t>Der American Studies Award unterstützt </a:t>
            </a:r>
            <a:r>
              <a:rPr lang="de-DE" sz="1600" dirty="0" err="1">
                <a:solidFill>
                  <a:schemeClr val="tx1"/>
                </a:solidFill>
              </a:rPr>
              <a:t>Doktorand:innen</a:t>
            </a:r>
            <a:r>
              <a:rPr lang="de-DE" sz="1600" dirty="0">
                <a:solidFill>
                  <a:schemeClr val="tx1"/>
                </a:solidFill>
              </a:rPr>
              <a:t> oder </a:t>
            </a:r>
            <a:r>
              <a:rPr lang="de-DE" sz="1600" dirty="0" err="1">
                <a:solidFill>
                  <a:schemeClr val="tx1"/>
                </a:solidFill>
              </a:rPr>
              <a:t>Postdocs</a:t>
            </a:r>
            <a:r>
              <a:rPr lang="de-DE" sz="1600" dirty="0">
                <a:solidFill>
                  <a:schemeClr val="tx1"/>
                </a:solidFill>
              </a:rPr>
              <a:t> bei einem </a:t>
            </a:r>
            <a:r>
              <a:rPr lang="de-DE" sz="1600" dirty="0" err="1">
                <a:solidFill>
                  <a:schemeClr val="tx1"/>
                </a:solidFill>
              </a:rPr>
              <a:t>interdiszipli-nären</a:t>
            </a:r>
            <a:r>
              <a:rPr lang="de-DE" sz="1600" dirty="0">
                <a:solidFill>
                  <a:schemeClr val="tx1"/>
                </a:solidFill>
              </a:rPr>
              <a:t> Forschungsprojekt im Bereich der American Studies. </a:t>
            </a:r>
          </a:p>
          <a:p>
            <a:pPr>
              <a:spcBef>
                <a:spcPts val="0"/>
              </a:spcBef>
            </a:pPr>
            <a:r>
              <a:rPr lang="de-DE" sz="1600" dirty="0">
                <a:latin typeface="Montserrat" pitchFamily="2" charset="77"/>
              </a:rPr>
              <a:t> </a:t>
            </a:r>
          </a:p>
          <a:p>
            <a:pPr>
              <a:lnSpc>
                <a:spcPct val="120000"/>
              </a:lnSpc>
              <a:spcBef>
                <a:spcPts val="1200"/>
              </a:spcBef>
            </a:pPr>
            <a:r>
              <a:rPr lang="de-DE" sz="1400" b="1" dirty="0">
                <a:highlight>
                  <a:srgbClr val="FFC72C"/>
                </a:highlight>
                <a:latin typeface="Montserrat" pitchFamily="2" charset="77"/>
              </a:rPr>
              <a:t>Voraussetzungen</a:t>
            </a:r>
            <a:endParaRPr lang="de-DE" sz="1400" dirty="0">
              <a:highlight>
                <a:srgbClr val="FFC72C"/>
              </a:highlight>
              <a:latin typeface="Montserrat" pitchFamily="2" charset="77"/>
            </a:endParaRPr>
          </a:p>
          <a:p>
            <a:pPr lvl="0">
              <a:spcBef>
                <a:spcPts val="800"/>
              </a:spcBef>
            </a:pPr>
            <a:r>
              <a:rPr lang="de-DE" sz="1400" dirty="0"/>
              <a:t>für deutsche </a:t>
            </a:r>
            <a:r>
              <a:rPr lang="de-DE" sz="1400" dirty="0" err="1"/>
              <a:t>Doktorand:innen</a:t>
            </a:r>
            <a:r>
              <a:rPr lang="de-DE" sz="1400" dirty="0"/>
              <a:t> oder </a:t>
            </a:r>
            <a:r>
              <a:rPr lang="de-DE" sz="1400" dirty="0" err="1"/>
              <a:t>Postdocs</a:t>
            </a:r>
            <a:r>
              <a:rPr lang="de-DE" sz="1400" dirty="0"/>
              <a:t> der American Studies an Universitäten, die einen längeren oder mehrere kürze projektbezogene Forschungsaufenthalte in den USA planen</a:t>
            </a:r>
          </a:p>
          <a:p>
            <a:pPr lvl="0">
              <a:lnSpc>
                <a:spcPct val="120000"/>
              </a:lnSpc>
              <a:spcBef>
                <a:spcPts val="1200"/>
              </a:spcBef>
            </a:pPr>
            <a:r>
              <a:rPr lang="de-DE" sz="1400" b="1" dirty="0">
                <a:highlight>
                  <a:srgbClr val="FFC72C"/>
                </a:highlight>
                <a:latin typeface="Montserrat" pitchFamily="2" charset="77"/>
              </a:rPr>
              <a:t>Stipendienleistungen</a:t>
            </a:r>
            <a:endParaRPr lang="de-DE" sz="1400" dirty="0">
              <a:highlight>
                <a:srgbClr val="FFC72C"/>
              </a:highlight>
              <a:latin typeface="Montserrat" pitchFamily="2" charset="77"/>
            </a:endParaRPr>
          </a:p>
          <a:p>
            <a:pPr lvl="0">
              <a:spcBef>
                <a:spcPts val="800"/>
              </a:spcBef>
            </a:pPr>
            <a:r>
              <a:rPr lang="de-DE" sz="1400" dirty="0"/>
              <a:t>einmalige Förderung von 10.000 Euro</a:t>
            </a:r>
          </a:p>
          <a:p>
            <a:pPr>
              <a:lnSpc>
                <a:spcPct val="120000"/>
              </a:lnSpc>
              <a:spcBef>
                <a:spcPts val="1200"/>
              </a:spcBef>
            </a:pPr>
            <a:r>
              <a:rPr lang="de-DE" sz="1400" b="1" dirty="0">
                <a:highlight>
                  <a:srgbClr val="FFC72C"/>
                </a:highlight>
                <a:latin typeface="Montserrat" pitchFamily="2" charset="77"/>
              </a:rPr>
              <a:t>Bewerbungsfrist</a:t>
            </a:r>
            <a:endParaRPr lang="de-DE" sz="1400" dirty="0">
              <a:highlight>
                <a:srgbClr val="FFC72C"/>
              </a:highlight>
              <a:latin typeface="Montserrat" pitchFamily="2" charset="77"/>
            </a:endParaRPr>
          </a:p>
          <a:p>
            <a:pPr>
              <a:spcBef>
                <a:spcPts val="800"/>
              </a:spcBef>
            </a:pPr>
            <a:r>
              <a:rPr lang="de-DE" sz="1400" dirty="0"/>
              <a:t>voraussichtlich </a:t>
            </a:r>
            <a:r>
              <a:rPr lang="de-DE" sz="1400"/>
              <a:t>Ende Februar 2025</a:t>
            </a:r>
            <a:endParaRPr lang="de-DE" sz="1400" dirty="0"/>
          </a:p>
          <a:p>
            <a:pPr>
              <a:spcBef>
                <a:spcPts val="800"/>
              </a:spcBef>
            </a:pPr>
            <a:br>
              <a:rPr lang="de-DE" sz="1400" b="1" dirty="0"/>
            </a:br>
            <a:endParaRPr lang="de-DE" sz="1400" b="1" dirty="0">
              <a:highlight>
                <a:srgbClr val="FFC72C"/>
              </a:highlight>
              <a:latin typeface="Montserrat" pitchFamily="2" charset="77"/>
            </a:endParaRPr>
          </a:p>
        </p:txBody>
      </p:sp>
      <p:sp>
        <p:nvSpPr>
          <p:cNvPr id="7" name="Textplatzhalter 10">
            <a:extLst>
              <a:ext uri="{FF2B5EF4-FFF2-40B4-BE49-F238E27FC236}">
                <a16:creationId xmlns:a16="http://schemas.microsoft.com/office/drawing/2014/main" id="{01CC93E3-ECC5-AA44-8BC3-58EE121087E5}"/>
              </a:ext>
            </a:extLst>
          </p:cNvPr>
          <p:cNvSpPr txBox="1">
            <a:spLocks/>
          </p:cNvSpPr>
          <p:nvPr/>
        </p:nvSpPr>
        <p:spPr>
          <a:xfrm>
            <a:off x="899500" y="1136879"/>
            <a:ext cx="4140000" cy="168003"/>
          </a:xfrm>
          <a:prstGeom prst="rect">
            <a:avLst/>
          </a:prstGeom>
          <a:solidFill>
            <a:srgbClr val="58CCFF"/>
          </a:solid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rPr>
              <a:t>FORSCHEN UND LEHREN IN DEN USA      </a:t>
            </a:r>
          </a:p>
        </p:txBody>
      </p:sp>
      <p:sp>
        <p:nvSpPr>
          <p:cNvPr id="8" name="Textplatzhalter 10">
            <a:extLst>
              <a:ext uri="{FF2B5EF4-FFF2-40B4-BE49-F238E27FC236}">
                <a16:creationId xmlns:a16="http://schemas.microsoft.com/office/drawing/2014/main" id="{95D9E1A2-59F3-BF49-AC13-789481081E79}"/>
              </a:ext>
            </a:extLst>
          </p:cNvPr>
          <p:cNvSpPr txBox="1">
            <a:spLocks/>
          </p:cNvSpPr>
          <p:nvPr/>
        </p:nvSpPr>
        <p:spPr>
          <a:xfrm>
            <a:off x="899500" y="1559868"/>
            <a:ext cx="4140000" cy="16800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highlight>
                  <a:srgbClr val="FFC72C"/>
                </a:highlight>
              </a:rPr>
              <a:t>als </a:t>
            </a:r>
            <a:r>
              <a:rPr lang="de-DE" dirty="0" err="1">
                <a:solidFill>
                  <a:schemeClr val="tx1"/>
                </a:solidFill>
                <a:highlight>
                  <a:srgbClr val="FFC72C"/>
                </a:highlight>
              </a:rPr>
              <a:t>Doktorand:in</a:t>
            </a:r>
            <a:r>
              <a:rPr lang="de-DE" dirty="0">
                <a:solidFill>
                  <a:schemeClr val="tx1"/>
                </a:solidFill>
                <a:highlight>
                  <a:srgbClr val="FFC72C"/>
                </a:highlight>
              </a:rPr>
              <a:t> oder </a:t>
            </a:r>
            <a:r>
              <a:rPr lang="de-DE" dirty="0" err="1">
                <a:solidFill>
                  <a:schemeClr val="tx1"/>
                </a:solidFill>
                <a:highlight>
                  <a:srgbClr val="FFC72C"/>
                </a:highlight>
              </a:rPr>
              <a:t>Postdoc</a:t>
            </a:r>
            <a:endParaRPr lang="de-DE" dirty="0">
              <a:solidFill>
                <a:schemeClr val="tx1"/>
              </a:solidFill>
              <a:highlight>
                <a:srgbClr val="FFC72C"/>
              </a:highlight>
            </a:endParaRPr>
          </a:p>
        </p:txBody>
      </p:sp>
    </p:spTree>
    <p:extLst>
      <p:ext uri="{BB962C8B-B14F-4D97-AF65-F5344CB8AC3E}">
        <p14:creationId xmlns:p14="http://schemas.microsoft.com/office/powerpoint/2010/main" val="1680743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CC9B0099-527A-D040-829B-13801EA9D4E3}"/>
              </a:ext>
            </a:extLst>
          </p:cNvPr>
          <p:cNvSpPr>
            <a:spLocks noGrp="1"/>
          </p:cNvSpPr>
          <p:nvPr>
            <p:ph type="title"/>
          </p:nvPr>
        </p:nvSpPr>
        <p:spPr>
          <a:xfrm>
            <a:off x="899500" y="1982857"/>
            <a:ext cx="4140000" cy="4156613"/>
          </a:xfrm>
        </p:spPr>
        <p:txBody>
          <a:bodyPr>
            <a:normAutofit/>
          </a:bodyPr>
          <a:lstStyle/>
          <a:p>
            <a:r>
              <a:rPr lang="de-DE" sz="3600" dirty="0"/>
              <a:t>Fulbright-</a:t>
            </a:r>
            <a:r>
              <a:rPr lang="de-DE" sz="3600" dirty="0" err="1"/>
              <a:t>Cottrell</a:t>
            </a:r>
            <a:r>
              <a:rPr lang="de-DE" sz="3600" dirty="0"/>
              <a:t> Award</a:t>
            </a:r>
            <a:br>
              <a:rPr lang="de-DE" sz="1800" dirty="0"/>
            </a:br>
            <a:r>
              <a:rPr lang="de-DE" sz="2200" dirty="0"/>
              <a:t>(drei Jahre)</a:t>
            </a:r>
          </a:p>
        </p:txBody>
      </p:sp>
      <p:sp>
        <p:nvSpPr>
          <p:cNvPr id="9" name="Textplatzhalter 8">
            <a:extLst>
              <a:ext uri="{FF2B5EF4-FFF2-40B4-BE49-F238E27FC236}">
                <a16:creationId xmlns:a16="http://schemas.microsoft.com/office/drawing/2014/main" id="{BD002117-31F8-7042-9A41-96F97AB63E7C}"/>
              </a:ext>
            </a:extLst>
          </p:cNvPr>
          <p:cNvSpPr>
            <a:spLocks noGrp="1"/>
          </p:cNvSpPr>
          <p:nvPr>
            <p:ph type="body" sz="quarter" idx="13"/>
          </p:nvPr>
        </p:nvSpPr>
        <p:spPr/>
        <p:txBody>
          <a:bodyPr>
            <a:noAutofit/>
          </a:bodyPr>
          <a:lstStyle/>
          <a:p>
            <a:pPr>
              <a:lnSpc>
                <a:spcPct val="100000"/>
              </a:lnSpc>
              <a:spcBef>
                <a:spcPts val="0"/>
              </a:spcBef>
            </a:pPr>
            <a:r>
              <a:rPr lang="de-DE" sz="1600" dirty="0">
                <a:latin typeface="Montserrat" panose="020B0604020202020204" charset="0"/>
              </a:rPr>
              <a:t>Der Fulbright-</a:t>
            </a:r>
            <a:r>
              <a:rPr lang="de-DE" sz="1600" dirty="0" err="1">
                <a:latin typeface="Montserrat" panose="020B0604020202020204" charset="0"/>
              </a:rPr>
              <a:t>Cottrell</a:t>
            </a:r>
            <a:r>
              <a:rPr lang="de-DE" sz="1600" dirty="0">
                <a:latin typeface="Montserrat" panose="020B0604020202020204" charset="0"/>
              </a:rPr>
              <a:t> Award zeichnet exzellente Forschung in der Verknüpfung mit herausragender Lehre aus und wird für einen dreijährigen Zeitraum an ausgewählte </a:t>
            </a:r>
            <a:r>
              <a:rPr lang="de-DE" sz="1600" dirty="0" err="1">
                <a:latin typeface="Montserrat" panose="020B0604020202020204" charset="0"/>
              </a:rPr>
              <a:t>Nachwuchswissenschaftler:innen</a:t>
            </a:r>
            <a:r>
              <a:rPr lang="de-DE" sz="1600" dirty="0">
                <a:latin typeface="Montserrat" panose="020B0604020202020204" charset="0"/>
              </a:rPr>
              <a:t> vergeben, die integrierte Lehr- und Forschungsprojekte an ihrer deutschen Hochschule/ Wissenschaftseinrichtung umsetzen.  </a:t>
            </a:r>
          </a:p>
          <a:p>
            <a:pPr>
              <a:lnSpc>
                <a:spcPct val="120000"/>
              </a:lnSpc>
              <a:spcBef>
                <a:spcPts val="1200"/>
              </a:spcBef>
            </a:pPr>
            <a:r>
              <a:rPr lang="de-DE" sz="1400" b="1" dirty="0">
                <a:highlight>
                  <a:srgbClr val="FFC72C"/>
                </a:highlight>
                <a:latin typeface="Montserrat" pitchFamily="2" charset="77"/>
              </a:rPr>
              <a:t>Voraussetzungen</a:t>
            </a:r>
            <a:endParaRPr lang="de-DE" sz="1400" dirty="0">
              <a:highlight>
                <a:srgbClr val="FFC72C"/>
              </a:highlight>
              <a:latin typeface="Montserrat" pitchFamily="2" charset="77"/>
            </a:endParaRPr>
          </a:p>
          <a:p>
            <a:pPr lvl="0">
              <a:spcBef>
                <a:spcPts val="800"/>
              </a:spcBef>
            </a:pPr>
            <a:r>
              <a:rPr lang="de-DE" sz="1400" dirty="0"/>
              <a:t>Deutsche </a:t>
            </a:r>
            <a:r>
              <a:rPr lang="de-DE" sz="1400" dirty="0" err="1"/>
              <a:t>Nachwuchswissenschaftler:innen</a:t>
            </a:r>
            <a:r>
              <a:rPr lang="de-DE" sz="1400" dirty="0"/>
              <a:t> mit Lehraufgaben im Bereich des Bachelor- und Master-Studiums in den Fachbereichen Chemie, Physik oder Astronomie. </a:t>
            </a:r>
          </a:p>
          <a:p>
            <a:pPr lvl="0">
              <a:spcBef>
                <a:spcPts val="800"/>
              </a:spcBef>
            </a:pPr>
            <a:r>
              <a:rPr lang="de-DE" sz="1400" b="1" dirty="0">
                <a:highlight>
                  <a:srgbClr val="FFC72C"/>
                </a:highlight>
                <a:latin typeface="Montserrat" pitchFamily="2" charset="77"/>
              </a:rPr>
              <a:t>Stipendienleistungen</a:t>
            </a:r>
            <a:endParaRPr lang="de-DE" sz="1400" dirty="0">
              <a:highlight>
                <a:srgbClr val="FFC72C"/>
              </a:highlight>
              <a:latin typeface="Montserrat" pitchFamily="2" charset="77"/>
            </a:endParaRPr>
          </a:p>
          <a:p>
            <a:pPr lvl="0">
              <a:spcBef>
                <a:spcPts val="800"/>
              </a:spcBef>
            </a:pPr>
            <a:r>
              <a:rPr lang="de-DE" sz="1400" dirty="0"/>
              <a:t>einmalige Förderung von 63.000 Euro</a:t>
            </a:r>
          </a:p>
          <a:p>
            <a:pPr>
              <a:lnSpc>
                <a:spcPct val="120000"/>
              </a:lnSpc>
              <a:spcBef>
                <a:spcPts val="1200"/>
              </a:spcBef>
            </a:pPr>
            <a:r>
              <a:rPr lang="de-DE" sz="1400" b="1" dirty="0">
                <a:highlight>
                  <a:srgbClr val="FFC72C"/>
                </a:highlight>
                <a:latin typeface="Montserrat" pitchFamily="2" charset="77"/>
              </a:rPr>
              <a:t>Bewerbungsfrist</a:t>
            </a:r>
            <a:endParaRPr lang="de-DE" sz="1400" dirty="0">
              <a:highlight>
                <a:srgbClr val="FFC72C"/>
              </a:highlight>
              <a:latin typeface="Montserrat" pitchFamily="2" charset="77"/>
            </a:endParaRPr>
          </a:p>
          <a:p>
            <a:pPr>
              <a:spcBef>
                <a:spcPts val="800"/>
              </a:spcBef>
            </a:pPr>
            <a:r>
              <a:rPr lang="de-DE" sz="1400" dirty="0"/>
              <a:t>voraussichtlich Januar 2025</a:t>
            </a:r>
          </a:p>
          <a:p>
            <a:pPr>
              <a:spcBef>
                <a:spcPts val="800"/>
              </a:spcBef>
            </a:pPr>
            <a:r>
              <a:rPr lang="de-DE" sz="1400" b="1" dirty="0">
                <a:highlight>
                  <a:srgbClr val="FFC72C"/>
                </a:highlight>
                <a:latin typeface="Montserrat" pitchFamily="2" charset="77"/>
              </a:rPr>
              <a:t>Weitere Informationen </a:t>
            </a:r>
            <a:r>
              <a:rPr lang="de-DE" sz="1400" b="1" dirty="0">
                <a:highlight>
                  <a:srgbClr val="FFC72C"/>
                </a:highlight>
                <a:latin typeface="Montserrat" pitchFamily="2" charset="77"/>
                <a:hlinkClick r:id="rId2"/>
              </a:rPr>
              <a:t>hier</a:t>
            </a:r>
            <a:endParaRPr lang="de-DE" sz="1400" b="1" dirty="0">
              <a:highlight>
                <a:srgbClr val="FFC72C"/>
              </a:highlight>
              <a:latin typeface="Montserrat" pitchFamily="2" charset="77"/>
            </a:endParaRPr>
          </a:p>
          <a:p>
            <a:pPr>
              <a:spcBef>
                <a:spcPts val="800"/>
              </a:spcBef>
            </a:pPr>
            <a:endParaRPr lang="de-DE" sz="1400" dirty="0"/>
          </a:p>
          <a:p>
            <a:pPr>
              <a:spcBef>
                <a:spcPts val="800"/>
              </a:spcBef>
            </a:pPr>
            <a:br>
              <a:rPr lang="de-DE" sz="1400" b="1" dirty="0"/>
            </a:br>
            <a:endParaRPr lang="de-DE" sz="1400" b="1" dirty="0">
              <a:highlight>
                <a:srgbClr val="FFC72C"/>
              </a:highlight>
              <a:latin typeface="Montserrat" pitchFamily="2" charset="77"/>
            </a:endParaRPr>
          </a:p>
        </p:txBody>
      </p:sp>
      <p:sp>
        <p:nvSpPr>
          <p:cNvPr id="7" name="Textplatzhalter 10">
            <a:extLst>
              <a:ext uri="{FF2B5EF4-FFF2-40B4-BE49-F238E27FC236}">
                <a16:creationId xmlns:a16="http://schemas.microsoft.com/office/drawing/2014/main" id="{01CC93E3-ECC5-AA44-8BC3-58EE121087E5}"/>
              </a:ext>
            </a:extLst>
          </p:cNvPr>
          <p:cNvSpPr txBox="1">
            <a:spLocks/>
          </p:cNvSpPr>
          <p:nvPr/>
        </p:nvSpPr>
        <p:spPr>
          <a:xfrm>
            <a:off x="899500" y="1136879"/>
            <a:ext cx="4140000" cy="168003"/>
          </a:xfrm>
          <a:prstGeom prst="rect">
            <a:avLst/>
          </a:prstGeom>
          <a:solidFill>
            <a:srgbClr val="58CCFF"/>
          </a:solidFill>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rPr>
              <a:t>FORSCHEN UND LEHREN      </a:t>
            </a:r>
          </a:p>
        </p:txBody>
      </p:sp>
      <p:sp>
        <p:nvSpPr>
          <p:cNvPr id="8" name="Textplatzhalter 10">
            <a:extLst>
              <a:ext uri="{FF2B5EF4-FFF2-40B4-BE49-F238E27FC236}">
                <a16:creationId xmlns:a16="http://schemas.microsoft.com/office/drawing/2014/main" id="{95D9E1A2-59F3-BF49-AC13-789481081E79}"/>
              </a:ext>
            </a:extLst>
          </p:cNvPr>
          <p:cNvSpPr txBox="1">
            <a:spLocks/>
          </p:cNvSpPr>
          <p:nvPr/>
        </p:nvSpPr>
        <p:spPr>
          <a:xfrm>
            <a:off x="907967" y="1559868"/>
            <a:ext cx="4140000" cy="168003"/>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i="0" kern="1200">
                <a:solidFill>
                  <a:srgbClr val="FFC72C"/>
                </a:solidFill>
                <a:latin typeface="Montserrat"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rgbClr val="FFC72C"/>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solidFill>
                  <a:schemeClr val="tx1"/>
                </a:solidFill>
                <a:highlight>
                  <a:srgbClr val="FFC72C"/>
                </a:highlight>
              </a:rPr>
              <a:t>Als </a:t>
            </a:r>
            <a:r>
              <a:rPr lang="de-DE" dirty="0" err="1">
                <a:solidFill>
                  <a:schemeClr val="tx1"/>
                </a:solidFill>
                <a:highlight>
                  <a:srgbClr val="FFC72C"/>
                </a:highlight>
              </a:rPr>
              <a:t>Nachwissenschaftler:in</a:t>
            </a:r>
            <a:endParaRPr lang="de-DE" dirty="0">
              <a:solidFill>
                <a:schemeClr val="tx1"/>
              </a:solidFill>
              <a:highlight>
                <a:srgbClr val="FFC72C"/>
              </a:highlight>
            </a:endParaRPr>
          </a:p>
        </p:txBody>
      </p:sp>
    </p:spTree>
    <p:extLst>
      <p:ext uri="{BB962C8B-B14F-4D97-AF65-F5344CB8AC3E}">
        <p14:creationId xmlns:p14="http://schemas.microsoft.com/office/powerpoint/2010/main" val="7441291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brightnessContrast bright="-7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92F9CDC-68AA-5E41-BFE6-BF7F9C64BA6F}"/>
              </a:ext>
            </a:extLst>
          </p:cNvPr>
          <p:cNvSpPr>
            <a:spLocks noGrp="1"/>
          </p:cNvSpPr>
          <p:nvPr>
            <p:ph type="title"/>
          </p:nvPr>
        </p:nvSpPr>
        <p:spPr>
          <a:xfrm>
            <a:off x="2673694" y="1565821"/>
            <a:ext cx="7900987" cy="2096052"/>
          </a:xfrm>
        </p:spPr>
        <p:txBody>
          <a:bodyPr>
            <a:noAutofit/>
          </a:bodyPr>
          <a:lstStyle/>
          <a:p>
            <a:pPr>
              <a:lnSpc>
                <a:spcPct val="100000"/>
              </a:lnSpc>
            </a:pPr>
            <a:r>
              <a:rPr lang="de-DE" sz="2200" dirty="0"/>
              <a:t>Weitere Informationen zu den Stipendien von Fulbright Germany findest Du unter </a:t>
            </a:r>
            <a:r>
              <a:rPr lang="de-DE" sz="2200" dirty="0">
                <a:solidFill>
                  <a:srgbClr val="003DA5"/>
                </a:solidFill>
                <a:highlight>
                  <a:srgbClr val="FFC72C"/>
                </a:highlight>
                <a:hlinkClick r:id="rId4">
                  <a:extLst>
                    <a:ext uri="{A12FA001-AC4F-418D-AE19-62706E023703}">
                      <ahyp:hlinkClr xmlns:ahyp="http://schemas.microsoft.com/office/drawing/2018/hyperlinkcolor" val="tx"/>
                    </a:ext>
                  </a:extLst>
                </a:hlinkClick>
              </a:rPr>
              <a:t>www.fulbright.de</a:t>
            </a:r>
            <a:br>
              <a:rPr lang="de-DE" sz="2400" dirty="0"/>
            </a:br>
            <a:r>
              <a:rPr lang="de-DE" sz="2400" dirty="0"/>
              <a:t> </a:t>
            </a:r>
            <a:br>
              <a:rPr lang="de-DE" sz="2400" dirty="0"/>
            </a:br>
            <a:r>
              <a:rPr lang="de-DE" sz="2200" dirty="0"/>
              <a:t>Du hast Fragen? </a:t>
            </a:r>
            <a:br>
              <a:rPr lang="de-DE" sz="2200" dirty="0"/>
            </a:br>
            <a:r>
              <a:rPr lang="de-DE" sz="2200" dirty="0"/>
              <a:t>Das Team von Fulbright Germany berät Dich gern.</a:t>
            </a:r>
          </a:p>
        </p:txBody>
      </p:sp>
      <p:sp>
        <p:nvSpPr>
          <p:cNvPr id="2" name="Textplatzhalter 1">
            <a:extLst>
              <a:ext uri="{FF2B5EF4-FFF2-40B4-BE49-F238E27FC236}">
                <a16:creationId xmlns:a16="http://schemas.microsoft.com/office/drawing/2014/main" id="{5535B1B2-4D93-0940-BFD3-47D14245C079}"/>
              </a:ext>
            </a:extLst>
          </p:cNvPr>
          <p:cNvSpPr>
            <a:spLocks noGrp="1"/>
          </p:cNvSpPr>
          <p:nvPr>
            <p:ph type="body" idx="13"/>
          </p:nvPr>
        </p:nvSpPr>
        <p:spPr>
          <a:xfrm>
            <a:off x="2673694" y="4000492"/>
            <a:ext cx="8510867" cy="2608126"/>
          </a:xfrm>
        </p:spPr>
        <p:txBody>
          <a:bodyPr>
            <a:noAutofit/>
          </a:bodyPr>
          <a:lstStyle/>
          <a:p>
            <a:pPr>
              <a:lnSpc>
                <a:spcPct val="120000"/>
              </a:lnSpc>
            </a:pPr>
            <a:r>
              <a:rPr lang="de-DE" b="1" dirty="0"/>
              <a:t>E-Mail: germanprograms@fulbright.de, specialprograms@fulbright.de</a:t>
            </a:r>
            <a:r>
              <a:rPr lang="de-DE" b="1"/>
              <a:t>, </a:t>
            </a:r>
            <a:br>
              <a:rPr lang="de-DE" dirty="0"/>
            </a:br>
            <a:r>
              <a:rPr lang="de-DE" dirty="0"/>
              <a:t>Facebook, Instagram, </a:t>
            </a:r>
            <a:r>
              <a:rPr lang="de-DE" dirty="0" err="1"/>
              <a:t>Linkedin</a:t>
            </a:r>
            <a:r>
              <a:rPr lang="de-DE" dirty="0"/>
              <a:t>: /</a:t>
            </a:r>
            <a:r>
              <a:rPr lang="de-DE" dirty="0" err="1"/>
              <a:t>fulbrightgermany</a:t>
            </a:r>
            <a:br>
              <a:rPr lang="de-DE" dirty="0"/>
            </a:br>
            <a:r>
              <a:rPr lang="de-DE" dirty="0"/>
              <a:t>Twitter: twitter.com/</a:t>
            </a:r>
            <a:r>
              <a:rPr lang="de-DE" dirty="0" err="1"/>
              <a:t>fulbright_de</a:t>
            </a:r>
            <a:endParaRPr lang="de-DE" dirty="0"/>
          </a:p>
          <a:p>
            <a:pPr>
              <a:lnSpc>
                <a:spcPct val="110000"/>
              </a:lnSpc>
            </a:pPr>
            <a:r>
              <a:rPr lang="de-DE" dirty="0"/>
              <a:t>#</a:t>
            </a:r>
            <a:r>
              <a:rPr lang="de-DE" dirty="0" err="1"/>
              <a:t>fulbrightgermany</a:t>
            </a:r>
            <a:r>
              <a:rPr lang="de-DE" dirty="0"/>
              <a:t> #</a:t>
            </a:r>
            <a:r>
              <a:rPr lang="de-DE" dirty="0" err="1"/>
              <a:t>fulbrightstipendium</a:t>
            </a:r>
            <a:endParaRPr lang="de-DE" dirty="0"/>
          </a:p>
        </p:txBody>
      </p:sp>
      <p:sp>
        <p:nvSpPr>
          <p:cNvPr id="6" name="Textfeld 5">
            <a:extLst>
              <a:ext uri="{FF2B5EF4-FFF2-40B4-BE49-F238E27FC236}">
                <a16:creationId xmlns:a16="http://schemas.microsoft.com/office/drawing/2014/main" id="{7D8959C8-75E0-1F4B-91C2-F6FBDC6B8470}"/>
              </a:ext>
            </a:extLst>
          </p:cNvPr>
          <p:cNvSpPr txBox="1"/>
          <p:nvPr/>
        </p:nvSpPr>
        <p:spPr>
          <a:xfrm rot="5400000">
            <a:off x="11106894" y="4947971"/>
            <a:ext cx="1770101" cy="400110"/>
          </a:xfrm>
          <a:prstGeom prst="rect">
            <a:avLst/>
          </a:prstGeom>
          <a:noFill/>
        </p:spPr>
        <p:txBody>
          <a:bodyPr wrap="none" rtlCol="0">
            <a:spAutoFit/>
          </a:bodyPr>
          <a:lstStyle/>
          <a:p>
            <a:pPr algn="r"/>
            <a:r>
              <a:rPr lang="de-DE" sz="1000" dirty="0">
                <a:solidFill>
                  <a:schemeClr val="bg1"/>
                </a:solidFill>
                <a:latin typeface="Montserrat" pitchFamily="2" charset="77"/>
              </a:rPr>
              <a:t>Foto: Fulbright Germany</a:t>
            </a:r>
          </a:p>
          <a:p>
            <a:pPr algn="r"/>
            <a:endParaRPr lang="de-DE" sz="1000" dirty="0">
              <a:solidFill>
                <a:schemeClr val="bg1">
                  <a:lumMod val="75000"/>
                </a:schemeClr>
              </a:solidFill>
              <a:latin typeface="Montserrat" pitchFamily="2" charset="77"/>
            </a:endParaRPr>
          </a:p>
        </p:txBody>
      </p:sp>
    </p:spTree>
    <p:extLst>
      <p:ext uri="{BB962C8B-B14F-4D97-AF65-F5344CB8AC3E}">
        <p14:creationId xmlns:p14="http://schemas.microsoft.com/office/powerpoint/2010/main" val="2925584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1CE7F56-FF13-9F4C-8A41-9EA26E4CB95D}"/>
              </a:ext>
            </a:extLst>
          </p:cNvPr>
          <p:cNvSpPr>
            <a:spLocks noGrp="1"/>
          </p:cNvSpPr>
          <p:nvPr>
            <p:ph type="title"/>
          </p:nvPr>
        </p:nvSpPr>
        <p:spPr>
          <a:xfrm>
            <a:off x="976992" y="2185372"/>
            <a:ext cx="9468866" cy="5362964"/>
          </a:xfrm>
        </p:spPr>
        <p:txBody>
          <a:bodyPr>
            <a:normAutofit/>
          </a:bodyPr>
          <a:lstStyle/>
          <a:p>
            <a:pPr lvl="0">
              <a:lnSpc>
                <a:spcPct val="120000"/>
              </a:lnSpc>
            </a:pPr>
            <a:r>
              <a:rPr lang="de-DE" sz="3600" dirty="0"/>
              <a:t>Fulbright Germany</a:t>
            </a:r>
            <a:br>
              <a:rPr lang="de-DE" dirty="0"/>
            </a:br>
            <a:br>
              <a:rPr lang="de-DE" sz="2000" dirty="0">
                <a:solidFill>
                  <a:srgbClr val="00004B"/>
                </a:solidFill>
              </a:rPr>
            </a:br>
            <a:r>
              <a:rPr lang="de-DE" sz="1800" b="0" dirty="0">
                <a:solidFill>
                  <a:srgbClr val="00A9E0"/>
                </a:solidFill>
              </a:rPr>
              <a:t>Kerstin Klopp-Koch, Special </a:t>
            </a:r>
            <a:r>
              <a:rPr lang="de-DE" sz="1800" b="0" dirty="0" err="1">
                <a:solidFill>
                  <a:srgbClr val="00A9E0"/>
                </a:solidFill>
              </a:rPr>
              <a:t>Programs</a:t>
            </a:r>
            <a:br>
              <a:rPr lang="de-DE" sz="1800" b="0" dirty="0">
                <a:solidFill>
                  <a:srgbClr val="00A9E0"/>
                </a:solidFill>
              </a:rPr>
            </a:br>
            <a:r>
              <a:rPr lang="de-DE" sz="1800" b="0" dirty="0">
                <a:solidFill>
                  <a:srgbClr val="00A9E0"/>
                </a:solidFill>
              </a:rPr>
              <a:t>Sandra Kölling, German </a:t>
            </a:r>
            <a:r>
              <a:rPr lang="de-DE" sz="1800" b="0" dirty="0" err="1">
                <a:solidFill>
                  <a:srgbClr val="00A9E0"/>
                </a:solidFill>
              </a:rPr>
              <a:t>Programs</a:t>
            </a:r>
            <a:br>
              <a:rPr lang="de-DE" sz="1800" b="0" dirty="0">
                <a:solidFill>
                  <a:srgbClr val="00A9E0"/>
                </a:solidFill>
              </a:rPr>
            </a:br>
            <a:r>
              <a:rPr lang="de-DE" sz="1800" b="0" dirty="0">
                <a:solidFill>
                  <a:srgbClr val="00A9E0"/>
                </a:solidFill>
              </a:rPr>
              <a:t>Lisa Lohmann, German </a:t>
            </a:r>
            <a:r>
              <a:rPr lang="de-DE" sz="1800" b="0" dirty="0" err="1">
                <a:solidFill>
                  <a:srgbClr val="00A9E0"/>
                </a:solidFill>
              </a:rPr>
              <a:t>Programs</a:t>
            </a:r>
            <a:br>
              <a:rPr lang="de-DE" sz="1800" b="0" dirty="0">
                <a:solidFill>
                  <a:srgbClr val="00A9E0"/>
                </a:solidFill>
              </a:rPr>
            </a:br>
            <a:r>
              <a:rPr lang="de-DE" sz="1800" b="0" dirty="0">
                <a:solidFill>
                  <a:srgbClr val="00A9E0"/>
                </a:solidFill>
              </a:rPr>
              <a:t>Antje Outhwaite, German </a:t>
            </a:r>
            <a:r>
              <a:rPr lang="de-DE" sz="1800" b="0" dirty="0" err="1">
                <a:solidFill>
                  <a:srgbClr val="00A9E0"/>
                </a:solidFill>
              </a:rPr>
              <a:t>Programs</a:t>
            </a:r>
            <a:br>
              <a:rPr lang="de-DE" sz="1800" b="0" dirty="0">
                <a:solidFill>
                  <a:srgbClr val="00A9E0"/>
                </a:solidFill>
              </a:rPr>
            </a:br>
            <a:r>
              <a:rPr lang="de-DE" sz="1800" b="0" dirty="0">
                <a:solidFill>
                  <a:srgbClr val="00A9E0"/>
                </a:solidFill>
              </a:rPr>
              <a:t>Carolin Weingart-</a:t>
            </a:r>
            <a:r>
              <a:rPr lang="de-DE" sz="1800" b="0" dirty="0" err="1">
                <a:solidFill>
                  <a:srgbClr val="00A9E0"/>
                </a:solidFill>
              </a:rPr>
              <a:t>Ridoutt</a:t>
            </a:r>
            <a:r>
              <a:rPr lang="de-DE" sz="1800" b="0" dirty="0">
                <a:solidFill>
                  <a:srgbClr val="00A9E0"/>
                </a:solidFill>
              </a:rPr>
              <a:t>, Special </a:t>
            </a:r>
            <a:r>
              <a:rPr lang="de-DE" sz="1800" b="0" dirty="0" err="1">
                <a:solidFill>
                  <a:srgbClr val="00A9E0"/>
                </a:solidFill>
              </a:rPr>
              <a:t>Programs</a:t>
            </a:r>
            <a:br>
              <a:rPr lang="de-DE" sz="1800" b="0" dirty="0">
                <a:solidFill>
                  <a:srgbClr val="00A9E0"/>
                </a:solidFill>
              </a:rPr>
            </a:br>
            <a:r>
              <a:rPr lang="de-DE" sz="1800" b="0" dirty="0">
                <a:solidFill>
                  <a:srgbClr val="00A9E0"/>
                </a:solidFill>
              </a:rPr>
              <a:t>Albina Smajli, </a:t>
            </a:r>
            <a:r>
              <a:rPr lang="de-DE" sz="1800" b="0" dirty="0" err="1">
                <a:solidFill>
                  <a:srgbClr val="00A9E0"/>
                </a:solidFill>
              </a:rPr>
              <a:t>Diversity</a:t>
            </a:r>
            <a:r>
              <a:rPr lang="de-DE" sz="1800" b="0" dirty="0">
                <a:solidFill>
                  <a:srgbClr val="00A9E0"/>
                </a:solidFill>
              </a:rPr>
              <a:t> Liaison</a:t>
            </a:r>
            <a:br>
              <a:rPr lang="de-DE" sz="2000" b="0" dirty="0">
                <a:solidFill>
                  <a:srgbClr val="00A9E0"/>
                </a:solidFill>
              </a:rPr>
            </a:br>
            <a:br>
              <a:rPr lang="de-DE" sz="2000" dirty="0"/>
            </a:br>
            <a:br>
              <a:rPr lang="de-DE" sz="2000" b="0" dirty="0"/>
            </a:br>
            <a:endParaRPr lang="de-DE" sz="2000" dirty="0"/>
          </a:p>
        </p:txBody>
      </p:sp>
    </p:spTree>
    <p:extLst>
      <p:ext uri="{BB962C8B-B14F-4D97-AF65-F5344CB8AC3E}">
        <p14:creationId xmlns:p14="http://schemas.microsoft.com/office/powerpoint/2010/main" val="2112642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t="-18000"/>
          </a:stretch>
        </a:blip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92F9CDC-68AA-5E41-BFE6-BF7F9C64BA6F}"/>
              </a:ext>
            </a:extLst>
          </p:cNvPr>
          <p:cNvSpPr>
            <a:spLocks noGrp="1"/>
          </p:cNvSpPr>
          <p:nvPr>
            <p:ph type="title"/>
          </p:nvPr>
        </p:nvSpPr>
        <p:spPr/>
        <p:txBody>
          <a:bodyPr/>
          <a:lstStyle/>
          <a:p>
            <a:r>
              <a:rPr lang="en-US" dirty="0"/>
              <a:t>USA </a:t>
            </a:r>
            <a:r>
              <a:rPr lang="en-US" dirty="0" err="1"/>
              <a:t>erleben</a:t>
            </a:r>
            <a:r>
              <a:rPr lang="en-US" dirty="0"/>
              <a:t>? </a:t>
            </a:r>
            <a:br>
              <a:rPr lang="en-US" dirty="0"/>
            </a:br>
            <a:r>
              <a:rPr lang="en-US" b="0" dirty="0">
                <a:latin typeface="Montserrat Medium" pitchFamily="2" charset="77"/>
              </a:rPr>
              <a:t>Yes, please!</a:t>
            </a:r>
            <a:endParaRPr lang="de-DE" dirty="0"/>
          </a:p>
        </p:txBody>
      </p:sp>
      <p:sp>
        <p:nvSpPr>
          <p:cNvPr id="2" name="Textplatzhalter 1">
            <a:extLst>
              <a:ext uri="{FF2B5EF4-FFF2-40B4-BE49-F238E27FC236}">
                <a16:creationId xmlns:a16="http://schemas.microsoft.com/office/drawing/2014/main" id="{5535B1B2-4D93-0940-BFD3-47D14245C079}"/>
              </a:ext>
            </a:extLst>
          </p:cNvPr>
          <p:cNvSpPr>
            <a:spLocks noGrp="1"/>
          </p:cNvSpPr>
          <p:nvPr>
            <p:ph type="body" idx="13"/>
          </p:nvPr>
        </p:nvSpPr>
        <p:spPr>
          <a:xfrm>
            <a:off x="2676247" y="4348699"/>
            <a:ext cx="6745921" cy="1291687"/>
          </a:xfrm>
        </p:spPr>
        <p:txBody>
          <a:bodyPr/>
          <a:lstStyle/>
          <a:p>
            <a:r>
              <a:rPr lang="de-DE" dirty="0"/>
              <a:t>Informationen zu den Stipendien von Fulbright Germany</a:t>
            </a:r>
          </a:p>
        </p:txBody>
      </p:sp>
      <p:sp>
        <p:nvSpPr>
          <p:cNvPr id="4" name="Textfeld 3">
            <a:extLst>
              <a:ext uri="{FF2B5EF4-FFF2-40B4-BE49-F238E27FC236}">
                <a16:creationId xmlns:a16="http://schemas.microsoft.com/office/drawing/2014/main" id="{5BF7C32D-06CC-304F-916F-3894F0668B89}"/>
              </a:ext>
            </a:extLst>
          </p:cNvPr>
          <p:cNvSpPr txBox="1"/>
          <p:nvPr/>
        </p:nvSpPr>
        <p:spPr>
          <a:xfrm rot="5400000">
            <a:off x="11106894" y="5033695"/>
            <a:ext cx="1770101" cy="400110"/>
          </a:xfrm>
          <a:prstGeom prst="rect">
            <a:avLst/>
          </a:prstGeom>
          <a:noFill/>
        </p:spPr>
        <p:txBody>
          <a:bodyPr wrap="none" rtlCol="0">
            <a:spAutoFit/>
          </a:bodyPr>
          <a:lstStyle/>
          <a:p>
            <a:pPr algn="r"/>
            <a:r>
              <a:rPr lang="de-DE" sz="1000" dirty="0">
                <a:solidFill>
                  <a:schemeClr val="bg1"/>
                </a:solidFill>
                <a:latin typeface="Montserrat" pitchFamily="2" charset="77"/>
              </a:rPr>
              <a:t>Foto: Fulbright Germany</a:t>
            </a:r>
          </a:p>
          <a:p>
            <a:pPr algn="r"/>
            <a:endParaRPr lang="de-DE" sz="1000" dirty="0">
              <a:solidFill>
                <a:schemeClr val="bg1">
                  <a:lumMod val="75000"/>
                </a:schemeClr>
              </a:solidFill>
              <a:latin typeface="Montserrat" pitchFamily="2" charset="77"/>
            </a:endParaRPr>
          </a:p>
        </p:txBody>
      </p:sp>
    </p:spTree>
    <p:extLst>
      <p:ext uri="{BB962C8B-B14F-4D97-AF65-F5344CB8AC3E}">
        <p14:creationId xmlns:p14="http://schemas.microsoft.com/office/powerpoint/2010/main" val="11000353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2B9BAB80-8B8B-F541-A23D-B4C1F5D8068E}"/>
              </a:ext>
            </a:extLst>
          </p:cNvPr>
          <p:cNvSpPr>
            <a:spLocks noGrp="1"/>
          </p:cNvSpPr>
          <p:nvPr>
            <p:ph type="title"/>
          </p:nvPr>
        </p:nvSpPr>
        <p:spPr>
          <a:xfrm>
            <a:off x="899500" y="1330757"/>
            <a:ext cx="6479900" cy="1325563"/>
          </a:xfrm>
        </p:spPr>
        <p:txBody>
          <a:bodyPr/>
          <a:lstStyle/>
          <a:p>
            <a:r>
              <a:rPr lang="de-DE" dirty="0"/>
              <a:t>Über Fulbright Germany</a:t>
            </a:r>
          </a:p>
        </p:txBody>
      </p:sp>
      <p:sp>
        <p:nvSpPr>
          <p:cNvPr id="6" name="Textplatzhalter 5">
            <a:extLst>
              <a:ext uri="{FF2B5EF4-FFF2-40B4-BE49-F238E27FC236}">
                <a16:creationId xmlns:a16="http://schemas.microsoft.com/office/drawing/2014/main" id="{1BEE0B40-2731-4748-B4E8-E93554A671CB}"/>
              </a:ext>
            </a:extLst>
          </p:cNvPr>
          <p:cNvSpPr>
            <a:spLocks noGrp="1"/>
          </p:cNvSpPr>
          <p:nvPr>
            <p:ph type="body" sz="quarter" idx="13"/>
          </p:nvPr>
        </p:nvSpPr>
        <p:spPr>
          <a:xfrm>
            <a:off x="899500" y="2627759"/>
            <a:ext cx="6755969" cy="3610013"/>
          </a:xfrm>
        </p:spPr>
        <p:txBody>
          <a:bodyPr>
            <a:noAutofit/>
          </a:bodyPr>
          <a:lstStyle/>
          <a:p>
            <a:pPr>
              <a:lnSpc>
                <a:spcPct val="150000"/>
              </a:lnSpc>
              <a:buSzPct val="110000"/>
            </a:pPr>
            <a:r>
              <a:rPr lang="de-DE" sz="1400" dirty="0">
                <a:highlight>
                  <a:srgbClr val="FFC72C"/>
                </a:highlight>
              </a:rPr>
              <a:t>Die Deutsch-Amerikanische Fulbright-Kommission (Fulbright Germany)</a:t>
            </a:r>
          </a:p>
          <a:p>
            <a:pPr marL="285750" indent="-285750">
              <a:lnSpc>
                <a:spcPct val="150000"/>
              </a:lnSpc>
              <a:buSzPct val="110000"/>
              <a:buFont typeface="Arial" panose="020B0604020202020204" pitchFamily="34" charset="0"/>
              <a:buChar char="•"/>
            </a:pPr>
            <a:r>
              <a:rPr lang="de-DE" sz="1400" dirty="0"/>
              <a:t>ermöglicht seit 1952 den akademischen und kulturellen Austausch zwischen Deutschland und den USA</a:t>
            </a:r>
          </a:p>
          <a:p>
            <a:pPr marL="285750" indent="-285750">
              <a:lnSpc>
                <a:spcPct val="150000"/>
              </a:lnSpc>
              <a:buSzPct val="110000"/>
              <a:buFont typeface="Arial" panose="020B0604020202020204" pitchFamily="34" charset="0"/>
              <a:buChar char="•"/>
            </a:pPr>
            <a:r>
              <a:rPr lang="de-DE" sz="1400" dirty="0"/>
              <a:t>fördert jährlich bis zu 700 deutsche und amerikanische Studierende, </a:t>
            </a:r>
            <a:r>
              <a:rPr lang="de-DE" sz="1400" dirty="0" err="1"/>
              <a:t>Wissenschaftler:innen</a:t>
            </a:r>
            <a:r>
              <a:rPr lang="de-DE" sz="1400" dirty="0"/>
              <a:t>, </a:t>
            </a:r>
            <a:r>
              <a:rPr lang="de-DE" sz="1400" dirty="0" err="1"/>
              <a:t>Bildungsexpert:innen</a:t>
            </a:r>
            <a:r>
              <a:rPr lang="de-DE" sz="1400" dirty="0"/>
              <a:t> und </a:t>
            </a:r>
            <a:r>
              <a:rPr lang="de-DE" sz="1400" dirty="0" err="1"/>
              <a:t>Journalist:innen</a:t>
            </a:r>
            <a:r>
              <a:rPr lang="de-DE" sz="1400" dirty="0"/>
              <a:t> </a:t>
            </a:r>
          </a:p>
          <a:p>
            <a:pPr marL="285750" indent="-285750">
              <a:lnSpc>
                <a:spcPct val="150000"/>
              </a:lnSpc>
              <a:buSzPct val="110000"/>
              <a:buFont typeface="Arial" panose="020B0604020202020204" pitchFamily="34" charset="0"/>
              <a:buChar char="•"/>
            </a:pPr>
            <a:r>
              <a:rPr lang="de-DE" sz="1400" dirty="0"/>
              <a:t>ist Teil des Fulbright-Programms zwischen den USA und </a:t>
            </a:r>
            <a:r>
              <a:rPr lang="de-DE" sz="1400"/>
              <a:t>über 160 </a:t>
            </a:r>
            <a:r>
              <a:rPr lang="de-DE" sz="1400" dirty="0"/>
              <a:t>Ländern mit einem internationalen Netzwerk an Stipendiat:innen und </a:t>
            </a:r>
            <a:r>
              <a:rPr lang="de-DE" sz="1400" dirty="0" err="1"/>
              <a:t>Alumnae:i</a:t>
            </a:r>
            <a:r>
              <a:rPr lang="de-DE" sz="1400" dirty="0"/>
              <a:t>  </a:t>
            </a:r>
          </a:p>
          <a:p>
            <a:pPr>
              <a:lnSpc>
                <a:spcPct val="120000"/>
              </a:lnSpc>
              <a:spcBef>
                <a:spcPts val="0"/>
              </a:spcBef>
              <a:spcAft>
                <a:spcPts val="600"/>
              </a:spcAft>
            </a:pPr>
            <a:endParaRPr lang="de-DE" sz="1400" dirty="0"/>
          </a:p>
        </p:txBody>
      </p:sp>
      <p:pic>
        <p:nvPicPr>
          <p:cNvPr id="10" name="Bildplatzhalter 9">
            <a:extLst>
              <a:ext uri="{FF2B5EF4-FFF2-40B4-BE49-F238E27FC236}">
                <a16:creationId xmlns:a16="http://schemas.microsoft.com/office/drawing/2014/main" id="{0525C1E8-8CAE-2A43-893A-27689BD04E0F}"/>
              </a:ext>
            </a:extLst>
          </p:cNvPr>
          <p:cNvPicPr>
            <a:picLocks noGrp="1" noChangeAspect="1"/>
          </p:cNvPicPr>
          <p:nvPr>
            <p:ph type="pic" sz="quarter" idx="16"/>
          </p:nvPr>
        </p:nvPicPr>
        <p:blipFill rotWithShape="1">
          <a:blip r:embed="rId2" cstate="screen">
            <a:extLst>
              <a:ext uri="{28A0092B-C50C-407E-A947-70E740481C1C}">
                <a14:useLocalDpi xmlns:a14="http://schemas.microsoft.com/office/drawing/2010/main"/>
              </a:ext>
            </a:extLst>
          </a:blip>
          <a:srcRect t="-42" b="-42"/>
          <a:stretch/>
        </p:blipFill>
        <p:spPr>
          <a:xfrm>
            <a:off x="7970836" y="1330757"/>
            <a:ext cx="3321484" cy="2098243"/>
          </a:xfrm>
        </p:spPr>
      </p:pic>
      <p:pic>
        <p:nvPicPr>
          <p:cNvPr id="13" name="Bildplatzhalter 12">
            <a:extLst>
              <a:ext uri="{FF2B5EF4-FFF2-40B4-BE49-F238E27FC236}">
                <a16:creationId xmlns:a16="http://schemas.microsoft.com/office/drawing/2014/main" id="{BBFAA7ED-95AD-8647-9EAA-68A40ADBB028}"/>
              </a:ext>
            </a:extLst>
          </p:cNvPr>
          <p:cNvPicPr>
            <a:picLocks noGrp="1" noChangeAspect="1"/>
          </p:cNvPicPr>
          <p:nvPr>
            <p:ph type="pic" sz="quarter" idx="17"/>
          </p:nvPr>
        </p:nvPicPr>
        <p:blipFill>
          <a:blip r:embed="rId3"/>
          <a:srcRect t="9373" b="9373"/>
          <a:stretch/>
        </p:blipFill>
        <p:spPr>
          <a:xfrm>
            <a:off x="7970836" y="3859157"/>
            <a:ext cx="3321484" cy="2098243"/>
          </a:xfrm>
        </p:spPr>
      </p:pic>
      <p:sp>
        <p:nvSpPr>
          <p:cNvPr id="15" name="Textfeld 14">
            <a:extLst>
              <a:ext uri="{FF2B5EF4-FFF2-40B4-BE49-F238E27FC236}">
                <a16:creationId xmlns:a16="http://schemas.microsoft.com/office/drawing/2014/main" id="{8012DD51-19D5-9948-93E5-C83266C7E6A7}"/>
              </a:ext>
            </a:extLst>
          </p:cNvPr>
          <p:cNvSpPr txBox="1"/>
          <p:nvPr/>
        </p:nvSpPr>
        <p:spPr>
          <a:xfrm rot="5400000">
            <a:off x="11058805" y="4855463"/>
            <a:ext cx="1866280" cy="400110"/>
          </a:xfrm>
          <a:prstGeom prst="rect">
            <a:avLst/>
          </a:prstGeom>
          <a:noFill/>
        </p:spPr>
        <p:txBody>
          <a:bodyPr wrap="none" rtlCol="0">
            <a:spAutoFit/>
          </a:bodyPr>
          <a:lstStyle/>
          <a:p>
            <a:pPr algn="r"/>
            <a:r>
              <a:rPr lang="de-DE" sz="1000" dirty="0">
                <a:solidFill>
                  <a:schemeClr val="bg1">
                    <a:lumMod val="75000"/>
                  </a:schemeClr>
                </a:solidFill>
                <a:latin typeface="Montserrat" pitchFamily="2" charset="77"/>
              </a:rPr>
              <a:t>Fotos: Fulbright Germany </a:t>
            </a:r>
          </a:p>
          <a:p>
            <a:pPr algn="r"/>
            <a:endParaRPr lang="de-DE" sz="1000" dirty="0">
              <a:solidFill>
                <a:schemeClr val="bg1">
                  <a:lumMod val="75000"/>
                </a:schemeClr>
              </a:solidFill>
              <a:latin typeface="Montserrat" pitchFamily="2" charset="77"/>
            </a:endParaRPr>
          </a:p>
        </p:txBody>
      </p:sp>
      <p:sp>
        <p:nvSpPr>
          <p:cNvPr id="17" name="Textplatzhalter 5">
            <a:extLst>
              <a:ext uri="{FF2B5EF4-FFF2-40B4-BE49-F238E27FC236}">
                <a16:creationId xmlns:a16="http://schemas.microsoft.com/office/drawing/2014/main" id="{A65D0D6E-90F9-AC4A-9159-B095A1514B70}"/>
              </a:ext>
            </a:extLst>
          </p:cNvPr>
          <p:cNvSpPr txBox="1">
            <a:spLocks/>
          </p:cNvSpPr>
          <p:nvPr/>
        </p:nvSpPr>
        <p:spPr>
          <a:xfrm>
            <a:off x="899399" y="3357152"/>
            <a:ext cx="6571867" cy="2875287"/>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endParaRPr lang="de-DE" sz="2200" dirty="0"/>
          </a:p>
          <a:p>
            <a:pPr marL="457200" indent="-457200">
              <a:lnSpc>
                <a:spcPct val="150000"/>
              </a:lnSpc>
              <a:buFont typeface="Arial" panose="020B0604020202020204" pitchFamily="34" charset="0"/>
              <a:buChar char="•"/>
            </a:pPr>
            <a:endParaRPr lang="de-DE" dirty="0"/>
          </a:p>
        </p:txBody>
      </p:sp>
    </p:spTree>
    <p:extLst>
      <p:ext uri="{BB962C8B-B14F-4D97-AF65-F5344CB8AC3E}">
        <p14:creationId xmlns:p14="http://schemas.microsoft.com/office/powerpoint/2010/main" val="936685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89B8C1C4-FBDC-0640-B2FE-71E6452AF22B}"/>
              </a:ext>
            </a:extLst>
          </p:cNvPr>
          <p:cNvSpPr>
            <a:spLocks noGrp="1"/>
          </p:cNvSpPr>
          <p:nvPr>
            <p:ph type="title"/>
          </p:nvPr>
        </p:nvSpPr>
        <p:spPr>
          <a:xfrm>
            <a:off x="5582652" y="1083076"/>
            <a:ext cx="5709948" cy="1767472"/>
          </a:xfrm>
        </p:spPr>
        <p:txBody>
          <a:bodyPr>
            <a:noAutofit/>
          </a:bodyPr>
          <a:lstStyle/>
          <a:p>
            <a:pPr>
              <a:lnSpc>
                <a:spcPct val="100000"/>
              </a:lnSpc>
            </a:pPr>
            <a:r>
              <a:rPr lang="de-DE" dirty="0"/>
              <a:t>Mit Fulbright Germany</a:t>
            </a:r>
          </a:p>
        </p:txBody>
      </p:sp>
      <p:sp>
        <p:nvSpPr>
          <p:cNvPr id="10" name="Textfeld 9">
            <a:extLst>
              <a:ext uri="{FF2B5EF4-FFF2-40B4-BE49-F238E27FC236}">
                <a16:creationId xmlns:a16="http://schemas.microsoft.com/office/drawing/2014/main" id="{332C8EC3-6882-584A-B1D5-49EC9A31CCA9}"/>
              </a:ext>
            </a:extLst>
          </p:cNvPr>
          <p:cNvSpPr txBox="1"/>
          <p:nvPr/>
        </p:nvSpPr>
        <p:spPr>
          <a:xfrm rot="5400000">
            <a:off x="-778764" y="4945922"/>
            <a:ext cx="1803764" cy="400110"/>
          </a:xfrm>
          <a:prstGeom prst="rect">
            <a:avLst/>
          </a:prstGeom>
          <a:noFill/>
        </p:spPr>
        <p:txBody>
          <a:bodyPr wrap="none" rtlCol="0">
            <a:spAutoFit/>
          </a:bodyPr>
          <a:lstStyle/>
          <a:p>
            <a:pPr algn="r"/>
            <a:r>
              <a:rPr lang="de-DE" sz="1000" dirty="0">
                <a:solidFill>
                  <a:schemeClr val="bg1">
                    <a:lumMod val="75000"/>
                  </a:schemeClr>
                </a:solidFill>
                <a:latin typeface="Montserrat" pitchFamily="2" charset="77"/>
              </a:rPr>
              <a:t>Foto: Fulbright Germany </a:t>
            </a:r>
          </a:p>
          <a:p>
            <a:pPr algn="r"/>
            <a:endParaRPr lang="de-DE" sz="1000" dirty="0">
              <a:solidFill>
                <a:schemeClr val="bg1">
                  <a:lumMod val="75000"/>
                </a:schemeClr>
              </a:solidFill>
              <a:latin typeface="Montserrat" pitchFamily="2" charset="77"/>
            </a:endParaRPr>
          </a:p>
        </p:txBody>
      </p:sp>
      <p:sp>
        <p:nvSpPr>
          <p:cNvPr id="13" name="Inhaltsplatzhalter 6">
            <a:extLst>
              <a:ext uri="{FF2B5EF4-FFF2-40B4-BE49-F238E27FC236}">
                <a16:creationId xmlns:a16="http://schemas.microsoft.com/office/drawing/2014/main" id="{B9101E63-2D35-884F-8663-754035C6177B}"/>
              </a:ext>
            </a:extLst>
          </p:cNvPr>
          <p:cNvSpPr txBox="1">
            <a:spLocks/>
          </p:cNvSpPr>
          <p:nvPr/>
        </p:nvSpPr>
        <p:spPr>
          <a:xfrm>
            <a:off x="6251949" y="2603807"/>
            <a:ext cx="5381251" cy="511944"/>
          </a:xfrm>
          <a:prstGeom prst="rect">
            <a:avLst/>
          </a:prstGeom>
        </p:spPr>
        <p:txBody>
          <a:bodyPr vert="horz" lIns="0" tIns="0" rIns="0" bIns="0" rtlCol="0" anchor="ctr" anchorCtr="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de-DE" sz="7200" b="1" dirty="0">
                <a:solidFill>
                  <a:srgbClr val="000000"/>
                </a:solidFill>
                <a:latin typeface="Montserrat SemiBold" pitchFamily="2" charset="77"/>
              </a:rPr>
              <a:t>ein bis zwei Semester in den USA studieren</a:t>
            </a:r>
          </a:p>
          <a:p>
            <a:pPr marL="0" indent="0">
              <a:lnSpc>
                <a:spcPct val="100000"/>
              </a:lnSpc>
              <a:buFont typeface="Arial" panose="020B0604020202020204" pitchFamily="34" charset="0"/>
              <a:buNone/>
            </a:pPr>
            <a:r>
              <a:rPr lang="de-DE" sz="1800" b="1" dirty="0">
                <a:solidFill>
                  <a:srgbClr val="000000"/>
                </a:solidFill>
                <a:latin typeface="Montserrat SemiBold" pitchFamily="2" charset="77"/>
              </a:rPr>
              <a:t> </a:t>
            </a:r>
          </a:p>
        </p:txBody>
      </p:sp>
      <p:pic>
        <p:nvPicPr>
          <p:cNvPr id="14" name="Grafik 13">
            <a:extLst>
              <a:ext uri="{FF2B5EF4-FFF2-40B4-BE49-F238E27FC236}">
                <a16:creationId xmlns:a16="http://schemas.microsoft.com/office/drawing/2014/main" id="{65CEA361-031D-CE4F-8DC2-B06A3D7D1B64}"/>
              </a:ext>
            </a:extLst>
          </p:cNvPr>
          <p:cNvPicPr>
            <a:picLocks noChangeAspect="1"/>
          </p:cNvPicPr>
          <p:nvPr/>
        </p:nvPicPr>
        <p:blipFill>
          <a:blip r:embed="rId2"/>
          <a:srcRect/>
          <a:stretch/>
        </p:blipFill>
        <p:spPr>
          <a:xfrm>
            <a:off x="5582652" y="2585954"/>
            <a:ext cx="425848" cy="425848"/>
          </a:xfrm>
          <a:prstGeom prst="rect">
            <a:avLst/>
          </a:prstGeom>
        </p:spPr>
      </p:pic>
      <p:sp>
        <p:nvSpPr>
          <p:cNvPr id="15" name="Inhaltsplatzhalter 6">
            <a:extLst>
              <a:ext uri="{FF2B5EF4-FFF2-40B4-BE49-F238E27FC236}">
                <a16:creationId xmlns:a16="http://schemas.microsoft.com/office/drawing/2014/main" id="{0EDA2390-352F-AD43-B119-BDB54F205EB0}"/>
              </a:ext>
            </a:extLst>
          </p:cNvPr>
          <p:cNvSpPr txBox="1">
            <a:spLocks/>
          </p:cNvSpPr>
          <p:nvPr/>
        </p:nvSpPr>
        <p:spPr>
          <a:xfrm>
            <a:off x="6251949" y="3278294"/>
            <a:ext cx="5255322" cy="511943"/>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spcAft>
                <a:spcPts val="600"/>
              </a:spcAft>
              <a:buNone/>
            </a:pPr>
            <a:r>
              <a:rPr lang="de-DE" sz="1800" b="1" dirty="0">
                <a:solidFill>
                  <a:srgbClr val="000000"/>
                </a:solidFill>
                <a:latin typeface="Montserrat SemiBold" pitchFamily="2" charset="77"/>
              </a:rPr>
              <a:t>an einem Sommerstudienprogramm in den USA teilnehmen</a:t>
            </a:r>
          </a:p>
        </p:txBody>
      </p:sp>
      <p:sp>
        <p:nvSpPr>
          <p:cNvPr id="17" name="Inhaltsplatzhalter 6">
            <a:extLst>
              <a:ext uri="{FF2B5EF4-FFF2-40B4-BE49-F238E27FC236}">
                <a16:creationId xmlns:a16="http://schemas.microsoft.com/office/drawing/2014/main" id="{691E7E29-533C-EA4D-AE51-4D10D6128624}"/>
              </a:ext>
            </a:extLst>
          </p:cNvPr>
          <p:cNvSpPr txBox="1">
            <a:spLocks/>
          </p:cNvSpPr>
          <p:nvPr/>
        </p:nvSpPr>
        <p:spPr>
          <a:xfrm>
            <a:off x="6251949" y="3939539"/>
            <a:ext cx="5255322" cy="511943"/>
          </a:xfrm>
          <a:prstGeom prst="rect">
            <a:avLst/>
          </a:prstGeom>
        </p:spPr>
        <p:txBody>
          <a:bodyPr vert="horz" lIns="0" tIns="0" rIns="0" bIns="0" rtlCol="0" anchor="ctr" anchorCtr="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de-DE" sz="1800" b="1" dirty="0">
                <a:solidFill>
                  <a:srgbClr val="000000"/>
                </a:solidFill>
                <a:latin typeface="Montserrat SemiBold" pitchFamily="2" charset="77"/>
              </a:rPr>
              <a:t>in den USA forschen oder lehren</a:t>
            </a:r>
          </a:p>
        </p:txBody>
      </p:sp>
      <p:sp>
        <p:nvSpPr>
          <p:cNvPr id="19" name="Inhaltsplatzhalter 6">
            <a:extLst>
              <a:ext uri="{FF2B5EF4-FFF2-40B4-BE49-F238E27FC236}">
                <a16:creationId xmlns:a16="http://schemas.microsoft.com/office/drawing/2014/main" id="{4B0A6CA0-1F64-5E46-9F46-FCE824311E8B}"/>
              </a:ext>
            </a:extLst>
          </p:cNvPr>
          <p:cNvSpPr txBox="1">
            <a:spLocks/>
          </p:cNvSpPr>
          <p:nvPr/>
        </p:nvSpPr>
        <p:spPr>
          <a:xfrm>
            <a:off x="6251949" y="5076578"/>
            <a:ext cx="5255322" cy="511944"/>
          </a:xfrm>
          <a:prstGeom prst="rect">
            <a:avLst/>
          </a:prstGeom>
        </p:spPr>
        <p:txBody>
          <a:bodyPr vert="horz"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de-DE" sz="1800" b="1" dirty="0">
              <a:latin typeface="Montserrat SemiBold" pitchFamily="2" charset="77"/>
            </a:endParaRPr>
          </a:p>
        </p:txBody>
      </p:sp>
      <p:pic>
        <p:nvPicPr>
          <p:cNvPr id="21" name="Grafik 20">
            <a:extLst>
              <a:ext uri="{FF2B5EF4-FFF2-40B4-BE49-F238E27FC236}">
                <a16:creationId xmlns:a16="http://schemas.microsoft.com/office/drawing/2014/main" id="{8E0D3268-AF7D-BD46-8ADF-BB415A23C4DC}"/>
              </a:ext>
            </a:extLst>
          </p:cNvPr>
          <p:cNvPicPr>
            <a:picLocks noChangeAspect="1"/>
          </p:cNvPicPr>
          <p:nvPr/>
        </p:nvPicPr>
        <p:blipFill>
          <a:blip r:embed="rId2"/>
          <a:srcRect/>
          <a:stretch/>
        </p:blipFill>
        <p:spPr>
          <a:xfrm>
            <a:off x="5582652" y="3305793"/>
            <a:ext cx="425849" cy="425849"/>
          </a:xfrm>
          <a:prstGeom prst="rect">
            <a:avLst/>
          </a:prstGeom>
        </p:spPr>
      </p:pic>
      <p:pic>
        <p:nvPicPr>
          <p:cNvPr id="22" name="Grafik 21">
            <a:extLst>
              <a:ext uri="{FF2B5EF4-FFF2-40B4-BE49-F238E27FC236}">
                <a16:creationId xmlns:a16="http://schemas.microsoft.com/office/drawing/2014/main" id="{39A45EC0-1FD9-1A46-BD31-870B8CC65AB0}"/>
              </a:ext>
            </a:extLst>
          </p:cNvPr>
          <p:cNvPicPr>
            <a:picLocks noChangeAspect="1"/>
          </p:cNvPicPr>
          <p:nvPr/>
        </p:nvPicPr>
        <p:blipFill>
          <a:blip r:embed="rId2"/>
          <a:srcRect/>
          <a:stretch/>
        </p:blipFill>
        <p:spPr>
          <a:xfrm>
            <a:off x="5582652" y="4025633"/>
            <a:ext cx="425850" cy="425850"/>
          </a:xfrm>
          <a:prstGeom prst="rect">
            <a:avLst/>
          </a:prstGeom>
        </p:spPr>
      </p:pic>
      <p:sp>
        <p:nvSpPr>
          <p:cNvPr id="16" name="Titel 6">
            <a:extLst>
              <a:ext uri="{FF2B5EF4-FFF2-40B4-BE49-F238E27FC236}">
                <a16:creationId xmlns:a16="http://schemas.microsoft.com/office/drawing/2014/main" id="{2E05997D-0AB0-054A-AB9B-7BA42B871F9B}"/>
              </a:ext>
            </a:extLst>
          </p:cNvPr>
          <p:cNvSpPr txBox="1">
            <a:spLocks/>
          </p:cNvSpPr>
          <p:nvPr/>
        </p:nvSpPr>
        <p:spPr>
          <a:xfrm>
            <a:off x="5582652" y="4734540"/>
            <a:ext cx="5709948" cy="1293613"/>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b="1" i="0" kern="1200">
                <a:solidFill>
                  <a:srgbClr val="292929"/>
                </a:solidFill>
                <a:latin typeface="Montserrat" pitchFamily="2" charset="77"/>
                <a:ea typeface="+mj-ea"/>
                <a:cs typeface="+mj-cs"/>
              </a:defRPr>
            </a:lvl1pPr>
          </a:lstStyle>
          <a:p>
            <a:pPr>
              <a:lnSpc>
                <a:spcPct val="120000"/>
              </a:lnSpc>
              <a:spcAft>
                <a:spcPts val="600"/>
              </a:spcAft>
            </a:pPr>
            <a:r>
              <a:rPr lang="de-DE" sz="1600" dirty="0"/>
              <a:t>Fulbright Germany bietet Stipendien </a:t>
            </a:r>
            <a:r>
              <a:rPr lang="de-DE" sz="1600" dirty="0" err="1"/>
              <a:t>für</a:t>
            </a:r>
            <a:r>
              <a:rPr lang="de-DE" sz="1600" dirty="0"/>
              <a:t> deutsche Studierende im Bachelor- und Masterstudium sowie </a:t>
            </a:r>
            <a:r>
              <a:rPr lang="de-DE" sz="1600" dirty="0" err="1"/>
              <a:t>für</a:t>
            </a:r>
            <a:r>
              <a:rPr lang="de-DE" sz="1600" dirty="0"/>
              <a:t> </a:t>
            </a:r>
            <a:r>
              <a:rPr lang="de-DE" sz="1600" dirty="0" err="1"/>
              <a:t>Doktorand:innen</a:t>
            </a:r>
            <a:r>
              <a:rPr lang="de-DE" sz="1600" dirty="0"/>
              <a:t>, </a:t>
            </a:r>
            <a:r>
              <a:rPr lang="de-DE" sz="1600" dirty="0" err="1"/>
              <a:t>Postdocs</a:t>
            </a:r>
            <a:r>
              <a:rPr lang="de-DE" sz="1600" dirty="0"/>
              <a:t> und </a:t>
            </a:r>
            <a:r>
              <a:rPr lang="de-DE" sz="1600" dirty="0" err="1"/>
              <a:t>Professor:innen</a:t>
            </a:r>
            <a:r>
              <a:rPr lang="de-DE" sz="1600" dirty="0"/>
              <a:t>.</a:t>
            </a:r>
          </a:p>
          <a:p>
            <a:pPr>
              <a:lnSpc>
                <a:spcPct val="120000"/>
              </a:lnSpc>
              <a:spcAft>
                <a:spcPts val="600"/>
              </a:spcAft>
            </a:pPr>
            <a:endParaRPr lang="de-DE" sz="1600" dirty="0"/>
          </a:p>
        </p:txBody>
      </p:sp>
      <p:sp>
        <p:nvSpPr>
          <p:cNvPr id="4" name="Bildplatzhalter 3">
            <a:extLst>
              <a:ext uri="{FF2B5EF4-FFF2-40B4-BE49-F238E27FC236}">
                <a16:creationId xmlns:a16="http://schemas.microsoft.com/office/drawing/2014/main" id="{77E6748C-2B06-41A0-B14C-80AC216DFC07}"/>
              </a:ext>
            </a:extLst>
          </p:cNvPr>
          <p:cNvSpPr>
            <a:spLocks noGrp="1"/>
          </p:cNvSpPr>
          <p:nvPr>
            <p:ph type="pic" sz="quarter" idx="14"/>
          </p:nvPr>
        </p:nvSpPr>
        <p:spPr/>
        <p:txBody>
          <a:bodyPr/>
          <a:lstStyle/>
          <a:p>
            <a:endParaRPr lang="de-DE"/>
          </a:p>
        </p:txBody>
      </p:sp>
      <p:pic>
        <p:nvPicPr>
          <p:cNvPr id="5" name="Grafik 4">
            <a:extLst>
              <a:ext uri="{FF2B5EF4-FFF2-40B4-BE49-F238E27FC236}">
                <a16:creationId xmlns:a16="http://schemas.microsoft.com/office/drawing/2014/main" id="{2202F835-0B9C-4601-A1B0-3157D18C467A}"/>
              </a:ext>
            </a:extLst>
          </p:cNvPr>
          <p:cNvPicPr>
            <a:picLocks noChangeAspect="1"/>
          </p:cNvPicPr>
          <p:nvPr/>
        </p:nvPicPr>
        <p:blipFill>
          <a:blip r:embed="rId3"/>
          <a:stretch>
            <a:fillRect/>
          </a:stretch>
        </p:blipFill>
        <p:spPr>
          <a:xfrm>
            <a:off x="909801" y="1556935"/>
            <a:ext cx="4043199" cy="4019112"/>
          </a:xfrm>
          <a:prstGeom prst="rect">
            <a:avLst/>
          </a:prstGeom>
        </p:spPr>
      </p:pic>
    </p:spTree>
    <p:extLst>
      <p:ext uri="{BB962C8B-B14F-4D97-AF65-F5344CB8AC3E}">
        <p14:creationId xmlns:p14="http://schemas.microsoft.com/office/powerpoint/2010/main" val="510319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a:extLst>
              <a:ext uri="{FF2B5EF4-FFF2-40B4-BE49-F238E27FC236}">
                <a16:creationId xmlns:a16="http://schemas.microsoft.com/office/drawing/2014/main" id="{3CBDD547-1522-A74F-A544-75ECAE721709}"/>
              </a:ext>
            </a:extLst>
          </p:cNvPr>
          <p:cNvPicPr>
            <a:picLocks noGrp="1" noChangeAspect="1"/>
          </p:cNvPicPr>
          <p:nvPr>
            <p:ph type="pic" sz="quarter" idx="14"/>
          </p:nvPr>
        </p:nvPicPr>
        <p:blipFill>
          <a:blip r:embed="rId2"/>
          <a:srcRect l="13653" r="13653"/>
          <a:stretch/>
        </p:blipFill>
        <p:spPr>
          <a:xfrm>
            <a:off x="0" y="1521813"/>
            <a:ext cx="4051643" cy="4180144"/>
          </a:xfrm>
        </p:spPr>
      </p:pic>
      <p:sp>
        <p:nvSpPr>
          <p:cNvPr id="12" name="Titel 4">
            <a:extLst>
              <a:ext uri="{FF2B5EF4-FFF2-40B4-BE49-F238E27FC236}">
                <a16:creationId xmlns:a16="http://schemas.microsoft.com/office/drawing/2014/main" id="{F709535F-35C2-0849-884E-97ECF56B87CE}"/>
              </a:ext>
            </a:extLst>
          </p:cNvPr>
          <p:cNvSpPr>
            <a:spLocks noGrp="1"/>
          </p:cNvSpPr>
          <p:nvPr>
            <p:ph type="title"/>
          </p:nvPr>
        </p:nvSpPr>
        <p:spPr>
          <a:xfrm>
            <a:off x="4563122" y="687503"/>
            <a:ext cx="7197708" cy="1003176"/>
          </a:xfrm>
        </p:spPr>
        <p:txBody>
          <a:bodyPr>
            <a:normAutofit/>
          </a:bodyPr>
          <a:lstStyle/>
          <a:p>
            <a:r>
              <a:rPr lang="de-DE" sz="3200" dirty="0"/>
              <a:t>Was Fulbright Germany Stipendiat:innen bietet </a:t>
            </a:r>
          </a:p>
        </p:txBody>
      </p:sp>
      <p:sp>
        <p:nvSpPr>
          <p:cNvPr id="13" name="Textplatzhalter 5">
            <a:extLst>
              <a:ext uri="{FF2B5EF4-FFF2-40B4-BE49-F238E27FC236}">
                <a16:creationId xmlns:a16="http://schemas.microsoft.com/office/drawing/2014/main" id="{C3800E45-3CF9-AF44-BE9A-A816AE779C71}"/>
              </a:ext>
            </a:extLst>
          </p:cNvPr>
          <p:cNvSpPr>
            <a:spLocks noGrp="1"/>
          </p:cNvSpPr>
          <p:nvPr>
            <p:ph type="body" sz="quarter" idx="13"/>
          </p:nvPr>
        </p:nvSpPr>
        <p:spPr>
          <a:xfrm>
            <a:off x="4151327" y="1784412"/>
            <a:ext cx="7901126" cy="4386085"/>
          </a:xfrm>
        </p:spPr>
        <p:txBody>
          <a:bodyPr>
            <a:noAutofit/>
          </a:bodyPr>
          <a:lstStyle/>
          <a:p>
            <a:pPr marL="457200" indent="-457200">
              <a:lnSpc>
                <a:spcPct val="100000"/>
              </a:lnSpc>
              <a:buFont typeface="Arial" panose="020B0604020202020204" pitchFamily="34" charset="0"/>
              <a:buChar char="•"/>
            </a:pPr>
            <a:endParaRPr lang="de-DE" sz="1800" dirty="0"/>
          </a:p>
          <a:p>
            <a:pPr marL="457200" indent="-457200">
              <a:lnSpc>
                <a:spcPct val="100000"/>
              </a:lnSpc>
              <a:buFont typeface="Arial" panose="020B0604020202020204" pitchFamily="34" charset="0"/>
              <a:buChar char="•"/>
            </a:pPr>
            <a:r>
              <a:rPr lang="de-DE" sz="1800" dirty="0"/>
              <a:t>Unterstützung durch Fulbright Germany in der Vorbereitung auf den Stipendienaufenthalt in den USA</a:t>
            </a:r>
          </a:p>
          <a:p>
            <a:pPr marL="457200" indent="-457200">
              <a:lnSpc>
                <a:spcPct val="100000"/>
              </a:lnSpc>
              <a:buFont typeface="Arial" panose="020B0604020202020204" pitchFamily="34" charset="0"/>
              <a:buChar char="•"/>
            </a:pPr>
            <a:r>
              <a:rPr lang="de-DE" sz="1800" dirty="0"/>
              <a:t>(Anteilige) Finanzierung des Aufenthaltes in den USA </a:t>
            </a:r>
          </a:p>
          <a:p>
            <a:pPr marL="457200" indent="-457200">
              <a:lnSpc>
                <a:spcPct val="100000"/>
              </a:lnSpc>
              <a:buFont typeface="Arial" panose="020B0604020202020204" pitchFamily="34" charset="0"/>
              <a:buChar char="•"/>
            </a:pPr>
            <a:r>
              <a:rPr lang="de-DE" sz="1800" dirty="0"/>
              <a:t>Betreuung vor Ort in den USA</a:t>
            </a:r>
          </a:p>
          <a:p>
            <a:pPr marL="457200" indent="-457200">
              <a:lnSpc>
                <a:spcPct val="100000"/>
              </a:lnSpc>
              <a:buFont typeface="Arial" panose="020B0604020202020204" pitchFamily="34" charset="0"/>
              <a:buChar char="•"/>
            </a:pPr>
            <a:r>
              <a:rPr lang="de-DE" sz="1800" dirty="0"/>
              <a:t>Erfahrungen gewinnen im Leben on und off </a:t>
            </a:r>
            <a:r>
              <a:rPr lang="de-DE" sz="1800" dirty="0" err="1"/>
              <a:t>campus</a:t>
            </a:r>
            <a:endParaRPr lang="de-DE" sz="1800" dirty="0"/>
          </a:p>
          <a:p>
            <a:pPr marL="457200" indent="-457200">
              <a:lnSpc>
                <a:spcPct val="100000"/>
              </a:lnSpc>
              <a:buFont typeface="Arial" panose="020B0604020202020204" pitchFamily="34" charset="0"/>
              <a:buChar char="•"/>
            </a:pPr>
            <a:r>
              <a:rPr lang="de-DE" sz="1800" dirty="0"/>
              <a:t>Erweiterung der Fach- und Sprachkenntnisse und interkulturellen Kompetenzen</a:t>
            </a:r>
          </a:p>
          <a:p>
            <a:pPr marL="457200" indent="-457200">
              <a:lnSpc>
                <a:spcPct val="100000"/>
              </a:lnSpc>
              <a:buFont typeface="Arial" panose="020B0604020202020204" pitchFamily="34" charset="0"/>
              <a:buChar char="•"/>
            </a:pPr>
            <a:r>
              <a:rPr lang="de-DE" sz="1800" dirty="0"/>
              <a:t>Ausbau der akademischen Kontakte</a:t>
            </a:r>
          </a:p>
          <a:p>
            <a:pPr marL="457200" indent="-457200">
              <a:lnSpc>
                <a:spcPct val="100000"/>
              </a:lnSpc>
              <a:buFont typeface="Arial" panose="020B0604020202020204" pitchFamily="34" charset="0"/>
              <a:buChar char="•"/>
            </a:pPr>
            <a:r>
              <a:rPr lang="de-DE" sz="1800" dirty="0"/>
              <a:t>Teilnahme an Fulbright Events</a:t>
            </a:r>
          </a:p>
          <a:p>
            <a:pPr marL="457200" indent="-457200">
              <a:lnSpc>
                <a:spcPct val="100000"/>
              </a:lnSpc>
              <a:buFont typeface="Arial" panose="020B0604020202020204" pitchFamily="34" charset="0"/>
              <a:buChar char="•"/>
            </a:pPr>
            <a:r>
              <a:rPr lang="de-DE" sz="1800" dirty="0"/>
              <a:t>Aufnahme in das internationale </a:t>
            </a:r>
            <a:r>
              <a:rPr lang="de-DE" sz="1800" dirty="0" err="1"/>
              <a:t>Fulbright-Alumni:ae-Netzwerk</a:t>
            </a:r>
            <a:endParaRPr lang="de-DE" sz="1800" dirty="0"/>
          </a:p>
        </p:txBody>
      </p:sp>
      <p:sp>
        <p:nvSpPr>
          <p:cNvPr id="14" name="Textfeld 13">
            <a:extLst>
              <a:ext uri="{FF2B5EF4-FFF2-40B4-BE49-F238E27FC236}">
                <a16:creationId xmlns:a16="http://schemas.microsoft.com/office/drawing/2014/main" id="{A6B1677E-B463-E140-A207-1133213B3E54}"/>
              </a:ext>
            </a:extLst>
          </p:cNvPr>
          <p:cNvSpPr txBox="1"/>
          <p:nvPr/>
        </p:nvSpPr>
        <p:spPr>
          <a:xfrm rot="5400000">
            <a:off x="11039159" y="5644309"/>
            <a:ext cx="1770101" cy="400110"/>
          </a:xfrm>
          <a:prstGeom prst="rect">
            <a:avLst/>
          </a:prstGeom>
          <a:noFill/>
        </p:spPr>
        <p:txBody>
          <a:bodyPr wrap="none" rtlCol="0">
            <a:spAutoFit/>
          </a:bodyPr>
          <a:lstStyle/>
          <a:p>
            <a:pPr algn="r"/>
            <a:r>
              <a:rPr lang="de-DE" sz="1000" dirty="0">
                <a:solidFill>
                  <a:schemeClr val="bg1">
                    <a:lumMod val="75000"/>
                  </a:schemeClr>
                </a:solidFill>
                <a:latin typeface="Montserrat" pitchFamily="2" charset="77"/>
              </a:rPr>
              <a:t>Foto: Fulbright Germany</a:t>
            </a:r>
          </a:p>
          <a:p>
            <a:pPr algn="r"/>
            <a:endParaRPr lang="de-DE" sz="1000" dirty="0">
              <a:solidFill>
                <a:schemeClr val="bg1">
                  <a:lumMod val="75000"/>
                </a:schemeClr>
              </a:solidFill>
              <a:latin typeface="Montserrat" pitchFamily="2" charset="77"/>
            </a:endParaRPr>
          </a:p>
        </p:txBody>
      </p:sp>
    </p:spTree>
    <p:extLst>
      <p:ext uri="{BB962C8B-B14F-4D97-AF65-F5344CB8AC3E}">
        <p14:creationId xmlns:p14="http://schemas.microsoft.com/office/powerpoint/2010/main" val="1298725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8898711-E6F1-7949-8A6B-6C6E5C5EFAEE}"/>
              </a:ext>
            </a:extLst>
          </p:cNvPr>
          <p:cNvSpPr>
            <a:spLocks noGrp="1"/>
          </p:cNvSpPr>
          <p:nvPr>
            <p:ph type="title"/>
          </p:nvPr>
        </p:nvSpPr>
        <p:spPr>
          <a:xfrm>
            <a:off x="899400" y="1395903"/>
            <a:ext cx="10393200" cy="757897"/>
          </a:xfrm>
        </p:spPr>
        <p:txBody>
          <a:bodyPr/>
          <a:lstStyle/>
          <a:p>
            <a:r>
              <a:rPr lang="de-DE" dirty="0"/>
              <a:t>Fulbright-Stipendienfinder</a:t>
            </a:r>
            <a:endParaRPr lang="de-DE" sz="2200" dirty="0"/>
          </a:p>
        </p:txBody>
      </p:sp>
      <p:sp>
        <p:nvSpPr>
          <p:cNvPr id="8" name="Textplatzhalter 7">
            <a:extLst>
              <a:ext uri="{FF2B5EF4-FFF2-40B4-BE49-F238E27FC236}">
                <a16:creationId xmlns:a16="http://schemas.microsoft.com/office/drawing/2014/main" id="{AD4655FA-4CC7-3946-974E-BF11A19A073A}"/>
              </a:ext>
            </a:extLst>
          </p:cNvPr>
          <p:cNvSpPr>
            <a:spLocks noGrp="1"/>
          </p:cNvSpPr>
          <p:nvPr>
            <p:ph type="body" sz="quarter" idx="13"/>
          </p:nvPr>
        </p:nvSpPr>
        <p:spPr>
          <a:xfrm>
            <a:off x="900442" y="3261475"/>
            <a:ext cx="10393199" cy="1864804"/>
          </a:xfrm>
        </p:spPr>
        <p:txBody>
          <a:bodyPr rIns="180000" numCol="2" spcCol="180000">
            <a:noAutofit/>
          </a:bodyPr>
          <a:lstStyle/>
          <a:p>
            <a:pPr marL="285750" indent="-285750">
              <a:lnSpc>
                <a:spcPct val="120000"/>
              </a:lnSpc>
              <a:spcBef>
                <a:spcPts val="600"/>
              </a:spcBef>
              <a:buFont typeface="Arial" panose="020B0604020202020204" pitchFamily="34" charset="0"/>
              <a:buChar char="•"/>
            </a:pPr>
            <a:r>
              <a:rPr lang="de-DE" sz="1400" dirty="0"/>
              <a:t>Reisestipendium (ein oder zwei Semester)</a:t>
            </a:r>
          </a:p>
          <a:p>
            <a:pPr marL="285750" indent="-285750">
              <a:lnSpc>
                <a:spcPct val="120000"/>
              </a:lnSpc>
              <a:spcAft>
                <a:spcPts val="600"/>
              </a:spcAft>
              <a:buFont typeface="Arial" panose="020B0604020202020204" pitchFamily="34" charset="0"/>
              <a:buChar char="•"/>
            </a:pPr>
            <a:r>
              <a:rPr lang="de-DE" sz="1400" dirty="0"/>
              <a:t>Sommerstudienprogramm </a:t>
            </a:r>
            <a:br>
              <a:rPr lang="de-DE" sz="1400" dirty="0"/>
            </a:br>
            <a:r>
              <a:rPr lang="de-DE" sz="1400" i="1" dirty="0"/>
              <a:t>A Culture </a:t>
            </a:r>
            <a:r>
              <a:rPr lang="de-DE" sz="1400" i="1" dirty="0" err="1"/>
              <a:t>of</a:t>
            </a:r>
            <a:r>
              <a:rPr lang="de-DE" sz="1400" i="1" dirty="0"/>
              <a:t> </a:t>
            </a:r>
            <a:r>
              <a:rPr lang="de-DE" sz="1400" i="1" dirty="0" err="1"/>
              <a:t>Sustainabilty</a:t>
            </a:r>
            <a:r>
              <a:rPr lang="de-DE" sz="1400" i="1" dirty="0"/>
              <a:t> </a:t>
            </a:r>
            <a:r>
              <a:rPr lang="de-DE" sz="1400" dirty="0"/>
              <a:t>für FH-Studierende</a:t>
            </a:r>
          </a:p>
          <a:p>
            <a:pPr marL="285750" indent="-285750">
              <a:lnSpc>
                <a:spcPct val="120000"/>
              </a:lnSpc>
              <a:spcBef>
                <a:spcPts val="600"/>
              </a:spcBef>
              <a:buFont typeface="Arial" panose="020B0604020202020204" pitchFamily="34" charset="0"/>
              <a:buChar char="•"/>
            </a:pPr>
            <a:r>
              <a:rPr lang="de-DE" sz="1400" dirty="0"/>
              <a:t>Sommerstudienprogramm </a:t>
            </a:r>
            <a:r>
              <a:rPr lang="de-DE" sz="1400" i="1" dirty="0" err="1"/>
              <a:t>Leaders</a:t>
            </a:r>
            <a:r>
              <a:rPr lang="de-DE" sz="1400" i="1" dirty="0"/>
              <a:t> in Entrepreneurship </a:t>
            </a:r>
            <a:r>
              <a:rPr lang="de-DE" sz="1400" dirty="0"/>
              <a:t>für Studierende der Technik- </a:t>
            </a:r>
            <a:br>
              <a:rPr lang="de-DE" sz="1400" dirty="0"/>
            </a:br>
            <a:r>
              <a:rPr lang="de-DE" sz="1400" dirty="0"/>
              <a:t>und Ingenieurwissenschaften</a:t>
            </a:r>
          </a:p>
          <a:p>
            <a:pPr marL="285750" indent="-285750">
              <a:lnSpc>
                <a:spcPct val="120000"/>
              </a:lnSpc>
              <a:spcBef>
                <a:spcPts val="600"/>
              </a:spcBef>
              <a:buFont typeface="Arial" panose="020B0604020202020204" pitchFamily="34" charset="0"/>
              <a:buChar char="•"/>
            </a:pPr>
            <a:r>
              <a:rPr lang="de-DE" sz="1400" dirty="0"/>
              <a:t>Sommerstudienprogramm </a:t>
            </a:r>
            <a:r>
              <a:rPr lang="de-DE" sz="1400" i="1" dirty="0" err="1"/>
              <a:t>Diversity</a:t>
            </a:r>
            <a:r>
              <a:rPr lang="de-DE" sz="1400" i="1" dirty="0"/>
              <a:t> Initiative </a:t>
            </a:r>
            <a:r>
              <a:rPr lang="de-DE" sz="1400" dirty="0"/>
              <a:t>für Studierende mit Migrationshintergrund</a:t>
            </a:r>
          </a:p>
          <a:p>
            <a:pPr marL="285750" indent="-285750">
              <a:lnSpc>
                <a:spcPct val="120000"/>
              </a:lnSpc>
              <a:spcBef>
                <a:spcPts val="600"/>
              </a:spcBef>
              <a:buFont typeface="Arial" panose="020B0604020202020204" pitchFamily="34" charset="0"/>
              <a:buChar char="•"/>
            </a:pPr>
            <a:r>
              <a:rPr lang="de-DE" sz="1400" dirty="0"/>
              <a:t>Sommerstudienprogramm </a:t>
            </a:r>
            <a:r>
              <a:rPr lang="de-DE" sz="1400" i="1" dirty="0" err="1"/>
              <a:t>Intercultural</a:t>
            </a:r>
            <a:r>
              <a:rPr lang="de-DE" sz="1400" i="1" dirty="0"/>
              <a:t> Communication </a:t>
            </a:r>
            <a:r>
              <a:rPr lang="de-DE" sz="1400" dirty="0"/>
              <a:t>für Studierende der Technik- und Wirtschaftswissenschaften in Dualen Hochschulstudiengängen</a:t>
            </a:r>
          </a:p>
          <a:p>
            <a:pPr marL="285750" lvl="0" indent="-285750">
              <a:lnSpc>
                <a:spcPct val="120000"/>
              </a:lnSpc>
              <a:spcBef>
                <a:spcPts val="600"/>
              </a:spcBef>
              <a:buFont typeface="Arial" panose="020B0604020202020204" pitchFamily="34" charset="0"/>
              <a:buChar char="•"/>
            </a:pPr>
            <a:endParaRPr lang="de-DE" sz="1400" dirty="0"/>
          </a:p>
        </p:txBody>
      </p:sp>
      <p:sp>
        <p:nvSpPr>
          <p:cNvPr id="10" name="Textplatzhalter 3">
            <a:extLst>
              <a:ext uri="{FF2B5EF4-FFF2-40B4-BE49-F238E27FC236}">
                <a16:creationId xmlns:a16="http://schemas.microsoft.com/office/drawing/2014/main" id="{CE8865EE-649B-8C47-944C-13BF6D893D94}"/>
              </a:ext>
            </a:extLst>
          </p:cNvPr>
          <p:cNvSpPr txBox="1">
            <a:spLocks/>
          </p:cNvSpPr>
          <p:nvPr/>
        </p:nvSpPr>
        <p:spPr>
          <a:xfrm>
            <a:off x="900722" y="2689516"/>
            <a:ext cx="10391878" cy="401031"/>
          </a:xfrm>
          <a:prstGeom prst="rect">
            <a:avLst/>
          </a:prstGeom>
          <a:solidFill>
            <a:srgbClr val="FFC72C"/>
          </a:solidFill>
        </p:spPr>
        <p:txBody>
          <a:bodyPr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de-DE" sz="1400" b="1" dirty="0">
                <a:latin typeface="Montserrat SemiBold" pitchFamily="2" charset="77"/>
              </a:rPr>
              <a:t>AUF BACHELOR-NIVEAU</a:t>
            </a:r>
          </a:p>
        </p:txBody>
      </p:sp>
      <p:sp>
        <p:nvSpPr>
          <p:cNvPr id="11" name="Textplatzhalter 7">
            <a:extLst>
              <a:ext uri="{FF2B5EF4-FFF2-40B4-BE49-F238E27FC236}">
                <a16:creationId xmlns:a16="http://schemas.microsoft.com/office/drawing/2014/main" id="{360C84C3-5AB3-6B43-8F13-853D72CC87F6}"/>
              </a:ext>
            </a:extLst>
          </p:cNvPr>
          <p:cNvSpPr txBox="1">
            <a:spLocks/>
          </p:cNvSpPr>
          <p:nvPr/>
        </p:nvSpPr>
        <p:spPr>
          <a:xfrm>
            <a:off x="900722" y="5765106"/>
            <a:ext cx="3240000" cy="1183536"/>
          </a:xfrm>
          <a:prstGeom prst="rect">
            <a:avLst/>
          </a:prstGeom>
          <a:noFill/>
          <a:ln w="127000">
            <a:noFill/>
          </a:ln>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20000"/>
              </a:lnSpc>
              <a:spcBef>
                <a:spcPts val="600"/>
              </a:spcBef>
              <a:buFont typeface="Arial" panose="020B0604020202020204" pitchFamily="34" charset="0"/>
              <a:buChar char="•"/>
            </a:pPr>
            <a:r>
              <a:rPr lang="de-DE" sz="1400" dirty="0"/>
              <a:t>Reisestipendium </a:t>
            </a:r>
            <a:br>
              <a:rPr lang="de-DE" sz="1400" dirty="0"/>
            </a:br>
            <a:r>
              <a:rPr lang="de-DE" sz="1400" dirty="0"/>
              <a:t>(ein oder zwei Semester)</a:t>
            </a:r>
          </a:p>
        </p:txBody>
      </p:sp>
      <p:sp>
        <p:nvSpPr>
          <p:cNvPr id="12" name="Textplatzhalter 3">
            <a:extLst>
              <a:ext uri="{FF2B5EF4-FFF2-40B4-BE49-F238E27FC236}">
                <a16:creationId xmlns:a16="http://schemas.microsoft.com/office/drawing/2014/main" id="{04B7A3BC-1420-F448-BBA7-2DA456E1C6FB}"/>
              </a:ext>
            </a:extLst>
          </p:cNvPr>
          <p:cNvSpPr txBox="1">
            <a:spLocks/>
          </p:cNvSpPr>
          <p:nvPr/>
        </p:nvSpPr>
        <p:spPr>
          <a:xfrm>
            <a:off x="899400" y="5187591"/>
            <a:ext cx="10391878" cy="401031"/>
          </a:xfrm>
          <a:prstGeom prst="rect">
            <a:avLst/>
          </a:prstGeom>
          <a:solidFill>
            <a:srgbClr val="FFC72C"/>
          </a:solidFill>
        </p:spPr>
        <p:txBody>
          <a:bodyPr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de-DE" sz="1400" b="1" dirty="0">
                <a:latin typeface="Montserrat SemiBold" pitchFamily="2" charset="77"/>
              </a:rPr>
              <a:t>AUF MASTER-NIVEAU</a:t>
            </a:r>
          </a:p>
        </p:txBody>
      </p:sp>
      <p:sp>
        <p:nvSpPr>
          <p:cNvPr id="13" name="Textfeld 12">
            <a:extLst>
              <a:ext uri="{FF2B5EF4-FFF2-40B4-BE49-F238E27FC236}">
                <a16:creationId xmlns:a16="http://schemas.microsoft.com/office/drawing/2014/main" id="{208EF446-31D4-D345-B5B5-9C5015BEEED1}"/>
              </a:ext>
            </a:extLst>
          </p:cNvPr>
          <p:cNvSpPr txBox="1"/>
          <p:nvPr/>
        </p:nvSpPr>
        <p:spPr>
          <a:xfrm>
            <a:off x="7379368" y="6128084"/>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E2F2249F-EE71-964F-842F-138F221D4AD0}"/>
              </a:ext>
            </a:extLst>
          </p:cNvPr>
          <p:cNvSpPr txBox="1"/>
          <p:nvPr/>
        </p:nvSpPr>
        <p:spPr>
          <a:xfrm>
            <a:off x="489857" y="6335486"/>
            <a:ext cx="184731" cy="369332"/>
          </a:xfrm>
          <a:prstGeom prst="rect">
            <a:avLst/>
          </a:prstGeom>
          <a:noFill/>
        </p:spPr>
        <p:txBody>
          <a:bodyPr wrap="none" rtlCol="0">
            <a:spAutoFit/>
          </a:bodyPr>
          <a:lstStyle/>
          <a:p>
            <a:endParaRPr lang="de-DE" dirty="0"/>
          </a:p>
        </p:txBody>
      </p:sp>
      <p:sp>
        <p:nvSpPr>
          <p:cNvPr id="17" name="Textplatzhalter 7">
            <a:extLst>
              <a:ext uri="{FF2B5EF4-FFF2-40B4-BE49-F238E27FC236}">
                <a16:creationId xmlns:a16="http://schemas.microsoft.com/office/drawing/2014/main" id="{1DD68C67-D943-4C43-9681-142253AD07A7}"/>
              </a:ext>
            </a:extLst>
          </p:cNvPr>
          <p:cNvSpPr txBox="1">
            <a:spLocks/>
          </p:cNvSpPr>
          <p:nvPr/>
        </p:nvSpPr>
        <p:spPr>
          <a:xfrm>
            <a:off x="6095339" y="5849596"/>
            <a:ext cx="3240000" cy="1183536"/>
          </a:xfrm>
          <a:prstGeom prst="rect">
            <a:avLst/>
          </a:prstGeom>
          <a:noFill/>
          <a:ln w="127000">
            <a:noFill/>
          </a:ln>
        </p:spPr>
        <p:txBody>
          <a:bodyPr vert="horz" lIns="0" tIns="0" rIns="0" bIns="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20000"/>
              </a:lnSpc>
              <a:spcBef>
                <a:spcPts val="600"/>
              </a:spcBef>
              <a:buFont typeface="Arial" panose="020B0604020202020204" pitchFamily="34" charset="0"/>
              <a:buChar char="•"/>
            </a:pPr>
            <a:r>
              <a:rPr lang="de-DE" sz="1400" dirty="0"/>
              <a:t>Studienstipendium </a:t>
            </a:r>
            <a:br>
              <a:rPr lang="de-DE" sz="1400" dirty="0"/>
            </a:br>
            <a:r>
              <a:rPr lang="de-DE" sz="1400" dirty="0"/>
              <a:t>(ein oder zwei Semester)</a:t>
            </a:r>
          </a:p>
        </p:txBody>
      </p:sp>
      <p:sp>
        <p:nvSpPr>
          <p:cNvPr id="14" name="Textplatzhalter 3">
            <a:extLst>
              <a:ext uri="{FF2B5EF4-FFF2-40B4-BE49-F238E27FC236}">
                <a16:creationId xmlns:a16="http://schemas.microsoft.com/office/drawing/2014/main" id="{8E4B5DE8-1796-F14B-BBAF-3836D64999BE}"/>
              </a:ext>
            </a:extLst>
          </p:cNvPr>
          <p:cNvSpPr txBox="1">
            <a:spLocks/>
          </p:cNvSpPr>
          <p:nvPr/>
        </p:nvSpPr>
        <p:spPr>
          <a:xfrm>
            <a:off x="899400" y="2106091"/>
            <a:ext cx="10391878" cy="401031"/>
          </a:xfrm>
          <a:prstGeom prst="rect">
            <a:avLst/>
          </a:prstGeom>
          <a:solidFill>
            <a:srgbClr val="58CCFF"/>
          </a:solidFill>
        </p:spPr>
        <p:txBody>
          <a:bodyPr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de-DE" sz="1400" b="1" dirty="0">
                <a:latin typeface="Montserrat SemiBold" pitchFamily="2" charset="77"/>
              </a:rPr>
              <a:t>STUDIEREN IN DEN USA</a:t>
            </a:r>
          </a:p>
        </p:txBody>
      </p:sp>
    </p:spTree>
    <p:extLst>
      <p:ext uri="{BB962C8B-B14F-4D97-AF65-F5344CB8AC3E}">
        <p14:creationId xmlns:p14="http://schemas.microsoft.com/office/powerpoint/2010/main" val="782413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B8898711-E6F1-7949-8A6B-6C6E5C5EFAEE}"/>
              </a:ext>
            </a:extLst>
          </p:cNvPr>
          <p:cNvSpPr>
            <a:spLocks noGrp="1"/>
          </p:cNvSpPr>
          <p:nvPr>
            <p:ph type="title"/>
          </p:nvPr>
        </p:nvSpPr>
        <p:spPr>
          <a:xfrm>
            <a:off x="899400" y="1395903"/>
            <a:ext cx="10393200" cy="757897"/>
          </a:xfrm>
        </p:spPr>
        <p:txBody>
          <a:bodyPr/>
          <a:lstStyle/>
          <a:p>
            <a:r>
              <a:rPr lang="de-DE" dirty="0"/>
              <a:t>Fulbright-Stipendienfinder</a:t>
            </a:r>
            <a:endParaRPr lang="de-DE" sz="2200" dirty="0"/>
          </a:p>
        </p:txBody>
      </p:sp>
      <p:sp>
        <p:nvSpPr>
          <p:cNvPr id="8" name="Textplatzhalter 7">
            <a:extLst>
              <a:ext uri="{FF2B5EF4-FFF2-40B4-BE49-F238E27FC236}">
                <a16:creationId xmlns:a16="http://schemas.microsoft.com/office/drawing/2014/main" id="{AD4655FA-4CC7-3946-974E-BF11A19A073A}"/>
              </a:ext>
            </a:extLst>
          </p:cNvPr>
          <p:cNvSpPr>
            <a:spLocks noGrp="1"/>
          </p:cNvSpPr>
          <p:nvPr>
            <p:ph type="body" sz="quarter" idx="13"/>
          </p:nvPr>
        </p:nvSpPr>
        <p:spPr>
          <a:xfrm>
            <a:off x="900442" y="3261475"/>
            <a:ext cx="10393199" cy="624725"/>
          </a:xfrm>
        </p:spPr>
        <p:txBody>
          <a:bodyPr rIns="180000" numCol="2" spcCol="180000">
            <a:noAutofit/>
          </a:bodyPr>
          <a:lstStyle/>
          <a:p>
            <a:pPr marL="285750" indent="-285750">
              <a:lnSpc>
                <a:spcPct val="120000"/>
              </a:lnSpc>
              <a:spcBef>
                <a:spcPts val="600"/>
              </a:spcBef>
              <a:buFont typeface="Arial" panose="020B0604020202020204" pitchFamily="34" charset="0"/>
              <a:buChar char="•"/>
            </a:pPr>
            <a:r>
              <a:rPr lang="de-DE" sz="1400" dirty="0"/>
              <a:t>Programm für </a:t>
            </a:r>
            <a:r>
              <a:rPr lang="de-DE" sz="1400" dirty="0" err="1"/>
              <a:t>Fremdsprachenassistent:innen</a:t>
            </a:r>
            <a:r>
              <a:rPr lang="de-DE" sz="1400" dirty="0"/>
              <a:t>        (neun Monate)</a:t>
            </a:r>
          </a:p>
        </p:txBody>
      </p:sp>
      <p:sp>
        <p:nvSpPr>
          <p:cNvPr id="10" name="Textplatzhalter 3">
            <a:extLst>
              <a:ext uri="{FF2B5EF4-FFF2-40B4-BE49-F238E27FC236}">
                <a16:creationId xmlns:a16="http://schemas.microsoft.com/office/drawing/2014/main" id="{CE8865EE-649B-8C47-944C-13BF6D893D94}"/>
              </a:ext>
            </a:extLst>
          </p:cNvPr>
          <p:cNvSpPr txBox="1">
            <a:spLocks/>
          </p:cNvSpPr>
          <p:nvPr/>
        </p:nvSpPr>
        <p:spPr>
          <a:xfrm>
            <a:off x="900722" y="2689516"/>
            <a:ext cx="10391878" cy="401031"/>
          </a:xfrm>
          <a:prstGeom prst="rect">
            <a:avLst/>
          </a:prstGeom>
          <a:solidFill>
            <a:srgbClr val="FFC72C"/>
          </a:solidFill>
        </p:spPr>
        <p:txBody>
          <a:bodyPr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b="1" dirty="0">
                <a:latin typeface="Montserrat SemiBold" pitchFamily="2" charset="77"/>
              </a:rPr>
              <a:t>ALS BACHELOR-/MASTER-ABSOLVENT:IN ODER MASTER-STUDIERENDE:R</a:t>
            </a:r>
          </a:p>
        </p:txBody>
      </p:sp>
      <p:sp>
        <p:nvSpPr>
          <p:cNvPr id="12" name="Textplatzhalter 3">
            <a:extLst>
              <a:ext uri="{FF2B5EF4-FFF2-40B4-BE49-F238E27FC236}">
                <a16:creationId xmlns:a16="http://schemas.microsoft.com/office/drawing/2014/main" id="{04B7A3BC-1420-F448-BBA7-2DA456E1C6FB}"/>
              </a:ext>
            </a:extLst>
          </p:cNvPr>
          <p:cNvSpPr txBox="1">
            <a:spLocks/>
          </p:cNvSpPr>
          <p:nvPr/>
        </p:nvSpPr>
        <p:spPr>
          <a:xfrm>
            <a:off x="899400" y="3935598"/>
            <a:ext cx="10391878" cy="401031"/>
          </a:xfrm>
          <a:prstGeom prst="rect">
            <a:avLst/>
          </a:prstGeom>
          <a:solidFill>
            <a:srgbClr val="FFC72C"/>
          </a:solidFill>
        </p:spPr>
        <p:txBody>
          <a:bodyPr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de-DE" sz="1400" b="1" dirty="0">
                <a:latin typeface="Montserrat SemiBold" pitchFamily="2" charset="77"/>
              </a:rPr>
              <a:t>ALS DOKTORAND:IN</a:t>
            </a:r>
          </a:p>
        </p:txBody>
      </p:sp>
      <p:sp>
        <p:nvSpPr>
          <p:cNvPr id="13" name="Textfeld 12">
            <a:extLst>
              <a:ext uri="{FF2B5EF4-FFF2-40B4-BE49-F238E27FC236}">
                <a16:creationId xmlns:a16="http://schemas.microsoft.com/office/drawing/2014/main" id="{208EF446-31D4-D345-B5B5-9C5015BEEED1}"/>
              </a:ext>
            </a:extLst>
          </p:cNvPr>
          <p:cNvSpPr txBox="1"/>
          <p:nvPr/>
        </p:nvSpPr>
        <p:spPr>
          <a:xfrm>
            <a:off x="7379368" y="6128084"/>
            <a:ext cx="184731" cy="369332"/>
          </a:xfrm>
          <a:prstGeom prst="rect">
            <a:avLst/>
          </a:prstGeom>
          <a:noFill/>
        </p:spPr>
        <p:txBody>
          <a:bodyPr wrap="none" rtlCol="0">
            <a:spAutoFit/>
          </a:bodyPr>
          <a:lstStyle/>
          <a:p>
            <a:endParaRPr lang="de-DE" dirty="0"/>
          </a:p>
        </p:txBody>
      </p:sp>
      <p:sp>
        <p:nvSpPr>
          <p:cNvPr id="2" name="Textfeld 1">
            <a:extLst>
              <a:ext uri="{FF2B5EF4-FFF2-40B4-BE49-F238E27FC236}">
                <a16:creationId xmlns:a16="http://schemas.microsoft.com/office/drawing/2014/main" id="{E2F2249F-EE71-964F-842F-138F221D4AD0}"/>
              </a:ext>
            </a:extLst>
          </p:cNvPr>
          <p:cNvSpPr txBox="1"/>
          <p:nvPr/>
        </p:nvSpPr>
        <p:spPr>
          <a:xfrm>
            <a:off x="489857" y="6335486"/>
            <a:ext cx="184731" cy="369332"/>
          </a:xfrm>
          <a:prstGeom prst="rect">
            <a:avLst/>
          </a:prstGeom>
          <a:noFill/>
        </p:spPr>
        <p:txBody>
          <a:bodyPr wrap="none" rtlCol="0">
            <a:spAutoFit/>
          </a:bodyPr>
          <a:lstStyle/>
          <a:p>
            <a:endParaRPr lang="de-DE" dirty="0"/>
          </a:p>
        </p:txBody>
      </p:sp>
      <p:sp>
        <p:nvSpPr>
          <p:cNvPr id="14" name="Textplatzhalter 3">
            <a:extLst>
              <a:ext uri="{FF2B5EF4-FFF2-40B4-BE49-F238E27FC236}">
                <a16:creationId xmlns:a16="http://schemas.microsoft.com/office/drawing/2014/main" id="{8E4B5DE8-1796-F14B-BBAF-3836D64999BE}"/>
              </a:ext>
            </a:extLst>
          </p:cNvPr>
          <p:cNvSpPr txBox="1">
            <a:spLocks/>
          </p:cNvSpPr>
          <p:nvPr/>
        </p:nvSpPr>
        <p:spPr>
          <a:xfrm>
            <a:off x="899400" y="2106091"/>
            <a:ext cx="10391878" cy="401031"/>
          </a:xfrm>
          <a:prstGeom prst="rect">
            <a:avLst/>
          </a:prstGeom>
          <a:solidFill>
            <a:srgbClr val="58CCFF"/>
          </a:solidFill>
        </p:spPr>
        <p:txBody>
          <a:bodyPr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de-DE" sz="1400" b="1" dirty="0">
                <a:latin typeface="Montserrat SemiBold" pitchFamily="2" charset="77"/>
              </a:rPr>
              <a:t>FORSCHEN UND LEHREN IN DEN USA</a:t>
            </a:r>
          </a:p>
        </p:txBody>
      </p:sp>
      <p:sp>
        <p:nvSpPr>
          <p:cNvPr id="15" name="Textplatzhalter 7">
            <a:extLst>
              <a:ext uri="{FF2B5EF4-FFF2-40B4-BE49-F238E27FC236}">
                <a16:creationId xmlns:a16="http://schemas.microsoft.com/office/drawing/2014/main" id="{E59E49CC-75E4-2647-AC54-CE0929042D97}"/>
              </a:ext>
            </a:extLst>
          </p:cNvPr>
          <p:cNvSpPr txBox="1">
            <a:spLocks/>
          </p:cNvSpPr>
          <p:nvPr/>
        </p:nvSpPr>
        <p:spPr>
          <a:xfrm>
            <a:off x="899400" y="4468387"/>
            <a:ext cx="10393199" cy="624725"/>
          </a:xfrm>
          <a:prstGeom prst="rect">
            <a:avLst/>
          </a:prstGeom>
          <a:noFill/>
          <a:ln w="127000">
            <a:noFill/>
          </a:ln>
        </p:spPr>
        <p:txBody>
          <a:bodyPr vert="horz" lIns="0" tIns="0" rIns="180000" bIns="0" numCol="2"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20000"/>
              </a:lnSpc>
              <a:spcBef>
                <a:spcPts val="600"/>
              </a:spcBef>
              <a:spcAft>
                <a:spcPts val="600"/>
              </a:spcAft>
              <a:buFont typeface="Arial" panose="020B0604020202020204" pitchFamily="34" charset="0"/>
              <a:buChar char="•"/>
            </a:pPr>
            <a:r>
              <a:rPr lang="de-DE" sz="1400" dirty="0" err="1"/>
              <a:t>Doktorand:innen-Programm</a:t>
            </a:r>
            <a:r>
              <a:rPr lang="de-DE" sz="1400" dirty="0"/>
              <a:t>                                         (vier bis sechs Monate)</a:t>
            </a:r>
          </a:p>
        </p:txBody>
      </p:sp>
      <p:sp>
        <p:nvSpPr>
          <p:cNvPr id="16" name="Textplatzhalter 3">
            <a:extLst>
              <a:ext uri="{FF2B5EF4-FFF2-40B4-BE49-F238E27FC236}">
                <a16:creationId xmlns:a16="http://schemas.microsoft.com/office/drawing/2014/main" id="{F923987C-7A51-3541-99C9-008F78049164}"/>
              </a:ext>
            </a:extLst>
          </p:cNvPr>
          <p:cNvSpPr txBox="1">
            <a:spLocks/>
          </p:cNvSpPr>
          <p:nvPr/>
        </p:nvSpPr>
        <p:spPr>
          <a:xfrm>
            <a:off x="898079" y="5171084"/>
            <a:ext cx="10391878" cy="401031"/>
          </a:xfrm>
          <a:prstGeom prst="rect">
            <a:avLst/>
          </a:prstGeom>
          <a:solidFill>
            <a:srgbClr val="FFC72C"/>
          </a:solidFill>
        </p:spPr>
        <p:txBody>
          <a:bodyPr bIns="0" anchor="ctr" anchorCtr="0"/>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de-DE" sz="1400" b="1" dirty="0">
                <a:latin typeface="Montserrat SemiBold" pitchFamily="2" charset="77"/>
              </a:rPr>
              <a:t>ALS POSTDOC ODER PROFESSOR:IN</a:t>
            </a:r>
          </a:p>
        </p:txBody>
      </p:sp>
      <p:sp>
        <p:nvSpPr>
          <p:cNvPr id="18" name="Textplatzhalter 7">
            <a:extLst>
              <a:ext uri="{FF2B5EF4-FFF2-40B4-BE49-F238E27FC236}">
                <a16:creationId xmlns:a16="http://schemas.microsoft.com/office/drawing/2014/main" id="{BB5DA39C-6283-FB4E-8C7D-1BD6F528FAD0}"/>
              </a:ext>
            </a:extLst>
          </p:cNvPr>
          <p:cNvSpPr txBox="1">
            <a:spLocks/>
          </p:cNvSpPr>
          <p:nvPr/>
        </p:nvSpPr>
        <p:spPr>
          <a:xfrm>
            <a:off x="896758" y="5765105"/>
            <a:ext cx="10393199" cy="624725"/>
          </a:xfrm>
          <a:prstGeom prst="rect">
            <a:avLst/>
          </a:prstGeom>
          <a:noFill/>
          <a:ln w="127000">
            <a:noFill/>
          </a:ln>
        </p:spPr>
        <p:txBody>
          <a:bodyPr vert="horz" lIns="0" tIns="0" rIns="180000" bIns="0" numCol="2" spcCol="18000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b="0" i="0" kern="1200">
                <a:solidFill>
                  <a:srgbClr val="292929"/>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292929"/>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292929"/>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292929"/>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a:lnSpc>
                <a:spcPct val="120000"/>
              </a:lnSpc>
              <a:spcBef>
                <a:spcPts val="600"/>
              </a:spcBef>
              <a:buFont typeface="Arial" panose="020B0604020202020204" pitchFamily="34" charset="0"/>
              <a:buChar char="•"/>
            </a:pPr>
            <a:r>
              <a:rPr lang="de-DE" sz="1400" i="1" dirty="0"/>
              <a:t>Forschung &amp; </a:t>
            </a:r>
            <a:r>
              <a:rPr lang="de-DE" sz="1400" i="1"/>
              <a:t>Lehre </a:t>
            </a:r>
            <a:r>
              <a:rPr lang="de-DE" sz="1400"/>
              <a:t>Stipendium </a:t>
            </a:r>
            <a:br>
              <a:rPr lang="de-DE" sz="1400" dirty="0"/>
            </a:br>
            <a:r>
              <a:rPr lang="de-DE" sz="1400" dirty="0"/>
              <a:t>(drei bis neun Monate)</a:t>
            </a:r>
          </a:p>
          <a:p>
            <a:pPr marL="285750" lvl="0" indent="-285750">
              <a:lnSpc>
                <a:spcPct val="120000"/>
              </a:lnSpc>
              <a:spcBef>
                <a:spcPts val="600"/>
              </a:spcBef>
              <a:buFont typeface="Arial" panose="020B0604020202020204" pitchFamily="34" charset="0"/>
              <a:buChar char="•"/>
            </a:pPr>
            <a:endParaRPr lang="de-DE" sz="1400" dirty="0"/>
          </a:p>
          <a:p>
            <a:pPr marL="285750" lvl="0" indent="-285750">
              <a:lnSpc>
                <a:spcPct val="120000"/>
              </a:lnSpc>
              <a:spcBef>
                <a:spcPts val="600"/>
              </a:spcBef>
              <a:buFont typeface="Arial" panose="020B0604020202020204" pitchFamily="34" charset="0"/>
              <a:buChar char="•"/>
            </a:pPr>
            <a:endParaRPr lang="de-DE" sz="1400" dirty="0"/>
          </a:p>
          <a:p>
            <a:pPr marL="285750" lvl="0" indent="-285750">
              <a:lnSpc>
                <a:spcPct val="120000"/>
              </a:lnSpc>
              <a:spcBef>
                <a:spcPts val="600"/>
              </a:spcBef>
              <a:buFont typeface="Arial" panose="020B0604020202020204" pitchFamily="34" charset="0"/>
              <a:buChar char="•"/>
            </a:pPr>
            <a:endParaRPr lang="de-DE" sz="1400" dirty="0"/>
          </a:p>
          <a:p>
            <a:pPr marL="285750" indent="-285750">
              <a:lnSpc>
                <a:spcPct val="120000"/>
              </a:lnSpc>
              <a:spcBef>
                <a:spcPts val="600"/>
              </a:spcBef>
              <a:buFont typeface="Arial" panose="020B0604020202020204" pitchFamily="34" charset="0"/>
              <a:buChar char="•"/>
            </a:pPr>
            <a:r>
              <a:rPr lang="de-DE" sz="1400" dirty="0"/>
              <a:t>Fulbright-</a:t>
            </a:r>
            <a:r>
              <a:rPr lang="de-DE" sz="1400" dirty="0" err="1"/>
              <a:t>Cottrell</a:t>
            </a:r>
            <a:r>
              <a:rPr lang="de-DE" sz="1400" dirty="0"/>
              <a:t> Award (drei Jahre) </a:t>
            </a:r>
          </a:p>
          <a:p>
            <a:pPr marL="285750" indent="-285750">
              <a:lnSpc>
                <a:spcPct val="120000"/>
              </a:lnSpc>
              <a:spcBef>
                <a:spcPts val="600"/>
              </a:spcBef>
              <a:buFont typeface="Arial" panose="020B0604020202020204" pitchFamily="34" charset="0"/>
              <a:buChar char="•"/>
            </a:pPr>
            <a:r>
              <a:rPr lang="de-DE" sz="1400" dirty="0"/>
              <a:t>American Studies Award (zwei bis vier Monate)</a:t>
            </a:r>
          </a:p>
          <a:p>
            <a:pPr marL="285750" indent="-285750">
              <a:lnSpc>
                <a:spcPct val="120000"/>
              </a:lnSpc>
              <a:spcBef>
                <a:spcPts val="600"/>
              </a:spcBef>
              <a:spcAft>
                <a:spcPts val="600"/>
              </a:spcAft>
              <a:buFont typeface="Arial" panose="020B0604020202020204" pitchFamily="34" charset="0"/>
              <a:buChar char="•"/>
            </a:pPr>
            <a:endParaRPr lang="de-DE" sz="1400" dirty="0"/>
          </a:p>
          <a:p>
            <a:pPr marL="285750" lvl="0" indent="-285750">
              <a:lnSpc>
                <a:spcPct val="120000"/>
              </a:lnSpc>
              <a:spcBef>
                <a:spcPts val="600"/>
              </a:spcBef>
              <a:spcAft>
                <a:spcPts val="600"/>
              </a:spcAft>
              <a:buFont typeface="Arial" panose="020B0604020202020204" pitchFamily="34" charset="0"/>
              <a:buChar char="•"/>
            </a:pPr>
            <a:endParaRPr lang="de-DE" sz="1400" dirty="0"/>
          </a:p>
        </p:txBody>
      </p:sp>
    </p:spTree>
    <p:extLst>
      <p:ext uri="{BB962C8B-B14F-4D97-AF65-F5344CB8AC3E}">
        <p14:creationId xmlns:p14="http://schemas.microsoft.com/office/powerpoint/2010/main" val="399027874"/>
      </p:ext>
    </p:extLst>
  </p:cSld>
  <p:clrMapOvr>
    <a:masterClrMapping/>
  </p:clrMapOvr>
</p:sld>
</file>

<file path=ppt/theme/theme1.xml><?xml version="1.0" encoding="utf-8"?>
<a:theme xmlns:a="http://schemas.openxmlformats.org/drawingml/2006/main" name="Office">
  <a:themeElements>
    <a:clrScheme name="Benutzerdefiniert 1">
      <a:dk1>
        <a:srgbClr val="000000"/>
      </a:dk1>
      <a:lt1>
        <a:srgbClr val="FFFFFF"/>
      </a:lt1>
      <a:dk2>
        <a:srgbClr val="44546A"/>
      </a:dk2>
      <a:lt2>
        <a:srgbClr val="E7E6E6"/>
      </a:lt2>
      <a:accent1>
        <a:srgbClr val="003CA5"/>
      </a:accent1>
      <a:accent2>
        <a:srgbClr val="FFC72C"/>
      </a:accent2>
      <a:accent3>
        <a:srgbClr val="A5A5A5"/>
      </a:accent3>
      <a:accent4>
        <a:srgbClr val="0077C8"/>
      </a:accent4>
      <a:accent5>
        <a:srgbClr val="00A9E0"/>
      </a:accent5>
      <a:accent6>
        <a:srgbClr val="DC4405"/>
      </a:accent6>
      <a:hlink>
        <a:srgbClr val="003CA5"/>
      </a:hlink>
      <a:folHlink>
        <a:srgbClr val="00A9E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fk-20210609" id="{C5B65A1D-56F3-A348-AAA1-B8E91F9ED35A}" vid="{BADADEF3-9774-AD49-A8E4-132D3321042F}"/>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1866</Words>
  <Application>Microsoft Office PowerPoint</Application>
  <PresentationFormat>Breitbild</PresentationFormat>
  <Paragraphs>257</Paragraphs>
  <Slides>27</Slides>
  <Notes>1</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27</vt:i4>
      </vt:variant>
    </vt:vector>
  </HeadingPairs>
  <TitlesOfParts>
    <vt:vector size="34" baseType="lpstr">
      <vt:lpstr>Montserrat Medium</vt:lpstr>
      <vt:lpstr>Montserrat</vt:lpstr>
      <vt:lpstr>Montserrat ExtraBold</vt:lpstr>
      <vt:lpstr>Montserrat SemiBold</vt:lpstr>
      <vt:lpstr>Arial</vt:lpstr>
      <vt:lpstr>Calibri</vt:lpstr>
      <vt:lpstr>Office</vt:lpstr>
      <vt:lpstr> Herzlich willkommen zum Infotermin mit Fulbright-Germany </vt:lpstr>
      <vt:lpstr>Ablauf der Infosession</vt:lpstr>
      <vt:lpstr>Fulbright Germany  Kerstin Klopp-Koch, Special Programs Sandra Kölling, German Programs Lisa Lohmann, German Programs Antje Outhwaite, German Programs Carolin Weingart-Ridoutt, Special Programs Albina Smajli, Diversity Liaison   </vt:lpstr>
      <vt:lpstr>USA erleben?  Yes, please!</vt:lpstr>
      <vt:lpstr>Über Fulbright Germany</vt:lpstr>
      <vt:lpstr>Mit Fulbright Germany</vt:lpstr>
      <vt:lpstr>Was Fulbright Germany Stipendiat:innen bietet </vt:lpstr>
      <vt:lpstr>Fulbright-Stipendienfinder</vt:lpstr>
      <vt:lpstr>Fulbright-Stipendienfinder</vt:lpstr>
      <vt:lpstr>Diversity Statement</vt:lpstr>
      <vt:lpstr>Studieren in den USA auf Bachelor-Niveau</vt:lpstr>
      <vt:lpstr>Sommerstudienprogramm A Culture of Sustainability  (4 Wochen im August)</vt:lpstr>
      <vt:lpstr>Sommerstudienprogramm Intercultural Communication   (3 Wochen im Juli/August)</vt:lpstr>
      <vt:lpstr>Sommerstudienprogramm Leaders in Entrepreneurhip  (3 Wochen im August/September)</vt:lpstr>
      <vt:lpstr>Sommerstudienprogramm Diversity Initiative  (4 Wochen im August/ September)</vt:lpstr>
      <vt:lpstr>Reisestipendium  (ein oder zwei Semester)</vt:lpstr>
      <vt:lpstr>PowerPoint-Präsentation</vt:lpstr>
      <vt:lpstr>Reisestipendium  (ein oder zwei Semester)</vt:lpstr>
      <vt:lpstr>Studienstipendium  (ein oder zwei Semester) </vt:lpstr>
      <vt:lpstr>Fulbright-Netzwerkuniversitäten </vt:lpstr>
      <vt:lpstr>PowerPoint-Präsentation</vt:lpstr>
      <vt:lpstr> Programm für Fremdsprachen-assistent:innen  (neun Monate)                        </vt:lpstr>
      <vt:lpstr>Doktorand:innen-programm  (vier bis sechs Monate)                  Weitere Informationen hier  </vt:lpstr>
      <vt:lpstr>Forschung &amp; Lehre  (drei bis neun Monate)</vt:lpstr>
      <vt:lpstr>American Studies Award (zwei bis vier Monate)</vt:lpstr>
      <vt:lpstr>Fulbright-Cottrell Award (drei Jahre)</vt:lpstr>
      <vt:lpstr>Weitere Informationen zu den Stipendien von Fulbright Germany findest Du unter www.fulbright.de   Du hast Fragen?  Das Team von Fulbright Germany berät Dich gern.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Studium in den USA?  Why not?</dc:title>
  <dc:creator>dorothea lemme</dc:creator>
  <cp:lastModifiedBy>Maren Thölking</cp:lastModifiedBy>
  <cp:revision>248</cp:revision>
  <cp:lastPrinted>2021-06-15T16:49:28Z</cp:lastPrinted>
  <dcterms:created xsi:type="dcterms:W3CDTF">2021-06-10T10:49:05Z</dcterms:created>
  <dcterms:modified xsi:type="dcterms:W3CDTF">2024-08-01T12:37:57Z</dcterms:modified>
</cp:coreProperties>
</file>