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CEDF58-2FC9-4F62-A657-3C7F97634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E796B00-B0D2-4C20-8323-0FA63DB52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B33A1F-4850-41B5-8EC5-A33B7FFC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09A4E-9A56-4D6D-84A9-1027BC50E483}" type="datetime1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BE327E-19D5-4816-9ED5-8373A9B0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E43F19-AAD5-4C58-AF62-1E541091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28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58194-D83B-4910-A412-7309DCAE3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320B56-5E6F-427C-9355-2DB817CEF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9CCE03-C5DE-45EA-99DB-7FA252C8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ECCB-9B81-49B7-AFB4-33F775B10B67}" type="datetime1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D991F2-E853-4EAD-A187-938BAFEB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1E8F0E-580C-486B-B797-DFCAE92E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94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42E65-E037-4566-8EB4-58A3EB335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0CB947-08FB-4F0F-9B2F-399CEC175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BFC621-1C22-4AD5-A89B-DA4D76AA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D020-86E6-4E95-92C5-52AEA5D09161}" type="datetime1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6A410D-816F-4FFD-85FF-D867E787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07F2DD-36F1-4D08-A054-0CA5BD4C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129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/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9B62-A4B5-48A8-92F2-D5147D276185}" type="datetime1">
              <a:rPr lang="de-DE" smtClean="0"/>
              <a:t>20.12.2021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sz="1399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59625" y="1350963"/>
            <a:ext cx="11473273" cy="57532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4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58401" y="2322513"/>
            <a:ext cx="11473274" cy="3421062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Fließtext auf erster Ebene // für weitere Aufzählungen </a:t>
            </a:r>
            <a:br>
              <a:rPr lang="de-DE" dirty="0"/>
            </a:br>
            <a:r>
              <a:rPr lang="de-DE" dirty="0"/>
              <a:t>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13700378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18">
          <p15:clr>
            <a:srgbClr val="FBAE40"/>
          </p15:clr>
        </p15:guide>
        <p15:guide id="2" orient="horz" pos="851">
          <p15:clr>
            <a:srgbClr val="FBAE40"/>
          </p15:clr>
        </p15:guide>
        <p15:guide id="3" orient="horz" pos="1463">
          <p15:clr>
            <a:srgbClr val="FBAE40"/>
          </p15:clr>
        </p15:guide>
        <p15:guide id="4" pos="227">
          <p15:clr>
            <a:srgbClr val="FBAE40"/>
          </p15:clr>
        </p15:guide>
        <p15:guide id="5" pos="746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44309-923D-4A84-AC52-01385F862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9EEA4D-FFE6-4230-8EDF-C127BBB7E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FCD760-78CC-4075-87C3-9381CD14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2B6F-233B-4F4F-8D74-C5E74A5EDA36}" type="datetime1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DB70E-27D1-4815-BD11-56F0E22E3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D99451-751E-4930-82C7-06AF83B8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08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BB4C7-2A8F-4FD6-9D5B-CF0F9707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DB8CC8-4A04-4247-B90A-7687800F6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7048A6-608C-4EE2-B70C-98342DAF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D49F-7D4A-48B2-A9DF-7CEAA28F4AFB}" type="datetime1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6514F3-5D1A-42F8-8DC3-F04D5329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73F84-6152-456A-88C8-793786589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97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722EC-BA18-40C1-B317-764DA1BE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1E0DFB-D87B-4586-AFAB-53B21EBF9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FC7FDD-14CF-4FE5-A3B7-B8DDC3D3D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409C9F-C2E8-4269-84ED-7056B2CD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28D-BB02-4D46-8A78-599DEC0BC9E0}" type="datetime1">
              <a:rPr lang="de-DE" smtClean="0"/>
              <a:t>20.12.2021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78F658-AE02-4821-9DF4-151E918C7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32ED4E-2E13-4B2A-A226-13FF9C4A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2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D3AB0F-05E0-42D4-94B8-173D0EBF0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D9CFC7-011B-4995-AA49-E6DEE877C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4D579-B929-4283-8D51-890E9CD78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2D2A045-3359-4DAE-8BAB-977DF840B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E286020-4EDD-4F5C-A003-022B69D8CC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F3F7A9-2BB3-434F-AA86-CD37DA23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8C31-A9B7-407A-82CF-92C54323A9D3}" type="datetime1">
              <a:rPr lang="de-DE" smtClean="0"/>
              <a:t>20.12.2021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5ED21D7-9BE7-46CB-9EA1-89D802CE2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325B2E2-6FB0-43B6-822B-0A7C07C7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45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09EA0-23E2-4B9B-943E-6BBB4327F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28322EA-3092-4817-8CC7-52CF56020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5D95C-67DC-4868-AFCC-A72CC020B38D}" type="datetime1">
              <a:rPr lang="de-DE" smtClean="0"/>
              <a:t>20.12.2021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104999F-64FE-415A-86F1-F9CD66C8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AC15D4-ACAC-43D2-ADAF-6A6AF5DA8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5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E16DDB1-B0F1-410F-9F1B-B8B6744D7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A66E-6231-43CA-8125-75CB49252848}" type="datetime1">
              <a:rPr lang="de-DE" smtClean="0"/>
              <a:t>20.12.2021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68AF256-5383-4016-A6F0-D3F0CF88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F85A22F-DBA1-46AD-83B2-B2052078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36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8CFBA-E6B6-4C73-B039-EE103378A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6B1DEC-52F2-4CCA-90BA-2894DC90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9D90C8-8ED4-4AFE-995B-C5CC14E57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926DB2-99C1-4B1E-AA7D-9A4574F7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50CD-E9DC-4360-BD87-D6DA4F7099C6}" type="datetime1">
              <a:rPr lang="de-DE" smtClean="0"/>
              <a:t>20.12.2021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8662C7-48A2-479F-8D3E-28505373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84D6B8-C37D-4470-B3C4-75E6D0B3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86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E94FC-A41F-41E9-8B6A-A38D5A1AF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52A78AE-9C7B-4137-872C-F9867B9D4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6911F6-F1A7-4A0D-95D4-9DC977575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CD7700-95A0-4322-B04D-EE0C5B49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281-AE7F-4495-81FD-886ADA7C71C7}" type="datetime1">
              <a:rPr lang="de-DE" smtClean="0"/>
              <a:t>20.12.2021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578387-0B8C-4EAB-BCD3-9CCEEE1D5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B65BB1-2E35-42B6-B532-DF2B365C9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76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EFFD09-2C1A-4B96-B6C5-ACADECE1D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003935-49A9-4CDE-B64F-A3FF297A7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9EF262-B8D4-4040-BD58-792771535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3E28-DABB-4F0F-BF8B-CC2BDC7D2231}" type="datetime1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881B28-FA02-492E-87CF-F0B67D544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C1E7E5-BB39-4E7C-ACF2-76FF3FA987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889EE-5D6D-4D48-855F-D63C06EC6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46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o.wwu.de/stmb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.wwu.de/sm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3C49B53-9FB0-4FD5-ADCA-E9EB2867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16127"/>
            <a:ext cx="10515600" cy="759204"/>
          </a:xfrm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schemeClr val="bg1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Studium mit Beeinträchtigung</a:t>
            </a:r>
            <a:endParaRPr lang="de-DE" dirty="0"/>
          </a:p>
        </p:txBody>
      </p:sp>
      <p:pic>
        <p:nvPicPr>
          <p:cNvPr id="5" name="Grafik 4" descr="Folgende Formen der Beeinträchtigung werden genannt: Traumafolgestörung, Bewegungsbeeinträchtigung, Bipolare-Störung, Asthma, Blindheit, Depression, Gehörlosigkeit, Psychosen, Morbus Crohn, Sehbeeinträchtigung, Asperger-Autismus, Hörbeeinträchtigung, Angststörung, Rheuma, Essstörungen, Diabetes, Schizophrenie, Mobilitätsbeeinträchtigung, Legasthenie" title="Textgrafik (Wordle) zu Formen der Beeinträchtigu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85"/>
          <a:stretch/>
        </p:blipFill>
        <p:spPr>
          <a:xfrm>
            <a:off x="6832446" y="1440000"/>
            <a:ext cx="4860000" cy="4372079"/>
          </a:xfrm>
          <a:prstGeom prst="round2DiagRect">
            <a:avLst>
              <a:gd name="adj1" fmla="val 16667"/>
              <a:gd name="adj2" fmla="val 0"/>
            </a:avLst>
          </a:prstGeom>
          <a:ln w="34925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50800" dist="88900" dir="2700000" algn="tl" rotWithShape="0">
              <a:prstClr val="black">
                <a:alpha val="39000"/>
              </a:prstClr>
            </a:outerShdw>
          </a:effectLst>
        </p:spPr>
      </p:pic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360000" y="1460741"/>
            <a:ext cx="5736000" cy="4881132"/>
          </a:xfrm>
          <a:solidFill>
            <a:schemeClr val="bg1"/>
          </a:solidFill>
          <a:ln>
            <a:noFill/>
          </a:ln>
        </p:spPr>
        <p:txBody>
          <a:bodyPr wrap="square">
            <a:norm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Falls Sie Unterstützung bei dieser </a:t>
            </a: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dirty="0">
                <a:solidFill>
                  <a:srgbClr val="3D3D3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Veranstaltung</a:t>
            </a: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oder im Studium benötigen, </a:t>
            </a: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sprechen Sie mich gerne an oder </a:t>
            </a: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kommen in meine Sprechstunde.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Termin: Wochentag, Uhrzeit, Raum</a:t>
            </a:r>
          </a:p>
          <a:p>
            <a:pPr marL="0" indent="0">
              <a:buNone/>
            </a:pP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Nutzen Sie auch die Beratungsangebote</a:t>
            </a: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Zentralen Studienberatung: </a:t>
            </a: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 tooltip="Zentrale Studienberatung - Studium mit Beeinträchtigung"/>
              </a:rPr>
              <a:t>http://go.wwu.de/stmb</a:t>
            </a:r>
            <a:br>
              <a:rPr lang="de-DE" sz="2000" b="1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sz="2000" b="1" dirty="0">
              <a:solidFill>
                <a:schemeClr val="bg1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Umfassende Informationen zum Studium mit Beeinträchtigung an der Universität Münster </a:t>
            </a:r>
            <a:b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000" dirty="0">
                <a:solidFill>
                  <a:schemeClr val="bg1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finden Sie unter </a:t>
            </a:r>
            <a:r>
              <a:rPr lang="de-DE" sz="2000" b="1" dirty="0">
                <a:solidFill>
                  <a:schemeClr val="bg1">
                    <a:lumMod val="25000"/>
                    <a:alpha val="43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 tooltip="Link Seite Studium mit Beeinträchtigung der WWU"/>
              </a:rPr>
              <a:t>https://go.wwu.de/smb</a:t>
            </a:r>
            <a:r>
              <a:rPr lang="de-DE" sz="2000" b="1" dirty="0">
                <a:solidFill>
                  <a:schemeClr val="bg1">
                    <a:lumMod val="25000"/>
                    <a:alpha val="43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de-DE" sz="2000" b="1" dirty="0">
              <a:solidFill>
                <a:schemeClr val="bg1">
                  <a:lumMod val="25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96087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1_Office</vt:lpstr>
      <vt:lpstr>Studium mit Beeinträchtigung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mit Beeinträchtigung</dc:title>
  <dc:creator>Grunwald, Tobias</dc:creator>
  <cp:lastModifiedBy>Grunwald, Tobias</cp:lastModifiedBy>
  <cp:revision>1</cp:revision>
  <dcterms:created xsi:type="dcterms:W3CDTF">2021-12-20T10:14:44Z</dcterms:created>
  <dcterms:modified xsi:type="dcterms:W3CDTF">2021-12-20T10:16:09Z</dcterms:modified>
</cp:coreProperties>
</file>