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1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CEDF58-2FC9-4F62-A657-3C7F97634D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E796B00-B0D2-4C20-8323-0FA63DB527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B33A1F-4850-41B5-8EC5-A33B7FFC2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09A4E-9A56-4D6D-84A9-1027BC50E483}" type="datetime1">
              <a:rPr lang="de-DE" smtClean="0"/>
              <a:t>20.12.2021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CBE327E-19D5-4816-9ED5-8373A9B07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AE43F19-AAD5-4C58-AF62-1E5410919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89EE-5D6D-4D48-855F-D63C06EC69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9287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C58194-D83B-4910-A412-7309DCAE3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E320B56-5E6F-427C-9355-2DB817CEF2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9CCE03-C5DE-45EA-99DB-7FA252C8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ECCB-9B81-49B7-AFB4-33F775B10B67}" type="datetime1">
              <a:rPr lang="de-DE" smtClean="0"/>
              <a:t>20.12.2021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D991F2-E853-4EAD-A187-938BAFEB7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C1E8F0E-580C-486B-B797-DFCAE92EA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89EE-5D6D-4D48-855F-D63C06EC69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494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0A42E65-E037-4566-8EB4-58A3EB3353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C0CB947-08FB-4F0F-9B2F-399CEC175B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BFC621-1C22-4AD5-A89B-DA4D76AA0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D020-86E6-4E95-92C5-52AEA5D09161}" type="datetime1">
              <a:rPr lang="de-DE" smtClean="0"/>
              <a:t>20.12.2021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6A410D-816F-4FFD-85FF-D867E7876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07F2DD-36F1-4D08-A054-0CA5BD4CA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89EE-5D6D-4D48-855F-D63C06EC69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6129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//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9B62-A4B5-48A8-92F2-D5147D276185}" type="datetime1">
              <a:rPr lang="de-DE" smtClean="0"/>
              <a:t>20.12.2021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sz="1399" dirty="0"/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359625" y="1350963"/>
            <a:ext cx="11473273" cy="57532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Headline einfügen</a:t>
            </a:r>
          </a:p>
        </p:txBody>
      </p:sp>
      <p:sp>
        <p:nvSpPr>
          <p:cNvPr id="14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358401" y="2322513"/>
            <a:ext cx="11473274" cy="3421062"/>
          </a:xfrm>
        </p:spPr>
        <p:txBody>
          <a:bodyPr vert="horz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e-DE" dirty="0"/>
              <a:t>Fließtext auf erster Ebene // für weitere Aufzählungen </a:t>
            </a:r>
            <a:br>
              <a:rPr lang="de-DE" dirty="0"/>
            </a:br>
            <a:r>
              <a:rPr lang="de-DE" dirty="0"/>
              <a:t>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</p:spTree>
    <p:extLst>
      <p:ext uri="{BB962C8B-B14F-4D97-AF65-F5344CB8AC3E}">
        <p14:creationId xmlns:p14="http://schemas.microsoft.com/office/powerpoint/2010/main" val="137003786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18">
          <p15:clr>
            <a:srgbClr val="FBAE40"/>
          </p15:clr>
        </p15:guide>
        <p15:guide id="2" orient="horz" pos="851">
          <p15:clr>
            <a:srgbClr val="FBAE40"/>
          </p15:clr>
        </p15:guide>
        <p15:guide id="3" orient="horz" pos="1463">
          <p15:clr>
            <a:srgbClr val="FBAE40"/>
          </p15:clr>
        </p15:guide>
        <p15:guide id="4" pos="227">
          <p15:clr>
            <a:srgbClr val="FBAE40"/>
          </p15:clr>
        </p15:guide>
        <p15:guide id="5" pos="746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544309-923D-4A84-AC52-01385F862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9EEA4D-FFE6-4230-8EDF-C127BBB7E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FCD760-78CC-4075-87C3-9381CD14F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2B6F-233B-4F4F-8D74-C5E74A5EDA36}" type="datetime1">
              <a:rPr lang="de-DE" smtClean="0"/>
              <a:t>20.12.2021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EDB70E-27D1-4815-BD11-56F0E22E3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CD99451-751E-4930-82C7-06AF83B87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89EE-5D6D-4D48-855F-D63C06EC69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8084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BBB4C7-2A8F-4FD6-9D5B-CF0F97075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8DB8CC8-4A04-4247-B90A-7687800F6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B7048A6-608C-4EE2-B70C-98342DAF0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D49F-7D4A-48B2-A9DF-7CEAA28F4AFB}" type="datetime1">
              <a:rPr lang="de-DE" smtClean="0"/>
              <a:t>20.12.2021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6514F3-5D1A-42F8-8DC3-F04D5329C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D73F84-6152-456A-88C8-793786589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89EE-5D6D-4D48-855F-D63C06EC69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8973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1722EC-BA18-40C1-B317-764DA1BE5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1E0DFB-D87B-4586-AFAB-53B21EBF98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AFC7FDD-14CF-4FE5-A3B7-B8DDC3D3DD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4409C9F-C2E8-4269-84ED-7056B2CDE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428D-BB02-4D46-8A78-599DEC0BC9E0}" type="datetime1">
              <a:rPr lang="de-DE" smtClean="0"/>
              <a:t>20.12.2021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878F658-AE02-4821-9DF4-151E918C7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D32ED4E-2E13-4B2A-A226-13FF9C4A3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89EE-5D6D-4D48-855F-D63C06EC69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021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D3AB0F-05E0-42D4-94B8-173D0EBF0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7D9CFC7-011B-4995-AA49-E6DEE877C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4F4D579-B929-4283-8D51-890E9CD78A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2D2A045-3359-4DAE-8BAB-977DF840B5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E286020-4EDD-4F5C-A003-022B69D8CC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DF3F7A9-2BB3-434F-AA86-CD37DA23F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8C31-A9B7-407A-82CF-92C54323A9D3}" type="datetime1">
              <a:rPr lang="de-DE" smtClean="0"/>
              <a:t>20.12.2021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5ED21D7-9BE7-46CB-9EA1-89D802CE2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325B2E2-6FB0-43B6-822B-0A7C07C7C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89EE-5D6D-4D48-855F-D63C06EC69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5453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209EA0-23E2-4B9B-943E-6BBB4327F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28322EA-3092-4817-8CC7-52CF56020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5D95C-67DC-4868-AFCC-A72CC020B38D}" type="datetime1">
              <a:rPr lang="de-DE" smtClean="0"/>
              <a:t>20.12.2021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104999F-64FE-415A-86F1-F9CD66C82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4AC15D4-ACAC-43D2-ADAF-6A6AF5DA8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89EE-5D6D-4D48-855F-D63C06EC69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753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E16DDB1-B0F1-410F-9F1B-B8B6744D7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A66E-6231-43CA-8125-75CB49252848}" type="datetime1">
              <a:rPr lang="de-DE" smtClean="0"/>
              <a:t>20.12.2021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68AF256-5383-4016-A6F0-D3F0CF888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F85A22F-DBA1-46AD-83B2-B20520781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89EE-5D6D-4D48-855F-D63C06EC69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8360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8CFBA-E6B6-4C73-B039-EE103378A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6B1DEC-52F2-4CCA-90BA-2894DC901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79D90C8-8ED4-4AFE-995B-C5CC14E577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D926DB2-99C1-4B1E-AA7D-9A4574F77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50CD-E9DC-4360-BD87-D6DA4F7099C6}" type="datetime1">
              <a:rPr lang="de-DE" smtClean="0"/>
              <a:t>20.12.2021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8662C7-48A2-479F-8D3E-28505373E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A84D6B8-C37D-4470-B3C4-75E6D0B39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89EE-5D6D-4D48-855F-D63C06EC69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386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7E94FC-A41F-41E9-8B6A-A38D5A1AF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52A78AE-9C7B-4137-872C-F9867B9D4C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A6911F6-F1A7-4A0D-95D4-9DC9775751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CD7700-95A0-4322-B04D-EE0C5B497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B9281-AE7F-4495-81FD-886ADA7C71C7}" type="datetime1">
              <a:rPr lang="de-DE" smtClean="0"/>
              <a:t>20.12.2021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6578387-0B8C-4EAB-BCD3-9CCEEE1D5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3B65BB1-2E35-42B6-B532-DF2B365C9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89EE-5D6D-4D48-855F-D63C06EC69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976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AEFFD09-2C1A-4B96-B6C5-ACADECE1D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C003935-49A9-4CDE-B64F-A3FF297A79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9EF262-B8D4-4040-BD58-7927715358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73E28-DABB-4F0F-BF8B-CC2BDC7D2231}" type="datetime1">
              <a:rPr lang="de-DE" smtClean="0"/>
              <a:t>20.12.2021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881B28-FA02-492E-87CF-F0B67D5447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C1E7E5-BB39-4E7C-ACF2-76FF3FA987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889EE-5D6D-4D48-855F-D63C06EC69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6468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go.wwu.de/stmb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o.wwu.de/sm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3C49B53-9FB0-4FD5-ADCA-E9EB28673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516127"/>
            <a:ext cx="10515600" cy="759204"/>
          </a:xfrm>
        </p:spPr>
        <p:txBody>
          <a:bodyPr>
            <a:normAutofit/>
          </a:bodyPr>
          <a:lstStyle/>
          <a:p>
            <a:r>
              <a:rPr lang="de-DE" sz="3600" b="1" dirty="0">
                <a:solidFill>
                  <a:schemeClr val="bg1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Studium mit Beeinträchtigung</a:t>
            </a:r>
            <a:endParaRPr lang="de-DE" dirty="0"/>
          </a:p>
        </p:txBody>
      </p:sp>
      <p:pic>
        <p:nvPicPr>
          <p:cNvPr id="5" name="Grafik 4" descr="Folgende Formen der Beeinträchtigung werden genannt: Traumafolgestörung, Bewegungsbeeinträchtigung, Bipolare-Störung, Asthma, Blindheit, Depression, Gehörlosigkeit, Psychosen, Morbus Crohn, Sehbeeinträchtigung, Asperger-Autismus, Hörbeeinträchtigung, Angststörung, Rheuma, Essstörungen, Diabetes, Schizophrenie, Mobilitätsbeeinträchtigung, Legasthenie" title="Textgrafik (Wordle) zu Formen der Beeinträchtigu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385"/>
          <a:stretch/>
        </p:blipFill>
        <p:spPr>
          <a:xfrm>
            <a:off x="6832446" y="1440000"/>
            <a:ext cx="4860000" cy="4372079"/>
          </a:xfrm>
          <a:prstGeom prst="round2DiagRect">
            <a:avLst>
              <a:gd name="adj1" fmla="val 16667"/>
              <a:gd name="adj2" fmla="val 0"/>
            </a:avLst>
          </a:prstGeom>
          <a:ln w="34925" cap="sq">
            <a:solidFill>
              <a:schemeClr val="bg1">
                <a:lumMod val="75000"/>
              </a:schemeClr>
            </a:solidFill>
            <a:miter lim="800000"/>
          </a:ln>
          <a:effectLst>
            <a:outerShdw blurRad="50800" dist="88900" dir="2700000" algn="tl" rotWithShape="0">
              <a:prstClr val="black">
                <a:alpha val="39000"/>
              </a:prstClr>
            </a:outerShdw>
          </a:effectLst>
        </p:spPr>
      </p:pic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360000" y="1460741"/>
            <a:ext cx="5736000" cy="4881132"/>
          </a:xfrm>
          <a:solidFill>
            <a:schemeClr val="bg1"/>
          </a:solidFill>
          <a:ln>
            <a:noFill/>
          </a:ln>
        </p:spPr>
        <p:txBody>
          <a:bodyPr wrap="square">
            <a:normAutofit/>
          </a:bodyPr>
          <a:lstStyle/>
          <a:p>
            <a:pPr marL="0" indent="0">
              <a:buNone/>
            </a:pPr>
            <a:r>
              <a:rPr lang="de-DE" sz="2000" dirty="0">
                <a:solidFill>
                  <a:schemeClr val="bg1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Falls Sie Unterstützung bei dieser </a:t>
            </a:r>
            <a:br>
              <a:rPr lang="de-DE" sz="2000" dirty="0">
                <a:solidFill>
                  <a:schemeClr val="bg1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2000" dirty="0">
                <a:solidFill>
                  <a:srgbClr val="3D3D3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Veranstaltung</a:t>
            </a:r>
            <a:r>
              <a:rPr lang="de-DE" sz="2000" dirty="0">
                <a:solidFill>
                  <a:schemeClr val="bg1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oder im Studium benötigen, </a:t>
            </a:r>
            <a:br>
              <a:rPr lang="de-DE" sz="2000" dirty="0">
                <a:solidFill>
                  <a:schemeClr val="bg1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2000" dirty="0">
                <a:solidFill>
                  <a:schemeClr val="bg1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sprechen Sie mich gerne an oder </a:t>
            </a:r>
            <a:br>
              <a:rPr lang="de-DE" sz="2000" dirty="0">
                <a:solidFill>
                  <a:schemeClr val="bg1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2000" dirty="0">
                <a:solidFill>
                  <a:schemeClr val="bg1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kommen in meine Sprechstunde.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1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Termin: Wochentag, Uhrzeit, Raum</a:t>
            </a:r>
          </a:p>
          <a:p>
            <a:pPr marL="0" indent="0">
              <a:buNone/>
            </a:pPr>
            <a:br>
              <a:rPr lang="de-DE" sz="2000" dirty="0">
                <a:solidFill>
                  <a:schemeClr val="bg1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2000" dirty="0">
                <a:solidFill>
                  <a:schemeClr val="bg1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Nutzen Sie auch die Beratungsangebote</a:t>
            </a:r>
            <a:br>
              <a:rPr lang="de-DE" sz="2000" dirty="0">
                <a:solidFill>
                  <a:schemeClr val="bg1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2000" dirty="0">
                <a:solidFill>
                  <a:schemeClr val="bg1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 Zentralen Studienberatung: </a:t>
            </a:r>
            <a:br>
              <a:rPr lang="de-DE" sz="2000" dirty="0">
                <a:solidFill>
                  <a:schemeClr val="bg1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2000" b="1" dirty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 tooltip="Zentrale Studienberatung - Studium mit Beeinträchtigung"/>
              </a:rPr>
              <a:t>http://go.wwu.de/stmb</a:t>
            </a:r>
            <a:br>
              <a:rPr lang="de-DE" sz="2000" b="1" dirty="0">
                <a:solidFill>
                  <a:schemeClr val="bg1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e-DE" sz="2000" b="1" dirty="0">
              <a:solidFill>
                <a:schemeClr val="bg1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de-DE" sz="2000" dirty="0">
                <a:solidFill>
                  <a:schemeClr val="bg1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Umfassende Informationen zum Studium mit Beeinträchtigung an der Universität Münster </a:t>
            </a:r>
            <a:br>
              <a:rPr lang="de-DE" sz="2000" dirty="0">
                <a:solidFill>
                  <a:schemeClr val="bg1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2000" dirty="0">
                <a:solidFill>
                  <a:schemeClr val="bg1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finden Sie unter </a:t>
            </a:r>
            <a:r>
              <a:rPr lang="de-DE" sz="2000" b="1" dirty="0">
                <a:solidFill>
                  <a:schemeClr val="bg1">
                    <a:lumMod val="25000"/>
                    <a:alpha val="43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 tooltip="Link Seite Studium mit Beeinträchtigung der WWU"/>
              </a:rPr>
              <a:t>https://go.wwu.de/smb</a:t>
            </a:r>
            <a:r>
              <a:rPr lang="de-DE" sz="2000" b="1" dirty="0">
                <a:solidFill>
                  <a:schemeClr val="bg1">
                    <a:lumMod val="25000"/>
                    <a:alpha val="43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endParaRPr lang="de-DE" sz="2000" b="1" dirty="0">
              <a:solidFill>
                <a:schemeClr val="bg1">
                  <a:lumMod val="25000"/>
                </a:schemeClr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960872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Breitbild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1_Office</vt:lpstr>
      <vt:lpstr>Studium mit Beeinträchtigung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Studium mit Beeinträchtigung</dc:title>
  <dc:creator>Grunwald, Tobias</dc:creator>
  <cp:lastModifiedBy>Grunwald, Tobias</cp:lastModifiedBy>
  <cp:revision>1</cp:revision>
  <dcterms:created xsi:type="dcterms:W3CDTF">2021-12-20T10:14:44Z</dcterms:created>
  <dcterms:modified xsi:type="dcterms:W3CDTF">2021-12-20T10:16:09Z</dcterms:modified>
</cp:coreProperties>
</file>