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9" r:id="rId2"/>
    <p:sldId id="258" r:id="rId3"/>
  </p:sldIdLst>
  <p:sldSz cx="10367963" cy="5046663"/>
  <p:notesSz cx="6858000" cy="9144000"/>
  <p:defaultTextStyle>
    <a:defPPr>
      <a:defRPr lang="de-DE"/>
    </a:defPPr>
    <a:lvl1pPr marL="0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1pPr>
    <a:lvl2pPr marL="369938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2pPr>
    <a:lvl3pPr marL="739877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3pPr>
    <a:lvl4pPr marL="1109813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4pPr>
    <a:lvl5pPr marL="1479752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5pPr>
    <a:lvl6pPr marL="1849690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6pPr>
    <a:lvl7pPr marL="2219628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7pPr>
    <a:lvl8pPr marL="2589567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8pPr>
    <a:lvl9pPr marL="2959503" algn="l" defTabSz="739877" rtl="0" eaLnBrk="1" latinLnBrk="0" hangingPunct="1">
      <a:defRPr sz="14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9CD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0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32" y="-60"/>
      </p:cViewPr>
      <p:guideLst>
        <p:guide orient="horz" pos="1589"/>
        <p:guide pos="32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4495E-5CFD-45C9-9BFD-A13FCD214D45}" type="datetimeFigureOut">
              <a:rPr lang="de-DE" smtClean="0"/>
              <a:pPr/>
              <a:t>31.05.2016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60350" y="1143000"/>
            <a:ext cx="6337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A9BE3-B31A-4A1A-8748-57AF0A7A6B8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664441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A9BE3-B31A-4A1A-8748-57AF0A7A6B82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349281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A9BE3-B31A-4A1A-8748-57AF0A7A6B82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150578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996" y="825924"/>
            <a:ext cx="7775972" cy="1756986"/>
          </a:xfrm>
        </p:spPr>
        <p:txBody>
          <a:bodyPr anchor="b"/>
          <a:lstStyle>
            <a:lvl1pPr algn="ctr">
              <a:defRPr sz="441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996" y="2650666"/>
            <a:ext cx="7775972" cy="1218442"/>
          </a:xfrm>
        </p:spPr>
        <p:txBody>
          <a:bodyPr/>
          <a:lstStyle>
            <a:lvl1pPr marL="0" indent="0" algn="ctr">
              <a:buNone/>
              <a:defRPr sz="1766"/>
            </a:lvl1pPr>
            <a:lvl2pPr marL="336453" indent="0" algn="ctr">
              <a:buNone/>
              <a:defRPr sz="1472"/>
            </a:lvl2pPr>
            <a:lvl3pPr marL="672907" indent="0" algn="ctr">
              <a:buNone/>
              <a:defRPr sz="1325"/>
            </a:lvl3pPr>
            <a:lvl4pPr marL="1009360" indent="0" algn="ctr">
              <a:buNone/>
              <a:defRPr sz="1177"/>
            </a:lvl4pPr>
            <a:lvl5pPr marL="1345814" indent="0" algn="ctr">
              <a:buNone/>
              <a:defRPr sz="1177"/>
            </a:lvl5pPr>
            <a:lvl6pPr marL="1682267" indent="0" algn="ctr">
              <a:buNone/>
              <a:defRPr sz="1177"/>
            </a:lvl6pPr>
            <a:lvl7pPr marL="2018721" indent="0" algn="ctr">
              <a:buNone/>
              <a:defRPr sz="1177"/>
            </a:lvl7pPr>
            <a:lvl8pPr marL="2355174" indent="0" algn="ctr">
              <a:buNone/>
              <a:defRPr sz="1177"/>
            </a:lvl8pPr>
            <a:lvl9pPr marL="2691628" indent="0" algn="ctr">
              <a:buNone/>
              <a:defRPr sz="1177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49CE-72A2-4972-86CC-74317068CB5C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69564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E6F8C-E537-4F41-9BD8-0F65ABFAC84D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368411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19574" y="268688"/>
            <a:ext cx="2235592" cy="427681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2797" y="268688"/>
            <a:ext cx="6577177" cy="427681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C5C2-4E39-4A87-9951-0AFD7C81611D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90086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05EA-8A04-4078-B9DB-911DB82E8217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43068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398" y="1258162"/>
            <a:ext cx="8942368" cy="2099271"/>
          </a:xfrm>
        </p:spPr>
        <p:txBody>
          <a:bodyPr anchor="b"/>
          <a:lstStyle>
            <a:lvl1pPr>
              <a:defRPr sz="441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398" y="3377293"/>
            <a:ext cx="8942368" cy="1103957"/>
          </a:xfrm>
        </p:spPr>
        <p:txBody>
          <a:bodyPr/>
          <a:lstStyle>
            <a:lvl1pPr marL="0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1pPr>
            <a:lvl2pPr marL="336453" indent="0">
              <a:buNone/>
              <a:defRPr sz="1472">
                <a:solidFill>
                  <a:schemeClr val="tx1">
                    <a:tint val="75000"/>
                  </a:schemeClr>
                </a:solidFill>
              </a:defRPr>
            </a:lvl2pPr>
            <a:lvl3pPr marL="672907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3pPr>
            <a:lvl4pPr marL="1009360" indent="0">
              <a:buNone/>
              <a:defRPr sz="1177">
                <a:solidFill>
                  <a:schemeClr val="tx1">
                    <a:tint val="75000"/>
                  </a:schemeClr>
                </a:solidFill>
              </a:defRPr>
            </a:lvl4pPr>
            <a:lvl5pPr marL="1345814" indent="0">
              <a:buNone/>
              <a:defRPr sz="1177">
                <a:solidFill>
                  <a:schemeClr val="tx1">
                    <a:tint val="75000"/>
                  </a:schemeClr>
                </a:solidFill>
              </a:defRPr>
            </a:lvl5pPr>
            <a:lvl6pPr marL="1682267" indent="0">
              <a:buNone/>
              <a:defRPr sz="1177">
                <a:solidFill>
                  <a:schemeClr val="tx1">
                    <a:tint val="75000"/>
                  </a:schemeClr>
                </a:solidFill>
              </a:defRPr>
            </a:lvl6pPr>
            <a:lvl7pPr marL="2018721" indent="0">
              <a:buNone/>
              <a:defRPr sz="1177">
                <a:solidFill>
                  <a:schemeClr val="tx1">
                    <a:tint val="75000"/>
                  </a:schemeClr>
                </a:solidFill>
              </a:defRPr>
            </a:lvl7pPr>
            <a:lvl8pPr marL="2355174" indent="0">
              <a:buNone/>
              <a:defRPr sz="1177">
                <a:solidFill>
                  <a:schemeClr val="tx1">
                    <a:tint val="75000"/>
                  </a:schemeClr>
                </a:solidFill>
              </a:defRPr>
            </a:lvl8pPr>
            <a:lvl9pPr marL="2691628" indent="0">
              <a:buNone/>
              <a:defRPr sz="11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CF536-885C-41FD-9C00-3DF8ACDA1735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561765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2798" y="1343441"/>
            <a:ext cx="4406384" cy="320206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8781" y="1343441"/>
            <a:ext cx="4406384" cy="320206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6653-D281-4DBF-B1B8-7C89EB801A84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86398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48" y="268688"/>
            <a:ext cx="8942368" cy="97545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148" y="1237134"/>
            <a:ext cx="4386134" cy="606300"/>
          </a:xfrm>
        </p:spPr>
        <p:txBody>
          <a:bodyPr anchor="b"/>
          <a:lstStyle>
            <a:lvl1pPr marL="0" indent="0">
              <a:buNone/>
              <a:defRPr sz="1766" b="1"/>
            </a:lvl1pPr>
            <a:lvl2pPr marL="336453" indent="0">
              <a:buNone/>
              <a:defRPr sz="1472" b="1"/>
            </a:lvl2pPr>
            <a:lvl3pPr marL="672907" indent="0">
              <a:buNone/>
              <a:defRPr sz="1325" b="1"/>
            </a:lvl3pPr>
            <a:lvl4pPr marL="1009360" indent="0">
              <a:buNone/>
              <a:defRPr sz="1177" b="1"/>
            </a:lvl4pPr>
            <a:lvl5pPr marL="1345814" indent="0">
              <a:buNone/>
              <a:defRPr sz="1177" b="1"/>
            </a:lvl5pPr>
            <a:lvl6pPr marL="1682267" indent="0">
              <a:buNone/>
              <a:defRPr sz="1177" b="1"/>
            </a:lvl6pPr>
            <a:lvl7pPr marL="2018721" indent="0">
              <a:buNone/>
              <a:defRPr sz="1177" b="1"/>
            </a:lvl7pPr>
            <a:lvl8pPr marL="2355174" indent="0">
              <a:buNone/>
              <a:defRPr sz="1177" b="1"/>
            </a:lvl8pPr>
            <a:lvl9pPr marL="2691628" indent="0">
              <a:buNone/>
              <a:defRPr sz="1177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148" y="1843434"/>
            <a:ext cx="4386134" cy="271141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8781" y="1237134"/>
            <a:ext cx="4407735" cy="606300"/>
          </a:xfrm>
        </p:spPr>
        <p:txBody>
          <a:bodyPr anchor="b"/>
          <a:lstStyle>
            <a:lvl1pPr marL="0" indent="0">
              <a:buNone/>
              <a:defRPr sz="1766" b="1"/>
            </a:lvl1pPr>
            <a:lvl2pPr marL="336453" indent="0">
              <a:buNone/>
              <a:defRPr sz="1472" b="1"/>
            </a:lvl2pPr>
            <a:lvl3pPr marL="672907" indent="0">
              <a:buNone/>
              <a:defRPr sz="1325" b="1"/>
            </a:lvl3pPr>
            <a:lvl4pPr marL="1009360" indent="0">
              <a:buNone/>
              <a:defRPr sz="1177" b="1"/>
            </a:lvl4pPr>
            <a:lvl5pPr marL="1345814" indent="0">
              <a:buNone/>
              <a:defRPr sz="1177" b="1"/>
            </a:lvl5pPr>
            <a:lvl6pPr marL="1682267" indent="0">
              <a:buNone/>
              <a:defRPr sz="1177" b="1"/>
            </a:lvl6pPr>
            <a:lvl7pPr marL="2018721" indent="0">
              <a:buNone/>
              <a:defRPr sz="1177" b="1"/>
            </a:lvl7pPr>
            <a:lvl8pPr marL="2355174" indent="0">
              <a:buNone/>
              <a:defRPr sz="1177" b="1"/>
            </a:lvl8pPr>
            <a:lvl9pPr marL="2691628" indent="0">
              <a:buNone/>
              <a:defRPr sz="1177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8781" y="1843434"/>
            <a:ext cx="4407735" cy="271141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92733-CADE-49FD-9366-DC02B888AA2E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723689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48AB-0CC6-43D3-B412-26AEB3401735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6886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ADC0-6502-491B-AE2A-E7E967E5BED9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6517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48" y="336444"/>
            <a:ext cx="3343938" cy="1177555"/>
          </a:xfrm>
        </p:spPr>
        <p:txBody>
          <a:bodyPr anchor="b"/>
          <a:lstStyle>
            <a:lvl1pPr>
              <a:defRPr sz="235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7735" y="726626"/>
            <a:ext cx="5248781" cy="3586402"/>
          </a:xfrm>
        </p:spPr>
        <p:txBody>
          <a:bodyPr/>
          <a:lstStyle>
            <a:lvl1pPr>
              <a:defRPr sz="2355"/>
            </a:lvl1pPr>
            <a:lvl2pPr>
              <a:defRPr sz="2061"/>
            </a:lvl2pPr>
            <a:lvl3pPr>
              <a:defRPr sz="1766"/>
            </a:lvl3pPr>
            <a:lvl4pPr>
              <a:defRPr sz="1472"/>
            </a:lvl4pPr>
            <a:lvl5pPr>
              <a:defRPr sz="1472"/>
            </a:lvl5pPr>
            <a:lvl6pPr>
              <a:defRPr sz="1472"/>
            </a:lvl6pPr>
            <a:lvl7pPr>
              <a:defRPr sz="1472"/>
            </a:lvl7pPr>
            <a:lvl8pPr>
              <a:defRPr sz="1472"/>
            </a:lvl8pPr>
            <a:lvl9pPr>
              <a:defRPr sz="1472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148" y="1513999"/>
            <a:ext cx="3343938" cy="2804870"/>
          </a:xfrm>
        </p:spPr>
        <p:txBody>
          <a:bodyPr/>
          <a:lstStyle>
            <a:lvl1pPr marL="0" indent="0">
              <a:buNone/>
              <a:defRPr sz="1177"/>
            </a:lvl1pPr>
            <a:lvl2pPr marL="336453" indent="0">
              <a:buNone/>
              <a:defRPr sz="1030"/>
            </a:lvl2pPr>
            <a:lvl3pPr marL="672907" indent="0">
              <a:buNone/>
              <a:defRPr sz="883"/>
            </a:lvl3pPr>
            <a:lvl4pPr marL="1009360" indent="0">
              <a:buNone/>
              <a:defRPr sz="736"/>
            </a:lvl4pPr>
            <a:lvl5pPr marL="1345814" indent="0">
              <a:buNone/>
              <a:defRPr sz="736"/>
            </a:lvl5pPr>
            <a:lvl6pPr marL="1682267" indent="0">
              <a:buNone/>
              <a:defRPr sz="736"/>
            </a:lvl6pPr>
            <a:lvl7pPr marL="2018721" indent="0">
              <a:buNone/>
              <a:defRPr sz="736"/>
            </a:lvl7pPr>
            <a:lvl8pPr marL="2355174" indent="0">
              <a:buNone/>
              <a:defRPr sz="736"/>
            </a:lvl8pPr>
            <a:lvl9pPr marL="2691628" indent="0">
              <a:buNone/>
              <a:defRPr sz="736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DF3B1-49A8-4837-9CAC-B31FE931FC1D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90979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48" y="336444"/>
            <a:ext cx="3343938" cy="1177555"/>
          </a:xfrm>
        </p:spPr>
        <p:txBody>
          <a:bodyPr anchor="b"/>
          <a:lstStyle>
            <a:lvl1pPr>
              <a:defRPr sz="2355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07735" y="726626"/>
            <a:ext cx="5248781" cy="3586402"/>
          </a:xfrm>
        </p:spPr>
        <p:txBody>
          <a:bodyPr anchor="t"/>
          <a:lstStyle>
            <a:lvl1pPr marL="0" indent="0">
              <a:buNone/>
              <a:defRPr sz="2355"/>
            </a:lvl1pPr>
            <a:lvl2pPr marL="336453" indent="0">
              <a:buNone/>
              <a:defRPr sz="2061"/>
            </a:lvl2pPr>
            <a:lvl3pPr marL="672907" indent="0">
              <a:buNone/>
              <a:defRPr sz="1766"/>
            </a:lvl3pPr>
            <a:lvl4pPr marL="1009360" indent="0">
              <a:buNone/>
              <a:defRPr sz="1472"/>
            </a:lvl4pPr>
            <a:lvl5pPr marL="1345814" indent="0">
              <a:buNone/>
              <a:defRPr sz="1472"/>
            </a:lvl5pPr>
            <a:lvl6pPr marL="1682267" indent="0">
              <a:buNone/>
              <a:defRPr sz="1472"/>
            </a:lvl6pPr>
            <a:lvl7pPr marL="2018721" indent="0">
              <a:buNone/>
              <a:defRPr sz="1472"/>
            </a:lvl7pPr>
            <a:lvl8pPr marL="2355174" indent="0">
              <a:buNone/>
              <a:defRPr sz="1472"/>
            </a:lvl8pPr>
            <a:lvl9pPr marL="2691628" indent="0">
              <a:buNone/>
              <a:defRPr sz="1472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148" y="1513999"/>
            <a:ext cx="3343938" cy="2804870"/>
          </a:xfrm>
        </p:spPr>
        <p:txBody>
          <a:bodyPr/>
          <a:lstStyle>
            <a:lvl1pPr marL="0" indent="0">
              <a:buNone/>
              <a:defRPr sz="1177"/>
            </a:lvl1pPr>
            <a:lvl2pPr marL="336453" indent="0">
              <a:buNone/>
              <a:defRPr sz="1030"/>
            </a:lvl2pPr>
            <a:lvl3pPr marL="672907" indent="0">
              <a:buNone/>
              <a:defRPr sz="883"/>
            </a:lvl3pPr>
            <a:lvl4pPr marL="1009360" indent="0">
              <a:buNone/>
              <a:defRPr sz="736"/>
            </a:lvl4pPr>
            <a:lvl5pPr marL="1345814" indent="0">
              <a:buNone/>
              <a:defRPr sz="736"/>
            </a:lvl5pPr>
            <a:lvl6pPr marL="1682267" indent="0">
              <a:buNone/>
              <a:defRPr sz="736"/>
            </a:lvl6pPr>
            <a:lvl7pPr marL="2018721" indent="0">
              <a:buNone/>
              <a:defRPr sz="736"/>
            </a:lvl7pPr>
            <a:lvl8pPr marL="2355174" indent="0">
              <a:buNone/>
              <a:defRPr sz="736"/>
            </a:lvl8pPr>
            <a:lvl9pPr marL="2691628" indent="0">
              <a:buNone/>
              <a:defRPr sz="736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84DC9-87D5-4A4A-B16E-26BC28E008F0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40450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2798" y="268688"/>
            <a:ext cx="8942368" cy="975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98" y="1343441"/>
            <a:ext cx="8942368" cy="3202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2797" y="4677509"/>
            <a:ext cx="2332792" cy="268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D4418-3237-416B-86C2-3FAEF264F171}" type="datetime1">
              <a:rPr lang="de-DE" smtClean="0"/>
              <a:pPr/>
              <a:t>31.05.2016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4388" y="4677509"/>
            <a:ext cx="3499188" cy="268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22374" y="4677509"/>
            <a:ext cx="2332792" cy="268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11071-4182-4125-96E0-530364251D62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16321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defTabSz="672907" rtl="0" eaLnBrk="1" latinLnBrk="0" hangingPunct="1">
        <a:lnSpc>
          <a:spcPct val="90000"/>
        </a:lnSpc>
        <a:spcBef>
          <a:spcPct val="0"/>
        </a:spcBef>
        <a:buNone/>
        <a:defRPr sz="32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27" indent="-168227" algn="l" defTabSz="672907" rtl="0" eaLnBrk="1" latinLnBrk="0" hangingPunct="1">
        <a:lnSpc>
          <a:spcPct val="90000"/>
        </a:lnSpc>
        <a:spcBef>
          <a:spcPts val="736"/>
        </a:spcBef>
        <a:buFont typeface="Arial" panose="020B0604020202020204" pitchFamily="34" charset="0"/>
        <a:buChar char="•"/>
        <a:defRPr sz="2061" kern="1200">
          <a:solidFill>
            <a:schemeClr val="tx1"/>
          </a:solidFill>
          <a:latin typeface="+mn-lt"/>
          <a:ea typeface="+mn-ea"/>
          <a:cs typeface="+mn-cs"/>
        </a:defRPr>
      </a:lvl1pPr>
      <a:lvl2pPr marL="504680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766" kern="1200">
          <a:solidFill>
            <a:schemeClr val="tx1"/>
          </a:solidFill>
          <a:latin typeface="+mn-lt"/>
          <a:ea typeface="+mn-ea"/>
          <a:cs typeface="+mn-cs"/>
        </a:defRPr>
      </a:lvl2pPr>
      <a:lvl3pPr marL="841134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472" kern="1200">
          <a:solidFill>
            <a:schemeClr val="tx1"/>
          </a:solidFill>
          <a:latin typeface="+mn-lt"/>
          <a:ea typeface="+mn-ea"/>
          <a:cs typeface="+mn-cs"/>
        </a:defRPr>
      </a:lvl3pPr>
      <a:lvl4pPr marL="1177587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5" kern="1200">
          <a:solidFill>
            <a:schemeClr val="tx1"/>
          </a:solidFill>
          <a:latin typeface="+mn-lt"/>
          <a:ea typeface="+mn-ea"/>
          <a:cs typeface="+mn-cs"/>
        </a:defRPr>
      </a:lvl4pPr>
      <a:lvl5pPr marL="1514041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5" kern="1200">
          <a:solidFill>
            <a:schemeClr val="tx1"/>
          </a:solidFill>
          <a:latin typeface="+mn-lt"/>
          <a:ea typeface="+mn-ea"/>
          <a:cs typeface="+mn-cs"/>
        </a:defRPr>
      </a:lvl5pPr>
      <a:lvl6pPr marL="1850494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5" kern="1200">
          <a:solidFill>
            <a:schemeClr val="tx1"/>
          </a:solidFill>
          <a:latin typeface="+mn-lt"/>
          <a:ea typeface="+mn-ea"/>
          <a:cs typeface="+mn-cs"/>
        </a:defRPr>
      </a:lvl6pPr>
      <a:lvl7pPr marL="2186948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5" kern="1200">
          <a:solidFill>
            <a:schemeClr val="tx1"/>
          </a:solidFill>
          <a:latin typeface="+mn-lt"/>
          <a:ea typeface="+mn-ea"/>
          <a:cs typeface="+mn-cs"/>
        </a:defRPr>
      </a:lvl7pPr>
      <a:lvl8pPr marL="2523401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5" kern="1200">
          <a:solidFill>
            <a:schemeClr val="tx1"/>
          </a:solidFill>
          <a:latin typeface="+mn-lt"/>
          <a:ea typeface="+mn-ea"/>
          <a:cs typeface="+mn-cs"/>
        </a:defRPr>
      </a:lvl8pPr>
      <a:lvl9pPr marL="2859855" indent="-168227" algn="l" defTabSz="672907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1pPr>
      <a:lvl2pPr marL="336453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2pPr>
      <a:lvl3pPr marL="672907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3pPr>
      <a:lvl4pPr marL="1009360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4pPr>
      <a:lvl5pPr marL="1345814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5pPr>
      <a:lvl6pPr marL="1682267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6pPr>
      <a:lvl7pPr marL="2018721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7pPr>
      <a:lvl8pPr marL="2355174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8pPr>
      <a:lvl9pPr marL="2691628" algn="l" defTabSz="672907" rtl="0" eaLnBrk="1" latinLnBrk="0" hangingPunct="1">
        <a:defRPr sz="13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sz="half" idx="1"/>
          </p:nvPr>
        </p:nvSpPr>
        <p:spPr>
          <a:xfrm>
            <a:off x="457303" y="1521565"/>
            <a:ext cx="9057400" cy="352509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de-DE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 sprachwissenschaftlicher Sicht ist ein Text die sprachliche Form einer kommunikativen Handlung. Texte werden einerseits durch pragmatische, also situationsbezogene, „textexterne“ Merkmale, andererseits durch sprachliche, „textinterne“ Merkmale bestimmt.[1] In der Sprach- und Kommunikationswissenschaft existieren viele verschiedene Textdefinitionen nebeneinander, </a:t>
            </a:r>
            <a:endParaRPr lang="de-D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303" y="1005072"/>
            <a:ext cx="2332792" cy="268688"/>
          </a:xfrm>
        </p:spPr>
        <p:txBody>
          <a:bodyPr/>
          <a:lstStyle/>
          <a:p>
            <a:fld id="{4E425422-F66F-4014-AE00-7635319C9142}" type="datetime1">
              <a:rPr lang="de-DE" sz="1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31.05.2016</a:t>
            </a:fld>
            <a:endParaRPr lang="de-DE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7303" y="344153"/>
            <a:ext cx="8942368" cy="792669"/>
          </a:xfrm>
        </p:spPr>
        <p:txBody>
          <a:bodyPr>
            <a:normAutofit/>
          </a:bodyPr>
          <a:lstStyle/>
          <a:p>
            <a:r>
              <a:rPr lang="de-DE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Überschrift, nur Text</a:t>
            </a:r>
            <a:endParaRPr lang="de-DE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266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9861" y="117759"/>
            <a:ext cx="7351943" cy="908276"/>
          </a:xfrm>
        </p:spPr>
        <p:txBody>
          <a:bodyPr>
            <a:normAutofit/>
          </a:bodyPr>
          <a:lstStyle/>
          <a:p>
            <a:r>
              <a:rPr lang="de-DE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Überschrift, Text und Bild</a:t>
            </a:r>
            <a:endParaRPr lang="de-DE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sz="half" idx="1"/>
          </p:nvPr>
        </p:nvSpPr>
        <p:spPr>
          <a:xfrm>
            <a:off x="399861" y="1470653"/>
            <a:ext cx="6075080" cy="328257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 sprachwissenschaftlicher Sicht ist ein Text die sprachliche Form einer kommunikativen Handlung. Texte werden einerseits durch pragmatische, also situationsbezogene, „textexterne“ Merkmale, andererseits durch sprachliche, „textinterne“ Merkmale bestimmt.[1] In der Sprach- und Kommunikationswissenschaft existieren viele verschiedene Textdefinitionen nebeneinander, </a:t>
            </a:r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303" y="833335"/>
            <a:ext cx="2332792" cy="268688"/>
          </a:xfrm>
        </p:spPr>
        <p:txBody>
          <a:bodyPr/>
          <a:lstStyle/>
          <a:p>
            <a:fld id="{C9B56654-F61E-45BD-BACF-1BEC2722DDF1}" type="datetime1">
              <a:rPr lang="de-DE" sz="14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/>
              <a:t>31.05.2016</a:t>
            </a:fld>
            <a:endParaRPr lang="de-DE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Inhaltsplatzhalter 8"/>
          <p:cNvPicPr>
            <a:picLocks noGrp="1" noChangeAspect="1"/>
          </p:cNvPicPr>
          <p:nvPr>
            <p:ph sz="half" idx="2"/>
          </p:nvPr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621" r="14776"/>
          <a:stretch/>
        </p:blipFill>
        <p:spPr>
          <a:xfrm>
            <a:off x="6977448" y="484471"/>
            <a:ext cx="3031524" cy="4268761"/>
          </a:xfrm>
        </p:spPr>
      </p:pic>
    </p:spTree>
    <p:extLst>
      <p:ext uri="{BB962C8B-B14F-4D97-AF65-F5344CB8AC3E}">
        <p14:creationId xmlns="" xmlns:p14="http://schemas.microsoft.com/office/powerpoint/2010/main" val="359640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113</Words>
  <Application>Microsoft Office PowerPoint</Application>
  <PresentationFormat>Benutzerdefiniert</PresentationFormat>
  <Paragraphs>8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Überschrift, nur Text</vt:lpstr>
      <vt:lpstr>Überschrift, Text und Bild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Überschrift</dc:title>
  <dc:creator>ZIVMOS</dc:creator>
  <cp:lastModifiedBy>vdv385u</cp:lastModifiedBy>
  <cp:revision>17</cp:revision>
  <dcterms:created xsi:type="dcterms:W3CDTF">2016-04-13T07:10:13Z</dcterms:created>
  <dcterms:modified xsi:type="dcterms:W3CDTF">2016-05-31T10:02:24Z</dcterms:modified>
</cp:coreProperties>
</file>