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orient="horz" pos="4130" userDrawn="1">
          <p15:clr>
            <a:srgbClr val="A4A3A4"/>
          </p15:clr>
        </p15:guide>
        <p15:guide id="4" pos="7459" userDrawn="1">
          <p15:clr>
            <a:srgbClr val="A4A3A4"/>
          </p15:clr>
        </p15:guide>
        <p15:guide id="5" pos="642" userDrawn="1">
          <p15:clr>
            <a:srgbClr val="A4A3A4"/>
          </p15:clr>
        </p15:guide>
        <p15:guide id="6" orient="horz" pos="1525" userDrawn="1">
          <p15:clr>
            <a:srgbClr val="A4A3A4"/>
          </p15:clr>
        </p15:guide>
        <p15:guide id="7" orient="horz" pos="913" userDrawn="1">
          <p15:clr>
            <a:srgbClr val="A4A3A4"/>
          </p15:clr>
        </p15:guide>
        <p15:guide id="8" orient="horz" pos="1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CA"/>
    <a:srgbClr val="009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929F9F4-4A8F-4326-A1B4-22849713DDAB}" styleName="Dunkle Formatvorlage 1 - Akz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4"/>
    <p:restoredTop sz="85714"/>
  </p:normalViewPr>
  <p:slideViewPr>
    <p:cSldViewPr snapToGrid="0" showGuides="1">
      <p:cViewPr varScale="1">
        <p:scale>
          <a:sx n="97" d="100"/>
          <a:sy n="97" d="100"/>
        </p:scale>
        <p:origin x="1338" y="72"/>
      </p:cViewPr>
      <p:guideLst>
        <p:guide orient="horz" pos="190"/>
        <p:guide pos="257"/>
        <p:guide orient="horz" pos="4130"/>
        <p:guide pos="7459"/>
        <p:guide pos="642"/>
        <p:guide orient="horz" pos="1525"/>
        <p:guide orient="horz" pos="913"/>
        <p:guide orient="horz" pos="1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42" d="100"/>
          <a:sy n="142" d="100"/>
        </p:scale>
        <p:origin x="3328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CBBF7-3C6F-264D-949E-B305210D75CF}" type="datetimeFigureOut">
              <a:rPr lang="de-DE" smtClean="0"/>
              <a:t>17.02.2025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C1FDA-8DB0-2A48-AD23-509637B669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1926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B14F8-42E6-DEF2-B04C-43178EE21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6E6F7EF-419D-B09E-31A0-EB1DF0324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2B86A09-53C6-4C23-4390-4C9E689350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536C383-8449-DFD3-BA9D-FC31163BB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813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2570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640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2719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5010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947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C1FDA-8DB0-2A48-AD23-509637B6692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310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754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52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66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933" userDrawn="1">
          <p15:clr>
            <a:srgbClr val="F26B43"/>
          </p15:clr>
        </p15:guide>
        <p15:guide id="3" pos="3953" userDrawn="1">
          <p15:clr>
            <a:srgbClr val="F26B43"/>
          </p15:clr>
        </p15:guide>
        <p15:guide id="4" pos="37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emf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EE1E7-9365-0066-9A9B-1B8D0A959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4B157EA-172A-C1D0-0670-A0ED24FB6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5" y="292037"/>
            <a:ext cx="2880000" cy="78422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6A7725E-6E37-B55E-8AB7-AFDF3FB584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433" y="-640144"/>
            <a:ext cx="5381850" cy="295535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1009BC6-4CB2-8EE4-EA8E-58EB9E6484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8962" y="6090410"/>
            <a:ext cx="2880000" cy="526829"/>
          </a:xfrm>
          <a:prstGeom prst="rect">
            <a:avLst/>
          </a:prstGeom>
        </p:spPr>
      </p:pic>
      <p:pic>
        <p:nvPicPr>
          <p:cNvPr id="13" name="Grafik 12" descr="Ein Bild, das Text, Design, Grafikdesign, Screenshot enthält.&#10;&#10;Automatisch generierte Beschreibung">
            <a:extLst>
              <a:ext uri="{FF2B5EF4-FFF2-40B4-BE49-F238E27FC236}">
                <a16:creationId xmlns:a16="http://schemas.microsoft.com/office/drawing/2014/main" id="{75A21822-D6CF-6DAF-A7D8-CD9B5813D99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568" t="17463" r="21925" b="20070"/>
          <a:stretch/>
        </p:blipFill>
        <p:spPr>
          <a:xfrm>
            <a:off x="1019175" y="2759141"/>
            <a:ext cx="10821988" cy="294109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9EE9225-E6CB-9871-302F-0164251A3A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395895" flipH="1">
            <a:off x="298993" y="4792218"/>
            <a:ext cx="2687835" cy="268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48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46AAB4F-9CFE-B394-8610-3DC71E763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018491">
            <a:off x="8037675" y="-819345"/>
            <a:ext cx="4087176" cy="224440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521227C-0D18-3B35-E846-3971242C54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411808">
            <a:off x="9981022" y="4608403"/>
            <a:ext cx="2878293" cy="287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18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CB4A53F-A777-80E5-BCB9-09BBC6A7C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3330101">
            <a:off x="8450687" y="703422"/>
            <a:ext cx="5094894" cy="279777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97D6F87-E55E-7E79-9DF3-006D4D1062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871475" flipV="1">
            <a:off x="-170943" y="4459693"/>
            <a:ext cx="3060172" cy="306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4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F8404FE-5E37-F95F-E619-C03824DD8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141434" flipV="1">
            <a:off x="-476135" y="4946612"/>
            <a:ext cx="2429410" cy="242941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42F5206-30CD-A7F8-7D63-F973E4F8A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05328">
            <a:off x="9518181" y="-159165"/>
            <a:ext cx="4099505" cy="225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89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3D60D9E-D2D7-A991-712C-D902482C0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996828" flipV="1">
            <a:off x="490704" y="4573920"/>
            <a:ext cx="2976190" cy="297619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3A21FC7-B150-8BF0-97AF-9A243EC56B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98101">
            <a:off x="8418566" y="1452121"/>
            <a:ext cx="5508516" cy="302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81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D94D0B6-5346-570F-CA57-477107C31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805969" flipV="1">
            <a:off x="-450383" y="5127476"/>
            <a:ext cx="1602439" cy="160243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4D884E7-AF6D-BEC5-6685-0D7C7AFB88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074717">
            <a:off x="9700534" y="571138"/>
            <a:ext cx="3198677" cy="175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92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6C00FA1-C99B-01DA-E325-D98C882C2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765837">
            <a:off x="-867429" y="3477639"/>
            <a:ext cx="3765860" cy="376586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506E1FD-6BA4-0B7B-B012-8612D21A8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79979" y="31388"/>
            <a:ext cx="6471202" cy="355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83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Grüne Religion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009098"/>
      </a:accent1>
      <a:accent2>
        <a:srgbClr val="2EAEB6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Breitbild</PresentationFormat>
  <Paragraphs>7</Paragraphs>
  <Slides>7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Aptos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Marcus Broda</dc:creator>
  <cp:lastModifiedBy>Bachmann, Emilia</cp:lastModifiedBy>
  <cp:revision>8</cp:revision>
  <dcterms:created xsi:type="dcterms:W3CDTF">2025-02-11T09:59:59Z</dcterms:created>
  <dcterms:modified xsi:type="dcterms:W3CDTF">2025-02-17T13:33:08Z</dcterms:modified>
</cp:coreProperties>
</file>