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1" r:id="rId2"/>
    <p:sldId id="371" r:id="rId3"/>
    <p:sldId id="380" r:id="rId4"/>
    <p:sldId id="388" r:id="rId5"/>
    <p:sldId id="373" r:id="rId6"/>
    <p:sldId id="382" r:id="rId7"/>
    <p:sldId id="383" r:id="rId8"/>
    <p:sldId id="384" r:id="rId9"/>
    <p:sldId id="385" r:id="rId10"/>
    <p:sldId id="375" r:id="rId11"/>
    <p:sldId id="381" r:id="rId12"/>
    <p:sldId id="386" r:id="rId13"/>
    <p:sldId id="387" r:id="rId14"/>
    <p:sldId id="376" r:id="rId15"/>
    <p:sldId id="389" r:id="rId16"/>
    <p:sldId id="377" r:id="rId1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0" autoAdjust="0"/>
    <p:restoredTop sz="94751" autoAdjust="0"/>
  </p:normalViewPr>
  <p:slideViewPr>
    <p:cSldViewPr>
      <p:cViewPr varScale="1">
        <p:scale>
          <a:sx n="85" d="100"/>
          <a:sy n="85" d="100"/>
        </p:scale>
        <p:origin x="156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0BF58-232F-4804-9832-8E92E859F404}" type="datetimeFigureOut">
              <a:rPr lang="de-DE" smtClean="0"/>
              <a:pPr/>
              <a:t>26.09.2019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B3C1B-3B98-472E-B4E2-4839B7C0FEC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044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Sarah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1430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Sarah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697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Julius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67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Julius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B3C1B-3B98-472E-B4E2-4839B7C0FEC6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3745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Julius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B3C1B-3B98-472E-B4E2-4839B7C0FEC6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702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Sarah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593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Sarah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B3C1B-3B98-472E-B4E2-4839B7C0FEC6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041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Julius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B3C1B-3B98-472E-B4E2-4839B7C0FEC6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954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Elisa (grob</a:t>
            </a:r>
            <a:r>
              <a:rPr lang="de-DE" baseline="0" dirty="0"/>
              <a:t> anschneiden</a:t>
            </a:r>
            <a:r>
              <a:rPr lang="de-DE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270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Elisa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83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Sarah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B3C1B-3B98-472E-B4E2-4839B7C0FEC6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9878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Sarah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822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Sarah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B3C1B-3B98-472E-B4E2-4839B7C0FEC6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156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Sarah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B3C1B-3B98-472E-B4E2-4839B7C0FEC6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9694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Sarah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B3C1B-3B98-472E-B4E2-4839B7C0FEC6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313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Sarah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B3C1B-3B98-472E-B4E2-4839B7C0FEC6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577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winkliges Dreiec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htwinkliges Dreieck 4"/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ihandform 5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ihandform 6"/>
          <p:cNvSpPr>
            <a:spLocks/>
          </p:cNvSpPr>
          <p:nvPr userDrawn="1"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8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0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22F1440-64F2-4A3A-97DB-CEA735EDA7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16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1053-735A-407C-8FEC-E0EAED3C514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46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39C6-E80F-4F15-B626-E788918D38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247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AF3F2-4798-4A09-AE1B-986CCD6A4A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32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ingekerbter Richtungspfeil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Eingekerbter Richtungspfeil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F4C9A5-1E9E-457B-84E3-11ABA31145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859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BDEA38-7759-4C6C-BD5B-347CEEE7B6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567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AE9252-A4F7-48E9-81F0-C323169C52F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266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A5B70D-19E2-493E-96C4-D94152773C4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823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C921D-2254-4239-9AB2-DA600E3689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04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D70D00-36BA-48DC-B473-FF38CAEE62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3044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ihand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htwinkliges Dreiec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Gerade Verbindung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ingekerbter Richtungspfeil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Eingekerbter Richtungspfeil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B927510-4016-4FBE-B4F4-3C5F499627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402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0249" name="Textplatzhalt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B8E9775-9EF8-429C-A936-F2B39FCAEC8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253" name="Picture 8" descr="Z:\Studien-&amp;Examensberatung\Eigene Bilder\logo_zfl.gif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3" y="115888"/>
            <a:ext cx="14811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7" descr="Z:\Studien-&amp;Examensberatung\Eigene Bilder\GHR_Log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207125"/>
            <a:ext cx="26289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7" r:id="rId2"/>
    <p:sldLayoutId id="2147483702" r:id="rId3"/>
    <p:sldLayoutId id="2147483703" r:id="rId4"/>
    <p:sldLayoutId id="2147483704" r:id="rId5"/>
    <p:sldLayoutId id="2147483705" r:id="rId6"/>
    <p:sldLayoutId id="2147483698" r:id="rId7"/>
    <p:sldLayoutId id="2147483706" r:id="rId8"/>
    <p:sldLayoutId id="2147483707" r:id="rId9"/>
    <p:sldLayoutId id="2147483699" r:id="rId10"/>
    <p:sldLayoutId id="21474837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2" b="9185"/>
          <a:stretch/>
        </p:blipFill>
        <p:spPr>
          <a:xfrm>
            <a:off x="3419872" y="5301209"/>
            <a:ext cx="5724128" cy="15567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7772400" cy="1830388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e-DE" dirty="0"/>
              <a:t>Lernbereich I :</a:t>
            </a:r>
            <a:br>
              <a:rPr lang="de-DE" dirty="0"/>
            </a:br>
            <a:r>
              <a:rPr lang="de-DE" dirty="0"/>
              <a:t> Sprachliche Grundbildung</a:t>
            </a:r>
          </a:p>
        </p:txBody>
      </p:sp>
      <p:sp>
        <p:nvSpPr>
          <p:cNvPr id="18435" name="Untertitel 2"/>
          <p:cNvSpPr>
            <a:spLocks noGrp="1"/>
          </p:cNvSpPr>
          <p:nvPr>
            <p:ph type="subTitle" idx="1"/>
          </p:nvPr>
        </p:nvSpPr>
        <p:spPr>
          <a:xfrm>
            <a:off x="827584" y="4365104"/>
            <a:ext cx="7772400" cy="1704206"/>
          </a:xfrm>
        </p:spPr>
        <p:txBody>
          <a:bodyPr/>
          <a:lstStyle/>
          <a:p>
            <a:pPr marR="0" eaLnBrk="1" hangingPunct="1"/>
            <a:r>
              <a:rPr lang="de-DE" dirty="0"/>
              <a:t>Modulplan, Euer erstes Semester, die Anmeldung zu den Veranstaltungen &amp; mehr…</a:t>
            </a:r>
          </a:p>
        </p:txBody>
      </p:sp>
      <p:pic>
        <p:nvPicPr>
          <p:cNvPr id="4" name="Picture 3" descr="FS GHR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68558" y="756320"/>
            <a:ext cx="1035890" cy="9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39952" y="980728"/>
            <a:ext cx="33313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chemeClr val="tx2"/>
                </a:solidFill>
                <a:latin typeface="Comic Sans MS" pitchFamily="66" charset="0"/>
              </a:rPr>
              <a:t>Fachschaft Lehramt GHR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2"/>
          </a:xfrm>
        </p:spPr>
        <p:txBody>
          <a:bodyPr/>
          <a:lstStyle/>
          <a:p>
            <a:pPr>
              <a:buNone/>
            </a:pPr>
            <a:endParaRPr lang="de-DE" dirty="0"/>
          </a:p>
          <a:p>
            <a:r>
              <a:rPr lang="de-DE" dirty="0"/>
              <a:t>Pro Veranstaltung 3 Wünsche angeben</a:t>
            </a:r>
          </a:p>
          <a:p>
            <a:pPr lvl="1"/>
            <a:r>
              <a:rPr lang="de-DE" dirty="0"/>
              <a:t>Reihenfolge der Anmeldung = Priorität</a:t>
            </a:r>
          </a:p>
          <a:p>
            <a:pPr lvl="1">
              <a:buNone/>
            </a:pPr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Anmeldefrist Ende: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b="1" u="sng" dirty="0">
                <a:solidFill>
                  <a:srgbClr val="FF0000"/>
                </a:solidFill>
              </a:rPr>
              <a:t>Freitag, 04.10., 11:59 Uhr</a:t>
            </a:r>
          </a:p>
          <a:p>
            <a:r>
              <a:rPr lang="de-DE" dirty="0"/>
              <a:t>Bekanntgabe des Verteilverfahrens über Sesam ab Freitag, 11.10. ca. 12.00 Uhr</a:t>
            </a:r>
          </a:p>
          <a:p>
            <a:pPr lvl="1">
              <a:buNone/>
            </a:pP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Anmeldung zu Veranstaltungen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2"/>
          </a:xfrm>
        </p:spPr>
        <p:txBody>
          <a:bodyPr/>
          <a:lstStyle/>
          <a:p>
            <a:r>
              <a:rPr lang="de-DE" dirty="0"/>
              <a:t>Was ist Sesam?</a:t>
            </a:r>
            <a:br>
              <a:rPr lang="de-DE" dirty="0"/>
            </a:br>
            <a:r>
              <a:rPr lang="de-DE" dirty="0">
                <a:sym typeface="Wingdings"/>
              </a:rPr>
              <a:t> </a:t>
            </a:r>
            <a:r>
              <a:rPr lang="de-DE" dirty="0"/>
              <a:t>Anmelde- und Verteilsystem für Seminarplätze am Germanistischen Institut der WWU Münster</a:t>
            </a:r>
          </a:p>
          <a:p>
            <a:r>
              <a:rPr lang="de-DE" dirty="0"/>
              <a:t>Wie finde ich Sesam?</a:t>
            </a:r>
            <a:br>
              <a:rPr lang="de-DE" dirty="0"/>
            </a:br>
            <a:r>
              <a:rPr lang="de-DE" dirty="0">
                <a:sym typeface="Wingdings"/>
              </a:rPr>
              <a:t> Google: Sesam Germanistik WWU</a:t>
            </a:r>
            <a:br>
              <a:rPr lang="de-DE" dirty="0">
                <a:sym typeface="Wingdings"/>
              </a:rPr>
            </a:br>
            <a:r>
              <a:rPr lang="de-DE" dirty="0">
                <a:sym typeface="Wingdings"/>
              </a:rPr>
              <a:t> erster Link (Homepage der Germanistik)</a:t>
            </a:r>
            <a:br>
              <a:rPr lang="de-DE" dirty="0">
                <a:sym typeface="Wingdings"/>
              </a:rPr>
            </a:br>
            <a:r>
              <a:rPr lang="de-DE" dirty="0">
                <a:sym typeface="Wingdings"/>
              </a:rPr>
              <a:t> „Hier geht es zu Sesam“</a:t>
            </a:r>
          </a:p>
        </p:txBody>
      </p:sp>
      <p:sp>
        <p:nvSpPr>
          <p:cNvPr id="4" name="Rechteck 3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Anmeldung zu Veranstaltungen</a:t>
            </a:r>
          </a:p>
        </p:txBody>
      </p:sp>
    </p:spTree>
    <p:extLst>
      <p:ext uri="{BB962C8B-B14F-4D97-AF65-F5344CB8AC3E}">
        <p14:creationId xmlns:p14="http://schemas.microsoft.com/office/powerpoint/2010/main" val="1412680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705CFF6C-25E2-4F85-A5D3-6B788704E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8" y="836712"/>
            <a:ext cx="9829759" cy="5328593"/>
          </a:xfrm>
        </p:spPr>
      </p:pic>
    </p:spTree>
    <p:extLst>
      <p:ext uri="{BB962C8B-B14F-4D97-AF65-F5344CB8AC3E}">
        <p14:creationId xmlns:p14="http://schemas.microsoft.com/office/powerpoint/2010/main" val="1571667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057BA07D-D51E-4777-B3AF-BE4DD1B55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861"/>
            <a:ext cx="10707937" cy="5069401"/>
          </a:xfrm>
        </p:spPr>
      </p:pic>
      <p:sp>
        <p:nvSpPr>
          <p:cNvPr id="5" name="Eingebuchteter Pfeil nach rechts 4"/>
          <p:cNvSpPr/>
          <p:nvPr/>
        </p:nvSpPr>
        <p:spPr>
          <a:xfrm>
            <a:off x="611560" y="3054537"/>
            <a:ext cx="827584" cy="432048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880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sz="8000" dirty="0"/>
          </a:p>
          <a:p>
            <a:pPr>
              <a:buNone/>
            </a:pPr>
            <a:r>
              <a:rPr lang="de-DE" sz="8000" dirty="0"/>
              <a:t>Fragen ?</a:t>
            </a:r>
          </a:p>
        </p:txBody>
      </p:sp>
      <p:pic>
        <p:nvPicPr>
          <p:cNvPr id="1026" name="Picture 2" descr="http://www.uwe-home.net/portal/_grafik/lehrer_laemp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3951467" cy="4680520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9A4D12B-D813-41B7-B981-D1E36A722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Am </a:t>
            </a:r>
            <a:r>
              <a:rPr lang="de-DE" b="1" dirty="0"/>
              <a:t>07.10</a:t>
            </a:r>
            <a:r>
              <a:rPr lang="de-DE" dirty="0"/>
              <a:t> begrüßt das Institut der Germanistik die neuen Studierenden</a:t>
            </a:r>
          </a:p>
          <a:p>
            <a:pPr marL="109537" indent="0">
              <a:buNone/>
            </a:pPr>
            <a:endParaRPr lang="de-DE" dirty="0"/>
          </a:p>
          <a:p>
            <a:r>
              <a:rPr lang="de-DE" dirty="0"/>
              <a:t>Treffen am </a:t>
            </a:r>
            <a:r>
              <a:rPr lang="de-DE" b="1" dirty="0"/>
              <a:t>VSH</a:t>
            </a:r>
            <a:r>
              <a:rPr lang="de-DE" dirty="0"/>
              <a:t> um </a:t>
            </a:r>
            <a:r>
              <a:rPr lang="de-DE" b="1" dirty="0"/>
              <a:t>10:30</a:t>
            </a:r>
          </a:p>
          <a:p>
            <a:endParaRPr lang="de-DE" dirty="0"/>
          </a:p>
          <a:p>
            <a:r>
              <a:rPr lang="de-DE" dirty="0"/>
              <a:t>Ersti-Theaterstück: </a:t>
            </a:r>
            <a:br>
              <a:rPr lang="de-DE" dirty="0"/>
            </a:br>
            <a:r>
              <a:rPr lang="de-DE" i="1" dirty="0"/>
              <a:t>„Bonn ist eine Stadt am Meer“ </a:t>
            </a:r>
          </a:p>
          <a:p>
            <a:r>
              <a:rPr lang="de-DE" dirty="0"/>
              <a:t>Am 06.11.2019 im Stadttheater (kostenlose Tickets für euch!)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B6458B2-EA43-4640-AE97-E8F75BC02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Begrüßung vom Dekanat</a:t>
            </a:r>
          </a:p>
        </p:txBody>
      </p:sp>
    </p:spTree>
    <p:extLst>
      <p:ext uri="{BB962C8B-B14F-4D97-AF65-F5344CB8AC3E}">
        <p14:creationId xmlns:p14="http://schemas.microsoft.com/office/powerpoint/2010/main" val="2315187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2" b="9185"/>
          <a:stretch/>
        </p:blipFill>
        <p:spPr>
          <a:xfrm>
            <a:off x="3419872" y="5301209"/>
            <a:ext cx="5724128" cy="1556792"/>
          </a:xfrm>
          <a:prstGeom prst="rect">
            <a:avLst/>
          </a:prstGeom>
        </p:spPr>
      </p:pic>
      <p:pic>
        <p:nvPicPr>
          <p:cNvPr id="4" name="Picture 3" descr="FS GHR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68558" y="756320"/>
            <a:ext cx="1035890" cy="9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39952" y="980728"/>
            <a:ext cx="33313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chemeClr val="tx2"/>
                </a:solidFill>
                <a:latin typeface="Comic Sans MS" pitchFamily="66" charset="0"/>
              </a:rPr>
              <a:t>Fachschaft Lehramt GHR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51520" y="1484784"/>
            <a:ext cx="877996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Ende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020272" y="-284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DE1D926D-8564-464F-B7CF-370B665C0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" y="188640"/>
            <a:ext cx="9144000" cy="60205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32"/>
            <a:ext cx="9144000" cy="2698444"/>
          </a:xfrm>
          <a:prstGeom prst="rect">
            <a:avLst/>
          </a:prstGeom>
        </p:spPr>
      </p:pic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67544" y="2852936"/>
            <a:ext cx="8219256" cy="3456383"/>
          </a:xfrm>
        </p:spPr>
        <p:txBody>
          <a:bodyPr/>
          <a:lstStyle/>
          <a:p>
            <a:pPr>
              <a:buNone/>
            </a:pPr>
            <a:r>
              <a:rPr lang="de-DE" dirty="0"/>
              <a:t>Das heißt für das </a:t>
            </a:r>
            <a:r>
              <a:rPr lang="de-DE" dirty="0" err="1"/>
              <a:t>WiSe</a:t>
            </a:r>
            <a:r>
              <a:rPr lang="de-DE" dirty="0"/>
              <a:t> 19/20:</a:t>
            </a:r>
          </a:p>
          <a:p>
            <a:pPr>
              <a:buFont typeface="Wingdings" pitchFamily="2" charset="2"/>
              <a:buChar char="Ø"/>
            </a:pPr>
            <a:r>
              <a:rPr lang="de-DE" dirty="0"/>
              <a:t>Die beiden </a:t>
            </a:r>
            <a:r>
              <a:rPr lang="de-DE" b="1" dirty="0"/>
              <a:t>Vorlesungen</a:t>
            </a:r>
          </a:p>
          <a:p>
            <a:pPr marL="540000" indent="0">
              <a:buNone/>
            </a:pPr>
            <a:r>
              <a:rPr lang="de-DE" dirty="0"/>
              <a:t>„Sprache: Strukturen, Formen, Funktionen“</a:t>
            </a:r>
          </a:p>
          <a:p>
            <a:pPr marL="540000" indent="0">
              <a:buNone/>
            </a:pPr>
            <a:r>
              <a:rPr lang="de-DE" dirty="0"/>
              <a:t>&amp; „Texte: Analysen, Methoden, Beispiele“</a:t>
            </a:r>
          </a:p>
          <a:p>
            <a:pPr marL="997200" indent="-457200">
              <a:buFont typeface="Wingdings" charset="2"/>
              <a:buChar char="Ø"/>
            </a:pPr>
            <a:r>
              <a:rPr lang="de-DE" dirty="0"/>
              <a:t>Und die </a:t>
            </a:r>
            <a:r>
              <a:rPr lang="de-DE" b="1" dirty="0"/>
              <a:t>Übung</a:t>
            </a:r>
            <a:r>
              <a:rPr lang="de-DE" dirty="0"/>
              <a:t>“</a:t>
            </a:r>
          </a:p>
          <a:p>
            <a:pPr marL="540000" indent="0">
              <a:buNone/>
            </a:pPr>
            <a:r>
              <a:rPr lang="de-DE" dirty="0"/>
              <a:t>„Grammatik der deutschen Sprache“</a:t>
            </a:r>
          </a:p>
          <a:p>
            <a:pPr marL="263525" indent="-179388">
              <a:buNone/>
            </a:pPr>
            <a:r>
              <a:rPr lang="de-DE" dirty="0"/>
              <a:t>sind </a:t>
            </a:r>
            <a:r>
              <a:rPr lang="de-DE" dirty="0">
                <a:solidFill>
                  <a:srgbClr val="FF0000"/>
                </a:solidFill>
              </a:rPr>
              <a:t>verpflichtend</a:t>
            </a:r>
            <a:r>
              <a:rPr lang="de-DE" dirty="0"/>
              <a:t>.</a:t>
            </a:r>
          </a:p>
          <a:p>
            <a:pPr marL="997200" indent="-457200">
              <a:buFont typeface="Wingdings" charset="2"/>
              <a:buChar char="Ø"/>
            </a:pPr>
            <a:endParaRPr lang="de-DE" dirty="0"/>
          </a:p>
          <a:p>
            <a:pPr marL="540000" indent="0">
              <a:buNone/>
            </a:pP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3347864" y="908720"/>
            <a:ext cx="3024336" cy="9361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267744" y="908720"/>
            <a:ext cx="432048" cy="9361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372200" y="1484784"/>
            <a:ext cx="1440160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12360" y="908720"/>
            <a:ext cx="1331640" cy="5760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28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97200" indent="-457200">
              <a:buFont typeface="Wingdings" charset="2"/>
              <a:buChar char="Ø"/>
            </a:pPr>
            <a:r>
              <a:rPr lang="de-DE" dirty="0"/>
              <a:t>„Texte: Analysen, Methoden, Beispiele“</a:t>
            </a:r>
          </a:p>
          <a:p>
            <a:pPr marL="540000" indent="0">
              <a:buNone/>
            </a:pPr>
            <a:r>
              <a:rPr lang="de-DE" dirty="0"/>
              <a:t>Veranstaltungsnummer: 098011</a:t>
            </a:r>
          </a:p>
          <a:p>
            <a:pPr marL="540000" indent="0">
              <a:buNone/>
            </a:pPr>
            <a:r>
              <a:rPr lang="de-DE" dirty="0">
                <a:sym typeface="Wingdings"/>
              </a:rPr>
              <a:t> Bitte diese Veranstaltungsnummer bei der Anmeldung beachten! </a:t>
            </a:r>
            <a:endParaRPr lang="de-DE" dirty="0"/>
          </a:p>
          <a:p>
            <a:pPr marL="540000" indent="0">
              <a:buNone/>
            </a:pPr>
            <a:endParaRPr lang="de-DE" dirty="0"/>
          </a:p>
          <a:p>
            <a:pPr marL="997200" indent="-457200"/>
            <a:endParaRPr lang="de-DE" dirty="0"/>
          </a:p>
          <a:p>
            <a:pPr lvl="1">
              <a:buFont typeface="Wingdings" charset="2"/>
              <a:buChar char="Ø"/>
            </a:pPr>
            <a:r>
              <a:rPr lang="de-DE" sz="2700" dirty="0"/>
              <a:t>„Sprache: Strukturen, Formen, Funktionen“</a:t>
            </a:r>
          </a:p>
          <a:p>
            <a:pPr marL="392113" lvl="1" indent="0">
              <a:buNone/>
            </a:pPr>
            <a:r>
              <a:rPr lang="de-DE" sz="2700" dirty="0"/>
              <a:t>Veranstaltungsnummer: </a:t>
            </a:r>
            <a:r>
              <a:rPr lang="de-DE" sz="2800" dirty="0"/>
              <a:t>098012</a:t>
            </a:r>
            <a:endParaRPr lang="de-DE" sz="2700" dirty="0"/>
          </a:p>
          <a:p>
            <a:pPr marL="109537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Anmeldung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3839080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>Anmeldung zu Veranstaltungen im HIS LSF</a:t>
            </a:r>
          </a:p>
        </p:txBody>
      </p:sp>
      <p:pic>
        <p:nvPicPr>
          <p:cNvPr id="9" name="Grafik 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8944F02D-4FDE-411C-A3AB-F5D2F258A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9070"/>
            <a:ext cx="9144000" cy="4856233"/>
          </a:xfrm>
          <a:prstGeom prst="rect">
            <a:avLst/>
          </a:prstGeom>
        </p:spPr>
      </p:pic>
      <p:sp>
        <p:nvSpPr>
          <p:cNvPr id="7" name="Eingebuchteter Pfeil nach rechts 6"/>
          <p:cNvSpPr/>
          <p:nvPr/>
        </p:nvSpPr>
        <p:spPr>
          <a:xfrm>
            <a:off x="1115616" y="4293096"/>
            <a:ext cx="1152128" cy="36004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>Anmeldung zu Veranstaltungen im HIS LSF</a:t>
            </a:r>
          </a:p>
        </p:txBody>
      </p:sp>
      <p:pic>
        <p:nvPicPr>
          <p:cNvPr id="6" name="Grafik 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C8786D5C-0F83-4B0C-B257-E903BBA86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" y="1268760"/>
            <a:ext cx="9144000" cy="4922030"/>
          </a:xfrm>
          <a:prstGeom prst="rect">
            <a:avLst/>
          </a:prstGeom>
        </p:spPr>
      </p:pic>
      <p:sp>
        <p:nvSpPr>
          <p:cNvPr id="4" name="Eingebuchteter Pfeil nach rechts 3"/>
          <p:cNvSpPr/>
          <p:nvPr/>
        </p:nvSpPr>
        <p:spPr>
          <a:xfrm>
            <a:off x="1331640" y="3789040"/>
            <a:ext cx="1008112" cy="432048"/>
          </a:xfrm>
          <a:prstGeom prst="notchedRightArrow">
            <a:avLst>
              <a:gd name="adj1" fmla="val 50000"/>
              <a:gd name="adj2" fmla="val 578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394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>Anmeldung zu Veranstaltungen im HIS LSF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03D6D401-5C9E-4125-9205-0757BF2577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8"/>
          <a:stretch/>
        </p:blipFill>
        <p:spPr>
          <a:xfrm>
            <a:off x="0" y="1417638"/>
            <a:ext cx="9144000" cy="4594223"/>
          </a:xfrm>
          <a:prstGeom prst="rect">
            <a:avLst/>
          </a:prstGeom>
        </p:spPr>
      </p:pic>
      <p:sp>
        <p:nvSpPr>
          <p:cNvPr id="6" name="Eingebuchteter Pfeil nach rechts 5"/>
          <p:cNvSpPr/>
          <p:nvPr/>
        </p:nvSpPr>
        <p:spPr>
          <a:xfrm>
            <a:off x="1763688" y="3140968"/>
            <a:ext cx="720080" cy="2880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8000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>Anmeldung zu Veranstaltungen im HIS LSF</a:t>
            </a:r>
          </a:p>
        </p:txBody>
      </p:sp>
      <p:pic>
        <p:nvPicPr>
          <p:cNvPr id="6" name="Grafik 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CA32D877-A524-483D-8EBF-A2D5046EA8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5"/>
          <a:stretch/>
        </p:blipFill>
        <p:spPr>
          <a:xfrm>
            <a:off x="-15233" y="1556792"/>
            <a:ext cx="9144000" cy="4392487"/>
          </a:xfrm>
          <a:prstGeom prst="rect">
            <a:avLst/>
          </a:prstGeom>
        </p:spPr>
      </p:pic>
      <p:sp>
        <p:nvSpPr>
          <p:cNvPr id="4" name="Eingebuchteter Pfeil nach rechts 3"/>
          <p:cNvSpPr/>
          <p:nvPr/>
        </p:nvSpPr>
        <p:spPr>
          <a:xfrm>
            <a:off x="1907704" y="3391708"/>
            <a:ext cx="792088" cy="36004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891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>Anmeldung zu Veranstaltungen im HIS LSF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67DEB654-1962-48DE-A76C-24389BEE2E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1"/>
          <a:stretch/>
        </p:blipFill>
        <p:spPr>
          <a:xfrm>
            <a:off x="0" y="1988840"/>
            <a:ext cx="914400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31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Benutzerdefiniert 3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FFC00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213</Words>
  <Application>Microsoft Office PowerPoint</Application>
  <PresentationFormat>Bildschirmpräsentation (4:3)</PresentationFormat>
  <Paragraphs>76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6" baseType="lpstr">
      <vt:lpstr>Aharoni</vt:lpstr>
      <vt:lpstr>Arial</vt:lpstr>
      <vt:lpstr>Calibri</vt:lpstr>
      <vt:lpstr>Comic Sans MS</vt:lpstr>
      <vt:lpstr>Lucida Sans Unicode</vt:lpstr>
      <vt:lpstr>Verdana</vt:lpstr>
      <vt:lpstr>Wingdings</vt:lpstr>
      <vt:lpstr>Wingdings 2</vt:lpstr>
      <vt:lpstr>Wingdings 3</vt:lpstr>
      <vt:lpstr>Deimos</vt:lpstr>
      <vt:lpstr>Lernbereich I :  Sprachliche Grundbildung</vt:lpstr>
      <vt:lpstr>PowerPoint-Präsentation</vt:lpstr>
      <vt:lpstr>PowerPoint-Präsentation</vt:lpstr>
      <vt:lpstr>Anmeldung der Veranstaltung</vt:lpstr>
      <vt:lpstr>Anmeldung zu Veranstaltungen im HIS LSF</vt:lpstr>
      <vt:lpstr>Anmeldung zu Veranstaltungen im HIS LSF</vt:lpstr>
      <vt:lpstr>Anmeldung zu Veranstaltungen im HIS LSF</vt:lpstr>
      <vt:lpstr>Anmeldung zu Veranstaltungen im HIS LSF</vt:lpstr>
      <vt:lpstr>Anmeldung zu Veranstaltungen im HIS LSF</vt:lpstr>
      <vt:lpstr>Anmeldung zu Veranstaltungen</vt:lpstr>
      <vt:lpstr>Anmeldung zu Veranstaltungen</vt:lpstr>
      <vt:lpstr>PowerPoint-Präsentation</vt:lpstr>
      <vt:lpstr>PowerPoint-Präsentation</vt:lpstr>
      <vt:lpstr>PowerPoint-Präsentation</vt:lpstr>
      <vt:lpstr>Begrüßung vom Dekanat</vt:lpstr>
      <vt:lpstr>PowerPoint-Präsentation</vt:lpstr>
    </vt:vector>
  </TitlesOfParts>
  <Company>BMLV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Maike</dc:creator>
  <cp:lastModifiedBy>Sarah Juergens</cp:lastModifiedBy>
  <cp:revision>127</cp:revision>
  <dcterms:created xsi:type="dcterms:W3CDTF">2010-11-22T17:31:30Z</dcterms:created>
  <dcterms:modified xsi:type="dcterms:W3CDTF">2019-09-28T12:46:30Z</dcterms:modified>
</cp:coreProperties>
</file>