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1" r:id="rId2"/>
    <p:sldId id="398" r:id="rId3"/>
    <p:sldId id="397" r:id="rId4"/>
    <p:sldId id="372" r:id="rId5"/>
    <p:sldId id="403" r:id="rId6"/>
    <p:sldId id="405" r:id="rId7"/>
    <p:sldId id="406" r:id="rId8"/>
    <p:sldId id="408" r:id="rId9"/>
    <p:sldId id="407" r:id="rId10"/>
    <p:sldId id="370" r:id="rId11"/>
    <p:sldId id="391" r:id="rId12"/>
    <p:sldId id="399" r:id="rId13"/>
    <p:sldId id="400" r:id="rId14"/>
    <p:sldId id="401" r:id="rId15"/>
    <p:sldId id="404" r:id="rId16"/>
    <p:sldId id="409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61" autoAdjust="0"/>
  </p:normalViewPr>
  <p:slideViewPr>
    <p:cSldViewPr>
      <p:cViewPr varScale="1">
        <p:scale>
          <a:sx n="90" d="100"/>
          <a:sy n="90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3D-38BB-FC4D-B0B4-E9E369980BD4}" type="datetimeFigureOut">
              <a:rPr lang="de-DE" smtClean="0"/>
              <a:pPr/>
              <a:t>24.09.2019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FFBA9-A5B0-2342-A913-C0044AE09F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4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BF58-232F-4804-9832-8E92E859F404}" type="datetimeFigureOut">
              <a:rPr lang="de-DE" smtClean="0"/>
              <a:pPr/>
              <a:t>24.09.2019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3C1B-3B98-472E-B4E2-4839B7C0FEC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0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66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7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86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Helena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5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6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4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47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3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85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56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6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2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04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40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8E9775-9EF8-429C-A936-F2B39FCAEC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7452320" y="116632"/>
            <a:ext cx="16916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Das</a:t>
            </a:r>
          </a:p>
          <a:p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916416" cy="18303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/>
              <a:t>Kath. Religion</a:t>
            </a:r>
            <a:br>
              <a:rPr lang="de-DE" dirty="0"/>
            </a:br>
            <a:r>
              <a:rPr lang="de-DE" dirty="0"/>
              <a:t>Haupt-, Real-, Sekundar- und Gesamtschule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Comic Sans MS" pitchFamily="66" charset="0"/>
              </a:rPr>
              <a:t>Fachschaft Lehramt GHR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1C91FA5-1FDB-604B-95BA-0306868D1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3696"/>
            <a:ext cx="8229600" cy="173329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90F136-E9F1-5B44-9D96-D019181E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zweite Semester</a:t>
            </a:r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B3F4AF-8C03-4B4E-AB7D-4900E2C59EBE}"/>
              </a:ext>
            </a:extLst>
          </p:cNvPr>
          <p:cNvSpPr txBox="1"/>
          <p:nvPr/>
        </p:nvSpPr>
        <p:spPr>
          <a:xfrm>
            <a:off x="457200" y="4149080"/>
            <a:ext cx="814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Übung und Proseminare werden wieder über einen extra Link gewählt. Diesen findest Du im HIS LSF mit Datum und Uhrzeit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0A5B726-AA76-D742-9654-FDD310D60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1493913"/>
            <a:ext cx="8229600" cy="150304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Das dritte Semester</a:t>
            </a:r>
          </a:p>
        </p:txBody>
      </p:sp>
    </p:spTree>
    <p:extLst>
      <p:ext uri="{BB962C8B-B14F-4D97-AF65-F5344CB8AC3E}">
        <p14:creationId xmlns:p14="http://schemas.microsoft.com/office/powerpoint/2010/main" val="19869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06570E5-A9A2-2D48-9A4C-AAA166DE3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153366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4435688-8F3C-EA47-A4C2-65CA8EE9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vierte Semester</a:t>
            </a:r>
          </a:p>
        </p:txBody>
      </p:sp>
    </p:spTree>
    <p:extLst>
      <p:ext uri="{BB962C8B-B14F-4D97-AF65-F5344CB8AC3E}">
        <p14:creationId xmlns:p14="http://schemas.microsoft.com/office/powerpoint/2010/main" val="142114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4DEDC34-679A-874D-B3E8-EA5E5809A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" y="1417638"/>
            <a:ext cx="8229600" cy="32142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1208447-8D45-B340-A385-2ABDB55C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fünfte Semester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BD5D47-21A5-034B-9338-63A36300C786}"/>
              </a:ext>
            </a:extLst>
          </p:cNvPr>
          <p:cNvSpPr txBox="1"/>
          <p:nvPr/>
        </p:nvSpPr>
        <p:spPr>
          <a:xfrm>
            <a:off x="486916" y="220486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Auch hier findest Du die entsprechenden Informationen im HIS LSF. Es werden aber auch immer Zettel im </a:t>
            </a:r>
            <a:r>
              <a:rPr lang="de-DE" dirty="0" err="1"/>
              <a:t>Kth</a:t>
            </a:r>
            <a:r>
              <a:rPr lang="de-DE" dirty="0"/>
              <a:t> ausgehangen, wann die Infoveranstaltung stattfindet.</a:t>
            </a:r>
          </a:p>
        </p:txBody>
      </p:sp>
    </p:spTree>
    <p:extLst>
      <p:ext uri="{BB962C8B-B14F-4D97-AF65-F5344CB8AC3E}">
        <p14:creationId xmlns:p14="http://schemas.microsoft.com/office/powerpoint/2010/main" val="75399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4D0975-4562-D54A-BC87-FF2D6B6AF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de-DE" dirty="0"/>
              <a:t>In diesem Semester schreibst Du deine Bachelorarbeit. Dies kannst du in kath. Religion, Bildungswissenschaften oder Deinen zweiten Fach tun </a:t>
            </a:r>
            <a:r>
              <a:rPr lang="de-DE" dirty="0">
                <a:sym typeface="Wingdings" pitchFamily="2" charset="2"/>
              </a:rPr>
              <a:t>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6A3D19-29C3-9546-8534-A750592D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sechste Semester</a:t>
            </a:r>
          </a:p>
        </p:txBody>
      </p:sp>
    </p:spTree>
    <p:extLst>
      <p:ext uri="{BB962C8B-B14F-4D97-AF65-F5344CB8AC3E}">
        <p14:creationId xmlns:p14="http://schemas.microsoft.com/office/powerpoint/2010/main" val="282796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530941-FBCE-3F4F-9C82-6DC1590F5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Frau </a:t>
            </a:r>
            <a:r>
              <a:rPr lang="de-DE" dirty="0" err="1"/>
              <a:t>Wernsmann</a:t>
            </a:r>
            <a:endParaRPr lang="de-DE" dirty="0"/>
          </a:p>
          <a:p>
            <a:r>
              <a:rPr lang="de-DE" dirty="0"/>
              <a:t>Johannisstraße 8-10, Zimmer 022</a:t>
            </a:r>
          </a:p>
          <a:p>
            <a:r>
              <a:rPr lang="de-DE" dirty="0"/>
              <a:t>E-Mail: </a:t>
            </a:r>
            <a:r>
              <a:rPr lang="de-DE" dirty="0" err="1"/>
              <a:t>wernsmann.studienbuero@uni-muenster.de</a:t>
            </a:r>
            <a:endParaRPr lang="de-DE" dirty="0"/>
          </a:p>
          <a:p>
            <a:r>
              <a:rPr lang="de-DE" dirty="0"/>
              <a:t>Offene Sprechzeiten: </a:t>
            </a:r>
          </a:p>
          <a:p>
            <a:pPr marL="109537" indent="0">
              <a:buNone/>
            </a:pPr>
            <a:r>
              <a:rPr lang="de-DE" dirty="0"/>
              <a:t>   Dienstag 14-15 Uhr </a:t>
            </a:r>
          </a:p>
          <a:p>
            <a:pPr marL="109537" indent="0">
              <a:buNone/>
            </a:pPr>
            <a:r>
              <a:rPr lang="de-DE" dirty="0"/>
              <a:t>   Mittwoch 11-12 Uhr </a:t>
            </a:r>
          </a:p>
          <a:p>
            <a:pPr marL="109537" indent="0">
              <a:buNone/>
            </a:pPr>
            <a:r>
              <a:rPr lang="de-DE" dirty="0"/>
              <a:t>   (Sprechzeiten entfallen am 08.10 und      </a:t>
            </a:r>
          </a:p>
          <a:p>
            <a:pPr marL="109537" indent="0">
              <a:buNone/>
            </a:pPr>
            <a:r>
              <a:rPr lang="de-DE" dirty="0"/>
              <a:t>    09.10.2019)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96DDF5-71DD-E44A-BADB-EC6D2281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Studienbüro</a:t>
            </a:r>
          </a:p>
        </p:txBody>
      </p:sp>
    </p:spTree>
    <p:extLst>
      <p:ext uri="{BB962C8B-B14F-4D97-AF65-F5344CB8AC3E}">
        <p14:creationId xmlns:p14="http://schemas.microsoft.com/office/powerpoint/2010/main" val="253716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2359FF5-B635-4652-AE9F-338DBF10B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50"/>
            <a:ext cx="7740352" cy="574665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93D444B-255F-47FE-BCDB-A8982B7CEE62}"/>
              </a:ext>
            </a:extLst>
          </p:cNvPr>
          <p:cNvSpPr txBox="1"/>
          <p:nvPr/>
        </p:nvSpPr>
        <p:spPr>
          <a:xfrm>
            <a:off x="1331640" y="305966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FFFF00"/>
                </a:solidFill>
              </a:rPr>
              <a:t>    </a:t>
            </a:r>
            <a:r>
              <a:rPr lang="de-DE" sz="12000" dirty="0">
                <a:solidFill>
                  <a:srgbClr val="FFFF00"/>
                </a:solidFill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296992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5F9ECF-1401-1949-8571-AEE92C7E5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30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F10C81F-7959-DC4C-84FD-361846988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64021"/>
            <a:ext cx="8604448" cy="28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6EFE736-8735-A845-944B-2D0B56C3A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8" y="1395924"/>
            <a:ext cx="8229600" cy="1961068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ADA46977-5CEA-4CCA-9E23-3406EE26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erste Semester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643D51-F5F1-684C-94E5-6287772B097C}"/>
              </a:ext>
            </a:extLst>
          </p:cNvPr>
          <p:cNvSpPr txBox="1"/>
          <p:nvPr/>
        </p:nvSpPr>
        <p:spPr>
          <a:xfrm>
            <a:off x="457200" y="3474720"/>
            <a:ext cx="8198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Begrüßung der Studienanfänger/innen und Studienberatung für die einzelnen Studiengänge findet am 07.10.2019 von 10-13 Uhr im </a:t>
            </a:r>
            <a:r>
              <a:rPr lang="de-DE" dirty="0" err="1"/>
              <a:t>KTh</a:t>
            </a:r>
            <a:r>
              <a:rPr lang="de-DE" dirty="0"/>
              <a:t> I, II, III (Johannisstraße 8-10 statt)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Einführungsvorlesung: Di 10-12 Uhr, S 8 (Schloss Hörsaal 8)</a:t>
            </a:r>
          </a:p>
          <a:p>
            <a:r>
              <a:rPr lang="de-DE" dirty="0"/>
              <a:t>    </a:t>
            </a:r>
            <a:r>
              <a:rPr lang="de-DE" i="1" dirty="0"/>
              <a:t>(notfalls erst im zweiten Semester belegen)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Übung „Theologie studieren“ musst Du über den Link (s. Handzettel) am 07.10.2019 um 15:20 Uhr wählen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D9F9260-3FC6-074F-BEC7-91A9FAE48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144016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91B8EC-D652-6240-AA78-C6932B5E7C39}"/>
              </a:ext>
            </a:extLst>
          </p:cNvPr>
          <p:cNvSpPr txBox="1"/>
          <p:nvPr/>
        </p:nvSpPr>
        <p:spPr>
          <a:xfrm>
            <a:off x="539552" y="69269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Tutorium (Pflichtveranstaltung): wählst Du ebenfalls über einen extra Link (s. Handzettel) am 07.10.2019 um 15 Uhr.</a:t>
            </a:r>
          </a:p>
        </p:txBody>
      </p:sp>
    </p:spTree>
    <p:extLst>
      <p:ext uri="{BB962C8B-B14F-4D97-AF65-F5344CB8AC3E}">
        <p14:creationId xmlns:p14="http://schemas.microsoft.com/office/powerpoint/2010/main" val="15304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FB886D-6722-4338-B7F3-EB362D600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" y="332657"/>
            <a:ext cx="8945187" cy="5256584"/>
          </a:xfrm>
        </p:spPr>
      </p:pic>
    </p:spTree>
    <p:extLst>
      <p:ext uri="{BB962C8B-B14F-4D97-AF65-F5344CB8AC3E}">
        <p14:creationId xmlns:p14="http://schemas.microsoft.com/office/powerpoint/2010/main" val="408538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5810B86-1DBD-4E56-A4A9-29475C651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109"/>
            <a:ext cx="9069389" cy="5867991"/>
          </a:xfrm>
        </p:spPr>
      </p:pic>
    </p:spTree>
    <p:extLst>
      <p:ext uri="{BB962C8B-B14F-4D97-AF65-F5344CB8AC3E}">
        <p14:creationId xmlns:p14="http://schemas.microsoft.com/office/powerpoint/2010/main" val="403134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8EC43F0-7379-4250-95F6-4580C27F1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80" y="116632"/>
            <a:ext cx="9132904" cy="5760640"/>
          </a:xfrm>
        </p:spPr>
      </p:pic>
    </p:spTree>
    <p:extLst>
      <p:ext uri="{BB962C8B-B14F-4D97-AF65-F5344CB8AC3E}">
        <p14:creationId xmlns:p14="http://schemas.microsoft.com/office/powerpoint/2010/main" val="20564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0C59DDE-230C-43B3-BCCF-2B7B11585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7196"/>
            <a:ext cx="8906533" cy="5650994"/>
          </a:xfrm>
        </p:spPr>
      </p:pic>
    </p:spTree>
    <p:extLst>
      <p:ext uri="{BB962C8B-B14F-4D97-AF65-F5344CB8AC3E}">
        <p14:creationId xmlns:p14="http://schemas.microsoft.com/office/powerpoint/2010/main" val="3612985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hberatung_BilWis_G_O-Woche" id="{A05957C0-308A-4951-926B-7DF60D13F20A}" vid="{67C38C4C-B527-47EF-819B-BC15C7EF934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Deimos</Template>
  <TotalTime>0</TotalTime>
  <Words>246</Words>
  <Application>Microsoft Office PowerPoint</Application>
  <PresentationFormat>Bildschirmpräsentation (4:3)</PresentationFormat>
  <Paragraphs>34</Paragraphs>
  <Slides>16</Slides>
  <Notes>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Lucida Sans Unicode</vt:lpstr>
      <vt:lpstr>Verdana</vt:lpstr>
      <vt:lpstr>Wingdings 2</vt:lpstr>
      <vt:lpstr>Wingdings 3</vt:lpstr>
      <vt:lpstr>Deimos</vt:lpstr>
      <vt:lpstr>Kath. Religion Haupt-, Real-, Sekundar- und Gesamtschule</vt:lpstr>
      <vt:lpstr>PowerPoint-Präsentation</vt:lpstr>
      <vt:lpstr>PowerPoint-Präsentation</vt:lpstr>
      <vt:lpstr>Das erste Semester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zweite Semester</vt:lpstr>
      <vt:lpstr>Das dritte Semester</vt:lpstr>
      <vt:lpstr>Das vierte Semester</vt:lpstr>
      <vt:lpstr>Das fünfte Semester</vt:lpstr>
      <vt:lpstr>Das sechste Semester</vt:lpstr>
      <vt:lpstr>Studienbüro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Kath. Religion Haupt-, Real-, Sekundar- und Gesamtschule</dc:title>
  <dc:creator>Maren Huber</dc:creator>
  <cp:lastModifiedBy>Katrin Konermann</cp:lastModifiedBy>
  <cp:revision>9</cp:revision>
  <cp:lastPrinted>2014-10-01T14:51:13Z</cp:lastPrinted>
  <dcterms:created xsi:type="dcterms:W3CDTF">2019-09-21T13:20:57Z</dcterms:created>
  <dcterms:modified xsi:type="dcterms:W3CDTF">2019-09-24T15:24:17Z</dcterms:modified>
</cp:coreProperties>
</file>