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84" r:id="rId4"/>
    <p:sldId id="282" r:id="rId5"/>
    <p:sldId id="293" r:id="rId6"/>
    <p:sldId id="294" r:id="rId7"/>
    <p:sldId id="295" r:id="rId8"/>
    <p:sldId id="296" r:id="rId9"/>
    <p:sldId id="275" r:id="rId10"/>
    <p:sldId id="288" r:id="rId11"/>
    <p:sldId id="277" r:id="rId12"/>
    <p:sldId id="297" r:id="rId13"/>
    <p:sldId id="278" r:id="rId14"/>
    <p:sldId id="290" r:id="rId15"/>
    <p:sldId id="292" r:id="rId16"/>
    <p:sldId id="272" r:id="rId17"/>
    <p:sldId id="29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183038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4000" dirty="0"/>
              <a:t>Lernbereich II </a:t>
            </a:r>
            <a:br>
              <a:rPr lang="de-DE" sz="4000" dirty="0"/>
            </a:br>
            <a:r>
              <a:rPr lang="de-DE" sz="4000" dirty="0"/>
              <a:t>Mathematische Grundbildung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</p:spTree>
    <p:extLst>
      <p:ext uri="{BB962C8B-B14F-4D97-AF65-F5344CB8AC3E}">
        <p14:creationId xmlns:p14="http://schemas.microsoft.com/office/powerpoint/2010/main" val="4214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2"/>
          </a:xfrm>
        </p:spPr>
        <p:txBody>
          <a:bodyPr/>
          <a:lstStyle/>
          <a:p>
            <a:r>
              <a:rPr lang="de-DE" sz="2800" dirty="0"/>
              <a:t>Die Anmeldefristen in der Mathematik </a:t>
            </a:r>
            <a:r>
              <a:rPr lang="de-DE" sz="2800" dirty="0" smtClean="0"/>
              <a:t>im HIS LSF liegen </a:t>
            </a:r>
            <a:r>
              <a:rPr lang="de-DE" sz="2800" dirty="0"/>
              <a:t>erfahrungsgemäß recht früh</a:t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>
                <a:sym typeface="Wingdings" panose="05000000000000000000" pitchFamily="2" charset="2"/>
              </a:rPr>
              <a:t> wenn es also in zwei Jahren soweit ist, informiert euch dazu frühzeitig!</a:t>
            </a:r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64509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2215406"/>
            <a:ext cx="8579296" cy="4525962"/>
          </a:xfrm>
        </p:spPr>
        <p:txBody>
          <a:bodyPr/>
          <a:lstStyle/>
          <a:p>
            <a:r>
              <a:rPr lang="de-DE" sz="3200" dirty="0"/>
              <a:t>Anmeldung der Studien- und Prüfungsleistungen in der </a:t>
            </a:r>
            <a:r>
              <a:rPr lang="de-DE" sz="3200" dirty="0" smtClean="0"/>
              <a:t>2. </a:t>
            </a:r>
            <a:r>
              <a:rPr lang="de-DE" sz="3200" dirty="0"/>
              <a:t>bis 10. Vorlesungswoche</a:t>
            </a:r>
          </a:p>
          <a:p>
            <a:pPr marL="109537" indent="0">
              <a:buNone/>
            </a:pPr>
            <a:endParaRPr lang="de-DE" sz="3200" dirty="0"/>
          </a:p>
          <a:p>
            <a:r>
              <a:rPr lang="de-DE" sz="4800" dirty="0" smtClean="0"/>
              <a:t>21.10.19 </a:t>
            </a:r>
            <a:r>
              <a:rPr lang="mr-IN" sz="4800" dirty="0" smtClean="0"/>
              <a:t>–</a:t>
            </a:r>
            <a:r>
              <a:rPr lang="de-DE" sz="4800" dirty="0" smtClean="0"/>
              <a:t> 17.12.19</a:t>
            </a:r>
          </a:p>
          <a:p>
            <a:pPr marL="109537" indent="0">
              <a:buNone/>
            </a:pPr>
            <a:r>
              <a:rPr lang="de-DE" sz="3200" dirty="0" smtClean="0"/>
              <a:t>  Online unter </a:t>
            </a:r>
            <a:r>
              <a:rPr lang="de-DE" sz="3200" dirty="0" err="1" smtClean="0"/>
              <a:t>Qispos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de-DE" dirty="0"/>
              <a:t>Anmeldung zu Studien- und Prüfungsleistungen</a:t>
            </a:r>
          </a:p>
        </p:txBody>
      </p:sp>
    </p:spTree>
    <p:extLst>
      <p:ext uri="{BB962C8B-B14F-4D97-AF65-F5344CB8AC3E}">
        <p14:creationId xmlns:p14="http://schemas.microsoft.com/office/powerpoint/2010/main" val="333236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28800"/>
            <a:ext cx="8579296" cy="4525962"/>
          </a:xfrm>
        </p:spPr>
        <p:txBody>
          <a:bodyPr/>
          <a:lstStyle/>
          <a:p>
            <a:r>
              <a:rPr lang="de-DE" sz="2400" u="sng" dirty="0" smtClean="0"/>
              <a:t>Studienleistungen</a:t>
            </a:r>
            <a:r>
              <a:rPr lang="de-DE" sz="2400" dirty="0" smtClean="0"/>
              <a:t>: Übungszettel, Referate, Ausarbeitungen, Klausuren, etc.</a:t>
            </a:r>
            <a:br>
              <a:rPr lang="de-DE" sz="2400" dirty="0" smtClean="0"/>
            </a:br>
            <a:r>
              <a:rPr lang="de-DE" sz="2400" dirty="0" smtClean="0">
                <a:sym typeface="Wingdings"/>
              </a:rPr>
              <a:t> können beliebig oft wiederholt werden</a:t>
            </a:r>
          </a:p>
          <a:p>
            <a:endParaRPr lang="de-DE" sz="2400" dirty="0" smtClean="0">
              <a:sym typeface="Wingdings"/>
            </a:endParaRPr>
          </a:p>
          <a:p>
            <a:endParaRPr lang="de-DE" sz="2400" dirty="0" smtClean="0">
              <a:sym typeface="Wingdings"/>
            </a:endParaRPr>
          </a:p>
          <a:p>
            <a:r>
              <a:rPr lang="de-DE" sz="2400" u="sng" dirty="0" smtClean="0">
                <a:sym typeface="Wingdings"/>
              </a:rPr>
              <a:t>Prüfungsleistungen</a:t>
            </a:r>
            <a:r>
              <a:rPr lang="de-DE" sz="2400" dirty="0" smtClean="0">
                <a:sym typeface="Wingdings"/>
              </a:rPr>
              <a:t>: Klausuren, mündliche Prüfungen, </a:t>
            </a:r>
            <a:r>
              <a:rPr lang="de-DE" sz="2400" u="sng" dirty="0" smtClean="0">
                <a:sym typeface="Wingdings"/>
              </a:rPr>
              <a:t>Modulabschlussprüfungen</a:t>
            </a:r>
            <a:r>
              <a:rPr lang="de-DE" sz="2400" dirty="0" smtClean="0">
                <a:sym typeface="Wingdings"/>
              </a:rPr>
              <a:t>, Hausarbeiten, etc. </a:t>
            </a:r>
            <a:r>
              <a:rPr lang="de-DE" sz="2400" dirty="0" smtClean="0"/>
              <a:t>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ym typeface="Wingdings"/>
              </a:rPr>
              <a:t> in der Regel sind 3 Versuche möglich</a:t>
            </a:r>
            <a:r>
              <a:rPr lang="de-DE" sz="2400" dirty="0">
                <a:sym typeface="Wingdings"/>
              </a:rPr>
              <a:t/>
            </a:r>
            <a:br>
              <a:rPr lang="de-DE" sz="2400" dirty="0">
                <a:sym typeface="Wingdings"/>
              </a:rPr>
            </a:br>
            <a:r>
              <a:rPr lang="de-DE" sz="2400" dirty="0" smtClean="0">
                <a:sym typeface="Wingdings"/>
              </a:rPr>
              <a:t> im Modul Zahlen, Operationen, Strukturen sind sogar 4 Versuche möglich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de-DE" dirty="0" smtClean="0"/>
              <a:t>Studien</a:t>
            </a:r>
            <a:r>
              <a:rPr lang="de-DE" dirty="0"/>
              <a:t>- und Prüfungsleistungen</a:t>
            </a:r>
          </a:p>
        </p:txBody>
      </p:sp>
    </p:spTree>
    <p:extLst>
      <p:ext uri="{BB962C8B-B14F-4D97-AF65-F5344CB8AC3E}">
        <p14:creationId xmlns:p14="http://schemas.microsoft.com/office/powerpoint/2010/main" val="392022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Institut für Didaktik der Mathematik </a:t>
            </a:r>
            <a:r>
              <a:rPr lang="de-DE" dirty="0"/>
              <a:t>(Sekretariat der Geschäftsführung</a:t>
            </a:r>
            <a:r>
              <a:rPr lang="de-DE" dirty="0" smtClean="0"/>
              <a:t>)</a:t>
            </a:r>
          </a:p>
          <a:p>
            <a:endParaRPr lang="de-DE" b="1" dirty="0"/>
          </a:p>
          <a:p>
            <a:pPr>
              <a:buNone/>
            </a:pPr>
            <a:r>
              <a:rPr lang="de-DE" b="1" dirty="0"/>
              <a:t>	</a:t>
            </a:r>
            <a:r>
              <a:rPr lang="de-DE" b="1" dirty="0" err="1" smtClean="0"/>
              <a:t>Apffelstaedtstr</a:t>
            </a:r>
            <a:r>
              <a:rPr lang="de-DE" b="1" dirty="0" smtClean="0"/>
              <a:t>. 21</a:t>
            </a:r>
            <a:r>
              <a:rPr lang="de-DE" dirty="0" smtClean="0"/>
              <a:t>, Raum 1, 48149 </a:t>
            </a:r>
            <a:r>
              <a:rPr lang="de-DE" dirty="0"/>
              <a:t>Münster </a:t>
            </a:r>
            <a:br>
              <a:rPr lang="de-DE" dirty="0"/>
            </a:br>
            <a:r>
              <a:rPr lang="de-DE" dirty="0"/>
              <a:t>Tel:</a:t>
            </a:r>
            <a:r>
              <a:rPr lang="en-US" dirty="0"/>
              <a:t> 251 83-</a:t>
            </a:r>
            <a:r>
              <a:rPr lang="en-US" dirty="0" smtClean="0"/>
              <a:t>39378</a:t>
            </a:r>
            <a:r>
              <a:rPr lang="de-DE" dirty="0"/>
              <a:t>	</a:t>
            </a:r>
            <a:br>
              <a:rPr lang="de-DE" dirty="0"/>
            </a:br>
            <a:endParaRPr lang="de-DE" dirty="0" smtClean="0"/>
          </a:p>
          <a:p>
            <a:pPr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smtClean="0"/>
              <a:t>E</a:t>
            </a:r>
            <a:r>
              <a:rPr lang="de-DE" dirty="0"/>
              <a:t>-Mail: </a:t>
            </a:r>
            <a:r>
              <a:rPr lang="en-US" dirty="0"/>
              <a:t>gfidmi@uni-muenster.de</a:t>
            </a:r>
            <a:r>
              <a:rPr lang="de-DE" dirty="0"/>
              <a:t>	</a:t>
            </a:r>
            <a:br>
              <a:rPr lang="de-DE" dirty="0"/>
            </a:br>
            <a:r>
              <a:rPr lang="de-DE" dirty="0"/>
              <a:t>Home</a:t>
            </a:r>
            <a:r>
              <a:rPr lang="de-DE" dirty="0" smtClean="0"/>
              <a:t>: https</a:t>
            </a:r>
            <a:r>
              <a:rPr lang="de-DE" dirty="0"/>
              <a:t>://www.uni-muenster.de/IDMI/</a:t>
            </a:r>
            <a:br>
              <a:rPr lang="de-DE" dirty="0"/>
            </a:br>
            <a:endParaRPr lang="de-DE" dirty="0"/>
          </a:p>
          <a:p>
            <a:pPr marL="109537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09537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0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Ansprechpartner </a:t>
            </a:r>
            <a:br>
              <a:rPr lang="de-DE" b="1" dirty="0"/>
            </a:br>
            <a:r>
              <a:rPr lang="de-DE" sz="1600" b="1" dirty="0"/>
              <a:t>(siehe: https://www.uni-muenster.de/IDMI/studium/index.html)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09537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109537" indent="0">
              <a:buNone/>
            </a:pPr>
            <a:endParaRPr lang="de-DE" dirty="0"/>
          </a:p>
        </p:txBody>
      </p:sp>
      <p:pic>
        <p:nvPicPr>
          <p:cNvPr id="2" name="Bild 1" descr="Bildschirmfoto 2019-09-27 um 11.0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480720" cy="34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256584"/>
          </a:xfrm>
        </p:spPr>
        <p:txBody>
          <a:bodyPr/>
          <a:lstStyle/>
          <a:p>
            <a:endParaRPr lang="de-DE" sz="2600" dirty="0" smtClean="0"/>
          </a:p>
          <a:p>
            <a:r>
              <a:rPr lang="de-DE" sz="2600" dirty="0" smtClean="0"/>
              <a:t>In </a:t>
            </a:r>
            <a:r>
              <a:rPr lang="de-DE" sz="2600" dirty="0"/>
              <a:t>die Übungsgruppen werdet ihr in einer der ersten Sitzungen eingeteilt werden!</a:t>
            </a:r>
            <a:br>
              <a:rPr lang="de-DE" sz="2600" dirty="0"/>
            </a:br>
            <a:r>
              <a:rPr lang="de-DE" sz="2600" dirty="0"/>
              <a:t/>
            </a:r>
            <a:br>
              <a:rPr lang="de-DE" sz="2600" dirty="0"/>
            </a:br>
            <a:endParaRPr lang="de-DE" sz="2600" dirty="0"/>
          </a:p>
          <a:p>
            <a:pPr marL="109537" indent="0">
              <a:buNone/>
            </a:pPr>
            <a:r>
              <a:rPr lang="de-DE" sz="2600" dirty="0" smtClean="0"/>
              <a:t>Dazu wird nun Frau Prof. Dr. </a:t>
            </a:r>
            <a:r>
              <a:rPr lang="de-DE" sz="2600" dirty="0" err="1" smtClean="0"/>
              <a:t>Höveler</a:t>
            </a:r>
            <a:r>
              <a:rPr lang="de-DE" sz="2600" dirty="0" smtClean="0"/>
              <a:t> euch etwas sagen!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Die Übungen im Modul Zahlen, Operationen, 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73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9320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183038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4000" dirty="0"/>
              <a:t>Lernbereich II </a:t>
            </a:r>
            <a:br>
              <a:rPr lang="de-DE" sz="4000" dirty="0"/>
            </a:br>
            <a:r>
              <a:rPr lang="de-DE" sz="4000" dirty="0"/>
              <a:t>Mathematische Grundbildung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552" y="1321949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6366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2" name="Bild 1" descr="Bildschirmfoto 2019-09-27 um 11.07.1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7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986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Die ersten beiden Semester</a:t>
            </a:r>
          </a:p>
        </p:txBody>
      </p:sp>
      <p:sp>
        <p:nvSpPr>
          <p:cNvPr id="2" name="Rechteck 1"/>
          <p:cNvSpPr/>
          <p:nvPr/>
        </p:nvSpPr>
        <p:spPr>
          <a:xfrm>
            <a:off x="29477" y="37890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/>
              <a:t>Das heißt für das </a:t>
            </a:r>
            <a:r>
              <a:rPr lang="de-DE" sz="2400" dirty="0" err="1"/>
              <a:t>WiSe</a:t>
            </a:r>
            <a:r>
              <a:rPr lang="de-DE" sz="2400" dirty="0"/>
              <a:t> </a:t>
            </a:r>
            <a:r>
              <a:rPr lang="de-DE" sz="2400" dirty="0" smtClean="0"/>
              <a:t>19/20:</a:t>
            </a:r>
            <a:endParaRPr lang="de-DE" sz="2400" dirty="0"/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Vorlesung: Lernen und Anwenden von Arithmetik </a:t>
            </a:r>
            <a:br>
              <a:rPr lang="de-DE" sz="2400" dirty="0"/>
            </a:br>
            <a:r>
              <a:rPr lang="de-DE" sz="2400" dirty="0"/>
              <a:t>	(je 2 SWS an zwei Tagen)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Übung </a:t>
            </a:r>
            <a:br>
              <a:rPr lang="de-DE" sz="2400" dirty="0"/>
            </a:br>
            <a:r>
              <a:rPr lang="de-DE" sz="2400" dirty="0"/>
              <a:t>	(eine SWS)</a:t>
            </a:r>
          </a:p>
        </p:txBody>
      </p:sp>
      <p:sp>
        <p:nvSpPr>
          <p:cNvPr id="7" name="Text Box 142"/>
          <p:cNvSpPr txBox="1">
            <a:spLocks noChangeArrowheads="1"/>
          </p:cNvSpPr>
          <p:nvPr/>
        </p:nvSpPr>
        <p:spPr bwMode="auto">
          <a:xfrm>
            <a:off x="8367195" y="1043883"/>
            <a:ext cx="20716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Bild 4" descr="Bildschirmfoto 2019-09-27 um 11.0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9-27 um 11.12.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53968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10" name="Rechteck 9"/>
          <p:cNvSpPr/>
          <p:nvPr/>
        </p:nvSpPr>
        <p:spPr>
          <a:xfrm>
            <a:off x="2267744" y="1844824"/>
            <a:ext cx="38884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339752" y="3501008"/>
            <a:ext cx="4608512" cy="184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9-09-27 um 11.12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3531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39752" y="3356992"/>
            <a:ext cx="4608512" cy="184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9-09-27 um 11.13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622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55776" y="2564904"/>
            <a:ext cx="4608512" cy="184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9-09-27 um 11.13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4515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33362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2" name="Bild 1" descr="Bildschirmfoto 2019-09-27 um 11.14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" y="1268760"/>
            <a:ext cx="9144000" cy="47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256584"/>
          </a:xfrm>
        </p:spPr>
        <p:txBody>
          <a:bodyPr/>
          <a:lstStyle/>
          <a:p>
            <a:r>
              <a:rPr lang="de-DE" sz="2600" dirty="0"/>
              <a:t>Generell gilt: in einer Vorlesung ist der Platz euch sicher! Ihr könnt also „einfach so“ hingehen</a:t>
            </a:r>
          </a:p>
          <a:p>
            <a:endParaRPr lang="de-DE" sz="2600" dirty="0"/>
          </a:p>
          <a:p>
            <a:r>
              <a:rPr lang="de-DE" sz="2600" dirty="0"/>
              <a:t>Ihr solltet sie natürlich dennoch belegen, damit sie in euren Studienplan im HIS-LSF eingefügt wird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216967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Macintosh PowerPoint</Application>
  <PresentationFormat>Bildschirmpräsentation (4:3)</PresentationFormat>
  <Paragraphs>58</Paragraphs>
  <Slides>17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Deimos</vt:lpstr>
      <vt:lpstr>Lernbereich II  Mathematische Grundbildung</vt:lpstr>
      <vt:lpstr>PowerPoint-Präsentation</vt:lpstr>
      <vt:lpstr>Die ersten beiden Semester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PowerPoint-Präsentation</vt:lpstr>
      <vt:lpstr>PowerPoint-Präsentation</vt:lpstr>
      <vt:lpstr>Kontakt</vt:lpstr>
      <vt:lpstr>Kontakt</vt:lpstr>
      <vt:lpstr>Die Übungen im Modul Zahlen, Operationen, Strukturen</vt:lpstr>
      <vt:lpstr>PowerPoint-Präsentation</vt:lpstr>
      <vt:lpstr>Lernbereich II  Mathematische Grundbildung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Janina Huesmann</dc:creator>
  <cp:lastModifiedBy>Teresa Arens</cp:lastModifiedBy>
  <cp:revision>67</cp:revision>
  <dcterms:created xsi:type="dcterms:W3CDTF">2011-10-03T14:54:45Z</dcterms:created>
  <dcterms:modified xsi:type="dcterms:W3CDTF">2019-09-27T09:30:59Z</dcterms:modified>
</cp:coreProperties>
</file>