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5" r:id="rId2"/>
    <p:sldId id="266" r:id="rId3"/>
    <p:sldId id="280" r:id="rId4"/>
    <p:sldId id="274" r:id="rId5"/>
    <p:sldId id="268" r:id="rId6"/>
    <p:sldId id="284" r:id="rId7"/>
    <p:sldId id="286" r:id="rId8"/>
    <p:sldId id="287" r:id="rId9"/>
    <p:sldId id="283" r:id="rId10"/>
    <p:sldId id="282" r:id="rId11"/>
    <p:sldId id="285" r:id="rId12"/>
    <p:sldId id="276" r:id="rId13"/>
    <p:sldId id="288" r:id="rId14"/>
    <p:sldId id="289" r:id="rId15"/>
    <p:sldId id="278" r:id="rId16"/>
    <p:sldId id="272" r:id="rId17"/>
    <p:sldId id="273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6"/>
  </p:normalViewPr>
  <p:slideViewPr>
    <p:cSldViewPr>
      <p:cViewPr varScale="1">
        <p:scale>
          <a:sx n="73" d="100"/>
          <a:sy n="73" d="100"/>
        </p:scale>
        <p:origin x="1553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06AC-1DD0-5F46-9BF1-DA6682ACB22B}" type="datetimeFigureOut">
              <a:rPr lang="de-DE" smtClean="0"/>
              <a:t>23.09.2019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2EBD-64EB-0047-A35B-AF45937C0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0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5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Christina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srgbClr val="FFC000">
                  <a:tint val="20000"/>
                </a:srgbClr>
              </a:solidFill>
            </a:endParaRPr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4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1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0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1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E9775-9EF8-429C-A936-F2B39FCAEC8D}" type="slidenum">
              <a:rPr lang="de-D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115888"/>
            <a:ext cx="1481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muenster.de/Biologi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269448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Biologie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Haupt-, Real-, Sekundar- und Gesamtschule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</p:spTree>
    <p:extLst>
      <p:ext uri="{BB962C8B-B14F-4D97-AF65-F5344CB8AC3E}">
        <p14:creationId xmlns:p14="http://schemas.microsoft.com/office/powerpoint/2010/main" val="42144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2"/>
          </a:xfrm>
        </p:spPr>
        <p:txBody>
          <a:bodyPr/>
          <a:lstStyle/>
          <a:p>
            <a:r>
              <a:rPr lang="de-DE" dirty="0"/>
              <a:t>HIS LSF nur für die eigene Planung verwendbar</a:t>
            </a:r>
          </a:p>
          <a:p>
            <a:pPr lvl="1"/>
            <a:r>
              <a:rPr lang="de-DE" dirty="0"/>
              <a:t>Anmeldungen über HIS LSF werden nicht berücksichtigt</a:t>
            </a:r>
          </a:p>
          <a:p>
            <a:endParaRPr lang="de-DE" dirty="0"/>
          </a:p>
          <a:p>
            <a:r>
              <a:rPr lang="de-DE" dirty="0"/>
              <a:t>ABER: Zu Vorlesungen ist man automatisch angemeldet (ersetzt nicht die Anmeldung zu Prüfungs- und Studienleistungen)</a:t>
            </a:r>
          </a:p>
          <a:p>
            <a:r>
              <a:rPr lang="de-DE" dirty="0"/>
              <a:t>Platzvergabe von Seminaren etc. erfolgt über </a:t>
            </a:r>
            <a:r>
              <a:rPr lang="de-DE" dirty="0">
                <a:hlinkClick r:id="rId3"/>
              </a:rPr>
              <a:t>https://www.uni-muenster.de/Biologie/</a:t>
            </a:r>
            <a:endParaRPr lang="de-DE" dirty="0"/>
          </a:p>
          <a:p>
            <a:pPr marL="109537" indent="0">
              <a:buNone/>
            </a:pPr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Anmeldungen im Fachbereich Biologie</a:t>
            </a:r>
          </a:p>
        </p:txBody>
      </p:sp>
    </p:spTree>
    <p:extLst>
      <p:ext uri="{BB962C8B-B14F-4D97-AF65-F5344CB8AC3E}">
        <p14:creationId xmlns:p14="http://schemas.microsoft.com/office/powerpoint/2010/main" val="190990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Anmeldungen im Fachbereich Biologie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7584" y="537321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steht alles wichtige; einmal wöchentlich reinschauen</a:t>
            </a:r>
          </a:p>
        </p:txBody>
      </p:sp>
      <p:pic>
        <p:nvPicPr>
          <p:cNvPr id="8" name="Inhaltsplatzhalter 7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21E3ACCF-F4DF-4E6C-810C-E6B86EF3A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7" y="1417638"/>
            <a:ext cx="8388465" cy="4747666"/>
          </a:xfrm>
        </p:spPr>
      </p:pic>
    </p:spTree>
    <p:extLst>
      <p:ext uri="{BB962C8B-B14F-4D97-AF65-F5344CB8AC3E}">
        <p14:creationId xmlns:p14="http://schemas.microsoft.com/office/powerpoint/2010/main" val="236051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5E9BF93F-09E4-4CF0-8F2E-46C167333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0" y="1487215"/>
            <a:ext cx="8690840" cy="4171602"/>
          </a:xfrm>
        </p:spPr>
      </p:pic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Anmeldungen im Fachbereich Biologie</a:t>
            </a:r>
          </a:p>
        </p:txBody>
      </p:sp>
      <p:sp>
        <p:nvSpPr>
          <p:cNvPr id="7" name="Rahmen 6"/>
          <p:cNvSpPr/>
          <p:nvPr/>
        </p:nvSpPr>
        <p:spPr>
          <a:xfrm>
            <a:off x="226580" y="3789040"/>
            <a:ext cx="1877988" cy="288032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Anmeldung über die Internetseite des Fachbereichs unter „Online-Wahlen“</a:t>
            </a:r>
          </a:p>
          <a:p>
            <a:endParaRPr lang="de-DE" dirty="0"/>
          </a:p>
          <a:p>
            <a:r>
              <a:rPr lang="de-DE" dirty="0"/>
              <a:t>Anmeldezeitraum: </a:t>
            </a:r>
          </a:p>
          <a:p>
            <a:pPr marL="109537" indent="0">
              <a:buNone/>
            </a:pPr>
            <a:r>
              <a:rPr lang="de-DE" dirty="0"/>
              <a:t>		07.10.2019 9.00 Uhr </a:t>
            </a:r>
          </a:p>
          <a:p>
            <a:pPr marL="109537" indent="0">
              <a:buNone/>
            </a:pPr>
            <a:r>
              <a:rPr lang="de-DE" dirty="0"/>
              <a:t>			bis </a:t>
            </a:r>
          </a:p>
          <a:p>
            <a:pPr marL="109537" indent="0">
              <a:buNone/>
            </a:pPr>
            <a:r>
              <a:rPr lang="de-DE" dirty="0"/>
              <a:t>		09.10.2019 12.00 Uhr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Anmeldezeitraum für das Tutorium</a:t>
            </a:r>
          </a:p>
        </p:txBody>
      </p:sp>
    </p:spTree>
    <p:extLst>
      <p:ext uri="{BB962C8B-B14F-4D97-AF65-F5344CB8AC3E}">
        <p14:creationId xmlns:p14="http://schemas.microsoft.com/office/powerpoint/2010/main" val="62020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Begrüßung durch den Fachbereich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68C9CE-588E-4530-BE35-6A913944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38490"/>
            <a:ext cx="7146658" cy="4648322"/>
          </a:xfrm>
          <a:prstGeom prst="rect">
            <a:avLst/>
          </a:prstGeom>
        </p:spPr>
      </p:pic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A31C1C62-DDE0-4B6E-83C9-18B2C0F091ED}"/>
              </a:ext>
            </a:extLst>
          </p:cNvPr>
          <p:cNvSpPr/>
          <p:nvPr/>
        </p:nvSpPr>
        <p:spPr>
          <a:xfrm rot="176602">
            <a:off x="6627646" y="1405363"/>
            <a:ext cx="2557072" cy="16011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07.10.2019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11 Uhr c.t.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Hörsaal </a:t>
            </a:r>
            <a:r>
              <a:rPr lang="de-DE" dirty="0" err="1">
                <a:solidFill>
                  <a:schemeClr val="tx1"/>
                </a:solidFill>
              </a:rPr>
              <a:t>HHü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Hüfferstraße</a:t>
            </a:r>
            <a:r>
              <a:rPr lang="de-DE" dirty="0">
                <a:solidFill>
                  <a:schemeClr val="tx1"/>
                </a:solidFill>
              </a:rPr>
              <a:t> 1)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27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Kontakt</a:t>
            </a:r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/>
              <a:t>Fachbereich Biologie </a:t>
            </a:r>
          </a:p>
          <a:p>
            <a:pPr>
              <a:buNone/>
            </a:pPr>
            <a:r>
              <a:rPr lang="de-DE" b="1" dirty="0"/>
              <a:t>	</a:t>
            </a:r>
            <a:r>
              <a:rPr lang="de-DE" dirty="0"/>
              <a:t>Schlossplatz 4, 48149 Münster </a:t>
            </a:r>
            <a:br>
              <a:rPr lang="de-DE" dirty="0"/>
            </a:br>
            <a:r>
              <a:rPr lang="de-DE" dirty="0"/>
              <a:t>Tel: (0251) 83-23012, Fax: (0251)83-21706</a:t>
            </a:r>
          </a:p>
          <a:p>
            <a:pPr>
              <a:buNone/>
            </a:pPr>
            <a:r>
              <a:rPr lang="de-DE" dirty="0"/>
              <a:t>	E-Mail: dekanat.bio@uni-muenster.de</a:t>
            </a:r>
          </a:p>
          <a:p>
            <a:pPr>
              <a:buNone/>
            </a:pPr>
            <a:r>
              <a:rPr lang="de-DE" dirty="0"/>
              <a:t>	Home: http://www.uni-muenster.de/Biologie/ </a:t>
            </a:r>
          </a:p>
          <a:p>
            <a:pPr>
              <a:buNone/>
            </a:pPr>
            <a:endParaRPr lang="de-DE" dirty="0"/>
          </a:p>
          <a:p>
            <a:r>
              <a:rPr lang="de-DE" b="1" dirty="0"/>
              <a:t>Ansprechpartner in Studienfragen</a:t>
            </a:r>
          </a:p>
          <a:p>
            <a:pPr>
              <a:buNone/>
            </a:pPr>
            <a:r>
              <a:rPr lang="de-DE" dirty="0"/>
              <a:t>	Carina Huber</a:t>
            </a:r>
          </a:p>
          <a:p>
            <a:pPr>
              <a:buNone/>
            </a:pPr>
            <a:r>
              <a:rPr lang="de-DE" dirty="0"/>
              <a:t>	Schlossplatz 4, Zimmer 217</a:t>
            </a:r>
          </a:p>
          <a:p>
            <a:pPr>
              <a:buNone/>
            </a:pPr>
            <a:r>
              <a:rPr lang="de-DE" dirty="0"/>
              <a:t>	48149 Münster</a:t>
            </a:r>
          </a:p>
          <a:p>
            <a:pPr>
              <a:buNone/>
            </a:pPr>
            <a:r>
              <a:rPr lang="de-DE" dirty="0"/>
              <a:t>	Tel.: +49 251 83-23811</a:t>
            </a:r>
          </a:p>
          <a:p>
            <a:pPr>
              <a:buNone/>
            </a:pPr>
            <a:r>
              <a:rPr lang="de-DE" dirty="0"/>
              <a:t>	E-Mail: biostudium@uni-muenster.de</a:t>
            </a:r>
          </a:p>
          <a:p>
            <a:pPr>
              <a:buNone/>
            </a:pPr>
            <a:endParaRPr lang="de-DE" dirty="0"/>
          </a:p>
          <a:p>
            <a:r>
              <a:rPr lang="de-DE" b="1" dirty="0"/>
              <a:t>Zuständig für </a:t>
            </a:r>
            <a:r>
              <a:rPr lang="de-DE" b="1" dirty="0" err="1"/>
              <a:t>BAFöG</a:t>
            </a:r>
            <a:r>
              <a:rPr lang="de-DE" b="1" dirty="0"/>
              <a:t>-Bescheinigungen </a:t>
            </a:r>
            <a:endParaRPr lang="de-DE" dirty="0"/>
          </a:p>
          <a:p>
            <a:pPr>
              <a:buNone/>
            </a:pPr>
            <a:r>
              <a:rPr lang="de-DE" dirty="0"/>
              <a:t>	Prof. Dr. Markus Hammann </a:t>
            </a:r>
          </a:p>
        </p:txBody>
      </p:sp>
    </p:spTree>
    <p:extLst>
      <p:ext uri="{BB962C8B-B14F-4D97-AF65-F5344CB8AC3E}">
        <p14:creationId xmlns:p14="http://schemas.microsoft.com/office/powerpoint/2010/main" val="282780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sz="8000" dirty="0"/>
          </a:p>
          <a:p>
            <a:pPr>
              <a:buNone/>
            </a:pPr>
            <a:r>
              <a:rPr lang="de-DE" sz="8000" dirty="0"/>
              <a:t>Fragen ?</a:t>
            </a:r>
          </a:p>
        </p:txBody>
      </p:sp>
      <p:pic>
        <p:nvPicPr>
          <p:cNvPr id="1026" name="Picture 2" descr="http://www.uwe-home.net/portal/_grafik/lehrer_laemp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951467" cy="468052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393209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632848" cy="334255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Biologie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Bachelor Haupt-, Real-, Sekundar- und Gesamtschule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Eurer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368" y="1268760"/>
            <a:ext cx="877996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30090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3B2280C0-529C-464F-8523-4DD2B6CCC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" y="692696"/>
            <a:ext cx="9073008" cy="50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96336" y="0"/>
            <a:ext cx="15476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5" name="Grafik 4" descr="Ein Bild, das Screenshot enthält.&#10;&#10;Mit hoher Zuverlässigkeit generierte Beschreibung">
            <a:extLst>
              <a:ext uri="{FF2B5EF4-FFF2-40B4-BE49-F238E27FC236}">
                <a16:creationId xmlns:a16="http://schemas.microsoft.com/office/drawing/2014/main" id="{9D833C04-C15D-4F97-898B-7E44AA3E1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1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6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96336" y="0"/>
            <a:ext cx="15476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Das erste Semester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325893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dirty="0"/>
              <a:t>Das heißt für das </a:t>
            </a:r>
            <a:r>
              <a:rPr lang="de-DE" sz="2400" dirty="0" err="1"/>
              <a:t>WiSe</a:t>
            </a:r>
            <a:r>
              <a:rPr lang="de-DE" sz="2400" dirty="0"/>
              <a:t> 19/20:</a:t>
            </a:r>
          </a:p>
          <a:p>
            <a:pPr marL="285750" indent="-285750">
              <a:buFont typeface="Arial"/>
              <a:buChar char="•"/>
            </a:pPr>
            <a:r>
              <a:rPr lang="de-DE" sz="2400" dirty="0"/>
              <a:t>Vorlesung: Einführung in die Biologie</a:t>
            </a:r>
          </a:p>
          <a:p>
            <a:pPr marL="285750" indent="-285750">
              <a:buFont typeface="Arial"/>
              <a:buChar char="•"/>
            </a:pPr>
            <a:r>
              <a:rPr lang="de-DE" sz="2400" dirty="0"/>
              <a:t>Vorlesung: Einführung in die Chemie</a:t>
            </a:r>
          </a:p>
          <a:p>
            <a:pPr marL="285750" indent="-285750">
              <a:buFont typeface="Arial"/>
              <a:buChar char="•"/>
            </a:pPr>
            <a:r>
              <a:rPr lang="de-DE" sz="2400" dirty="0"/>
              <a:t>Vorlesung: Einführung in die Physik</a:t>
            </a:r>
          </a:p>
          <a:p>
            <a:pPr marL="285750" indent="-285750">
              <a:buFont typeface="Arial"/>
              <a:buChar char="•"/>
            </a:pPr>
            <a:r>
              <a:rPr lang="de-DE" sz="2400" dirty="0"/>
              <a:t>Praktikum: Einführung in das Naturwissenschaftliche 			 Arbeiten</a:t>
            </a:r>
          </a:p>
          <a:p>
            <a:pPr marL="285750" indent="-285750">
              <a:buFont typeface="Arial"/>
              <a:buChar char="•"/>
            </a:pPr>
            <a:r>
              <a:rPr lang="de-DE" sz="2400" dirty="0"/>
              <a:t>Freiwillig: Tutorium zum Naturwissenschaftlichen 			Arbeiten</a:t>
            </a:r>
          </a:p>
        </p:txBody>
      </p:sp>
      <p:pic>
        <p:nvPicPr>
          <p:cNvPr id="6" name="Grafik 5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A11B85DD-2E07-457E-BE86-FF1FCE5A7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15"/>
          <a:stretch/>
        </p:blipFill>
        <p:spPr>
          <a:xfrm>
            <a:off x="35496" y="948801"/>
            <a:ext cx="907300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3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sz="6600" dirty="0"/>
              <a:t>Fragen zum Modulplan?</a:t>
            </a:r>
          </a:p>
        </p:txBody>
      </p:sp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18729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Bildschirmausschnit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r="57478"/>
          <a:stretch/>
        </p:blipFill>
        <p:spPr>
          <a:xfrm>
            <a:off x="470796" y="1556792"/>
            <a:ext cx="6332200" cy="44407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HIS LSF – elektronisches Vorlesungsverzeichnis</a:t>
            </a:r>
          </a:p>
        </p:txBody>
      </p:sp>
      <p:sp>
        <p:nvSpPr>
          <p:cNvPr id="5" name="Rahmen 4"/>
          <p:cNvSpPr/>
          <p:nvPr/>
        </p:nvSpPr>
        <p:spPr>
          <a:xfrm>
            <a:off x="899592" y="4941168"/>
            <a:ext cx="1112851" cy="261847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5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HIS LSF – elektronisches Vorlesungsverzeichnis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9"/>
            <a:ext cx="6633329" cy="2232248"/>
          </a:xfrm>
        </p:spPr>
      </p:pic>
      <p:sp>
        <p:nvSpPr>
          <p:cNvPr id="7" name="Rahmen 6"/>
          <p:cNvSpPr/>
          <p:nvPr/>
        </p:nvSpPr>
        <p:spPr>
          <a:xfrm>
            <a:off x="827584" y="2636913"/>
            <a:ext cx="3816424" cy="144016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/>
          <a:stretch/>
        </p:blipFill>
        <p:spPr>
          <a:xfrm>
            <a:off x="1475656" y="4077072"/>
            <a:ext cx="7308304" cy="1605132"/>
          </a:xfrm>
          <a:prstGeom prst="rect">
            <a:avLst/>
          </a:prstGeom>
        </p:spPr>
      </p:pic>
      <p:sp>
        <p:nvSpPr>
          <p:cNvPr id="10" name="Rahmen 9"/>
          <p:cNvSpPr/>
          <p:nvPr/>
        </p:nvSpPr>
        <p:spPr>
          <a:xfrm>
            <a:off x="2078839" y="4628084"/>
            <a:ext cx="3816424" cy="144016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04491" y="4345965"/>
            <a:ext cx="23762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Hier findest du deinen gesamten Modulplan wieder!</a:t>
            </a:r>
          </a:p>
        </p:txBody>
      </p:sp>
    </p:spTree>
    <p:extLst>
      <p:ext uri="{BB962C8B-B14F-4D97-AF65-F5344CB8AC3E}">
        <p14:creationId xmlns:p14="http://schemas.microsoft.com/office/powerpoint/2010/main" val="1359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6" y="2465066"/>
            <a:ext cx="9144000" cy="20718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HIS LSF – elektronisches Vorlesungsverzeichnis</a:t>
            </a:r>
          </a:p>
        </p:txBody>
      </p:sp>
      <p:sp>
        <p:nvSpPr>
          <p:cNvPr id="8" name="Rahmen 7"/>
          <p:cNvSpPr/>
          <p:nvPr/>
        </p:nvSpPr>
        <p:spPr>
          <a:xfrm>
            <a:off x="827584" y="3573016"/>
            <a:ext cx="6840760" cy="947570"/>
          </a:xfrm>
          <a:prstGeom prst="frame">
            <a:avLst>
              <a:gd name="adj1" fmla="val 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3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96336" y="0"/>
            <a:ext cx="15476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Das erste Semester</a:t>
            </a:r>
          </a:p>
        </p:txBody>
      </p:sp>
      <p:pic>
        <p:nvPicPr>
          <p:cNvPr id="5" name="Grafik 4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8BF59B9E-7C3A-4BD9-8BB0-96DFC78E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3" y="1043608"/>
            <a:ext cx="7799274" cy="487255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28A1AB6-9794-41D8-B2BF-C3A1EF4C95A4}"/>
              </a:ext>
            </a:extLst>
          </p:cNvPr>
          <p:cNvSpPr/>
          <p:nvPr/>
        </p:nvSpPr>
        <p:spPr>
          <a:xfrm>
            <a:off x="4572000" y="4725144"/>
            <a:ext cx="237626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03.02.20-14.02.20</a:t>
            </a:r>
          </a:p>
        </p:txBody>
      </p:sp>
    </p:spTree>
    <p:extLst>
      <p:ext uri="{BB962C8B-B14F-4D97-AF65-F5344CB8AC3E}">
        <p14:creationId xmlns:p14="http://schemas.microsoft.com/office/powerpoint/2010/main" val="868937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Bildschirmpräsentation (4:3)</PresentationFormat>
  <Paragraphs>64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Aharoni</vt:lpstr>
      <vt:lpstr>Arial</vt:lpstr>
      <vt:lpstr>Calibri</vt:lpstr>
      <vt:lpstr>Comic Sans MS</vt:lpstr>
      <vt:lpstr>Lucida Sans Unicode</vt:lpstr>
      <vt:lpstr>Verdana</vt:lpstr>
      <vt:lpstr>Wingdings 2</vt:lpstr>
      <vt:lpstr>Wingdings 3</vt:lpstr>
      <vt:lpstr>Deimos</vt:lpstr>
      <vt:lpstr>Biologie   Haupt-, Real-, Sekundar- und Gesamtschule</vt:lpstr>
      <vt:lpstr>PowerPoint-Präsentation</vt:lpstr>
      <vt:lpstr>PowerPoint-Präsentation</vt:lpstr>
      <vt:lpstr>Das erste Semester</vt:lpstr>
      <vt:lpstr>PowerPoint-Präsentation</vt:lpstr>
      <vt:lpstr>HIS LSF – elektronisches Vorlesungsverzeichnis</vt:lpstr>
      <vt:lpstr>HIS LSF – elektronisches Vorlesungsverzeichnis</vt:lpstr>
      <vt:lpstr>HIS LSF – elektronisches Vorlesungsverzeichnis</vt:lpstr>
      <vt:lpstr>Das erste Semester</vt:lpstr>
      <vt:lpstr>Anmeldungen im Fachbereich Biologie</vt:lpstr>
      <vt:lpstr>Anmeldungen im Fachbereich Biologie</vt:lpstr>
      <vt:lpstr>Anmeldungen im Fachbereich Biologie</vt:lpstr>
      <vt:lpstr>Anmeldezeitraum für das Tutorium</vt:lpstr>
      <vt:lpstr>Begrüßung durch den Fachbereich</vt:lpstr>
      <vt:lpstr>Kontakt</vt:lpstr>
      <vt:lpstr>PowerPoint-Präsentation</vt:lpstr>
      <vt:lpstr>Biologie   Bachelor Haupt-, Real-, Sekundar- und Gesamtschule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Englisch – Erstis</dc:title>
  <dc:creator>Janina Huesmann</dc:creator>
  <cp:lastModifiedBy>felix braekling</cp:lastModifiedBy>
  <cp:revision>69</cp:revision>
  <dcterms:created xsi:type="dcterms:W3CDTF">2011-10-03T14:54:45Z</dcterms:created>
  <dcterms:modified xsi:type="dcterms:W3CDTF">2019-09-23T18:47:51Z</dcterms:modified>
</cp:coreProperties>
</file>