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91" r:id="rId2"/>
    <p:sldId id="398" r:id="rId3"/>
    <p:sldId id="397" r:id="rId4"/>
    <p:sldId id="372" r:id="rId5"/>
    <p:sldId id="370" r:id="rId6"/>
    <p:sldId id="391" r:id="rId7"/>
    <p:sldId id="401" r:id="rId8"/>
    <p:sldId id="402" r:id="rId9"/>
    <p:sldId id="403" r:id="rId10"/>
    <p:sldId id="404" r:id="rId11"/>
    <p:sldId id="405" r:id="rId12"/>
    <p:sldId id="400" r:id="rId13"/>
    <p:sldId id="273" r:id="rId14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767" autoAdjust="0"/>
  </p:normalViewPr>
  <p:slideViewPr>
    <p:cSldViewPr>
      <p:cViewPr varScale="1">
        <p:scale>
          <a:sx n="100" d="100"/>
          <a:sy n="100" d="100"/>
        </p:scale>
        <p:origin x="516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BD924F4-70D5-424D-88A0-30082940403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4B1638D-D79C-4F5A-9A6C-C6FE0742060A}">
      <dgm:prSet phldrT="[Text]"/>
      <dgm:spPr/>
      <dgm:t>
        <a:bodyPr/>
        <a:lstStyle/>
        <a:p>
          <a:r>
            <a:rPr lang="de-DE" dirty="0"/>
            <a:t>I.</a:t>
          </a:r>
        </a:p>
      </dgm:t>
    </dgm:pt>
    <dgm:pt modelId="{4E09CC18-52B9-4079-B2EE-ABCDAA37A846}" type="parTrans" cxnId="{D27DBEDA-46C4-410F-B367-2F214CE642A7}">
      <dgm:prSet/>
      <dgm:spPr/>
      <dgm:t>
        <a:bodyPr/>
        <a:lstStyle/>
        <a:p>
          <a:endParaRPr lang="de-DE"/>
        </a:p>
      </dgm:t>
    </dgm:pt>
    <dgm:pt modelId="{CFED9927-3D31-4F3D-9287-5858AB19BE63}" type="sibTrans" cxnId="{D27DBEDA-46C4-410F-B367-2F214CE642A7}">
      <dgm:prSet/>
      <dgm:spPr/>
      <dgm:t>
        <a:bodyPr/>
        <a:lstStyle/>
        <a:p>
          <a:endParaRPr lang="de-DE"/>
        </a:p>
      </dgm:t>
    </dgm:pt>
    <dgm:pt modelId="{2419C707-E0C1-4EE9-9CBD-D63A5016792A}">
      <dgm:prSet phldrT="[Text]"/>
      <dgm:spPr/>
      <dgm:t>
        <a:bodyPr/>
        <a:lstStyle/>
        <a:p>
          <a:r>
            <a:rPr lang="de-DE" dirty="0"/>
            <a:t>08.10.2018 Begrüßung </a:t>
          </a:r>
        </a:p>
      </dgm:t>
    </dgm:pt>
    <dgm:pt modelId="{1CE8D93A-4989-4810-9BF5-975F6BA4009B}" type="parTrans" cxnId="{76A59310-2EC3-457B-B9C0-B1D00DBA18B4}">
      <dgm:prSet/>
      <dgm:spPr/>
      <dgm:t>
        <a:bodyPr/>
        <a:lstStyle/>
        <a:p>
          <a:endParaRPr lang="de-DE"/>
        </a:p>
      </dgm:t>
    </dgm:pt>
    <dgm:pt modelId="{B196435E-DEF1-409D-98F4-D23549C0E9CE}" type="sibTrans" cxnId="{76A59310-2EC3-457B-B9C0-B1D00DBA18B4}">
      <dgm:prSet/>
      <dgm:spPr/>
      <dgm:t>
        <a:bodyPr/>
        <a:lstStyle/>
        <a:p>
          <a:endParaRPr lang="de-DE"/>
        </a:p>
      </dgm:t>
    </dgm:pt>
    <dgm:pt modelId="{AFFD2B43-9009-4010-8C95-DDE8C5C8CB37}">
      <dgm:prSet phldrT="[Text]"/>
      <dgm:spPr/>
      <dgm:t>
        <a:bodyPr/>
        <a:lstStyle/>
        <a:p>
          <a:r>
            <a:rPr lang="de-DE" dirty="0"/>
            <a:t>Listenwahl der Epoche </a:t>
          </a:r>
          <a:r>
            <a:rPr lang="de-DE" b="1" dirty="0"/>
            <a:t>im ersten Semester</a:t>
          </a:r>
        </a:p>
      </dgm:t>
    </dgm:pt>
    <dgm:pt modelId="{8CDDA2F3-F37A-4EE8-B760-B3E5103E6D0D}" type="parTrans" cxnId="{07942E8E-6C22-480F-AA81-B7245A8DFDEC}">
      <dgm:prSet/>
      <dgm:spPr/>
      <dgm:t>
        <a:bodyPr/>
        <a:lstStyle/>
        <a:p>
          <a:endParaRPr lang="de-DE"/>
        </a:p>
      </dgm:t>
    </dgm:pt>
    <dgm:pt modelId="{E46377BA-9105-481A-B7C8-9075BAE19D9B}" type="sibTrans" cxnId="{07942E8E-6C22-480F-AA81-B7245A8DFDEC}">
      <dgm:prSet/>
      <dgm:spPr/>
      <dgm:t>
        <a:bodyPr/>
        <a:lstStyle/>
        <a:p>
          <a:endParaRPr lang="de-DE"/>
        </a:p>
      </dgm:t>
    </dgm:pt>
    <dgm:pt modelId="{A267D936-40F5-45A4-A51E-4655172DFD67}">
      <dgm:prSet phldrT="[Text]"/>
      <dgm:spPr/>
      <dgm:t>
        <a:bodyPr/>
        <a:lstStyle/>
        <a:p>
          <a:r>
            <a:rPr lang="de-DE" dirty="0"/>
            <a:t>II.</a:t>
          </a:r>
        </a:p>
      </dgm:t>
    </dgm:pt>
    <dgm:pt modelId="{40E02D66-47ED-4D78-ADBB-6DB3B786653C}" type="parTrans" cxnId="{235116D8-74C8-4DDE-96A2-20CEA7B02895}">
      <dgm:prSet/>
      <dgm:spPr/>
      <dgm:t>
        <a:bodyPr/>
        <a:lstStyle/>
        <a:p>
          <a:endParaRPr lang="de-DE"/>
        </a:p>
      </dgm:t>
    </dgm:pt>
    <dgm:pt modelId="{D7570629-093E-48EB-98B8-61E27D8A9972}" type="sibTrans" cxnId="{235116D8-74C8-4DDE-96A2-20CEA7B02895}">
      <dgm:prSet/>
      <dgm:spPr/>
      <dgm:t>
        <a:bodyPr/>
        <a:lstStyle/>
        <a:p>
          <a:endParaRPr lang="de-DE"/>
        </a:p>
      </dgm:t>
    </dgm:pt>
    <dgm:pt modelId="{58A266D2-3146-4C13-9C09-788EAA5DB9C4}">
      <dgm:prSet phldrT="[Text]"/>
      <dgm:spPr/>
      <dgm:t>
        <a:bodyPr/>
        <a:lstStyle/>
        <a:p>
          <a:r>
            <a:rPr lang="de-DE" dirty="0"/>
            <a:t>Urnenwahl der Proseminare in der Bibliothek im Fürstenberghaus</a:t>
          </a:r>
        </a:p>
      </dgm:t>
    </dgm:pt>
    <dgm:pt modelId="{5B983AA5-7F18-47EA-BD36-3754E6EE9D33}" type="parTrans" cxnId="{D6F88310-F51E-4D7D-A47B-FCE82952059D}">
      <dgm:prSet/>
      <dgm:spPr/>
      <dgm:t>
        <a:bodyPr/>
        <a:lstStyle/>
        <a:p>
          <a:endParaRPr lang="de-DE"/>
        </a:p>
      </dgm:t>
    </dgm:pt>
    <dgm:pt modelId="{B295DA42-7C71-402B-9DB5-45BB01C5DCC6}" type="sibTrans" cxnId="{D6F88310-F51E-4D7D-A47B-FCE82952059D}">
      <dgm:prSet/>
      <dgm:spPr/>
      <dgm:t>
        <a:bodyPr/>
        <a:lstStyle/>
        <a:p>
          <a:endParaRPr lang="de-DE"/>
        </a:p>
      </dgm:t>
    </dgm:pt>
    <dgm:pt modelId="{C171011F-5567-4F13-A0D9-9B52A11DEEA6}">
      <dgm:prSet phldrT="[Text]"/>
      <dgm:spPr/>
      <dgm:t>
        <a:bodyPr/>
        <a:lstStyle/>
        <a:p>
          <a:r>
            <a:rPr lang="de-DE" dirty="0"/>
            <a:t>Zeitraum der Anwahl: 08.10.- 11.10. 12.00 Uhr</a:t>
          </a:r>
        </a:p>
      </dgm:t>
    </dgm:pt>
    <dgm:pt modelId="{E27C8842-F7AF-4A93-A882-9F98FFB1AB52}" type="parTrans" cxnId="{F83EF969-14DE-4382-954F-42632ECEE490}">
      <dgm:prSet/>
      <dgm:spPr/>
      <dgm:t>
        <a:bodyPr/>
        <a:lstStyle/>
        <a:p>
          <a:endParaRPr lang="de-DE"/>
        </a:p>
      </dgm:t>
    </dgm:pt>
    <dgm:pt modelId="{E7429876-E708-482E-B62A-4D04CFB7EA92}" type="sibTrans" cxnId="{F83EF969-14DE-4382-954F-42632ECEE490}">
      <dgm:prSet/>
      <dgm:spPr/>
      <dgm:t>
        <a:bodyPr/>
        <a:lstStyle/>
        <a:p>
          <a:endParaRPr lang="de-DE"/>
        </a:p>
      </dgm:t>
    </dgm:pt>
    <dgm:pt modelId="{B030064F-41FF-412D-B183-A145F03CE83F}">
      <dgm:prSet phldrT="[Text]"/>
      <dgm:spPr/>
      <dgm:t>
        <a:bodyPr/>
        <a:lstStyle/>
        <a:p>
          <a:r>
            <a:rPr lang="de-DE" dirty="0"/>
            <a:t>III.</a:t>
          </a:r>
        </a:p>
      </dgm:t>
    </dgm:pt>
    <dgm:pt modelId="{98FD3996-DE70-4114-A5F6-11245701B6AA}" type="parTrans" cxnId="{7CD0332E-90A7-450B-B4DD-C22FBE95E8BB}">
      <dgm:prSet/>
      <dgm:spPr/>
      <dgm:t>
        <a:bodyPr/>
        <a:lstStyle/>
        <a:p>
          <a:endParaRPr lang="de-DE"/>
        </a:p>
      </dgm:t>
    </dgm:pt>
    <dgm:pt modelId="{20B42D65-4FFC-4FDE-B7FA-BDB3083C3EE9}" type="sibTrans" cxnId="{7CD0332E-90A7-450B-B4DD-C22FBE95E8BB}">
      <dgm:prSet/>
      <dgm:spPr/>
      <dgm:t>
        <a:bodyPr/>
        <a:lstStyle/>
        <a:p>
          <a:endParaRPr lang="de-DE"/>
        </a:p>
      </dgm:t>
    </dgm:pt>
    <dgm:pt modelId="{D4BF6461-A24A-49D9-9376-D62184690110}">
      <dgm:prSet phldrT="[Text]"/>
      <dgm:spPr/>
      <dgm:t>
        <a:bodyPr/>
        <a:lstStyle/>
        <a:p>
          <a:r>
            <a:rPr lang="de-DE" dirty="0"/>
            <a:t>Bekanntgabe der Ergebnisse: 11.10.2018 am Schwarzen Brett des Historischen Seminars</a:t>
          </a:r>
        </a:p>
      </dgm:t>
    </dgm:pt>
    <dgm:pt modelId="{788EE6C4-41B1-425C-BD22-3FAE79A93492}" type="parTrans" cxnId="{72812BCC-C6C3-4D13-AF57-8B3E24EF547B}">
      <dgm:prSet/>
      <dgm:spPr/>
      <dgm:t>
        <a:bodyPr/>
        <a:lstStyle/>
        <a:p>
          <a:endParaRPr lang="de-DE"/>
        </a:p>
      </dgm:t>
    </dgm:pt>
    <dgm:pt modelId="{B321C938-CB0F-4B81-B7A8-A9E971164898}" type="sibTrans" cxnId="{72812BCC-C6C3-4D13-AF57-8B3E24EF547B}">
      <dgm:prSet/>
      <dgm:spPr/>
      <dgm:t>
        <a:bodyPr/>
        <a:lstStyle/>
        <a:p>
          <a:endParaRPr lang="de-DE"/>
        </a:p>
      </dgm:t>
    </dgm:pt>
    <dgm:pt modelId="{0D5FFF65-E0BB-4C5A-896E-44F547CDA190}" type="pres">
      <dgm:prSet presAssocID="{9BD924F4-70D5-424D-88A0-30082940403F}" presName="linearFlow" presStyleCnt="0">
        <dgm:presLayoutVars>
          <dgm:dir/>
          <dgm:animLvl val="lvl"/>
          <dgm:resizeHandles val="exact"/>
        </dgm:presLayoutVars>
      </dgm:prSet>
      <dgm:spPr/>
    </dgm:pt>
    <dgm:pt modelId="{EC869E59-721E-41C8-A77E-42D19EDF2A3B}" type="pres">
      <dgm:prSet presAssocID="{E4B1638D-D79C-4F5A-9A6C-C6FE0742060A}" presName="composite" presStyleCnt="0"/>
      <dgm:spPr/>
    </dgm:pt>
    <dgm:pt modelId="{AB71568C-89CA-4E11-876F-8CC5761CB755}" type="pres">
      <dgm:prSet presAssocID="{E4B1638D-D79C-4F5A-9A6C-C6FE0742060A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4B417E7F-A5DC-4CA0-9A2E-3AF04E0FD61B}" type="pres">
      <dgm:prSet presAssocID="{E4B1638D-D79C-4F5A-9A6C-C6FE0742060A}" presName="descendantText" presStyleLbl="alignAcc1" presStyleIdx="0" presStyleCnt="3">
        <dgm:presLayoutVars>
          <dgm:bulletEnabled val="1"/>
        </dgm:presLayoutVars>
      </dgm:prSet>
      <dgm:spPr/>
    </dgm:pt>
    <dgm:pt modelId="{B81B2D87-0706-4FC7-B267-CAD6BD4B56DA}" type="pres">
      <dgm:prSet presAssocID="{CFED9927-3D31-4F3D-9287-5858AB19BE63}" presName="sp" presStyleCnt="0"/>
      <dgm:spPr/>
    </dgm:pt>
    <dgm:pt modelId="{123A8820-AD82-46F2-864D-7DDF079C3E65}" type="pres">
      <dgm:prSet presAssocID="{A267D936-40F5-45A4-A51E-4655172DFD67}" presName="composite" presStyleCnt="0"/>
      <dgm:spPr/>
    </dgm:pt>
    <dgm:pt modelId="{604C9496-15DA-4174-9E29-10929785F187}" type="pres">
      <dgm:prSet presAssocID="{A267D936-40F5-45A4-A51E-4655172DFD67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C4776233-3848-4D9F-AC66-4DC3D2E69A85}" type="pres">
      <dgm:prSet presAssocID="{A267D936-40F5-45A4-A51E-4655172DFD67}" presName="descendantText" presStyleLbl="alignAcc1" presStyleIdx="1" presStyleCnt="3">
        <dgm:presLayoutVars>
          <dgm:bulletEnabled val="1"/>
        </dgm:presLayoutVars>
      </dgm:prSet>
      <dgm:spPr/>
    </dgm:pt>
    <dgm:pt modelId="{AF7F0C22-2FF6-472B-8B37-03BFF6F64B10}" type="pres">
      <dgm:prSet presAssocID="{D7570629-093E-48EB-98B8-61E27D8A9972}" presName="sp" presStyleCnt="0"/>
      <dgm:spPr/>
    </dgm:pt>
    <dgm:pt modelId="{5DBD970F-491D-425E-8034-404BF90B37DC}" type="pres">
      <dgm:prSet presAssocID="{B030064F-41FF-412D-B183-A145F03CE83F}" presName="composite" presStyleCnt="0"/>
      <dgm:spPr/>
    </dgm:pt>
    <dgm:pt modelId="{BF3082CA-D98B-4EBC-82E4-5B2370D13296}" type="pres">
      <dgm:prSet presAssocID="{B030064F-41FF-412D-B183-A145F03CE83F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E3532F25-220F-4A48-BF60-FF59A320752A}" type="pres">
      <dgm:prSet presAssocID="{B030064F-41FF-412D-B183-A145F03CE83F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5AD8F102-6B26-4851-B757-A08AEAF3ABC6}" type="presOf" srcId="{D4BF6461-A24A-49D9-9376-D62184690110}" destId="{E3532F25-220F-4A48-BF60-FF59A320752A}" srcOrd="0" destOrd="0" presId="urn:microsoft.com/office/officeart/2005/8/layout/chevron2"/>
    <dgm:cxn modelId="{E786620B-23C0-40DB-BB1F-82C9F3AE3BE7}" type="presOf" srcId="{AFFD2B43-9009-4010-8C95-DDE8C5C8CB37}" destId="{4B417E7F-A5DC-4CA0-9A2E-3AF04E0FD61B}" srcOrd="0" destOrd="1" presId="urn:microsoft.com/office/officeart/2005/8/layout/chevron2"/>
    <dgm:cxn modelId="{D6F88310-F51E-4D7D-A47B-FCE82952059D}" srcId="{A267D936-40F5-45A4-A51E-4655172DFD67}" destId="{58A266D2-3146-4C13-9C09-788EAA5DB9C4}" srcOrd="0" destOrd="0" parTransId="{5B983AA5-7F18-47EA-BD36-3754E6EE9D33}" sibTransId="{B295DA42-7C71-402B-9DB5-45BB01C5DCC6}"/>
    <dgm:cxn modelId="{76A59310-2EC3-457B-B9C0-B1D00DBA18B4}" srcId="{E4B1638D-D79C-4F5A-9A6C-C6FE0742060A}" destId="{2419C707-E0C1-4EE9-9CBD-D63A5016792A}" srcOrd="0" destOrd="0" parTransId="{1CE8D93A-4989-4810-9BF5-975F6BA4009B}" sibTransId="{B196435E-DEF1-409D-98F4-D23549C0E9CE}"/>
    <dgm:cxn modelId="{7CD0332E-90A7-450B-B4DD-C22FBE95E8BB}" srcId="{9BD924F4-70D5-424D-88A0-30082940403F}" destId="{B030064F-41FF-412D-B183-A145F03CE83F}" srcOrd="2" destOrd="0" parTransId="{98FD3996-DE70-4114-A5F6-11245701B6AA}" sibTransId="{20B42D65-4FFC-4FDE-B7FA-BDB3083C3EE9}"/>
    <dgm:cxn modelId="{26644F36-57B2-4340-9B7B-DB8F025F6EE1}" type="presOf" srcId="{B030064F-41FF-412D-B183-A145F03CE83F}" destId="{BF3082CA-D98B-4EBC-82E4-5B2370D13296}" srcOrd="0" destOrd="0" presId="urn:microsoft.com/office/officeart/2005/8/layout/chevron2"/>
    <dgm:cxn modelId="{F83EF969-14DE-4382-954F-42632ECEE490}" srcId="{A267D936-40F5-45A4-A51E-4655172DFD67}" destId="{C171011F-5567-4F13-A0D9-9B52A11DEEA6}" srcOrd="1" destOrd="0" parTransId="{E27C8842-F7AF-4A93-A882-9F98FFB1AB52}" sibTransId="{E7429876-E708-482E-B62A-4D04CFB7EA92}"/>
    <dgm:cxn modelId="{C8374E53-26ED-4590-AF40-90370DAE90BA}" type="presOf" srcId="{58A266D2-3146-4C13-9C09-788EAA5DB9C4}" destId="{C4776233-3848-4D9F-AC66-4DC3D2E69A85}" srcOrd="0" destOrd="0" presId="urn:microsoft.com/office/officeart/2005/8/layout/chevron2"/>
    <dgm:cxn modelId="{8C237D76-6ADC-4B01-A266-87CBC3A7A290}" type="presOf" srcId="{2419C707-E0C1-4EE9-9CBD-D63A5016792A}" destId="{4B417E7F-A5DC-4CA0-9A2E-3AF04E0FD61B}" srcOrd="0" destOrd="0" presId="urn:microsoft.com/office/officeart/2005/8/layout/chevron2"/>
    <dgm:cxn modelId="{07942E8E-6C22-480F-AA81-B7245A8DFDEC}" srcId="{E4B1638D-D79C-4F5A-9A6C-C6FE0742060A}" destId="{AFFD2B43-9009-4010-8C95-DDE8C5C8CB37}" srcOrd="1" destOrd="0" parTransId="{8CDDA2F3-F37A-4EE8-B760-B3E5103E6D0D}" sibTransId="{E46377BA-9105-481A-B7C8-9075BAE19D9B}"/>
    <dgm:cxn modelId="{7D5A7EC0-75AF-4051-88A7-B8D71FB3BF3E}" type="presOf" srcId="{A267D936-40F5-45A4-A51E-4655172DFD67}" destId="{604C9496-15DA-4174-9E29-10929785F187}" srcOrd="0" destOrd="0" presId="urn:microsoft.com/office/officeart/2005/8/layout/chevron2"/>
    <dgm:cxn modelId="{72812BCC-C6C3-4D13-AF57-8B3E24EF547B}" srcId="{B030064F-41FF-412D-B183-A145F03CE83F}" destId="{D4BF6461-A24A-49D9-9376-D62184690110}" srcOrd="0" destOrd="0" parTransId="{788EE6C4-41B1-425C-BD22-3FAE79A93492}" sibTransId="{B321C938-CB0F-4B81-B7A8-A9E971164898}"/>
    <dgm:cxn modelId="{1127A0D5-FA55-487C-9480-1BDE2F56E3B5}" type="presOf" srcId="{9BD924F4-70D5-424D-88A0-30082940403F}" destId="{0D5FFF65-E0BB-4C5A-896E-44F547CDA190}" srcOrd="0" destOrd="0" presId="urn:microsoft.com/office/officeart/2005/8/layout/chevron2"/>
    <dgm:cxn modelId="{235116D8-74C8-4DDE-96A2-20CEA7B02895}" srcId="{9BD924F4-70D5-424D-88A0-30082940403F}" destId="{A267D936-40F5-45A4-A51E-4655172DFD67}" srcOrd="1" destOrd="0" parTransId="{40E02D66-47ED-4D78-ADBB-6DB3B786653C}" sibTransId="{D7570629-093E-48EB-98B8-61E27D8A9972}"/>
    <dgm:cxn modelId="{D27DBEDA-46C4-410F-B367-2F214CE642A7}" srcId="{9BD924F4-70D5-424D-88A0-30082940403F}" destId="{E4B1638D-D79C-4F5A-9A6C-C6FE0742060A}" srcOrd="0" destOrd="0" parTransId="{4E09CC18-52B9-4079-B2EE-ABCDAA37A846}" sibTransId="{CFED9927-3D31-4F3D-9287-5858AB19BE63}"/>
    <dgm:cxn modelId="{18BFD9DC-DF5C-4A2C-A667-15B8B9E253B6}" type="presOf" srcId="{E4B1638D-D79C-4F5A-9A6C-C6FE0742060A}" destId="{AB71568C-89CA-4E11-876F-8CC5761CB755}" srcOrd="0" destOrd="0" presId="urn:microsoft.com/office/officeart/2005/8/layout/chevron2"/>
    <dgm:cxn modelId="{B969A3FC-E050-4FF1-B885-96A64F9EA3E3}" type="presOf" srcId="{C171011F-5567-4F13-A0D9-9B52A11DEEA6}" destId="{C4776233-3848-4D9F-AC66-4DC3D2E69A85}" srcOrd="0" destOrd="1" presId="urn:microsoft.com/office/officeart/2005/8/layout/chevron2"/>
    <dgm:cxn modelId="{1590A9B3-CB57-4A3D-A482-4744853E72FC}" type="presParOf" srcId="{0D5FFF65-E0BB-4C5A-896E-44F547CDA190}" destId="{EC869E59-721E-41C8-A77E-42D19EDF2A3B}" srcOrd="0" destOrd="0" presId="urn:microsoft.com/office/officeart/2005/8/layout/chevron2"/>
    <dgm:cxn modelId="{9F96901C-FA36-4870-A34E-5B4B61048FA8}" type="presParOf" srcId="{EC869E59-721E-41C8-A77E-42D19EDF2A3B}" destId="{AB71568C-89CA-4E11-876F-8CC5761CB755}" srcOrd="0" destOrd="0" presId="urn:microsoft.com/office/officeart/2005/8/layout/chevron2"/>
    <dgm:cxn modelId="{3CD62B9A-4849-4D69-907A-4F90392E6CD8}" type="presParOf" srcId="{EC869E59-721E-41C8-A77E-42D19EDF2A3B}" destId="{4B417E7F-A5DC-4CA0-9A2E-3AF04E0FD61B}" srcOrd="1" destOrd="0" presId="urn:microsoft.com/office/officeart/2005/8/layout/chevron2"/>
    <dgm:cxn modelId="{D1AE9FFD-FB78-4F3B-AC33-8217C94EC42C}" type="presParOf" srcId="{0D5FFF65-E0BB-4C5A-896E-44F547CDA190}" destId="{B81B2D87-0706-4FC7-B267-CAD6BD4B56DA}" srcOrd="1" destOrd="0" presId="urn:microsoft.com/office/officeart/2005/8/layout/chevron2"/>
    <dgm:cxn modelId="{E20FFEBC-E735-41B6-8226-2557E0B1B1B1}" type="presParOf" srcId="{0D5FFF65-E0BB-4C5A-896E-44F547CDA190}" destId="{123A8820-AD82-46F2-864D-7DDF079C3E65}" srcOrd="2" destOrd="0" presId="urn:microsoft.com/office/officeart/2005/8/layout/chevron2"/>
    <dgm:cxn modelId="{CA1D96B4-C5B0-4FD3-84B0-A91B631B6421}" type="presParOf" srcId="{123A8820-AD82-46F2-864D-7DDF079C3E65}" destId="{604C9496-15DA-4174-9E29-10929785F187}" srcOrd="0" destOrd="0" presId="urn:microsoft.com/office/officeart/2005/8/layout/chevron2"/>
    <dgm:cxn modelId="{DA184246-BB1D-45A1-8F52-019AE6A1B04E}" type="presParOf" srcId="{123A8820-AD82-46F2-864D-7DDF079C3E65}" destId="{C4776233-3848-4D9F-AC66-4DC3D2E69A85}" srcOrd="1" destOrd="0" presId="urn:microsoft.com/office/officeart/2005/8/layout/chevron2"/>
    <dgm:cxn modelId="{2E124D4C-1E0C-46E1-A045-AB1CF429099F}" type="presParOf" srcId="{0D5FFF65-E0BB-4C5A-896E-44F547CDA190}" destId="{AF7F0C22-2FF6-472B-8B37-03BFF6F64B10}" srcOrd="3" destOrd="0" presId="urn:microsoft.com/office/officeart/2005/8/layout/chevron2"/>
    <dgm:cxn modelId="{C667C2E3-7314-4AB1-A388-DA57BA9D619C}" type="presParOf" srcId="{0D5FFF65-E0BB-4C5A-896E-44F547CDA190}" destId="{5DBD970F-491D-425E-8034-404BF90B37DC}" srcOrd="4" destOrd="0" presId="urn:microsoft.com/office/officeart/2005/8/layout/chevron2"/>
    <dgm:cxn modelId="{383924E1-9395-4315-9092-BE708BC55129}" type="presParOf" srcId="{5DBD970F-491D-425E-8034-404BF90B37DC}" destId="{BF3082CA-D98B-4EBC-82E4-5B2370D13296}" srcOrd="0" destOrd="0" presId="urn:microsoft.com/office/officeart/2005/8/layout/chevron2"/>
    <dgm:cxn modelId="{DE199CAA-622A-44F2-A168-BBFA70DCAEC2}" type="presParOf" srcId="{5DBD970F-491D-425E-8034-404BF90B37DC}" destId="{E3532F25-220F-4A48-BF60-FF59A320752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1568C-89CA-4E11-876F-8CC5761CB755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I.</a:t>
          </a:r>
        </a:p>
      </dsp:txBody>
      <dsp:txXfrm rot="-5400000">
        <a:off x="1" y="573596"/>
        <a:ext cx="1146297" cy="491270"/>
      </dsp:txXfrm>
    </dsp:sp>
    <dsp:sp modelId="{4B417E7F-A5DC-4CA0-9A2E-3AF04E0FD61B}">
      <dsp:nvSpPr>
        <dsp:cNvPr id="0" name=""/>
        <dsp:cNvSpPr/>
      </dsp:nvSpPr>
      <dsp:spPr>
        <a:xfrm rot="5400000">
          <a:off x="4155739" y="-300899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08.10.2018 Begrüßung 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Listenwahl der Epoche </a:t>
          </a:r>
          <a:r>
            <a:rPr lang="de-DE" sz="1600" b="1" kern="1200" dirty="0"/>
            <a:t>im ersten Semester</a:t>
          </a:r>
        </a:p>
      </dsp:txBody>
      <dsp:txXfrm rot="-5400000">
        <a:off x="1146298" y="52408"/>
        <a:ext cx="7031341" cy="960496"/>
      </dsp:txXfrm>
    </dsp:sp>
    <dsp:sp modelId="{604C9496-15DA-4174-9E29-10929785F187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II.</a:t>
          </a:r>
        </a:p>
      </dsp:txBody>
      <dsp:txXfrm rot="-5400000">
        <a:off x="1" y="2017346"/>
        <a:ext cx="1146297" cy="491270"/>
      </dsp:txXfrm>
    </dsp:sp>
    <dsp:sp modelId="{C4776233-3848-4D9F-AC66-4DC3D2E69A85}">
      <dsp:nvSpPr>
        <dsp:cNvPr id="0" name=""/>
        <dsp:cNvSpPr/>
      </dsp:nvSpPr>
      <dsp:spPr>
        <a:xfrm rot="5400000">
          <a:off x="4155739" y="-1565244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Urnenwahl der Proseminare in der Bibliothek im Fürstenberghaus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Zeitraum der Anwahl: 08.10.- 11.10. 12.00 Uhr</a:t>
          </a:r>
        </a:p>
      </dsp:txBody>
      <dsp:txXfrm rot="-5400000">
        <a:off x="1146298" y="1496158"/>
        <a:ext cx="7031341" cy="960496"/>
      </dsp:txXfrm>
    </dsp:sp>
    <dsp:sp modelId="{BF3082CA-D98B-4EBC-82E4-5B2370D13296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III.</a:t>
          </a:r>
        </a:p>
      </dsp:txBody>
      <dsp:txXfrm rot="-5400000">
        <a:off x="1" y="3461095"/>
        <a:ext cx="1146297" cy="491270"/>
      </dsp:txXfrm>
    </dsp:sp>
    <dsp:sp modelId="{E3532F25-220F-4A48-BF60-FF59A320752A}">
      <dsp:nvSpPr>
        <dsp:cNvPr id="0" name=""/>
        <dsp:cNvSpPr/>
      </dsp:nvSpPr>
      <dsp:spPr>
        <a:xfrm rot="5400000">
          <a:off x="4155739" y="-121495"/>
          <a:ext cx="1064418" cy="70833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de-DE" sz="1600" kern="1200" dirty="0"/>
            <a:t>Bekanntgabe der Ergebnisse: 11.10.2018 am Schwarzen Brett des Historischen Seminars</a:t>
          </a:r>
        </a:p>
      </dsp:txBody>
      <dsp:txXfrm rot="-5400000">
        <a:off x="1146298" y="2939907"/>
        <a:ext cx="70313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BE43D-38BB-FC4D-B0B4-E9E369980BD4}" type="datetimeFigureOut">
              <a:rPr lang="de-DE" smtClean="0"/>
              <a:pPr/>
              <a:t>30.09.2018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4FFBA9-A5B0-2342-A913-C0044AE09F3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00476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60BF58-232F-4804-9832-8E92E859F404}" type="datetimeFigureOut">
              <a:rPr lang="de-DE" smtClean="0"/>
              <a:pPr/>
              <a:t>30.09.2018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8B3C1B-3B98-472E-B4E2-4839B7C0FEC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704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16673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07788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6864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Helena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8B3C1B-3B98-472E-B4E2-4839B7C0FEC6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4560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winkliges Dreiec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htwinkliges Dreieck 4"/>
          <p:cNvSpPr>
            <a:spLocks/>
          </p:cNvSpPr>
          <p:nvPr userDrawn="1"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ihandform 5"/>
          <p:cNvSpPr>
            <a:spLocks/>
          </p:cNvSpPr>
          <p:nvPr userDrawn="1"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Freihandform 6"/>
          <p:cNvSpPr>
            <a:spLocks/>
          </p:cNvSpPr>
          <p:nvPr userDrawn="1"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17" name="Unt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8" name="Datumsplatzhalt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0" name="Fußzeilenplatzhalt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1" name="Foliennummernplatzhalt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22F1440-64F2-4A3A-97DB-CEA735EDA7D9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9162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C71053-735A-407C-8FEC-E0EAED3C514E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646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39C6-E80F-4F15-B626-E788918D384C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2474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4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AF3F2-4798-4A09-AE1B-986CCD6A4AA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5324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ingekerbter Richtungspfeil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" name="Eingekerbter Richtungspfeil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8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DF4C9A5-1E9E-457B-84E3-11ABA3114583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8598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BDEA38-7759-4C6C-BD5B-347CEEE7B67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567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leich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AE9252-A4F7-48E9-81F0-C323169C52F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2662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A5B70D-19E2-493E-96C4-D94152773C4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88231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C921D-2254-4239-9AB2-DA600E36896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04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D70D00-36BA-48DC-B473-FF38CAEE62F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30446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ihand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reihand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Rechtwinkliges Dreiec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Gerade Verbindung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ingekerbter Richtungspfeil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Eingekerbter Richtungspfeil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11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2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3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EB927510-4016-4FBE-B4F4-3C5F4996272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064020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ihand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Freihand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Rechtwinkliges Dreiec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5" name="Gerade Verbindung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249" name="Textplatzhalt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10" name="Datumsplatzhalt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22" name="Fußzeilenplatzhalt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de-DE"/>
          </a:p>
        </p:txBody>
      </p:sp>
      <p:sp>
        <p:nvSpPr>
          <p:cNvPr id="18" name="Foliennummernplatzhalt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B8E9775-9EF8-429C-A936-F2B39FCAEC8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pic>
        <p:nvPicPr>
          <p:cNvPr id="10253" name="Picture 8" descr="Z:\Studien-&amp;Examensberatung\Eigene Bilder\logo_zfl.gif"/>
          <p:cNvPicPr>
            <a:picLocks noChangeAspect="1" noChangeArrowheads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4913" y="115888"/>
            <a:ext cx="1481137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54" name="Picture 7" descr="Z:\Studien-&amp;Examensberatung\Eigene Bilder\GHR_Log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3663" y="6207125"/>
            <a:ext cx="2628900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 userDrawn="1"/>
        </p:nvSpPr>
        <p:spPr>
          <a:xfrm>
            <a:off x="7452320" y="116632"/>
            <a:ext cx="1691680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de-DE" sz="3200" dirty="0">
                <a:solidFill>
                  <a:schemeClr val="bg1"/>
                </a:solidFill>
              </a:rPr>
              <a:t>Das</a:t>
            </a:r>
          </a:p>
          <a:p>
            <a:endParaRPr lang="de-DE" sz="3200" dirty="0">
              <a:solidFill>
                <a:schemeClr val="bg1"/>
              </a:solidFill>
            </a:endParaRPr>
          </a:p>
        </p:txBody>
      </p:sp>
      <p:sp>
        <p:nvSpPr>
          <p:cNvPr id="9" name="Titelplatzhalt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de-DE" dirty="0"/>
              <a:t>Titelmasterformat durch Klicken bearbeiten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97" r:id="rId2"/>
    <p:sldLayoutId id="2147483702" r:id="rId3"/>
    <p:sldLayoutId id="2147483703" r:id="rId4"/>
    <p:sldLayoutId id="2147483704" r:id="rId5"/>
    <p:sldLayoutId id="2147483705" r:id="rId6"/>
    <p:sldLayoutId id="2147483698" r:id="rId7"/>
    <p:sldLayoutId id="2147483706" r:id="rId8"/>
    <p:sldLayoutId id="2147483707" r:id="rId9"/>
    <p:sldLayoutId id="2147483699" r:id="rId10"/>
    <p:sldLayoutId id="214748370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1" fontAlgn="base" hangingPunct="1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1" fontAlgn="base" hangingPunct="1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tippach@uni-muenster.d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42" b="9185"/>
          <a:stretch/>
        </p:blipFill>
        <p:spPr>
          <a:xfrm>
            <a:off x="3419872" y="5301209"/>
            <a:ext cx="5724128" cy="155679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412566" y="1596360"/>
            <a:ext cx="7916416" cy="2766492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dirty="0"/>
              <a:t>Geschichte</a:t>
            </a:r>
            <a:br>
              <a:rPr lang="de-DE" dirty="0"/>
            </a:br>
            <a:br>
              <a:rPr lang="de-DE" dirty="0"/>
            </a:br>
            <a:r>
              <a:rPr lang="de-DE" dirty="0"/>
              <a:t>Haupt-, Real-, Sekundar- und Gesamtschule</a:t>
            </a:r>
          </a:p>
        </p:txBody>
      </p:sp>
      <p:sp>
        <p:nvSpPr>
          <p:cNvPr id="18435" name="Untertitel 2"/>
          <p:cNvSpPr>
            <a:spLocks noGrp="1"/>
          </p:cNvSpPr>
          <p:nvPr>
            <p:ph type="subTitle" idx="1"/>
          </p:nvPr>
        </p:nvSpPr>
        <p:spPr>
          <a:xfrm>
            <a:off x="827584" y="4365104"/>
            <a:ext cx="7772400" cy="1704206"/>
          </a:xfrm>
        </p:spPr>
        <p:txBody>
          <a:bodyPr/>
          <a:lstStyle/>
          <a:p>
            <a:pPr marR="0"/>
            <a:r>
              <a:rPr lang="de-DE" dirty="0"/>
              <a:t>Modulplan, euer erstes Semester, die Anmeldung zu den Veranstaltungen &amp; mehr…</a:t>
            </a:r>
          </a:p>
          <a:p>
            <a:pPr marR="0" eaLnBrk="1" hangingPunct="1"/>
            <a:endParaRPr lang="de-DE" dirty="0"/>
          </a:p>
        </p:txBody>
      </p:sp>
      <p:pic>
        <p:nvPicPr>
          <p:cNvPr id="4" name="Picture 3" descr="FS GHR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8558" y="756320"/>
            <a:ext cx="1035890" cy="9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139952" y="980728"/>
            <a:ext cx="33313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de-DE" sz="2000" b="1" dirty="0">
                <a:solidFill>
                  <a:schemeClr val="tx2"/>
                </a:solidFill>
                <a:latin typeface="Comic Sans MS" pitchFamily="66" charset="0"/>
              </a:rPr>
              <a:t>Fachschaft Lehramt GHR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nhaltsplatzhalter 7" descr="Bildschirmausschnitt">
            <a:extLst>
              <a:ext uri="{FF2B5EF4-FFF2-40B4-BE49-F238E27FC236}">
                <a16:creationId xmlns:a16="http://schemas.microsoft.com/office/drawing/2014/main" id="{CFFFBAC8-4636-4344-86B8-C59AC8BF11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45" r="57478"/>
          <a:stretch/>
        </p:blipFill>
        <p:spPr>
          <a:xfrm>
            <a:off x="899592" y="620688"/>
            <a:ext cx="7344816" cy="5150865"/>
          </a:xfrm>
          <a:prstGeom prst="rect">
            <a:avLst/>
          </a:prstGeom>
        </p:spPr>
      </p:pic>
      <p:sp>
        <p:nvSpPr>
          <p:cNvPr id="3" name="Rahmen 2">
            <a:extLst>
              <a:ext uri="{FF2B5EF4-FFF2-40B4-BE49-F238E27FC236}">
                <a16:creationId xmlns:a16="http://schemas.microsoft.com/office/drawing/2014/main" id="{70B044C8-E083-4567-B342-1666B3B14168}"/>
              </a:ext>
            </a:extLst>
          </p:cNvPr>
          <p:cNvSpPr/>
          <p:nvPr/>
        </p:nvSpPr>
        <p:spPr>
          <a:xfrm>
            <a:off x="1331640" y="3140968"/>
            <a:ext cx="2448272" cy="261847"/>
          </a:xfrm>
          <a:prstGeom prst="frame">
            <a:avLst>
              <a:gd name="adj1" fmla="val 0"/>
            </a:avLst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0503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35F0563D-9483-446C-8191-F00F1643BC2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225" t="32282" r="34250" b="22831"/>
          <a:stretch/>
        </p:blipFill>
        <p:spPr>
          <a:xfrm>
            <a:off x="990549" y="908720"/>
            <a:ext cx="7162901" cy="5040560"/>
          </a:xfrm>
          <a:prstGeom prst="rect">
            <a:avLst/>
          </a:prstGeom>
        </p:spPr>
      </p:pic>
      <p:sp>
        <p:nvSpPr>
          <p:cNvPr id="4" name="Rahmen 3">
            <a:extLst>
              <a:ext uri="{FF2B5EF4-FFF2-40B4-BE49-F238E27FC236}">
                <a16:creationId xmlns:a16="http://schemas.microsoft.com/office/drawing/2014/main" id="{14119D59-1B66-4261-8D6B-3A757523C02C}"/>
              </a:ext>
            </a:extLst>
          </p:cNvPr>
          <p:cNvSpPr/>
          <p:nvPr/>
        </p:nvSpPr>
        <p:spPr>
          <a:xfrm>
            <a:off x="1619672" y="3501008"/>
            <a:ext cx="3096344" cy="261847"/>
          </a:xfrm>
          <a:prstGeom prst="frame">
            <a:avLst>
              <a:gd name="adj1" fmla="val 0"/>
            </a:avLst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5" name="Rahmen 4">
            <a:extLst>
              <a:ext uri="{FF2B5EF4-FFF2-40B4-BE49-F238E27FC236}">
                <a16:creationId xmlns:a16="http://schemas.microsoft.com/office/drawing/2014/main" id="{3A7ABBCC-FF74-43BE-A34B-D3523F630BFB}"/>
              </a:ext>
            </a:extLst>
          </p:cNvPr>
          <p:cNvSpPr/>
          <p:nvPr/>
        </p:nvSpPr>
        <p:spPr>
          <a:xfrm>
            <a:off x="1608138" y="3068960"/>
            <a:ext cx="2448272" cy="261847"/>
          </a:xfrm>
          <a:prstGeom prst="frame">
            <a:avLst>
              <a:gd name="adj1" fmla="val 0"/>
            </a:avLst>
          </a:prstGeom>
          <a:solidFill>
            <a:schemeClr val="accent2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776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E32F47D-ADF4-479C-BECC-B55898D1D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Dr. Thomas </a:t>
            </a:r>
            <a:r>
              <a:rPr lang="de-DE" dirty="0" err="1"/>
              <a:t>Tippach</a:t>
            </a:r>
            <a:endParaRPr lang="de-DE" dirty="0"/>
          </a:p>
          <a:p>
            <a:r>
              <a:rPr lang="de-DE" dirty="0"/>
              <a:t>Fürstenberghaus I Raum F102a</a:t>
            </a:r>
          </a:p>
          <a:p>
            <a:r>
              <a:rPr lang="de-DE" dirty="0"/>
              <a:t>Montags, 13.00- 15.00 Uhr</a:t>
            </a:r>
          </a:p>
          <a:p>
            <a:r>
              <a:rPr lang="de-DE" dirty="0"/>
              <a:t>Dienstags, 14.00- 16.00 Uhr</a:t>
            </a:r>
          </a:p>
          <a:p>
            <a:r>
              <a:rPr lang="de-DE" dirty="0"/>
              <a:t>Mittwochs, 14.00- 16.00 Uhr</a:t>
            </a:r>
          </a:p>
          <a:p>
            <a:r>
              <a:rPr lang="de-DE" dirty="0"/>
              <a:t>Abweichungen der Sprechstunde über die Website des Historischen Seminars</a:t>
            </a:r>
          </a:p>
          <a:p>
            <a:endParaRPr lang="de-DE" dirty="0"/>
          </a:p>
          <a:p>
            <a:r>
              <a:rPr lang="de-DE" dirty="0"/>
              <a:t>E-Mail: </a:t>
            </a:r>
            <a:r>
              <a:rPr lang="de-DE" dirty="0">
                <a:hlinkClick r:id="rId2"/>
              </a:rPr>
              <a:t>tippach@uni-muenster.de</a:t>
            </a:r>
            <a:r>
              <a:rPr lang="de-DE" dirty="0"/>
              <a:t> </a:t>
            </a:r>
          </a:p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160D67-8905-481E-A551-2710B2D537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Kontaktdaten</a:t>
            </a:r>
          </a:p>
        </p:txBody>
      </p:sp>
    </p:spTree>
    <p:extLst>
      <p:ext uri="{BB962C8B-B14F-4D97-AF65-F5344CB8AC3E}">
        <p14:creationId xmlns:p14="http://schemas.microsoft.com/office/powerpoint/2010/main" val="915284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242" b="9185"/>
          <a:stretch/>
        </p:blipFill>
        <p:spPr>
          <a:xfrm>
            <a:off x="3419872" y="5301209"/>
            <a:ext cx="5724128" cy="155679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980728"/>
            <a:ext cx="7632848" cy="3342556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de-DE" dirty="0"/>
              <a:t>Geschichte </a:t>
            </a:r>
            <a:br>
              <a:rPr lang="de-DE" dirty="0"/>
            </a:br>
            <a:br>
              <a:rPr lang="de-DE" dirty="0"/>
            </a:br>
            <a:r>
              <a:rPr lang="de-DE" dirty="0"/>
              <a:t>Bachelor Haupt-, Real-, Sekundar- und Gesamtschule</a:t>
            </a:r>
          </a:p>
        </p:txBody>
      </p:sp>
      <p:sp>
        <p:nvSpPr>
          <p:cNvPr id="18435" name="Untertitel 2"/>
          <p:cNvSpPr>
            <a:spLocks noGrp="1"/>
          </p:cNvSpPr>
          <p:nvPr>
            <p:ph type="subTitle" idx="1"/>
          </p:nvPr>
        </p:nvSpPr>
        <p:spPr>
          <a:xfrm>
            <a:off x="827584" y="4365104"/>
            <a:ext cx="7772400" cy="1704206"/>
          </a:xfrm>
        </p:spPr>
        <p:txBody>
          <a:bodyPr/>
          <a:lstStyle/>
          <a:p>
            <a:pPr marR="0" eaLnBrk="1" hangingPunct="1"/>
            <a:r>
              <a:rPr lang="de-DE" dirty="0"/>
              <a:t>Modulplan, Eurer erstes Semester, die Anmeldung zu den Veranstaltungen &amp; mehr…</a:t>
            </a:r>
          </a:p>
        </p:txBody>
      </p:sp>
      <p:pic>
        <p:nvPicPr>
          <p:cNvPr id="4" name="Picture 3" descr="FS GHR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8558" y="756320"/>
            <a:ext cx="1035890" cy="9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4139952" y="980728"/>
            <a:ext cx="333136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000" b="1" dirty="0">
                <a:solidFill>
                  <a:srgbClr val="464646"/>
                </a:solidFill>
                <a:latin typeface="Comic Sans MS" pitchFamily="66" charset="0"/>
              </a:rPr>
              <a:t>Fachschaft Lehramt GHR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0368" y="1268760"/>
            <a:ext cx="8779968" cy="45089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287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itchFamily="2" charset="-79"/>
                <a:cs typeface="Aharoni" pitchFamily="2" charset="-79"/>
              </a:rPr>
              <a:t>Ende</a:t>
            </a:r>
          </a:p>
        </p:txBody>
      </p:sp>
    </p:spTree>
    <p:extLst>
      <p:ext uri="{BB962C8B-B14F-4D97-AF65-F5344CB8AC3E}">
        <p14:creationId xmlns:p14="http://schemas.microsoft.com/office/powerpoint/2010/main" val="300907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F261BA65-B2E7-41AB-A082-EBB6804377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289"/>
            <a:ext cx="9144000" cy="6125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840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0165F4A7-AD90-48EA-A3F3-5E7570DE22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9149"/>
            <a:ext cx="9144000" cy="349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967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A1A200A-56A0-4328-8B32-C6A49925AD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3933056"/>
            <a:ext cx="6480720" cy="2016224"/>
          </a:xfrm>
        </p:spPr>
        <p:txBody>
          <a:bodyPr/>
          <a:lstStyle/>
          <a:p>
            <a:pPr marL="109537" indent="0">
              <a:buNone/>
            </a:pPr>
            <a:r>
              <a:rPr lang="de-DE" dirty="0"/>
              <a:t>Pro Semester wird eine </a:t>
            </a:r>
            <a:r>
              <a:rPr lang="de-DE"/>
              <a:t>Epoche belegt;</a:t>
            </a:r>
            <a:endParaRPr lang="de-DE" dirty="0"/>
          </a:p>
          <a:p>
            <a:pPr marL="109537" indent="0">
              <a:buNone/>
            </a:pPr>
            <a:endParaRPr lang="de-DE" dirty="0"/>
          </a:p>
          <a:p>
            <a:pPr marL="109537" indent="0">
              <a:buNone/>
            </a:pPr>
            <a:r>
              <a:rPr lang="de-DE" dirty="0"/>
              <a:t>Epoche= 	1 Vorlesung (2SWS) + </a:t>
            </a:r>
            <a:br>
              <a:rPr lang="de-DE" dirty="0"/>
            </a:br>
            <a:r>
              <a:rPr lang="de-DE" dirty="0"/>
              <a:t>		1 Proseminar (4SWS)</a:t>
            </a:r>
          </a:p>
          <a:p>
            <a:pPr marL="109537" indent="0">
              <a:buNone/>
            </a:pPr>
            <a:endParaRPr lang="de-DE" dirty="0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ADA46977-5CEA-4CCA-9E23-3406EE260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Die ersten Semester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52C24F3-E83D-44D7-B0FA-9C010E9CAA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82" b="42946"/>
          <a:stretch/>
        </p:blipFill>
        <p:spPr>
          <a:xfrm>
            <a:off x="0" y="1124744"/>
            <a:ext cx="9144000" cy="2736304"/>
          </a:xfrm>
          <a:prstGeom prst="rect">
            <a:avLst/>
          </a:prstGeom>
        </p:spPr>
      </p:pic>
      <p:sp>
        <p:nvSpPr>
          <p:cNvPr id="2" name="Rechteck: abgerundete Ecken 1">
            <a:extLst>
              <a:ext uri="{FF2B5EF4-FFF2-40B4-BE49-F238E27FC236}">
                <a16:creationId xmlns:a16="http://schemas.microsoft.com/office/drawing/2014/main" id="{76B62C0B-03CA-4156-B140-A6A9BDDA2F7E}"/>
              </a:ext>
            </a:extLst>
          </p:cNvPr>
          <p:cNvSpPr/>
          <p:nvPr/>
        </p:nvSpPr>
        <p:spPr>
          <a:xfrm>
            <a:off x="5724128" y="4077072"/>
            <a:ext cx="3168352" cy="223224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2800" dirty="0">
                <a:solidFill>
                  <a:schemeClr val="tx1"/>
                </a:solidFill>
              </a:rPr>
              <a:t>Zentrale Zuweisung der Epoche im ersten Semester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27BAD1-BB24-425F-915E-ED0695384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Montag, 08.10.2018, 10.00 – 12.00 Uhr</a:t>
            </a:r>
          </a:p>
          <a:p>
            <a:r>
              <a:rPr lang="de-DE" dirty="0"/>
              <a:t>Scharnhorststraße 100, Aula am Aasee</a:t>
            </a:r>
          </a:p>
          <a:p>
            <a:r>
              <a:rPr lang="de-DE" dirty="0"/>
              <a:t>hier: Wahl der Epochen per Liste</a:t>
            </a:r>
          </a:p>
          <a:p>
            <a:endParaRPr lang="de-DE" dirty="0"/>
          </a:p>
          <a:p>
            <a:r>
              <a:rPr lang="de-DE" b="1" u="sng" dirty="0"/>
              <a:t>Danach</a:t>
            </a:r>
            <a:r>
              <a:rPr lang="de-DE" dirty="0"/>
              <a:t>: Anwahl der Proseminare über Wahlzettel in der Bibliothek im Fürstenberghaus (Domplatz 20-22)</a:t>
            </a:r>
          </a:p>
          <a:p>
            <a:r>
              <a:rPr lang="de-DE" dirty="0"/>
              <a:t>Wahlzettel liegen dort aus!</a:t>
            </a:r>
          </a:p>
          <a:p>
            <a:r>
              <a:rPr lang="de-DE" dirty="0"/>
              <a:t>Zeitraum der Anwahl: 08.10.- 11.10. 12 Uhr </a:t>
            </a:r>
          </a:p>
          <a:p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DE785AA-F014-4487-BE85-EA6DB669E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/>
              <a:t>Begrüßung durch das </a:t>
            </a:r>
            <a:br>
              <a:rPr lang="de-DE" dirty="0"/>
            </a:br>
            <a:r>
              <a:rPr lang="de-DE" dirty="0"/>
              <a:t>Historische Seminar</a:t>
            </a:r>
          </a:p>
        </p:txBody>
      </p:sp>
      <p:sp>
        <p:nvSpPr>
          <p:cNvPr id="5" name="Rechteck 4"/>
          <p:cNvSpPr/>
          <p:nvPr/>
        </p:nvSpPr>
        <p:spPr>
          <a:xfrm>
            <a:off x="7308304" y="0"/>
            <a:ext cx="183569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5D5C2B8C-545F-40D7-9B3F-A0706ABE83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6357996"/>
              </p:ext>
            </p:extLst>
          </p:nvPr>
        </p:nvGraphicFramePr>
        <p:xfrm>
          <a:off x="457324" y="134076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/>
              <a:t>Ablauf der Wahl </a:t>
            </a:r>
          </a:p>
        </p:txBody>
      </p:sp>
    </p:spTree>
    <p:extLst>
      <p:ext uri="{BB962C8B-B14F-4D97-AF65-F5344CB8AC3E}">
        <p14:creationId xmlns:p14="http://schemas.microsoft.com/office/powerpoint/2010/main" val="198697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F4BA0E21-3874-445E-A274-359C65E05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Nach Abschluss der Einführungsmodule Wahl der Vertiefungsmodule über HISLSF</a:t>
            </a:r>
          </a:p>
          <a:p>
            <a:r>
              <a:rPr lang="de-DE" dirty="0"/>
              <a:t>WICHTIG: Form der Anwahl in Veranstaltungshinweis (nicht zentral geregelt)</a:t>
            </a:r>
          </a:p>
          <a:p>
            <a:r>
              <a:rPr lang="de-DE" dirty="0"/>
              <a:t>Im Bachelor Vertiefungsmodule von 2 Epochen (Epoche 3 wird im Master belegt) 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6BD1B51-1399-4EC9-85B8-BB42037FE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/>
              <a:t>Was ist nach den ersten 3 Semestern? </a:t>
            </a:r>
          </a:p>
        </p:txBody>
      </p:sp>
    </p:spTree>
    <p:extLst>
      <p:ext uri="{BB962C8B-B14F-4D97-AF65-F5344CB8AC3E}">
        <p14:creationId xmlns:p14="http://schemas.microsoft.com/office/powerpoint/2010/main" val="11264474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21BC8F9B-A516-4FB7-959D-22896113B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3861048"/>
            <a:ext cx="8640960" cy="2146052"/>
          </a:xfrm>
        </p:spPr>
        <p:txBody>
          <a:bodyPr/>
          <a:lstStyle/>
          <a:p>
            <a:r>
              <a:rPr lang="de-DE" dirty="0"/>
              <a:t>Anwahl über das HISLSF </a:t>
            </a:r>
          </a:p>
          <a:p>
            <a:r>
              <a:rPr lang="de-DE" dirty="0"/>
              <a:t>Veranstaltungen sind über andere Überschrift zu finden als Proseminare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B9AD23D-D38A-4400-B0E5-BB6925A46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/>
              <a:t>Fachdidaktik Geschichte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BA010C8-08D6-4664-8413-764607FE81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252"/>
          <a:stretch/>
        </p:blipFill>
        <p:spPr>
          <a:xfrm>
            <a:off x="0" y="1124744"/>
            <a:ext cx="9144000" cy="2685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744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: abgerundete Ecken 3">
            <a:extLst>
              <a:ext uri="{FF2B5EF4-FFF2-40B4-BE49-F238E27FC236}">
                <a16:creationId xmlns:a16="http://schemas.microsoft.com/office/drawing/2014/main" id="{1A5954C0-B2F0-4BDF-975A-17465541B90F}"/>
              </a:ext>
            </a:extLst>
          </p:cNvPr>
          <p:cNvSpPr/>
          <p:nvPr/>
        </p:nvSpPr>
        <p:spPr>
          <a:xfrm>
            <a:off x="647564" y="1232756"/>
            <a:ext cx="7848872" cy="4392488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sz="4000" dirty="0"/>
              <a:t>Es werden immer mehrere Veranstaltungen angewählt </a:t>
            </a:r>
          </a:p>
          <a:p>
            <a:pPr algn="ctr"/>
            <a:endParaRPr lang="de-DE" sz="4000" dirty="0"/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de-DE" sz="4000" dirty="0">
                <a:sym typeface="Wingdings" panose="05000000000000000000" pitchFamily="2" charset="2"/>
              </a:rPr>
              <a:t>Erste Anwahl= 1. Priorität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de-DE" sz="4000" dirty="0">
                <a:sym typeface="Wingdings" panose="05000000000000000000" pitchFamily="2" charset="2"/>
              </a:rPr>
              <a:t>Zweite Anwahl= 2. Priorität 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de-DE" sz="4000" dirty="0">
                <a:sym typeface="Wingdings" panose="05000000000000000000" pitchFamily="2" charset="2"/>
              </a:rPr>
              <a:t>usw. 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2825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imos">
  <a:themeElements>
    <a:clrScheme name="Benutzerdefiniert 3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FFC000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Deimo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Deimo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hberatung_BilWis_G_O-Woche" id="{A05957C0-308A-4951-926B-7DF60D13F20A}" vid="{67C38C4C-B527-47EF-819B-BC15C7EF9341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GHR_Layout</Template>
  <TotalTime>0</TotalTime>
  <Words>280</Words>
  <Application>Microsoft Office PowerPoint</Application>
  <PresentationFormat>Bildschirmpräsentation (4:3)</PresentationFormat>
  <Paragraphs>55</Paragraphs>
  <Slides>13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23" baseType="lpstr">
      <vt:lpstr>Aharoni</vt:lpstr>
      <vt:lpstr>Arial</vt:lpstr>
      <vt:lpstr>Calibri</vt:lpstr>
      <vt:lpstr>Comic Sans MS</vt:lpstr>
      <vt:lpstr>Lucida Sans Unicode</vt:lpstr>
      <vt:lpstr>Verdana</vt:lpstr>
      <vt:lpstr>Wingdings</vt:lpstr>
      <vt:lpstr>Wingdings 2</vt:lpstr>
      <vt:lpstr>Wingdings 3</vt:lpstr>
      <vt:lpstr>Deimos</vt:lpstr>
      <vt:lpstr>Geschichte  Haupt-, Real-, Sekundar- und Gesamtschule</vt:lpstr>
      <vt:lpstr>PowerPoint-Präsentation</vt:lpstr>
      <vt:lpstr>PowerPoint-Präsentation</vt:lpstr>
      <vt:lpstr>Die ersten Semester</vt:lpstr>
      <vt:lpstr>Begrüßung durch das  Historische Seminar</vt:lpstr>
      <vt:lpstr>Ablauf der Wahl </vt:lpstr>
      <vt:lpstr>Was ist nach den ersten 3 Semestern? </vt:lpstr>
      <vt:lpstr>Fachdidaktik Geschichte</vt:lpstr>
      <vt:lpstr>PowerPoint-Präsentation</vt:lpstr>
      <vt:lpstr>PowerPoint-Präsentation</vt:lpstr>
      <vt:lpstr>PowerPoint-Präsentation</vt:lpstr>
      <vt:lpstr>Kontaktdaten</vt:lpstr>
      <vt:lpstr>Geschichte   Bachelor Haupt-, Real-, Sekundar- und Gesamtschule</vt:lpstr>
    </vt:vector>
  </TitlesOfParts>
  <Company>BMLV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Geschichte  Haupt-, Real-, Sekundar- und Gesamtschule</dc:title>
  <dc:creator>Lukas Lohschelder</dc:creator>
  <cp:lastModifiedBy>Lukas Lohschelder</cp:lastModifiedBy>
  <cp:revision>7</cp:revision>
  <cp:lastPrinted>2014-10-01T14:51:13Z</cp:lastPrinted>
  <dcterms:created xsi:type="dcterms:W3CDTF">2018-09-30T14:53:26Z</dcterms:created>
  <dcterms:modified xsi:type="dcterms:W3CDTF">2018-09-30T15:50:15Z</dcterms:modified>
</cp:coreProperties>
</file>