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541" r:id="rId2"/>
  </p:sldIdLst>
  <p:sldSz cx="30240288" cy="2124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152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476208"/>
            <a:ext cx="25704245" cy="7394928"/>
          </a:xfrm>
        </p:spPr>
        <p:txBody>
          <a:bodyPr anchor="b"/>
          <a:lstStyle>
            <a:lvl1pPr algn="ctr">
              <a:defRPr sz="185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11156312"/>
            <a:ext cx="22680216" cy="5128263"/>
          </a:xfrm>
        </p:spPr>
        <p:txBody>
          <a:bodyPr/>
          <a:lstStyle>
            <a:lvl1pPr marL="0" indent="0" algn="ctr">
              <a:buNone/>
              <a:defRPr sz="7433"/>
            </a:lvl1pPr>
            <a:lvl2pPr marL="1416040" indent="0" algn="ctr">
              <a:buNone/>
              <a:defRPr sz="6194"/>
            </a:lvl2pPr>
            <a:lvl3pPr marL="2832080" indent="0" algn="ctr">
              <a:buNone/>
              <a:defRPr sz="5575"/>
            </a:lvl3pPr>
            <a:lvl4pPr marL="4248120" indent="0" algn="ctr">
              <a:buNone/>
              <a:defRPr sz="4956"/>
            </a:lvl4pPr>
            <a:lvl5pPr marL="5664159" indent="0" algn="ctr">
              <a:buNone/>
              <a:defRPr sz="4956"/>
            </a:lvl5pPr>
            <a:lvl6pPr marL="7080199" indent="0" algn="ctr">
              <a:buNone/>
              <a:defRPr sz="4956"/>
            </a:lvl6pPr>
            <a:lvl7pPr marL="8496239" indent="0" algn="ctr">
              <a:buNone/>
              <a:defRPr sz="4956"/>
            </a:lvl7pPr>
            <a:lvl8pPr marL="9912279" indent="0" algn="ctr">
              <a:buNone/>
              <a:defRPr sz="4956"/>
            </a:lvl8pPr>
            <a:lvl9pPr marL="11328319" indent="0" algn="ctr">
              <a:buNone/>
              <a:defRPr sz="495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04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82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0873"/>
            <a:ext cx="6520562" cy="1800055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1130873"/>
            <a:ext cx="19183683" cy="1800055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95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93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295443"/>
            <a:ext cx="26082248" cy="8835560"/>
          </a:xfrm>
        </p:spPr>
        <p:txBody>
          <a:bodyPr anchor="b"/>
          <a:lstStyle>
            <a:lvl1pPr>
              <a:defRPr sz="185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14214591"/>
            <a:ext cx="26082248" cy="4646413"/>
          </a:xfrm>
        </p:spPr>
        <p:txBody>
          <a:bodyPr/>
          <a:lstStyle>
            <a:lvl1pPr marL="0" indent="0">
              <a:buNone/>
              <a:defRPr sz="7433">
                <a:solidFill>
                  <a:schemeClr val="tx1"/>
                </a:solidFill>
              </a:defRPr>
            </a:lvl1pPr>
            <a:lvl2pPr marL="1416040" indent="0">
              <a:buNone/>
              <a:defRPr sz="6194">
                <a:solidFill>
                  <a:schemeClr val="tx1">
                    <a:tint val="75000"/>
                  </a:schemeClr>
                </a:solidFill>
              </a:defRPr>
            </a:lvl2pPr>
            <a:lvl3pPr marL="2832080" indent="0">
              <a:buNone/>
              <a:defRPr sz="5575">
                <a:solidFill>
                  <a:schemeClr val="tx1">
                    <a:tint val="75000"/>
                  </a:schemeClr>
                </a:solidFill>
              </a:defRPr>
            </a:lvl3pPr>
            <a:lvl4pPr marL="4248120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4pPr>
            <a:lvl5pPr marL="566415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5pPr>
            <a:lvl6pPr marL="708019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6pPr>
            <a:lvl7pPr marL="849623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7pPr>
            <a:lvl8pPr marL="991227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8pPr>
            <a:lvl9pPr marL="1132831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19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5654366"/>
            <a:ext cx="12852122" cy="1347706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5654366"/>
            <a:ext cx="12852122" cy="1347706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04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0878"/>
            <a:ext cx="26082248" cy="410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5206935"/>
            <a:ext cx="12793057" cy="2551839"/>
          </a:xfrm>
        </p:spPr>
        <p:txBody>
          <a:bodyPr anchor="b"/>
          <a:lstStyle>
            <a:lvl1pPr marL="0" indent="0">
              <a:buNone/>
              <a:defRPr sz="7433" b="1"/>
            </a:lvl1pPr>
            <a:lvl2pPr marL="1416040" indent="0">
              <a:buNone/>
              <a:defRPr sz="6194" b="1"/>
            </a:lvl2pPr>
            <a:lvl3pPr marL="2832080" indent="0">
              <a:buNone/>
              <a:defRPr sz="5575" b="1"/>
            </a:lvl3pPr>
            <a:lvl4pPr marL="4248120" indent="0">
              <a:buNone/>
              <a:defRPr sz="4956" b="1"/>
            </a:lvl4pPr>
            <a:lvl5pPr marL="5664159" indent="0">
              <a:buNone/>
              <a:defRPr sz="4956" b="1"/>
            </a:lvl5pPr>
            <a:lvl6pPr marL="7080199" indent="0">
              <a:buNone/>
              <a:defRPr sz="4956" b="1"/>
            </a:lvl6pPr>
            <a:lvl7pPr marL="8496239" indent="0">
              <a:buNone/>
              <a:defRPr sz="4956" b="1"/>
            </a:lvl7pPr>
            <a:lvl8pPr marL="9912279" indent="0">
              <a:buNone/>
              <a:defRPr sz="4956" b="1"/>
            </a:lvl8pPr>
            <a:lvl9pPr marL="11328319" indent="0">
              <a:buNone/>
              <a:defRPr sz="495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7758774"/>
            <a:ext cx="12793057" cy="114119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5206935"/>
            <a:ext cx="12856061" cy="2551839"/>
          </a:xfrm>
        </p:spPr>
        <p:txBody>
          <a:bodyPr anchor="b"/>
          <a:lstStyle>
            <a:lvl1pPr marL="0" indent="0">
              <a:buNone/>
              <a:defRPr sz="7433" b="1"/>
            </a:lvl1pPr>
            <a:lvl2pPr marL="1416040" indent="0">
              <a:buNone/>
              <a:defRPr sz="6194" b="1"/>
            </a:lvl2pPr>
            <a:lvl3pPr marL="2832080" indent="0">
              <a:buNone/>
              <a:defRPr sz="5575" b="1"/>
            </a:lvl3pPr>
            <a:lvl4pPr marL="4248120" indent="0">
              <a:buNone/>
              <a:defRPr sz="4956" b="1"/>
            </a:lvl4pPr>
            <a:lvl5pPr marL="5664159" indent="0">
              <a:buNone/>
              <a:defRPr sz="4956" b="1"/>
            </a:lvl5pPr>
            <a:lvl6pPr marL="7080199" indent="0">
              <a:buNone/>
              <a:defRPr sz="4956" b="1"/>
            </a:lvl6pPr>
            <a:lvl7pPr marL="8496239" indent="0">
              <a:buNone/>
              <a:defRPr sz="4956" b="1"/>
            </a:lvl7pPr>
            <a:lvl8pPr marL="9912279" indent="0">
              <a:buNone/>
              <a:defRPr sz="4956" b="1"/>
            </a:lvl8pPr>
            <a:lvl9pPr marL="11328319" indent="0">
              <a:buNone/>
              <a:defRPr sz="495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7758774"/>
            <a:ext cx="12856061" cy="114119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15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09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72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16050"/>
            <a:ext cx="9753280" cy="4956175"/>
          </a:xfrm>
        </p:spPr>
        <p:txBody>
          <a:bodyPr anchor="b"/>
          <a:lstStyle>
            <a:lvl1pPr>
              <a:defRPr sz="991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3058279"/>
            <a:ext cx="15309146" cy="15094700"/>
          </a:xfrm>
        </p:spPr>
        <p:txBody>
          <a:bodyPr/>
          <a:lstStyle>
            <a:lvl1pPr>
              <a:defRPr sz="9911"/>
            </a:lvl1pPr>
            <a:lvl2pPr>
              <a:defRPr sz="8672"/>
            </a:lvl2pPr>
            <a:lvl3pPr>
              <a:defRPr sz="7433"/>
            </a:lvl3pPr>
            <a:lvl4pPr>
              <a:defRPr sz="6194"/>
            </a:lvl4pPr>
            <a:lvl5pPr>
              <a:defRPr sz="6194"/>
            </a:lvl5pPr>
            <a:lvl6pPr>
              <a:defRPr sz="6194"/>
            </a:lvl6pPr>
            <a:lvl7pPr>
              <a:defRPr sz="6194"/>
            </a:lvl7pPr>
            <a:lvl8pPr>
              <a:defRPr sz="6194"/>
            </a:lvl8pPr>
            <a:lvl9pPr>
              <a:defRPr sz="619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372225"/>
            <a:ext cx="9753280" cy="11805335"/>
          </a:xfrm>
        </p:spPr>
        <p:txBody>
          <a:bodyPr/>
          <a:lstStyle>
            <a:lvl1pPr marL="0" indent="0">
              <a:buNone/>
              <a:defRPr sz="4956"/>
            </a:lvl1pPr>
            <a:lvl2pPr marL="1416040" indent="0">
              <a:buNone/>
              <a:defRPr sz="4336"/>
            </a:lvl2pPr>
            <a:lvl3pPr marL="2832080" indent="0">
              <a:buNone/>
              <a:defRPr sz="3717"/>
            </a:lvl3pPr>
            <a:lvl4pPr marL="4248120" indent="0">
              <a:buNone/>
              <a:defRPr sz="3097"/>
            </a:lvl4pPr>
            <a:lvl5pPr marL="5664159" indent="0">
              <a:buNone/>
              <a:defRPr sz="3097"/>
            </a:lvl5pPr>
            <a:lvl6pPr marL="7080199" indent="0">
              <a:buNone/>
              <a:defRPr sz="3097"/>
            </a:lvl6pPr>
            <a:lvl7pPr marL="8496239" indent="0">
              <a:buNone/>
              <a:defRPr sz="3097"/>
            </a:lvl7pPr>
            <a:lvl8pPr marL="9912279" indent="0">
              <a:buNone/>
              <a:defRPr sz="3097"/>
            </a:lvl8pPr>
            <a:lvl9pPr marL="11328319" indent="0">
              <a:buNone/>
              <a:defRPr sz="309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25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16050"/>
            <a:ext cx="9753280" cy="4956175"/>
          </a:xfrm>
        </p:spPr>
        <p:txBody>
          <a:bodyPr anchor="b"/>
          <a:lstStyle>
            <a:lvl1pPr>
              <a:defRPr sz="991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58279"/>
            <a:ext cx="15309146" cy="15094700"/>
          </a:xfrm>
        </p:spPr>
        <p:txBody>
          <a:bodyPr anchor="t"/>
          <a:lstStyle>
            <a:lvl1pPr marL="0" indent="0">
              <a:buNone/>
              <a:defRPr sz="9911"/>
            </a:lvl1pPr>
            <a:lvl2pPr marL="1416040" indent="0">
              <a:buNone/>
              <a:defRPr sz="8672"/>
            </a:lvl2pPr>
            <a:lvl3pPr marL="2832080" indent="0">
              <a:buNone/>
              <a:defRPr sz="7433"/>
            </a:lvl3pPr>
            <a:lvl4pPr marL="4248120" indent="0">
              <a:buNone/>
              <a:defRPr sz="6194"/>
            </a:lvl4pPr>
            <a:lvl5pPr marL="5664159" indent="0">
              <a:buNone/>
              <a:defRPr sz="6194"/>
            </a:lvl5pPr>
            <a:lvl6pPr marL="7080199" indent="0">
              <a:buNone/>
              <a:defRPr sz="6194"/>
            </a:lvl6pPr>
            <a:lvl7pPr marL="8496239" indent="0">
              <a:buNone/>
              <a:defRPr sz="6194"/>
            </a:lvl7pPr>
            <a:lvl8pPr marL="9912279" indent="0">
              <a:buNone/>
              <a:defRPr sz="6194"/>
            </a:lvl8pPr>
            <a:lvl9pPr marL="11328319" indent="0">
              <a:buNone/>
              <a:defRPr sz="6194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372225"/>
            <a:ext cx="9753280" cy="11805335"/>
          </a:xfrm>
        </p:spPr>
        <p:txBody>
          <a:bodyPr/>
          <a:lstStyle>
            <a:lvl1pPr marL="0" indent="0">
              <a:buNone/>
              <a:defRPr sz="4956"/>
            </a:lvl1pPr>
            <a:lvl2pPr marL="1416040" indent="0">
              <a:buNone/>
              <a:defRPr sz="4336"/>
            </a:lvl2pPr>
            <a:lvl3pPr marL="2832080" indent="0">
              <a:buNone/>
              <a:defRPr sz="3717"/>
            </a:lvl3pPr>
            <a:lvl4pPr marL="4248120" indent="0">
              <a:buNone/>
              <a:defRPr sz="3097"/>
            </a:lvl4pPr>
            <a:lvl5pPr marL="5664159" indent="0">
              <a:buNone/>
              <a:defRPr sz="3097"/>
            </a:lvl5pPr>
            <a:lvl6pPr marL="7080199" indent="0">
              <a:buNone/>
              <a:defRPr sz="3097"/>
            </a:lvl6pPr>
            <a:lvl7pPr marL="8496239" indent="0">
              <a:buNone/>
              <a:defRPr sz="3097"/>
            </a:lvl7pPr>
            <a:lvl8pPr marL="9912279" indent="0">
              <a:buNone/>
              <a:defRPr sz="3097"/>
            </a:lvl8pPr>
            <a:lvl9pPr marL="11328319" indent="0">
              <a:buNone/>
              <a:defRPr sz="309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51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30878"/>
            <a:ext cx="26082248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654366"/>
            <a:ext cx="26082248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9687033"/>
            <a:ext cx="6804065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41D45-A42B-4EC1-B934-9C6D958814EA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9687033"/>
            <a:ext cx="10206097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9687033"/>
            <a:ext cx="6804065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335EF-FB94-40A9-A363-A5CD693AED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83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32080" rtl="0" eaLnBrk="1" latinLnBrk="0" hangingPunct="1">
        <a:lnSpc>
          <a:spcPct val="90000"/>
        </a:lnSpc>
        <a:spcBef>
          <a:spcPct val="0"/>
        </a:spcBef>
        <a:buNone/>
        <a:defRPr sz="136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8020" indent="-708020" algn="l" defTabSz="2832080" rtl="0" eaLnBrk="1" latinLnBrk="0" hangingPunct="1">
        <a:lnSpc>
          <a:spcPct val="90000"/>
        </a:lnSpc>
        <a:spcBef>
          <a:spcPts val="3097"/>
        </a:spcBef>
        <a:buFont typeface="Arial" panose="020B0604020202020204" pitchFamily="34" charset="0"/>
        <a:buChar char="•"/>
        <a:defRPr sz="8672" kern="1200">
          <a:solidFill>
            <a:schemeClr val="tx1"/>
          </a:solidFill>
          <a:latin typeface="+mn-lt"/>
          <a:ea typeface="+mn-ea"/>
          <a:cs typeface="+mn-cs"/>
        </a:defRPr>
      </a:lvl1pPr>
      <a:lvl2pPr marL="2124060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7433" kern="1200">
          <a:solidFill>
            <a:schemeClr val="tx1"/>
          </a:solidFill>
          <a:latin typeface="+mn-lt"/>
          <a:ea typeface="+mn-ea"/>
          <a:cs typeface="+mn-cs"/>
        </a:defRPr>
      </a:lvl2pPr>
      <a:lvl3pPr marL="3540100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6194" kern="1200">
          <a:solidFill>
            <a:schemeClr val="tx1"/>
          </a:solidFill>
          <a:latin typeface="+mn-lt"/>
          <a:ea typeface="+mn-ea"/>
          <a:cs typeface="+mn-cs"/>
        </a:defRPr>
      </a:lvl3pPr>
      <a:lvl4pPr marL="495613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4pPr>
      <a:lvl5pPr marL="637217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5pPr>
      <a:lvl6pPr marL="778821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6pPr>
      <a:lvl7pPr marL="920425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7pPr>
      <a:lvl8pPr marL="1062029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8pPr>
      <a:lvl9pPr marL="1203633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1pPr>
      <a:lvl2pPr marL="141604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83208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3pPr>
      <a:lvl4pPr marL="424812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4pPr>
      <a:lvl5pPr marL="566415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5pPr>
      <a:lvl6pPr marL="708019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6pPr>
      <a:lvl7pPr marL="849623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7pPr>
      <a:lvl8pPr marL="991227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8pPr>
      <a:lvl9pPr marL="1132831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806627E-84E2-B19B-6DF5-46C55365707D}"/>
              </a:ext>
            </a:extLst>
          </p:cNvPr>
          <p:cNvSpPr txBox="1"/>
          <p:nvPr/>
        </p:nvSpPr>
        <p:spPr>
          <a:xfrm>
            <a:off x="510988" y="508186"/>
            <a:ext cx="29180118" cy="20224377"/>
          </a:xfrm>
          <a:custGeom>
            <a:avLst/>
            <a:gdLst>
              <a:gd name="connsiteX0" fmla="*/ 0 w 29180118"/>
              <a:gd name="connsiteY0" fmla="*/ 0 h 20224377"/>
              <a:gd name="connsiteX1" fmla="*/ 402964 w 29180118"/>
              <a:gd name="connsiteY1" fmla="*/ 0 h 20224377"/>
              <a:gd name="connsiteX2" fmla="*/ 222325 w 29180118"/>
              <a:gd name="connsiteY2" fmla="*/ 0 h 20224377"/>
              <a:gd name="connsiteX3" fmla="*/ 1500692 w 29180118"/>
              <a:gd name="connsiteY3" fmla="*/ 0 h 20224377"/>
              <a:gd name="connsiteX4" fmla="*/ 1903655 w 29180118"/>
              <a:gd name="connsiteY4" fmla="*/ 0 h 20224377"/>
              <a:gd name="connsiteX5" fmla="*/ 2306619 w 29180118"/>
              <a:gd name="connsiteY5" fmla="*/ 0 h 20224377"/>
              <a:gd name="connsiteX6" fmla="*/ 3584986 w 29180118"/>
              <a:gd name="connsiteY6" fmla="*/ 0 h 20224377"/>
              <a:gd name="connsiteX7" fmla="*/ 3696148 w 29180118"/>
              <a:gd name="connsiteY7" fmla="*/ 0 h 20224377"/>
              <a:gd name="connsiteX8" fmla="*/ 4974515 w 29180118"/>
              <a:gd name="connsiteY8" fmla="*/ 0 h 20224377"/>
              <a:gd name="connsiteX9" fmla="*/ 6252882 w 29180118"/>
              <a:gd name="connsiteY9" fmla="*/ 0 h 20224377"/>
              <a:gd name="connsiteX10" fmla="*/ 6947647 w 29180118"/>
              <a:gd name="connsiteY10" fmla="*/ 0 h 20224377"/>
              <a:gd name="connsiteX11" fmla="*/ 8226014 w 29180118"/>
              <a:gd name="connsiteY11" fmla="*/ 0 h 20224377"/>
              <a:gd name="connsiteX12" fmla="*/ 8628978 w 29180118"/>
              <a:gd name="connsiteY12" fmla="*/ 0 h 20224377"/>
              <a:gd name="connsiteX13" fmla="*/ 9031941 w 29180118"/>
              <a:gd name="connsiteY13" fmla="*/ 0 h 20224377"/>
              <a:gd name="connsiteX14" fmla="*/ 10018507 w 29180118"/>
              <a:gd name="connsiteY14" fmla="*/ 0 h 20224377"/>
              <a:gd name="connsiteX15" fmla="*/ 10421471 w 29180118"/>
              <a:gd name="connsiteY15" fmla="*/ 0 h 20224377"/>
              <a:gd name="connsiteX16" fmla="*/ 11699838 w 29180118"/>
              <a:gd name="connsiteY16" fmla="*/ 0 h 20224377"/>
              <a:gd name="connsiteX17" fmla="*/ 12978205 w 29180118"/>
              <a:gd name="connsiteY17" fmla="*/ 0 h 20224377"/>
              <a:gd name="connsiteX18" fmla="*/ 13672970 w 29180118"/>
              <a:gd name="connsiteY18" fmla="*/ 0 h 20224377"/>
              <a:gd name="connsiteX19" fmla="*/ 14075933 w 29180118"/>
              <a:gd name="connsiteY19" fmla="*/ 0 h 20224377"/>
              <a:gd name="connsiteX20" fmla="*/ 13895294 w 29180118"/>
              <a:gd name="connsiteY20" fmla="*/ 0 h 20224377"/>
              <a:gd name="connsiteX21" fmla="*/ 14006457 w 29180118"/>
              <a:gd name="connsiteY21" fmla="*/ 0 h 20224377"/>
              <a:gd name="connsiteX22" fmla="*/ 14117619 w 29180118"/>
              <a:gd name="connsiteY22" fmla="*/ 0 h 20224377"/>
              <a:gd name="connsiteX23" fmla="*/ 14520583 w 29180118"/>
              <a:gd name="connsiteY23" fmla="*/ 0 h 20224377"/>
              <a:gd name="connsiteX24" fmla="*/ 15798950 w 29180118"/>
              <a:gd name="connsiteY24" fmla="*/ 0 h 20224377"/>
              <a:gd name="connsiteX25" fmla="*/ 16493714 w 29180118"/>
              <a:gd name="connsiteY25" fmla="*/ 0 h 20224377"/>
              <a:gd name="connsiteX26" fmla="*/ 16896678 w 29180118"/>
              <a:gd name="connsiteY26" fmla="*/ 0 h 20224377"/>
              <a:gd name="connsiteX27" fmla="*/ 16716039 w 29180118"/>
              <a:gd name="connsiteY27" fmla="*/ 0 h 20224377"/>
              <a:gd name="connsiteX28" fmla="*/ 16535400 w 29180118"/>
              <a:gd name="connsiteY28" fmla="*/ 0 h 20224377"/>
              <a:gd name="connsiteX29" fmla="*/ 17521966 w 29180118"/>
              <a:gd name="connsiteY29" fmla="*/ 0 h 20224377"/>
              <a:gd name="connsiteX30" fmla="*/ 17633128 w 29180118"/>
              <a:gd name="connsiteY30" fmla="*/ 0 h 20224377"/>
              <a:gd name="connsiteX31" fmla="*/ 18911496 w 29180118"/>
              <a:gd name="connsiteY31" fmla="*/ 0 h 20224377"/>
              <a:gd name="connsiteX32" fmla="*/ 19314459 w 29180118"/>
              <a:gd name="connsiteY32" fmla="*/ 0 h 20224377"/>
              <a:gd name="connsiteX33" fmla="*/ 19133820 w 29180118"/>
              <a:gd name="connsiteY33" fmla="*/ 0 h 20224377"/>
              <a:gd name="connsiteX34" fmla="*/ 20120386 w 29180118"/>
              <a:gd name="connsiteY34" fmla="*/ 0 h 20224377"/>
              <a:gd name="connsiteX35" fmla="*/ 20231548 w 29180118"/>
              <a:gd name="connsiteY35" fmla="*/ 0 h 20224377"/>
              <a:gd name="connsiteX36" fmla="*/ 21218114 w 29180118"/>
              <a:gd name="connsiteY36" fmla="*/ 0 h 20224377"/>
              <a:gd name="connsiteX37" fmla="*/ 22496481 w 29180118"/>
              <a:gd name="connsiteY37" fmla="*/ 0 h 20224377"/>
              <a:gd name="connsiteX38" fmla="*/ 22899445 w 29180118"/>
              <a:gd name="connsiteY38" fmla="*/ 0 h 20224377"/>
              <a:gd name="connsiteX39" fmla="*/ 24177812 w 29180118"/>
              <a:gd name="connsiteY39" fmla="*/ 0 h 20224377"/>
              <a:gd name="connsiteX40" fmla="*/ 24288974 w 29180118"/>
              <a:gd name="connsiteY40" fmla="*/ 0 h 20224377"/>
              <a:gd name="connsiteX41" fmla="*/ 24108336 w 29180118"/>
              <a:gd name="connsiteY41" fmla="*/ 0 h 20224377"/>
              <a:gd name="connsiteX42" fmla="*/ 23927697 w 29180118"/>
              <a:gd name="connsiteY42" fmla="*/ 0 h 20224377"/>
              <a:gd name="connsiteX43" fmla="*/ 24914263 w 29180118"/>
              <a:gd name="connsiteY43" fmla="*/ 0 h 20224377"/>
              <a:gd name="connsiteX44" fmla="*/ 24733624 w 29180118"/>
              <a:gd name="connsiteY44" fmla="*/ 0 h 20224377"/>
              <a:gd name="connsiteX45" fmla="*/ 25428389 w 29180118"/>
              <a:gd name="connsiteY45" fmla="*/ 0 h 20224377"/>
              <a:gd name="connsiteX46" fmla="*/ 25539551 w 29180118"/>
              <a:gd name="connsiteY46" fmla="*/ 0 h 20224377"/>
              <a:gd name="connsiteX47" fmla="*/ 26234316 w 29180118"/>
              <a:gd name="connsiteY47" fmla="*/ 0 h 20224377"/>
              <a:gd name="connsiteX48" fmla="*/ 26929080 w 29180118"/>
              <a:gd name="connsiteY48" fmla="*/ 0 h 20224377"/>
              <a:gd name="connsiteX49" fmla="*/ 27623845 w 29180118"/>
              <a:gd name="connsiteY49" fmla="*/ 0 h 20224377"/>
              <a:gd name="connsiteX50" fmla="*/ 28318610 w 29180118"/>
              <a:gd name="connsiteY50" fmla="*/ 0 h 20224377"/>
              <a:gd name="connsiteX51" fmla="*/ 29180118 w 29180118"/>
              <a:gd name="connsiteY51" fmla="*/ 0 h 20224377"/>
              <a:gd name="connsiteX52" fmla="*/ 29180118 w 29180118"/>
              <a:gd name="connsiteY52" fmla="*/ 899636 h 20224377"/>
              <a:gd name="connsiteX53" fmla="*/ 29180118 w 29180118"/>
              <a:gd name="connsiteY53" fmla="*/ 1799272 h 20224377"/>
              <a:gd name="connsiteX54" fmla="*/ 29180118 w 29180118"/>
              <a:gd name="connsiteY54" fmla="*/ 2698908 h 20224377"/>
              <a:gd name="connsiteX55" fmla="*/ 29180118 w 29180118"/>
              <a:gd name="connsiteY55" fmla="*/ 3598544 h 20224377"/>
              <a:gd name="connsiteX56" fmla="*/ 29180118 w 29180118"/>
              <a:gd name="connsiteY56" fmla="*/ 4700424 h 20224377"/>
              <a:gd name="connsiteX57" fmla="*/ 29180118 w 29180118"/>
              <a:gd name="connsiteY57" fmla="*/ 5397816 h 20224377"/>
              <a:gd name="connsiteX58" fmla="*/ 29180118 w 29180118"/>
              <a:gd name="connsiteY58" fmla="*/ 6297453 h 20224377"/>
              <a:gd name="connsiteX59" fmla="*/ 29180118 w 29180118"/>
              <a:gd name="connsiteY59" fmla="*/ 6994845 h 20224377"/>
              <a:gd name="connsiteX60" fmla="*/ 29180118 w 29180118"/>
              <a:gd name="connsiteY60" fmla="*/ 7692237 h 20224377"/>
              <a:gd name="connsiteX61" fmla="*/ 29180118 w 29180118"/>
              <a:gd name="connsiteY61" fmla="*/ 8389629 h 20224377"/>
              <a:gd name="connsiteX62" fmla="*/ 29180118 w 29180118"/>
              <a:gd name="connsiteY62" fmla="*/ 8480290 h 20224377"/>
              <a:gd name="connsiteX63" fmla="*/ 29180118 w 29180118"/>
              <a:gd name="connsiteY63" fmla="*/ 9379927 h 20224377"/>
              <a:gd name="connsiteX64" fmla="*/ 29180118 w 29180118"/>
              <a:gd name="connsiteY64" fmla="*/ 9470588 h 20224377"/>
              <a:gd name="connsiteX65" fmla="*/ 29180118 w 29180118"/>
              <a:gd name="connsiteY65" fmla="*/ 10167980 h 20224377"/>
              <a:gd name="connsiteX66" fmla="*/ 29180118 w 29180118"/>
              <a:gd name="connsiteY66" fmla="*/ 11269860 h 20224377"/>
              <a:gd name="connsiteX67" fmla="*/ 29180118 w 29180118"/>
              <a:gd name="connsiteY67" fmla="*/ 12371740 h 20224377"/>
              <a:gd name="connsiteX68" fmla="*/ 29180118 w 29180118"/>
              <a:gd name="connsiteY68" fmla="*/ 13271376 h 20224377"/>
              <a:gd name="connsiteX69" fmla="*/ 29180118 w 29180118"/>
              <a:gd name="connsiteY69" fmla="*/ 13766524 h 20224377"/>
              <a:gd name="connsiteX70" fmla="*/ 29180118 w 29180118"/>
              <a:gd name="connsiteY70" fmla="*/ 13857185 h 20224377"/>
              <a:gd name="connsiteX71" fmla="*/ 29180118 w 29180118"/>
              <a:gd name="connsiteY71" fmla="*/ 14352334 h 20224377"/>
              <a:gd name="connsiteX72" fmla="*/ 29180118 w 29180118"/>
              <a:gd name="connsiteY72" fmla="*/ 15251970 h 20224377"/>
              <a:gd name="connsiteX73" fmla="*/ 29180118 w 29180118"/>
              <a:gd name="connsiteY73" fmla="*/ 16353850 h 20224377"/>
              <a:gd name="connsiteX74" fmla="*/ 29180118 w 29180118"/>
              <a:gd name="connsiteY74" fmla="*/ 16444511 h 20224377"/>
              <a:gd name="connsiteX75" fmla="*/ 29180118 w 29180118"/>
              <a:gd name="connsiteY75" fmla="*/ 16535172 h 20224377"/>
              <a:gd name="connsiteX76" fmla="*/ 29180118 w 29180118"/>
              <a:gd name="connsiteY76" fmla="*/ 17637052 h 20224377"/>
              <a:gd name="connsiteX77" fmla="*/ 29180118 w 29180118"/>
              <a:gd name="connsiteY77" fmla="*/ 17727713 h 20224377"/>
              <a:gd name="connsiteX78" fmla="*/ 29180118 w 29180118"/>
              <a:gd name="connsiteY78" fmla="*/ 18425105 h 20224377"/>
              <a:gd name="connsiteX79" fmla="*/ 29180118 w 29180118"/>
              <a:gd name="connsiteY79" fmla="*/ 18718010 h 20224377"/>
              <a:gd name="connsiteX80" fmla="*/ 29180118 w 29180118"/>
              <a:gd name="connsiteY80" fmla="*/ 19010914 h 20224377"/>
              <a:gd name="connsiteX81" fmla="*/ 29180118 w 29180118"/>
              <a:gd name="connsiteY81" fmla="*/ 19303819 h 20224377"/>
              <a:gd name="connsiteX82" fmla="*/ 29180118 w 29180118"/>
              <a:gd name="connsiteY82" fmla="*/ 19596724 h 20224377"/>
              <a:gd name="connsiteX83" fmla="*/ 29180118 w 29180118"/>
              <a:gd name="connsiteY83" fmla="*/ 20224377 h 20224377"/>
              <a:gd name="connsiteX84" fmla="*/ 29068956 w 29180118"/>
              <a:gd name="connsiteY84" fmla="*/ 20224377 h 20224377"/>
              <a:gd name="connsiteX85" fmla="*/ 28665992 w 29180118"/>
              <a:gd name="connsiteY85" fmla="*/ 20224377 h 20224377"/>
              <a:gd name="connsiteX86" fmla="*/ 28263029 w 29180118"/>
              <a:gd name="connsiteY86" fmla="*/ 20224377 h 20224377"/>
              <a:gd name="connsiteX87" fmla="*/ 27860065 w 29180118"/>
              <a:gd name="connsiteY87" fmla="*/ 20224377 h 20224377"/>
              <a:gd name="connsiteX88" fmla="*/ 28040704 w 29180118"/>
              <a:gd name="connsiteY88" fmla="*/ 20224377 h 20224377"/>
              <a:gd name="connsiteX89" fmla="*/ 26762337 w 29180118"/>
              <a:gd name="connsiteY89" fmla="*/ 20224377 h 20224377"/>
              <a:gd name="connsiteX90" fmla="*/ 25483970 w 29180118"/>
              <a:gd name="connsiteY90" fmla="*/ 20224377 h 20224377"/>
              <a:gd name="connsiteX91" fmla="*/ 25664609 w 29180118"/>
              <a:gd name="connsiteY91" fmla="*/ 20224377 h 20224377"/>
              <a:gd name="connsiteX92" fmla="*/ 25553446 w 29180118"/>
              <a:gd name="connsiteY92" fmla="*/ 20224377 h 20224377"/>
              <a:gd name="connsiteX93" fmla="*/ 24858681 w 29180118"/>
              <a:gd name="connsiteY93" fmla="*/ 20224377 h 20224377"/>
              <a:gd name="connsiteX94" fmla="*/ 23872116 w 29180118"/>
              <a:gd name="connsiteY94" fmla="*/ 20224377 h 20224377"/>
              <a:gd name="connsiteX95" fmla="*/ 23469152 w 29180118"/>
              <a:gd name="connsiteY95" fmla="*/ 20224377 h 20224377"/>
              <a:gd name="connsiteX96" fmla="*/ 23357990 w 29180118"/>
              <a:gd name="connsiteY96" fmla="*/ 20224377 h 20224377"/>
              <a:gd name="connsiteX97" fmla="*/ 23246827 w 29180118"/>
              <a:gd name="connsiteY97" fmla="*/ 20224377 h 20224377"/>
              <a:gd name="connsiteX98" fmla="*/ 22260261 w 29180118"/>
              <a:gd name="connsiteY98" fmla="*/ 20224377 h 20224377"/>
              <a:gd name="connsiteX99" fmla="*/ 22440900 w 29180118"/>
              <a:gd name="connsiteY99" fmla="*/ 20224377 h 20224377"/>
              <a:gd name="connsiteX100" fmla="*/ 22037937 w 29180118"/>
              <a:gd name="connsiteY100" fmla="*/ 20224377 h 20224377"/>
              <a:gd name="connsiteX101" fmla="*/ 21343172 w 29180118"/>
              <a:gd name="connsiteY101" fmla="*/ 20224377 h 20224377"/>
              <a:gd name="connsiteX102" fmla="*/ 21232010 w 29180118"/>
              <a:gd name="connsiteY102" fmla="*/ 20224377 h 20224377"/>
              <a:gd name="connsiteX103" fmla="*/ 19953643 w 29180118"/>
              <a:gd name="connsiteY103" fmla="*/ 20224377 h 20224377"/>
              <a:gd name="connsiteX104" fmla="*/ 20134281 w 29180118"/>
              <a:gd name="connsiteY104" fmla="*/ 20224377 h 20224377"/>
              <a:gd name="connsiteX105" fmla="*/ 20314920 w 29180118"/>
              <a:gd name="connsiteY105" fmla="*/ 20224377 h 20224377"/>
              <a:gd name="connsiteX106" fmla="*/ 19911957 w 29180118"/>
              <a:gd name="connsiteY106" fmla="*/ 20224377 h 20224377"/>
              <a:gd name="connsiteX107" fmla="*/ 19217192 w 29180118"/>
              <a:gd name="connsiteY107" fmla="*/ 20224377 h 20224377"/>
              <a:gd name="connsiteX108" fmla="*/ 18230626 w 29180118"/>
              <a:gd name="connsiteY108" fmla="*/ 20224377 h 20224377"/>
              <a:gd name="connsiteX109" fmla="*/ 17244060 w 29180118"/>
              <a:gd name="connsiteY109" fmla="*/ 20224377 h 20224377"/>
              <a:gd name="connsiteX110" fmla="*/ 15965693 w 29180118"/>
              <a:gd name="connsiteY110" fmla="*/ 20224377 h 20224377"/>
              <a:gd name="connsiteX111" fmla="*/ 15270928 w 29180118"/>
              <a:gd name="connsiteY111" fmla="*/ 20224377 h 20224377"/>
              <a:gd name="connsiteX112" fmla="*/ 15451567 w 29180118"/>
              <a:gd name="connsiteY112" fmla="*/ 20224377 h 20224377"/>
              <a:gd name="connsiteX113" fmla="*/ 14173200 w 29180118"/>
              <a:gd name="connsiteY113" fmla="*/ 20224377 h 20224377"/>
              <a:gd name="connsiteX114" fmla="*/ 13478435 w 29180118"/>
              <a:gd name="connsiteY114" fmla="*/ 20224377 h 20224377"/>
              <a:gd name="connsiteX115" fmla="*/ 12783671 w 29180118"/>
              <a:gd name="connsiteY115" fmla="*/ 20224377 h 20224377"/>
              <a:gd name="connsiteX116" fmla="*/ 12672508 w 29180118"/>
              <a:gd name="connsiteY116" fmla="*/ 20224377 h 20224377"/>
              <a:gd name="connsiteX117" fmla="*/ 11394141 w 29180118"/>
              <a:gd name="connsiteY117" fmla="*/ 20224377 h 20224377"/>
              <a:gd name="connsiteX118" fmla="*/ 11282979 w 29180118"/>
              <a:gd name="connsiteY118" fmla="*/ 20224377 h 20224377"/>
              <a:gd name="connsiteX119" fmla="*/ 10004612 w 29180118"/>
              <a:gd name="connsiteY119" fmla="*/ 20224377 h 20224377"/>
              <a:gd name="connsiteX120" fmla="*/ 10185251 w 29180118"/>
              <a:gd name="connsiteY120" fmla="*/ 20224377 h 20224377"/>
              <a:gd name="connsiteX121" fmla="*/ 9198685 w 29180118"/>
              <a:gd name="connsiteY121" fmla="*/ 20224377 h 20224377"/>
              <a:gd name="connsiteX122" fmla="*/ 7920318 w 29180118"/>
              <a:gd name="connsiteY122" fmla="*/ 20224377 h 20224377"/>
              <a:gd name="connsiteX123" fmla="*/ 6933752 w 29180118"/>
              <a:gd name="connsiteY123" fmla="*/ 20224377 h 20224377"/>
              <a:gd name="connsiteX124" fmla="*/ 6530788 w 29180118"/>
              <a:gd name="connsiteY124" fmla="*/ 20224377 h 20224377"/>
              <a:gd name="connsiteX125" fmla="*/ 5836024 w 29180118"/>
              <a:gd name="connsiteY125" fmla="*/ 20224377 h 20224377"/>
              <a:gd name="connsiteX126" fmla="*/ 5724861 w 29180118"/>
              <a:gd name="connsiteY126" fmla="*/ 20224377 h 20224377"/>
              <a:gd name="connsiteX127" fmla="*/ 5321898 w 29180118"/>
              <a:gd name="connsiteY127" fmla="*/ 20224377 h 20224377"/>
              <a:gd name="connsiteX128" fmla="*/ 4043531 w 29180118"/>
              <a:gd name="connsiteY128" fmla="*/ 20224377 h 20224377"/>
              <a:gd name="connsiteX129" fmla="*/ 3056965 w 29180118"/>
              <a:gd name="connsiteY129" fmla="*/ 20224377 h 20224377"/>
              <a:gd name="connsiteX130" fmla="*/ 3237604 w 29180118"/>
              <a:gd name="connsiteY130" fmla="*/ 20224377 h 20224377"/>
              <a:gd name="connsiteX131" fmla="*/ 3418242 w 29180118"/>
              <a:gd name="connsiteY131" fmla="*/ 20224377 h 20224377"/>
              <a:gd name="connsiteX132" fmla="*/ 2139875 w 29180118"/>
              <a:gd name="connsiteY132" fmla="*/ 20224377 h 20224377"/>
              <a:gd name="connsiteX133" fmla="*/ 2320514 w 29180118"/>
              <a:gd name="connsiteY133" fmla="*/ 20224377 h 20224377"/>
              <a:gd name="connsiteX134" fmla="*/ 2501153 w 29180118"/>
              <a:gd name="connsiteY134" fmla="*/ 20224377 h 20224377"/>
              <a:gd name="connsiteX135" fmla="*/ 1514587 w 29180118"/>
              <a:gd name="connsiteY135" fmla="*/ 20224377 h 20224377"/>
              <a:gd name="connsiteX136" fmla="*/ 0 w 29180118"/>
              <a:gd name="connsiteY136" fmla="*/ 20224377 h 20224377"/>
              <a:gd name="connsiteX137" fmla="*/ 0 w 29180118"/>
              <a:gd name="connsiteY137" fmla="*/ 19122497 h 20224377"/>
              <a:gd name="connsiteX138" fmla="*/ 0 w 29180118"/>
              <a:gd name="connsiteY138" fmla="*/ 18020617 h 20224377"/>
              <a:gd name="connsiteX139" fmla="*/ 0 w 29180118"/>
              <a:gd name="connsiteY139" fmla="*/ 17727713 h 20224377"/>
              <a:gd name="connsiteX140" fmla="*/ 0 w 29180118"/>
              <a:gd name="connsiteY140" fmla="*/ 17637052 h 20224377"/>
              <a:gd name="connsiteX141" fmla="*/ 0 w 29180118"/>
              <a:gd name="connsiteY141" fmla="*/ 16737415 h 20224377"/>
              <a:gd name="connsiteX142" fmla="*/ 0 w 29180118"/>
              <a:gd name="connsiteY142" fmla="*/ 16646754 h 20224377"/>
              <a:gd name="connsiteX143" fmla="*/ 0 w 29180118"/>
              <a:gd name="connsiteY143" fmla="*/ 15544875 h 20224377"/>
              <a:gd name="connsiteX144" fmla="*/ 0 w 29180118"/>
              <a:gd name="connsiteY144" fmla="*/ 14847482 h 20224377"/>
              <a:gd name="connsiteX145" fmla="*/ 0 w 29180118"/>
              <a:gd name="connsiteY145" fmla="*/ 14352334 h 20224377"/>
              <a:gd name="connsiteX146" fmla="*/ 0 w 29180118"/>
              <a:gd name="connsiteY146" fmla="*/ 14261673 h 20224377"/>
              <a:gd name="connsiteX147" fmla="*/ 0 w 29180118"/>
              <a:gd name="connsiteY147" fmla="*/ 14171012 h 20224377"/>
              <a:gd name="connsiteX148" fmla="*/ 0 w 29180118"/>
              <a:gd name="connsiteY148" fmla="*/ 13473619 h 20224377"/>
              <a:gd name="connsiteX149" fmla="*/ 0 w 29180118"/>
              <a:gd name="connsiteY149" fmla="*/ 12573983 h 20224377"/>
              <a:gd name="connsiteX150" fmla="*/ 0 w 29180118"/>
              <a:gd name="connsiteY150" fmla="*/ 11876591 h 20224377"/>
              <a:gd name="connsiteX151" fmla="*/ 0 w 29180118"/>
              <a:gd name="connsiteY151" fmla="*/ 10976955 h 20224377"/>
              <a:gd name="connsiteX152" fmla="*/ 0 w 29180118"/>
              <a:gd name="connsiteY152" fmla="*/ 10077319 h 20224377"/>
              <a:gd name="connsiteX153" fmla="*/ 0 w 29180118"/>
              <a:gd name="connsiteY153" fmla="*/ 9582170 h 20224377"/>
              <a:gd name="connsiteX154" fmla="*/ 0 w 29180118"/>
              <a:gd name="connsiteY154" fmla="*/ 9087022 h 20224377"/>
              <a:gd name="connsiteX155" fmla="*/ 0 w 29180118"/>
              <a:gd name="connsiteY155" fmla="*/ 8591873 h 20224377"/>
              <a:gd name="connsiteX156" fmla="*/ 0 w 29180118"/>
              <a:gd name="connsiteY156" fmla="*/ 7489993 h 20224377"/>
              <a:gd name="connsiteX157" fmla="*/ 0 w 29180118"/>
              <a:gd name="connsiteY157" fmla="*/ 7399332 h 20224377"/>
              <a:gd name="connsiteX158" fmla="*/ 0 w 29180118"/>
              <a:gd name="connsiteY158" fmla="*/ 6499696 h 20224377"/>
              <a:gd name="connsiteX159" fmla="*/ 0 w 29180118"/>
              <a:gd name="connsiteY159" fmla="*/ 6004548 h 20224377"/>
              <a:gd name="connsiteX160" fmla="*/ 0 w 29180118"/>
              <a:gd name="connsiteY160" fmla="*/ 5307155 h 20224377"/>
              <a:gd name="connsiteX161" fmla="*/ 0 w 29180118"/>
              <a:gd name="connsiteY161" fmla="*/ 5014251 h 20224377"/>
              <a:gd name="connsiteX162" fmla="*/ 0 w 29180118"/>
              <a:gd name="connsiteY162" fmla="*/ 4519102 h 20224377"/>
              <a:gd name="connsiteX163" fmla="*/ 0 w 29180118"/>
              <a:gd name="connsiteY163" fmla="*/ 3821710 h 20224377"/>
              <a:gd name="connsiteX164" fmla="*/ 0 w 29180118"/>
              <a:gd name="connsiteY164" fmla="*/ 3528805 h 20224377"/>
              <a:gd name="connsiteX165" fmla="*/ 0 w 29180118"/>
              <a:gd name="connsiteY165" fmla="*/ 3033657 h 20224377"/>
              <a:gd name="connsiteX166" fmla="*/ 0 w 29180118"/>
              <a:gd name="connsiteY166" fmla="*/ 2942996 h 20224377"/>
              <a:gd name="connsiteX167" fmla="*/ 0 w 29180118"/>
              <a:gd name="connsiteY167" fmla="*/ 2852335 h 20224377"/>
              <a:gd name="connsiteX168" fmla="*/ 0 w 29180118"/>
              <a:gd name="connsiteY168" fmla="*/ 2154942 h 20224377"/>
              <a:gd name="connsiteX169" fmla="*/ 0 w 29180118"/>
              <a:gd name="connsiteY169" fmla="*/ 1862037 h 20224377"/>
              <a:gd name="connsiteX170" fmla="*/ 0 w 29180118"/>
              <a:gd name="connsiteY170" fmla="*/ 1569133 h 20224377"/>
              <a:gd name="connsiteX171" fmla="*/ 0 w 29180118"/>
              <a:gd name="connsiteY171" fmla="*/ 871740 h 20224377"/>
              <a:gd name="connsiteX172" fmla="*/ 0 w 29180118"/>
              <a:gd name="connsiteY172" fmla="*/ 0 h 2022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29180118" h="20224377" extrusionOk="0">
                <a:moveTo>
                  <a:pt x="0" y="0"/>
                </a:moveTo>
                <a:cubicBezTo>
                  <a:pt x="121484" y="11455"/>
                  <a:pt x="311277" y="-2690"/>
                  <a:pt x="402964" y="0"/>
                </a:cubicBezTo>
                <a:cubicBezTo>
                  <a:pt x="311277" y="-2690"/>
                  <a:pt x="286734" y="-8041"/>
                  <a:pt x="222325" y="0"/>
                </a:cubicBezTo>
                <a:cubicBezTo>
                  <a:pt x="286734" y="-8041"/>
                  <a:pt x="984108" y="-62739"/>
                  <a:pt x="1500692" y="0"/>
                </a:cubicBezTo>
                <a:cubicBezTo>
                  <a:pt x="2017276" y="62739"/>
                  <a:pt x="1817612" y="-8855"/>
                  <a:pt x="1903655" y="0"/>
                </a:cubicBezTo>
                <a:cubicBezTo>
                  <a:pt x="1989698" y="8855"/>
                  <a:pt x="2202247" y="-16790"/>
                  <a:pt x="2306619" y="0"/>
                </a:cubicBezTo>
                <a:cubicBezTo>
                  <a:pt x="2410991" y="16790"/>
                  <a:pt x="3318075" y="30843"/>
                  <a:pt x="3584986" y="0"/>
                </a:cubicBezTo>
                <a:cubicBezTo>
                  <a:pt x="3851897" y="-30843"/>
                  <a:pt x="3641090" y="-5061"/>
                  <a:pt x="3696148" y="0"/>
                </a:cubicBezTo>
                <a:cubicBezTo>
                  <a:pt x="3751206" y="5061"/>
                  <a:pt x="4563872" y="13833"/>
                  <a:pt x="4974515" y="0"/>
                </a:cubicBezTo>
                <a:cubicBezTo>
                  <a:pt x="5385158" y="-13833"/>
                  <a:pt x="5716171" y="-14053"/>
                  <a:pt x="6252882" y="0"/>
                </a:cubicBezTo>
                <a:cubicBezTo>
                  <a:pt x="6789593" y="14053"/>
                  <a:pt x="6683372" y="-24288"/>
                  <a:pt x="6947647" y="0"/>
                </a:cubicBezTo>
                <a:cubicBezTo>
                  <a:pt x="7211923" y="24288"/>
                  <a:pt x="7964308" y="44305"/>
                  <a:pt x="8226014" y="0"/>
                </a:cubicBezTo>
                <a:cubicBezTo>
                  <a:pt x="8487720" y="-44305"/>
                  <a:pt x="8507134" y="-5237"/>
                  <a:pt x="8628978" y="0"/>
                </a:cubicBezTo>
                <a:cubicBezTo>
                  <a:pt x="8750822" y="5237"/>
                  <a:pt x="8941593" y="-20134"/>
                  <a:pt x="9031941" y="0"/>
                </a:cubicBezTo>
                <a:cubicBezTo>
                  <a:pt x="9122289" y="20134"/>
                  <a:pt x="9630890" y="-13304"/>
                  <a:pt x="10018507" y="0"/>
                </a:cubicBezTo>
                <a:cubicBezTo>
                  <a:pt x="10406124" y="13304"/>
                  <a:pt x="10279281" y="1515"/>
                  <a:pt x="10421471" y="0"/>
                </a:cubicBezTo>
                <a:cubicBezTo>
                  <a:pt x="10563661" y="-1515"/>
                  <a:pt x="11239661" y="33775"/>
                  <a:pt x="11699838" y="0"/>
                </a:cubicBezTo>
                <a:cubicBezTo>
                  <a:pt x="12160015" y="-33775"/>
                  <a:pt x="12569483" y="-26998"/>
                  <a:pt x="12978205" y="0"/>
                </a:cubicBezTo>
                <a:cubicBezTo>
                  <a:pt x="13386927" y="26998"/>
                  <a:pt x="13435900" y="-33386"/>
                  <a:pt x="13672970" y="0"/>
                </a:cubicBezTo>
                <a:cubicBezTo>
                  <a:pt x="13910041" y="33386"/>
                  <a:pt x="13972789" y="805"/>
                  <a:pt x="14075933" y="0"/>
                </a:cubicBezTo>
                <a:cubicBezTo>
                  <a:pt x="13972789" y="805"/>
                  <a:pt x="13952749" y="-8479"/>
                  <a:pt x="13895294" y="0"/>
                </a:cubicBezTo>
                <a:cubicBezTo>
                  <a:pt x="13952749" y="-8479"/>
                  <a:pt x="13960210" y="-4521"/>
                  <a:pt x="14006457" y="0"/>
                </a:cubicBezTo>
                <a:cubicBezTo>
                  <a:pt x="14052704" y="4521"/>
                  <a:pt x="14074132" y="3257"/>
                  <a:pt x="14117619" y="0"/>
                </a:cubicBezTo>
                <a:cubicBezTo>
                  <a:pt x="14161106" y="-3257"/>
                  <a:pt x="14353867" y="-14031"/>
                  <a:pt x="14520583" y="0"/>
                </a:cubicBezTo>
                <a:cubicBezTo>
                  <a:pt x="14687299" y="14031"/>
                  <a:pt x="15501660" y="-19175"/>
                  <a:pt x="15798950" y="0"/>
                </a:cubicBezTo>
                <a:cubicBezTo>
                  <a:pt x="16096240" y="19175"/>
                  <a:pt x="16291028" y="25358"/>
                  <a:pt x="16493714" y="0"/>
                </a:cubicBezTo>
                <a:cubicBezTo>
                  <a:pt x="16696400" y="-25358"/>
                  <a:pt x="16719986" y="8635"/>
                  <a:pt x="16896678" y="0"/>
                </a:cubicBezTo>
                <a:cubicBezTo>
                  <a:pt x="16719986" y="8635"/>
                  <a:pt x="16790204" y="7438"/>
                  <a:pt x="16716039" y="0"/>
                </a:cubicBezTo>
                <a:cubicBezTo>
                  <a:pt x="16641874" y="-7438"/>
                  <a:pt x="16619309" y="8454"/>
                  <a:pt x="16535400" y="0"/>
                </a:cubicBezTo>
                <a:cubicBezTo>
                  <a:pt x="16619309" y="8454"/>
                  <a:pt x="17285465" y="-20330"/>
                  <a:pt x="17521966" y="0"/>
                </a:cubicBezTo>
                <a:cubicBezTo>
                  <a:pt x="17758467" y="20330"/>
                  <a:pt x="17594037" y="-4618"/>
                  <a:pt x="17633128" y="0"/>
                </a:cubicBezTo>
                <a:cubicBezTo>
                  <a:pt x="17672219" y="4618"/>
                  <a:pt x="18321361" y="50672"/>
                  <a:pt x="18911496" y="0"/>
                </a:cubicBezTo>
                <a:cubicBezTo>
                  <a:pt x="19501631" y="-50672"/>
                  <a:pt x="19216029" y="-4011"/>
                  <a:pt x="19314459" y="0"/>
                </a:cubicBezTo>
                <a:cubicBezTo>
                  <a:pt x="19216029" y="-4011"/>
                  <a:pt x="19177068" y="-1333"/>
                  <a:pt x="19133820" y="0"/>
                </a:cubicBezTo>
                <a:cubicBezTo>
                  <a:pt x="19177068" y="-1333"/>
                  <a:pt x="19787229" y="-12879"/>
                  <a:pt x="20120386" y="0"/>
                </a:cubicBezTo>
                <a:cubicBezTo>
                  <a:pt x="20453543" y="12879"/>
                  <a:pt x="20191652" y="-3943"/>
                  <a:pt x="20231548" y="0"/>
                </a:cubicBezTo>
                <a:cubicBezTo>
                  <a:pt x="20271444" y="3943"/>
                  <a:pt x="20944521" y="30979"/>
                  <a:pt x="21218114" y="0"/>
                </a:cubicBezTo>
                <a:cubicBezTo>
                  <a:pt x="21491707" y="-30979"/>
                  <a:pt x="22073994" y="-16723"/>
                  <a:pt x="22496481" y="0"/>
                </a:cubicBezTo>
                <a:cubicBezTo>
                  <a:pt x="22918968" y="16723"/>
                  <a:pt x="22735156" y="-1316"/>
                  <a:pt x="22899445" y="0"/>
                </a:cubicBezTo>
                <a:cubicBezTo>
                  <a:pt x="23063734" y="1316"/>
                  <a:pt x="23662204" y="-39602"/>
                  <a:pt x="24177812" y="0"/>
                </a:cubicBezTo>
                <a:cubicBezTo>
                  <a:pt x="24693420" y="39602"/>
                  <a:pt x="24265175" y="3903"/>
                  <a:pt x="24288974" y="0"/>
                </a:cubicBezTo>
                <a:cubicBezTo>
                  <a:pt x="24265175" y="3903"/>
                  <a:pt x="24190952" y="-1365"/>
                  <a:pt x="24108336" y="0"/>
                </a:cubicBezTo>
                <a:cubicBezTo>
                  <a:pt x="24025720" y="1365"/>
                  <a:pt x="23988040" y="-6775"/>
                  <a:pt x="23927697" y="0"/>
                </a:cubicBezTo>
                <a:cubicBezTo>
                  <a:pt x="23988040" y="-6775"/>
                  <a:pt x="24439775" y="-33236"/>
                  <a:pt x="24914263" y="0"/>
                </a:cubicBezTo>
                <a:cubicBezTo>
                  <a:pt x="24439775" y="-33236"/>
                  <a:pt x="24770215" y="6076"/>
                  <a:pt x="24733624" y="0"/>
                </a:cubicBezTo>
                <a:cubicBezTo>
                  <a:pt x="24770215" y="6076"/>
                  <a:pt x="25169982" y="28782"/>
                  <a:pt x="25428389" y="0"/>
                </a:cubicBezTo>
                <a:cubicBezTo>
                  <a:pt x="25686797" y="-28782"/>
                  <a:pt x="25502702" y="-3050"/>
                  <a:pt x="25539551" y="0"/>
                </a:cubicBezTo>
                <a:cubicBezTo>
                  <a:pt x="25576400" y="3050"/>
                  <a:pt x="26006467" y="-3525"/>
                  <a:pt x="26234316" y="0"/>
                </a:cubicBezTo>
                <a:cubicBezTo>
                  <a:pt x="26462166" y="3525"/>
                  <a:pt x="26761102" y="29185"/>
                  <a:pt x="26929080" y="0"/>
                </a:cubicBezTo>
                <a:cubicBezTo>
                  <a:pt x="27097058" y="-29185"/>
                  <a:pt x="27461353" y="-3789"/>
                  <a:pt x="27623845" y="0"/>
                </a:cubicBezTo>
                <a:cubicBezTo>
                  <a:pt x="27786338" y="3789"/>
                  <a:pt x="27988615" y="10609"/>
                  <a:pt x="28318610" y="0"/>
                </a:cubicBezTo>
                <a:cubicBezTo>
                  <a:pt x="28648605" y="-10609"/>
                  <a:pt x="28951120" y="24573"/>
                  <a:pt x="29180118" y="0"/>
                </a:cubicBezTo>
                <a:cubicBezTo>
                  <a:pt x="29151228" y="199417"/>
                  <a:pt x="29137742" y="539037"/>
                  <a:pt x="29180118" y="899636"/>
                </a:cubicBezTo>
                <a:cubicBezTo>
                  <a:pt x="29222494" y="1260235"/>
                  <a:pt x="29197771" y="1554685"/>
                  <a:pt x="29180118" y="1799272"/>
                </a:cubicBezTo>
                <a:cubicBezTo>
                  <a:pt x="29162465" y="2043859"/>
                  <a:pt x="29217594" y="2339549"/>
                  <a:pt x="29180118" y="2698908"/>
                </a:cubicBezTo>
                <a:cubicBezTo>
                  <a:pt x="29142642" y="3058267"/>
                  <a:pt x="29175816" y="3388332"/>
                  <a:pt x="29180118" y="3598544"/>
                </a:cubicBezTo>
                <a:cubicBezTo>
                  <a:pt x="29184420" y="3808756"/>
                  <a:pt x="29153490" y="4460161"/>
                  <a:pt x="29180118" y="4700424"/>
                </a:cubicBezTo>
                <a:cubicBezTo>
                  <a:pt x="29206746" y="4940687"/>
                  <a:pt x="29206289" y="5081090"/>
                  <a:pt x="29180118" y="5397816"/>
                </a:cubicBezTo>
                <a:cubicBezTo>
                  <a:pt x="29153947" y="5714542"/>
                  <a:pt x="29209040" y="5990981"/>
                  <a:pt x="29180118" y="6297453"/>
                </a:cubicBezTo>
                <a:cubicBezTo>
                  <a:pt x="29151196" y="6603925"/>
                  <a:pt x="29191088" y="6764690"/>
                  <a:pt x="29180118" y="6994845"/>
                </a:cubicBezTo>
                <a:cubicBezTo>
                  <a:pt x="29169148" y="7225000"/>
                  <a:pt x="29198009" y="7444572"/>
                  <a:pt x="29180118" y="7692237"/>
                </a:cubicBezTo>
                <a:cubicBezTo>
                  <a:pt x="29162227" y="7939902"/>
                  <a:pt x="29192079" y="8126194"/>
                  <a:pt x="29180118" y="8389629"/>
                </a:cubicBezTo>
                <a:cubicBezTo>
                  <a:pt x="29168157" y="8653064"/>
                  <a:pt x="29176878" y="8438706"/>
                  <a:pt x="29180118" y="8480290"/>
                </a:cubicBezTo>
                <a:cubicBezTo>
                  <a:pt x="29183358" y="8521874"/>
                  <a:pt x="29209782" y="9164905"/>
                  <a:pt x="29180118" y="9379927"/>
                </a:cubicBezTo>
                <a:cubicBezTo>
                  <a:pt x="29150454" y="9594949"/>
                  <a:pt x="29179694" y="9426569"/>
                  <a:pt x="29180118" y="9470588"/>
                </a:cubicBezTo>
                <a:cubicBezTo>
                  <a:pt x="29180542" y="9514607"/>
                  <a:pt x="29186445" y="9925648"/>
                  <a:pt x="29180118" y="10167980"/>
                </a:cubicBezTo>
                <a:cubicBezTo>
                  <a:pt x="29173791" y="10410312"/>
                  <a:pt x="29144390" y="10746781"/>
                  <a:pt x="29180118" y="11269860"/>
                </a:cubicBezTo>
                <a:cubicBezTo>
                  <a:pt x="29215846" y="11792939"/>
                  <a:pt x="29164227" y="11927019"/>
                  <a:pt x="29180118" y="12371740"/>
                </a:cubicBezTo>
                <a:cubicBezTo>
                  <a:pt x="29196009" y="12816461"/>
                  <a:pt x="29210476" y="13000761"/>
                  <a:pt x="29180118" y="13271376"/>
                </a:cubicBezTo>
                <a:cubicBezTo>
                  <a:pt x="29149760" y="13541991"/>
                  <a:pt x="29203904" y="13569629"/>
                  <a:pt x="29180118" y="13766524"/>
                </a:cubicBezTo>
                <a:cubicBezTo>
                  <a:pt x="29156332" y="13963419"/>
                  <a:pt x="29184505" y="13824200"/>
                  <a:pt x="29180118" y="13857185"/>
                </a:cubicBezTo>
                <a:cubicBezTo>
                  <a:pt x="29175731" y="13890170"/>
                  <a:pt x="29204562" y="14179250"/>
                  <a:pt x="29180118" y="14352334"/>
                </a:cubicBezTo>
                <a:cubicBezTo>
                  <a:pt x="29155674" y="14525418"/>
                  <a:pt x="29221206" y="15036233"/>
                  <a:pt x="29180118" y="15251970"/>
                </a:cubicBezTo>
                <a:cubicBezTo>
                  <a:pt x="29139030" y="15467707"/>
                  <a:pt x="29147912" y="15912246"/>
                  <a:pt x="29180118" y="16353850"/>
                </a:cubicBezTo>
                <a:cubicBezTo>
                  <a:pt x="29212324" y="16795454"/>
                  <a:pt x="29176155" y="16411234"/>
                  <a:pt x="29180118" y="16444511"/>
                </a:cubicBezTo>
                <a:cubicBezTo>
                  <a:pt x="29184081" y="16477788"/>
                  <a:pt x="29181292" y="16500281"/>
                  <a:pt x="29180118" y="16535172"/>
                </a:cubicBezTo>
                <a:cubicBezTo>
                  <a:pt x="29178944" y="16570063"/>
                  <a:pt x="29202959" y="17184486"/>
                  <a:pt x="29180118" y="17637052"/>
                </a:cubicBezTo>
                <a:cubicBezTo>
                  <a:pt x="29157277" y="18089618"/>
                  <a:pt x="29182587" y="17687244"/>
                  <a:pt x="29180118" y="17727713"/>
                </a:cubicBezTo>
                <a:cubicBezTo>
                  <a:pt x="29177649" y="17768182"/>
                  <a:pt x="29192479" y="18250305"/>
                  <a:pt x="29180118" y="18425105"/>
                </a:cubicBezTo>
                <a:cubicBezTo>
                  <a:pt x="29167757" y="18599905"/>
                  <a:pt x="29179104" y="18599505"/>
                  <a:pt x="29180118" y="18718010"/>
                </a:cubicBezTo>
                <a:cubicBezTo>
                  <a:pt x="29181132" y="18836516"/>
                  <a:pt x="29188461" y="18932906"/>
                  <a:pt x="29180118" y="19010914"/>
                </a:cubicBezTo>
                <a:cubicBezTo>
                  <a:pt x="29171775" y="19088922"/>
                  <a:pt x="29175990" y="19186341"/>
                  <a:pt x="29180118" y="19303819"/>
                </a:cubicBezTo>
                <a:cubicBezTo>
                  <a:pt x="29184246" y="19421297"/>
                  <a:pt x="29166432" y="19451275"/>
                  <a:pt x="29180118" y="19596724"/>
                </a:cubicBezTo>
                <a:cubicBezTo>
                  <a:pt x="29193804" y="19742174"/>
                  <a:pt x="29171848" y="20054921"/>
                  <a:pt x="29180118" y="20224377"/>
                </a:cubicBezTo>
                <a:cubicBezTo>
                  <a:pt x="29137025" y="20219214"/>
                  <a:pt x="29117718" y="20224549"/>
                  <a:pt x="29068956" y="20224377"/>
                </a:cubicBezTo>
                <a:cubicBezTo>
                  <a:pt x="29020194" y="20224205"/>
                  <a:pt x="28776284" y="20205114"/>
                  <a:pt x="28665992" y="20224377"/>
                </a:cubicBezTo>
                <a:cubicBezTo>
                  <a:pt x="28555700" y="20243640"/>
                  <a:pt x="28430048" y="20209423"/>
                  <a:pt x="28263029" y="20224377"/>
                </a:cubicBezTo>
                <a:cubicBezTo>
                  <a:pt x="28096010" y="20239331"/>
                  <a:pt x="27974650" y="20214155"/>
                  <a:pt x="27860065" y="20224377"/>
                </a:cubicBezTo>
                <a:cubicBezTo>
                  <a:pt x="27974650" y="20214155"/>
                  <a:pt x="27966704" y="20223592"/>
                  <a:pt x="28040704" y="20224377"/>
                </a:cubicBezTo>
                <a:cubicBezTo>
                  <a:pt x="27966704" y="20223592"/>
                  <a:pt x="27371055" y="20280051"/>
                  <a:pt x="26762337" y="20224377"/>
                </a:cubicBezTo>
                <a:cubicBezTo>
                  <a:pt x="26153619" y="20168703"/>
                  <a:pt x="26003272" y="20198545"/>
                  <a:pt x="25483970" y="20224377"/>
                </a:cubicBezTo>
                <a:cubicBezTo>
                  <a:pt x="26003272" y="20198545"/>
                  <a:pt x="25580573" y="20224846"/>
                  <a:pt x="25664609" y="20224377"/>
                </a:cubicBezTo>
                <a:cubicBezTo>
                  <a:pt x="25580573" y="20224846"/>
                  <a:pt x="25585649" y="20220071"/>
                  <a:pt x="25553446" y="20224377"/>
                </a:cubicBezTo>
                <a:cubicBezTo>
                  <a:pt x="25521243" y="20228683"/>
                  <a:pt x="25146295" y="20252553"/>
                  <a:pt x="24858681" y="20224377"/>
                </a:cubicBezTo>
                <a:cubicBezTo>
                  <a:pt x="24571067" y="20196201"/>
                  <a:pt x="24147735" y="20238345"/>
                  <a:pt x="23872116" y="20224377"/>
                </a:cubicBezTo>
                <a:cubicBezTo>
                  <a:pt x="23596498" y="20210409"/>
                  <a:pt x="23579297" y="20234969"/>
                  <a:pt x="23469152" y="20224377"/>
                </a:cubicBezTo>
                <a:cubicBezTo>
                  <a:pt x="23359007" y="20213785"/>
                  <a:pt x="23383519" y="20224640"/>
                  <a:pt x="23357990" y="20224377"/>
                </a:cubicBezTo>
                <a:cubicBezTo>
                  <a:pt x="23332461" y="20224114"/>
                  <a:pt x="23280505" y="20223400"/>
                  <a:pt x="23246827" y="20224377"/>
                </a:cubicBezTo>
                <a:cubicBezTo>
                  <a:pt x="23213149" y="20225354"/>
                  <a:pt x="22738519" y="20183964"/>
                  <a:pt x="22260261" y="20224377"/>
                </a:cubicBezTo>
                <a:cubicBezTo>
                  <a:pt x="22738519" y="20183964"/>
                  <a:pt x="22374079" y="20222329"/>
                  <a:pt x="22440900" y="20224377"/>
                </a:cubicBezTo>
                <a:cubicBezTo>
                  <a:pt x="22374079" y="20222329"/>
                  <a:pt x="22191753" y="20236669"/>
                  <a:pt x="22037937" y="20224377"/>
                </a:cubicBezTo>
                <a:cubicBezTo>
                  <a:pt x="21884121" y="20212085"/>
                  <a:pt x="21496325" y="20200922"/>
                  <a:pt x="21343172" y="20224377"/>
                </a:cubicBezTo>
                <a:cubicBezTo>
                  <a:pt x="21190020" y="20247832"/>
                  <a:pt x="21273840" y="20219140"/>
                  <a:pt x="21232010" y="20224377"/>
                </a:cubicBezTo>
                <a:cubicBezTo>
                  <a:pt x="21190180" y="20229614"/>
                  <a:pt x="20458529" y="20181573"/>
                  <a:pt x="19953643" y="20224377"/>
                </a:cubicBezTo>
                <a:cubicBezTo>
                  <a:pt x="20458529" y="20181573"/>
                  <a:pt x="20053640" y="20218998"/>
                  <a:pt x="20134281" y="20224377"/>
                </a:cubicBezTo>
                <a:cubicBezTo>
                  <a:pt x="20214922" y="20229756"/>
                  <a:pt x="20247774" y="20216702"/>
                  <a:pt x="20314920" y="20224377"/>
                </a:cubicBezTo>
                <a:cubicBezTo>
                  <a:pt x="20247774" y="20216702"/>
                  <a:pt x="20111369" y="20240617"/>
                  <a:pt x="19911957" y="20224377"/>
                </a:cubicBezTo>
                <a:cubicBezTo>
                  <a:pt x="19712545" y="20208137"/>
                  <a:pt x="19413107" y="20198538"/>
                  <a:pt x="19217192" y="20224377"/>
                </a:cubicBezTo>
                <a:cubicBezTo>
                  <a:pt x="19021278" y="20250216"/>
                  <a:pt x="18579688" y="20264460"/>
                  <a:pt x="18230626" y="20224377"/>
                </a:cubicBezTo>
                <a:cubicBezTo>
                  <a:pt x="17881564" y="20184294"/>
                  <a:pt x="17487782" y="20204550"/>
                  <a:pt x="17244060" y="20224377"/>
                </a:cubicBezTo>
                <a:cubicBezTo>
                  <a:pt x="17000338" y="20244204"/>
                  <a:pt x="16244802" y="20179342"/>
                  <a:pt x="15965693" y="20224377"/>
                </a:cubicBezTo>
                <a:cubicBezTo>
                  <a:pt x="15686584" y="20269412"/>
                  <a:pt x="15463500" y="20197040"/>
                  <a:pt x="15270928" y="20224377"/>
                </a:cubicBezTo>
                <a:cubicBezTo>
                  <a:pt x="15463500" y="20197040"/>
                  <a:pt x="15385756" y="20226235"/>
                  <a:pt x="15451567" y="20224377"/>
                </a:cubicBezTo>
                <a:cubicBezTo>
                  <a:pt x="15385756" y="20226235"/>
                  <a:pt x="14432035" y="20204698"/>
                  <a:pt x="14173200" y="20224377"/>
                </a:cubicBezTo>
                <a:cubicBezTo>
                  <a:pt x="13914365" y="20244056"/>
                  <a:pt x="13784162" y="20251706"/>
                  <a:pt x="13478435" y="20224377"/>
                </a:cubicBezTo>
                <a:cubicBezTo>
                  <a:pt x="13172708" y="20197048"/>
                  <a:pt x="13043343" y="20250715"/>
                  <a:pt x="12783671" y="20224377"/>
                </a:cubicBezTo>
                <a:cubicBezTo>
                  <a:pt x="12523999" y="20198039"/>
                  <a:pt x="12725940" y="20227640"/>
                  <a:pt x="12672508" y="20224377"/>
                </a:cubicBezTo>
                <a:cubicBezTo>
                  <a:pt x="12619076" y="20221114"/>
                  <a:pt x="11769505" y="20187356"/>
                  <a:pt x="11394141" y="20224377"/>
                </a:cubicBezTo>
                <a:cubicBezTo>
                  <a:pt x="11018777" y="20261398"/>
                  <a:pt x="11321458" y="20221953"/>
                  <a:pt x="11282979" y="20224377"/>
                </a:cubicBezTo>
                <a:cubicBezTo>
                  <a:pt x="11244500" y="20226801"/>
                  <a:pt x="10573736" y="20167496"/>
                  <a:pt x="10004612" y="20224377"/>
                </a:cubicBezTo>
                <a:cubicBezTo>
                  <a:pt x="10573736" y="20167496"/>
                  <a:pt x="10136860" y="20230846"/>
                  <a:pt x="10185251" y="20224377"/>
                </a:cubicBezTo>
                <a:cubicBezTo>
                  <a:pt x="10136860" y="20230846"/>
                  <a:pt x="9526059" y="20205235"/>
                  <a:pt x="9198685" y="20224377"/>
                </a:cubicBezTo>
                <a:cubicBezTo>
                  <a:pt x="8871311" y="20243519"/>
                  <a:pt x="8380152" y="20184370"/>
                  <a:pt x="7920318" y="20224377"/>
                </a:cubicBezTo>
                <a:cubicBezTo>
                  <a:pt x="7460484" y="20264384"/>
                  <a:pt x="7197412" y="20214429"/>
                  <a:pt x="6933752" y="20224377"/>
                </a:cubicBezTo>
                <a:cubicBezTo>
                  <a:pt x="6670092" y="20234325"/>
                  <a:pt x="6680571" y="20220279"/>
                  <a:pt x="6530788" y="20224377"/>
                </a:cubicBezTo>
                <a:cubicBezTo>
                  <a:pt x="6381005" y="20228475"/>
                  <a:pt x="6179389" y="20226556"/>
                  <a:pt x="5836024" y="20224377"/>
                </a:cubicBezTo>
                <a:cubicBezTo>
                  <a:pt x="5492659" y="20222198"/>
                  <a:pt x="5752860" y="20221766"/>
                  <a:pt x="5724861" y="20224377"/>
                </a:cubicBezTo>
                <a:cubicBezTo>
                  <a:pt x="5696862" y="20226988"/>
                  <a:pt x="5442932" y="20204506"/>
                  <a:pt x="5321898" y="20224377"/>
                </a:cubicBezTo>
                <a:cubicBezTo>
                  <a:pt x="5200864" y="20244248"/>
                  <a:pt x="4307165" y="20166149"/>
                  <a:pt x="4043531" y="20224377"/>
                </a:cubicBezTo>
                <a:cubicBezTo>
                  <a:pt x="3779897" y="20282605"/>
                  <a:pt x="3270088" y="20267394"/>
                  <a:pt x="3056965" y="20224377"/>
                </a:cubicBezTo>
                <a:cubicBezTo>
                  <a:pt x="3270088" y="20267394"/>
                  <a:pt x="3182334" y="20229241"/>
                  <a:pt x="3237604" y="20224377"/>
                </a:cubicBezTo>
                <a:cubicBezTo>
                  <a:pt x="3292874" y="20219513"/>
                  <a:pt x="3370244" y="20220849"/>
                  <a:pt x="3418242" y="20224377"/>
                </a:cubicBezTo>
                <a:cubicBezTo>
                  <a:pt x="3370244" y="20220849"/>
                  <a:pt x="2690963" y="20172976"/>
                  <a:pt x="2139875" y="20224377"/>
                </a:cubicBezTo>
                <a:cubicBezTo>
                  <a:pt x="2690963" y="20172976"/>
                  <a:pt x="2251953" y="20218578"/>
                  <a:pt x="2320514" y="20224377"/>
                </a:cubicBezTo>
                <a:cubicBezTo>
                  <a:pt x="2389075" y="20230176"/>
                  <a:pt x="2418468" y="20221023"/>
                  <a:pt x="2501153" y="20224377"/>
                </a:cubicBezTo>
                <a:cubicBezTo>
                  <a:pt x="2418468" y="20221023"/>
                  <a:pt x="1869598" y="20241550"/>
                  <a:pt x="1514587" y="20224377"/>
                </a:cubicBezTo>
                <a:cubicBezTo>
                  <a:pt x="1159576" y="20207204"/>
                  <a:pt x="508605" y="20206065"/>
                  <a:pt x="0" y="20224377"/>
                </a:cubicBezTo>
                <a:cubicBezTo>
                  <a:pt x="51004" y="19783468"/>
                  <a:pt x="48772" y="19627268"/>
                  <a:pt x="0" y="19122497"/>
                </a:cubicBezTo>
                <a:cubicBezTo>
                  <a:pt x="-48772" y="18617726"/>
                  <a:pt x="-52848" y="18476313"/>
                  <a:pt x="0" y="18020617"/>
                </a:cubicBezTo>
                <a:cubicBezTo>
                  <a:pt x="52848" y="17564921"/>
                  <a:pt x="5288" y="17810644"/>
                  <a:pt x="0" y="17727713"/>
                </a:cubicBezTo>
                <a:cubicBezTo>
                  <a:pt x="-5288" y="17644782"/>
                  <a:pt x="-4315" y="17662641"/>
                  <a:pt x="0" y="17637052"/>
                </a:cubicBezTo>
                <a:cubicBezTo>
                  <a:pt x="4315" y="17611463"/>
                  <a:pt x="-15137" y="17108211"/>
                  <a:pt x="0" y="16737415"/>
                </a:cubicBezTo>
                <a:cubicBezTo>
                  <a:pt x="15137" y="16366619"/>
                  <a:pt x="-1700" y="16677395"/>
                  <a:pt x="0" y="16646754"/>
                </a:cubicBezTo>
                <a:cubicBezTo>
                  <a:pt x="1700" y="16616113"/>
                  <a:pt x="-25441" y="15853510"/>
                  <a:pt x="0" y="15544875"/>
                </a:cubicBezTo>
                <a:cubicBezTo>
                  <a:pt x="25441" y="15236240"/>
                  <a:pt x="-16320" y="15054667"/>
                  <a:pt x="0" y="14847482"/>
                </a:cubicBezTo>
                <a:cubicBezTo>
                  <a:pt x="16320" y="14640297"/>
                  <a:pt x="-20300" y="14488998"/>
                  <a:pt x="0" y="14352334"/>
                </a:cubicBezTo>
                <a:cubicBezTo>
                  <a:pt x="20300" y="14215670"/>
                  <a:pt x="-3531" y="14288995"/>
                  <a:pt x="0" y="14261673"/>
                </a:cubicBezTo>
                <a:cubicBezTo>
                  <a:pt x="3531" y="14234351"/>
                  <a:pt x="2578" y="14213640"/>
                  <a:pt x="0" y="14171012"/>
                </a:cubicBezTo>
                <a:cubicBezTo>
                  <a:pt x="-2578" y="14128384"/>
                  <a:pt x="28017" y="13692237"/>
                  <a:pt x="0" y="13473619"/>
                </a:cubicBezTo>
                <a:cubicBezTo>
                  <a:pt x="-28017" y="13255001"/>
                  <a:pt x="17763" y="12995824"/>
                  <a:pt x="0" y="12573983"/>
                </a:cubicBezTo>
                <a:cubicBezTo>
                  <a:pt x="-17763" y="12152142"/>
                  <a:pt x="32025" y="12142672"/>
                  <a:pt x="0" y="11876591"/>
                </a:cubicBezTo>
                <a:cubicBezTo>
                  <a:pt x="-32025" y="11610510"/>
                  <a:pt x="-28237" y="11281996"/>
                  <a:pt x="0" y="10976955"/>
                </a:cubicBezTo>
                <a:cubicBezTo>
                  <a:pt x="28237" y="10671914"/>
                  <a:pt x="-4231" y="10383083"/>
                  <a:pt x="0" y="10077319"/>
                </a:cubicBezTo>
                <a:cubicBezTo>
                  <a:pt x="4231" y="9771555"/>
                  <a:pt x="10819" y="9684391"/>
                  <a:pt x="0" y="9582170"/>
                </a:cubicBezTo>
                <a:cubicBezTo>
                  <a:pt x="-10819" y="9479949"/>
                  <a:pt x="-6688" y="9313846"/>
                  <a:pt x="0" y="9087022"/>
                </a:cubicBezTo>
                <a:cubicBezTo>
                  <a:pt x="6688" y="8860198"/>
                  <a:pt x="9058" y="8836516"/>
                  <a:pt x="0" y="8591873"/>
                </a:cubicBezTo>
                <a:cubicBezTo>
                  <a:pt x="-9058" y="8347230"/>
                  <a:pt x="-46159" y="7711252"/>
                  <a:pt x="0" y="7489993"/>
                </a:cubicBezTo>
                <a:cubicBezTo>
                  <a:pt x="46159" y="7268734"/>
                  <a:pt x="3473" y="7439373"/>
                  <a:pt x="0" y="7399332"/>
                </a:cubicBezTo>
                <a:cubicBezTo>
                  <a:pt x="-3473" y="7359291"/>
                  <a:pt x="11955" y="6811694"/>
                  <a:pt x="0" y="6499696"/>
                </a:cubicBezTo>
                <a:cubicBezTo>
                  <a:pt x="-11955" y="6187698"/>
                  <a:pt x="8172" y="6172201"/>
                  <a:pt x="0" y="6004548"/>
                </a:cubicBezTo>
                <a:cubicBezTo>
                  <a:pt x="-8172" y="5836895"/>
                  <a:pt x="-25246" y="5569448"/>
                  <a:pt x="0" y="5307155"/>
                </a:cubicBezTo>
                <a:cubicBezTo>
                  <a:pt x="25246" y="5044862"/>
                  <a:pt x="-10741" y="5091978"/>
                  <a:pt x="0" y="5014251"/>
                </a:cubicBezTo>
                <a:cubicBezTo>
                  <a:pt x="10741" y="4936524"/>
                  <a:pt x="-15730" y="4631168"/>
                  <a:pt x="0" y="4519102"/>
                </a:cubicBezTo>
                <a:cubicBezTo>
                  <a:pt x="15730" y="4407036"/>
                  <a:pt x="11924" y="4091009"/>
                  <a:pt x="0" y="3821710"/>
                </a:cubicBezTo>
                <a:cubicBezTo>
                  <a:pt x="-11924" y="3552411"/>
                  <a:pt x="9815" y="3593876"/>
                  <a:pt x="0" y="3528805"/>
                </a:cubicBezTo>
                <a:cubicBezTo>
                  <a:pt x="-9815" y="3463734"/>
                  <a:pt x="-16691" y="3212914"/>
                  <a:pt x="0" y="3033657"/>
                </a:cubicBezTo>
                <a:cubicBezTo>
                  <a:pt x="16691" y="2854400"/>
                  <a:pt x="-3580" y="2975618"/>
                  <a:pt x="0" y="2942996"/>
                </a:cubicBezTo>
                <a:cubicBezTo>
                  <a:pt x="3580" y="2910374"/>
                  <a:pt x="-1408" y="2894302"/>
                  <a:pt x="0" y="2852335"/>
                </a:cubicBezTo>
                <a:cubicBezTo>
                  <a:pt x="1408" y="2810368"/>
                  <a:pt x="19946" y="2414178"/>
                  <a:pt x="0" y="2154942"/>
                </a:cubicBezTo>
                <a:cubicBezTo>
                  <a:pt x="-19946" y="1895706"/>
                  <a:pt x="7123" y="1970749"/>
                  <a:pt x="0" y="1862037"/>
                </a:cubicBezTo>
                <a:cubicBezTo>
                  <a:pt x="-7123" y="1753325"/>
                  <a:pt x="-7103" y="1647730"/>
                  <a:pt x="0" y="1569133"/>
                </a:cubicBezTo>
                <a:cubicBezTo>
                  <a:pt x="7103" y="1490536"/>
                  <a:pt x="-31325" y="1036949"/>
                  <a:pt x="0" y="871740"/>
                </a:cubicBezTo>
                <a:cubicBezTo>
                  <a:pt x="31325" y="706531"/>
                  <a:pt x="-16407" y="397031"/>
                  <a:pt x="0" y="0"/>
                </a:cubicBezTo>
                <a:close/>
              </a:path>
            </a:pathLst>
          </a:custGeom>
          <a:noFill/>
          <a:ln w="76200">
            <a:solidFill>
              <a:schemeClr val="accent2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1DB6777-A159-1969-FE1C-387C524AE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182" y="2135269"/>
            <a:ext cx="29218312" cy="1325563"/>
          </a:xfrm>
        </p:spPr>
        <p:txBody>
          <a:bodyPr>
            <a:noAutofit/>
          </a:bodyPr>
          <a:lstStyle/>
          <a:p>
            <a:pPr algn="ctr"/>
            <a:r>
              <a:rPr lang="de-DE" sz="11500" dirty="0">
                <a:solidFill>
                  <a:schemeClr val="accent2">
                    <a:lumMod val="60000"/>
                    <a:lumOff val="40000"/>
                  </a:schemeClr>
                </a:solidFill>
                <a:latin typeface="Kollektif" panose="020B0604020101010102" pitchFamily="34" charset="77"/>
              </a:rPr>
              <a:t>Beim Schreiben einer Bildergeschichte</a:t>
            </a:r>
            <a:br>
              <a:rPr lang="de-DE" sz="11500" dirty="0">
                <a:solidFill>
                  <a:schemeClr val="accent2">
                    <a:lumMod val="60000"/>
                    <a:lumOff val="40000"/>
                  </a:schemeClr>
                </a:solidFill>
                <a:latin typeface="Kollektif" panose="020B0604020101010102" pitchFamily="34" charset="77"/>
              </a:rPr>
            </a:br>
            <a:r>
              <a:rPr lang="de-DE" sz="11500" dirty="0">
                <a:solidFill>
                  <a:schemeClr val="accent2">
                    <a:lumMod val="60000"/>
                    <a:lumOff val="40000"/>
                  </a:schemeClr>
                </a:solidFill>
                <a:latin typeface="Kollektif" panose="020B0604020101010102" pitchFamily="34" charset="77"/>
              </a:rPr>
              <a:t>achte ich auf…</a:t>
            </a:r>
          </a:p>
        </p:txBody>
      </p:sp>
      <p:pic>
        <p:nvPicPr>
          <p:cNvPr id="5" name="Picture 2" descr="Karikatur, Symbol, Die Glühbirne">
            <a:extLst>
              <a:ext uri="{FF2B5EF4-FFF2-40B4-BE49-F238E27FC236}">
                <a16:creationId xmlns:a16="http://schemas.microsoft.com/office/drawing/2014/main" id="{D90234EA-96A5-EB99-585A-F185175A2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4756">
            <a:off x="3538216" y="6601440"/>
            <a:ext cx="3041919" cy="321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arikatur, Symbol, Die Glühbirne">
            <a:extLst>
              <a:ext uri="{FF2B5EF4-FFF2-40B4-BE49-F238E27FC236}">
                <a16:creationId xmlns:a16="http://schemas.microsoft.com/office/drawing/2014/main" id="{2B8DE0AF-8E44-A7CD-A44A-465E61A22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635" y="6601439"/>
            <a:ext cx="3041919" cy="321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Karikatur, Symbol, Die Glühbirne">
            <a:extLst>
              <a:ext uri="{FF2B5EF4-FFF2-40B4-BE49-F238E27FC236}">
                <a16:creationId xmlns:a16="http://schemas.microsoft.com/office/drawing/2014/main" id="{04BF7A37-D1D2-DB4B-6E43-A63560E5B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7949">
            <a:off x="23834048" y="6496287"/>
            <a:ext cx="3041919" cy="321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arikatur, Symbol, Die Glühbirne">
            <a:extLst>
              <a:ext uri="{FF2B5EF4-FFF2-40B4-BE49-F238E27FC236}">
                <a16:creationId xmlns:a16="http://schemas.microsoft.com/office/drawing/2014/main" id="{560EED87-22F0-ECB7-21DC-13C05CC0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4756">
            <a:off x="3538216" y="15230381"/>
            <a:ext cx="3041919" cy="321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arikatur, Symbol, Die Glühbirne">
            <a:extLst>
              <a:ext uri="{FF2B5EF4-FFF2-40B4-BE49-F238E27FC236}">
                <a16:creationId xmlns:a16="http://schemas.microsoft.com/office/drawing/2014/main" id="{4DC7BA83-AF65-71BC-89AB-ACEF81B81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087" y="15230380"/>
            <a:ext cx="3041919" cy="321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arikatur, Symbol, Die Glühbirne">
            <a:extLst>
              <a:ext uri="{FF2B5EF4-FFF2-40B4-BE49-F238E27FC236}">
                <a16:creationId xmlns:a16="http://schemas.microsoft.com/office/drawing/2014/main" id="{60E6C1A3-86D5-6015-78FB-1000C16A0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7949">
            <a:off x="23834047" y="15099679"/>
            <a:ext cx="3041919" cy="321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827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Macintosh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Kollektif</vt:lpstr>
      <vt:lpstr>Office Theme</vt:lpstr>
      <vt:lpstr>Beim Schreiben einer Bildergeschichte achte ich auf…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Kriterien einer gelungenen Bildergeschichte</dc:title>
  <dc:creator>Stephens, Tanne Maurine</dc:creator>
  <cp:lastModifiedBy>Anna Klasen</cp:lastModifiedBy>
  <cp:revision>5</cp:revision>
  <dcterms:created xsi:type="dcterms:W3CDTF">2023-08-18T11:32:33Z</dcterms:created>
  <dcterms:modified xsi:type="dcterms:W3CDTF">2023-08-27T11:52:34Z</dcterms:modified>
</cp:coreProperties>
</file>