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1240750" cy="30240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6" d="100"/>
          <a:sy n="26" d="100"/>
        </p:scale>
        <p:origin x="3688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056" y="4949049"/>
            <a:ext cx="18054638" cy="10528100"/>
          </a:xfrm>
        </p:spPr>
        <p:txBody>
          <a:bodyPr anchor="b"/>
          <a:lstStyle>
            <a:lvl1pPr algn="ctr">
              <a:defRPr sz="1393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094" y="15883154"/>
            <a:ext cx="15930563" cy="7301067"/>
          </a:xfrm>
        </p:spPr>
        <p:txBody>
          <a:bodyPr/>
          <a:lstStyle>
            <a:lvl1pPr marL="0" indent="0" algn="ctr">
              <a:buNone/>
              <a:defRPr sz="5575"/>
            </a:lvl1pPr>
            <a:lvl2pPr marL="1062030" indent="0" algn="ctr">
              <a:buNone/>
              <a:defRPr sz="4646"/>
            </a:lvl2pPr>
            <a:lvl3pPr marL="2124060" indent="0" algn="ctr">
              <a:buNone/>
              <a:defRPr sz="4181"/>
            </a:lvl3pPr>
            <a:lvl4pPr marL="3186090" indent="0" algn="ctr">
              <a:buNone/>
              <a:defRPr sz="3717"/>
            </a:lvl4pPr>
            <a:lvl5pPr marL="4248120" indent="0" algn="ctr">
              <a:buNone/>
              <a:defRPr sz="3717"/>
            </a:lvl5pPr>
            <a:lvl6pPr marL="5310149" indent="0" algn="ctr">
              <a:buNone/>
              <a:defRPr sz="3717"/>
            </a:lvl6pPr>
            <a:lvl7pPr marL="6372179" indent="0" algn="ctr">
              <a:buNone/>
              <a:defRPr sz="3717"/>
            </a:lvl7pPr>
            <a:lvl8pPr marL="7434209" indent="0" algn="ctr">
              <a:buNone/>
              <a:defRPr sz="3717"/>
            </a:lvl8pPr>
            <a:lvl9pPr marL="8496239" indent="0" algn="ctr">
              <a:buNone/>
              <a:defRPr sz="371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980A-25B1-4A8F-8CA2-DC37AF318F11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DA4B-2DBB-4594-BC50-5CC677633D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369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980A-25B1-4A8F-8CA2-DC37AF318F11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DA4B-2DBB-4594-BC50-5CC677633D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70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00413" y="1610015"/>
            <a:ext cx="4580037" cy="2562724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303" y="1610015"/>
            <a:ext cx="13474601" cy="2562724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980A-25B1-4A8F-8CA2-DC37AF318F11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DA4B-2DBB-4594-BC50-5CC677633D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564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980A-25B1-4A8F-8CA2-DC37AF318F11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DA4B-2DBB-4594-BC50-5CC677633D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219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40" y="7539080"/>
            <a:ext cx="18320147" cy="12579118"/>
          </a:xfrm>
        </p:spPr>
        <p:txBody>
          <a:bodyPr anchor="b"/>
          <a:lstStyle>
            <a:lvl1pPr>
              <a:defRPr sz="1393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240" y="20237201"/>
            <a:ext cx="18320147" cy="6615061"/>
          </a:xfrm>
        </p:spPr>
        <p:txBody>
          <a:bodyPr/>
          <a:lstStyle>
            <a:lvl1pPr marL="0" indent="0">
              <a:buNone/>
              <a:defRPr sz="5575">
                <a:solidFill>
                  <a:schemeClr val="tx1"/>
                </a:solidFill>
              </a:defRPr>
            </a:lvl1pPr>
            <a:lvl2pPr marL="1062030" indent="0">
              <a:buNone/>
              <a:defRPr sz="4646">
                <a:solidFill>
                  <a:schemeClr val="tx1">
                    <a:tint val="75000"/>
                  </a:schemeClr>
                </a:solidFill>
              </a:defRPr>
            </a:lvl2pPr>
            <a:lvl3pPr marL="2124060" indent="0">
              <a:buNone/>
              <a:defRPr sz="4181">
                <a:solidFill>
                  <a:schemeClr val="tx1">
                    <a:tint val="75000"/>
                  </a:schemeClr>
                </a:solidFill>
              </a:defRPr>
            </a:lvl3pPr>
            <a:lvl4pPr marL="318609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4pPr>
            <a:lvl5pPr marL="424812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5pPr>
            <a:lvl6pPr marL="531014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6pPr>
            <a:lvl7pPr marL="637217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7pPr>
            <a:lvl8pPr marL="743420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8pPr>
            <a:lvl9pPr marL="849623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980A-25B1-4A8F-8CA2-DC37AF318F11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DA4B-2DBB-4594-BC50-5CC677633D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09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0301" y="8050077"/>
            <a:ext cx="9027319" cy="191871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130" y="8050077"/>
            <a:ext cx="9027319" cy="191871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980A-25B1-4A8F-8CA2-DC37AF318F11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DA4B-2DBB-4594-BC50-5CC677633D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13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1610022"/>
            <a:ext cx="18320147" cy="584505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71" y="7413073"/>
            <a:ext cx="8985831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71" y="11046105"/>
            <a:ext cx="8985831" cy="162471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53131" y="7413073"/>
            <a:ext cx="9030085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53131" y="11046105"/>
            <a:ext cx="9030085" cy="162471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980A-25B1-4A8F-8CA2-DC37AF318F11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DA4B-2DBB-4594-BC50-5CC677633D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57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980A-25B1-4A8F-8CA2-DC37AF318F11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DA4B-2DBB-4594-BC50-5CC677633D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65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980A-25B1-4A8F-8CA2-DC37AF318F11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DA4B-2DBB-4594-BC50-5CC677633D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30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0085" y="4354048"/>
            <a:ext cx="10753130" cy="21490205"/>
          </a:xfrm>
        </p:spPr>
        <p:txBody>
          <a:bodyPr/>
          <a:lstStyle>
            <a:lvl1pPr>
              <a:defRPr sz="7433"/>
            </a:lvl1pPr>
            <a:lvl2pPr>
              <a:defRPr sz="6504"/>
            </a:lvl2pPr>
            <a:lvl3pPr>
              <a:defRPr sz="5575"/>
            </a:lvl3pPr>
            <a:lvl4pPr>
              <a:defRPr sz="4646"/>
            </a:lvl4pPr>
            <a:lvl5pPr>
              <a:defRPr sz="4646"/>
            </a:lvl5pPr>
            <a:lvl6pPr>
              <a:defRPr sz="4646"/>
            </a:lvl6pPr>
            <a:lvl7pPr>
              <a:defRPr sz="4646"/>
            </a:lvl7pPr>
            <a:lvl8pPr>
              <a:defRPr sz="4646"/>
            </a:lvl8pPr>
            <a:lvl9pPr>
              <a:defRPr sz="464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980A-25B1-4A8F-8CA2-DC37AF318F11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DA4B-2DBB-4594-BC50-5CC677633D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80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30085" y="4354048"/>
            <a:ext cx="10753130" cy="21490205"/>
          </a:xfrm>
        </p:spPr>
        <p:txBody>
          <a:bodyPr anchor="t"/>
          <a:lstStyle>
            <a:lvl1pPr marL="0" indent="0">
              <a:buNone/>
              <a:defRPr sz="7433"/>
            </a:lvl1pPr>
            <a:lvl2pPr marL="1062030" indent="0">
              <a:buNone/>
              <a:defRPr sz="6504"/>
            </a:lvl2pPr>
            <a:lvl3pPr marL="2124060" indent="0">
              <a:buNone/>
              <a:defRPr sz="5575"/>
            </a:lvl3pPr>
            <a:lvl4pPr marL="3186090" indent="0">
              <a:buNone/>
              <a:defRPr sz="4646"/>
            </a:lvl4pPr>
            <a:lvl5pPr marL="4248120" indent="0">
              <a:buNone/>
              <a:defRPr sz="4646"/>
            </a:lvl5pPr>
            <a:lvl6pPr marL="5310149" indent="0">
              <a:buNone/>
              <a:defRPr sz="4646"/>
            </a:lvl6pPr>
            <a:lvl7pPr marL="6372179" indent="0">
              <a:buNone/>
              <a:defRPr sz="4646"/>
            </a:lvl7pPr>
            <a:lvl8pPr marL="7434209" indent="0">
              <a:buNone/>
              <a:defRPr sz="4646"/>
            </a:lvl8pPr>
            <a:lvl9pPr marL="8496239" indent="0">
              <a:buNone/>
              <a:defRPr sz="4646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980A-25B1-4A8F-8CA2-DC37AF318F11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DA4B-2DBB-4594-BC50-5CC677633D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29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302" y="1610022"/>
            <a:ext cx="1832014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302" y="8050077"/>
            <a:ext cx="1832014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0301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4980A-25B1-4A8F-8CA2-DC37AF318F11}" type="datetimeFigureOut">
              <a:rPr lang="de-DE" smtClean="0"/>
              <a:t>27.08.23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35999" y="28028274"/>
            <a:ext cx="716875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01280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EDA4B-2DBB-4594-BC50-5CC677633D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265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24060" rtl="0" eaLnBrk="1" latinLnBrk="0" hangingPunct="1">
        <a:lnSpc>
          <a:spcPct val="90000"/>
        </a:lnSpc>
        <a:spcBef>
          <a:spcPct val="0"/>
        </a:spcBef>
        <a:buNone/>
        <a:defRPr sz="102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1015" indent="-531015" algn="l" defTabSz="2124060" rtl="0" eaLnBrk="1" latinLnBrk="0" hangingPunct="1">
        <a:lnSpc>
          <a:spcPct val="90000"/>
        </a:lnSpc>
        <a:spcBef>
          <a:spcPts val="2323"/>
        </a:spcBef>
        <a:buFont typeface="Arial" panose="020B0604020202020204" pitchFamily="34" charset="0"/>
        <a:buChar char="•"/>
        <a:defRPr sz="6504" kern="1200">
          <a:solidFill>
            <a:schemeClr val="tx1"/>
          </a:solidFill>
          <a:latin typeface="+mn-lt"/>
          <a:ea typeface="+mn-ea"/>
          <a:cs typeface="+mn-cs"/>
        </a:defRPr>
      </a:lvl1pPr>
      <a:lvl2pPr marL="159304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2pPr>
      <a:lvl3pPr marL="265507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3pPr>
      <a:lvl4pPr marL="371710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77913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84116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90319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96522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902725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1pPr>
      <a:lvl2pPr marL="106203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2pPr>
      <a:lvl3pPr marL="212406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3pPr>
      <a:lvl4pPr marL="318609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24812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31014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37217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43420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849623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10.png"/><Relationship Id="rId17" Type="http://schemas.microsoft.com/office/2007/relationships/hdphoto" Target="../media/hdphoto2.wdp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">
            <a:extLst>
              <a:ext uri="{FF2B5EF4-FFF2-40B4-BE49-F238E27FC236}">
                <a16:creationId xmlns:a16="http://schemas.microsoft.com/office/drawing/2014/main" id="{8D847061-DF33-4D65-9EFB-255FFB283731}"/>
              </a:ext>
            </a:extLst>
          </p:cNvPr>
          <p:cNvSpPr txBox="1"/>
          <p:nvPr/>
        </p:nvSpPr>
        <p:spPr bwMode="auto">
          <a:xfrm>
            <a:off x="1469045" y="3228245"/>
            <a:ext cx="407427" cy="13758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 dirty="0"/>
              <a:t>3</a:t>
            </a:r>
            <a:endParaRPr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6B744282-83EC-4317-B53E-F3BC3E666CA9}"/>
              </a:ext>
            </a:extLst>
          </p:cNvPr>
          <p:cNvSpPr txBox="1"/>
          <p:nvPr/>
        </p:nvSpPr>
        <p:spPr bwMode="auto">
          <a:xfrm>
            <a:off x="832675" y="252944"/>
            <a:ext cx="21207846" cy="1323435"/>
          </a:xfrm>
          <a:prstGeom prst="rect">
            <a:avLst/>
          </a:prstGeom>
          <a:ln w="12700">
            <a:miter lim="400000"/>
          </a:ln>
        </p:spPr>
        <p:txBody>
          <a:bodyPr wrap="square" lIns="45718" tIns="45718" rIns="45718" bIns="45718">
            <a:spAutoFit/>
          </a:bodyPr>
          <a:lstStyle>
            <a:lvl1pPr>
              <a:defRPr sz="2000" b="1">
                <a:latin typeface="Fibel Nord"/>
                <a:ea typeface="Fibel Nord"/>
                <a:cs typeface="Fibel Nord"/>
              </a:defRPr>
            </a:lvl1pPr>
          </a:lstStyle>
          <a:p>
            <a:pPr>
              <a:defRPr/>
            </a:pPr>
            <a:r>
              <a:rPr lang="de-DE" sz="8000" dirty="0"/>
              <a:t>Der Aufbau einer Bildergeschichte (AHA)</a:t>
            </a:r>
            <a:endParaRPr sz="8000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D651A56-690A-4346-85B1-3383B70F16F9}"/>
              </a:ext>
            </a:extLst>
          </p:cNvPr>
          <p:cNvSpPr/>
          <p:nvPr/>
        </p:nvSpPr>
        <p:spPr bwMode="auto">
          <a:xfrm>
            <a:off x="-185608" y="1666279"/>
            <a:ext cx="21393454" cy="1054212"/>
          </a:xfrm>
          <a:prstGeom prst="rect">
            <a:avLst/>
          </a:prstGeom>
          <a:solidFill>
            <a:srgbClr val="E7E6E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ibel Nord"/>
                <a:ea typeface="Fibel Nord"/>
                <a:cs typeface="Fibel Nord"/>
              </a:defRPr>
            </a:pPr>
            <a:endParaRPr dirty="0"/>
          </a:p>
        </p:txBody>
      </p:sp>
      <p:pic>
        <p:nvPicPr>
          <p:cNvPr id="7" name="Picture 6" descr="Kostenlose Vektorgrafiken zum Thema Hügel">
            <a:extLst>
              <a:ext uri="{FF2B5EF4-FFF2-40B4-BE49-F238E27FC236}">
                <a16:creationId xmlns:a16="http://schemas.microsoft.com/office/drawing/2014/main" id="{A955753B-874A-4981-9E63-463A57B54E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42" r="9676" b="20735"/>
          <a:stretch/>
        </p:blipFill>
        <p:spPr bwMode="auto">
          <a:xfrm flipH="1">
            <a:off x="-2" y="18832629"/>
            <a:ext cx="21207847" cy="11407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Fußabdrücke, Zehen, Fuß, Silhouette">
            <a:extLst>
              <a:ext uri="{FF2B5EF4-FFF2-40B4-BE49-F238E27FC236}">
                <a16:creationId xmlns:a16="http://schemas.microsoft.com/office/drawing/2014/main" id="{DFBB4AAA-1A8C-4E18-8F45-EB92CAD46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28484">
            <a:off x="8172155" y="22415746"/>
            <a:ext cx="852362" cy="112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Fußabdrücke, Zehen, Fuß, Silhouette">
            <a:extLst>
              <a:ext uri="{FF2B5EF4-FFF2-40B4-BE49-F238E27FC236}">
                <a16:creationId xmlns:a16="http://schemas.microsoft.com/office/drawing/2014/main" id="{B7232818-A0AE-4B1D-AC1B-C6C647531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28484">
            <a:off x="6825360" y="23187690"/>
            <a:ext cx="852362" cy="112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Fußabdrücke, Zehen, Fuß, Silhouette">
            <a:extLst>
              <a:ext uri="{FF2B5EF4-FFF2-40B4-BE49-F238E27FC236}">
                <a16:creationId xmlns:a16="http://schemas.microsoft.com/office/drawing/2014/main" id="{08C75217-139F-431D-8211-64417EE8C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68215">
            <a:off x="9646727" y="21403699"/>
            <a:ext cx="852362" cy="112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feld 41">
            <a:extLst>
              <a:ext uri="{FF2B5EF4-FFF2-40B4-BE49-F238E27FC236}">
                <a16:creationId xmlns:a16="http://schemas.microsoft.com/office/drawing/2014/main" id="{94A3057F-E8AF-4B75-AE31-B110F761636D}"/>
              </a:ext>
            </a:extLst>
          </p:cNvPr>
          <p:cNvSpPr txBox="1"/>
          <p:nvPr/>
        </p:nvSpPr>
        <p:spPr bwMode="auto">
          <a:xfrm>
            <a:off x="1432677" y="3785239"/>
            <a:ext cx="1923197" cy="315471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wrap="square" rtlCol="0">
            <a:spAutoFit/>
          </a:bodyPr>
          <a:lstStyle/>
          <a:p>
            <a:r>
              <a:rPr lang="de-DE" sz="19900" dirty="0">
                <a:solidFill>
                  <a:schemeClr val="accent4">
                    <a:lumMod val="60000"/>
                    <a:lumOff val="40000"/>
                  </a:schemeClr>
                </a:solidFill>
                <a:latin typeface="Kollektif" panose="020B0604020101010102" pitchFamily="34" charset="77"/>
              </a:rPr>
              <a:t>A</a:t>
            </a:r>
          </a:p>
        </p:txBody>
      </p:sp>
      <p:sp>
        <p:nvSpPr>
          <p:cNvPr id="15" name="Textfeld 42">
            <a:extLst>
              <a:ext uri="{FF2B5EF4-FFF2-40B4-BE49-F238E27FC236}">
                <a16:creationId xmlns:a16="http://schemas.microsoft.com/office/drawing/2014/main" id="{0C714EBC-9B15-4776-81B0-4589E4BC1B8D}"/>
              </a:ext>
            </a:extLst>
          </p:cNvPr>
          <p:cNvSpPr txBox="1"/>
          <p:nvPr/>
        </p:nvSpPr>
        <p:spPr bwMode="auto">
          <a:xfrm>
            <a:off x="9897964" y="3818180"/>
            <a:ext cx="1901717" cy="315471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wrap="square" rtlCol="0">
            <a:spAutoFit/>
          </a:bodyPr>
          <a:lstStyle/>
          <a:p>
            <a:r>
              <a:rPr lang="de-DE" sz="19900" dirty="0">
                <a:solidFill>
                  <a:schemeClr val="accent6">
                    <a:lumMod val="75000"/>
                  </a:schemeClr>
                </a:solidFill>
                <a:latin typeface="Kollektif" panose="020B0604020101010102" pitchFamily="34" charset="77"/>
              </a:rPr>
              <a:t>H</a:t>
            </a:r>
          </a:p>
        </p:txBody>
      </p:sp>
      <p:sp>
        <p:nvSpPr>
          <p:cNvPr id="16" name="Textfeld 45">
            <a:extLst>
              <a:ext uri="{FF2B5EF4-FFF2-40B4-BE49-F238E27FC236}">
                <a16:creationId xmlns:a16="http://schemas.microsoft.com/office/drawing/2014/main" id="{76BBEDE0-4B1B-4FAA-B2C2-D83A84756F59}"/>
              </a:ext>
            </a:extLst>
          </p:cNvPr>
          <p:cNvSpPr txBox="1"/>
          <p:nvPr/>
        </p:nvSpPr>
        <p:spPr bwMode="auto">
          <a:xfrm>
            <a:off x="17943415" y="3785239"/>
            <a:ext cx="1923197" cy="315471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wrap="square" rtlCol="0">
            <a:spAutoFit/>
          </a:bodyPr>
          <a:lstStyle/>
          <a:p>
            <a:r>
              <a:rPr lang="de-DE" sz="19900" dirty="0">
                <a:solidFill>
                  <a:schemeClr val="accent5">
                    <a:lumMod val="75000"/>
                  </a:schemeClr>
                </a:solidFill>
                <a:latin typeface="Kollektif" panose="020B0604020101010102" pitchFamily="34" charset="77"/>
              </a:rPr>
              <a:t>A</a:t>
            </a:r>
          </a:p>
        </p:txBody>
      </p:sp>
      <p:pic>
        <p:nvPicPr>
          <p:cNvPr id="17" name="Picture 4" descr="Fußabdrücke, Zehen, Fuß, Silhouette">
            <a:extLst>
              <a:ext uri="{FF2B5EF4-FFF2-40B4-BE49-F238E27FC236}">
                <a16:creationId xmlns:a16="http://schemas.microsoft.com/office/drawing/2014/main" id="{3F20CC8B-BF01-4EA9-8B6D-72880263A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68215">
            <a:off x="11010417" y="20170207"/>
            <a:ext cx="852362" cy="112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Grafik 47" descr="Ein Bild, das Text, Screenshot, Reihe enthält.&#10;&#10;Automatisch generierte Beschreibung">
            <a:extLst>
              <a:ext uri="{FF2B5EF4-FFF2-40B4-BE49-F238E27FC236}">
                <a16:creationId xmlns:a16="http://schemas.microsoft.com/office/drawing/2014/main" id="{BF61D54C-0D63-405E-A355-F1E3D117890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11" t="46165" r="50000" b="44097"/>
          <a:stretch/>
        </p:blipFill>
        <p:spPr bwMode="auto">
          <a:xfrm rot="5206440">
            <a:off x="1425821" y="6663803"/>
            <a:ext cx="1705763" cy="951768"/>
          </a:xfrm>
          <a:prstGeom prst="rect">
            <a:avLst/>
          </a:prstGeom>
        </p:spPr>
      </p:pic>
      <p:pic>
        <p:nvPicPr>
          <p:cNvPr id="19" name="Grafik 48" descr="Ein Bild, das Text, Screenshot, Reihe enthält.&#10;&#10;Automatisch generierte Beschreibung">
            <a:extLst>
              <a:ext uri="{FF2B5EF4-FFF2-40B4-BE49-F238E27FC236}">
                <a16:creationId xmlns:a16="http://schemas.microsoft.com/office/drawing/2014/main" id="{972DD9D0-DCF4-4CBC-BF33-FC45FD7DFF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11" t="46165" r="50000" b="44097"/>
          <a:stretch/>
        </p:blipFill>
        <p:spPr bwMode="auto">
          <a:xfrm rot="5222793">
            <a:off x="9960957" y="6797651"/>
            <a:ext cx="1705763" cy="951768"/>
          </a:xfrm>
          <a:prstGeom prst="rect">
            <a:avLst/>
          </a:prstGeom>
        </p:spPr>
      </p:pic>
      <p:pic>
        <p:nvPicPr>
          <p:cNvPr id="20" name="Grafik 49" descr="Ein Bild, das Text, Screenshot, Reihe enthält.&#10;&#10;Automatisch generierte Beschreibung">
            <a:extLst>
              <a:ext uri="{FF2B5EF4-FFF2-40B4-BE49-F238E27FC236}">
                <a16:creationId xmlns:a16="http://schemas.microsoft.com/office/drawing/2014/main" id="{3282B88F-E7E9-423A-88B6-3946A8D8F3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11" t="46165" r="50000" b="44097"/>
          <a:stretch/>
        </p:blipFill>
        <p:spPr bwMode="auto">
          <a:xfrm rot="5041720">
            <a:off x="17994827" y="6756491"/>
            <a:ext cx="1705763" cy="951768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920FE564-4702-43C9-8473-F0531887EAFC}"/>
              </a:ext>
            </a:extLst>
          </p:cNvPr>
          <p:cNvGrpSpPr/>
          <p:nvPr/>
        </p:nvGrpSpPr>
        <p:grpSpPr>
          <a:xfrm>
            <a:off x="269720" y="8050939"/>
            <a:ext cx="4703241" cy="6001643"/>
            <a:chOff x="269720" y="9460639"/>
            <a:chExt cx="4703241" cy="6001643"/>
          </a:xfrm>
        </p:grpSpPr>
        <p:sp>
          <p:nvSpPr>
            <p:cNvPr id="12" name="Textfeld 30">
              <a:extLst>
                <a:ext uri="{FF2B5EF4-FFF2-40B4-BE49-F238E27FC236}">
                  <a16:creationId xmlns:a16="http://schemas.microsoft.com/office/drawing/2014/main" id="{311D93B4-CE04-476B-8C88-284B1AD1F560}"/>
                </a:ext>
              </a:extLst>
            </p:cNvPr>
            <p:cNvSpPr txBox="1"/>
            <p:nvPr/>
          </p:nvSpPr>
          <p:spPr bwMode="auto">
            <a:xfrm>
              <a:off x="269720" y="9460639"/>
              <a:ext cx="4703241" cy="6001643"/>
            </a:xfrm>
            <a:custGeom>
              <a:avLst/>
              <a:gdLst>
                <a:gd name="connsiteX0" fmla="*/ 0 w 4703241"/>
                <a:gd name="connsiteY0" fmla="*/ 0 h 6001643"/>
                <a:gd name="connsiteX1" fmla="*/ 446808 w 4703241"/>
                <a:gd name="connsiteY1" fmla="*/ 0 h 6001643"/>
                <a:gd name="connsiteX2" fmla="*/ 1081745 w 4703241"/>
                <a:gd name="connsiteY2" fmla="*/ 0 h 6001643"/>
                <a:gd name="connsiteX3" fmla="*/ 1528553 w 4703241"/>
                <a:gd name="connsiteY3" fmla="*/ 0 h 6001643"/>
                <a:gd name="connsiteX4" fmla="*/ 1975361 w 4703241"/>
                <a:gd name="connsiteY4" fmla="*/ 0 h 6001643"/>
                <a:gd name="connsiteX5" fmla="*/ 2657331 w 4703241"/>
                <a:gd name="connsiteY5" fmla="*/ 0 h 6001643"/>
                <a:gd name="connsiteX6" fmla="*/ 3245236 w 4703241"/>
                <a:gd name="connsiteY6" fmla="*/ 0 h 6001643"/>
                <a:gd name="connsiteX7" fmla="*/ 3692044 w 4703241"/>
                <a:gd name="connsiteY7" fmla="*/ 0 h 6001643"/>
                <a:gd name="connsiteX8" fmla="*/ 4703241 w 4703241"/>
                <a:gd name="connsiteY8" fmla="*/ 0 h 6001643"/>
                <a:gd name="connsiteX9" fmla="*/ 4703241 w 4703241"/>
                <a:gd name="connsiteY9" fmla="*/ 665637 h 6001643"/>
                <a:gd name="connsiteX10" fmla="*/ 4703241 w 4703241"/>
                <a:gd name="connsiteY10" fmla="*/ 1091208 h 6001643"/>
                <a:gd name="connsiteX11" fmla="*/ 4703241 w 4703241"/>
                <a:gd name="connsiteY11" fmla="*/ 1636812 h 6001643"/>
                <a:gd name="connsiteX12" fmla="*/ 4703241 w 4703241"/>
                <a:gd name="connsiteY12" fmla="*/ 2002366 h 6001643"/>
                <a:gd name="connsiteX13" fmla="*/ 4703241 w 4703241"/>
                <a:gd name="connsiteY13" fmla="*/ 2668003 h 6001643"/>
                <a:gd name="connsiteX14" fmla="*/ 4703241 w 4703241"/>
                <a:gd name="connsiteY14" fmla="*/ 3213607 h 6001643"/>
                <a:gd name="connsiteX15" fmla="*/ 4703241 w 4703241"/>
                <a:gd name="connsiteY15" fmla="*/ 3879244 h 6001643"/>
                <a:gd name="connsiteX16" fmla="*/ 4703241 w 4703241"/>
                <a:gd name="connsiteY16" fmla="*/ 4364831 h 6001643"/>
                <a:gd name="connsiteX17" fmla="*/ 4703241 w 4703241"/>
                <a:gd name="connsiteY17" fmla="*/ 4790402 h 6001643"/>
                <a:gd name="connsiteX18" fmla="*/ 4703241 w 4703241"/>
                <a:gd name="connsiteY18" fmla="*/ 5336006 h 6001643"/>
                <a:gd name="connsiteX19" fmla="*/ 4703241 w 4703241"/>
                <a:gd name="connsiteY19" fmla="*/ 6001643 h 6001643"/>
                <a:gd name="connsiteX20" fmla="*/ 4021271 w 4703241"/>
                <a:gd name="connsiteY20" fmla="*/ 6001643 h 6001643"/>
                <a:gd name="connsiteX21" fmla="*/ 3433366 w 4703241"/>
                <a:gd name="connsiteY21" fmla="*/ 6001643 h 6001643"/>
                <a:gd name="connsiteX22" fmla="*/ 2892493 w 4703241"/>
                <a:gd name="connsiteY22" fmla="*/ 6001643 h 6001643"/>
                <a:gd name="connsiteX23" fmla="*/ 2351621 w 4703241"/>
                <a:gd name="connsiteY23" fmla="*/ 6001643 h 6001643"/>
                <a:gd name="connsiteX24" fmla="*/ 1810748 w 4703241"/>
                <a:gd name="connsiteY24" fmla="*/ 6001643 h 6001643"/>
                <a:gd name="connsiteX25" fmla="*/ 1269875 w 4703241"/>
                <a:gd name="connsiteY25" fmla="*/ 6001643 h 6001643"/>
                <a:gd name="connsiteX26" fmla="*/ 634938 w 4703241"/>
                <a:gd name="connsiteY26" fmla="*/ 6001643 h 6001643"/>
                <a:gd name="connsiteX27" fmla="*/ 0 w 4703241"/>
                <a:gd name="connsiteY27" fmla="*/ 6001643 h 6001643"/>
                <a:gd name="connsiteX28" fmla="*/ 0 w 4703241"/>
                <a:gd name="connsiteY28" fmla="*/ 5636088 h 6001643"/>
                <a:gd name="connsiteX29" fmla="*/ 0 w 4703241"/>
                <a:gd name="connsiteY29" fmla="*/ 5150501 h 6001643"/>
                <a:gd name="connsiteX30" fmla="*/ 0 w 4703241"/>
                <a:gd name="connsiteY30" fmla="*/ 4544881 h 6001643"/>
                <a:gd name="connsiteX31" fmla="*/ 0 w 4703241"/>
                <a:gd name="connsiteY31" fmla="*/ 3879244 h 6001643"/>
                <a:gd name="connsiteX32" fmla="*/ 0 w 4703241"/>
                <a:gd name="connsiteY32" fmla="*/ 3513689 h 6001643"/>
                <a:gd name="connsiteX33" fmla="*/ 0 w 4703241"/>
                <a:gd name="connsiteY33" fmla="*/ 3148135 h 6001643"/>
                <a:gd name="connsiteX34" fmla="*/ 0 w 4703241"/>
                <a:gd name="connsiteY34" fmla="*/ 2482498 h 6001643"/>
                <a:gd name="connsiteX35" fmla="*/ 0 w 4703241"/>
                <a:gd name="connsiteY35" fmla="*/ 2116943 h 6001643"/>
                <a:gd name="connsiteX36" fmla="*/ 0 w 4703241"/>
                <a:gd name="connsiteY36" fmla="*/ 1571339 h 6001643"/>
                <a:gd name="connsiteX37" fmla="*/ 0 w 4703241"/>
                <a:gd name="connsiteY37" fmla="*/ 1145768 h 6001643"/>
                <a:gd name="connsiteX38" fmla="*/ 0 w 4703241"/>
                <a:gd name="connsiteY38" fmla="*/ 720197 h 6001643"/>
                <a:gd name="connsiteX39" fmla="*/ 0 w 4703241"/>
                <a:gd name="connsiteY39" fmla="*/ 0 h 6001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4703241" h="6001643" fill="none" extrusionOk="0">
                  <a:moveTo>
                    <a:pt x="0" y="0"/>
                  </a:moveTo>
                  <a:cubicBezTo>
                    <a:pt x="101492" y="-23847"/>
                    <a:pt x="275469" y="37821"/>
                    <a:pt x="446808" y="0"/>
                  </a:cubicBezTo>
                  <a:cubicBezTo>
                    <a:pt x="618147" y="-37821"/>
                    <a:pt x="794635" y="8284"/>
                    <a:pt x="1081745" y="0"/>
                  </a:cubicBezTo>
                  <a:cubicBezTo>
                    <a:pt x="1368855" y="-8284"/>
                    <a:pt x="1340706" y="14960"/>
                    <a:pt x="1528553" y="0"/>
                  </a:cubicBezTo>
                  <a:cubicBezTo>
                    <a:pt x="1716400" y="-14960"/>
                    <a:pt x="1858953" y="17749"/>
                    <a:pt x="1975361" y="0"/>
                  </a:cubicBezTo>
                  <a:cubicBezTo>
                    <a:pt x="2091769" y="-17749"/>
                    <a:pt x="2348881" y="28951"/>
                    <a:pt x="2657331" y="0"/>
                  </a:cubicBezTo>
                  <a:cubicBezTo>
                    <a:pt x="2965781" y="-28951"/>
                    <a:pt x="3100963" y="22968"/>
                    <a:pt x="3245236" y="0"/>
                  </a:cubicBezTo>
                  <a:cubicBezTo>
                    <a:pt x="3389510" y="-22968"/>
                    <a:pt x="3491879" y="15257"/>
                    <a:pt x="3692044" y="0"/>
                  </a:cubicBezTo>
                  <a:cubicBezTo>
                    <a:pt x="3892209" y="-15257"/>
                    <a:pt x="4331968" y="90775"/>
                    <a:pt x="4703241" y="0"/>
                  </a:cubicBezTo>
                  <a:cubicBezTo>
                    <a:pt x="4750934" y="214759"/>
                    <a:pt x="4643097" y="501570"/>
                    <a:pt x="4703241" y="665637"/>
                  </a:cubicBezTo>
                  <a:cubicBezTo>
                    <a:pt x="4763385" y="829704"/>
                    <a:pt x="4667894" y="1003795"/>
                    <a:pt x="4703241" y="1091208"/>
                  </a:cubicBezTo>
                  <a:cubicBezTo>
                    <a:pt x="4738588" y="1178621"/>
                    <a:pt x="4652342" y="1496482"/>
                    <a:pt x="4703241" y="1636812"/>
                  </a:cubicBezTo>
                  <a:cubicBezTo>
                    <a:pt x="4754140" y="1777142"/>
                    <a:pt x="4687136" y="1887428"/>
                    <a:pt x="4703241" y="2002366"/>
                  </a:cubicBezTo>
                  <a:cubicBezTo>
                    <a:pt x="4719346" y="2117304"/>
                    <a:pt x="4660475" y="2412581"/>
                    <a:pt x="4703241" y="2668003"/>
                  </a:cubicBezTo>
                  <a:cubicBezTo>
                    <a:pt x="4746007" y="2923425"/>
                    <a:pt x="4662003" y="2977087"/>
                    <a:pt x="4703241" y="3213607"/>
                  </a:cubicBezTo>
                  <a:cubicBezTo>
                    <a:pt x="4744479" y="3450127"/>
                    <a:pt x="4635743" y="3653627"/>
                    <a:pt x="4703241" y="3879244"/>
                  </a:cubicBezTo>
                  <a:cubicBezTo>
                    <a:pt x="4770739" y="4104861"/>
                    <a:pt x="4645683" y="4240638"/>
                    <a:pt x="4703241" y="4364831"/>
                  </a:cubicBezTo>
                  <a:cubicBezTo>
                    <a:pt x="4760799" y="4489024"/>
                    <a:pt x="4701141" y="4702005"/>
                    <a:pt x="4703241" y="4790402"/>
                  </a:cubicBezTo>
                  <a:cubicBezTo>
                    <a:pt x="4705341" y="4878799"/>
                    <a:pt x="4639699" y="5197036"/>
                    <a:pt x="4703241" y="5336006"/>
                  </a:cubicBezTo>
                  <a:cubicBezTo>
                    <a:pt x="4766783" y="5474976"/>
                    <a:pt x="4644762" y="5733298"/>
                    <a:pt x="4703241" y="6001643"/>
                  </a:cubicBezTo>
                  <a:cubicBezTo>
                    <a:pt x="4393804" y="6037200"/>
                    <a:pt x="4261698" y="5930159"/>
                    <a:pt x="4021271" y="6001643"/>
                  </a:cubicBezTo>
                  <a:cubicBezTo>
                    <a:pt x="3780844" y="6073127"/>
                    <a:pt x="3655748" y="5945866"/>
                    <a:pt x="3433366" y="6001643"/>
                  </a:cubicBezTo>
                  <a:cubicBezTo>
                    <a:pt x="3210984" y="6057420"/>
                    <a:pt x="3154305" y="5963530"/>
                    <a:pt x="2892493" y="6001643"/>
                  </a:cubicBezTo>
                  <a:cubicBezTo>
                    <a:pt x="2630681" y="6039756"/>
                    <a:pt x="2544143" y="5998561"/>
                    <a:pt x="2351621" y="6001643"/>
                  </a:cubicBezTo>
                  <a:cubicBezTo>
                    <a:pt x="2159099" y="6004725"/>
                    <a:pt x="1941827" y="5966910"/>
                    <a:pt x="1810748" y="6001643"/>
                  </a:cubicBezTo>
                  <a:cubicBezTo>
                    <a:pt x="1679669" y="6036376"/>
                    <a:pt x="1409930" y="5990187"/>
                    <a:pt x="1269875" y="6001643"/>
                  </a:cubicBezTo>
                  <a:cubicBezTo>
                    <a:pt x="1129820" y="6013099"/>
                    <a:pt x="866215" y="5982946"/>
                    <a:pt x="634938" y="6001643"/>
                  </a:cubicBezTo>
                  <a:cubicBezTo>
                    <a:pt x="403661" y="6020340"/>
                    <a:pt x="242090" y="5966343"/>
                    <a:pt x="0" y="6001643"/>
                  </a:cubicBezTo>
                  <a:cubicBezTo>
                    <a:pt x="-22553" y="5866122"/>
                    <a:pt x="9768" y="5739190"/>
                    <a:pt x="0" y="5636088"/>
                  </a:cubicBezTo>
                  <a:cubicBezTo>
                    <a:pt x="-9768" y="5532986"/>
                    <a:pt x="669" y="5368824"/>
                    <a:pt x="0" y="5150501"/>
                  </a:cubicBezTo>
                  <a:cubicBezTo>
                    <a:pt x="-669" y="4932178"/>
                    <a:pt x="65459" y="4838715"/>
                    <a:pt x="0" y="4544881"/>
                  </a:cubicBezTo>
                  <a:cubicBezTo>
                    <a:pt x="-65459" y="4251047"/>
                    <a:pt x="57323" y="4201790"/>
                    <a:pt x="0" y="3879244"/>
                  </a:cubicBezTo>
                  <a:cubicBezTo>
                    <a:pt x="-57323" y="3556698"/>
                    <a:pt x="29374" y="3630165"/>
                    <a:pt x="0" y="3513689"/>
                  </a:cubicBezTo>
                  <a:cubicBezTo>
                    <a:pt x="-29374" y="3397214"/>
                    <a:pt x="25677" y="3307309"/>
                    <a:pt x="0" y="3148135"/>
                  </a:cubicBezTo>
                  <a:cubicBezTo>
                    <a:pt x="-25677" y="2988961"/>
                    <a:pt x="56998" y="2770383"/>
                    <a:pt x="0" y="2482498"/>
                  </a:cubicBezTo>
                  <a:cubicBezTo>
                    <a:pt x="-56998" y="2194613"/>
                    <a:pt x="20848" y="2268299"/>
                    <a:pt x="0" y="2116943"/>
                  </a:cubicBezTo>
                  <a:cubicBezTo>
                    <a:pt x="-20848" y="1965587"/>
                    <a:pt x="31860" y="1777938"/>
                    <a:pt x="0" y="1571339"/>
                  </a:cubicBezTo>
                  <a:cubicBezTo>
                    <a:pt x="-31860" y="1364740"/>
                    <a:pt x="22688" y="1277128"/>
                    <a:pt x="0" y="1145768"/>
                  </a:cubicBezTo>
                  <a:cubicBezTo>
                    <a:pt x="-22688" y="1014408"/>
                    <a:pt x="24807" y="908811"/>
                    <a:pt x="0" y="720197"/>
                  </a:cubicBezTo>
                  <a:cubicBezTo>
                    <a:pt x="-24807" y="531583"/>
                    <a:pt x="55922" y="280239"/>
                    <a:pt x="0" y="0"/>
                  </a:cubicBezTo>
                  <a:close/>
                </a:path>
                <a:path w="4703241" h="6001643" stroke="0" extrusionOk="0">
                  <a:moveTo>
                    <a:pt x="0" y="0"/>
                  </a:moveTo>
                  <a:cubicBezTo>
                    <a:pt x="217382" y="-50674"/>
                    <a:pt x="368547" y="1823"/>
                    <a:pt x="540873" y="0"/>
                  </a:cubicBezTo>
                  <a:cubicBezTo>
                    <a:pt x="713199" y="-1823"/>
                    <a:pt x="805471" y="25817"/>
                    <a:pt x="987681" y="0"/>
                  </a:cubicBezTo>
                  <a:cubicBezTo>
                    <a:pt x="1169891" y="-25817"/>
                    <a:pt x="1491314" y="59203"/>
                    <a:pt x="1669651" y="0"/>
                  </a:cubicBezTo>
                  <a:cubicBezTo>
                    <a:pt x="1847988" y="-59203"/>
                    <a:pt x="2085866" y="45452"/>
                    <a:pt x="2210523" y="0"/>
                  </a:cubicBezTo>
                  <a:cubicBezTo>
                    <a:pt x="2335180" y="-45452"/>
                    <a:pt x="2575787" y="25833"/>
                    <a:pt x="2751396" y="0"/>
                  </a:cubicBezTo>
                  <a:cubicBezTo>
                    <a:pt x="2927005" y="-25833"/>
                    <a:pt x="3224725" y="21654"/>
                    <a:pt x="3433366" y="0"/>
                  </a:cubicBezTo>
                  <a:cubicBezTo>
                    <a:pt x="3642007" y="-21654"/>
                    <a:pt x="3685416" y="40049"/>
                    <a:pt x="3927206" y="0"/>
                  </a:cubicBezTo>
                  <a:cubicBezTo>
                    <a:pt x="4168996" y="-40049"/>
                    <a:pt x="4443592" y="28551"/>
                    <a:pt x="4703241" y="0"/>
                  </a:cubicBezTo>
                  <a:cubicBezTo>
                    <a:pt x="4751372" y="306810"/>
                    <a:pt x="4637505" y="377420"/>
                    <a:pt x="4703241" y="665637"/>
                  </a:cubicBezTo>
                  <a:cubicBezTo>
                    <a:pt x="4768977" y="953854"/>
                    <a:pt x="4673446" y="971815"/>
                    <a:pt x="4703241" y="1091208"/>
                  </a:cubicBezTo>
                  <a:cubicBezTo>
                    <a:pt x="4733036" y="1210601"/>
                    <a:pt x="4647140" y="1435036"/>
                    <a:pt x="4703241" y="1636812"/>
                  </a:cubicBezTo>
                  <a:cubicBezTo>
                    <a:pt x="4759342" y="1838588"/>
                    <a:pt x="4663728" y="2061582"/>
                    <a:pt x="4703241" y="2242432"/>
                  </a:cubicBezTo>
                  <a:cubicBezTo>
                    <a:pt x="4742754" y="2423282"/>
                    <a:pt x="4684312" y="2442838"/>
                    <a:pt x="4703241" y="2607987"/>
                  </a:cubicBezTo>
                  <a:cubicBezTo>
                    <a:pt x="4722170" y="2773137"/>
                    <a:pt x="4693771" y="3041938"/>
                    <a:pt x="4703241" y="3153591"/>
                  </a:cubicBezTo>
                  <a:cubicBezTo>
                    <a:pt x="4712711" y="3265244"/>
                    <a:pt x="4662983" y="3448162"/>
                    <a:pt x="4703241" y="3699195"/>
                  </a:cubicBezTo>
                  <a:cubicBezTo>
                    <a:pt x="4743499" y="3950228"/>
                    <a:pt x="4638812" y="4084368"/>
                    <a:pt x="4703241" y="4244798"/>
                  </a:cubicBezTo>
                  <a:cubicBezTo>
                    <a:pt x="4767670" y="4405228"/>
                    <a:pt x="4669165" y="4590074"/>
                    <a:pt x="4703241" y="4850419"/>
                  </a:cubicBezTo>
                  <a:cubicBezTo>
                    <a:pt x="4737317" y="5110764"/>
                    <a:pt x="4665830" y="5298527"/>
                    <a:pt x="4703241" y="5456039"/>
                  </a:cubicBezTo>
                  <a:cubicBezTo>
                    <a:pt x="4740652" y="5613551"/>
                    <a:pt x="4667145" y="5847819"/>
                    <a:pt x="4703241" y="6001643"/>
                  </a:cubicBezTo>
                  <a:cubicBezTo>
                    <a:pt x="4486072" y="6004486"/>
                    <a:pt x="4409259" y="5955135"/>
                    <a:pt x="4256433" y="6001643"/>
                  </a:cubicBezTo>
                  <a:cubicBezTo>
                    <a:pt x="4103607" y="6048151"/>
                    <a:pt x="3849946" y="5993823"/>
                    <a:pt x="3574463" y="6001643"/>
                  </a:cubicBezTo>
                  <a:cubicBezTo>
                    <a:pt x="3298980" y="6009463"/>
                    <a:pt x="3158926" y="5966950"/>
                    <a:pt x="2986558" y="6001643"/>
                  </a:cubicBezTo>
                  <a:cubicBezTo>
                    <a:pt x="2814190" y="6036336"/>
                    <a:pt x="2720943" y="5957916"/>
                    <a:pt x="2492718" y="6001643"/>
                  </a:cubicBezTo>
                  <a:cubicBezTo>
                    <a:pt x="2264493" y="6045370"/>
                    <a:pt x="2115919" y="5972572"/>
                    <a:pt x="1904813" y="6001643"/>
                  </a:cubicBezTo>
                  <a:cubicBezTo>
                    <a:pt x="1693707" y="6030714"/>
                    <a:pt x="1622451" y="5996830"/>
                    <a:pt x="1458005" y="6001643"/>
                  </a:cubicBezTo>
                  <a:cubicBezTo>
                    <a:pt x="1293559" y="6006456"/>
                    <a:pt x="1202973" y="5966269"/>
                    <a:pt x="1011197" y="6001643"/>
                  </a:cubicBezTo>
                  <a:cubicBezTo>
                    <a:pt x="819421" y="6037017"/>
                    <a:pt x="311857" y="5899790"/>
                    <a:pt x="0" y="6001643"/>
                  </a:cubicBezTo>
                  <a:cubicBezTo>
                    <a:pt x="-37303" y="5790099"/>
                    <a:pt x="34814" y="5733079"/>
                    <a:pt x="0" y="5576072"/>
                  </a:cubicBezTo>
                  <a:cubicBezTo>
                    <a:pt x="-34814" y="5419065"/>
                    <a:pt x="61838" y="5226260"/>
                    <a:pt x="0" y="4910435"/>
                  </a:cubicBezTo>
                  <a:cubicBezTo>
                    <a:pt x="-61838" y="4594610"/>
                    <a:pt x="39632" y="4653368"/>
                    <a:pt x="0" y="4424848"/>
                  </a:cubicBezTo>
                  <a:cubicBezTo>
                    <a:pt x="-39632" y="4196328"/>
                    <a:pt x="29164" y="4200926"/>
                    <a:pt x="0" y="4059293"/>
                  </a:cubicBezTo>
                  <a:cubicBezTo>
                    <a:pt x="-29164" y="3917660"/>
                    <a:pt x="28977" y="3625621"/>
                    <a:pt x="0" y="3453673"/>
                  </a:cubicBezTo>
                  <a:cubicBezTo>
                    <a:pt x="-28977" y="3281725"/>
                    <a:pt x="14770" y="3159867"/>
                    <a:pt x="0" y="3028102"/>
                  </a:cubicBezTo>
                  <a:cubicBezTo>
                    <a:pt x="-14770" y="2896337"/>
                    <a:pt x="34665" y="2715106"/>
                    <a:pt x="0" y="2422481"/>
                  </a:cubicBezTo>
                  <a:cubicBezTo>
                    <a:pt x="-34665" y="2129856"/>
                    <a:pt x="72250" y="2041539"/>
                    <a:pt x="0" y="1756845"/>
                  </a:cubicBezTo>
                  <a:cubicBezTo>
                    <a:pt x="-72250" y="1472151"/>
                    <a:pt x="36414" y="1396866"/>
                    <a:pt x="0" y="1271257"/>
                  </a:cubicBezTo>
                  <a:cubicBezTo>
                    <a:pt x="-36414" y="1145648"/>
                    <a:pt x="3379" y="914365"/>
                    <a:pt x="0" y="605620"/>
                  </a:cubicBezTo>
                  <a:cubicBezTo>
                    <a:pt x="-3379" y="296875"/>
                    <a:pt x="31551" y="196048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12700" cap="flat">
              <a:solidFill>
                <a:schemeClr val="accent4">
                  <a:lumMod val="60000"/>
                  <a:lumOff val="40000"/>
                </a:schemeClr>
              </a:solidFill>
              <a:miter lim="400000"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none"/>
          </p:style>
          <p:txBody>
            <a:bodyPr wrap="square" rtlCol="0">
              <a:spAutoFit/>
            </a:bodyPr>
            <a:lstStyle/>
            <a:p>
              <a:pPr algn="ctr"/>
              <a:r>
                <a:rPr lang="de-DE" sz="6000" b="1" dirty="0">
                  <a:latin typeface="Kollektif" panose="020B0604020101010102" pitchFamily="34" charset="77"/>
                </a:rPr>
                <a:t>A</a:t>
              </a:r>
              <a:r>
                <a:rPr lang="de-DE" sz="5400" dirty="0">
                  <a:latin typeface="Kollektif" panose="020B0604020101010102" pitchFamily="34" charset="77"/>
                </a:rPr>
                <a:t>nfang:</a:t>
              </a:r>
            </a:p>
            <a:p>
              <a:r>
                <a:rPr lang="de-DE" sz="5400" dirty="0">
                  <a:latin typeface="Kollektif" panose="020B0604020101010102" pitchFamily="34" charset="77"/>
                </a:rPr>
                <a:t> </a:t>
              </a:r>
            </a:p>
            <a:p>
              <a:r>
                <a:rPr lang="de-DE" sz="5400" b="1" dirty="0">
                  <a:latin typeface="Kollektif" panose="020B0604020101010102" pitchFamily="34" charset="77"/>
                </a:rPr>
                <a:t>			Wann?</a:t>
              </a:r>
            </a:p>
            <a:p>
              <a:endParaRPr lang="de-DE" sz="5400" b="1" dirty="0">
                <a:latin typeface="Kollektif" panose="020B0604020101010102" pitchFamily="34" charset="77"/>
              </a:endParaRPr>
            </a:p>
            <a:p>
              <a:r>
                <a:rPr lang="de-DE" sz="5400" b="1" dirty="0">
                  <a:latin typeface="Kollektif" panose="020B0604020101010102" pitchFamily="34" charset="77"/>
                </a:rPr>
                <a:t>			Wer? </a:t>
              </a:r>
            </a:p>
            <a:p>
              <a:endParaRPr lang="de-DE" sz="5400" b="1" dirty="0">
                <a:latin typeface="Kollektif" panose="020B0604020101010102" pitchFamily="34" charset="77"/>
              </a:endParaRPr>
            </a:p>
            <a:p>
              <a:r>
                <a:rPr lang="de-DE" sz="5400" b="1" dirty="0">
                  <a:latin typeface="Kollektif" panose="020B0604020101010102" pitchFamily="34" charset="77"/>
                </a:rPr>
                <a:t>			Wo? </a:t>
              </a:r>
            </a:p>
          </p:txBody>
        </p:sp>
        <p:pic>
          <p:nvPicPr>
            <p:cNvPr id="21" name="Picture 6" descr="Person, Einzeln, Allein, Icon">
              <a:extLst>
                <a:ext uri="{FF2B5EF4-FFF2-40B4-BE49-F238E27FC236}">
                  <a16:creationId xmlns:a16="http://schemas.microsoft.com/office/drawing/2014/main" id="{372D46E1-87AF-4A51-9E8A-9A9078E27B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846" y="12727978"/>
              <a:ext cx="932849" cy="971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10" descr="Standort, Position, Stelle">
              <a:extLst>
                <a:ext uri="{FF2B5EF4-FFF2-40B4-BE49-F238E27FC236}">
                  <a16:creationId xmlns:a16="http://schemas.microsoft.com/office/drawing/2014/main" id="{508FF385-EC07-42DB-938F-8274CA73DE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989" y="14386716"/>
              <a:ext cx="742542" cy="1002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12">
              <a:extLst>
                <a:ext uri="{FF2B5EF4-FFF2-40B4-BE49-F238E27FC236}">
                  <a16:creationId xmlns:a16="http://schemas.microsoft.com/office/drawing/2014/main" id="{51554A50-1D08-4932-8374-8FAF0D2B37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196" y="11069240"/>
              <a:ext cx="971499" cy="971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BDDC753-2B00-4D8D-8128-D65FBCFBC802}"/>
              </a:ext>
            </a:extLst>
          </p:cNvPr>
          <p:cNvGrpSpPr/>
          <p:nvPr/>
        </p:nvGrpSpPr>
        <p:grpSpPr>
          <a:xfrm>
            <a:off x="16766276" y="8050939"/>
            <a:ext cx="4162869" cy="4431983"/>
            <a:chOff x="16766276" y="6526939"/>
            <a:chExt cx="4162869" cy="4431983"/>
          </a:xfrm>
        </p:grpSpPr>
        <p:sp>
          <p:nvSpPr>
            <p:cNvPr id="13" name="Textfeld 31">
              <a:extLst>
                <a:ext uri="{FF2B5EF4-FFF2-40B4-BE49-F238E27FC236}">
                  <a16:creationId xmlns:a16="http://schemas.microsoft.com/office/drawing/2014/main" id="{FAAAED31-0843-4951-8F69-51A2B7652E92}"/>
                </a:ext>
              </a:extLst>
            </p:cNvPr>
            <p:cNvSpPr txBox="1"/>
            <p:nvPr/>
          </p:nvSpPr>
          <p:spPr bwMode="auto">
            <a:xfrm>
              <a:off x="16766276" y="6526939"/>
              <a:ext cx="4162869" cy="4431983"/>
            </a:xfrm>
            <a:custGeom>
              <a:avLst/>
              <a:gdLst>
                <a:gd name="connsiteX0" fmla="*/ 0 w 4162869"/>
                <a:gd name="connsiteY0" fmla="*/ 0 h 4431983"/>
                <a:gd name="connsiteX1" fmla="*/ 469810 w 4162869"/>
                <a:gd name="connsiteY1" fmla="*/ 0 h 4431983"/>
                <a:gd name="connsiteX2" fmla="*/ 1106134 w 4162869"/>
                <a:gd name="connsiteY2" fmla="*/ 0 h 4431983"/>
                <a:gd name="connsiteX3" fmla="*/ 1659201 w 4162869"/>
                <a:gd name="connsiteY3" fmla="*/ 0 h 4431983"/>
                <a:gd name="connsiteX4" fmla="*/ 2253896 w 4162869"/>
                <a:gd name="connsiteY4" fmla="*/ 0 h 4431983"/>
                <a:gd name="connsiteX5" fmla="*/ 2931849 w 4162869"/>
                <a:gd name="connsiteY5" fmla="*/ 0 h 4431983"/>
                <a:gd name="connsiteX6" fmla="*/ 3443287 w 4162869"/>
                <a:gd name="connsiteY6" fmla="*/ 0 h 4431983"/>
                <a:gd name="connsiteX7" fmla="*/ 4162869 w 4162869"/>
                <a:gd name="connsiteY7" fmla="*/ 0 h 4431983"/>
                <a:gd name="connsiteX8" fmla="*/ 4162869 w 4162869"/>
                <a:gd name="connsiteY8" fmla="*/ 465358 h 4431983"/>
                <a:gd name="connsiteX9" fmla="*/ 4162869 w 4162869"/>
                <a:gd name="connsiteY9" fmla="*/ 975036 h 4431983"/>
                <a:gd name="connsiteX10" fmla="*/ 4162869 w 4162869"/>
                <a:gd name="connsiteY10" fmla="*/ 1529034 h 4431983"/>
                <a:gd name="connsiteX11" fmla="*/ 4162869 w 4162869"/>
                <a:gd name="connsiteY11" fmla="*/ 1994392 h 4431983"/>
                <a:gd name="connsiteX12" fmla="*/ 4162869 w 4162869"/>
                <a:gd name="connsiteY12" fmla="*/ 2637030 h 4431983"/>
                <a:gd name="connsiteX13" fmla="*/ 4162869 w 4162869"/>
                <a:gd name="connsiteY13" fmla="*/ 3191028 h 4431983"/>
                <a:gd name="connsiteX14" fmla="*/ 4162869 w 4162869"/>
                <a:gd name="connsiteY14" fmla="*/ 3833665 h 4431983"/>
                <a:gd name="connsiteX15" fmla="*/ 4162869 w 4162869"/>
                <a:gd name="connsiteY15" fmla="*/ 4431983 h 4431983"/>
                <a:gd name="connsiteX16" fmla="*/ 3609802 w 4162869"/>
                <a:gd name="connsiteY16" fmla="*/ 4431983 h 4431983"/>
                <a:gd name="connsiteX17" fmla="*/ 3056735 w 4162869"/>
                <a:gd name="connsiteY17" fmla="*/ 4431983 h 4431983"/>
                <a:gd name="connsiteX18" fmla="*/ 2420411 w 4162869"/>
                <a:gd name="connsiteY18" fmla="*/ 4431983 h 4431983"/>
                <a:gd name="connsiteX19" fmla="*/ 1825715 w 4162869"/>
                <a:gd name="connsiteY19" fmla="*/ 4431983 h 4431983"/>
                <a:gd name="connsiteX20" fmla="*/ 1147762 w 4162869"/>
                <a:gd name="connsiteY20" fmla="*/ 4431983 h 4431983"/>
                <a:gd name="connsiteX21" fmla="*/ 0 w 4162869"/>
                <a:gd name="connsiteY21" fmla="*/ 4431983 h 4431983"/>
                <a:gd name="connsiteX22" fmla="*/ 0 w 4162869"/>
                <a:gd name="connsiteY22" fmla="*/ 3833665 h 4431983"/>
                <a:gd name="connsiteX23" fmla="*/ 0 w 4162869"/>
                <a:gd name="connsiteY23" fmla="*/ 3279667 h 4431983"/>
                <a:gd name="connsiteX24" fmla="*/ 0 w 4162869"/>
                <a:gd name="connsiteY24" fmla="*/ 2681350 h 4431983"/>
                <a:gd name="connsiteX25" fmla="*/ 0 w 4162869"/>
                <a:gd name="connsiteY25" fmla="*/ 2127352 h 4431983"/>
                <a:gd name="connsiteX26" fmla="*/ 0 w 4162869"/>
                <a:gd name="connsiteY26" fmla="*/ 1573354 h 4431983"/>
                <a:gd name="connsiteX27" fmla="*/ 0 w 4162869"/>
                <a:gd name="connsiteY27" fmla="*/ 1019356 h 4431983"/>
                <a:gd name="connsiteX28" fmla="*/ 0 w 4162869"/>
                <a:gd name="connsiteY28" fmla="*/ 598318 h 4431983"/>
                <a:gd name="connsiteX29" fmla="*/ 0 w 4162869"/>
                <a:gd name="connsiteY29" fmla="*/ 0 h 4431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162869" h="4431983" fill="none" extrusionOk="0">
                  <a:moveTo>
                    <a:pt x="0" y="0"/>
                  </a:moveTo>
                  <a:cubicBezTo>
                    <a:pt x="114552" y="-53301"/>
                    <a:pt x="250139" y="30005"/>
                    <a:pt x="469810" y="0"/>
                  </a:cubicBezTo>
                  <a:cubicBezTo>
                    <a:pt x="689481" y="-30005"/>
                    <a:pt x="960215" y="47260"/>
                    <a:pt x="1106134" y="0"/>
                  </a:cubicBezTo>
                  <a:cubicBezTo>
                    <a:pt x="1252053" y="-47260"/>
                    <a:pt x="1440877" y="7939"/>
                    <a:pt x="1659201" y="0"/>
                  </a:cubicBezTo>
                  <a:cubicBezTo>
                    <a:pt x="1877525" y="-7939"/>
                    <a:pt x="2100648" y="55682"/>
                    <a:pt x="2253896" y="0"/>
                  </a:cubicBezTo>
                  <a:cubicBezTo>
                    <a:pt x="2407144" y="-55682"/>
                    <a:pt x="2742024" y="22271"/>
                    <a:pt x="2931849" y="0"/>
                  </a:cubicBezTo>
                  <a:cubicBezTo>
                    <a:pt x="3121674" y="-22271"/>
                    <a:pt x="3309373" y="11066"/>
                    <a:pt x="3443287" y="0"/>
                  </a:cubicBezTo>
                  <a:cubicBezTo>
                    <a:pt x="3577201" y="-11066"/>
                    <a:pt x="4011409" y="40507"/>
                    <a:pt x="4162869" y="0"/>
                  </a:cubicBezTo>
                  <a:cubicBezTo>
                    <a:pt x="4200931" y="193813"/>
                    <a:pt x="4120461" y="287962"/>
                    <a:pt x="4162869" y="465358"/>
                  </a:cubicBezTo>
                  <a:cubicBezTo>
                    <a:pt x="4205277" y="642754"/>
                    <a:pt x="4151496" y="831521"/>
                    <a:pt x="4162869" y="975036"/>
                  </a:cubicBezTo>
                  <a:cubicBezTo>
                    <a:pt x="4174242" y="1118551"/>
                    <a:pt x="4158490" y="1342919"/>
                    <a:pt x="4162869" y="1529034"/>
                  </a:cubicBezTo>
                  <a:cubicBezTo>
                    <a:pt x="4167248" y="1715149"/>
                    <a:pt x="4152368" y="1790981"/>
                    <a:pt x="4162869" y="1994392"/>
                  </a:cubicBezTo>
                  <a:cubicBezTo>
                    <a:pt x="4173370" y="2197803"/>
                    <a:pt x="4117623" y="2348802"/>
                    <a:pt x="4162869" y="2637030"/>
                  </a:cubicBezTo>
                  <a:cubicBezTo>
                    <a:pt x="4208115" y="2925258"/>
                    <a:pt x="4105347" y="2953223"/>
                    <a:pt x="4162869" y="3191028"/>
                  </a:cubicBezTo>
                  <a:cubicBezTo>
                    <a:pt x="4220391" y="3428833"/>
                    <a:pt x="4157136" y="3629469"/>
                    <a:pt x="4162869" y="3833665"/>
                  </a:cubicBezTo>
                  <a:cubicBezTo>
                    <a:pt x="4168602" y="4037861"/>
                    <a:pt x="4135566" y="4263731"/>
                    <a:pt x="4162869" y="4431983"/>
                  </a:cubicBezTo>
                  <a:cubicBezTo>
                    <a:pt x="3995336" y="4496901"/>
                    <a:pt x="3803616" y="4417468"/>
                    <a:pt x="3609802" y="4431983"/>
                  </a:cubicBezTo>
                  <a:cubicBezTo>
                    <a:pt x="3415988" y="4446498"/>
                    <a:pt x="3185007" y="4423936"/>
                    <a:pt x="3056735" y="4431983"/>
                  </a:cubicBezTo>
                  <a:cubicBezTo>
                    <a:pt x="2928463" y="4440030"/>
                    <a:pt x="2587594" y="4407903"/>
                    <a:pt x="2420411" y="4431983"/>
                  </a:cubicBezTo>
                  <a:cubicBezTo>
                    <a:pt x="2253228" y="4456063"/>
                    <a:pt x="1976817" y="4429027"/>
                    <a:pt x="1825715" y="4431983"/>
                  </a:cubicBezTo>
                  <a:cubicBezTo>
                    <a:pt x="1674613" y="4434939"/>
                    <a:pt x="1349703" y="4377910"/>
                    <a:pt x="1147762" y="4431983"/>
                  </a:cubicBezTo>
                  <a:cubicBezTo>
                    <a:pt x="945821" y="4486056"/>
                    <a:pt x="559530" y="4314190"/>
                    <a:pt x="0" y="4431983"/>
                  </a:cubicBezTo>
                  <a:cubicBezTo>
                    <a:pt x="-17310" y="4159819"/>
                    <a:pt x="27681" y="3995829"/>
                    <a:pt x="0" y="3833665"/>
                  </a:cubicBezTo>
                  <a:cubicBezTo>
                    <a:pt x="-27681" y="3671501"/>
                    <a:pt x="3067" y="3413184"/>
                    <a:pt x="0" y="3279667"/>
                  </a:cubicBezTo>
                  <a:cubicBezTo>
                    <a:pt x="-3067" y="3146150"/>
                    <a:pt x="10003" y="2927809"/>
                    <a:pt x="0" y="2681350"/>
                  </a:cubicBezTo>
                  <a:cubicBezTo>
                    <a:pt x="-10003" y="2434891"/>
                    <a:pt x="65445" y="2367307"/>
                    <a:pt x="0" y="2127352"/>
                  </a:cubicBezTo>
                  <a:cubicBezTo>
                    <a:pt x="-65445" y="1887397"/>
                    <a:pt x="47224" y="1726959"/>
                    <a:pt x="0" y="1573354"/>
                  </a:cubicBezTo>
                  <a:cubicBezTo>
                    <a:pt x="-47224" y="1419749"/>
                    <a:pt x="15556" y="1256987"/>
                    <a:pt x="0" y="1019356"/>
                  </a:cubicBezTo>
                  <a:cubicBezTo>
                    <a:pt x="-15556" y="781725"/>
                    <a:pt x="32112" y="747716"/>
                    <a:pt x="0" y="598318"/>
                  </a:cubicBezTo>
                  <a:cubicBezTo>
                    <a:pt x="-32112" y="448920"/>
                    <a:pt x="32591" y="269743"/>
                    <a:pt x="0" y="0"/>
                  </a:cubicBezTo>
                  <a:close/>
                </a:path>
                <a:path w="4162869" h="4431983" stroke="0" extrusionOk="0">
                  <a:moveTo>
                    <a:pt x="0" y="0"/>
                  </a:moveTo>
                  <a:cubicBezTo>
                    <a:pt x="132586" y="-9848"/>
                    <a:pt x="394057" y="6556"/>
                    <a:pt x="553067" y="0"/>
                  </a:cubicBezTo>
                  <a:cubicBezTo>
                    <a:pt x="712077" y="-6556"/>
                    <a:pt x="820087" y="52083"/>
                    <a:pt x="1022876" y="0"/>
                  </a:cubicBezTo>
                  <a:cubicBezTo>
                    <a:pt x="1225665" y="-52083"/>
                    <a:pt x="1387443" y="42978"/>
                    <a:pt x="1700829" y="0"/>
                  </a:cubicBezTo>
                  <a:cubicBezTo>
                    <a:pt x="2014215" y="-42978"/>
                    <a:pt x="2111006" y="4559"/>
                    <a:pt x="2253896" y="0"/>
                  </a:cubicBezTo>
                  <a:cubicBezTo>
                    <a:pt x="2396786" y="-4559"/>
                    <a:pt x="2663579" y="8420"/>
                    <a:pt x="2806963" y="0"/>
                  </a:cubicBezTo>
                  <a:cubicBezTo>
                    <a:pt x="2950347" y="-8420"/>
                    <a:pt x="3254069" y="18546"/>
                    <a:pt x="3484916" y="0"/>
                  </a:cubicBezTo>
                  <a:cubicBezTo>
                    <a:pt x="3715763" y="-18546"/>
                    <a:pt x="4004404" y="40729"/>
                    <a:pt x="4162869" y="0"/>
                  </a:cubicBezTo>
                  <a:cubicBezTo>
                    <a:pt x="4209053" y="263024"/>
                    <a:pt x="4148721" y="363884"/>
                    <a:pt x="4162869" y="642638"/>
                  </a:cubicBezTo>
                  <a:cubicBezTo>
                    <a:pt x="4177017" y="921392"/>
                    <a:pt x="4117515" y="995926"/>
                    <a:pt x="4162869" y="1107996"/>
                  </a:cubicBezTo>
                  <a:cubicBezTo>
                    <a:pt x="4208223" y="1220066"/>
                    <a:pt x="4124482" y="1380113"/>
                    <a:pt x="4162869" y="1573354"/>
                  </a:cubicBezTo>
                  <a:cubicBezTo>
                    <a:pt x="4201256" y="1766595"/>
                    <a:pt x="4120079" y="1936269"/>
                    <a:pt x="4162869" y="2127352"/>
                  </a:cubicBezTo>
                  <a:cubicBezTo>
                    <a:pt x="4205659" y="2318435"/>
                    <a:pt x="4136515" y="2484085"/>
                    <a:pt x="4162869" y="2725670"/>
                  </a:cubicBezTo>
                  <a:cubicBezTo>
                    <a:pt x="4189223" y="2967255"/>
                    <a:pt x="4128861" y="2954179"/>
                    <a:pt x="4162869" y="3146708"/>
                  </a:cubicBezTo>
                  <a:cubicBezTo>
                    <a:pt x="4196877" y="3339237"/>
                    <a:pt x="4122587" y="3456339"/>
                    <a:pt x="4162869" y="3700706"/>
                  </a:cubicBezTo>
                  <a:cubicBezTo>
                    <a:pt x="4203151" y="3945073"/>
                    <a:pt x="4076280" y="4237673"/>
                    <a:pt x="4162869" y="4431983"/>
                  </a:cubicBezTo>
                  <a:cubicBezTo>
                    <a:pt x="4036721" y="4476820"/>
                    <a:pt x="3723268" y="4398102"/>
                    <a:pt x="3568173" y="4431983"/>
                  </a:cubicBezTo>
                  <a:cubicBezTo>
                    <a:pt x="3413078" y="4465864"/>
                    <a:pt x="3072367" y="4368554"/>
                    <a:pt x="2890220" y="4431983"/>
                  </a:cubicBezTo>
                  <a:cubicBezTo>
                    <a:pt x="2708073" y="4495412"/>
                    <a:pt x="2446813" y="4362343"/>
                    <a:pt x="2295525" y="4431983"/>
                  </a:cubicBezTo>
                  <a:cubicBezTo>
                    <a:pt x="2144237" y="4501623"/>
                    <a:pt x="2000860" y="4402443"/>
                    <a:pt x="1825715" y="4431983"/>
                  </a:cubicBezTo>
                  <a:cubicBezTo>
                    <a:pt x="1650570" y="4461523"/>
                    <a:pt x="1492586" y="4378901"/>
                    <a:pt x="1314277" y="4431983"/>
                  </a:cubicBezTo>
                  <a:cubicBezTo>
                    <a:pt x="1135968" y="4485065"/>
                    <a:pt x="781580" y="4381453"/>
                    <a:pt x="636324" y="4431983"/>
                  </a:cubicBezTo>
                  <a:cubicBezTo>
                    <a:pt x="491068" y="4482513"/>
                    <a:pt x="307669" y="4406076"/>
                    <a:pt x="0" y="4431983"/>
                  </a:cubicBezTo>
                  <a:cubicBezTo>
                    <a:pt x="-43879" y="4226544"/>
                    <a:pt x="46700" y="4126527"/>
                    <a:pt x="0" y="3966625"/>
                  </a:cubicBezTo>
                  <a:cubicBezTo>
                    <a:pt x="-46700" y="3806723"/>
                    <a:pt x="8730" y="3613187"/>
                    <a:pt x="0" y="3456947"/>
                  </a:cubicBezTo>
                  <a:cubicBezTo>
                    <a:pt x="-8730" y="3300707"/>
                    <a:pt x="17811" y="3140832"/>
                    <a:pt x="0" y="3035908"/>
                  </a:cubicBezTo>
                  <a:cubicBezTo>
                    <a:pt x="-17811" y="2930984"/>
                    <a:pt x="19316" y="2806113"/>
                    <a:pt x="0" y="2614870"/>
                  </a:cubicBezTo>
                  <a:cubicBezTo>
                    <a:pt x="-19316" y="2423627"/>
                    <a:pt x="44080" y="2207069"/>
                    <a:pt x="0" y="2016552"/>
                  </a:cubicBezTo>
                  <a:cubicBezTo>
                    <a:pt x="-44080" y="1826035"/>
                    <a:pt x="14263" y="1719366"/>
                    <a:pt x="0" y="1551194"/>
                  </a:cubicBezTo>
                  <a:cubicBezTo>
                    <a:pt x="-14263" y="1383022"/>
                    <a:pt x="22425" y="1091252"/>
                    <a:pt x="0" y="908557"/>
                  </a:cubicBezTo>
                  <a:cubicBezTo>
                    <a:pt x="-22425" y="725862"/>
                    <a:pt x="30799" y="240726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2700" cap="flat">
              <a:solidFill>
                <a:schemeClr val="accent5">
                  <a:lumMod val="75000"/>
                </a:schemeClr>
              </a:solidFill>
              <a:miter lim="400000"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none"/>
          </p:style>
          <p:txBody>
            <a:bodyPr wrap="square" rtlCol="0">
              <a:spAutoFit/>
            </a:bodyPr>
            <a:lstStyle/>
            <a:p>
              <a:pPr algn="ctr"/>
              <a:r>
                <a:rPr lang="de-DE" sz="5400" b="1" dirty="0">
                  <a:latin typeface="Kollektif" panose="020B0604020101010102" pitchFamily="34" charset="77"/>
                </a:rPr>
                <a:t>A</a:t>
              </a:r>
              <a:r>
                <a:rPr lang="de-DE" sz="5400" dirty="0">
                  <a:latin typeface="Kollektif" panose="020B0604020101010102" pitchFamily="34" charset="77"/>
                </a:rPr>
                <a:t>bschluss:</a:t>
              </a:r>
            </a:p>
            <a:p>
              <a:endParaRPr lang="de-DE" sz="6000" b="1" dirty="0">
                <a:latin typeface="Kollektif" panose="020B0604020101010102" pitchFamily="34" charset="77"/>
              </a:endParaRPr>
            </a:p>
            <a:p>
              <a:pPr algn="ctr"/>
              <a:r>
                <a:rPr lang="de-DE" sz="5400" b="1" dirty="0">
                  <a:latin typeface="Kollektif" panose="020B0604020101010102" pitchFamily="34" charset="77"/>
                </a:rPr>
                <a:t>Wie? </a:t>
              </a:r>
              <a:r>
                <a:rPr lang="de-DE" sz="5400" dirty="0">
                  <a:latin typeface="Kollektif" panose="020B0604020101010102" pitchFamily="34" charset="77"/>
                </a:rPr>
                <a:t>(Ende)</a:t>
              </a:r>
            </a:p>
            <a:p>
              <a:endParaRPr lang="de-DE" sz="5400" dirty="0">
                <a:latin typeface="Kollektif" panose="020B0604020101010102" pitchFamily="34" charset="77"/>
              </a:endParaRPr>
            </a:p>
            <a:p>
              <a:endParaRPr lang="de-DE" sz="6000" dirty="0">
                <a:latin typeface="Kollektif" panose="020B0604020101010102" pitchFamily="34" charset="77"/>
              </a:endParaRPr>
            </a:p>
          </p:txBody>
        </p:sp>
        <p:pic>
          <p:nvPicPr>
            <p:cNvPr id="24" name="Picture 16" descr="Checker Flags, Rennflaggen, Flaggen">
              <a:extLst>
                <a:ext uri="{FF2B5EF4-FFF2-40B4-BE49-F238E27FC236}">
                  <a16:creationId xmlns:a16="http://schemas.microsoft.com/office/drawing/2014/main" id="{C89F9B7E-9F21-4F40-8ED8-A6626F190D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4255" y="9533827"/>
              <a:ext cx="2346909" cy="118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5" name="Picture 16" descr="Checker Flags, Rennflaggen, Flaggen">
            <a:extLst>
              <a:ext uri="{FF2B5EF4-FFF2-40B4-BE49-F238E27FC236}">
                <a16:creationId xmlns:a16="http://schemas.microsoft.com/office/drawing/2014/main" id="{AF1C5FA5-EE1B-4759-8C68-F3E5C14D7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6437" y="24068330"/>
            <a:ext cx="3141409" cy="158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8" descr="Fahne, Flagge, Vektor, Weiß, Wehen">
            <a:extLst>
              <a:ext uri="{FF2B5EF4-FFF2-40B4-BE49-F238E27FC236}">
                <a16:creationId xmlns:a16="http://schemas.microsoft.com/office/drawing/2014/main" id="{D1EBC6CD-05A4-4637-86DB-7202443B8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5481" y="17827720"/>
            <a:ext cx="1677683" cy="226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Karikatur, Symbol, Die Glühbirne">
            <a:extLst>
              <a:ext uri="{FF2B5EF4-FFF2-40B4-BE49-F238E27FC236}">
                <a16:creationId xmlns:a16="http://schemas.microsoft.com/office/drawing/2014/main" id="{9904D6AE-25B7-4AE1-B3F5-157852B72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34756">
            <a:off x="18641974" y="89812"/>
            <a:ext cx="2476649" cy="261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feld 55">
            <a:extLst>
              <a:ext uri="{FF2B5EF4-FFF2-40B4-BE49-F238E27FC236}">
                <a16:creationId xmlns:a16="http://schemas.microsoft.com/office/drawing/2014/main" id="{3ACE328C-FA4D-444B-AF35-2729393F1BA5}"/>
              </a:ext>
            </a:extLst>
          </p:cNvPr>
          <p:cNvSpPr txBox="1"/>
          <p:nvPr/>
        </p:nvSpPr>
        <p:spPr bwMode="auto">
          <a:xfrm>
            <a:off x="-72820" y="2999870"/>
            <a:ext cx="20800837" cy="923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de-DE" sz="5400" dirty="0">
                <a:latin typeface="Kollektif" panose="020B0604020101010102" pitchFamily="34" charset="77"/>
              </a:rPr>
              <a:t>Der Aufbau einer Geschichte ähnelt einer Bergwanderung:</a:t>
            </a:r>
          </a:p>
        </p:txBody>
      </p:sp>
      <p:pic>
        <p:nvPicPr>
          <p:cNvPr id="30" name="Grafik 2" descr="Ein Bild, das Entwurf, Zeichnung, Kinderkunst enthält.&#10;&#10;Automatisch generierte Beschreibung">
            <a:extLst>
              <a:ext uri="{FF2B5EF4-FFF2-40B4-BE49-F238E27FC236}">
                <a16:creationId xmlns:a16="http://schemas.microsoft.com/office/drawing/2014/main" id="{87809F75-F413-4659-B1B3-CFBBEBE6298A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38" t="80089" r="1338" b="7557"/>
          <a:stretch/>
        </p:blipFill>
        <p:spPr bwMode="auto">
          <a:xfrm rot="16200000">
            <a:off x="-7491631" y="16941741"/>
            <a:ext cx="25701120" cy="1091632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84A90A91-1CCC-4339-8C6F-1233B89A71FD}"/>
              </a:ext>
            </a:extLst>
          </p:cNvPr>
          <p:cNvGrpSpPr/>
          <p:nvPr/>
        </p:nvGrpSpPr>
        <p:grpSpPr>
          <a:xfrm>
            <a:off x="6304442" y="8050939"/>
            <a:ext cx="9468958" cy="8956298"/>
            <a:chOff x="6304442" y="7860439"/>
            <a:chExt cx="9468958" cy="8956298"/>
          </a:xfrm>
        </p:grpSpPr>
        <p:sp>
          <p:nvSpPr>
            <p:cNvPr id="11" name="Textfeld 28">
              <a:extLst>
                <a:ext uri="{FF2B5EF4-FFF2-40B4-BE49-F238E27FC236}">
                  <a16:creationId xmlns:a16="http://schemas.microsoft.com/office/drawing/2014/main" id="{B1141683-2C8E-4F47-9C40-477ACA68BC72}"/>
                </a:ext>
              </a:extLst>
            </p:cNvPr>
            <p:cNvSpPr txBox="1"/>
            <p:nvPr/>
          </p:nvSpPr>
          <p:spPr bwMode="auto">
            <a:xfrm>
              <a:off x="6304442" y="7860439"/>
              <a:ext cx="9468958" cy="8956298"/>
            </a:xfrm>
            <a:custGeom>
              <a:avLst/>
              <a:gdLst>
                <a:gd name="connsiteX0" fmla="*/ 0 w 9468958"/>
                <a:gd name="connsiteY0" fmla="*/ 0 h 8956298"/>
                <a:gd name="connsiteX1" fmla="*/ 497120 w 9468958"/>
                <a:gd name="connsiteY1" fmla="*/ 0 h 8956298"/>
                <a:gd name="connsiteX2" fmla="*/ 1278309 w 9468958"/>
                <a:gd name="connsiteY2" fmla="*/ 0 h 8956298"/>
                <a:gd name="connsiteX3" fmla="*/ 2059498 w 9468958"/>
                <a:gd name="connsiteY3" fmla="*/ 0 h 8956298"/>
                <a:gd name="connsiteX4" fmla="*/ 2745998 w 9468958"/>
                <a:gd name="connsiteY4" fmla="*/ 0 h 8956298"/>
                <a:gd name="connsiteX5" fmla="*/ 3243118 w 9468958"/>
                <a:gd name="connsiteY5" fmla="*/ 0 h 8956298"/>
                <a:gd name="connsiteX6" fmla="*/ 3550859 w 9468958"/>
                <a:gd name="connsiteY6" fmla="*/ 0 h 8956298"/>
                <a:gd name="connsiteX7" fmla="*/ 4047980 w 9468958"/>
                <a:gd name="connsiteY7" fmla="*/ 0 h 8956298"/>
                <a:gd name="connsiteX8" fmla="*/ 4734479 w 9468958"/>
                <a:gd name="connsiteY8" fmla="*/ 0 h 8956298"/>
                <a:gd name="connsiteX9" fmla="*/ 5515668 w 9468958"/>
                <a:gd name="connsiteY9" fmla="*/ 0 h 8956298"/>
                <a:gd name="connsiteX10" fmla="*/ 5823409 w 9468958"/>
                <a:gd name="connsiteY10" fmla="*/ 0 h 8956298"/>
                <a:gd name="connsiteX11" fmla="*/ 6131150 w 9468958"/>
                <a:gd name="connsiteY11" fmla="*/ 0 h 8956298"/>
                <a:gd name="connsiteX12" fmla="*/ 6912339 w 9468958"/>
                <a:gd name="connsiteY12" fmla="*/ 0 h 8956298"/>
                <a:gd name="connsiteX13" fmla="*/ 7220080 w 9468958"/>
                <a:gd name="connsiteY13" fmla="*/ 0 h 8956298"/>
                <a:gd name="connsiteX14" fmla="*/ 7811890 w 9468958"/>
                <a:gd name="connsiteY14" fmla="*/ 0 h 8956298"/>
                <a:gd name="connsiteX15" fmla="*/ 8214321 w 9468958"/>
                <a:gd name="connsiteY15" fmla="*/ 0 h 8956298"/>
                <a:gd name="connsiteX16" fmla="*/ 8616752 w 9468958"/>
                <a:gd name="connsiteY16" fmla="*/ 0 h 8956298"/>
                <a:gd name="connsiteX17" fmla="*/ 9468958 w 9468958"/>
                <a:gd name="connsiteY17" fmla="*/ 0 h 8956298"/>
                <a:gd name="connsiteX18" fmla="*/ 9468958 w 9468958"/>
                <a:gd name="connsiteY18" fmla="*/ 417961 h 8956298"/>
                <a:gd name="connsiteX19" fmla="*/ 9468958 w 9468958"/>
                <a:gd name="connsiteY19" fmla="*/ 746358 h 8956298"/>
                <a:gd name="connsiteX20" fmla="*/ 9468958 w 9468958"/>
                <a:gd name="connsiteY20" fmla="*/ 1343445 h 8956298"/>
                <a:gd name="connsiteX21" fmla="*/ 9468958 w 9468958"/>
                <a:gd name="connsiteY21" fmla="*/ 1850968 h 8956298"/>
                <a:gd name="connsiteX22" fmla="*/ 9468958 w 9468958"/>
                <a:gd name="connsiteY22" fmla="*/ 2358492 h 8956298"/>
                <a:gd name="connsiteX23" fmla="*/ 9468958 w 9468958"/>
                <a:gd name="connsiteY23" fmla="*/ 2866015 h 8956298"/>
                <a:gd name="connsiteX24" fmla="*/ 9468958 w 9468958"/>
                <a:gd name="connsiteY24" fmla="*/ 3194413 h 8956298"/>
                <a:gd name="connsiteX25" fmla="*/ 9468958 w 9468958"/>
                <a:gd name="connsiteY25" fmla="*/ 3970625 h 8956298"/>
                <a:gd name="connsiteX26" fmla="*/ 9468958 w 9468958"/>
                <a:gd name="connsiteY26" fmla="*/ 4746838 h 8956298"/>
                <a:gd name="connsiteX27" fmla="*/ 9468958 w 9468958"/>
                <a:gd name="connsiteY27" fmla="*/ 5075236 h 8956298"/>
                <a:gd name="connsiteX28" fmla="*/ 9468958 w 9468958"/>
                <a:gd name="connsiteY28" fmla="*/ 5493196 h 8956298"/>
                <a:gd name="connsiteX29" fmla="*/ 9468958 w 9468958"/>
                <a:gd name="connsiteY29" fmla="*/ 6090283 h 8956298"/>
                <a:gd name="connsiteX30" fmla="*/ 9468958 w 9468958"/>
                <a:gd name="connsiteY30" fmla="*/ 6776932 h 8956298"/>
                <a:gd name="connsiteX31" fmla="*/ 9468958 w 9468958"/>
                <a:gd name="connsiteY31" fmla="*/ 7284456 h 8956298"/>
                <a:gd name="connsiteX32" fmla="*/ 9468958 w 9468958"/>
                <a:gd name="connsiteY32" fmla="*/ 7702416 h 8956298"/>
                <a:gd name="connsiteX33" fmla="*/ 9468958 w 9468958"/>
                <a:gd name="connsiteY33" fmla="*/ 8120377 h 8956298"/>
                <a:gd name="connsiteX34" fmla="*/ 9468958 w 9468958"/>
                <a:gd name="connsiteY34" fmla="*/ 8956298 h 8956298"/>
                <a:gd name="connsiteX35" fmla="*/ 9161217 w 9468958"/>
                <a:gd name="connsiteY35" fmla="*/ 8956298 h 8956298"/>
                <a:gd name="connsiteX36" fmla="*/ 8758786 w 9468958"/>
                <a:gd name="connsiteY36" fmla="*/ 8956298 h 8956298"/>
                <a:gd name="connsiteX37" fmla="*/ 7977597 w 9468958"/>
                <a:gd name="connsiteY37" fmla="*/ 8956298 h 8956298"/>
                <a:gd name="connsiteX38" fmla="*/ 7196408 w 9468958"/>
                <a:gd name="connsiteY38" fmla="*/ 8956298 h 8956298"/>
                <a:gd name="connsiteX39" fmla="*/ 6604598 w 9468958"/>
                <a:gd name="connsiteY39" fmla="*/ 8956298 h 8956298"/>
                <a:gd name="connsiteX40" fmla="*/ 6296857 w 9468958"/>
                <a:gd name="connsiteY40" fmla="*/ 8956298 h 8956298"/>
                <a:gd name="connsiteX41" fmla="*/ 5989116 w 9468958"/>
                <a:gd name="connsiteY41" fmla="*/ 8956298 h 8956298"/>
                <a:gd name="connsiteX42" fmla="*/ 5207927 w 9468958"/>
                <a:gd name="connsiteY42" fmla="*/ 8956298 h 8956298"/>
                <a:gd name="connsiteX43" fmla="*/ 4710807 w 9468958"/>
                <a:gd name="connsiteY43" fmla="*/ 8956298 h 8956298"/>
                <a:gd name="connsiteX44" fmla="*/ 3929618 w 9468958"/>
                <a:gd name="connsiteY44" fmla="*/ 8956298 h 8956298"/>
                <a:gd name="connsiteX45" fmla="*/ 3337808 w 9468958"/>
                <a:gd name="connsiteY45" fmla="*/ 8956298 h 8956298"/>
                <a:gd name="connsiteX46" fmla="*/ 3030067 w 9468958"/>
                <a:gd name="connsiteY46" fmla="*/ 8956298 h 8956298"/>
                <a:gd name="connsiteX47" fmla="*/ 2627636 w 9468958"/>
                <a:gd name="connsiteY47" fmla="*/ 8956298 h 8956298"/>
                <a:gd name="connsiteX48" fmla="*/ 2130516 w 9468958"/>
                <a:gd name="connsiteY48" fmla="*/ 8956298 h 8956298"/>
                <a:gd name="connsiteX49" fmla="*/ 1444016 w 9468958"/>
                <a:gd name="connsiteY49" fmla="*/ 8956298 h 8956298"/>
                <a:gd name="connsiteX50" fmla="*/ 757517 w 9468958"/>
                <a:gd name="connsiteY50" fmla="*/ 8956298 h 8956298"/>
                <a:gd name="connsiteX51" fmla="*/ 0 w 9468958"/>
                <a:gd name="connsiteY51" fmla="*/ 8956298 h 8956298"/>
                <a:gd name="connsiteX52" fmla="*/ 0 w 9468958"/>
                <a:gd name="connsiteY52" fmla="*/ 8448774 h 8956298"/>
                <a:gd name="connsiteX53" fmla="*/ 0 w 9468958"/>
                <a:gd name="connsiteY53" fmla="*/ 7672562 h 8956298"/>
                <a:gd name="connsiteX54" fmla="*/ 0 w 9468958"/>
                <a:gd name="connsiteY54" fmla="*/ 7344164 h 8956298"/>
                <a:gd name="connsiteX55" fmla="*/ 0 w 9468958"/>
                <a:gd name="connsiteY55" fmla="*/ 6747078 h 8956298"/>
                <a:gd name="connsiteX56" fmla="*/ 0 w 9468958"/>
                <a:gd name="connsiteY56" fmla="*/ 5970865 h 8956298"/>
                <a:gd name="connsiteX57" fmla="*/ 0 w 9468958"/>
                <a:gd name="connsiteY57" fmla="*/ 5194653 h 8956298"/>
                <a:gd name="connsiteX58" fmla="*/ 0 w 9468958"/>
                <a:gd name="connsiteY58" fmla="*/ 4508003 h 8956298"/>
                <a:gd name="connsiteX59" fmla="*/ 0 w 9468958"/>
                <a:gd name="connsiteY59" fmla="*/ 4000480 h 8956298"/>
                <a:gd name="connsiteX60" fmla="*/ 0 w 9468958"/>
                <a:gd name="connsiteY60" fmla="*/ 3582519 h 8956298"/>
                <a:gd name="connsiteX61" fmla="*/ 0 w 9468958"/>
                <a:gd name="connsiteY61" fmla="*/ 2895870 h 8956298"/>
                <a:gd name="connsiteX62" fmla="*/ 0 w 9468958"/>
                <a:gd name="connsiteY62" fmla="*/ 2209220 h 8956298"/>
                <a:gd name="connsiteX63" fmla="*/ 0 w 9468958"/>
                <a:gd name="connsiteY63" fmla="*/ 1522571 h 8956298"/>
                <a:gd name="connsiteX64" fmla="*/ 0 w 9468958"/>
                <a:gd name="connsiteY64" fmla="*/ 1194173 h 8956298"/>
                <a:gd name="connsiteX65" fmla="*/ 0 w 9468958"/>
                <a:gd name="connsiteY65" fmla="*/ 776212 h 8956298"/>
                <a:gd name="connsiteX66" fmla="*/ 0 w 9468958"/>
                <a:gd name="connsiteY66" fmla="*/ 0 h 8956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9468958" h="8956298" fill="none" extrusionOk="0">
                  <a:moveTo>
                    <a:pt x="0" y="0"/>
                  </a:moveTo>
                  <a:cubicBezTo>
                    <a:pt x="111390" y="-32211"/>
                    <a:pt x="306727" y="52802"/>
                    <a:pt x="497120" y="0"/>
                  </a:cubicBezTo>
                  <a:cubicBezTo>
                    <a:pt x="687513" y="-52802"/>
                    <a:pt x="999144" y="66187"/>
                    <a:pt x="1278309" y="0"/>
                  </a:cubicBezTo>
                  <a:cubicBezTo>
                    <a:pt x="1557474" y="-66187"/>
                    <a:pt x="1856234" y="62713"/>
                    <a:pt x="2059498" y="0"/>
                  </a:cubicBezTo>
                  <a:cubicBezTo>
                    <a:pt x="2262762" y="-62713"/>
                    <a:pt x="2498430" y="38922"/>
                    <a:pt x="2745998" y="0"/>
                  </a:cubicBezTo>
                  <a:cubicBezTo>
                    <a:pt x="2993566" y="-38922"/>
                    <a:pt x="3037278" y="49145"/>
                    <a:pt x="3243118" y="0"/>
                  </a:cubicBezTo>
                  <a:cubicBezTo>
                    <a:pt x="3448958" y="-49145"/>
                    <a:pt x="3435890" y="30402"/>
                    <a:pt x="3550859" y="0"/>
                  </a:cubicBezTo>
                  <a:cubicBezTo>
                    <a:pt x="3665828" y="-30402"/>
                    <a:pt x="3866565" y="50150"/>
                    <a:pt x="4047980" y="0"/>
                  </a:cubicBezTo>
                  <a:cubicBezTo>
                    <a:pt x="4229395" y="-50150"/>
                    <a:pt x="4501311" y="33470"/>
                    <a:pt x="4734479" y="0"/>
                  </a:cubicBezTo>
                  <a:cubicBezTo>
                    <a:pt x="4967647" y="-33470"/>
                    <a:pt x="5172380" y="82621"/>
                    <a:pt x="5515668" y="0"/>
                  </a:cubicBezTo>
                  <a:cubicBezTo>
                    <a:pt x="5858956" y="-82621"/>
                    <a:pt x="5697277" y="1648"/>
                    <a:pt x="5823409" y="0"/>
                  </a:cubicBezTo>
                  <a:cubicBezTo>
                    <a:pt x="5949541" y="-1648"/>
                    <a:pt x="6019096" y="139"/>
                    <a:pt x="6131150" y="0"/>
                  </a:cubicBezTo>
                  <a:cubicBezTo>
                    <a:pt x="6243204" y="-139"/>
                    <a:pt x="6547153" y="38391"/>
                    <a:pt x="6912339" y="0"/>
                  </a:cubicBezTo>
                  <a:cubicBezTo>
                    <a:pt x="7277525" y="-38391"/>
                    <a:pt x="7121706" y="14007"/>
                    <a:pt x="7220080" y="0"/>
                  </a:cubicBezTo>
                  <a:cubicBezTo>
                    <a:pt x="7318454" y="-14007"/>
                    <a:pt x="7602427" y="31080"/>
                    <a:pt x="7811890" y="0"/>
                  </a:cubicBezTo>
                  <a:cubicBezTo>
                    <a:pt x="8021353" y="-31080"/>
                    <a:pt x="8053340" y="4061"/>
                    <a:pt x="8214321" y="0"/>
                  </a:cubicBezTo>
                  <a:cubicBezTo>
                    <a:pt x="8375302" y="-4061"/>
                    <a:pt x="8497909" y="31617"/>
                    <a:pt x="8616752" y="0"/>
                  </a:cubicBezTo>
                  <a:cubicBezTo>
                    <a:pt x="8735595" y="-31617"/>
                    <a:pt x="9124783" y="90681"/>
                    <a:pt x="9468958" y="0"/>
                  </a:cubicBezTo>
                  <a:cubicBezTo>
                    <a:pt x="9487786" y="149118"/>
                    <a:pt x="9425292" y="269746"/>
                    <a:pt x="9468958" y="417961"/>
                  </a:cubicBezTo>
                  <a:cubicBezTo>
                    <a:pt x="9512624" y="566176"/>
                    <a:pt x="9457967" y="617599"/>
                    <a:pt x="9468958" y="746358"/>
                  </a:cubicBezTo>
                  <a:cubicBezTo>
                    <a:pt x="9479949" y="875117"/>
                    <a:pt x="9407948" y="1120865"/>
                    <a:pt x="9468958" y="1343445"/>
                  </a:cubicBezTo>
                  <a:cubicBezTo>
                    <a:pt x="9529968" y="1566025"/>
                    <a:pt x="9436858" y="1742230"/>
                    <a:pt x="9468958" y="1850968"/>
                  </a:cubicBezTo>
                  <a:cubicBezTo>
                    <a:pt x="9501058" y="1959706"/>
                    <a:pt x="9415076" y="2233437"/>
                    <a:pt x="9468958" y="2358492"/>
                  </a:cubicBezTo>
                  <a:cubicBezTo>
                    <a:pt x="9522840" y="2483547"/>
                    <a:pt x="9409357" y="2674592"/>
                    <a:pt x="9468958" y="2866015"/>
                  </a:cubicBezTo>
                  <a:cubicBezTo>
                    <a:pt x="9528559" y="3057438"/>
                    <a:pt x="9460067" y="3080739"/>
                    <a:pt x="9468958" y="3194413"/>
                  </a:cubicBezTo>
                  <a:cubicBezTo>
                    <a:pt x="9477849" y="3308087"/>
                    <a:pt x="9420726" y="3652442"/>
                    <a:pt x="9468958" y="3970625"/>
                  </a:cubicBezTo>
                  <a:cubicBezTo>
                    <a:pt x="9517190" y="4288808"/>
                    <a:pt x="9404645" y="4582775"/>
                    <a:pt x="9468958" y="4746838"/>
                  </a:cubicBezTo>
                  <a:cubicBezTo>
                    <a:pt x="9533271" y="4910901"/>
                    <a:pt x="9453923" y="4969180"/>
                    <a:pt x="9468958" y="5075236"/>
                  </a:cubicBezTo>
                  <a:cubicBezTo>
                    <a:pt x="9483993" y="5181292"/>
                    <a:pt x="9463786" y="5365895"/>
                    <a:pt x="9468958" y="5493196"/>
                  </a:cubicBezTo>
                  <a:cubicBezTo>
                    <a:pt x="9474130" y="5620497"/>
                    <a:pt x="9426691" y="5880455"/>
                    <a:pt x="9468958" y="6090283"/>
                  </a:cubicBezTo>
                  <a:cubicBezTo>
                    <a:pt x="9511225" y="6300111"/>
                    <a:pt x="9462329" y="6461656"/>
                    <a:pt x="9468958" y="6776932"/>
                  </a:cubicBezTo>
                  <a:cubicBezTo>
                    <a:pt x="9475587" y="7092208"/>
                    <a:pt x="9443240" y="7034149"/>
                    <a:pt x="9468958" y="7284456"/>
                  </a:cubicBezTo>
                  <a:cubicBezTo>
                    <a:pt x="9494676" y="7534763"/>
                    <a:pt x="9457567" y="7600234"/>
                    <a:pt x="9468958" y="7702416"/>
                  </a:cubicBezTo>
                  <a:cubicBezTo>
                    <a:pt x="9480349" y="7804598"/>
                    <a:pt x="9464148" y="7948232"/>
                    <a:pt x="9468958" y="8120377"/>
                  </a:cubicBezTo>
                  <a:cubicBezTo>
                    <a:pt x="9473768" y="8292522"/>
                    <a:pt x="9380860" y="8585462"/>
                    <a:pt x="9468958" y="8956298"/>
                  </a:cubicBezTo>
                  <a:cubicBezTo>
                    <a:pt x="9364132" y="8971375"/>
                    <a:pt x="9248379" y="8947321"/>
                    <a:pt x="9161217" y="8956298"/>
                  </a:cubicBezTo>
                  <a:cubicBezTo>
                    <a:pt x="9074055" y="8965275"/>
                    <a:pt x="8943548" y="8929781"/>
                    <a:pt x="8758786" y="8956298"/>
                  </a:cubicBezTo>
                  <a:cubicBezTo>
                    <a:pt x="8574024" y="8982815"/>
                    <a:pt x="8204981" y="8919295"/>
                    <a:pt x="7977597" y="8956298"/>
                  </a:cubicBezTo>
                  <a:cubicBezTo>
                    <a:pt x="7750213" y="8993301"/>
                    <a:pt x="7474325" y="8949205"/>
                    <a:pt x="7196408" y="8956298"/>
                  </a:cubicBezTo>
                  <a:cubicBezTo>
                    <a:pt x="6918491" y="8963391"/>
                    <a:pt x="6756813" y="8950662"/>
                    <a:pt x="6604598" y="8956298"/>
                  </a:cubicBezTo>
                  <a:cubicBezTo>
                    <a:pt x="6452383" y="8961934"/>
                    <a:pt x="6418314" y="8949342"/>
                    <a:pt x="6296857" y="8956298"/>
                  </a:cubicBezTo>
                  <a:cubicBezTo>
                    <a:pt x="6175400" y="8963254"/>
                    <a:pt x="6082026" y="8951617"/>
                    <a:pt x="5989116" y="8956298"/>
                  </a:cubicBezTo>
                  <a:cubicBezTo>
                    <a:pt x="5896206" y="8960979"/>
                    <a:pt x="5519152" y="8904785"/>
                    <a:pt x="5207927" y="8956298"/>
                  </a:cubicBezTo>
                  <a:cubicBezTo>
                    <a:pt x="4896702" y="9007811"/>
                    <a:pt x="4916383" y="8935949"/>
                    <a:pt x="4710807" y="8956298"/>
                  </a:cubicBezTo>
                  <a:cubicBezTo>
                    <a:pt x="4505231" y="8976647"/>
                    <a:pt x="4226207" y="8900314"/>
                    <a:pt x="3929618" y="8956298"/>
                  </a:cubicBezTo>
                  <a:cubicBezTo>
                    <a:pt x="3633029" y="9012282"/>
                    <a:pt x="3542682" y="8922431"/>
                    <a:pt x="3337808" y="8956298"/>
                  </a:cubicBezTo>
                  <a:cubicBezTo>
                    <a:pt x="3132934" y="8990165"/>
                    <a:pt x="3147146" y="8929552"/>
                    <a:pt x="3030067" y="8956298"/>
                  </a:cubicBezTo>
                  <a:cubicBezTo>
                    <a:pt x="2912988" y="8983044"/>
                    <a:pt x="2781925" y="8914624"/>
                    <a:pt x="2627636" y="8956298"/>
                  </a:cubicBezTo>
                  <a:cubicBezTo>
                    <a:pt x="2473347" y="8997972"/>
                    <a:pt x="2285564" y="8922045"/>
                    <a:pt x="2130516" y="8956298"/>
                  </a:cubicBezTo>
                  <a:cubicBezTo>
                    <a:pt x="1975468" y="8990551"/>
                    <a:pt x="1635960" y="8948372"/>
                    <a:pt x="1444016" y="8956298"/>
                  </a:cubicBezTo>
                  <a:cubicBezTo>
                    <a:pt x="1252072" y="8964224"/>
                    <a:pt x="1075896" y="8926175"/>
                    <a:pt x="757517" y="8956298"/>
                  </a:cubicBezTo>
                  <a:cubicBezTo>
                    <a:pt x="439138" y="8986421"/>
                    <a:pt x="338351" y="8873172"/>
                    <a:pt x="0" y="8956298"/>
                  </a:cubicBezTo>
                  <a:cubicBezTo>
                    <a:pt x="-2243" y="8798438"/>
                    <a:pt x="34631" y="8611694"/>
                    <a:pt x="0" y="8448774"/>
                  </a:cubicBezTo>
                  <a:cubicBezTo>
                    <a:pt x="-34631" y="8285854"/>
                    <a:pt x="69636" y="7951809"/>
                    <a:pt x="0" y="7672562"/>
                  </a:cubicBezTo>
                  <a:cubicBezTo>
                    <a:pt x="-69636" y="7393315"/>
                    <a:pt x="23426" y="7448926"/>
                    <a:pt x="0" y="7344164"/>
                  </a:cubicBezTo>
                  <a:cubicBezTo>
                    <a:pt x="-23426" y="7239402"/>
                    <a:pt x="58240" y="6925039"/>
                    <a:pt x="0" y="6747078"/>
                  </a:cubicBezTo>
                  <a:cubicBezTo>
                    <a:pt x="-58240" y="6569117"/>
                    <a:pt x="17285" y="6142255"/>
                    <a:pt x="0" y="5970865"/>
                  </a:cubicBezTo>
                  <a:cubicBezTo>
                    <a:pt x="-17285" y="5799475"/>
                    <a:pt x="88628" y="5549458"/>
                    <a:pt x="0" y="5194653"/>
                  </a:cubicBezTo>
                  <a:cubicBezTo>
                    <a:pt x="-88628" y="4839848"/>
                    <a:pt x="67682" y="4764945"/>
                    <a:pt x="0" y="4508003"/>
                  </a:cubicBezTo>
                  <a:cubicBezTo>
                    <a:pt x="-67682" y="4251061"/>
                    <a:pt x="17981" y="4105518"/>
                    <a:pt x="0" y="4000480"/>
                  </a:cubicBezTo>
                  <a:cubicBezTo>
                    <a:pt x="-17981" y="3895442"/>
                    <a:pt x="15497" y="3704440"/>
                    <a:pt x="0" y="3582519"/>
                  </a:cubicBezTo>
                  <a:cubicBezTo>
                    <a:pt x="-15497" y="3460598"/>
                    <a:pt x="9141" y="3035829"/>
                    <a:pt x="0" y="2895870"/>
                  </a:cubicBezTo>
                  <a:cubicBezTo>
                    <a:pt x="-9141" y="2755911"/>
                    <a:pt x="7445" y="2430204"/>
                    <a:pt x="0" y="2209220"/>
                  </a:cubicBezTo>
                  <a:cubicBezTo>
                    <a:pt x="-7445" y="1988236"/>
                    <a:pt x="12247" y="1799818"/>
                    <a:pt x="0" y="1522571"/>
                  </a:cubicBezTo>
                  <a:cubicBezTo>
                    <a:pt x="-12247" y="1245324"/>
                    <a:pt x="36414" y="1307793"/>
                    <a:pt x="0" y="1194173"/>
                  </a:cubicBezTo>
                  <a:cubicBezTo>
                    <a:pt x="-36414" y="1080553"/>
                    <a:pt x="42773" y="946655"/>
                    <a:pt x="0" y="776212"/>
                  </a:cubicBezTo>
                  <a:cubicBezTo>
                    <a:pt x="-42773" y="605769"/>
                    <a:pt x="75286" y="274585"/>
                    <a:pt x="0" y="0"/>
                  </a:cubicBezTo>
                  <a:close/>
                </a:path>
                <a:path w="9468958" h="8956298" stroke="0" extrusionOk="0">
                  <a:moveTo>
                    <a:pt x="0" y="0"/>
                  </a:moveTo>
                  <a:cubicBezTo>
                    <a:pt x="167927" y="-23043"/>
                    <a:pt x="308985" y="23555"/>
                    <a:pt x="497120" y="0"/>
                  </a:cubicBezTo>
                  <a:cubicBezTo>
                    <a:pt x="685255" y="-23555"/>
                    <a:pt x="665723" y="17547"/>
                    <a:pt x="804861" y="0"/>
                  </a:cubicBezTo>
                  <a:cubicBezTo>
                    <a:pt x="943999" y="-17547"/>
                    <a:pt x="1320717" y="69265"/>
                    <a:pt x="1586050" y="0"/>
                  </a:cubicBezTo>
                  <a:cubicBezTo>
                    <a:pt x="1851383" y="-69265"/>
                    <a:pt x="1921962" y="11654"/>
                    <a:pt x="2083171" y="0"/>
                  </a:cubicBezTo>
                  <a:cubicBezTo>
                    <a:pt x="2244380" y="-11654"/>
                    <a:pt x="2419075" y="10619"/>
                    <a:pt x="2580291" y="0"/>
                  </a:cubicBezTo>
                  <a:cubicBezTo>
                    <a:pt x="2741507" y="-10619"/>
                    <a:pt x="3039746" y="65037"/>
                    <a:pt x="3361480" y="0"/>
                  </a:cubicBezTo>
                  <a:cubicBezTo>
                    <a:pt x="3683214" y="-65037"/>
                    <a:pt x="3632118" y="1180"/>
                    <a:pt x="3763911" y="0"/>
                  </a:cubicBezTo>
                  <a:cubicBezTo>
                    <a:pt x="3895704" y="-1180"/>
                    <a:pt x="4208051" y="62387"/>
                    <a:pt x="4545100" y="0"/>
                  </a:cubicBezTo>
                  <a:cubicBezTo>
                    <a:pt x="4882149" y="-62387"/>
                    <a:pt x="5031469" y="69997"/>
                    <a:pt x="5326289" y="0"/>
                  </a:cubicBezTo>
                  <a:cubicBezTo>
                    <a:pt x="5621109" y="-69997"/>
                    <a:pt x="5724302" y="54906"/>
                    <a:pt x="5918099" y="0"/>
                  </a:cubicBezTo>
                  <a:cubicBezTo>
                    <a:pt x="6111896" y="-54906"/>
                    <a:pt x="6350462" y="71120"/>
                    <a:pt x="6699288" y="0"/>
                  </a:cubicBezTo>
                  <a:cubicBezTo>
                    <a:pt x="7048114" y="-71120"/>
                    <a:pt x="7012780" y="6528"/>
                    <a:pt x="7196408" y="0"/>
                  </a:cubicBezTo>
                  <a:cubicBezTo>
                    <a:pt x="7380036" y="-6528"/>
                    <a:pt x="7519644" y="19684"/>
                    <a:pt x="7693528" y="0"/>
                  </a:cubicBezTo>
                  <a:cubicBezTo>
                    <a:pt x="7867412" y="-19684"/>
                    <a:pt x="8109847" y="27885"/>
                    <a:pt x="8380028" y="0"/>
                  </a:cubicBezTo>
                  <a:cubicBezTo>
                    <a:pt x="8650209" y="-27885"/>
                    <a:pt x="8754525" y="44926"/>
                    <a:pt x="8877148" y="0"/>
                  </a:cubicBezTo>
                  <a:cubicBezTo>
                    <a:pt x="8999771" y="-44926"/>
                    <a:pt x="9210416" y="67083"/>
                    <a:pt x="9468958" y="0"/>
                  </a:cubicBezTo>
                  <a:cubicBezTo>
                    <a:pt x="9514965" y="206030"/>
                    <a:pt x="9436640" y="549609"/>
                    <a:pt x="9468958" y="776212"/>
                  </a:cubicBezTo>
                  <a:cubicBezTo>
                    <a:pt x="9501276" y="1002815"/>
                    <a:pt x="9433951" y="1313937"/>
                    <a:pt x="9468958" y="1462862"/>
                  </a:cubicBezTo>
                  <a:cubicBezTo>
                    <a:pt x="9503965" y="1611787"/>
                    <a:pt x="9426622" y="1948953"/>
                    <a:pt x="9468958" y="2149512"/>
                  </a:cubicBezTo>
                  <a:cubicBezTo>
                    <a:pt x="9511294" y="2350071"/>
                    <a:pt x="9459114" y="2390825"/>
                    <a:pt x="9468958" y="2477909"/>
                  </a:cubicBezTo>
                  <a:cubicBezTo>
                    <a:pt x="9478802" y="2564993"/>
                    <a:pt x="9459773" y="2801540"/>
                    <a:pt x="9468958" y="2895870"/>
                  </a:cubicBezTo>
                  <a:cubicBezTo>
                    <a:pt x="9478143" y="2990200"/>
                    <a:pt x="9467645" y="3357410"/>
                    <a:pt x="9468958" y="3582519"/>
                  </a:cubicBezTo>
                  <a:cubicBezTo>
                    <a:pt x="9470271" y="3807628"/>
                    <a:pt x="9462810" y="3967728"/>
                    <a:pt x="9468958" y="4090043"/>
                  </a:cubicBezTo>
                  <a:cubicBezTo>
                    <a:pt x="9475106" y="4212358"/>
                    <a:pt x="9442616" y="4346682"/>
                    <a:pt x="9468958" y="4508003"/>
                  </a:cubicBezTo>
                  <a:cubicBezTo>
                    <a:pt x="9495300" y="4669324"/>
                    <a:pt x="9439402" y="4981542"/>
                    <a:pt x="9468958" y="5194653"/>
                  </a:cubicBezTo>
                  <a:cubicBezTo>
                    <a:pt x="9498514" y="5407764"/>
                    <a:pt x="9443214" y="5513363"/>
                    <a:pt x="9468958" y="5791739"/>
                  </a:cubicBezTo>
                  <a:cubicBezTo>
                    <a:pt x="9494702" y="6070115"/>
                    <a:pt x="9418535" y="6110460"/>
                    <a:pt x="9468958" y="6388826"/>
                  </a:cubicBezTo>
                  <a:cubicBezTo>
                    <a:pt x="9519381" y="6667192"/>
                    <a:pt x="9380834" y="7000911"/>
                    <a:pt x="9468958" y="7165038"/>
                  </a:cubicBezTo>
                  <a:cubicBezTo>
                    <a:pt x="9557082" y="7329165"/>
                    <a:pt x="9418980" y="7603104"/>
                    <a:pt x="9468958" y="7851688"/>
                  </a:cubicBezTo>
                  <a:cubicBezTo>
                    <a:pt x="9518936" y="8100272"/>
                    <a:pt x="9430538" y="8019021"/>
                    <a:pt x="9468958" y="8180086"/>
                  </a:cubicBezTo>
                  <a:cubicBezTo>
                    <a:pt x="9507378" y="8341151"/>
                    <a:pt x="9410582" y="8578171"/>
                    <a:pt x="9468958" y="8956298"/>
                  </a:cubicBezTo>
                  <a:cubicBezTo>
                    <a:pt x="9297965" y="9040825"/>
                    <a:pt x="8947532" y="8915096"/>
                    <a:pt x="8687769" y="8956298"/>
                  </a:cubicBezTo>
                  <a:cubicBezTo>
                    <a:pt x="8428006" y="8997500"/>
                    <a:pt x="8335824" y="8937103"/>
                    <a:pt x="8001270" y="8956298"/>
                  </a:cubicBezTo>
                  <a:cubicBezTo>
                    <a:pt x="7666716" y="8975493"/>
                    <a:pt x="7785624" y="8917569"/>
                    <a:pt x="7598839" y="8956298"/>
                  </a:cubicBezTo>
                  <a:cubicBezTo>
                    <a:pt x="7412054" y="8995027"/>
                    <a:pt x="7427080" y="8942166"/>
                    <a:pt x="7291098" y="8956298"/>
                  </a:cubicBezTo>
                  <a:cubicBezTo>
                    <a:pt x="7155116" y="8970430"/>
                    <a:pt x="7047717" y="8938229"/>
                    <a:pt x="6888667" y="8956298"/>
                  </a:cubicBezTo>
                  <a:cubicBezTo>
                    <a:pt x="6729617" y="8974367"/>
                    <a:pt x="6440282" y="8881617"/>
                    <a:pt x="6202167" y="8956298"/>
                  </a:cubicBezTo>
                  <a:cubicBezTo>
                    <a:pt x="5964052" y="9030979"/>
                    <a:pt x="5887726" y="8947962"/>
                    <a:pt x="5799737" y="8956298"/>
                  </a:cubicBezTo>
                  <a:cubicBezTo>
                    <a:pt x="5711748" y="8964634"/>
                    <a:pt x="5572224" y="8949110"/>
                    <a:pt x="5491996" y="8956298"/>
                  </a:cubicBezTo>
                  <a:cubicBezTo>
                    <a:pt x="5411768" y="8963486"/>
                    <a:pt x="5272808" y="8930082"/>
                    <a:pt x="5089565" y="8956298"/>
                  </a:cubicBezTo>
                  <a:cubicBezTo>
                    <a:pt x="4906322" y="8982514"/>
                    <a:pt x="4743812" y="8912378"/>
                    <a:pt x="4592445" y="8956298"/>
                  </a:cubicBezTo>
                  <a:cubicBezTo>
                    <a:pt x="4441078" y="9000218"/>
                    <a:pt x="4227344" y="8918326"/>
                    <a:pt x="4000635" y="8956298"/>
                  </a:cubicBezTo>
                  <a:cubicBezTo>
                    <a:pt x="3773926" y="8994270"/>
                    <a:pt x="3699416" y="8932745"/>
                    <a:pt x="3598204" y="8956298"/>
                  </a:cubicBezTo>
                  <a:cubicBezTo>
                    <a:pt x="3496992" y="8979851"/>
                    <a:pt x="3198670" y="8915834"/>
                    <a:pt x="2817015" y="8956298"/>
                  </a:cubicBezTo>
                  <a:cubicBezTo>
                    <a:pt x="2435360" y="8996762"/>
                    <a:pt x="2411905" y="8921934"/>
                    <a:pt x="2225205" y="8956298"/>
                  </a:cubicBezTo>
                  <a:cubicBezTo>
                    <a:pt x="2038505" y="8990662"/>
                    <a:pt x="1727896" y="8925468"/>
                    <a:pt x="1444016" y="8956298"/>
                  </a:cubicBezTo>
                  <a:cubicBezTo>
                    <a:pt x="1160136" y="8987128"/>
                    <a:pt x="931408" y="8940093"/>
                    <a:pt x="757517" y="8956298"/>
                  </a:cubicBezTo>
                  <a:cubicBezTo>
                    <a:pt x="583626" y="8972503"/>
                    <a:pt x="343638" y="8909727"/>
                    <a:pt x="0" y="8956298"/>
                  </a:cubicBezTo>
                  <a:cubicBezTo>
                    <a:pt x="-70510" y="8763206"/>
                    <a:pt x="14150" y="8525816"/>
                    <a:pt x="0" y="8269648"/>
                  </a:cubicBezTo>
                  <a:cubicBezTo>
                    <a:pt x="-14150" y="8013480"/>
                    <a:pt x="30076" y="7882816"/>
                    <a:pt x="0" y="7582999"/>
                  </a:cubicBezTo>
                  <a:cubicBezTo>
                    <a:pt x="-30076" y="7283182"/>
                    <a:pt x="8970" y="7155796"/>
                    <a:pt x="0" y="6985912"/>
                  </a:cubicBezTo>
                  <a:cubicBezTo>
                    <a:pt x="-8970" y="6816028"/>
                    <a:pt x="5060" y="6394315"/>
                    <a:pt x="0" y="6209700"/>
                  </a:cubicBezTo>
                  <a:cubicBezTo>
                    <a:pt x="-5060" y="6025085"/>
                    <a:pt x="8080" y="5769649"/>
                    <a:pt x="0" y="5433487"/>
                  </a:cubicBezTo>
                  <a:cubicBezTo>
                    <a:pt x="-8080" y="5097325"/>
                    <a:pt x="28452" y="5015224"/>
                    <a:pt x="0" y="4746838"/>
                  </a:cubicBezTo>
                  <a:cubicBezTo>
                    <a:pt x="-28452" y="4478452"/>
                    <a:pt x="77799" y="4385067"/>
                    <a:pt x="0" y="4060188"/>
                  </a:cubicBezTo>
                  <a:cubicBezTo>
                    <a:pt x="-77799" y="3735309"/>
                    <a:pt x="70288" y="3633339"/>
                    <a:pt x="0" y="3373539"/>
                  </a:cubicBezTo>
                  <a:cubicBezTo>
                    <a:pt x="-70288" y="3113739"/>
                    <a:pt x="265" y="3070486"/>
                    <a:pt x="0" y="2955578"/>
                  </a:cubicBezTo>
                  <a:cubicBezTo>
                    <a:pt x="-265" y="2840670"/>
                    <a:pt x="66975" y="2402923"/>
                    <a:pt x="0" y="2179366"/>
                  </a:cubicBezTo>
                  <a:cubicBezTo>
                    <a:pt x="-66975" y="1955809"/>
                    <a:pt x="30801" y="1735014"/>
                    <a:pt x="0" y="1582279"/>
                  </a:cubicBezTo>
                  <a:cubicBezTo>
                    <a:pt x="-30801" y="1429544"/>
                    <a:pt x="21550" y="1416918"/>
                    <a:pt x="0" y="1253882"/>
                  </a:cubicBezTo>
                  <a:cubicBezTo>
                    <a:pt x="-21550" y="1090846"/>
                    <a:pt x="49819" y="809229"/>
                    <a:pt x="0" y="656795"/>
                  </a:cubicBezTo>
                  <a:cubicBezTo>
                    <a:pt x="-49819" y="504361"/>
                    <a:pt x="75475" y="235574"/>
                    <a:pt x="0" y="0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12700" cap="flat">
              <a:solidFill>
                <a:schemeClr val="accent6">
                  <a:lumMod val="60000"/>
                  <a:lumOff val="40000"/>
                </a:schemeClr>
              </a:solidFill>
              <a:miter lim="400000"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none"/>
          </p:style>
          <p:txBody>
            <a:bodyPr wrap="square" rtlCol="0">
              <a:spAutoFit/>
            </a:bodyPr>
            <a:lstStyle/>
            <a:p>
              <a:pPr algn="ctr"/>
              <a:r>
                <a:rPr lang="de-DE" sz="5400" b="1" dirty="0">
                  <a:latin typeface="Kollektif" panose="020B0604020101010102" pitchFamily="34" charset="77"/>
                </a:rPr>
                <a:t>H</a:t>
              </a:r>
              <a:r>
                <a:rPr lang="de-DE" sz="5400" dirty="0">
                  <a:latin typeface="Kollektif" panose="020B0604020101010102" pitchFamily="34" charset="77"/>
                </a:rPr>
                <a:t>auptteil: </a:t>
              </a:r>
            </a:p>
            <a:p>
              <a:endParaRPr lang="de-DE" sz="6600" dirty="0">
                <a:latin typeface="Kollektif" panose="020B0604020101010102" pitchFamily="34" charset="77"/>
              </a:endParaRPr>
            </a:p>
            <a:p>
              <a:pPr marL="1657350" lvl="4" indent="-285750">
                <a:buClr>
                  <a:schemeClr val="accent6">
                    <a:lumMod val="20000"/>
                    <a:lumOff val="80000"/>
                  </a:schemeClr>
                </a:buClr>
                <a:buFont typeface="Symbol" pitchFamily="2" charset="2"/>
                <a:buChar char="-"/>
              </a:pPr>
              <a:r>
                <a:rPr lang="de-DE" sz="5400" b="1" dirty="0">
                  <a:latin typeface="Kollektif" panose="020B0604020101010102" pitchFamily="34" charset="77"/>
                </a:rPr>
                <a:t>Was </a:t>
              </a:r>
              <a:r>
                <a:rPr lang="de-DE" sz="5400" dirty="0">
                  <a:latin typeface="Kollektif" panose="020B0604020101010102" pitchFamily="34" charset="77"/>
                </a:rPr>
                <a:t>passiert auf den einzelnen Bildern? </a:t>
              </a:r>
            </a:p>
            <a:p>
              <a:pPr marL="285750" lvl="1" indent="-285750">
                <a:buClr>
                  <a:schemeClr val="accent6">
                    <a:lumMod val="20000"/>
                    <a:lumOff val="80000"/>
                  </a:schemeClr>
                </a:buClr>
                <a:buFont typeface="Symbol" pitchFamily="2" charset="2"/>
                <a:buChar char="-"/>
              </a:pPr>
              <a:endParaRPr lang="de-DE" sz="6600" dirty="0">
                <a:latin typeface="Kollektif" panose="020B0604020101010102" pitchFamily="34" charset="77"/>
              </a:endParaRPr>
            </a:p>
            <a:p>
              <a:pPr marL="1657350" lvl="4" indent="-285750">
                <a:buClr>
                  <a:schemeClr val="accent6">
                    <a:lumMod val="20000"/>
                    <a:lumOff val="80000"/>
                  </a:schemeClr>
                </a:buClr>
                <a:buFont typeface="Symbol" pitchFamily="2" charset="2"/>
                <a:buChar char="-"/>
              </a:pPr>
              <a:r>
                <a:rPr lang="de-DE" sz="5400" b="1" dirty="0">
                  <a:latin typeface="Kollektif" panose="020B0604020101010102" pitchFamily="34" charset="77"/>
                </a:rPr>
                <a:t>Was </a:t>
              </a:r>
              <a:r>
                <a:rPr lang="de-DE" sz="5400" dirty="0">
                  <a:latin typeface="Kollektif" panose="020B0604020101010102" pitchFamily="34" charset="77"/>
                </a:rPr>
                <a:t>ist der Höhepunkt?</a:t>
              </a:r>
            </a:p>
            <a:p>
              <a:pPr marL="285750" lvl="1" indent="-285750">
                <a:buClr>
                  <a:schemeClr val="accent6">
                    <a:lumMod val="20000"/>
                    <a:lumOff val="80000"/>
                  </a:schemeClr>
                </a:buClr>
                <a:buFont typeface="Symbol" pitchFamily="2" charset="2"/>
                <a:buChar char="-"/>
              </a:pPr>
              <a:endParaRPr lang="de-DE" sz="6600" dirty="0">
                <a:latin typeface="Kollektif" panose="020B0604020101010102" pitchFamily="34" charset="77"/>
              </a:endParaRPr>
            </a:p>
            <a:p>
              <a:pPr marL="1657350" lvl="4" indent="-285750">
                <a:buClr>
                  <a:schemeClr val="accent6">
                    <a:lumMod val="20000"/>
                    <a:lumOff val="80000"/>
                  </a:schemeClr>
                </a:buClr>
                <a:buFont typeface="Symbol" pitchFamily="2" charset="2"/>
                <a:buChar char="-"/>
              </a:pPr>
              <a:r>
                <a:rPr lang="de-DE" sz="5400" b="1" dirty="0">
                  <a:latin typeface="Kollektif" panose="020B0604020101010102" pitchFamily="34" charset="77"/>
                </a:rPr>
                <a:t>Was</a:t>
              </a:r>
              <a:r>
                <a:rPr lang="de-DE" sz="5400" dirty="0">
                  <a:latin typeface="Kollektif" panose="020B0604020101010102" pitchFamily="34" charset="77"/>
                </a:rPr>
                <a:t> sprechen oder denken die Personen?</a:t>
              </a:r>
            </a:p>
            <a:p>
              <a:endParaRPr lang="de-DE" sz="5400" dirty="0">
                <a:latin typeface="Kollektif" panose="020B0604020101010102" pitchFamily="34" charset="77"/>
              </a:endParaRPr>
            </a:p>
          </p:txBody>
        </p:sp>
        <p:pic>
          <p:nvPicPr>
            <p:cNvPr id="27" name="Picture 18" descr="Fahne, Flagge, Vektor, Weiß, Wehen">
              <a:extLst>
                <a:ext uri="{FF2B5EF4-FFF2-40B4-BE49-F238E27FC236}">
                  <a16:creationId xmlns:a16="http://schemas.microsoft.com/office/drawing/2014/main" id="{75DDCB02-5AA2-4893-8A42-1782E516FD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5519" y="11950881"/>
              <a:ext cx="1204838" cy="16234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" descr="Galerie, Bilder, Fotos">
              <a:extLst>
                <a:ext uri="{FF2B5EF4-FFF2-40B4-BE49-F238E27FC236}">
                  <a16:creationId xmlns:a16="http://schemas.microsoft.com/office/drawing/2014/main" id="{93E0CABB-260E-4F5F-AEEA-3D31D4651A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3191" y="9914011"/>
              <a:ext cx="1204839" cy="920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3" name="Grafik 5" descr="Ein Bild, das weiß, Schraubenschlüssel, Werkzeug, Design enthält.&#10;&#10;Automatisch generierte Beschreibung">
            <a:extLst>
              <a:ext uri="{FF2B5EF4-FFF2-40B4-BE49-F238E27FC236}">
                <a16:creationId xmlns:a16="http://schemas.microsoft.com/office/drawing/2014/main" id="{841676C1-4C33-4C05-ADE8-FB4A9611DF4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70000"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2082128" y="15501270"/>
            <a:ext cx="28230529" cy="4162867"/>
          </a:xfrm>
          <a:prstGeom prst="rect">
            <a:avLst/>
          </a:prstGeom>
        </p:spPr>
      </p:pic>
      <p:pic>
        <p:nvPicPr>
          <p:cNvPr id="35" name="Picture 4" descr="Rede, Blase, Gestalten, Text, Plaudern">
            <a:extLst>
              <a:ext uri="{FF2B5EF4-FFF2-40B4-BE49-F238E27FC236}">
                <a16:creationId xmlns:a16="http://schemas.microsoft.com/office/drawing/2014/main" id="{AC22DB3A-FC31-1787-553F-6EAB27D9D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384" y="14521790"/>
            <a:ext cx="1404645" cy="128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77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65</Words>
  <Application>Microsoft Macintosh PowerPoint</Application>
  <PresentationFormat>Benutzerdefiniert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Fibel Nord</vt:lpstr>
      <vt:lpstr>Kollektif</vt:lpstr>
      <vt:lpstr>Symbol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Stephens, Tanne Maurine</dc:creator>
  <cp:lastModifiedBy>Anna Klasen</cp:lastModifiedBy>
  <cp:revision>5</cp:revision>
  <dcterms:created xsi:type="dcterms:W3CDTF">2023-08-18T12:16:02Z</dcterms:created>
  <dcterms:modified xsi:type="dcterms:W3CDTF">2023-08-27T11:15:00Z</dcterms:modified>
</cp:coreProperties>
</file>