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71" r:id="rId2"/>
    <p:sldId id="572" r:id="rId3"/>
    <p:sldId id="573" r:id="rId4"/>
    <p:sldId id="574" r:id="rId5"/>
    <p:sldId id="575" r:id="rId6"/>
    <p:sldId id="576" r:id="rId7"/>
    <p:sldId id="557" r:id="rId8"/>
    <p:sldId id="570" r:id="rId9"/>
    <p:sldId id="555" r:id="rId10"/>
    <p:sldId id="565" r:id="rId11"/>
    <p:sldId id="556" r:id="rId12"/>
    <p:sldId id="566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1AF15-F454-4803-AE92-0477CF0A7D9A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F0283-34B1-4CBC-A715-EC3AB6E602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08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8AD40-8B6D-C540-BE1C-CF178F905D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81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8AD40-8B6D-C540-BE1C-CF178F905DC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03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80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80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31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36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62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2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86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84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47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14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98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8688A7-57DF-4BAE-B1E9-6428934D96C1}"/>
              </a:ext>
            </a:extLst>
          </p:cNvPr>
          <p:cNvGraphicFramePr>
            <a:graphicFrameLocks noGrp="1"/>
          </p:cNvGraphicFramePr>
          <p:nvPr/>
        </p:nvGraphicFramePr>
        <p:xfrm>
          <a:off x="337736" y="1623156"/>
          <a:ext cx="9381028" cy="5011950"/>
        </p:xfrm>
        <a:graphic>
          <a:graphicData uri="http://schemas.openxmlformats.org/drawingml/2006/table">
            <a:tbl>
              <a:tblPr firstRow="1" firstCol="1" bandRow="1"/>
              <a:tblGrid>
                <a:gridCol w="2154652">
                  <a:extLst>
                    <a:ext uri="{9D8B030D-6E8A-4147-A177-3AD203B41FA5}">
                      <a16:colId xmlns:a16="http://schemas.microsoft.com/office/drawing/2014/main" val="332448991"/>
                    </a:ext>
                  </a:extLst>
                </a:gridCol>
                <a:gridCol w="2262386">
                  <a:extLst>
                    <a:ext uri="{9D8B030D-6E8A-4147-A177-3AD203B41FA5}">
                      <a16:colId xmlns:a16="http://schemas.microsoft.com/office/drawing/2014/main" val="3559081924"/>
                    </a:ext>
                  </a:extLst>
                </a:gridCol>
                <a:gridCol w="2270649">
                  <a:extLst>
                    <a:ext uri="{9D8B030D-6E8A-4147-A177-3AD203B41FA5}">
                      <a16:colId xmlns:a16="http://schemas.microsoft.com/office/drawing/2014/main" val="3126692712"/>
                    </a:ext>
                  </a:extLst>
                </a:gridCol>
                <a:gridCol w="2693341">
                  <a:extLst>
                    <a:ext uri="{9D8B030D-6E8A-4147-A177-3AD203B41FA5}">
                      <a16:colId xmlns:a16="http://schemas.microsoft.com/office/drawing/2014/main" val="3093630718"/>
                    </a:ext>
                  </a:extLst>
                </a:gridCol>
              </a:tblGrid>
              <a:tr h="521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61266"/>
                  </a:ext>
                </a:extLst>
              </a:tr>
              <a:tr h="6241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934643"/>
                  </a:ext>
                </a:extLst>
              </a:tr>
              <a:tr h="628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98653"/>
                  </a:ext>
                </a:extLst>
              </a:tr>
              <a:tr h="626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30473"/>
                  </a:ext>
                </a:extLst>
              </a:tr>
              <a:tr h="653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136618"/>
                  </a:ext>
                </a:extLst>
              </a:tr>
              <a:tr h="195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148354"/>
                  </a:ext>
                </a:extLst>
              </a:tr>
            </a:tbl>
          </a:graphicData>
        </a:graphic>
      </p:graphicFrame>
      <p:sp>
        <p:nvSpPr>
          <p:cNvPr id="35" name="Rectangle 7">
            <a:extLst>
              <a:ext uri="{FF2B5EF4-FFF2-40B4-BE49-F238E27FC236}">
                <a16:creationId xmlns:a16="http://schemas.microsoft.com/office/drawing/2014/main" id="{81190B13-CAAB-4823-9736-34350D3549E4}"/>
              </a:ext>
            </a:extLst>
          </p:cNvPr>
          <p:cNvSpPr/>
          <p:nvPr/>
        </p:nvSpPr>
        <p:spPr bwMode="auto">
          <a:xfrm>
            <a:off x="-332953" y="591356"/>
            <a:ext cx="10231218" cy="271179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ibel Nord"/>
                <a:ea typeface="Fibel Nord"/>
                <a:cs typeface="Fibel Nord"/>
              </a:defRPr>
            </a:pPr>
            <a:endParaRPr/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9C10355A-26A3-45D9-8969-C6A2FB6E83C1}"/>
              </a:ext>
            </a:extLst>
          </p:cNvPr>
          <p:cNvSpPr txBox="1"/>
          <p:nvPr/>
        </p:nvSpPr>
        <p:spPr bwMode="auto">
          <a:xfrm>
            <a:off x="264997" y="194533"/>
            <a:ext cx="5913366" cy="430883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000" b="1">
                <a:latin typeface="Fibel Nord"/>
                <a:ea typeface="Fibel Nord"/>
                <a:cs typeface="Fibel Nord"/>
              </a:defRPr>
            </a:lvl1pPr>
          </a:lstStyle>
          <a:p>
            <a:pPr>
              <a:defRPr/>
            </a:pPr>
            <a:r>
              <a:rPr lang="de-DE" sz="2200" spc="50" dirty="0"/>
              <a:t>AB 11.2: Eine Bildergeschichte planen</a:t>
            </a:r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570EEF3A-6180-4C1A-AC4A-DC258C953BBF}"/>
              </a:ext>
            </a:extLst>
          </p:cNvPr>
          <p:cNvSpPr txBox="1"/>
          <p:nvPr/>
        </p:nvSpPr>
        <p:spPr bwMode="auto">
          <a:xfrm>
            <a:off x="6886690" y="87088"/>
            <a:ext cx="34798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u="none" strike="noStrike" cap="none" spc="50" dirty="0">
                <a:ln>
                  <a:noFill/>
                </a:ln>
                <a:solidFill>
                  <a:srgbClr val="000000"/>
                </a:solidFill>
                <a:latin typeface="Fibel Nord" panose="020B0603050302020204" pitchFamily="34" charset="0"/>
              </a:rPr>
              <a:t>Name: </a:t>
            </a:r>
            <a:r>
              <a:rPr lang="de-DE" b="0" i="0" u="none" strike="noStrike" cap="none" dirty="0">
                <a:ln>
                  <a:noFill/>
                </a:ln>
                <a:solidFill>
                  <a:srgbClr val="000000"/>
                </a:solidFill>
              </a:rPr>
              <a:t>__________________</a:t>
            </a:r>
            <a:endParaRPr sz="2400" dirty="0"/>
          </a:p>
        </p:txBody>
      </p:sp>
      <p:pic>
        <p:nvPicPr>
          <p:cNvPr id="13" name="Picture 8" descr="Herz, Liebe, Ferien, Valentinstag, Rot">
            <a:extLst>
              <a:ext uri="{FF2B5EF4-FFF2-40B4-BE49-F238E27FC236}">
                <a16:creationId xmlns:a16="http://schemas.microsoft.com/office/drawing/2014/main" id="{490B3B19-91CD-4E11-C729-1AB38A39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8" y="4172872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ede, Blase, Gestalten, Text, Plaudern">
            <a:extLst>
              <a:ext uri="{FF2B5EF4-FFF2-40B4-BE49-F238E27FC236}">
                <a16:creationId xmlns:a16="http://schemas.microsoft.com/office/drawing/2014/main" id="{8D553C0B-6D5D-6514-5BF1-46B8CE37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17" y="4158371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FE420E9D-2E24-0472-452F-3CB26AF010AD}"/>
              </a:ext>
            </a:extLst>
          </p:cNvPr>
          <p:cNvSpPr txBox="1"/>
          <p:nvPr/>
        </p:nvSpPr>
        <p:spPr>
          <a:xfrm>
            <a:off x="7513044" y="4045440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9D3B9A7-F785-F595-D1A3-D17E369ABD55}"/>
              </a:ext>
            </a:extLst>
          </p:cNvPr>
          <p:cNvSpPr txBox="1"/>
          <p:nvPr/>
        </p:nvSpPr>
        <p:spPr>
          <a:xfrm>
            <a:off x="5318097" y="4069900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27" name="Picture 4" descr="Fußabdrücke, Zehen, Fuß, Silhouette">
            <a:extLst>
              <a:ext uri="{FF2B5EF4-FFF2-40B4-BE49-F238E27FC236}">
                <a16:creationId xmlns:a16="http://schemas.microsoft.com/office/drawing/2014/main" id="{B55A82D0-4AF1-0347-2CF3-29FDD2B0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589258" y="4108913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CEE0C28-878B-6609-F1A9-7DCEC9F7C174}"/>
              </a:ext>
            </a:extLst>
          </p:cNvPr>
          <p:cNvSpPr txBox="1"/>
          <p:nvPr/>
        </p:nvSpPr>
        <p:spPr>
          <a:xfrm>
            <a:off x="3045587" y="4175421"/>
            <a:ext cx="150935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30" name="Picture 6" descr="Person, Einzeln, Allein, Icon">
            <a:extLst>
              <a:ext uri="{FF2B5EF4-FFF2-40B4-BE49-F238E27FC236}">
                <a16:creationId xmlns:a16="http://schemas.microsoft.com/office/drawing/2014/main" id="{40640269-EE79-63E1-7E54-65639A61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3532968"/>
            <a:ext cx="315796" cy="3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Standort, Position, Stelle">
            <a:extLst>
              <a:ext uri="{FF2B5EF4-FFF2-40B4-BE49-F238E27FC236}">
                <a16:creationId xmlns:a16="http://schemas.microsoft.com/office/drawing/2014/main" id="{B8C6632F-111D-9BE9-C860-A0BEEB69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2869452"/>
            <a:ext cx="315796" cy="42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F91DAF2B-FA39-CDEF-7973-B0E1286A3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2273681"/>
            <a:ext cx="324506" cy="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94589F23-6EF6-A411-6B84-A039F929EF1D}"/>
              </a:ext>
            </a:extLst>
          </p:cNvPr>
          <p:cNvSpPr txBox="1"/>
          <p:nvPr/>
        </p:nvSpPr>
        <p:spPr>
          <a:xfrm>
            <a:off x="819251" y="1591147"/>
            <a:ext cx="157407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heißt die Geschichte?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5C3E4A7-7C61-BB18-7B43-6D1E493709AF}"/>
              </a:ext>
            </a:extLst>
          </p:cNvPr>
          <p:cNvSpPr txBox="1"/>
          <p:nvPr/>
        </p:nvSpPr>
        <p:spPr>
          <a:xfrm>
            <a:off x="829613" y="2159914"/>
            <a:ext cx="155334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Wann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spielt die Geschichte?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7FFD3C1-60AB-5D2B-5F38-FE687AB74FB6}"/>
              </a:ext>
            </a:extLst>
          </p:cNvPr>
          <p:cNvSpPr txBox="1"/>
          <p:nvPr/>
        </p:nvSpPr>
        <p:spPr>
          <a:xfrm>
            <a:off x="851218" y="2783973"/>
            <a:ext cx="155334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Wo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spielt die Geschichte?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7908396-88EB-8B5A-6998-C4F98604F775}"/>
              </a:ext>
            </a:extLst>
          </p:cNvPr>
          <p:cNvSpPr txBox="1"/>
          <p:nvPr/>
        </p:nvSpPr>
        <p:spPr>
          <a:xfrm>
            <a:off x="851218" y="3391512"/>
            <a:ext cx="180383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Wer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kommt vor in der Geschichte?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9D74305-3431-1AFF-6CED-8FCA5318DAE3}"/>
              </a:ext>
            </a:extLst>
          </p:cNvPr>
          <p:cNvSpPr txBox="1"/>
          <p:nvPr/>
        </p:nvSpPr>
        <p:spPr>
          <a:xfrm>
            <a:off x="867948" y="4181379"/>
            <a:ext cx="153661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71824026-6A79-9131-2D37-E7AEE1A1520D}"/>
              </a:ext>
            </a:extLst>
          </p:cNvPr>
          <p:cNvSpPr txBox="1"/>
          <p:nvPr/>
        </p:nvSpPr>
        <p:spPr bwMode="auto">
          <a:xfrm>
            <a:off x="933256" y="818258"/>
            <a:ext cx="6956710" cy="768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>
            <a:lvl1pPr>
              <a:defRPr>
                <a:latin typeface="Fibel Nord"/>
                <a:ea typeface="Fibel Nord"/>
                <a:cs typeface="Fibel Nord"/>
              </a:defRPr>
            </a:lvl1pPr>
          </a:lstStyle>
          <a:p>
            <a:pPr>
              <a:defRPr/>
            </a:pPr>
            <a:r>
              <a:rPr lang="de-DE" spc="50" dirty="0"/>
              <a:t>Plane deine Bildergeschichte, indem du die W-Fragen beantwortest. Notiere deine Antworten in Stichpunkten.</a:t>
            </a: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6C5B11C3-D7FF-D5FF-EF15-F2F6EE2B2536}"/>
              </a:ext>
            </a:extLst>
          </p:cNvPr>
          <p:cNvSpPr/>
          <p:nvPr/>
        </p:nvSpPr>
        <p:spPr bwMode="auto">
          <a:xfrm>
            <a:off x="390068" y="885186"/>
            <a:ext cx="431900" cy="425993"/>
          </a:xfrm>
          <a:custGeom>
            <a:avLst/>
            <a:gdLst>
              <a:gd name="connsiteX0" fmla="*/ 0 w 431900"/>
              <a:gd name="connsiteY0" fmla="*/ 212997 h 425993"/>
              <a:gd name="connsiteX1" fmla="*/ 215950 w 431900"/>
              <a:gd name="connsiteY1" fmla="*/ 0 h 425993"/>
              <a:gd name="connsiteX2" fmla="*/ 431900 w 431900"/>
              <a:gd name="connsiteY2" fmla="*/ 212997 h 425993"/>
              <a:gd name="connsiteX3" fmla="*/ 215950 w 431900"/>
              <a:gd name="connsiteY3" fmla="*/ 425994 h 425993"/>
              <a:gd name="connsiteX4" fmla="*/ 0 w 431900"/>
              <a:gd name="connsiteY4" fmla="*/ 212997 h 42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00" h="425993" fill="none" extrusionOk="0">
                <a:moveTo>
                  <a:pt x="0" y="212997"/>
                </a:moveTo>
                <a:cubicBezTo>
                  <a:pt x="-13088" y="110241"/>
                  <a:pt x="96812" y="-25681"/>
                  <a:pt x="215950" y="0"/>
                </a:cubicBezTo>
                <a:cubicBezTo>
                  <a:pt x="323106" y="5909"/>
                  <a:pt x="430138" y="78168"/>
                  <a:pt x="431900" y="212997"/>
                </a:cubicBezTo>
                <a:cubicBezTo>
                  <a:pt x="436348" y="359021"/>
                  <a:pt x="319159" y="441065"/>
                  <a:pt x="215950" y="425994"/>
                </a:cubicBezTo>
                <a:cubicBezTo>
                  <a:pt x="94469" y="398822"/>
                  <a:pt x="-23258" y="336620"/>
                  <a:pt x="0" y="212997"/>
                </a:cubicBezTo>
                <a:close/>
              </a:path>
              <a:path w="431900" h="425993" stroke="0" extrusionOk="0">
                <a:moveTo>
                  <a:pt x="0" y="212997"/>
                </a:moveTo>
                <a:cubicBezTo>
                  <a:pt x="-13879" y="86907"/>
                  <a:pt x="86174" y="19403"/>
                  <a:pt x="215950" y="0"/>
                </a:cubicBezTo>
                <a:cubicBezTo>
                  <a:pt x="329144" y="-3086"/>
                  <a:pt x="428471" y="83068"/>
                  <a:pt x="431900" y="212997"/>
                </a:cubicBezTo>
                <a:cubicBezTo>
                  <a:pt x="438395" y="358417"/>
                  <a:pt x="335921" y="437735"/>
                  <a:pt x="215950" y="425994"/>
                </a:cubicBezTo>
                <a:cubicBezTo>
                  <a:pt x="108710" y="436748"/>
                  <a:pt x="18460" y="340930"/>
                  <a:pt x="0" y="21299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3519744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dirty="0"/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CD88B1DE-9E15-F3BB-20B7-E5876867C3B8}"/>
              </a:ext>
            </a:extLst>
          </p:cNvPr>
          <p:cNvSpPr txBox="1"/>
          <p:nvPr/>
        </p:nvSpPr>
        <p:spPr bwMode="auto">
          <a:xfrm>
            <a:off x="514803" y="875730"/>
            <a:ext cx="182430" cy="4448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1</a:t>
            </a:r>
            <a:endParaRPr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19915A5-A278-4B6B-B365-B88DC1E9C2A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68153" r="5339" b="17246"/>
          <a:stretch/>
        </p:blipFill>
        <p:spPr bwMode="auto">
          <a:xfrm>
            <a:off x="2527200" y="4943865"/>
            <a:ext cx="2184136" cy="16507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E0EA52A-9AB6-4F11-BE8C-14A2004BF8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68153" r="5339" b="17246"/>
          <a:stretch/>
        </p:blipFill>
        <p:spPr bwMode="auto">
          <a:xfrm>
            <a:off x="4799282" y="4943864"/>
            <a:ext cx="2184136" cy="16507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EC9D400-F6D1-4089-894B-3807B8D91A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68153" r="5339" b="17246"/>
          <a:stretch/>
        </p:blipFill>
        <p:spPr bwMode="auto">
          <a:xfrm>
            <a:off x="7038998" y="4945084"/>
            <a:ext cx="2633768" cy="165079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EBAC8AE-3CC6-436D-9C6C-16291AA9A687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187</a:t>
            </a:r>
          </a:p>
        </p:txBody>
      </p:sp>
      <p:pic>
        <p:nvPicPr>
          <p:cNvPr id="43" name="Grafik 2">
            <a:extLst>
              <a:ext uri="{FF2B5EF4-FFF2-40B4-BE49-F238E27FC236}">
                <a16:creationId xmlns:a16="http://schemas.microsoft.com/office/drawing/2014/main" id="{6E7DD986-DED6-49EF-8AD5-59F8EDAB07B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66" t="3064" r="52618" b="52877"/>
          <a:stretch/>
        </p:blipFill>
        <p:spPr bwMode="auto">
          <a:xfrm>
            <a:off x="422574" y="4869119"/>
            <a:ext cx="1999411" cy="1461185"/>
          </a:xfrm>
          <a:prstGeom prst="rect">
            <a:avLst/>
          </a:prstGeom>
        </p:spPr>
      </p:pic>
      <p:pic>
        <p:nvPicPr>
          <p:cNvPr id="41" name="Picture 4" descr="Icon, Symbol, Stift, Bleistift, Design">
            <a:extLst>
              <a:ext uri="{FF2B5EF4-FFF2-40B4-BE49-F238E27FC236}">
                <a16:creationId xmlns:a16="http://schemas.microsoft.com/office/drawing/2014/main" id="{0C4ACAF3-E8B2-49A3-9BD4-17933D446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675264" y="876932"/>
            <a:ext cx="594960" cy="59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29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99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C63BBF61-00D9-44C8-8D42-0D5B58A14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59373"/>
              </p:ext>
            </p:extLst>
          </p:nvPr>
        </p:nvGraphicFramePr>
        <p:xfrm>
          <a:off x="360347" y="349592"/>
          <a:ext cx="9375836" cy="6260473"/>
        </p:xfrm>
        <a:graphic>
          <a:graphicData uri="http://schemas.openxmlformats.org/drawingml/2006/table">
            <a:tbl>
              <a:tblPr firstRow="1" firstCol="1" bandRow="1"/>
              <a:tblGrid>
                <a:gridCol w="2149025">
                  <a:extLst>
                    <a:ext uri="{9D8B030D-6E8A-4147-A177-3AD203B41FA5}">
                      <a16:colId xmlns:a16="http://schemas.microsoft.com/office/drawing/2014/main" val="3760768137"/>
                    </a:ext>
                  </a:extLst>
                </a:gridCol>
                <a:gridCol w="2266749">
                  <a:extLst>
                    <a:ext uri="{9D8B030D-6E8A-4147-A177-3AD203B41FA5}">
                      <a16:colId xmlns:a16="http://schemas.microsoft.com/office/drawing/2014/main" val="1284979987"/>
                    </a:ext>
                  </a:extLst>
                </a:gridCol>
                <a:gridCol w="2266750">
                  <a:extLst>
                    <a:ext uri="{9D8B030D-6E8A-4147-A177-3AD203B41FA5}">
                      <a16:colId xmlns:a16="http://schemas.microsoft.com/office/drawing/2014/main" val="438141926"/>
                    </a:ext>
                  </a:extLst>
                </a:gridCol>
                <a:gridCol w="2693312">
                  <a:extLst>
                    <a:ext uri="{9D8B030D-6E8A-4147-A177-3AD203B41FA5}">
                      <a16:colId xmlns:a16="http://schemas.microsoft.com/office/drawing/2014/main" val="549620878"/>
                    </a:ext>
                  </a:extLst>
                </a:gridCol>
              </a:tblGrid>
              <a:tr h="573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46467"/>
                  </a:ext>
                </a:extLst>
              </a:tr>
              <a:tr h="307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733325"/>
                  </a:ext>
                </a:extLst>
              </a:tr>
              <a:tr h="1360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089045"/>
                  </a:ext>
                </a:extLst>
              </a:tr>
              <a:tr h="1254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935988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F14B2C-AC5C-1F83-D5B0-50C8AFF5749D}"/>
              </a:ext>
            </a:extLst>
          </p:cNvPr>
          <p:cNvSpPr txBox="1"/>
          <p:nvPr/>
        </p:nvSpPr>
        <p:spPr>
          <a:xfrm>
            <a:off x="1041229" y="469922"/>
            <a:ext cx="110325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Fußabdrücke, Zehen, Fuß, Silhouette">
            <a:extLst>
              <a:ext uri="{FF2B5EF4-FFF2-40B4-BE49-F238E27FC236}">
                <a16:creationId xmlns:a16="http://schemas.microsoft.com/office/drawing/2014/main" id="{E6B4DF07-0860-6DAB-39A2-08BEDA2A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651361" y="403414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CB78CA1-CDC9-CA36-62DC-A4F0EB514FD5}"/>
              </a:ext>
            </a:extLst>
          </p:cNvPr>
          <p:cNvSpPr txBox="1"/>
          <p:nvPr/>
        </p:nvSpPr>
        <p:spPr>
          <a:xfrm>
            <a:off x="3107690" y="469922"/>
            <a:ext cx="534177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8" name="Picture 8" descr="Herz, Liebe, Ferien, Valentinstag, Rot">
            <a:extLst>
              <a:ext uri="{FF2B5EF4-FFF2-40B4-BE49-F238E27FC236}">
                <a16:creationId xmlns:a16="http://schemas.microsoft.com/office/drawing/2014/main" id="{F5EBB2E7-9FDB-8E68-083B-6D82661A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20" y="448308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B0512EF-5BB1-49BD-80C4-1341025101F9}"/>
              </a:ext>
            </a:extLst>
          </p:cNvPr>
          <p:cNvSpPr txBox="1"/>
          <p:nvPr/>
        </p:nvSpPr>
        <p:spPr>
          <a:xfrm>
            <a:off x="5484229" y="345336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11" name="Picture 4" descr="Rede, Blase, Gestalten, Text, Plaudern">
            <a:extLst>
              <a:ext uri="{FF2B5EF4-FFF2-40B4-BE49-F238E27FC236}">
                <a16:creationId xmlns:a16="http://schemas.microsoft.com/office/drawing/2014/main" id="{5DF1182A-748C-8090-8AFE-3127D267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22" y="454493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7142C7F-CCC0-257C-5DE7-3B5767E8B2A6}"/>
              </a:ext>
            </a:extLst>
          </p:cNvPr>
          <p:cNvSpPr txBox="1"/>
          <p:nvPr/>
        </p:nvSpPr>
        <p:spPr>
          <a:xfrm>
            <a:off x="7603649" y="341562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1EC98FD-2AD5-A95D-3727-55B77381F793}"/>
              </a:ext>
            </a:extLst>
          </p:cNvPr>
          <p:cNvSpPr txBox="1"/>
          <p:nvPr/>
        </p:nvSpPr>
        <p:spPr>
          <a:xfrm>
            <a:off x="1056744" y="4327740"/>
            <a:ext cx="1363125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ist der Höhepunkt?</a:t>
            </a:r>
            <a:endParaRPr lang="de-DE" sz="1100" dirty="0">
              <a:effectLst/>
              <a:latin typeface="Fibel Nor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D1E1FCF-17E4-2EA4-4C6E-A7AD09FD05FD}"/>
              </a:ext>
            </a:extLst>
          </p:cNvPr>
          <p:cNvSpPr txBox="1"/>
          <p:nvPr/>
        </p:nvSpPr>
        <p:spPr>
          <a:xfrm>
            <a:off x="1090811" y="5636429"/>
            <a:ext cx="154633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endet die Geschichte?</a:t>
            </a:r>
            <a:endParaRPr lang="de-DE" sz="1100" dirty="0">
              <a:effectLst/>
              <a:latin typeface="Fibel Nor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16" descr="Checker Flags, Rennflaggen, Flaggen">
            <a:extLst>
              <a:ext uri="{FF2B5EF4-FFF2-40B4-BE49-F238E27FC236}">
                <a16:creationId xmlns:a16="http://schemas.microsoft.com/office/drawing/2014/main" id="{CE5C9503-35F7-8808-7C0D-2FBD8C69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8" y="5764449"/>
            <a:ext cx="696545" cy="3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Fahne, Flagge, Vektor, Weiß, Wehen">
            <a:extLst>
              <a:ext uri="{FF2B5EF4-FFF2-40B4-BE49-F238E27FC236}">
                <a16:creationId xmlns:a16="http://schemas.microsoft.com/office/drawing/2014/main" id="{902C0B78-E17B-41A2-2753-239BD131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2" y="4414048"/>
            <a:ext cx="386826" cy="5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25B963-8ACF-4EA1-B2BE-37A205A751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2" r="5237" b="67710"/>
          <a:stretch/>
        </p:blipFill>
        <p:spPr bwMode="auto">
          <a:xfrm>
            <a:off x="2534423" y="1239213"/>
            <a:ext cx="2195675" cy="26709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D74267-E6C9-46CB-828A-11DD0446A4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2" r="5237" b="67710"/>
          <a:stretch/>
        </p:blipFill>
        <p:spPr bwMode="auto">
          <a:xfrm>
            <a:off x="4801504" y="1239213"/>
            <a:ext cx="2195675" cy="26709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AADF15-6845-481A-AA7F-81909A3B29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4" r="5237" b="67647"/>
          <a:stretch/>
        </p:blipFill>
        <p:spPr bwMode="auto">
          <a:xfrm>
            <a:off x="7097240" y="1231087"/>
            <a:ext cx="2584521" cy="26790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E4F329-DC76-42BA-AE39-1E13A85AB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80255"/>
          <a:stretch/>
        </p:blipFill>
        <p:spPr bwMode="auto">
          <a:xfrm>
            <a:off x="2581148" y="4269991"/>
            <a:ext cx="7094078" cy="10003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20976F-A2DB-4C0E-AEF9-D80D921DDD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80255"/>
          <a:stretch/>
        </p:blipFill>
        <p:spPr bwMode="auto">
          <a:xfrm>
            <a:off x="2568087" y="5585769"/>
            <a:ext cx="7094078" cy="10003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77B028-F958-4C33-9938-BA9CEFC6F486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197</a:t>
            </a:r>
          </a:p>
        </p:txBody>
      </p:sp>
      <p:pic>
        <p:nvPicPr>
          <p:cNvPr id="29" name="Grafik 2">
            <a:extLst>
              <a:ext uri="{FF2B5EF4-FFF2-40B4-BE49-F238E27FC236}">
                <a16:creationId xmlns:a16="http://schemas.microsoft.com/office/drawing/2014/main" id="{DE2E8745-6457-40D1-B26D-638A9ECD0F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66" t="2984" r="52777" b="53753"/>
          <a:stretch/>
        </p:blipFill>
        <p:spPr bwMode="auto">
          <a:xfrm>
            <a:off x="423471" y="991003"/>
            <a:ext cx="2017568" cy="1452949"/>
          </a:xfrm>
          <a:prstGeom prst="rect">
            <a:avLst/>
          </a:prstGeom>
        </p:spPr>
      </p:pic>
      <p:pic>
        <p:nvPicPr>
          <p:cNvPr id="30" name="Grafik 3">
            <a:extLst>
              <a:ext uri="{FF2B5EF4-FFF2-40B4-BE49-F238E27FC236}">
                <a16:creationId xmlns:a16="http://schemas.microsoft.com/office/drawing/2014/main" id="{2C7293A3-F81D-437E-8AC5-34CFF14315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878" t="3126" r="2385" b="53829"/>
          <a:stretch/>
        </p:blipFill>
        <p:spPr bwMode="auto">
          <a:xfrm>
            <a:off x="406053" y="2549033"/>
            <a:ext cx="2047728" cy="14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6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78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23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C63BBF61-00D9-44C8-8D42-0D5B58A14F18}"/>
              </a:ext>
            </a:extLst>
          </p:cNvPr>
          <p:cNvGraphicFramePr>
            <a:graphicFrameLocks noGrp="1"/>
          </p:cNvGraphicFramePr>
          <p:nvPr/>
        </p:nvGraphicFramePr>
        <p:xfrm>
          <a:off x="360347" y="349592"/>
          <a:ext cx="9375836" cy="6237475"/>
        </p:xfrm>
        <a:graphic>
          <a:graphicData uri="http://schemas.openxmlformats.org/drawingml/2006/table">
            <a:tbl>
              <a:tblPr firstRow="1" firstCol="1" bandRow="1"/>
              <a:tblGrid>
                <a:gridCol w="2149025">
                  <a:extLst>
                    <a:ext uri="{9D8B030D-6E8A-4147-A177-3AD203B41FA5}">
                      <a16:colId xmlns:a16="http://schemas.microsoft.com/office/drawing/2014/main" val="3760768137"/>
                    </a:ext>
                  </a:extLst>
                </a:gridCol>
                <a:gridCol w="2266749">
                  <a:extLst>
                    <a:ext uri="{9D8B030D-6E8A-4147-A177-3AD203B41FA5}">
                      <a16:colId xmlns:a16="http://schemas.microsoft.com/office/drawing/2014/main" val="1284979987"/>
                    </a:ext>
                  </a:extLst>
                </a:gridCol>
                <a:gridCol w="2266750">
                  <a:extLst>
                    <a:ext uri="{9D8B030D-6E8A-4147-A177-3AD203B41FA5}">
                      <a16:colId xmlns:a16="http://schemas.microsoft.com/office/drawing/2014/main" val="438141926"/>
                    </a:ext>
                  </a:extLst>
                </a:gridCol>
                <a:gridCol w="2693312">
                  <a:extLst>
                    <a:ext uri="{9D8B030D-6E8A-4147-A177-3AD203B41FA5}">
                      <a16:colId xmlns:a16="http://schemas.microsoft.com/office/drawing/2014/main" val="549620878"/>
                    </a:ext>
                  </a:extLst>
                </a:gridCol>
              </a:tblGrid>
              <a:tr h="601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46467"/>
                  </a:ext>
                </a:extLst>
              </a:tr>
              <a:tr h="5636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733325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F14B2C-AC5C-1F83-D5B0-50C8AFF5749D}"/>
              </a:ext>
            </a:extLst>
          </p:cNvPr>
          <p:cNvSpPr txBox="1"/>
          <p:nvPr/>
        </p:nvSpPr>
        <p:spPr>
          <a:xfrm>
            <a:off x="1041229" y="469922"/>
            <a:ext cx="110325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Fußabdrücke, Zehen, Fuß, Silhouette">
            <a:extLst>
              <a:ext uri="{FF2B5EF4-FFF2-40B4-BE49-F238E27FC236}">
                <a16:creationId xmlns:a16="http://schemas.microsoft.com/office/drawing/2014/main" id="{E6B4DF07-0860-6DAB-39A2-08BEDA2A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651361" y="403414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CB78CA1-CDC9-CA36-62DC-A4F0EB514FD5}"/>
              </a:ext>
            </a:extLst>
          </p:cNvPr>
          <p:cNvSpPr txBox="1"/>
          <p:nvPr/>
        </p:nvSpPr>
        <p:spPr>
          <a:xfrm>
            <a:off x="3107690" y="469922"/>
            <a:ext cx="534177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8" name="Picture 8" descr="Herz, Liebe, Ferien, Valentinstag, Rot">
            <a:extLst>
              <a:ext uri="{FF2B5EF4-FFF2-40B4-BE49-F238E27FC236}">
                <a16:creationId xmlns:a16="http://schemas.microsoft.com/office/drawing/2014/main" id="{F5EBB2E7-9FDB-8E68-083B-6D82661A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46" y="448308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B0512EF-5BB1-49BD-80C4-1341025101F9}"/>
              </a:ext>
            </a:extLst>
          </p:cNvPr>
          <p:cNvSpPr txBox="1"/>
          <p:nvPr/>
        </p:nvSpPr>
        <p:spPr>
          <a:xfrm>
            <a:off x="5510355" y="345336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11" name="Picture 4" descr="Rede, Blase, Gestalten, Text, Plaudern">
            <a:extLst>
              <a:ext uri="{FF2B5EF4-FFF2-40B4-BE49-F238E27FC236}">
                <a16:creationId xmlns:a16="http://schemas.microsoft.com/office/drawing/2014/main" id="{5DF1182A-748C-8090-8AFE-3127D267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45" y="454493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7142C7F-CCC0-257C-5DE7-3B5767E8B2A6}"/>
              </a:ext>
            </a:extLst>
          </p:cNvPr>
          <p:cNvSpPr txBox="1"/>
          <p:nvPr/>
        </p:nvSpPr>
        <p:spPr>
          <a:xfrm>
            <a:off x="7629772" y="341562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0E1057-89D3-4AC3-9F67-E41E99B002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17246"/>
          <a:stretch/>
        </p:blipFill>
        <p:spPr bwMode="auto">
          <a:xfrm>
            <a:off x="7073834" y="1210489"/>
            <a:ext cx="2633768" cy="53418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F3D64F-5882-4FA3-A4DA-99AEAADD3A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17246"/>
          <a:stretch/>
        </p:blipFill>
        <p:spPr bwMode="auto">
          <a:xfrm>
            <a:off x="4824548" y="1210489"/>
            <a:ext cx="2187266" cy="5341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6A6870-E2BF-4B60-8AF8-547508D49C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17246"/>
          <a:stretch/>
        </p:blipFill>
        <p:spPr bwMode="auto">
          <a:xfrm>
            <a:off x="2529133" y="1206616"/>
            <a:ext cx="2187266" cy="53418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1BFFA4-0184-480B-A663-4CAFAAD12FCD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189</a:t>
            </a:r>
          </a:p>
        </p:txBody>
      </p:sp>
      <p:pic>
        <p:nvPicPr>
          <p:cNvPr id="24" name="Grafik 1">
            <a:extLst>
              <a:ext uri="{FF2B5EF4-FFF2-40B4-BE49-F238E27FC236}">
                <a16:creationId xmlns:a16="http://schemas.microsoft.com/office/drawing/2014/main" id="{E6AEDBC6-DB7B-4FB6-8795-D00E8A0FC8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482" t="2491" r="2219" b="53501"/>
          <a:stretch/>
        </p:blipFill>
        <p:spPr bwMode="auto">
          <a:xfrm>
            <a:off x="396218" y="991003"/>
            <a:ext cx="2063776" cy="1503719"/>
          </a:xfrm>
          <a:prstGeom prst="rect">
            <a:avLst/>
          </a:prstGeom>
        </p:spPr>
      </p:pic>
      <p:pic>
        <p:nvPicPr>
          <p:cNvPr id="25" name="Grafik 8">
            <a:extLst>
              <a:ext uri="{FF2B5EF4-FFF2-40B4-BE49-F238E27FC236}">
                <a16:creationId xmlns:a16="http://schemas.microsoft.com/office/drawing/2014/main" id="{62A08C56-50C8-4D69-86AE-B182646BFB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" t="48969" r="52402" b="3206"/>
          <a:stretch/>
        </p:blipFill>
        <p:spPr bwMode="auto">
          <a:xfrm>
            <a:off x="396218" y="2854422"/>
            <a:ext cx="2063776" cy="1628091"/>
          </a:xfrm>
          <a:prstGeom prst="rect">
            <a:avLst/>
          </a:prstGeom>
        </p:spPr>
      </p:pic>
      <p:pic>
        <p:nvPicPr>
          <p:cNvPr id="26" name="Grafik 12">
            <a:extLst>
              <a:ext uri="{FF2B5EF4-FFF2-40B4-BE49-F238E27FC236}">
                <a16:creationId xmlns:a16="http://schemas.microsoft.com/office/drawing/2014/main" id="{500D6D4F-BCC7-4C75-A242-2C27C5DDB5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592" t="49468" r="2446" b="2707"/>
          <a:stretch/>
        </p:blipFill>
        <p:spPr bwMode="auto">
          <a:xfrm>
            <a:off x="396218" y="4862025"/>
            <a:ext cx="2063775" cy="164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9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96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C63BBF61-00D9-44C8-8D42-0D5B58A14F18}"/>
              </a:ext>
            </a:extLst>
          </p:cNvPr>
          <p:cNvGraphicFramePr>
            <a:graphicFrameLocks noGrp="1"/>
          </p:cNvGraphicFramePr>
          <p:nvPr/>
        </p:nvGraphicFramePr>
        <p:xfrm>
          <a:off x="360347" y="349592"/>
          <a:ext cx="9375836" cy="6347299"/>
        </p:xfrm>
        <a:graphic>
          <a:graphicData uri="http://schemas.openxmlformats.org/drawingml/2006/table">
            <a:tbl>
              <a:tblPr firstRow="1" firstCol="1" bandRow="1"/>
              <a:tblGrid>
                <a:gridCol w="2149025">
                  <a:extLst>
                    <a:ext uri="{9D8B030D-6E8A-4147-A177-3AD203B41FA5}">
                      <a16:colId xmlns:a16="http://schemas.microsoft.com/office/drawing/2014/main" val="3760768137"/>
                    </a:ext>
                  </a:extLst>
                </a:gridCol>
                <a:gridCol w="2266749">
                  <a:extLst>
                    <a:ext uri="{9D8B030D-6E8A-4147-A177-3AD203B41FA5}">
                      <a16:colId xmlns:a16="http://schemas.microsoft.com/office/drawing/2014/main" val="1284979987"/>
                    </a:ext>
                  </a:extLst>
                </a:gridCol>
                <a:gridCol w="2266750">
                  <a:extLst>
                    <a:ext uri="{9D8B030D-6E8A-4147-A177-3AD203B41FA5}">
                      <a16:colId xmlns:a16="http://schemas.microsoft.com/office/drawing/2014/main" val="438141926"/>
                    </a:ext>
                  </a:extLst>
                </a:gridCol>
                <a:gridCol w="2693312">
                  <a:extLst>
                    <a:ext uri="{9D8B030D-6E8A-4147-A177-3AD203B41FA5}">
                      <a16:colId xmlns:a16="http://schemas.microsoft.com/office/drawing/2014/main" val="549620878"/>
                    </a:ext>
                  </a:extLst>
                </a:gridCol>
              </a:tblGrid>
              <a:tr h="581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46467"/>
                  </a:ext>
                </a:extLst>
              </a:tr>
              <a:tr h="3114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733325"/>
                  </a:ext>
                </a:extLst>
              </a:tr>
              <a:tr h="1379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089045"/>
                  </a:ext>
                </a:extLst>
              </a:tr>
              <a:tr h="1271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935988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F14B2C-AC5C-1F83-D5B0-50C8AFF5749D}"/>
              </a:ext>
            </a:extLst>
          </p:cNvPr>
          <p:cNvSpPr txBox="1"/>
          <p:nvPr/>
        </p:nvSpPr>
        <p:spPr>
          <a:xfrm>
            <a:off x="1041229" y="469922"/>
            <a:ext cx="110325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Fußabdrücke, Zehen, Fuß, Silhouette">
            <a:extLst>
              <a:ext uri="{FF2B5EF4-FFF2-40B4-BE49-F238E27FC236}">
                <a16:creationId xmlns:a16="http://schemas.microsoft.com/office/drawing/2014/main" id="{E6B4DF07-0860-6DAB-39A2-08BEDA2A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651361" y="403414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CB78CA1-CDC9-CA36-62DC-A4F0EB514FD5}"/>
              </a:ext>
            </a:extLst>
          </p:cNvPr>
          <p:cNvSpPr txBox="1"/>
          <p:nvPr/>
        </p:nvSpPr>
        <p:spPr>
          <a:xfrm>
            <a:off x="3107690" y="469922"/>
            <a:ext cx="534177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8" name="Picture 8" descr="Herz, Liebe, Ferien, Valentinstag, Rot">
            <a:extLst>
              <a:ext uri="{FF2B5EF4-FFF2-40B4-BE49-F238E27FC236}">
                <a16:creationId xmlns:a16="http://schemas.microsoft.com/office/drawing/2014/main" id="{F5EBB2E7-9FDB-8E68-083B-6D82661A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20" y="448308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B0512EF-5BB1-49BD-80C4-1341025101F9}"/>
              </a:ext>
            </a:extLst>
          </p:cNvPr>
          <p:cNvSpPr txBox="1"/>
          <p:nvPr/>
        </p:nvSpPr>
        <p:spPr>
          <a:xfrm>
            <a:off x="5484229" y="345336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11" name="Picture 4" descr="Rede, Blase, Gestalten, Text, Plaudern">
            <a:extLst>
              <a:ext uri="{FF2B5EF4-FFF2-40B4-BE49-F238E27FC236}">
                <a16:creationId xmlns:a16="http://schemas.microsoft.com/office/drawing/2014/main" id="{5DF1182A-748C-8090-8AFE-3127D267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22" y="454493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7142C7F-CCC0-257C-5DE7-3B5767E8B2A6}"/>
              </a:ext>
            </a:extLst>
          </p:cNvPr>
          <p:cNvSpPr txBox="1"/>
          <p:nvPr/>
        </p:nvSpPr>
        <p:spPr>
          <a:xfrm>
            <a:off x="7603649" y="341562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1EC98FD-2AD5-A95D-3727-55B77381F793}"/>
              </a:ext>
            </a:extLst>
          </p:cNvPr>
          <p:cNvSpPr txBox="1"/>
          <p:nvPr/>
        </p:nvSpPr>
        <p:spPr>
          <a:xfrm>
            <a:off x="1056744" y="4327740"/>
            <a:ext cx="1363125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ist der Höhepunkt?</a:t>
            </a:r>
            <a:endParaRPr lang="de-DE" sz="1100" dirty="0">
              <a:effectLst/>
              <a:latin typeface="Fibel Nor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D1E1FCF-17E4-2EA4-4C6E-A7AD09FD05FD}"/>
              </a:ext>
            </a:extLst>
          </p:cNvPr>
          <p:cNvSpPr txBox="1"/>
          <p:nvPr/>
        </p:nvSpPr>
        <p:spPr>
          <a:xfrm>
            <a:off x="1090811" y="5636429"/>
            <a:ext cx="154633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endet die Geschichte?</a:t>
            </a:r>
            <a:endParaRPr lang="de-DE" sz="1100" dirty="0">
              <a:effectLst/>
              <a:latin typeface="Fibel Nor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16" descr="Checker Flags, Rennflaggen, Flaggen">
            <a:extLst>
              <a:ext uri="{FF2B5EF4-FFF2-40B4-BE49-F238E27FC236}">
                <a16:creationId xmlns:a16="http://schemas.microsoft.com/office/drawing/2014/main" id="{CE5C9503-35F7-8808-7C0D-2FBD8C69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8" y="5764449"/>
            <a:ext cx="696545" cy="3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Fahne, Flagge, Vektor, Weiß, Wehen">
            <a:extLst>
              <a:ext uri="{FF2B5EF4-FFF2-40B4-BE49-F238E27FC236}">
                <a16:creationId xmlns:a16="http://schemas.microsoft.com/office/drawing/2014/main" id="{902C0B78-E17B-41A2-2753-239BD131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2" y="4414048"/>
            <a:ext cx="386826" cy="5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179E65-5EAD-4D43-BB2C-605E6F4A2C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40693"/>
          <a:stretch/>
        </p:blipFill>
        <p:spPr bwMode="auto">
          <a:xfrm>
            <a:off x="7073834" y="1210490"/>
            <a:ext cx="2633768" cy="269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F927F7-1E0F-46E9-98D8-08E4B6B30E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40693"/>
          <a:stretch/>
        </p:blipFill>
        <p:spPr bwMode="auto">
          <a:xfrm>
            <a:off x="4824548" y="1210490"/>
            <a:ext cx="2187266" cy="269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65950F-292D-4A90-A730-145C903A07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40659"/>
          <a:stretch/>
        </p:blipFill>
        <p:spPr bwMode="auto">
          <a:xfrm>
            <a:off x="2529133" y="1206617"/>
            <a:ext cx="2187266" cy="26948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012100-5BF1-4DD1-BEF0-6A5FF7D1D3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35506" r="5339" b="53846"/>
          <a:stretch/>
        </p:blipFill>
        <p:spPr bwMode="auto">
          <a:xfrm>
            <a:off x="2532638" y="4134473"/>
            <a:ext cx="7174964" cy="12038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C146F2-9EAF-4052-9FB3-C779B7B908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35506" r="5339" b="53846"/>
          <a:stretch/>
        </p:blipFill>
        <p:spPr bwMode="auto">
          <a:xfrm>
            <a:off x="2520185" y="5467147"/>
            <a:ext cx="7174964" cy="12038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90F23AE-8425-44C6-B4FC-968FCA09A804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191</a:t>
            </a:r>
          </a:p>
        </p:txBody>
      </p:sp>
      <p:pic>
        <p:nvPicPr>
          <p:cNvPr id="33" name="Grafik 2">
            <a:extLst>
              <a:ext uri="{FF2B5EF4-FFF2-40B4-BE49-F238E27FC236}">
                <a16:creationId xmlns:a16="http://schemas.microsoft.com/office/drawing/2014/main" id="{086BE8BA-CDB8-4163-ABBB-98A87554A2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66" t="2984" r="52777" b="53753"/>
          <a:stretch/>
        </p:blipFill>
        <p:spPr bwMode="auto">
          <a:xfrm>
            <a:off x="423471" y="991003"/>
            <a:ext cx="2017568" cy="1452949"/>
          </a:xfrm>
          <a:prstGeom prst="rect">
            <a:avLst/>
          </a:prstGeom>
        </p:spPr>
      </p:pic>
      <p:pic>
        <p:nvPicPr>
          <p:cNvPr id="34" name="Grafik 3">
            <a:extLst>
              <a:ext uri="{FF2B5EF4-FFF2-40B4-BE49-F238E27FC236}">
                <a16:creationId xmlns:a16="http://schemas.microsoft.com/office/drawing/2014/main" id="{C1D2B214-328C-4111-BD53-017089F79D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878" t="3126" r="2385" b="53829"/>
          <a:stretch/>
        </p:blipFill>
        <p:spPr bwMode="auto">
          <a:xfrm>
            <a:off x="406053" y="2549033"/>
            <a:ext cx="2047728" cy="14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2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6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8688A7-57DF-4BAE-B1E9-6428934D9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33611"/>
              </p:ext>
            </p:extLst>
          </p:nvPr>
        </p:nvGraphicFramePr>
        <p:xfrm>
          <a:off x="337736" y="1623156"/>
          <a:ext cx="9381028" cy="5011950"/>
        </p:xfrm>
        <a:graphic>
          <a:graphicData uri="http://schemas.openxmlformats.org/drawingml/2006/table">
            <a:tbl>
              <a:tblPr firstRow="1" firstCol="1" bandRow="1"/>
              <a:tblGrid>
                <a:gridCol w="2154652">
                  <a:extLst>
                    <a:ext uri="{9D8B030D-6E8A-4147-A177-3AD203B41FA5}">
                      <a16:colId xmlns:a16="http://schemas.microsoft.com/office/drawing/2014/main" val="332448991"/>
                    </a:ext>
                  </a:extLst>
                </a:gridCol>
                <a:gridCol w="2262386">
                  <a:extLst>
                    <a:ext uri="{9D8B030D-6E8A-4147-A177-3AD203B41FA5}">
                      <a16:colId xmlns:a16="http://schemas.microsoft.com/office/drawing/2014/main" val="3559081924"/>
                    </a:ext>
                  </a:extLst>
                </a:gridCol>
                <a:gridCol w="2270649">
                  <a:extLst>
                    <a:ext uri="{9D8B030D-6E8A-4147-A177-3AD203B41FA5}">
                      <a16:colId xmlns:a16="http://schemas.microsoft.com/office/drawing/2014/main" val="3126692712"/>
                    </a:ext>
                  </a:extLst>
                </a:gridCol>
                <a:gridCol w="2693341">
                  <a:extLst>
                    <a:ext uri="{9D8B030D-6E8A-4147-A177-3AD203B41FA5}">
                      <a16:colId xmlns:a16="http://schemas.microsoft.com/office/drawing/2014/main" val="3093630718"/>
                    </a:ext>
                  </a:extLst>
                </a:gridCol>
              </a:tblGrid>
              <a:tr h="521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61266"/>
                  </a:ext>
                </a:extLst>
              </a:tr>
              <a:tr h="6241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934643"/>
                  </a:ext>
                </a:extLst>
              </a:tr>
              <a:tr h="628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98653"/>
                  </a:ext>
                </a:extLst>
              </a:tr>
              <a:tr h="626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30473"/>
                  </a:ext>
                </a:extLst>
              </a:tr>
              <a:tr h="653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136618"/>
                  </a:ext>
                </a:extLst>
              </a:tr>
              <a:tr h="195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148354"/>
                  </a:ext>
                </a:extLst>
              </a:tr>
            </a:tbl>
          </a:graphicData>
        </a:graphic>
      </p:graphicFrame>
      <p:sp>
        <p:nvSpPr>
          <p:cNvPr id="35" name="Rectangle 7">
            <a:extLst>
              <a:ext uri="{FF2B5EF4-FFF2-40B4-BE49-F238E27FC236}">
                <a16:creationId xmlns:a16="http://schemas.microsoft.com/office/drawing/2014/main" id="{81190B13-CAAB-4823-9736-34350D3549E4}"/>
              </a:ext>
            </a:extLst>
          </p:cNvPr>
          <p:cNvSpPr/>
          <p:nvPr/>
        </p:nvSpPr>
        <p:spPr bwMode="auto">
          <a:xfrm>
            <a:off x="-332953" y="591356"/>
            <a:ext cx="10231218" cy="271179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ibel Nord"/>
                <a:ea typeface="Fibel Nord"/>
                <a:cs typeface="Fibel Nord"/>
              </a:defRPr>
            </a:pPr>
            <a:endParaRPr/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9C10355A-26A3-45D9-8969-C6A2FB6E83C1}"/>
              </a:ext>
            </a:extLst>
          </p:cNvPr>
          <p:cNvSpPr txBox="1"/>
          <p:nvPr/>
        </p:nvSpPr>
        <p:spPr bwMode="auto">
          <a:xfrm>
            <a:off x="264997" y="194533"/>
            <a:ext cx="5913366" cy="430883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000" b="1">
                <a:latin typeface="Fibel Nord"/>
                <a:ea typeface="Fibel Nord"/>
                <a:cs typeface="Fibel Nord"/>
              </a:defRPr>
            </a:lvl1pPr>
          </a:lstStyle>
          <a:p>
            <a:pPr>
              <a:defRPr/>
            </a:pPr>
            <a:r>
              <a:rPr lang="de-DE" sz="2200" spc="50" dirty="0"/>
              <a:t>AB 11.2: Eine </a:t>
            </a:r>
            <a:r>
              <a:rPr lang="de-DE" sz="2200" spc="50"/>
              <a:t>Bildergeschichte planen</a:t>
            </a:r>
            <a:endParaRPr lang="de-DE" sz="2200" spc="50" dirty="0"/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570EEF3A-6180-4C1A-AC4A-DC258C953BBF}"/>
              </a:ext>
            </a:extLst>
          </p:cNvPr>
          <p:cNvSpPr txBox="1"/>
          <p:nvPr/>
        </p:nvSpPr>
        <p:spPr bwMode="auto">
          <a:xfrm>
            <a:off x="6886690" y="87088"/>
            <a:ext cx="34798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u="none" strike="noStrike" cap="none" spc="50" dirty="0">
                <a:ln>
                  <a:noFill/>
                </a:ln>
                <a:solidFill>
                  <a:srgbClr val="000000"/>
                </a:solidFill>
                <a:latin typeface="Fibel Nord" panose="020B0603050302020204" pitchFamily="34" charset="0"/>
              </a:rPr>
              <a:t>Name: </a:t>
            </a:r>
            <a:r>
              <a:rPr lang="de-DE" b="0" i="0" u="none" strike="noStrike" cap="none" dirty="0">
                <a:ln>
                  <a:noFill/>
                </a:ln>
                <a:solidFill>
                  <a:srgbClr val="000000"/>
                </a:solidFill>
              </a:rPr>
              <a:t>__________________</a:t>
            </a:r>
            <a:endParaRPr sz="2400" dirty="0"/>
          </a:p>
        </p:txBody>
      </p:sp>
      <p:pic>
        <p:nvPicPr>
          <p:cNvPr id="13" name="Picture 8" descr="Herz, Liebe, Ferien, Valentinstag, Rot">
            <a:extLst>
              <a:ext uri="{FF2B5EF4-FFF2-40B4-BE49-F238E27FC236}">
                <a16:creationId xmlns:a16="http://schemas.microsoft.com/office/drawing/2014/main" id="{490B3B19-91CD-4E11-C729-1AB38A39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8" y="4172872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ede, Blase, Gestalten, Text, Plaudern">
            <a:extLst>
              <a:ext uri="{FF2B5EF4-FFF2-40B4-BE49-F238E27FC236}">
                <a16:creationId xmlns:a16="http://schemas.microsoft.com/office/drawing/2014/main" id="{8D553C0B-6D5D-6514-5BF1-46B8CE37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17" y="4158371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FE420E9D-2E24-0472-452F-3CB26AF010AD}"/>
              </a:ext>
            </a:extLst>
          </p:cNvPr>
          <p:cNvSpPr txBox="1"/>
          <p:nvPr/>
        </p:nvSpPr>
        <p:spPr>
          <a:xfrm>
            <a:off x="7513044" y="4045440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9D3B9A7-F785-F595-D1A3-D17E369ABD55}"/>
              </a:ext>
            </a:extLst>
          </p:cNvPr>
          <p:cNvSpPr txBox="1"/>
          <p:nvPr/>
        </p:nvSpPr>
        <p:spPr>
          <a:xfrm>
            <a:off x="5318097" y="4069900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27" name="Picture 4" descr="Fußabdrücke, Zehen, Fuß, Silhouette">
            <a:extLst>
              <a:ext uri="{FF2B5EF4-FFF2-40B4-BE49-F238E27FC236}">
                <a16:creationId xmlns:a16="http://schemas.microsoft.com/office/drawing/2014/main" id="{B55A82D0-4AF1-0347-2CF3-29FDD2B0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589258" y="4108913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CEE0C28-878B-6609-F1A9-7DCEC9F7C174}"/>
              </a:ext>
            </a:extLst>
          </p:cNvPr>
          <p:cNvSpPr txBox="1"/>
          <p:nvPr/>
        </p:nvSpPr>
        <p:spPr>
          <a:xfrm>
            <a:off x="3045587" y="4175421"/>
            <a:ext cx="150935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30" name="Picture 6" descr="Person, Einzeln, Allein, Icon">
            <a:extLst>
              <a:ext uri="{FF2B5EF4-FFF2-40B4-BE49-F238E27FC236}">
                <a16:creationId xmlns:a16="http://schemas.microsoft.com/office/drawing/2014/main" id="{40640269-EE79-63E1-7E54-65639A61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3537726"/>
            <a:ext cx="315796" cy="3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Standort, Position, Stelle">
            <a:extLst>
              <a:ext uri="{FF2B5EF4-FFF2-40B4-BE49-F238E27FC236}">
                <a16:creationId xmlns:a16="http://schemas.microsoft.com/office/drawing/2014/main" id="{B8C6632F-111D-9BE9-C860-A0BEEB69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2888749"/>
            <a:ext cx="315796" cy="42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F91DAF2B-FA39-CDEF-7973-B0E1286A3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2270676"/>
            <a:ext cx="324506" cy="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94589F23-6EF6-A411-6B84-A039F929EF1D}"/>
              </a:ext>
            </a:extLst>
          </p:cNvPr>
          <p:cNvSpPr txBox="1"/>
          <p:nvPr/>
        </p:nvSpPr>
        <p:spPr>
          <a:xfrm>
            <a:off x="819251" y="1591147"/>
            <a:ext cx="157407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heißt die Geschichte?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5C3E4A7-7C61-BB18-7B43-6D1E493709AF}"/>
              </a:ext>
            </a:extLst>
          </p:cNvPr>
          <p:cNvSpPr txBox="1"/>
          <p:nvPr/>
        </p:nvSpPr>
        <p:spPr>
          <a:xfrm>
            <a:off x="851217" y="2129059"/>
            <a:ext cx="155334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Wann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spielt die Geschichte?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7FFD3C1-60AB-5D2B-5F38-FE687AB74FB6}"/>
              </a:ext>
            </a:extLst>
          </p:cNvPr>
          <p:cNvSpPr txBox="1"/>
          <p:nvPr/>
        </p:nvSpPr>
        <p:spPr>
          <a:xfrm>
            <a:off x="851217" y="2771043"/>
            <a:ext cx="155334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Wo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spielt die Geschichte?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7908396-88EB-8B5A-6998-C4F98604F775}"/>
              </a:ext>
            </a:extLst>
          </p:cNvPr>
          <p:cNvSpPr txBox="1"/>
          <p:nvPr/>
        </p:nvSpPr>
        <p:spPr>
          <a:xfrm>
            <a:off x="819251" y="3402004"/>
            <a:ext cx="180383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Wer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kommt vor in der Geschichte?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9D74305-3431-1AFF-6CED-8FCA5318DAE3}"/>
              </a:ext>
            </a:extLst>
          </p:cNvPr>
          <p:cNvSpPr txBox="1"/>
          <p:nvPr/>
        </p:nvSpPr>
        <p:spPr>
          <a:xfrm>
            <a:off x="867948" y="4181379"/>
            <a:ext cx="153661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71824026-6A79-9131-2D37-E7AEE1A1520D}"/>
              </a:ext>
            </a:extLst>
          </p:cNvPr>
          <p:cNvSpPr txBox="1"/>
          <p:nvPr/>
        </p:nvSpPr>
        <p:spPr bwMode="auto">
          <a:xfrm>
            <a:off x="933256" y="818258"/>
            <a:ext cx="6878333" cy="768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>
            <a:lvl1pPr>
              <a:defRPr>
                <a:latin typeface="Fibel Nord"/>
                <a:ea typeface="Fibel Nord"/>
                <a:cs typeface="Fibel Nord"/>
              </a:defRPr>
            </a:lvl1pPr>
          </a:lstStyle>
          <a:p>
            <a:pPr>
              <a:defRPr/>
            </a:pPr>
            <a:r>
              <a:rPr lang="de-DE" spc="50" dirty="0"/>
              <a:t>Plane deine Bildergeschichte, indem du die W-Fragen beantwortest. Notiere deine Antworten in Stichpunkten.</a:t>
            </a: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6C5B11C3-D7FF-D5FF-EF15-F2F6EE2B2536}"/>
              </a:ext>
            </a:extLst>
          </p:cNvPr>
          <p:cNvSpPr/>
          <p:nvPr/>
        </p:nvSpPr>
        <p:spPr bwMode="auto">
          <a:xfrm>
            <a:off x="390068" y="885186"/>
            <a:ext cx="431900" cy="425993"/>
          </a:xfrm>
          <a:custGeom>
            <a:avLst/>
            <a:gdLst>
              <a:gd name="connsiteX0" fmla="*/ 0 w 431900"/>
              <a:gd name="connsiteY0" fmla="*/ 212997 h 425993"/>
              <a:gd name="connsiteX1" fmla="*/ 215950 w 431900"/>
              <a:gd name="connsiteY1" fmla="*/ 0 h 425993"/>
              <a:gd name="connsiteX2" fmla="*/ 431900 w 431900"/>
              <a:gd name="connsiteY2" fmla="*/ 212997 h 425993"/>
              <a:gd name="connsiteX3" fmla="*/ 215950 w 431900"/>
              <a:gd name="connsiteY3" fmla="*/ 425994 h 425993"/>
              <a:gd name="connsiteX4" fmla="*/ 0 w 431900"/>
              <a:gd name="connsiteY4" fmla="*/ 212997 h 42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00" h="425993" fill="none" extrusionOk="0">
                <a:moveTo>
                  <a:pt x="0" y="212997"/>
                </a:moveTo>
                <a:cubicBezTo>
                  <a:pt x="-13088" y="110241"/>
                  <a:pt x="96812" y="-25681"/>
                  <a:pt x="215950" y="0"/>
                </a:cubicBezTo>
                <a:cubicBezTo>
                  <a:pt x="323106" y="5909"/>
                  <a:pt x="430138" y="78168"/>
                  <a:pt x="431900" y="212997"/>
                </a:cubicBezTo>
                <a:cubicBezTo>
                  <a:pt x="436348" y="359021"/>
                  <a:pt x="319159" y="441065"/>
                  <a:pt x="215950" y="425994"/>
                </a:cubicBezTo>
                <a:cubicBezTo>
                  <a:pt x="94469" y="398822"/>
                  <a:pt x="-23258" y="336620"/>
                  <a:pt x="0" y="212997"/>
                </a:cubicBezTo>
                <a:close/>
              </a:path>
              <a:path w="431900" h="425993" stroke="0" extrusionOk="0">
                <a:moveTo>
                  <a:pt x="0" y="212997"/>
                </a:moveTo>
                <a:cubicBezTo>
                  <a:pt x="-13879" y="86907"/>
                  <a:pt x="86174" y="19403"/>
                  <a:pt x="215950" y="0"/>
                </a:cubicBezTo>
                <a:cubicBezTo>
                  <a:pt x="329144" y="-3086"/>
                  <a:pt x="428471" y="83068"/>
                  <a:pt x="431900" y="212997"/>
                </a:cubicBezTo>
                <a:cubicBezTo>
                  <a:pt x="438395" y="358417"/>
                  <a:pt x="335921" y="437735"/>
                  <a:pt x="215950" y="425994"/>
                </a:cubicBezTo>
                <a:cubicBezTo>
                  <a:pt x="108710" y="436748"/>
                  <a:pt x="18460" y="340930"/>
                  <a:pt x="0" y="21299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3519744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dirty="0"/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CD88B1DE-9E15-F3BB-20B7-E5876867C3B8}"/>
              </a:ext>
            </a:extLst>
          </p:cNvPr>
          <p:cNvSpPr txBox="1"/>
          <p:nvPr/>
        </p:nvSpPr>
        <p:spPr bwMode="auto">
          <a:xfrm>
            <a:off x="514803" y="875730"/>
            <a:ext cx="182430" cy="4448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1</a:t>
            </a:r>
            <a:endParaRPr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4F2664D-5CB5-470F-AE4A-C09ADB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76544"/>
          <a:stretch/>
        </p:blipFill>
        <p:spPr bwMode="auto">
          <a:xfrm>
            <a:off x="2525428" y="4957773"/>
            <a:ext cx="2195675" cy="1494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2A5DB94-A231-4FFE-A90A-1505C92A51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76544"/>
          <a:stretch/>
        </p:blipFill>
        <p:spPr bwMode="auto">
          <a:xfrm>
            <a:off x="4792509" y="4957773"/>
            <a:ext cx="2195675" cy="1494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8F817D9-8FDB-42B6-859C-2B3181F891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76544"/>
          <a:stretch/>
        </p:blipFill>
        <p:spPr bwMode="auto">
          <a:xfrm>
            <a:off x="7088245" y="4949648"/>
            <a:ext cx="2584521" cy="149445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620E348-FEFD-420F-A5B1-C3427A942B8C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193</a:t>
            </a:r>
          </a:p>
        </p:txBody>
      </p:sp>
      <p:pic>
        <p:nvPicPr>
          <p:cNvPr id="46" name="Grafik 2">
            <a:extLst>
              <a:ext uri="{FF2B5EF4-FFF2-40B4-BE49-F238E27FC236}">
                <a16:creationId xmlns:a16="http://schemas.microsoft.com/office/drawing/2014/main" id="{C62170AA-546A-4B19-A95D-D2C8551797D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66" t="3064" r="52618" b="52877"/>
          <a:stretch/>
        </p:blipFill>
        <p:spPr bwMode="auto">
          <a:xfrm>
            <a:off x="422574" y="4869119"/>
            <a:ext cx="1999411" cy="1461185"/>
          </a:xfrm>
          <a:prstGeom prst="rect">
            <a:avLst/>
          </a:prstGeom>
        </p:spPr>
      </p:pic>
      <p:pic>
        <p:nvPicPr>
          <p:cNvPr id="33" name="Picture 4" descr="Icon, Symbol, Stift, Bleistift, Design">
            <a:extLst>
              <a:ext uri="{FF2B5EF4-FFF2-40B4-BE49-F238E27FC236}">
                <a16:creationId xmlns:a16="http://schemas.microsoft.com/office/drawing/2014/main" id="{8E831A3B-D5EF-4515-A40F-CA19527E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675264" y="876932"/>
            <a:ext cx="594960" cy="59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62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16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C63BBF61-00D9-44C8-8D42-0D5B58A14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86489"/>
              </p:ext>
            </p:extLst>
          </p:nvPr>
        </p:nvGraphicFramePr>
        <p:xfrm>
          <a:off x="360347" y="349592"/>
          <a:ext cx="9375836" cy="6237475"/>
        </p:xfrm>
        <a:graphic>
          <a:graphicData uri="http://schemas.openxmlformats.org/drawingml/2006/table">
            <a:tbl>
              <a:tblPr firstRow="1" firstCol="1" bandRow="1"/>
              <a:tblGrid>
                <a:gridCol w="2149025">
                  <a:extLst>
                    <a:ext uri="{9D8B030D-6E8A-4147-A177-3AD203B41FA5}">
                      <a16:colId xmlns:a16="http://schemas.microsoft.com/office/drawing/2014/main" val="3760768137"/>
                    </a:ext>
                  </a:extLst>
                </a:gridCol>
                <a:gridCol w="2266749">
                  <a:extLst>
                    <a:ext uri="{9D8B030D-6E8A-4147-A177-3AD203B41FA5}">
                      <a16:colId xmlns:a16="http://schemas.microsoft.com/office/drawing/2014/main" val="1284979987"/>
                    </a:ext>
                  </a:extLst>
                </a:gridCol>
                <a:gridCol w="2266750">
                  <a:extLst>
                    <a:ext uri="{9D8B030D-6E8A-4147-A177-3AD203B41FA5}">
                      <a16:colId xmlns:a16="http://schemas.microsoft.com/office/drawing/2014/main" val="438141926"/>
                    </a:ext>
                  </a:extLst>
                </a:gridCol>
                <a:gridCol w="2693312">
                  <a:extLst>
                    <a:ext uri="{9D8B030D-6E8A-4147-A177-3AD203B41FA5}">
                      <a16:colId xmlns:a16="http://schemas.microsoft.com/office/drawing/2014/main" val="549620878"/>
                    </a:ext>
                  </a:extLst>
                </a:gridCol>
              </a:tblGrid>
              <a:tr h="601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46467"/>
                  </a:ext>
                </a:extLst>
              </a:tr>
              <a:tr h="5636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733325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F14B2C-AC5C-1F83-D5B0-50C8AFF5749D}"/>
              </a:ext>
            </a:extLst>
          </p:cNvPr>
          <p:cNvSpPr txBox="1"/>
          <p:nvPr/>
        </p:nvSpPr>
        <p:spPr>
          <a:xfrm>
            <a:off x="1041229" y="469922"/>
            <a:ext cx="110325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Fußabdrücke, Zehen, Fuß, Silhouette">
            <a:extLst>
              <a:ext uri="{FF2B5EF4-FFF2-40B4-BE49-F238E27FC236}">
                <a16:creationId xmlns:a16="http://schemas.microsoft.com/office/drawing/2014/main" id="{E6B4DF07-0860-6DAB-39A2-08BEDA2A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651361" y="403414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CB78CA1-CDC9-CA36-62DC-A4F0EB514FD5}"/>
              </a:ext>
            </a:extLst>
          </p:cNvPr>
          <p:cNvSpPr txBox="1"/>
          <p:nvPr/>
        </p:nvSpPr>
        <p:spPr>
          <a:xfrm>
            <a:off x="3107690" y="469922"/>
            <a:ext cx="534177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8" name="Picture 8" descr="Herz, Liebe, Ferien, Valentinstag, Rot">
            <a:extLst>
              <a:ext uri="{FF2B5EF4-FFF2-40B4-BE49-F238E27FC236}">
                <a16:creationId xmlns:a16="http://schemas.microsoft.com/office/drawing/2014/main" id="{F5EBB2E7-9FDB-8E68-083B-6D82661A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46" y="448308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B0512EF-5BB1-49BD-80C4-1341025101F9}"/>
              </a:ext>
            </a:extLst>
          </p:cNvPr>
          <p:cNvSpPr txBox="1"/>
          <p:nvPr/>
        </p:nvSpPr>
        <p:spPr>
          <a:xfrm>
            <a:off x="5510355" y="345336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11" name="Picture 4" descr="Rede, Blase, Gestalten, Text, Plaudern">
            <a:extLst>
              <a:ext uri="{FF2B5EF4-FFF2-40B4-BE49-F238E27FC236}">
                <a16:creationId xmlns:a16="http://schemas.microsoft.com/office/drawing/2014/main" id="{5DF1182A-748C-8090-8AFE-3127D267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45" y="454493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7142C7F-CCC0-257C-5DE7-3B5767E8B2A6}"/>
              </a:ext>
            </a:extLst>
          </p:cNvPr>
          <p:cNvSpPr txBox="1"/>
          <p:nvPr/>
        </p:nvSpPr>
        <p:spPr>
          <a:xfrm>
            <a:off x="7629772" y="341562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30DD1C-0A82-4818-A778-1F84B81106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8880" r="5237" b="52861"/>
          <a:stretch/>
        </p:blipFill>
        <p:spPr bwMode="auto">
          <a:xfrm>
            <a:off x="2525428" y="1219193"/>
            <a:ext cx="2195675" cy="50945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D23C39-E571-4EF0-BF60-22902CFC46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8880" r="5237" b="52861"/>
          <a:stretch/>
        </p:blipFill>
        <p:spPr bwMode="auto">
          <a:xfrm>
            <a:off x="4816837" y="1208832"/>
            <a:ext cx="2195675" cy="50945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E8586D-67EB-4515-A77F-562951E74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8880" r="5237" b="52861"/>
          <a:stretch/>
        </p:blipFill>
        <p:spPr bwMode="auto">
          <a:xfrm>
            <a:off x="7108246" y="1208831"/>
            <a:ext cx="2566978" cy="50945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BC2BF8-4396-42EE-8D2E-ECA31FD2180E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195</a:t>
            </a:r>
          </a:p>
        </p:txBody>
      </p:sp>
      <p:pic>
        <p:nvPicPr>
          <p:cNvPr id="20" name="Grafik 1">
            <a:extLst>
              <a:ext uri="{FF2B5EF4-FFF2-40B4-BE49-F238E27FC236}">
                <a16:creationId xmlns:a16="http://schemas.microsoft.com/office/drawing/2014/main" id="{DB9FBF10-A815-4C27-B8A5-A8BAB237A4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482" t="2491" r="2219" b="53501"/>
          <a:stretch/>
        </p:blipFill>
        <p:spPr bwMode="auto">
          <a:xfrm>
            <a:off x="404927" y="991003"/>
            <a:ext cx="2063776" cy="1503719"/>
          </a:xfrm>
          <a:prstGeom prst="rect">
            <a:avLst/>
          </a:prstGeom>
        </p:spPr>
      </p:pic>
      <p:pic>
        <p:nvPicPr>
          <p:cNvPr id="21" name="Grafik 8">
            <a:extLst>
              <a:ext uri="{FF2B5EF4-FFF2-40B4-BE49-F238E27FC236}">
                <a16:creationId xmlns:a16="http://schemas.microsoft.com/office/drawing/2014/main" id="{DAB2FDF8-E939-482D-95DE-D74EE59402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" t="48969" r="52402" b="3206"/>
          <a:stretch/>
        </p:blipFill>
        <p:spPr bwMode="auto">
          <a:xfrm>
            <a:off x="404927" y="2854422"/>
            <a:ext cx="2063776" cy="1628091"/>
          </a:xfrm>
          <a:prstGeom prst="rect">
            <a:avLst/>
          </a:prstGeom>
        </p:spPr>
      </p:pic>
      <p:pic>
        <p:nvPicPr>
          <p:cNvPr id="23" name="Grafik 12">
            <a:extLst>
              <a:ext uri="{FF2B5EF4-FFF2-40B4-BE49-F238E27FC236}">
                <a16:creationId xmlns:a16="http://schemas.microsoft.com/office/drawing/2014/main" id="{3F59EC72-E1C8-4AE1-A35F-E1E6F29673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592" t="49468" r="2446" b="2707"/>
          <a:stretch/>
        </p:blipFill>
        <p:spPr bwMode="auto">
          <a:xfrm>
            <a:off x="404927" y="4862025"/>
            <a:ext cx="2063775" cy="164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8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300</Words>
  <Application>Microsoft Macintosh PowerPoint</Application>
  <PresentationFormat>A4-Papier (210 x 297 mm)</PresentationFormat>
  <Paragraphs>126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Fibel Nord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Stephens, Tanne Maurine</dc:creator>
  <cp:lastModifiedBy>Anna Klasen</cp:lastModifiedBy>
  <cp:revision>18</cp:revision>
  <dcterms:created xsi:type="dcterms:W3CDTF">2023-08-18T11:33:24Z</dcterms:created>
  <dcterms:modified xsi:type="dcterms:W3CDTF">2023-08-27T11:49:36Z</dcterms:modified>
</cp:coreProperties>
</file>