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58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s, Tanne Maurine" initials="STM" lastIdx="2" clrIdx="0">
    <p:extLst>
      <p:ext uri="{19B8F6BF-5375-455C-9EA6-DF929625EA0E}">
        <p15:presenceInfo xmlns:p15="http://schemas.microsoft.com/office/powerpoint/2012/main" userId="S-1-5-21-1275473729-210398050-1432810428-5264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3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6D02-FDA4-4DFE-B9BA-B37962B20986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8C18-AFA6-487A-AA35-24A235579C1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381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6D02-FDA4-4DFE-B9BA-B37962B20986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8C18-AFA6-487A-AA35-24A235579C1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3323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6D02-FDA4-4DFE-B9BA-B37962B20986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8C18-AFA6-487A-AA35-24A235579C1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114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6D02-FDA4-4DFE-B9BA-B37962B20986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8C18-AFA6-487A-AA35-24A235579C1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3464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6D02-FDA4-4DFE-B9BA-B37962B20986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8C18-AFA6-487A-AA35-24A235579C1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174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6D02-FDA4-4DFE-B9BA-B37962B20986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8C18-AFA6-487A-AA35-24A235579C1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503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6D02-FDA4-4DFE-B9BA-B37962B20986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8C18-AFA6-487A-AA35-24A235579C1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9171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6D02-FDA4-4DFE-B9BA-B37962B20986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8C18-AFA6-487A-AA35-24A235579C1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8908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6D02-FDA4-4DFE-B9BA-B37962B20986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8C18-AFA6-487A-AA35-24A235579C1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2438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6D02-FDA4-4DFE-B9BA-B37962B20986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8C18-AFA6-487A-AA35-24A235579C1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797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6D02-FDA4-4DFE-B9BA-B37962B20986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8C18-AFA6-487A-AA35-24A235579C1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223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A6D02-FDA4-4DFE-B9BA-B37962B20986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C8C18-AFA6-487A-AA35-24A235579C1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8395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2865CAD6-105C-4397-BB08-51A960D84EC7}"/>
              </a:ext>
            </a:extLst>
          </p:cNvPr>
          <p:cNvSpPr/>
          <p:nvPr/>
        </p:nvSpPr>
        <p:spPr bwMode="auto">
          <a:xfrm>
            <a:off x="-332953" y="1369219"/>
            <a:ext cx="10231218" cy="271179"/>
          </a:xfrm>
          <a:prstGeom prst="rect">
            <a:avLst/>
          </a:prstGeom>
          <a:solidFill>
            <a:srgbClr val="E7E6E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Fibel Nord"/>
                <a:ea typeface="Fibel Nord"/>
                <a:cs typeface="Fibel Nord"/>
              </a:defRPr>
            </a:pPr>
            <a:endParaRPr/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4399DF9E-8A6E-46F6-A7F9-B9D4C3C9CDF6}"/>
              </a:ext>
            </a:extLst>
          </p:cNvPr>
          <p:cNvSpPr txBox="1"/>
          <p:nvPr/>
        </p:nvSpPr>
        <p:spPr bwMode="auto">
          <a:xfrm>
            <a:off x="339013" y="846561"/>
            <a:ext cx="5839350" cy="430883"/>
          </a:xfrm>
          <a:prstGeom prst="rect">
            <a:avLst/>
          </a:prstGeom>
          <a:ln w="12700">
            <a:miter lim="400000"/>
          </a:ln>
        </p:spPr>
        <p:txBody>
          <a:bodyPr wrap="square" lIns="45718" tIns="45718" rIns="45718" bIns="45718">
            <a:spAutoFit/>
          </a:bodyPr>
          <a:lstStyle>
            <a:lvl1pPr>
              <a:defRPr sz="2000" b="1">
                <a:latin typeface="Fibel Nord"/>
                <a:ea typeface="Fibel Nord"/>
                <a:cs typeface="Fibel Nord"/>
              </a:defRPr>
            </a:lvl1pPr>
          </a:lstStyle>
          <a:p>
            <a:pPr>
              <a:defRPr/>
            </a:pPr>
            <a:r>
              <a:rPr lang="de-DE" sz="2200" spc="50" dirty="0"/>
              <a:t>AB 19: </a:t>
            </a:r>
            <a:r>
              <a:rPr sz="2200" spc="50" dirty="0"/>
              <a:t>Feedback - </a:t>
            </a:r>
            <a:r>
              <a:rPr lang="de-DE" sz="2200" spc="50" dirty="0"/>
              <a:t>Fantasie</a:t>
            </a:r>
            <a:r>
              <a:rPr sz="2200" spc="50" dirty="0" err="1"/>
              <a:t>figur</a:t>
            </a:r>
            <a:endParaRPr sz="2200" spc="50" dirty="0"/>
          </a:p>
        </p:txBody>
      </p:sp>
      <p:graphicFrame>
        <p:nvGraphicFramePr>
          <p:cNvPr id="6" name="Table 13">
            <a:extLst>
              <a:ext uri="{FF2B5EF4-FFF2-40B4-BE49-F238E27FC236}">
                <a16:creationId xmlns:a16="http://schemas.microsoft.com/office/drawing/2014/main" id="{AB38A6CC-480D-4C94-BFF9-FE50971A97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6538239"/>
              </p:ext>
            </p:extLst>
          </p:nvPr>
        </p:nvGraphicFramePr>
        <p:xfrm>
          <a:off x="339013" y="2419333"/>
          <a:ext cx="9257876" cy="4340999"/>
        </p:xfrm>
        <a:graphic>
          <a:graphicData uri="http://schemas.openxmlformats.org/drawingml/2006/table">
            <a:tbl>
              <a:tblPr/>
              <a:tblGrid>
                <a:gridCol w="5323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1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1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1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0779">
                <a:tc>
                  <a:txBody>
                    <a:bodyPr/>
                    <a:lstStyle/>
                    <a:p>
                      <a:pPr algn="l" defTabSz="685800">
                        <a:defRPr sz="1300" b="1">
                          <a:latin typeface="Fibel Nord"/>
                          <a:ea typeface="Fibel Nord"/>
                          <a:cs typeface="Fibel Nord"/>
                        </a:defRPr>
                      </a:pPr>
                      <a:r>
                        <a:rPr sz="1600" spc="50" baseline="0" dirty="0">
                          <a:latin typeface="Fibel Nord" panose="020B0603050302020204" pitchFamily="34" charset="0"/>
                        </a:rPr>
                        <a:t>Das </a:t>
                      </a:r>
                      <a:r>
                        <a:rPr sz="1600" spc="50" baseline="0" dirty="0" err="1">
                          <a:latin typeface="Fibel Nord" panose="020B0603050302020204" pitchFamily="34" charset="0"/>
                        </a:rPr>
                        <a:t>Ziel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</a:rPr>
                        <a:t> </a:t>
                      </a:r>
                      <a:r>
                        <a:rPr sz="1600" spc="50" baseline="0" dirty="0" err="1">
                          <a:latin typeface="Fibel Nord" panose="020B0603050302020204" pitchFamily="34" charset="0"/>
                        </a:rPr>
                        <a:t>einer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</a:rPr>
                        <a:t> </a:t>
                      </a:r>
                      <a:r>
                        <a:rPr sz="1600" spc="50" baseline="0" dirty="0" err="1">
                          <a:latin typeface="Fibel Nord" panose="020B0603050302020204" pitchFamily="34" charset="0"/>
                        </a:rPr>
                        <a:t>Personenbeschreibung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</a:rPr>
                        <a:t> </a:t>
                      </a:r>
                      <a:r>
                        <a:rPr sz="1600" spc="50" baseline="0" dirty="0" err="1">
                          <a:latin typeface="Fibel Nord" panose="020B0603050302020204" pitchFamily="34" charset="0"/>
                        </a:rPr>
                        <a:t>ist</a:t>
                      </a:r>
                      <a:r>
                        <a:rPr lang="de-DE" sz="1600" spc="50" baseline="0" dirty="0">
                          <a:latin typeface="Fibel Nord" panose="020B0603050302020204" pitchFamily="34" charset="0"/>
                        </a:rPr>
                        <a:t>,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</a:rPr>
                        <a:t> </a:t>
                      </a:r>
                      <a:r>
                        <a:rPr sz="1600" b="0" spc="50" baseline="0" dirty="0" err="1">
                          <a:latin typeface="Fibel Nord" panose="020B0603050302020204" pitchFamily="34" charset="0"/>
                        </a:rPr>
                        <a:t>eine</a:t>
                      </a:r>
                      <a:r>
                        <a:rPr sz="1600" b="0" spc="50" baseline="0" dirty="0">
                          <a:latin typeface="Fibel Nord" panose="020B0603050302020204" pitchFamily="34" charset="0"/>
                        </a:rPr>
                        <a:t> Person so </a:t>
                      </a:r>
                      <a:r>
                        <a:rPr sz="1600" b="0" spc="50" baseline="0" dirty="0" err="1">
                          <a:latin typeface="Fibel Nord" panose="020B0603050302020204" pitchFamily="34" charset="0"/>
                        </a:rPr>
                        <a:t>zu</a:t>
                      </a:r>
                      <a:r>
                        <a:rPr sz="1600" b="0" spc="50" baseline="0" dirty="0">
                          <a:latin typeface="Fibel Nord" panose="020B0603050302020204" pitchFamily="34" charset="0"/>
                        </a:rPr>
                        <a:t> </a:t>
                      </a:r>
                      <a:r>
                        <a:rPr sz="1600" b="0" spc="50" baseline="0" dirty="0" err="1">
                          <a:latin typeface="Fibel Nord" panose="020B0603050302020204" pitchFamily="34" charset="0"/>
                        </a:rPr>
                        <a:t>beschreiben</a:t>
                      </a:r>
                      <a:r>
                        <a:rPr sz="1600" b="0" spc="50" baseline="0" dirty="0">
                          <a:latin typeface="Fibel Nord" panose="020B0603050302020204" pitchFamily="34" charset="0"/>
                        </a:rPr>
                        <a:t>, </a:t>
                      </a:r>
                      <a:r>
                        <a:rPr sz="1600" b="0" spc="50" baseline="0" dirty="0" err="1">
                          <a:latin typeface="Fibel Nord" panose="020B0603050302020204" pitchFamily="34" charset="0"/>
                        </a:rPr>
                        <a:t>dass</a:t>
                      </a:r>
                      <a:r>
                        <a:rPr sz="1600" b="0" spc="50" baseline="0" dirty="0">
                          <a:latin typeface="Fibel Nord" panose="020B0603050302020204" pitchFamily="34" charset="0"/>
                        </a:rPr>
                        <a:t> man</a:t>
                      </a:r>
                      <a:r>
                        <a:rPr lang="de-DE" sz="1600" b="0" spc="50" baseline="0">
                          <a:latin typeface="Fibel Nord" panose="020B0603050302020204" pitchFamily="34" charset="0"/>
                        </a:rPr>
                        <a:t> </a:t>
                      </a:r>
                      <a:r>
                        <a:rPr sz="1600" b="0" spc="50" baseline="0">
                          <a:latin typeface="Fibel Nord" panose="020B0603050302020204" pitchFamily="34" charset="0"/>
                        </a:rPr>
                        <a:t>sie</a:t>
                      </a:r>
                      <a:r>
                        <a:rPr sz="1600" b="0" spc="50" baseline="0" dirty="0">
                          <a:latin typeface="Fibel Nord" panose="020B0603050302020204" pitchFamily="34" charset="0"/>
                        </a:rPr>
                        <a:t> </a:t>
                      </a:r>
                      <a:r>
                        <a:rPr sz="1600" b="0" spc="50" baseline="0" dirty="0" err="1">
                          <a:latin typeface="Fibel Nord" panose="020B0603050302020204" pitchFamily="34" charset="0"/>
                        </a:rPr>
                        <a:t>sich</a:t>
                      </a:r>
                      <a:r>
                        <a:rPr sz="1600" b="0" spc="50" baseline="0" dirty="0">
                          <a:latin typeface="Fibel Nord" panose="020B0603050302020204" pitchFamily="34" charset="0"/>
                        </a:rPr>
                        <a:t> </a:t>
                      </a:r>
                      <a:r>
                        <a:rPr sz="1600" b="0" spc="50" baseline="0" dirty="0" err="1">
                          <a:latin typeface="Fibel Nord" panose="020B0603050302020204" pitchFamily="34" charset="0"/>
                        </a:rPr>
                        <a:t>genau</a:t>
                      </a:r>
                      <a:r>
                        <a:rPr sz="1600" b="0" spc="50" baseline="0" dirty="0">
                          <a:latin typeface="Fibel Nord" panose="020B0603050302020204" pitchFamily="34" charset="0"/>
                        </a:rPr>
                        <a:t> </a:t>
                      </a:r>
                      <a:r>
                        <a:rPr sz="1600" b="0" spc="50" baseline="0" dirty="0" err="1">
                          <a:latin typeface="Fibel Nord" panose="020B0603050302020204" pitchFamily="34" charset="0"/>
                        </a:rPr>
                        <a:t>vorstellen</a:t>
                      </a:r>
                      <a:r>
                        <a:rPr sz="1600" b="0" spc="50" baseline="0" dirty="0">
                          <a:latin typeface="Fibel Nord" panose="020B0603050302020204" pitchFamily="34" charset="0"/>
                        </a:rPr>
                        <a:t> </a:t>
                      </a:r>
                      <a:r>
                        <a:rPr sz="1600" b="0" spc="50" baseline="0" dirty="0" err="1">
                          <a:latin typeface="Fibel Nord" panose="020B0603050302020204" pitchFamily="34" charset="0"/>
                        </a:rPr>
                        <a:t>kann</a:t>
                      </a:r>
                      <a:r>
                        <a:rPr sz="1600" b="0" spc="50" baseline="0" dirty="0">
                          <a:latin typeface="Fibel Nord" panose="020B0603050302020204" pitchFamily="34" charset="0"/>
                        </a:rPr>
                        <a:t>.</a:t>
                      </a: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614">
                <a:tc>
                  <a:txBody>
                    <a:bodyPr/>
                    <a:lstStyle/>
                    <a:p>
                      <a:pPr marL="648000" marR="0" lvl="0" indent="0" algn="l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1800"/>
                      </a:pPr>
                      <a:r>
                        <a:rPr lang="de-DE" sz="1600" spc="50" baseline="0" dirty="0">
                          <a:latin typeface="Fibel Nord" panose="020B0603050302020204" pitchFamily="34" charset="0"/>
                        </a:rPr>
                        <a:t>Du stellst die Person vor 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(</a:t>
                      </a:r>
                      <a:r>
                        <a:rPr sz="12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z.B.</a:t>
                      </a:r>
                      <a:r>
                        <a:rPr sz="12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Name und </a:t>
                      </a:r>
                      <a:r>
                        <a:rPr lang="de-DE" sz="12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Alter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).</a:t>
                      </a: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 anchor="b"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536">
                <a:tc>
                  <a:txBody>
                    <a:bodyPr/>
                    <a:lstStyle/>
                    <a:p>
                      <a:pPr marL="648000" algn="l" defTabSz="685800">
                        <a:defRPr sz="1800"/>
                      </a:pPr>
                      <a:r>
                        <a:rPr lang="en-US"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Du </a:t>
                      </a:r>
                      <a:r>
                        <a:rPr lang="en-US"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beschreibst</a:t>
                      </a:r>
                      <a:r>
                        <a:rPr lang="en-US"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</a:t>
                      </a:r>
                      <a:r>
                        <a:rPr lang="en-US"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genau</a:t>
                      </a:r>
                      <a:r>
                        <a:rPr lang="en-US"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den Kopf und </a:t>
                      </a:r>
                      <a:r>
                        <a:rPr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Körper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(</a:t>
                      </a:r>
                      <a:r>
                        <a:rPr sz="12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von </a:t>
                      </a:r>
                      <a:r>
                        <a:rPr sz="12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oben</a:t>
                      </a:r>
                      <a:r>
                        <a:rPr sz="12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</a:t>
                      </a:r>
                      <a:r>
                        <a:rPr sz="12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nach</a:t>
                      </a:r>
                      <a:r>
                        <a:rPr sz="12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</a:t>
                      </a:r>
                      <a:r>
                        <a:rPr sz="12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unten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).</a:t>
                      </a: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 anchor="b"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614">
                <a:tc>
                  <a:txBody>
                    <a:bodyPr/>
                    <a:lstStyle/>
                    <a:p>
                      <a:pPr marL="648000" algn="l" defTabSz="685800">
                        <a:defRPr sz="1800"/>
                      </a:pPr>
                      <a:r>
                        <a:rPr lang="en-US"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Du </a:t>
                      </a:r>
                      <a:r>
                        <a:rPr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beschreib</a:t>
                      </a:r>
                      <a:r>
                        <a:rPr lang="en-US"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s</a:t>
                      </a:r>
                      <a:r>
                        <a:rPr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t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die </a:t>
                      </a:r>
                      <a:r>
                        <a:rPr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Kleidung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(</a:t>
                      </a:r>
                      <a:r>
                        <a:rPr sz="12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von </a:t>
                      </a:r>
                      <a:r>
                        <a:rPr sz="12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oben</a:t>
                      </a:r>
                      <a:r>
                        <a:rPr sz="12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</a:t>
                      </a:r>
                      <a:r>
                        <a:rPr sz="12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nach</a:t>
                      </a:r>
                      <a:r>
                        <a:rPr sz="12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</a:t>
                      </a:r>
                      <a:r>
                        <a:rPr sz="12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unten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).</a:t>
                      </a: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 anchor="b"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5614">
                <a:tc>
                  <a:txBody>
                    <a:bodyPr/>
                    <a:lstStyle/>
                    <a:p>
                      <a:pPr marL="648000" algn="l" defTabSz="685800">
                        <a:defRPr sz="1800"/>
                      </a:pPr>
                      <a:r>
                        <a:rPr lang="en-US" sz="1600" spc="50" baseline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Du </a:t>
                      </a:r>
                      <a:r>
                        <a:rPr sz="1600" spc="50" baseline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nenn</a:t>
                      </a:r>
                      <a:r>
                        <a:rPr lang="en-US" sz="1600" spc="50" baseline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s</a:t>
                      </a:r>
                      <a:r>
                        <a:rPr sz="1600" spc="50" baseline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t</a:t>
                      </a:r>
                      <a:r>
                        <a:rPr lang="en-US" sz="1600" spc="50" baseline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Besonderheiten oder</a:t>
                      </a:r>
                      <a:r>
                        <a:rPr sz="1600" spc="50" baseline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innere Merkmale der Person.</a:t>
                      </a:r>
                      <a:endParaRPr sz="16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 anchor="b"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5614">
                <a:tc>
                  <a:txBody>
                    <a:bodyPr/>
                    <a:lstStyle/>
                    <a:p>
                      <a:pPr marL="648000" algn="l" defTabSz="685800">
                        <a:defRPr sz="1800"/>
                      </a:pPr>
                      <a:r>
                        <a:rPr lang="en-US" sz="1600" spc="50" baseline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Du schreibst</a:t>
                      </a:r>
                      <a:r>
                        <a:rPr sz="1600" spc="50" baseline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im Präsens.</a:t>
                      </a:r>
                      <a:endParaRPr sz="16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 anchor="b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5614">
                <a:tc>
                  <a:txBody>
                    <a:bodyPr/>
                    <a:lstStyle/>
                    <a:p>
                      <a:pPr marL="648000" algn="l" defTabSz="685800">
                        <a:defRPr sz="1800"/>
                      </a:pPr>
                      <a:r>
                        <a:rPr lang="en-US"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Du </a:t>
                      </a:r>
                      <a:r>
                        <a:rPr lang="en-US"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benutzt</a:t>
                      </a:r>
                      <a:r>
                        <a:rPr lang="en-US"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</a:t>
                      </a:r>
                      <a:r>
                        <a:rPr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passende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</a:t>
                      </a:r>
                      <a:r>
                        <a:rPr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Adjektive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.</a:t>
                      </a: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 anchor="b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5614">
                <a:tc>
                  <a:txBody>
                    <a:bodyPr/>
                    <a:lstStyle/>
                    <a:p>
                      <a:pPr marL="648000" algn="l" defTabSz="685800">
                        <a:defRPr sz="1800"/>
                      </a:pPr>
                      <a:r>
                        <a:rPr lang="en-US"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Du </a:t>
                      </a:r>
                      <a:r>
                        <a:rPr lang="en-US"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verbindest</a:t>
                      </a:r>
                      <a:r>
                        <a:rPr lang="en-US"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</a:t>
                      </a:r>
                      <a:r>
                        <a:rPr lang="en-US"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deine</a:t>
                      </a:r>
                      <a:r>
                        <a:rPr lang="en-US"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</a:t>
                      </a:r>
                      <a:r>
                        <a:rPr lang="de-DE"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Sätze</a:t>
                      </a:r>
                      <a:r>
                        <a:rPr lang="en-US"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</a:t>
                      </a:r>
                      <a:r>
                        <a:rPr lang="en-US"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sinnvoll</a:t>
                      </a:r>
                      <a:r>
                        <a:rPr lang="en-US"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.</a:t>
                      </a:r>
                      <a:endParaRPr sz="1600" spc="50" baseline="0" dirty="0">
                        <a:latin typeface="Fibel Nord" panose="020B0603050302020204" pitchFamily="34" charset="0"/>
                        <a:ea typeface="Fibel Nord"/>
                        <a:cs typeface="Fibel Nord"/>
                      </a:endParaRPr>
                    </a:p>
                  </a:txBody>
                  <a:tcPr marL="45720" marR="45720" anchor="b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10" name="Gruppieren 4">
            <a:extLst>
              <a:ext uri="{FF2B5EF4-FFF2-40B4-BE49-F238E27FC236}">
                <a16:creationId xmlns:a16="http://schemas.microsoft.com/office/drawing/2014/main" id="{4463E493-E24C-4D72-9774-8123F01BBE00}"/>
              </a:ext>
            </a:extLst>
          </p:cNvPr>
          <p:cNvGrpSpPr/>
          <p:nvPr/>
        </p:nvGrpSpPr>
        <p:grpSpPr bwMode="auto">
          <a:xfrm>
            <a:off x="451138" y="1683606"/>
            <a:ext cx="8999977" cy="646327"/>
            <a:chOff x="0" y="-47393"/>
            <a:chExt cx="5950614" cy="646327"/>
          </a:xfrm>
        </p:grpSpPr>
        <p:sp>
          <p:nvSpPr>
            <p:cNvPr id="11" name="TextBox 1">
              <a:extLst>
                <a:ext uri="{FF2B5EF4-FFF2-40B4-BE49-F238E27FC236}">
                  <a16:creationId xmlns:a16="http://schemas.microsoft.com/office/drawing/2014/main" id="{6B15F82A-6383-46F7-A018-BABC552246FA}"/>
                </a:ext>
              </a:extLst>
            </p:cNvPr>
            <p:cNvSpPr txBox="1"/>
            <p:nvPr/>
          </p:nvSpPr>
          <p:spPr bwMode="auto">
            <a:xfrm>
              <a:off x="390893" y="-47393"/>
              <a:ext cx="5559721" cy="64632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>
                  <a:latin typeface="Fibel Nord"/>
                  <a:ea typeface="Fibel Nord"/>
                  <a:cs typeface="Fibel Nord"/>
                </a:defRPr>
              </a:pPr>
              <a:r>
                <a:rPr lang="de-DE" spc="50" dirty="0"/>
                <a:t>Fülle den Feedbackbogen für die Personenbeschreibung eines anderen Kindes aus. Kreuze in jeder Zeile entweder die Sonne, die verdeckte Sonne oder die Wolke an.</a:t>
              </a:r>
              <a:endParaRPr spc="50" dirty="0"/>
            </a:p>
          </p:txBody>
        </p:sp>
        <p:grpSp>
          <p:nvGrpSpPr>
            <p:cNvPr id="12" name="Oval 18">
              <a:extLst>
                <a:ext uri="{FF2B5EF4-FFF2-40B4-BE49-F238E27FC236}">
                  <a16:creationId xmlns:a16="http://schemas.microsoft.com/office/drawing/2014/main" id="{3465BDD5-918D-45F7-A969-683082BC4BA0}"/>
                </a:ext>
              </a:extLst>
            </p:cNvPr>
            <p:cNvGrpSpPr/>
            <p:nvPr/>
          </p:nvGrpSpPr>
          <p:grpSpPr bwMode="auto">
            <a:xfrm>
              <a:off x="0" y="0"/>
              <a:ext cx="360003" cy="370836"/>
              <a:chOff x="0" y="0"/>
              <a:chExt cx="360002" cy="370835"/>
            </a:xfrm>
          </p:grpSpPr>
          <p:sp>
            <p:nvSpPr>
              <p:cNvPr id="13" name="Circle">
                <a:extLst>
                  <a:ext uri="{FF2B5EF4-FFF2-40B4-BE49-F238E27FC236}">
                    <a16:creationId xmlns:a16="http://schemas.microsoft.com/office/drawing/2014/main" id="{834BB663-5C47-4202-B879-730715FD8611}"/>
                  </a:ext>
                </a:extLst>
              </p:cNvPr>
              <p:cNvSpPr/>
              <p:nvPr/>
            </p:nvSpPr>
            <p:spPr bwMode="auto">
              <a:xfrm>
                <a:off x="0" y="7882"/>
                <a:ext cx="360003" cy="355079"/>
              </a:xfrm>
              <a:prstGeom prst="ellipse">
                <a:avLst/>
              </a:prstGeom>
              <a:solidFill>
                <a:srgbClr val="7030A0"/>
              </a:solidFill>
              <a:ln w="12700" cap="flat">
                <a:solidFill>
                  <a:srgbClr val="7030A0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  <a:latin typeface="Fibel Nord"/>
                    <a:ea typeface="Fibel Nord"/>
                    <a:cs typeface="Fibel Nord"/>
                  </a:defRPr>
                </a:pPr>
                <a:endParaRPr/>
              </a:p>
            </p:txBody>
          </p:sp>
          <p:sp>
            <p:nvSpPr>
              <p:cNvPr id="14" name="1">
                <a:extLst>
                  <a:ext uri="{FF2B5EF4-FFF2-40B4-BE49-F238E27FC236}">
                    <a16:creationId xmlns:a16="http://schemas.microsoft.com/office/drawing/2014/main" id="{AD0DD482-C816-4A8A-94CA-A63E8FBB2EB0}"/>
                  </a:ext>
                </a:extLst>
              </p:cNvPr>
              <p:cNvSpPr txBox="1"/>
              <p:nvPr/>
            </p:nvSpPr>
            <p:spPr bwMode="auto">
              <a:xfrm>
                <a:off x="103970" y="0"/>
                <a:ext cx="152061" cy="37083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spAutoFit/>
              </a:bodyPr>
              <a:lstStyle>
                <a:lvl1pPr algn="ctr">
                  <a:defRPr>
                    <a:solidFill>
                      <a:srgbClr val="FFFFFF"/>
                    </a:solidFill>
                    <a:latin typeface="Fibel Nord"/>
                    <a:ea typeface="Fibel Nord"/>
                    <a:cs typeface="Fibel Nord"/>
                  </a:defRPr>
                </a:lvl1pPr>
              </a:lstStyle>
              <a:p>
                <a:pPr>
                  <a:defRPr/>
                </a:pPr>
                <a:r>
                  <a:t>1</a:t>
                </a:r>
              </a:p>
            </p:txBody>
          </p:sp>
        </p:grpSp>
      </p:grpSp>
      <p:sp>
        <p:nvSpPr>
          <p:cNvPr id="17" name="Heart">
            <a:extLst>
              <a:ext uri="{FF2B5EF4-FFF2-40B4-BE49-F238E27FC236}">
                <a16:creationId xmlns:a16="http://schemas.microsoft.com/office/drawing/2014/main" id="{CBA6F45E-596F-4322-95CB-5B1BC26B00AA}"/>
              </a:ext>
            </a:extLst>
          </p:cNvPr>
          <p:cNvSpPr/>
          <p:nvPr/>
        </p:nvSpPr>
        <p:spPr bwMode="auto">
          <a:xfrm>
            <a:off x="450784" y="4907641"/>
            <a:ext cx="360359" cy="3184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6" h="21433" extrusionOk="0">
                <a:moveTo>
                  <a:pt x="5838" y="8"/>
                </a:moveTo>
                <a:cubicBezTo>
                  <a:pt x="3712" y="114"/>
                  <a:pt x="158" y="1891"/>
                  <a:pt x="2" y="7232"/>
                </a:cubicBezTo>
                <a:cubicBezTo>
                  <a:pt x="-54" y="9134"/>
                  <a:pt x="1253" y="14877"/>
                  <a:pt x="10702" y="21433"/>
                </a:cubicBezTo>
                <a:cubicBezTo>
                  <a:pt x="20130" y="14892"/>
                  <a:pt x="21546" y="9139"/>
                  <a:pt x="21505" y="7232"/>
                </a:cubicBezTo>
                <a:cubicBezTo>
                  <a:pt x="21391" y="1889"/>
                  <a:pt x="17806" y="115"/>
                  <a:pt x="15669" y="8"/>
                </a:cubicBezTo>
                <a:cubicBezTo>
                  <a:pt x="12170" y="-167"/>
                  <a:pt x="10753" y="2729"/>
                  <a:pt x="10753" y="2729"/>
                </a:cubicBezTo>
                <a:cubicBezTo>
                  <a:pt x="10753" y="2729"/>
                  <a:pt x="9337" y="-167"/>
                  <a:pt x="5838" y="8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Calibri Light"/>
                <a:ea typeface="Calibri Light"/>
                <a:cs typeface="Calibri Light"/>
              </a:defRPr>
            </a:pPr>
            <a:endParaRPr/>
          </a:p>
        </p:txBody>
      </p:sp>
      <p:grpSp>
        <p:nvGrpSpPr>
          <p:cNvPr id="18" name="Group">
            <a:extLst>
              <a:ext uri="{FF2B5EF4-FFF2-40B4-BE49-F238E27FC236}">
                <a16:creationId xmlns:a16="http://schemas.microsoft.com/office/drawing/2014/main" id="{61A632BB-9389-4B1A-AD0C-A2D1B289CBB7}"/>
              </a:ext>
            </a:extLst>
          </p:cNvPr>
          <p:cNvGrpSpPr/>
          <p:nvPr/>
        </p:nvGrpSpPr>
        <p:grpSpPr bwMode="auto">
          <a:xfrm>
            <a:off x="395641" y="4421186"/>
            <a:ext cx="466141" cy="350600"/>
            <a:chOff x="0" y="0"/>
            <a:chExt cx="1113157" cy="837243"/>
          </a:xfrm>
        </p:grpSpPr>
        <p:sp>
          <p:nvSpPr>
            <p:cNvPr id="19" name="Sweater">
              <a:extLst>
                <a:ext uri="{FF2B5EF4-FFF2-40B4-BE49-F238E27FC236}">
                  <a16:creationId xmlns:a16="http://schemas.microsoft.com/office/drawing/2014/main" id="{5A58F90A-E228-44AB-853F-3BA2BF824891}"/>
                </a:ext>
              </a:extLst>
            </p:cNvPr>
            <p:cNvSpPr/>
            <p:nvPr/>
          </p:nvSpPr>
          <p:spPr bwMode="auto">
            <a:xfrm>
              <a:off x="148039" y="0"/>
              <a:ext cx="472851" cy="458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600" extrusionOk="0">
                  <a:moveTo>
                    <a:pt x="8486" y="0"/>
                  </a:moveTo>
                  <a:cubicBezTo>
                    <a:pt x="8535" y="241"/>
                    <a:pt x="8872" y="1873"/>
                    <a:pt x="10772" y="1873"/>
                  </a:cubicBezTo>
                  <a:cubicBezTo>
                    <a:pt x="12672" y="1873"/>
                    <a:pt x="12999" y="243"/>
                    <a:pt x="13036" y="8"/>
                  </a:cubicBezTo>
                  <a:cubicBezTo>
                    <a:pt x="12980" y="14"/>
                    <a:pt x="12930" y="45"/>
                    <a:pt x="12899" y="58"/>
                  </a:cubicBezTo>
                  <a:cubicBezTo>
                    <a:pt x="12334" y="362"/>
                    <a:pt x="11553" y="522"/>
                    <a:pt x="10766" y="522"/>
                  </a:cubicBezTo>
                  <a:cubicBezTo>
                    <a:pt x="9986" y="522"/>
                    <a:pt x="9199" y="369"/>
                    <a:pt x="8634" y="58"/>
                  </a:cubicBezTo>
                  <a:cubicBezTo>
                    <a:pt x="8603" y="39"/>
                    <a:pt x="8541" y="6"/>
                    <a:pt x="8486" y="0"/>
                  </a:cubicBezTo>
                  <a:close/>
                  <a:moveTo>
                    <a:pt x="8142" y="95"/>
                  </a:moveTo>
                  <a:cubicBezTo>
                    <a:pt x="6568" y="565"/>
                    <a:pt x="5504" y="864"/>
                    <a:pt x="4551" y="1175"/>
                  </a:cubicBezTo>
                  <a:cubicBezTo>
                    <a:pt x="3112" y="1645"/>
                    <a:pt x="2447" y="1912"/>
                    <a:pt x="2072" y="2413"/>
                  </a:cubicBezTo>
                  <a:cubicBezTo>
                    <a:pt x="1605" y="3042"/>
                    <a:pt x="1057" y="5761"/>
                    <a:pt x="633" y="11032"/>
                  </a:cubicBezTo>
                  <a:cubicBezTo>
                    <a:pt x="208" y="16240"/>
                    <a:pt x="12" y="20189"/>
                    <a:pt x="12" y="20189"/>
                  </a:cubicBezTo>
                  <a:cubicBezTo>
                    <a:pt x="12" y="20189"/>
                    <a:pt x="7" y="20285"/>
                    <a:pt x="1" y="20374"/>
                  </a:cubicBezTo>
                  <a:cubicBezTo>
                    <a:pt x="-24" y="20672"/>
                    <a:pt x="325" y="20697"/>
                    <a:pt x="325" y="20697"/>
                  </a:cubicBezTo>
                  <a:lnTo>
                    <a:pt x="387" y="20697"/>
                  </a:lnTo>
                  <a:lnTo>
                    <a:pt x="381" y="21592"/>
                  </a:lnTo>
                  <a:lnTo>
                    <a:pt x="2158" y="21586"/>
                  </a:lnTo>
                  <a:lnTo>
                    <a:pt x="2331" y="20665"/>
                  </a:lnTo>
                  <a:lnTo>
                    <a:pt x="2460" y="20665"/>
                  </a:lnTo>
                  <a:cubicBezTo>
                    <a:pt x="2460" y="20665"/>
                    <a:pt x="2668" y="20660"/>
                    <a:pt x="2723" y="20558"/>
                  </a:cubicBezTo>
                  <a:cubicBezTo>
                    <a:pt x="2760" y="20495"/>
                    <a:pt x="2780" y="20385"/>
                    <a:pt x="2798" y="20195"/>
                  </a:cubicBezTo>
                  <a:cubicBezTo>
                    <a:pt x="3032" y="18379"/>
                    <a:pt x="4218" y="8993"/>
                    <a:pt x="4255" y="8980"/>
                  </a:cubicBezTo>
                  <a:cubicBezTo>
                    <a:pt x="4255" y="9158"/>
                    <a:pt x="4378" y="21600"/>
                    <a:pt x="4378" y="21600"/>
                  </a:cubicBezTo>
                  <a:lnTo>
                    <a:pt x="17192" y="21600"/>
                  </a:lnTo>
                  <a:cubicBezTo>
                    <a:pt x="17192" y="21600"/>
                    <a:pt x="17315" y="9158"/>
                    <a:pt x="17315" y="8980"/>
                  </a:cubicBezTo>
                  <a:cubicBezTo>
                    <a:pt x="17352" y="8993"/>
                    <a:pt x="18537" y="18379"/>
                    <a:pt x="18771" y="20195"/>
                  </a:cubicBezTo>
                  <a:cubicBezTo>
                    <a:pt x="18796" y="20379"/>
                    <a:pt x="18815" y="20495"/>
                    <a:pt x="18846" y="20558"/>
                  </a:cubicBezTo>
                  <a:cubicBezTo>
                    <a:pt x="18901" y="20660"/>
                    <a:pt x="19109" y="20665"/>
                    <a:pt x="19109" y="20665"/>
                  </a:cubicBezTo>
                  <a:lnTo>
                    <a:pt x="19240" y="20665"/>
                  </a:lnTo>
                  <a:lnTo>
                    <a:pt x="19411" y="21586"/>
                  </a:lnTo>
                  <a:lnTo>
                    <a:pt x="21188" y="21592"/>
                  </a:lnTo>
                  <a:lnTo>
                    <a:pt x="21182" y="20697"/>
                  </a:lnTo>
                  <a:lnTo>
                    <a:pt x="21244" y="20697"/>
                  </a:lnTo>
                  <a:cubicBezTo>
                    <a:pt x="21232" y="20697"/>
                    <a:pt x="21576" y="20672"/>
                    <a:pt x="21551" y="20379"/>
                  </a:cubicBezTo>
                  <a:cubicBezTo>
                    <a:pt x="21545" y="20291"/>
                    <a:pt x="21538" y="20195"/>
                    <a:pt x="21538" y="20195"/>
                  </a:cubicBezTo>
                  <a:cubicBezTo>
                    <a:pt x="21538" y="20195"/>
                    <a:pt x="21372" y="16182"/>
                    <a:pt x="20923" y="11038"/>
                  </a:cubicBezTo>
                  <a:cubicBezTo>
                    <a:pt x="20462" y="5773"/>
                    <a:pt x="19953" y="3056"/>
                    <a:pt x="19486" y="2421"/>
                  </a:cubicBezTo>
                  <a:cubicBezTo>
                    <a:pt x="19117" y="1919"/>
                    <a:pt x="18446" y="1653"/>
                    <a:pt x="17007" y="1183"/>
                  </a:cubicBezTo>
                  <a:cubicBezTo>
                    <a:pt x="16048" y="865"/>
                    <a:pt x="14979" y="572"/>
                    <a:pt x="13405" y="95"/>
                  </a:cubicBezTo>
                  <a:cubicBezTo>
                    <a:pt x="13331" y="470"/>
                    <a:pt x="12875" y="2249"/>
                    <a:pt x="10778" y="2249"/>
                  </a:cubicBezTo>
                  <a:cubicBezTo>
                    <a:pt x="8687" y="2249"/>
                    <a:pt x="8222" y="476"/>
                    <a:pt x="8142" y="95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Calibri Light"/>
                  <a:ea typeface="Calibri Light"/>
                  <a:cs typeface="Calibri Light"/>
                </a:defRPr>
              </a:pPr>
              <a:endParaRPr/>
            </a:p>
          </p:txBody>
        </p:sp>
        <p:sp>
          <p:nvSpPr>
            <p:cNvPr id="20" name="Pants">
              <a:extLst>
                <a:ext uri="{FF2B5EF4-FFF2-40B4-BE49-F238E27FC236}">
                  <a16:creationId xmlns:a16="http://schemas.microsoft.com/office/drawing/2014/main" id="{8F0DCAAC-821E-491A-99F7-0BFC41D97E35}"/>
                </a:ext>
              </a:extLst>
            </p:cNvPr>
            <p:cNvSpPr/>
            <p:nvPr/>
          </p:nvSpPr>
          <p:spPr bwMode="auto">
            <a:xfrm>
              <a:off x="741491" y="87664"/>
              <a:ext cx="371667" cy="696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600" extrusionOk="0">
                  <a:moveTo>
                    <a:pt x="2833" y="0"/>
                  </a:moveTo>
                  <a:lnTo>
                    <a:pt x="2810" y="152"/>
                  </a:lnTo>
                  <a:lnTo>
                    <a:pt x="2731" y="856"/>
                  </a:lnTo>
                  <a:lnTo>
                    <a:pt x="9459" y="856"/>
                  </a:lnTo>
                  <a:lnTo>
                    <a:pt x="9459" y="0"/>
                  </a:lnTo>
                  <a:lnTo>
                    <a:pt x="2833" y="0"/>
                  </a:lnTo>
                  <a:close/>
                  <a:moveTo>
                    <a:pt x="9865" y="0"/>
                  </a:moveTo>
                  <a:lnTo>
                    <a:pt x="9865" y="856"/>
                  </a:lnTo>
                  <a:lnTo>
                    <a:pt x="18778" y="856"/>
                  </a:lnTo>
                  <a:lnTo>
                    <a:pt x="18686" y="152"/>
                  </a:lnTo>
                  <a:lnTo>
                    <a:pt x="18667" y="0"/>
                  </a:lnTo>
                  <a:lnTo>
                    <a:pt x="9865" y="0"/>
                  </a:lnTo>
                  <a:close/>
                  <a:moveTo>
                    <a:pt x="10677" y="293"/>
                  </a:moveTo>
                  <a:cubicBezTo>
                    <a:pt x="10829" y="293"/>
                    <a:pt x="10962" y="362"/>
                    <a:pt x="10962" y="443"/>
                  </a:cubicBezTo>
                  <a:cubicBezTo>
                    <a:pt x="10962" y="525"/>
                    <a:pt x="10829" y="596"/>
                    <a:pt x="10677" y="596"/>
                  </a:cubicBezTo>
                  <a:cubicBezTo>
                    <a:pt x="10524" y="596"/>
                    <a:pt x="10394" y="525"/>
                    <a:pt x="10394" y="443"/>
                  </a:cubicBezTo>
                  <a:cubicBezTo>
                    <a:pt x="10394" y="362"/>
                    <a:pt x="10524" y="293"/>
                    <a:pt x="10677" y="293"/>
                  </a:cubicBezTo>
                  <a:close/>
                  <a:moveTo>
                    <a:pt x="2699" y="1056"/>
                  </a:moveTo>
                  <a:lnTo>
                    <a:pt x="2528" y="2373"/>
                  </a:lnTo>
                  <a:cubicBezTo>
                    <a:pt x="2761" y="2368"/>
                    <a:pt x="4068" y="2329"/>
                    <a:pt x="5002" y="1955"/>
                  </a:cubicBezTo>
                  <a:cubicBezTo>
                    <a:pt x="5682" y="1684"/>
                    <a:pt x="6007" y="1246"/>
                    <a:pt x="6119" y="1056"/>
                  </a:cubicBezTo>
                  <a:lnTo>
                    <a:pt x="2699" y="1056"/>
                  </a:lnTo>
                  <a:close/>
                  <a:moveTo>
                    <a:pt x="6556" y="1056"/>
                  </a:moveTo>
                  <a:cubicBezTo>
                    <a:pt x="6475" y="1213"/>
                    <a:pt x="6131" y="1783"/>
                    <a:pt x="5269" y="2129"/>
                  </a:cubicBezTo>
                  <a:cubicBezTo>
                    <a:pt x="4162" y="2573"/>
                    <a:pt x="2647" y="2590"/>
                    <a:pt x="2515" y="2590"/>
                  </a:cubicBezTo>
                  <a:lnTo>
                    <a:pt x="2293" y="4333"/>
                  </a:lnTo>
                  <a:lnTo>
                    <a:pt x="0" y="21539"/>
                  </a:lnTo>
                  <a:cubicBezTo>
                    <a:pt x="0" y="21539"/>
                    <a:pt x="10" y="21600"/>
                    <a:pt x="60" y="21600"/>
                  </a:cubicBezTo>
                  <a:cubicBezTo>
                    <a:pt x="121" y="21600"/>
                    <a:pt x="6101" y="21600"/>
                    <a:pt x="6182" y="21600"/>
                  </a:cubicBezTo>
                  <a:cubicBezTo>
                    <a:pt x="6263" y="21600"/>
                    <a:pt x="6303" y="21539"/>
                    <a:pt x="6303" y="21539"/>
                  </a:cubicBezTo>
                  <a:lnTo>
                    <a:pt x="10413" y="6748"/>
                  </a:lnTo>
                  <a:lnTo>
                    <a:pt x="15193" y="21539"/>
                  </a:lnTo>
                  <a:cubicBezTo>
                    <a:pt x="15193" y="21539"/>
                    <a:pt x="15234" y="21600"/>
                    <a:pt x="15295" y="21600"/>
                  </a:cubicBezTo>
                  <a:cubicBezTo>
                    <a:pt x="15356" y="21600"/>
                    <a:pt x="21417" y="21600"/>
                    <a:pt x="21509" y="21600"/>
                  </a:cubicBezTo>
                  <a:cubicBezTo>
                    <a:pt x="21600" y="21600"/>
                    <a:pt x="21597" y="21539"/>
                    <a:pt x="21597" y="21539"/>
                  </a:cubicBezTo>
                  <a:lnTo>
                    <a:pt x="19212" y="4148"/>
                  </a:lnTo>
                  <a:lnTo>
                    <a:pt x="19009" y="2590"/>
                  </a:lnTo>
                  <a:cubicBezTo>
                    <a:pt x="18695" y="2584"/>
                    <a:pt x="17335" y="2541"/>
                    <a:pt x="16310" y="2129"/>
                  </a:cubicBezTo>
                  <a:cubicBezTo>
                    <a:pt x="15447" y="1783"/>
                    <a:pt x="15103" y="1208"/>
                    <a:pt x="15022" y="1056"/>
                  </a:cubicBezTo>
                  <a:lnTo>
                    <a:pt x="11803" y="1056"/>
                  </a:lnTo>
                  <a:lnTo>
                    <a:pt x="11803" y="4284"/>
                  </a:lnTo>
                  <a:cubicBezTo>
                    <a:pt x="11803" y="4300"/>
                    <a:pt x="11813" y="4706"/>
                    <a:pt x="11032" y="5020"/>
                  </a:cubicBezTo>
                  <a:cubicBezTo>
                    <a:pt x="10291" y="5318"/>
                    <a:pt x="9723" y="5367"/>
                    <a:pt x="9703" y="5372"/>
                  </a:cubicBezTo>
                  <a:lnTo>
                    <a:pt x="9468" y="5394"/>
                  </a:lnTo>
                  <a:lnTo>
                    <a:pt x="9468" y="1056"/>
                  </a:lnTo>
                  <a:lnTo>
                    <a:pt x="6556" y="1056"/>
                  </a:lnTo>
                  <a:close/>
                  <a:moveTo>
                    <a:pt x="9874" y="1056"/>
                  </a:moveTo>
                  <a:lnTo>
                    <a:pt x="9874" y="5118"/>
                  </a:lnTo>
                  <a:cubicBezTo>
                    <a:pt x="10077" y="5080"/>
                    <a:pt x="10403" y="4999"/>
                    <a:pt x="10778" y="4847"/>
                  </a:cubicBezTo>
                  <a:cubicBezTo>
                    <a:pt x="11397" y="4598"/>
                    <a:pt x="11387" y="4289"/>
                    <a:pt x="11387" y="4289"/>
                  </a:cubicBezTo>
                  <a:lnTo>
                    <a:pt x="11387" y="1056"/>
                  </a:lnTo>
                  <a:lnTo>
                    <a:pt x="9874" y="1056"/>
                  </a:lnTo>
                  <a:close/>
                  <a:moveTo>
                    <a:pt x="15447" y="1056"/>
                  </a:moveTo>
                  <a:cubicBezTo>
                    <a:pt x="15559" y="1246"/>
                    <a:pt x="15884" y="1684"/>
                    <a:pt x="16554" y="1955"/>
                  </a:cubicBezTo>
                  <a:cubicBezTo>
                    <a:pt x="17427" y="2307"/>
                    <a:pt x="18636" y="2362"/>
                    <a:pt x="18981" y="2373"/>
                  </a:cubicBezTo>
                  <a:lnTo>
                    <a:pt x="18806" y="1056"/>
                  </a:lnTo>
                  <a:lnTo>
                    <a:pt x="15447" y="1056"/>
                  </a:lnTo>
                  <a:close/>
                </a:path>
              </a:pathLst>
            </a:custGeom>
            <a:solidFill>
              <a:schemeClr val="accent3">
                <a:lumOff val="17647"/>
              </a:schemeClr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Calibri Light"/>
                  <a:ea typeface="Calibri Light"/>
                  <a:cs typeface="Calibri Light"/>
                </a:defRPr>
              </a:pPr>
              <a:endParaRPr/>
            </a:p>
          </p:txBody>
        </p:sp>
        <p:sp>
          <p:nvSpPr>
            <p:cNvPr id="21" name="Sneaker">
              <a:extLst>
                <a:ext uri="{FF2B5EF4-FFF2-40B4-BE49-F238E27FC236}">
                  <a16:creationId xmlns:a16="http://schemas.microsoft.com/office/drawing/2014/main" id="{A91A6DD6-F809-4203-BA1A-A6BD59F494E9}"/>
                </a:ext>
              </a:extLst>
            </p:cNvPr>
            <p:cNvSpPr/>
            <p:nvPr/>
          </p:nvSpPr>
          <p:spPr bwMode="auto">
            <a:xfrm>
              <a:off x="0" y="568013"/>
              <a:ext cx="597770" cy="269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588" extrusionOk="0">
                  <a:moveTo>
                    <a:pt x="8142" y="1"/>
                  </a:moveTo>
                  <a:cubicBezTo>
                    <a:pt x="7452" y="51"/>
                    <a:pt x="7453" y="2261"/>
                    <a:pt x="7485" y="3206"/>
                  </a:cubicBezTo>
                  <a:cubicBezTo>
                    <a:pt x="7485" y="3509"/>
                    <a:pt x="7492" y="3581"/>
                    <a:pt x="7496" y="3753"/>
                  </a:cubicBezTo>
                  <a:cubicBezTo>
                    <a:pt x="7240" y="4258"/>
                    <a:pt x="6951" y="4865"/>
                    <a:pt x="6515" y="5353"/>
                  </a:cubicBezTo>
                  <a:cubicBezTo>
                    <a:pt x="6515" y="5353"/>
                    <a:pt x="6411" y="5480"/>
                    <a:pt x="6292" y="5582"/>
                  </a:cubicBezTo>
                  <a:cubicBezTo>
                    <a:pt x="5927" y="5916"/>
                    <a:pt x="5467" y="6161"/>
                    <a:pt x="4865" y="6223"/>
                  </a:cubicBezTo>
                  <a:cubicBezTo>
                    <a:pt x="4388" y="6272"/>
                    <a:pt x="4021" y="6125"/>
                    <a:pt x="3732" y="5860"/>
                  </a:cubicBezTo>
                  <a:lnTo>
                    <a:pt x="3557" y="5672"/>
                  </a:lnTo>
                  <a:cubicBezTo>
                    <a:pt x="2695" y="4618"/>
                    <a:pt x="2650" y="2434"/>
                    <a:pt x="2257" y="2055"/>
                  </a:cubicBezTo>
                  <a:cubicBezTo>
                    <a:pt x="2257" y="2054"/>
                    <a:pt x="2259" y="2029"/>
                    <a:pt x="2259" y="2029"/>
                  </a:cubicBezTo>
                  <a:cubicBezTo>
                    <a:pt x="2259" y="2029"/>
                    <a:pt x="2126" y="1918"/>
                    <a:pt x="1958" y="1886"/>
                  </a:cubicBezTo>
                  <a:cubicBezTo>
                    <a:pt x="1791" y="1854"/>
                    <a:pt x="1590" y="1902"/>
                    <a:pt x="1450" y="2220"/>
                  </a:cubicBezTo>
                  <a:cubicBezTo>
                    <a:pt x="1233" y="2711"/>
                    <a:pt x="591" y="4864"/>
                    <a:pt x="393" y="5841"/>
                  </a:cubicBezTo>
                  <a:cubicBezTo>
                    <a:pt x="141" y="7080"/>
                    <a:pt x="260" y="7933"/>
                    <a:pt x="474" y="8364"/>
                  </a:cubicBezTo>
                  <a:cubicBezTo>
                    <a:pt x="236" y="10575"/>
                    <a:pt x="139" y="13137"/>
                    <a:pt x="424" y="15647"/>
                  </a:cubicBezTo>
                  <a:cubicBezTo>
                    <a:pt x="1158" y="16067"/>
                    <a:pt x="3109" y="16905"/>
                    <a:pt x="6527" y="16569"/>
                  </a:cubicBezTo>
                  <a:lnTo>
                    <a:pt x="6567" y="16565"/>
                  </a:lnTo>
                  <a:lnTo>
                    <a:pt x="6761" y="16550"/>
                  </a:lnTo>
                  <a:cubicBezTo>
                    <a:pt x="8571" y="16401"/>
                    <a:pt x="9369" y="16678"/>
                    <a:pt x="10022" y="17045"/>
                  </a:cubicBezTo>
                  <a:lnTo>
                    <a:pt x="10207" y="17154"/>
                  </a:lnTo>
                  <a:cubicBezTo>
                    <a:pt x="10273" y="17194"/>
                    <a:pt x="10339" y="17237"/>
                    <a:pt x="10405" y="17278"/>
                  </a:cubicBezTo>
                  <a:cubicBezTo>
                    <a:pt x="11147" y="17735"/>
                    <a:pt x="11914" y="18206"/>
                    <a:pt x="14103" y="18230"/>
                  </a:cubicBezTo>
                  <a:cubicBezTo>
                    <a:pt x="17726" y="18270"/>
                    <a:pt x="19787" y="17281"/>
                    <a:pt x="20711" y="16745"/>
                  </a:cubicBezTo>
                  <a:cubicBezTo>
                    <a:pt x="21565" y="15274"/>
                    <a:pt x="20916" y="12155"/>
                    <a:pt x="20264" y="11932"/>
                  </a:cubicBezTo>
                  <a:cubicBezTo>
                    <a:pt x="20264" y="11932"/>
                    <a:pt x="20143" y="11882"/>
                    <a:pt x="20027" y="11966"/>
                  </a:cubicBezTo>
                  <a:cubicBezTo>
                    <a:pt x="19439" y="11664"/>
                    <a:pt x="18181" y="10921"/>
                    <a:pt x="17216" y="10268"/>
                  </a:cubicBezTo>
                  <a:lnTo>
                    <a:pt x="17033" y="10144"/>
                  </a:lnTo>
                  <a:lnTo>
                    <a:pt x="17033" y="10140"/>
                  </a:lnTo>
                  <a:cubicBezTo>
                    <a:pt x="16632" y="9863"/>
                    <a:pt x="16297" y="9608"/>
                    <a:pt x="16110" y="9421"/>
                  </a:cubicBezTo>
                  <a:lnTo>
                    <a:pt x="16108" y="9424"/>
                  </a:lnTo>
                  <a:cubicBezTo>
                    <a:pt x="16108" y="9424"/>
                    <a:pt x="15875" y="9193"/>
                    <a:pt x="15571" y="8896"/>
                  </a:cubicBezTo>
                  <a:lnTo>
                    <a:pt x="15294" y="8611"/>
                  </a:lnTo>
                  <a:lnTo>
                    <a:pt x="15380" y="8180"/>
                  </a:lnTo>
                  <a:cubicBezTo>
                    <a:pt x="15446" y="7849"/>
                    <a:pt x="15380" y="7456"/>
                    <a:pt x="15234" y="7306"/>
                  </a:cubicBezTo>
                  <a:lnTo>
                    <a:pt x="15111" y="7179"/>
                  </a:lnTo>
                  <a:cubicBezTo>
                    <a:pt x="14982" y="7047"/>
                    <a:pt x="14836" y="7155"/>
                    <a:pt x="14757" y="7408"/>
                  </a:cubicBezTo>
                  <a:lnTo>
                    <a:pt x="14095" y="6617"/>
                  </a:lnTo>
                  <a:lnTo>
                    <a:pt x="13892" y="6366"/>
                  </a:lnTo>
                  <a:cubicBezTo>
                    <a:pt x="13955" y="6036"/>
                    <a:pt x="13891" y="5648"/>
                    <a:pt x="13746" y="5500"/>
                  </a:cubicBezTo>
                  <a:lnTo>
                    <a:pt x="13622" y="5372"/>
                  </a:lnTo>
                  <a:cubicBezTo>
                    <a:pt x="13494" y="5241"/>
                    <a:pt x="13349" y="5350"/>
                    <a:pt x="13271" y="5601"/>
                  </a:cubicBezTo>
                  <a:lnTo>
                    <a:pt x="13051" y="5331"/>
                  </a:lnTo>
                  <a:cubicBezTo>
                    <a:pt x="13051" y="5329"/>
                    <a:pt x="13051" y="5325"/>
                    <a:pt x="13051" y="5323"/>
                  </a:cubicBezTo>
                  <a:cubicBezTo>
                    <a:pt x="12934" y="5181"/>
                    <a:pt x="12814" y="5036"/>
                    <a:pt x="12689" y="4885"/>
                  </a:cubicBezTo>
                  <a:lnTo>
                    <a:pt x="12465" y="4619"/>
                  </a:lnTo>
                  <a:cubicBezTo>
                    <a:pt x="12524" y="4292"/>
                    <a:pt x="12461" y="3911"/>
                    <a:pt x="12318" y="3764"/>
                  </a:cubicBezTo>
                  <a:lnTo>
                    <a:pt x="12194" y="3637"/>
                  </a:lnTo>
                  <a:cubicBezTo>
                    <a:pt x="12064" y="3504"/>
                    <a:pt x="11917" y="3615"/>
                    <a:pt x="11839" y="3873"/>
                  </a:cubicBezTo>
                  <a:lnTo>
                    <a:pt x="11635" y="3633"/>
                  </a:lnTo>
                  <a:cubicBezTo>
                    <a:pt x="11635" y="3631"/>
                    <a:pt x="11636" y="3627"/>
                    <a:pt x="11635" y="3625"/>
                  </a:cubicBezTo>
                  <a:cubicBezTo>
                    <a:pt x="11552" y="3527"/>
                    <a:pt x="11465" y="3429"/>
                    <a:pt x="11379" y="3329"/>
                  </a:cubicBezTo>
                  <a:cubicBezTo>
                    <a:pt x="11352" y="3298"/>
                    <a:pt x="11326" y="3264"/>
                    <a:pt x="11299" y="3232"/>
                  </a:cubicBezTo>
                  <a:lnTo>
                    <a:pt x="11287" y="3221"/>
                  </a:lnTo>
                  <a:lnTo>
                    <a:pt x="11089" y="2996"/>
                  </a:lnTo>
                  <a:cubicBezTo>
                    <a:pt x="11151" y="2667"/>
                    <a:pt x="11086" y="2285"/>
                    <a:pt x="10942" y="2137"/>
                  </a:cubicBezTo>
                  <a:lnTo>
                    <a:pt x="10818" y="2010"/>
                  </a:lnTo>
                  <a:cubicBezTo>
                    <a:pt x="10682" y="1871"/>
                    <a:pt x="10526" y="1996"/>
                    <a:pt x="10451" y="2280"/>
                  </a:cubicBezTo>
                  <a:lnTo>
                    <a:pt x="9668" y="1395"/>
                  </a:lnTo>
                  <a:cubicBezTo>
                    <a:pt x="9733" y="1065"/>
                    <a:pt x="9668" y="674"/>
                    <a:pt x="9523" y="525"/>
                  </a:cubicBezTo>
                  <a:lnTo>
                    <a:pt x="9399" y="398"/>
                  </a:lnTo>
                  <a:cubicBezTo>
                    <a:pt x="9262" y="258"/>
                    <a:pt x="9104" y="386"/>
                    <a:pt x="9031" y="675"/>
                  </a:cubicBezTo>
                  <a:lnTo>
                    <a:pt x="8814" y="432"/>
                  </a:lnTo>
                  <a:lnTo>
                    <a:pt x="8813" y="435"/>
                  </a:lnTo>
                  <a:cubicBezTo>
                    <a:pt x="8788" y="408"/>
                    <a:pt x="8763" y="380"/>
                    <a:pt x="8738" y="353"/>
                  </a:cubicBezTo>
                  <a:cubicBezTo>
                    <a:pt x="8498" y="93"/>
                    <a:pt x="8301" y="-11"/>
                    <a:pt x="8142" y="1"/>
                  </a:cubicBezTo>
                  <a:close/>
                  <a:moveTo>
                    <a:pt x="437" y="16101"/>
                  </a:moveTo>
                  <a:lnTo>
                    <a:pt x="19" y="19759"/>
                  </a:lnTo>
                  <a:lnTo>
                    <a:pt x="18" y="19767"/>
                  </a:lnTo>
                  <a:cubicBezTo>
                    <a:pt x="18" y="19767"/>
                    <a:pt x="-35" y="20019"/>
                    <a:pt x="43" y="20201"/>
                  </a:cubicBezTo>
                  <a:cubicBezTo>
                    <a:pt x="147" y="20453"/>
                    <a:pt x="385" y="20994"/>
                    <a:pt x="678" y="21461"/>
                  </a:cubicBezTo>
                  <a:cubicBezTo>
                    <a:pt x="1183" y="21490"/>
                    <a:pt x="1731" y="21514"/>
                    <a:pt x="2309" y="21532"/>
                  </a:cubicBezTo>
                  <a:lnTo>
                    <a:pt x="2309" y="21011"/>
                  </a:lnTo>
                  <a:lnTo>
                    <a:pt x="2865" y="21011"/>
                  </a:lnTo>
                  <a:lnTo>
                    <a:pt x="2865" y="21551"/>
                  </a:lnTo>
                  <a:cubicBezTo>
                    <a:pt x="3196" y="21559"/>
                    <a:pt x="3535" y="21564"/>
                    <a:pt x="3879" y="21570"/>
                  </a:cubicBezTo>
                  <a:lnTo>
                    <a:pt x="3879" y="21011"/>
                  </a:lnTo>
                  <a:lnTo>
                    <a:pt x="4436" y="21011"/>
                  </a:lnTo>
                  <a:lnTo>
                    <a:pt x="4436" y="21577"/>
                  </a:lnTo>
                  <a:cubicBezTo>
                    <a:pt x="4771" y="21581"/>
                    <a:pt x="5109" y="21583"/>
                    <a:pt x="5450" y="21585"/>
                  </a:cubicBezTo>
                  <a:lnTo>
                    <a:pt x="5450" y="21011"/>
                  </a:lnTo>
                  <a:lnTo>
                    <a:pt x="6007" y="21011"/>
                  </a:lnTo>
                  <a:lnTo>
                    <a:pt x="6007" y="21588"/>
                  </a:lnTo>
                  <a:cubicBezTo>
                    <a:pt x="6345" y="21589"/>
                    <a:pt x="6683" y="21586"/>
                    <a:pt x="7021" y="21585"/>
                  </a:cubicBezTo>
                  <a:lnTo>
                    <a:pt x="7021" y="21011"/>
                  </a:lnTo>
                  <a:lnTo>
                    <a:pt x="7577" y="21011"/>
                  </a:lnTo>
                  <a:lnTo>
                    <a:pt x="7577" y="21585"/>
                  </a:lnTo>
                  <a:cubicBezTo>
                    <a:pt x="7919" y="21583"/>
                    <a:pt x="8257" y="21581"/>
                    <a:pt x="8591" y="21577"/>
                  </a:cubicBezTo>
                  <a:lnTo>
                    <a:pt x="8591" y="21011"/>
                  </a:lnTo>
                  <a:lnTo>
                    <a:pt x="9148" y="21011"/>
                  </a:lnTo>
                  <a:lnTo>
                    <a:pt x="9148" y="21570"/>
                  </a:lnTo>
                  <a:cubicBezTo>
                    <a:pt x="9494" y="21566"/>
                    <a:pt x="9833" y="21560"/>
                    <a:pt x="10162" y="21555"/>
                  </a:cubicBezTo>
                  <a:lnTo>
                    <a:pt x="10162" y="21011"/>
                  </a:lnTo>
                  <a:lnTo>
                    <a:pt x="10719" y="21011"/>
                  </a:lnTo>
                  <a:lnTo>
                    <a:pt x="10719" y="21547"/>
                  </a:lnTo>
                  <a:cubicBezTo>
                    <a:pt x="11072" y="21541"/>
                    <a:pt x="11411" y="21535"/>
                    <a:pt x="11733" y="21528"/>
                  </a:cubicBezTo>
                  <a:lnTo>
                    <a:pt x="11733" y="21011"/>
                  </a:lnTo>
                  <a:lnTo>
                    <a:pt x="12290" y="21011"/>
                  </a:lnTo>
                  <a:lnTo>
                    <a:pt x="12290" y="21517"/>
                  </a:lnTo>
                  <a:cubicBezTo>
                    <a:pt x="12659" y="21510"/>
                    <a:pt x="12999" y="21502"/>
                    <a:pt x="13304" y="21495"/>
                  </a:cubicBezTo>
                  <a:lnTo>
                    <a:pt x="13304" y="21011"/>
                  </a:lnTo>
                  <a:lnTo>
                    <a:pt x="13860" y="21011"/>
                  </a:lnTo>
                  <a:lnTo>
                    <a:pt x="13860" y="21483"/>
                  </a:lnTo>
                  <a:cubicBezTo>
                    <a:pt x="14329" y="21473"/>
                    <a:pt x="14661" y="21466"/>
                    <a:pt x="14818" y="21465"/>
                  </a:cubicBezTo>
                  <a:lnTo>
                    <a:pt x="14818" y="21011"/>
                  </a:lnTo>
                  <a:lnTo>
                    <a:pt x="15373" y="21011"/>
                  </a:lnTo>
                  <a:lnTo>
                    <a:pt x="15373" y="21457"/>
                  </a:lnTo>
                  <a:cubicBezTo>
                    <a:pt x="15668" y="21449"/>
                    <a:pt x="15992" y="21430"/>
                    <a:pt x="16329" y="21386"/>
                  </a:cubicBezTo>
                  <a:lnTo>
                    <a:pt x="16310" y="20951"/>
                  </a:lnTo>
                  <a:lnTo>
                    <a:pt x="16861" y="20831"/>
                  </a:lnTo>
                  <a:lnTo>
                    <a:pt x="16884" y="21292"/>
                  </a:lnTo>
                  <a:cubicBezTo>
                    <a:pt x="17237" y="21217"/>
                    <a:pt x="17594" y="21110"/>
                    <a:pt x="17941" y="20955"/>
                  </a:cubicBezTo>
                  <a:lnTo>
                    <a:pt x="17887" y="20475"/>
                  </a:lnTo>
                  <a:lnTo>
                    <a:pt x="18427" y="20198"/>
                  </a:lnTo>
                  <a:lnTo>
                    <a:pt x="18482" y="20666"/>
                  </a:lnTo>
                  <a:cubicBezTo>
                    <a:pt x="19408" y="20083"/>
                    <a:pt x="20187" y="19074"/>
                    <a:pt x="20473" y="17326"/>
                  </a:cubicBezTo>
                  <a:cubicBezTo>
                    <a:pt x="20392" y="17370"/>
                    <a:pt x="20304" y="17415"/>
                    <a:pt x="20211" y="17461"/>
                  </a:cubicBezTo>
                  <a:cubicBezTo>
                    <a:pt x="20211" y="17461"/>
                    <a:pt x="19949" y="17569"/>
                    <a:pt x="19900" y="17607"/>
                  </a:cubicBezTo>
                  <a:cubicBezTo>
                    <a:pt x="18785" y="18108"/>
                    <a:pt x="16979" y="18665"/>
                    <a:pt x="14309" y="18665"/>
                  </a:cubicBezTo>
                  <a:cubicBezTo>
                    <a:pt x="14241" y="18665"/>
                    <a:pt x="14171" y="18665"/>
                    <a:pt x="14101" y="18665"/>
                  </a:cubicBezTo>
                  <a:cubicBezTo>
                    <a:pt x="11887" y="18641"/>
                    <a:pt x="11073" y="18141"/>
                    <a:pt x="10354" y="17697"/>
                  </a:cubicBezTo>
                  <a:cubicBezTo>
                    <a:pt x="9587" y="17225"/>
                    <a:pt x="8863" y="16775"/>
                    <a:pt x="6535" y="17004"/>
                  </a:cubicBezTo>
                  <a:cubicBezTo>
                    <a:pt x="3168" y="17335"/>
                    <a:pt x="1242" y="16558"/>
                    <a:pt x="437" y="16101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Calibri Light"/>
                  <a:ea typeface="Calibri Light"/>
                  <a:cs typeface="Calibri Light"/>
                </a:defRPr>
              </a:pPr>
              <a:endParaRPr/>
            </a:p>
          </p:txBody>
        </p:sp>
      </p:grpSp>
      <p:pic>
        <p:nvPicPr>
          <p:cNvPr id="22" name="Graphic 28" descr="Graphic 28">
            <a:extLst>
              <a:ext uri="{FF2B5EF4-FFF2-40B4-BE49-F238E27FC236}">
                <a16:creationId xmlns:a16="http://schemas.microsoft.com/office/drawing/2014/main" id="{3FE4C8A5-6C5A-4571-AC51-A2BFDACE34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437545" y="5340775"/>
            <a:ext cx="388134" cy="38813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3" name="Group">
            <a:extLst>
              <a:ext uri="{FF2B5EF4-FFF2-40B4-BE49-F238E27FC236}">
                <a16:creationId xmlns:a16="http://schemas.microsoft.com/office/drawing/2014/main" id="{D272C11D-72A6-4F14-A404-1B74756A87F6}"/>
              </a:ext>
            </a:extLst>
          </p:cNvPr>
          <p:cNvGrpSpPr/>
          <p:nvPr/>
        </p:nvGrpSpPr>
        <p:grpSpPr bwMode="auto">
          <a:xfrm>
            <a:off x="395641" y="3285182"/>
            <a:ext cx="446392" cy="402808"/>
            <a:chOff x="0" y="0"/>
            <a:chExt cx="1103185" cy="1105476"/>
          </a:xfrm>
        </p:grpSpPr>
        <p:sp>
          <p:nvSpPr>
            <p:cNvPr id="24" name="Oval">
              <a:extLst>
                <a:ext uri="{FF2B5EF4-FFF2-40B4-BE49-F238E27FC236}">
                  <a16:creationId xmlns:a16="http://schemas.microsoft.com/office/drawing/2014/main" id="{55532639-9242-43F1-AB5B-B7BE8FE9EA3B}"/>
                </a:ext>
              </a:extLst>
            </p:cNvPr>
            <p:cNvSpPr/>
            <p:nvPr/>
          </p:nvSpPr>
          <p:spPr bwMode="auto">
            <a:xfrm>
              <a:off x="0" y="0"/>
              <a:ext cx="1103186" cy="1105477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Calibri Light"/>
                  <a:ea typeface="Calibri Light"/>
                  <a:cs typeface="Calibri Light"/>
                </a:defRPr>
              </a:pPr>
              <a:endParaRPr/>
            </a:p>
          </p:txBody>
        </p:sp>
        <p:pic>
          <p:nvPicPr>
            <p:cNvPr id="25" name="Picture 39" descr="Picture 39">
              <a:extLst>
                <a:ext uri="{FF2B5EF4-FFF2-40B4-BE49-F238E27FC236}">
                  <a16:creationId xmlns:a16="http://schemas.microsoft.com/office/drawing/2014/main" id="{A8BF6A25-3404-4505-99FC-94ACEFE8D31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/>
          </p:blipFill>
          <p:spPr bwMode="auto">
            <a:xfrm>
              <a:off x="321203" y="186995"/>
              <a:ext cx="460778" cy="77401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6" name="Group">
            <a:extLst>
              <a:ext uri="{FF2B5EF4-FFF2-40B4-BE49-F238E27FC236}">
                <a16:creationId xmlns:a16="http://schemas.microsoft.com/office/drawing/2014/main" id="{E1ACB1D7-2371-4411-A5EF-F829B6092BC4}"/>
              </a:ext>
            </a:extLst>
          </p:cNvPr>
          <p:cNvGrpSpPr/>
          <p:nvPr/>
        </p:nvGrpSpPr>
        <p:grpSpPr bwMode="auto">
          <a:xfrm>
            <a:off x="475413" y="3840741"/>
            <a:ext cx="353983" cy="441251"/>
            <a:chOff x="0" y="0"/>
            <a:chExt cx="772774" cy="1026876"/>
          </a:xfrm>
        </p:grpSpPr>
        <p:sp>
          <p:nvSpPr>
            <p:cNvPr id="27" name="Straight Arrow Connector 32">
              <a:extLst>
                <a:ext uri="{FF2B5EF4-FFF2-40B4-BE49-F238E27FC236}">
                  <a16:creationId xmlns:a16="http://schemas.microsoft.com/office/drawing/2014/main" id="{E2879C1F-DFB7-435F-B30E-6B73168A1737}"/>
                </a:ext>
              </a:extLst>
            </p:cNvPr>
            <p:cNvSpPr/>
            <p:nvPr/>
          </p:nvSpPr>
          <p:spPr bwMode="auto">
            <a:xfrm>
              <a:off x="764659" y="182371"/>
              <a:ext cx="8116" cy="528629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/>
              </a:pPr>
              <a:endParaRPr/>
            </a:p>
          </p:txBody>
        </p:sp>
        <p:pic>
          <p:nvPicPr>
            <p:cNvPr id="28" name="Picture 40" descr="Picture 40">
              <a:extLst>
                <a:ext uri="{FF2B5EF4-FFF2-40B4-BE49-F238E27FC236}">
                  <a16:creationId xmlns:a16="http://schemas.microsoft.com/office/drawing/2014/main" id="{7019285E-C473-4217-A751-D78DEE8E8E4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/>
          </p:blipFill>
          <p:spPr bwMode="auto">
            <a:xfrm>
              <a:off x="0" y="0"/>
              <a:ext cx="611313" cy="102687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1" name="Graphic 28" descr="Graphic 28">
            <a:extLst>
              <a:ext uri="{FF2B5EF4-FFF2-40B4-BE49-F238E27FC236}">
                <a16:creationId xmlns:a16="http://schemas.microsoft.com/office/drawing/2014/main" id="{B34EF6B0-A3ED-4923-91C5-BD405B6FA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433968" y="5824069"/>
            <a:ext cx="388134" cy="388134"/>
          </a:xfrm>
          <a:prstGeom prst="rect">
            <a:avLst/>
          </a:prstGeom>
          <a:ln w="12700">
            <a:miter lim="400000"/>
          </a:ln>
        </p:spPr>
      </p:pic>
      <p:pic>
        <p:nvPicPr>
          <p:cNvPr id="32" name="Graphic 28" descr="Graphic 28">
            <a:extLst>
              <a:ext uri="{FF2B5EF4-FFF2-40B4-BE49-F238E27FC236}">
                <a16:creationId xmlns:a16="http://schemas.microsoft.com/office/drawing/2014/main" id="{7BF0E943-09DC-427A-9A66-1C8F617CB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433968" y="6313900"/>
            <a:ext cx="388134" cy="388134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8D19114-49C5-4433-A97D-534DC3AFC818}"/>
              </a:ext>
            </a:extLst>
          </p:cNvPr>
          <p:cNvSpPr txBox="1"/>
          <p:nvPr/>
        </p:nvSpPr>
        <p:spPr bwMode="auto">
          <a:xfrm>
            <a:off x="5743568" y="942272"/>
            <a:ext cx="4586543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de-DE" b="0" i="0" u="none" strike="noStrike" cap="none" spc="0" dirty="0">
                <a:ln>
                  <a:noFill/>
                </a:ln>
                <a:solidFill>
                  <a:srgbClr val="000000"/>
                </a:solidFill>
                <a:latin typeface="Fibel Nord"/>
                <a:ea typeface="+mj-ea"/>
                <a:cs typeface="+mj-cs"/>
              </a:rPr>
              <a:t>Wer bekommt Feedback?  </a:t>
            </a:r>
            <a:endParaRPr dirty="0">
              <a:latin typeface="Fibel Nord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B3A1740-DB23-4C1C-8F00-312764B0E2F5}"/>
              </a:ext>
            </a:extLst>
          </p:cNvPr>
          <p:cNvSpPr txBox="1"/>
          <p:nvPr/>
        </p:nvSpPr>
        <p:spPr bwMode="auto">
          <a:xfrm>
            <a:off x="6146240" y="290876"/>
            <a:ext cx="4648309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de-DE" b="0" i="0" u="none" strike="noStrike" cap="none" spc="0" dirty="0">
                <a:ln>
                  <a:noFill/>
                </a:ln>
                <a:solidFill>
                  <a:srgbClr val="000000"/>
                </a:solidFill>
                <a:latin typeface="Fibel Nord"/>
                <a:ea typeface="+mj-ea"/>
                <a:cs typeface="+mj-cs"/>
              </a:rPr>
              <a:t>Wer gibt Feedback? </a:t>
            </a:r>
            <a:endParaRPr dirty="0">
              <a:latin typeface="Fibel Nord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58B68A7-E82D-45D8-9118-58FC536406B7}"/>
              </a:ext>
            </a:extLst>
          </p:cNvPr>
          <p:cNvSpPr txBox="1"/>
          <p:nvPr/>
        </p:nvSpPr>
        <p:spPr>
          <a:xfrm>
            <a:off x="8284128" y="500339"/>
            <a:ext cx="1770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Fibel Nord"/>
              </a:rPr>
              <a:t>(Name)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65E30EE-BD8E-4601-A7B0-27D7A373663C}"/>
              </a:ext>
            </a:extLst>
          </p:cNvPr>
          <p:cNvSpPr txBox="1"/>
          <p:nvPr/>
        </p:nvSpPr>
        <p:spPr>
          <a:xfrm>
            <a:off x="8284127" y="1142793"/>
            <a:ext cx="1770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Fibel Nord"/>
              </a:rPr>
              <a:t>(Name)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6EFB40DD-B072-4C93-AEC3-3ED5F9A57CD8}"/>
              </a:ext>
            </a:extLst>
          </p:cNvPr>
          <p:cNvCxnSpPr/>
          <p:nvPr/>
        </p:nvCxnSpPr>
        <p:spPr>
          <a:xfrm>
            <a:off x="7748877" y="550673"/>
            <a:ext cx="19816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471ABE7-9E25-4E94-8A3E-9C1307F275D0}"/>
              </a:ext>
            </a:extLst>
          </p:cNvPr>
          <p:cNvCxnSpPr/>
          <p:nvPr/>
        </p:nvCxnSpPr>
        <p:spPr>
          <a:xfrm>
            <a:off x="7767053" y="1193742"/>
            <a:ext cx="19816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Grafik 6" descr="Grafik 6">
            <a:extLst>
              <a:ext uri="{FF2B5EF4-FFF2-40B4-BE49-F238E27FC236}">
                <a16:creationId xmlns:a16="http://schemas.microsoft.com/office/drawing/2014/main" id="{00956B19-9555-4E99-AD7C-3EA138F01EC3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75000" t="26786" b="25945"/>
          <a:stretch/>
        </p:blipFill>
        <p:spPr bwMode="auto">
          <a:xfrm>
            <a:off x="6040249" y="2556635"/>
            <a:ext cx="532777" cy="503668"/>
          </a:xfrm>
          <a:prstGeom prst="rect">
            <a:avLst/>
          </a:prstGeom>
          <a:ln w="12700">
            <a:miter lim="400000"/>
          </a:ln>
        </p:spPr>
      </p:pic>
      <p:pic>
        <p:nvPicPr>
          <p:cNvPr id="35" name="Grafik 8" descr="Grafik 8">
            <a:extLst>
              <a:ext uri="{FF2B5EF4-FFF2-40B4-BE49-F238E27FC236}">
                <a16:creationId xmlns:a16="http://schemas.microsoft.com/office/drawing/2014/main" id="{D486D0DA-8BA1-4A78-AD60-4E578093AF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7253518" y="2525837"/>
            <a:ext cx="741189" cy="534466"/>
          </a:xfrm>
          <a:prstGeom prst="rect">
            <a:avLst/>
          </a:prstGeom>
          <a:ln w="12700">
            <a:miter lim="400000"/>
          </a:ln>
        </p:spPr>
      </p:pic>
      <p:pic>
        <p:nvPicPr>
          <p:cNvPr id="41" name="Grafik 12" descr="Grafik 12">
            <a:extLst>
              <a:ext uri="{FF2B5EF4-FFF2-40B4-BE49-F238E27FC236}">
                <a16:creationId xmlns:a16="http://schemas.microsoft.com/office/drawing/2014/main" id="{6A8C7207-D38C-4919-A046-95FD21B9520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30458" r="84320" b="49998"/>
          <a:stretch/>
        </p:blipFill>
        <p:spPr bwMode="auto">
          <a:xfrm>
            <a:off x="8470394" y="2546402"/>
            <a:ext cx="916887" cy="571359"/>
          </a:xfrm>
          <a:prstGeom prst="rect">
            <a:avLst/>
          </a:prstGeom>
          <a:ln w="12700">
            <a:miter lim="400000"/>
          </a:ln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61BC58BB-93F1-4013-A7DB-79629CA42866}"/>
              </a:ext>
            </a:extLst>
          </p:cNvPr>
          <p:cNvSpPr txBox="1"/>
          <p:nvPr/>
        </p:nvSpPr>
        <p:spPr bwMode="auto">
          <a:xfrm rot="5400000">
            <a:off x="-94692" y="6604166"/>
            <a:ext cx="420216" cy="230832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888888"/>
                </a:solidFill>
              </a:rPr>
              <a:t>167</a:t>
            </a:r>
            <a:endParaRPr lang="de-DE" sz="900" dirty="0">
              <a:solidFill>
                <a:srgbClr val="888888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3473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2883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">
            <a:extLst>
              <a:ext uri="{FF2B5EF4-FFF2-40B4-BE49-F238E27FC236}">
                <a16:creationId xmlns:a16="http://schemas.microsoft.com/office/drawing/2014/main" id="{C21B783E-C114-4CE1-92B7-96E3C9E201BD}"/>
              </a:ext>
            </a:extLst>
          </p:cNvPr>
          <p:cNvSpPr/>
          <p:nvPr/>
        </p:nvSpPr>
        <p:spPr bwMode="auto">
          <a:xfrm rot="5400000">
            <a:off x="-3286709" y="3273458"/>
            <a:ext cx="6832231" cy="271180"/>
          </a:xfrm>
          <a:prstGeom prst="rect">
            <a:avLst/>
          </a:prstGeom>
          <a:solidFill>
            <a:schemeClr val="accent3"/>
          </a:solidFill>
          <a:ln w="1905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8" tIns="45718" rIns="45718" bIns="45718" numCol="1" anchor="ctr">
            <a:noAutofit/>
          </a:bodyPr>
          <a:lstStyle/>
          <a:p>
            <a:pPr>
              <a:defRPr>
                <a:solidFill>
                  <a:srgbClr val="FFFFFF"/>
                </a:solidFill>
                <a:latin typeface="Fibel Nord"/>
                <a:ea typeface="Fibel Nord"/>
                <a:cs typeface="Fibel Nord"/>
              </a:defRPr>
            </a:pPr>
            <a:endParaRPr/>
          </a:p>
        </p:txBody>
      </p:sp>
      <p:sp>
        <p:nvSpPr>
          <p:cNvPr id="5" name="Rectangle">
            <a:extLst>
              <a:ext uri="{FF2B5EF4-FFF2-40B4-BE49-F238E27FC236}">
                <a16:creationId xmlns:a16="http://schemas.microsoft.com/office/drawing/2014/main" id="{8FCC303A-A22D-4649-A671-1A5A2B6260F2}"/>
              </a:ext>
            </a:extLst>
          </p:cNvPr>
          <p:cNvSpPr/>
          <p:nvPr/>
        </p:nvSpPr>
        <p:spPr bwMode="auto">
          <a:xfrm rot="5400000">
            <a:off x="4810960" y="1814292"/>
            <a:ext cx="276345" cy="9898265"/>
          </a:xfrm>
          <a:prstGeom prst="rect">
            <a:avLst/>
          </a:prstGeom>
          <a:solidFill>
            <a:schemeClr val="accent3"/>
          </a:solidFill>
          <a:ln w="1905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8" tIns="45718" rIns="45718" bIns="45718" numCol="1" anchor="ctr">
            <a:noAutofit/>
          </a:bodyPr>
          <a:lstStyle/>
          <a:p>
            <a:pPr>
              <a:defRPr>
                <a:solidFill>
                  <a:srgbClr val="FFFFFF"/>
                </a:solidFill>
                <a:latin typeface="Fibel Nord"/>
                <a:ea typeface="Fibel Nord"/>
                <a:cs typeface="Fibel Nord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987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136</Words>
  <Application>Microsoft Office PowerPoint</Application>
  <PresentationFormat>A4 Paper (210x297 mm)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Fibel Nord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Stephens, Tanne Maurine</dc:creator>
  <cp:lastModifiedBy>Stephens, Tanne Maurine</cp:lastModifiedBy>
  <cp:revision>32</cp:revision>
  <dcterms:created xsi:type="dcterms:W3CDTF">2023-05-31T08:04:33Z</dcterms:created>
  <dcterms:modified xsi:type="dcterms:W3CDTF">2023-07-25T09:49:23Z</dcterms:modified>
</cp:coreProperties>
</file>