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61" r:id="rId4"/>
    <p:sldId id="265" r:id="rId5"/>
    <p:sldId id="259" r:id="rId6"/>
    <p:sldId id="266" r:id="rId7"/>
    <p:sldId id="260" r:id="rId8"/>
    <p:sldId id="267" r:id="rId9"/>
    <p:sldId id="262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30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2B41-F6C6-4B94-8907-ECB93F5603CF}" type="datetimeFigureOut">
              <a:rPr lang="de-DE" smtClean="0"/>
              <a:t>24.07.2023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70F8-6B3F-457B-9FC4-CC1B2C0969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631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2B41-F6C6-4B94-8907-ECB93F5603CF}" type="datetimeFigureOut">
              <a:rPr lang="de-DE" smtClean="0"/>
              <a:t>24.07.2023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70F8-6B3F-457B-9FC4-CC1B2C0969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79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2B41-F6C6-4B94-8907-ECB93F5603CF}" type="datetimeFigureOut">
              <a:rPr lang="de-DE" smtClean="0"/>
              <a:t>24.07.2023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70F8-6B3F-457B-9FC4-CC1B2C0969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96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2B41-F6C6-4B94-8907-ECB93F5603CF}" type="datetimeFigureOut">
              <a:rPr lang="de-DE" smtClean="0"/>
              <a:t>24.07.2023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70F8-6B3F-457B-9FC4-CC1B2C0969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76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2B41-F6C6-4B94-8907-ECB93F5603CF}" type="datetimeFigureOut">
              <a:rPr lang="de-DE" smtClean="0"/>
              <a:t>24.07.2023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70F8-6B3F-457B-9FC4-CC1B2C0969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19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2B41-F6C6-4B94-8907-ECB93F5603CF}" type="datetimeFigureOut">
              <a:rPr lang="de-DE" smtClean="0"/>
              <a:t>24.07.2023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70F8-6B3F-457B-9FC4-CC1B2C0969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82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2B41-F6C6-4B94-8907-ECB93F5603CF}" type="datetimeFigureOut">
              <a:rPr lang="de-DE" smtClean="0"/>
              <a:t>24.07.2023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70F8-6B3F-457B-9FC4-CC1B2C0969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528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2B41-F6C6-4B94-8907-ECB93F5603CF}" type="datetimeFigureOut">
              <a:rPr lang="de-DE" smtClean="0"/>
              <a:t>24.07.2023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70F8-6B3F-457B-9FC4-CC1B2C0969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1018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2B41-F6C6-4B94-8907-ECB93F5603CF}" type="datetimeFigureOut">
              <a:rPr lang="de-DE" smtClean="0"/>
              <a:t>24.07.2023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70F8-6B3F-457B-9FC4-CC1B2C0969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80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2B41-F6C6-4B94-8907-ECB93F5603CF}" type="datetimeFigureOut">
              <a:rPr lang="de-DE" smtClean="0"/>
              <a:t>24.07.2023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70F8-6B3F-457B-9FC4-CC1B2C0969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53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2B41-F6C6-4B94-8907-ECB93F5603CF}" type="datetimeFigureOut">
              <a:rPr lang="de-DE" smtClean="0"/>
              <a:t>24.07.2023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70F8-6B3F-457B-9FC4-CC1B2C0969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94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32B41-F6C6-4B94-8907-ECB93F5603CF}" type="datetimeFigureOut">
              <a:rPr lang="de-DE" smtClean="0"/>
              <a:t>24.07.2023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670F8-6B3F-457B-9FC4-CC1B2C0969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18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6D29CB17-762A-4890-98DE-0F03AB744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30210" r="26828" b="47087"/>
          <a:stretch/>
        </p:blipFill>
        <p:spPr>
          <a:xfrm>
            <a:off x="1162590" y="3848946"/>
            <a:ext cx="1360233" cy="9345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2F4C6F9-7C13-4A75-8E1F-27FF21F8EA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1" t="8787" r="31219" b="72678"/>
          <a:stretch/>
        </p:blipFill>
        <p:spPr>
          <a:xfrm>
            <a:off x="1266506" y="2998556"/>
            <a:ext cx="1175102" cy="8184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A5D227-04D2-4A73-A3FA-B7D0DD33F0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1" t="50173" r="31219" b="23905"/>
          <a:stretch/>
        </p:blipFill>
        <p:spPr>
          <a:xfrm>
            <a:off x="1400108" y="4832397"/>
            <a:ext cx="902618" cy="8791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1643AD-CA2F-4F59-A230-92D3266E00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1" t="74651" r="31219" b="9453"/>
          <a:stretch/>
        </p:blipFill>
        <p:spPr>
          <a:xfrm>
            <a:off x="1347310" y="5750481"/>
            <a:ext cx="1008210" cy="6021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D7BA9A6-B65E-45C3-9F24-F3EFAB8489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9" r="26646" b="64289"/>
          <a:stretch/>
        </p:blipFill>
        <p:spPr>
          <a:xfrm>
            <a:off x="4416637" y="2361528"/>
            <a:ext cx="1518447" cy="14755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5790F7F-7246-44CE-BAF5-93DDCD1AED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2" t="34987" r="10662" b="44253"/>
          <a:stretch/>
        </p:blipFill>
        <p:spPr>
          <a:xfrm>
            <a:off x="4433362" y="3883838"/>
            <a:ext cx="1844023" cy="8995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1EF53DD-1F87-4E37-9B86-137EC43BC6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7" t="55881" r="28889" b="15945"/>
          <a:stretch/>
        </p:blipFill>
        <p:spPr>
          <a:xfrm>
            <a:off x="4571587" y="4824094"/>
            <a:ext cx="1145414" cy="8874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3417A8-9F52-41AC-A1A7-0653D5379E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9" t="83398" r="28374"/>
          <a:stretch/>
        </p:blipFill>
        <p:spPr>
          <a:xfrm>
            <a:off x="4632275" y="5803338"/>
            <a:ext cx="1134537" cy="5909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700A2A1-F1EC-4D84-B253-1727DD24CA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9" r="27539" b="69990"/>
          <a:stretch/>
        </p:blipFill>
        <p:spPr>
          <a:xfrm>
            <a:off x="7788966" y="2728091"/>
            <a:ext cx="1225009" cy="108831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7BFC59C-FF1D-43CE-8A2A-7B6EDE6283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1" b="49328"/>
          <a:stretch/>
        </p:blipFill>
        <p:spPr>
          <a:xfrm>
            <a:off x="7059208" y="3856453"/>
            <a:ext cx="2649688" cy="9144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1506A4C-32A6-4D52-B9D2-6B87F83EDA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 t="49753" r="26062" b="24809"/>
          <a:stretch/>
        </p:blipFill>
        <p:spPr>
          <a:xfrm>
            <a:off x="7330266" y="4803738"/>
            <a:ext cx="1699846" cy="92247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11A1D4D-9420-4765-9623-3F0DF46EFB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7" t="76590" r="26129" b="4490"/>
          <a:stretch/>
        </p:blipFill>
        <p:spPr>
          <a:xfrm>
            <a:off x="7813961" y="5767615"/>
            <a:ext cx="1145415" cy="68611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74BAD58-56A7-41BE-959C-F570B3B94F68}"/>
              </a:ext>
            </a:extLst>
          </p:cNvPr>
          <p:cNvCxnSpPr>
            <a:cxnSpLocks/>
          </p:cNvCxnSpPr>
          <p:nvPr/>
        </p:nvCxnSpPr>
        <p:spPr>
          <a:xfrm>
            <a:off x="6954435" y="3836737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C8ACD4D-833E-4C71-A261-AF2C40052479}"/>
              </a:ext>
            </a:extLst>
          </p:cNvPr>
          <p:cNvCxnSpPr>
            <a:cxnSpLocks/>
          </p:cNvCxnSpPr>
          <p:nvPr/>
        </p:nvCxnSpPr>
        <p:spPr>
          <a:xfrm>
            <a:off x="6954435" y="4803763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B78DEDD-2ABB-457F-AF68-EBD65B6567DC}"/>
              </a:ext>
            </a:extLst>
          </p:cNvPr>
          <p:cNvCxnSpPr>
            <a:cxnSpLocks/>
          </p:cNvCxnSpPr>
          <p:nvPr/>
        </p:nvCxnSpPr>
        <p:spPr>
          <a:xfrm>
            <a:off x="6954435" y="5742739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D0A8A732-2307-44A1-A576-A1C580F8BCA1}"/>
              </a:ext>
            </a:extLst>
          </p:cNvPr>
          <p:cNvSpPr/>
          <p:nvPr/>
        </p:nvSpPr>
        <p:spPr>
          <a:xfrm>
            <a:off x="6663394" y="2424660"/>
            <a:ext cx="3100252" cy="406690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23B2A9-4048-40DB-BEA1-120EF430D77F}"/>
              </a:ext>
            </a:extLst>
          </p:cNvPr>
          <p:cNvSpPr/>
          <p:nvPr/>
        </p:nvSpPr>
        <p:spPr>
          <a:xfrm>
            <a:off x="6686441" y="2459496"/>
            <a:ext cx="294121" cy="3994229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3AB456D-4C68-47CC-9042-06385097AE27}"/>
              </a:ext>
            </a:extLst>
          </p:cNvPr>
          <p:cNvCxnSpPr>
            <a:cxnSpLocks/>
          </p:cNvCxnSpPr>
          <p:nvPr/>
        </p:nvCxnSpPr>
        <p:spPr>
          <a:xfrm>
            <a:off x="3658862" y="3836737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043C6E2-E868-4A0D-86F8-CD477BF23334}"/>
              </a:ext>
            </a:extLst>
          </p:cNvPr>
          <p:cNvCxnSpPr>
            <a:cxnSpLocks/>
          </p:cNvCxnSpPr>
          <p:nvPr/>
        </p:nvCxnSpPr>
        <p:spPr>
          <a:xfrm>
            <a:off x="3658862" y="4803763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34538F3-D042-4812-99FD-568A518B8F53}"/>
              </a:ext>
            </a:extLst>
          </p:cNvPr>
          <p:cNvCxnSpPr>
            <a:cxnSpLocks/>
          </p:cNvCxnSpPr>
          <p:nvPr/>
        </p:nvCxnSpPr>
        <p:spPr>
          <a:xfrm>
            <a:off x="3658862" y="5742739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FBE6DCFE-06FA-4C45-8010-3B31E95DA5AE}"/>
              </a:ext>
            </a:extLst>
          </p:cNvPr>
          <p:cNvSpPr/>
          <p:nvPr/>
        </p:nvSpPr>
        <p:spPr>
          <a:xfrm>
            <a:off x="3367821" y="2424660"/>
            <a:ext cx="3100252" cy="406690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167BF97-A602-40E2-A1A2-8912BD3E18B9}"/>
              </a:ext>
            </a:extLst>
          </p:cNvPr>
          <p:cNvSpPr/>
          <p:nvPr/>
        </p:nvSpPr>
        <p:spPr>
          <a:xfrm>
            <a:off x="3390868" y="2459496"/>
            <a:ext cx="294121" cy="3994229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9151247-D1AA-4D39-AD7D-396519CD7FBE}"/>
              </a:ext>
            </a:extLst>
          </p:cNvPr>
          <p:cNvCxnSpPr>
            <a:cxnSpLocks/>
          </p:cNvCxnSpPr>
          <p:nvPr/>
        </p:nvCxnSpPr>
        <p:spPr>
          <a:xfrm>
            <a:off x="380978" y="3836737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5D98962-B57D-41D3-A855-3EACBE1DB3B4}"/>
              </a:ext>
            </a:extLst>
          </p:cNvPr>
          <p:cNvCxnSpPr>
            <a:cxnSpLocks/>
          </p:cNvCxnSpPr>
          <p:nvPr/>
        </p:nvCxnSpPr>
        <p:spPr>
          <a:xfrm>
            <a:off x="380978" y="4803763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A2ECFFE-107C-4B71-9907-1F50C48FDF17}"/>
              </a:ext>
            </a:extLst>
          </p:cNvPr>
          <p:cNvCxnSpPr>
            <a:cxnSpLocks/>
          </p:cNvCxnSpPr>
          <p:nvPr/>
        </p:nvCxnSpPr>
        <p:spPr>
          <a:xfrm>
            <a:off x="380978" y="5742739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BB1FE9E4-C1E7-4E49-8F22-9739413947C8}"/>
              </a:ext>
            </a:extLst>
          </p:cNvPr>
          <p:cNvSpPr/>
          <p:nvPr/>
        </p:nvSpPr>
        <p:spPr>
          <a:xfrm>
            <a:off x="89937" y="2424660"/>
            <a:ext cx="3100252" cy="406690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0889A90-56D4-4D33-B2DD-981007C0DABB}"/>
              </a:ext>
            </a:extLst>
          </p:cNvPr>
          <p:cNvSpPr/>
          <p:nvPr/>
        </p:nvSpPr>
        <p:spPr>
          <a:xfrm>
            <a:off x="112984" y="2459496"/>
            <a:ext cx="294121" cy="3994229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0" name="Oval 18">
            <a:extLst>
              <a:ext uri="{FF2B5EF4-FFF2-40B4-BE49-F238E27FC236}">
                <a16:creationId xmlns:a16="http://schemas.microsoft.com/office/drawing/2014/main" id="{8AFAC8F3-4EF4-41F4-B9FD-F0A08C5D639A}"/>
              </a:ext>
            </a:extLst>
          </p:cNvPr>
          <p:cNvGrpSpPr/>
          <p:nvPr/>
        </p:nvGrpSpPr>
        <p:grpSpPr bwMode="auto">
          <a:xfrm>
            <a:off x="1162590" y="314766"/>
            <a:ext cx="381024" cy="398617"/>
            <a:chOff x="-322661" y="-24064"/>
            <a:chExt cx="682662" cy="398613"/>
          </a:xfrm>
        </p:grpSpPr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1F9C5348-AE42-44C9-81AF-ACA45750E172}"/>
                </a:ext>
              </a:extLst>
            </p:cNvPr>
            <p:cNvSpPr/>
            <p:nvPr/>
          </p:nvSpPr>
          <p:spPr bwMode="auto">
            <a:xfrm>
              <a:off x="-322661" y="14548"/>
              <a:ext cx="682662" cy="360001"/>
            </a:xfrm>
            <a:prstGeom prst="ellipse">
              <a:avLst/>
            </a:prstGeom>
            <a:solidFill>
              <a:srgbClr val="7030A0"/>
            </a:solidFill>
            <a:ln w="12700" cap="flat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Fibel Nord"/>
                  <a:ea typeface="Fibel Nord"/>
                  <a:cs typeface="Fibel Nord"/>
                </a:defRPr>
              </a:pPr>
              <a:endParaRPr dirty="0"/>
            </a:p>
          </p:txBody>
        </p:sp>
        <p:sp>
          <p:nvSpPr>
            <p:cNvPr id="45" name="1">
              <a:extLst>
                <a:ext uri="{FF2B5EF4-FFF2-40B4-BE49-F238E27FC236}">
                  <a16:creationId xmlns:a16="http://schemas.microsoft.com/office/drawing/2014/main" id="{A6F106FF-B842-48A4-993C-19F85C9DEE5E}"/>
                </a:ext>
              </a:extLst>
            </p:cNvPr>
            <p:cNvSpPr txBox="1"/>
            <p:nvPr/>
          </p:nvSpPr>
          <p:spPr bwMode="auto">
            <a:xfrm>
              <a:off x="-257990" y="-24064"/>
              <a:ext cx="582792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Fibel Nord"/>
                  <a:ea typeface="Fibel Nord"/>
                  <a:cs typeface="Fibel Nord"/>
                </a:defRPr>
              </a:lvl1pPr>
            </a:lstStyle>
            <a:p>
              <a:pPr>
                <a:defRPr/>
              </a:pPr>
              <a:r>
                <a:rPr dirty="0"/>
                <a:t>1</a:t>
              </a:r>
            </a:p>
          </p:txBody>
        </p:sp>
      </p:grpSp>
      <p:sp>
        <p:nvSpPr>
          <p:cNvPr id="31" name="Textfeld 6">
            <a:extLst>
              <a:ext uri="{FF2B5EF4-FFF2-40B4-BE49-F238E27FC236}">
                <a16:creationId xmlns:a16="http://schemas.microsoft.com/office/drawing/2014/main" id="{61F9FF5A-7CF6-4B9C-9D57-F952BB826048}"/>
              </a:ext>
            </a:extLst>
          </p:cNvPr>
          <p:cNvSpPr txBox="1"/>
          <p:nvPr/>
        </p:nvSpPr>
        <p:spPr bwMode="auto">
          <a:xfrm>
            <a:off x="1607782" y="306713"/>
            <a:ext cx="643726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t">
            <a:spAutoFit/>
          </a:bodyPr>
          <a:lstStyle>
            <a:lvl1pPr>
              <a:defRPr>
                <a:latin typeface="Fibel Nord"/>
                <a:ea typeface="Fibel Nord"/>
                <a:cs typeface="Fibel Nord"/>
              </a:defRPr>
            </a:lvl1pPr>
          </a:lstStyle>
          <a:p>
            <a:pPr>
              <a:defRPr/>
            </a:pPr>
            <a:r>
              <a:rPr lang="de-DE" sz="2000" spc="50" dirty="0"/>
              <a:t>Schneide die Heftseiten an der gestrichelten Linie aus und ein.</a:t>
            </a:r>
            <a:endParaRPr sz="2000" spc="50" dirty="0"/>
          </a:p>
        </p:txBody>
      </p:sp>
      <p:grpSp>
        <p:nvGrpSpPr>
          <p:cNvPr id="46" name="Oval 18">
            <a:extLst>
              <a:ext uri="{FF2B5EF4-FFF2-40B4-BE49-F238E27FC236}">
                <a16:creationId xmlns:a16="http://schemas.microsoft.com/office/drawing/2014/main" id="{3496FF45-45B2-4D80-A5AE-050F547DE378}"/>
              </a:ext>
            </a:extLst>
          </p:cNvPr>
          <p:cNvGrpSpPr/>
          <p:nvPr/>
        </p:nvGrpSpPr>
        <p:grpSpPr bwMode="auto">
          <a:xfrm>
            <a:off x="1190297" y="1003175"/>
            <a:ext cx="381024" cy="398617"/>
            <a:chOff x="-322661" y="-24064"/>
            <a:chExt cx="682662" cy="398613"/>
          </a:xfrm>
        </p:grpSpPr>
        <p:sp>
          <p:nvSpPr>
            <p:cNvPr id="47" name="Circle">
              <a:extLst>
                <a:ext uri="{FF2B5EF4-FFF2-40B4-BE49-F238E27FC236}">
                  <a16:creationId xmlns:a16="http://schemas.microsoft.com/office/drawing/2014/main" id="{CA5224C5-1B35-4DA8-8000-4AC2FDE2B945}"/>
                </a:ext>
              </a:extLst>
            </p:cNvPr>
            <p:cNvSpPr/>
            <p:nvPr/>
          </p:nvSpPr>
          <p:spPr bwMode="auto">
            <a:xfrm>
              <a:off x="-322661" y="14548"/>
              <a:ext cx="682662" cy="360001"/>
            </a:xfrm>
            <a:prstGeom prst="ellipse">
              <a:avLst/>
            </a:prstGeom>
            <a:solidFill>
              <a:srgbClr val="7030A0"/>
            </a:solidFill>
            <a:ln w="12700" cap="flat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Fibel Nord"/>
                  <a:ea typeface="Fibel Nord"/>
                  <a:cs typeface="Fibel Nord"/>
                </a:defRPr>
              </a:pPr>
              <a:endParaRPr dirty="0"/>
            </a:p>
          </p:txBody>
        </p:sp>
        <p:sp>
          <p:nvSpPr>
            <p:cNvPr id="48" name="1">
              <a:extLst>
                <a:ext uri="{FF2B5EF4-FFF2-40B4-BE49-F238E27FC236}">
                  <a16:creationId xmlns:a16="http://schemas.microsoft.com/office/drawing/2014/main" id="{D41DE1DF-EDA1-4242-A3CE-8B380CFEFC7F}"/>
                </a:ext>
              </a:extLst>
            </p:cNvPr>
            <p:cNvSpPr txBox="1"/>
            <p:nvPr/>
          </p:nvSpPr>
          <p:spPr bwMode="auto">
            <a:xfrm>
              <a:off x="-257990" y="-24064"/>
              <a:ext cx="582792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Fibel Nord"/>
                  <a:ea typeface="Fibel Nord"/>
                  <a:cs typeface="Fibel Nord"/>
                </a:defRPr>
              </a:lvl1pPr>
            </a:lstStyle>
            <a:p>
              <a:pPr>
                <a:defRPr/>
              </a:pPr>
              <a:r>
                <a:rPr lang="de-DE" dirty="0"/>
                <a:t>2</a:t>
              </a:r>
              <a:endParaRPr dirty="0"/>
            </a:p>
          </p:txBody>
        </p:sp>
      </p:grpSp>
      <p:sp>
        <p:nvSpPr>
          <p:cNvPr id="49" name="Textfeld 6">
            <a:extLst>
              <a:ext uri="{FF2B5EF4-FFF2-40B4-BE49-F238E27FC236}">
                <a16:creationId xmlns:a16="http://schemas.microsoft.com/office/drawing/2014/main" id="{B8BC88CE-3562-4E25-8693-38839B388D1E}"/>
              </a:ext>
            </a:extLst>
          </p:cNvPr>
          <p:cNvSpPr txBox="1"/>
          <p:nvPr/>
        </p:nvSpPr>
        <p:spPr bwMode="auto">
          <a:xfrm>
            <a:off x="1635488" y="995122"/>
            <a:ext cx="7525289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t">
            <a:spAutoFit/>
          </a:bodyPr>
          <a:lstStyle>
            <a:lvl1pPr>
              <a:defRPr>
                <a:latin typeface="Fibel Nord"/>
                <a:ea typeface="Fibel Nord"/>
                <a:cs typeface="Fibel Nord"/>
              </a:defRPr>
            </a:lvl1pPr>
          </a:lstStyle>
          <a:p>
            <a:pPr>
              <a:defRPr/>
            </a:pPr>
            <a:r>
              <a:rPr lang="de-DE" sz="2000" spc="50" dirty="0"/>
              <a:t>Lege die einzelnen Seiten übereinander und tackere sie am </a:t>
            </a:r>
            <a:r>
              <a:rPr lang="de-DE" sz="2000" spc="50" dirty="0" err="1"/>
              <a:t>Heftrand</a:t>
            </a:r>
            <a:r>
              <a:rPr lang="de-DE" sz="2000" spc="50" dirty="0"/>
              <a:t> zusammen.</a:t>
            </a:r>
            <a:endParaRPr sz="2000" spc="5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99AD6B-283B-497B-8C57-2AEFA85DE021}"/>
              </a:ext>
            </a:extLst>
          </p:cNvPr>
          <p:cNvSpPr txBox="1"/>
          <p:nvPr/>
        </p:nvSpPr>
        <p:spPr bwMode="auto">
          <a:xfrm rot="5400000">
            <a:off x="-94692" y="6604166"/>
            <a:ext cx="420216" cy="2308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888888"/>
                </a:solidFill>
              </a:rPr>
              <a:t>109</a:t>
            </a:r>
            <a:endParaRPr lang="de-DE" sz="9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50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124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CE462A-B7D6-45E4-8238-0ECC823C6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3" t="51958" r="24664" b="22141"/>
          <a:stretch/>
        </p:blipFill>
        <p:spPr>
          <a:xfrm>
            <a:off x="1334539" y="4472637"/>
            <a:ext cx="1210681" cy="8797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EDD54D-17C5-4BCB-BD5D-783A6DDF7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77851" r="31460" b="6431"/>
          <a:stretch/>
        </p:blipFill>
        <p:spPr>
          <a:xfrm>
            <a:off x="1492212" y="5420340"/>
            <a:ext cx="881113" cy="5448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9319682-A344-44A2-BFAE-19B21C535072}"/>
              </a:ext>
            </a:extLst>
          </p:cNvPr>
          <p:cNvGrpSpPr/>
          <p:nvPr/>
        </p:nvGrpSpPr>
        <p:grpSpPr>
          <a:xfrm>
            <a:off x="1167092" y="2625792"/>
            <a:ext cx="1468378" cy="937807"/>
            <a:chOff x="1910528" y="1937198"/>
            <a:chExt cx="2698778" cy="17236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3520F4-EC5C-436B-A3E6-10D1FEEF6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7" r="14361" b="70232"/>
            <a:stretch/>
          </p:blipFill>
          <p:spPr>
            <a:xfrm>
              <a:off x="1910528" y="1937198"/>
              <a:ext cx="2698778" cy="1550213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B426EE5-50E6-4468-A7B7-DBE49F2D33DE}"/>
                </a:ext>
              </a:extLst>
            </p:cNvPr>
            <p:cNvSpPr/>
            <p:nvPr/>
          </p:nvSpPr>
          <p:spPr>
            <a:xfrm rot="3060629">
              <a:off x="3588052" y="3455310"/>
              <a:ext cx="250209" cy="1608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0AB1E27-89DF-494F-9445-81133A9E0BC6}"/>
                </a:ext>
              </a:extLst>
            </p:cNvPr>
            <p:cNvSpPr/>
            <p:nvPr/>
          </p:nvSpPr>
          <p:spPr>
            <a:xfrm>
              <a:off x="3701977" y="3452795"/>
              <a:ext cx="172872" cy="955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4FFEFFD-1F2F-4EFA-81B6-4AD5059B4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5" t="-1" r="24913" b="70472"/>
          <a:stretch/>
        </p:blipFill>
        <p:spPr>
          <a:xfrm>
            <a:off x="4520112" y="2422269"/>
            <a:ext cx="1302635" cy="10319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3646BB-1DBB-49A8-BEDD-9E88FDF70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2" b="48912"/>
          <a:stretch/>
        </p:blipFill>
        <p:spPr>
          <a:xfrm>
            <a:off x="3829754" y="3518835"/>
            <a:ext cx="2649689" cy="8774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FE6478-9021-4B4F-9BC0-7B77EFFCF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9" t="78854" r="30548"/>
          <a:stretch/>
        </p:blipFill>
        <p:spPr>
          <a:xfrm>
            <a:off x="4732297" y="5428784"/>
            <a:ext cx="923742" cy="7389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F75200-2551-40C8-A865-5A16C2B1DD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4" t="51019" r="1935" b="22254"/>
          <a:stretch/>
        </p:blipFill>
        <p:spPr>
          <a:xfrm>
            <a:off x="4531447" y="4434589"/>
            <a:ext cx="1870847" cy="9474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9E3B7A-F01F-4C04-A2C6-C92054B7F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t="1" r="27409" b="65821"/>
          <a:stretch/>
        </p:blipFill>
        <p:spPr>
          <a:xfrm>
            <a:off x="7738324" y="2293337"/>
            <a:ext cx="1302827" cy="11678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1AE9A7-FD1B-4439-8A95-A9D635B07B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8" b="44772"/>
          <a:stretch/>
        </p:blipFill>
        <p:spPr>
          <a:xfrm>
            <a:off x="7186245" y="3505125"/>
            <a:ext cx="2609999" cy="9083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D47B03-22B1-4BEC-B3E0-A762047E0F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 t="55124" r="20229" b="21715"/>
          <a:stretch/>
        </p:blipFill>
        <p:spPr>
          <a:xfrm>
            <a:off x="7705229" y="4472637"/>
            <a:ext cx="1548981" cy="8797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07A5E2-E961-413A-A05A-32EA124FC7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5" t="78431" r="27236"/>
          <a:stretch/>
        </p:blipFill>
        <p:spPr>
          <a:xfrm>
            <a:off x="7929975" y="5399960"/>
            <a:ext cx="1203905" cy="76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2C1A33-8475-4962-97F7-A8D36E5BD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0" t="29759" r="10350" b="48924"/>
          <a:stretch/>
        </p:blipFill>
        <p:spPr>
          <a:xfrm>
            <a:off x="1024502" y="3509154"/>
            <a:ext cx="1844170" cy="90427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DB295C-F184-459A-A938-85DB65606F23}"/>
              </a:ext>
            </a:extLst>
          </p:cNvPr>
          <p:cNvCxnSpPr>
            <a:cxnSpLocks/>
          </p:cNvCxnSpPr>
          <p:nvPr/>
        </p:nvCxnSpPr>
        <p:spPr>
          <a:xfrm>
            <a:off x="6989488" y="3476008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79E4F0-A14A-421E-B933-A25BF193B9B5}"/>
              </a:ext>
            </a:extLst>
          </p:cNvPr>
          <p:cNvCxnSpPr>
            <a:cxnSpLocks/>
          </p:cNvCxnSpPr>
          <p:nvPr/>
        </p:nvCxnSpPr>
        <p:spPr>
          <a:xfrm>
            <a:off x="6989488" y="4443034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246BF1-BAA7-454D-9172-D575F3AB94E2}"/>
              </a:ext>
            </a:extLst>
          </p:cNvPr>
          <p:cNvCxnSpPr>
            <a:cxnSpLocks/>
          </p:cNvCxnSpPr>
          <p:nvPr/>
        </p:nvCxnSpPr>
        <p:spPr>
          <a:xfrm>
            <a:off x="6989488" y="5382010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FFC2610-97AD-4C29-AFDD-AA3B9961E8B8}"/>
              </a:ext>
            </a:extLst>
          </p:cNvPr>
          <p:cNvSpPr/>
          <p:nvPr/>
        </p:nvSpPr>
        <p:spPr>
          <a:xfrm>
            <a:off x="6698447" y="2063931"/>
            <a:ext cx="3100252" cy="406690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00FACE-28AC-4EF5-BA75-D4A61B6EA6B1}"/>
              </a:ext>
            </a:extLst>
          </p:cNvPr>
          <p:cNvSpPr/>
          <p:nvPr/>
        </p:nvSpPr>
        <p:spPr>
          <a:xfrm>
            <a:off x="6721494" y="2098767"/>
            <a:ext cx="294121" cy="3994229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67EC63-AF35-4C58-934A-3FCD0A3F08AC}"/>
              </a:ext>
            </a:extLst>
          </p:cNvPr>
          <p:cNvCxnSpPr>
            <a:cxnSpLocks/>
          </p:cNvCxnSpPr>
          <p:nvPr/>
        </p:nvCxnSpPr>
        <p:spPr>
          <a:xfrm>
            <a:off x="3693915" y="3476008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A5460C1-CDE2-4299-A7F6-69619AEE5F3B}"/>
              </a:ext>
            </a:extLst>
          </p:cNvPr>
          <p:cNvCxnSpPr>
            <a:cxnSpLocks/>
          </p:cNvCxnSpPr>
          <p:nvPr/>
        </p:nvCxnSpPr>
        <p:spPr>
          <a:xfrm>
            <a:off x="3693915" y="4443034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F67F76A-F9FB-4588-9EFF-2FF7D9990B58}"/>
              </a:ext>
            </a:extLst>
          </p:cNvPr>
          <p:cNvCxnSpPr>
            <a:cxnSpLocks/>
          </p:cNvCxnSpPr>
          <p:nvPr/>
        </p:nvCxnSpPr>
        <p:spPr>
          <a:xfrm>
            <a:off x="3693915" y="5382010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0DD47838-4A51-4B77-BE99-E15A9D59C1A7}"/>
              </a:ext>
            </a:extLst>
          </p:cNvPr>
          <p:cNvSpPr/>
          <p:nvPr/>
        </p:nvSpPr>
        <p:spPr>
          <a:xfrm>
            <a:off x="3402874" y="2063931"/>
            <a:ext cx="3100252" cy="406690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8B334F6-74A7-42AF-8CC2-0DD4902364A3}"/>
              </a:ext>
            </a:extLst>
          </p:cNvPr>
          <p:cNvSpPr/>
          <p:nvPr/>
        </p:nvSpPr>
        <p:spPr>
          <a:xfrm>
            <a:off x="3425921" y="2098767"/>
            <a:ext cx="294121" cy="3994229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BF5E70F-37E4-4815-9E06-720C282A1218}"/>
              </a:ext>
            </a:extLst>
          </p:cNvPr>
          <p:cNvCxnSpPr>
            <a:cxnSpLocks/>
          </p:cNvCxnSpPr>
          <p:nvPr/>
        </p:nvCxnSpPr>
        <p:spPr>
          <a:xfrm>
            <a:off x="416031" y="3476008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6565364-4256-4A10-96B6-D1FF40929C5A}"/>
              </a:ext>
            </a:extLst>
          </p:cNvPr>
          <p:cNvCxnSpPr>
            <a:cxnSpLocks/>
          </p:cNvCxnSpPr>
          <p:nvPr/>
        </p:nvCxnSpPr>
        <p:spPr>
          <a:xfrm>
            <a:off x="416031" y="4443034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EE1C51C-272A-4704-BF6B-FFA0BB525119}"/>
              </a:ext>
            </a:extLst>
          </p:cNvPr>
          <p:cNvCxnSpPr>
            <a:cxnSpLocks/>
          </p:cNvCxnSpPr>
          <p:nvPr/>
        </p:nvCxnSpPr>
        <p:spPr>
          <a:xfrm>
            <a:off x="416031" y="5382010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18045B2-133C-45E5-9F57-A072E6CA9566}"/>
              </a:ext>
            </a:extLst>
          </p:cNvPr>
          <p:cNvSpPr/>
          <p:nvPr/>
        </p:nvSpPr>
        <p:spPr>
          <a:xfrm>
            <a:off x="124990" y="2063931"/>
            <a:ext cx="3100252" cy="406690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03A8F2-0B73-465C-82C7-F1A502D3A95D}"/>
              </a:ext>
            </a:extLst>
          </p:cNvPr>
          <p:cNvSpPr/>
          <p:nvPr/>
        </p:nvSpPr>
        <p:spPr>
          <a:xfrm>
            <a:off x="148037" y="2098767"/>
            <a:ext cx="294121" cy="3994229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984C62-050B-4CF0-88D1-E6EC3E69AC27}"/>
              </a:ext>
            </a:extLst>
          </p:cNvPr>
          <p:cNvSpPr txBox="1"/>
          <p:nvPr/>
        </p:nvSpPr>
        <p:spPr bwMode="auto">
          <a:xfrm rot="5400000">
            <a:off x="-94692" y="6604166"/>
            <a:ext cx="420216" cy="2308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888888"/>
                </a:solidFill>
              </a:rPr>
              <a:t>111</a:t>
            </a:r>
            <a:endParaRPr lang="de-DE" sz="9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736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262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C4206C-EA63-4217-8FE1-F30121744F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9" r="22980" b="71071"/>
          <a:stretch/>
        </p:blipFill>
        <p:spPr>
          <a:xfrm>
            <a:off x="1292839" y="2512861"/>
            <a:ext cx="1383869" cy="1055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9DBBFB-5A3E-470E-A7EA-0C92F3C483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1" t="29848" r="18898" b="45124"/>
          <a:stretch/>
        </p:blipFill>
        <p:spPr>
          <a:xfrm>
            <a:off x="1135885" y="3600803"/>
            <a:ext cx="1628098" cy="934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CE4EE-40A6-4D79-A921-B26D81D459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1" t="51126" r="26822" b="23565"/>
          <a:stretch/>
        </p:blipFill>
        <p:spPr>
          <a:xfrm>
            <a:off x="1441468" y="4564504"/>
            <a:ext cx="1043519" cy="8829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5D2EF7-DB85-40C0-8920-685AD17639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7" t="78424" r="25863" b="6935"/>
          <a:stretch/>
        </p:blipFill>
        <p:spPr>
          <a:xfrm>
            <a:off x="1399701" y="5501091"/>
            <a:ext cx="1198865" cy="5466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AFF90A-CC94-45F4-B081-E8E21750C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6" t="76270" r="25127"/>
          <a:stretch/>
        </p:blipFill>
        <p:spPr>
          <a:xfrm>
            <a:off x="4858716" y="5514167"/>
            <a:ext cx="979957" cy="792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ECCBE4-CE03-4D72-B737-0618150FB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5" t="49958" r="30231" b="24371"/>
          <a:stretch/>
        </p:blipFill>
        <p:spPr>
          <a:xfrm>
            <a:off x="4771844" y="4558242"/>
            <a:ext cx="937267" cy="8892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E8E15-15F7-4DF6-9809-BFFA485BCA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29508" r="14700" b="50035"/>
          <a:stretch/>
        </p:blipFill>
        <p:spPr>
          <a:xfrm>
            <a:off x="4136838" y="3581640"/>
            <a:ext cx="2037356" cy="9137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A101B5-A6C0-46AD-B3EC-C39A34EFBF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5" r="27697" b="71734"/>
          <a:stretch/>
        </p:blipFill>
        <p:spPr>
          <a:xfrm>
            <a:off x="4762975" y="2499116"/>
            <a:ext cx="1046441" cy="1044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F2EB7A-0D53-4E50-B16B-9A33A6FE21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5" r="15882" b="67873"/>
          <a:stretch/>
        </p:blipFill>
        <p:spPr>
          <a:xfrm>
            <a:off x="7789126" y="2304795"/>
            <a:ext cx="1738514" cy="1243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A58191-3ADD-4C47-ABBE-D071DB1E2F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7" t="33384" b="43051"/>
          <a:stretch/>
        </p:blipFill>
        <p:spPr>
          <a:xfrm>
            <a:off x="7447454" y="3599861"/>
            <a:ext cx="2581809" cy="9121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1E6688-0364-424E-BB8F-4DEF3F867C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9" t="56448" r="30577" b="15436"/>
          <a:stretch/>
        </p:blipFill>
        <p:spPr>
          <a:xfrm>
            <a:off x="8073506" y="4554972"/>
            <a:ext cx="931376" cy="8915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C305CA-DFEB-40FB-8113-B999ABF49B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84732" r="26947"/>
          <a:stretch/>
        </p:blipFill>
        <p:spPr>
          <a:xfrm>
            <a:off x="8014334" y="5514167"/>
            <a:ext cx="1084547" cy="57613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CCA3BA-8E77-47F4-A665-7153101692C0}"/>
              </a:ext>
            </a:extLst>
          </p:cNvPr>
          <p:cNvCxnSpPr>
            <a:cxnSpLocks/>
          </p:cNvCxnSpPr>
          <p:nvPr/>
        </p:nvCxnSpPr>
        <p:spPr>
          <a:xfrm>
            <a:off x="7029936" y="3568287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BF64AB-DFFB-44D9-B415-0EC3C736045E}"/>
              </a:ext>
            </a:extLst>
          </p:cNvPr>
          <p:cNvCxnSpPr>
            <a:cxnSpLocks/>
          </p:cNvCxnSpPr>
          <p:nvPr/>
        </p:nvCxnSpPr>
        <p:spPr>
          <a:xfrm>
            <a:off x="7029936" y="4535313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20E78F-C679-4BFF-94CA-6BB8B71B4B2C}"/>
              </a:ext>
            </a:extLst>
          </p:cNvPr>
          <p:cNvCxnSpPr>
            <a:cxnSpLocks/>
          </p:cNvCxnSpPr>
          <p:nvPr/>
        </p:nvCxnSpPr>
        <p:spPr>
          <a:xfrm>
            <a:off x="7029936" y="5474289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A234F6DB-10E2-4BD8-849F-452771B97DDF}"/>
              </a:ext>
            </a:extLst>
          </p:cNvPr>
          <p:cNvSpPr/>
          <p:nvPr/>
        </p:nvSpPr>
        <p:spPr>
          <a:xfrm>
            <a:off x="6738895" y="2156210"/>
            <a:ext cx="3100252" cy="406690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58F145-D024-4E3B-8C37-0EEE84B4912C}"/>
              </a:ext>
            </a:extLst>
          </p:cNvPr>
          <p:cNvSpPr/>
          <p:nvPr/>
        </p:nvSpPr>
        <p:spPr>
          <a:xfrm>
            <a:off x="6761942" y="2191046"/>
            <a:ext cx="294121" cy="3994229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FFB801-5A7F-4742-84BB-F0C6926271AA}"/>
              </a:ext>
            </a:extLst>
          </p:cNvPr>
          <p:cNvCxnSpPr>
            <a:cxnSpLocks/>
          </p:cNvCxnSpPr>
          <p:nvPr/>
        </p:nvCxnSpPr>
        <p:spPr>
          <a:xfrm>
            <a:off x="3734363" y="3568287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B6CD0E1-775F-4550-8DA9-3281DD57EE4E}"/>
              </a:ext>
            </a:extLst>
          </p:cNvPr>
          <p:cNvCxnSpPr>
            <a:cxnSpLocks/>
          </p:cNvCxnSpPr>
          <p:nvPr/>
        </p:nvCxnSpPr>
        <p:spPr>
          <a:xfrm>
            <a:off x="3734363" y="4535313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E94D0C-B37E-43E0-8A25-DB33AAB8F24F}"/>
              </a:ext>
            </a:extLst>
          </p:cNvPr>
          <p:cNvCxnSpPr>
            <a:cxnSpLocks/>
          </p:cNvCxnSpPr>
          <p:nvPr/>
        </p:nvCxnSpPr>
        <p:spPr>
          <a:xfrm>
            <a:off x="3734363" y="5474289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9FF52AD4-54E7-445C-B8FB-ECA248413534}"/>
              </a:ext>
            </a:extLst>
          </p:cNvPr>
          <p:cNvSpPr/>
          <p:nvPr/>
        </p:nvSpPr>
        <p:spPr>
          <a:xfrm>
            <a:off x="3443322" y="2156210"/>
            <a:ext cx="3100252" cy="406690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FB2AA7-501B-45D7-BDF6-2EEA4CCA68E0}"/>
              </a:ext>
            </a:extLst>
          </p:cNvPr>
          <p:cNvSpPr/>
          <p:nvPr/>
        </p:nvSpPr>
        <p:spPr>
          <a:xfrm>
            <a:off x="3466369" y="2191046"/>
            <a:ext cx="294121" cy="3994229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388A19D-D4FD-4D80-93BD-6CB426A51542}"/>
              </a:ext>
            </a:extLst>
          </p:cNvPr>
          <p:cNvCxnSpPr>
            <a:cxnSpLocks/>
          </p:cNvCxnSpPr>
          <p:nvPr/>
        </p:nvCxnSpPr>
        <p:spPr>
          <a:xfrm>
            <a:off x="456479" y="3568287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842CEB6-E5EE-4B85-BEF9-C95113080774}"/>
              </a:ext>
            </a:extLst>
          </p:cNvPr>
          <p:cNvCxnSpPr>
            <a:cxnSpLocks/>
          </p:cNvCxnSpPr>
          <p:nvPr/>
        </p:nvCxnSpPr>
        <p:spPr>
          <a:xfrm>
            <a:off x="456479" y="4535313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8371908-F255-42D4-B493-64933C61F697}"/>
              </a:ext>
            </a:extLst>
          </p:cNvPr>
          <p:cNvCxnSpPr>
            <a:cxnSpLocks/>
          </p:cNvCxnSpPr>
          <p:nvPr/>
        </p:nvCxnSpPr>
        <p:spPr>
          <a:xfrm>
            <a:off x="456479" y="5474289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E236473D-5E8C-4FE7-99B6-12F362E9DD4B}"/>
              </a:ext>
            </a:extLst>
          </p:cNvPr>
          <p:cNvSpPr/>
          <p:nvPr/>
        </p:nvSpPr>
        <p:spPr>
          <a:xfrm>
            <a:off x="165438" y="2156210"/>
            <a:ext cx="3100252" cy="406690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AD5308E-C3CE-4E07-B048-7EDC1C49A645}"/>
              </a:ext>
            </a:extLst>
          </p:cNvPr>
          <p:cNvSpPr/>
          <p:nvPr/>
        </p:nvSpPr>
        <p:spPr>
          <a:xfrm>
            <a:off x="188485" y="2191046"/>
            <a:ext cx="294121" cy="3994229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5227A5-9A11-4CB7-9255-262BD40607E8}"/>
              </a:ext>
            </a:extLst>
          </p:cNvPr>
          <p:cNvSpPr txBox="1"/>
          <p:nvPr/>
        </p:nvSpPr>
        <p:spPr bwMode="auto">
          <a:xfrm rot="5400000">
            <a:off x="-94692" y="6604166"/>
            <a:ext cx="420216" cy="2308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888888"/>
                </a:solidFill>
              </a:rPr>
              <a:t>113</a:t>
            </a:r>
            <a:endParaRPr lang="de-DE" sz="9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933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974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7C24FAB-2789-4C25-BC9F-90A7B71D8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-2893" r="19228" b="73588"/>
          <a:stretch/>
        </p:blipFill>
        <p:spPr>
          <a:xfrm>
            <a:off x="1131358" y="2371816"/>
            <a:ext cx="1589026" cy="10240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D3BEFA-4250-42FD-B66F-8FEA8F7DD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6" t="30943" r="23991" b="44089"/>
          <a:stretch/>
        </p:blipFill>
        <p:spPr>
          <a:xfrm>
            <a:off x="1287957" y="3449139"/>
            <a:ext cx="1298853" cy="9101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7D1778-8697-4D25-99E2-BE9E635E8C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6" t="55246" r="30021" b="16056"/>
          <a:stretch/>
        </p:blipFill>
        <p:spPr>
          <a:xfrm>
            <a:off x="1413498" y="4420796"/>
            <a:ext cx="1007330" cy="910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8DFF1B-36F3-41E0-999D-CDF9CF750C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8" t="87271" r="28044"/>
          <a:stretch/>
        </p:blipFill>
        <p:spPr>
          <a:xfrm>
            <a:off x="1396080" y="5359726"/>
            <a:ext cx="1091136" cy="4448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147943-6C45-4E39-B77E-D8B755198F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55138" r="31301" b="19551"/>
          <a:stretch/>
        </p:blipFill>
        <p:spPr>
          <a:xfrm>
            <a:off x="4660404" y="4413748"/>
            <a:ext cx="1007331" cy="8845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521A3C-16D2-46D4-92ED-6B7913C92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9" t="84219" r="34867"/>
          <a:stretch/>
        </p:blipFill>
        <p:spPr>
          <a:xfrm>
            <a:off x="4858537" y="5359726"/>
            <a:ext cx="709560" cy="551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F0BB68-7E9E-402E-86FC-86539F6DEA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9" t="1" r="11143" b="70115"/>
          <a:stretch/>
        </p:blipFill>
        <p:spPr>
          <a:xfrm>
            <a:off x="4155096" y="2359356"/>
            <a:ext cx="2121861" cy="10443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C138DE-7476-48E9-AB38-834E4311F5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32604" r="24295" b="45606"/>
          <a:stretch/>
        </p:blipFill>
        <p:spPr>
          <a:xfrm>
            <a:off x="4695239" y="3448813"/>
            <a:ext cx="1192913" cy="9105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E32FD0-2E63-48CA-BCD3-7530121750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9" r="20540" b="69576"/>
          <a:stretch/>
        </p:blipFill>
        <p:spPr>
          <a:xfrm>
            <a:off x="7769799" y="2260678"/>
            <a:ext cx="1533125" cy="1136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D1FEBE-477C-47A6-9D72-3A9F9ED19B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2" b="45035"/>
          <a:stretch/>
        </p:blipFill>
        <p:spPr>
          <a:xfrm>
            <a:off x="6977607" y="3438585"/>
            <a:ext cx="2905505" cy="933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807842-65ED-4CD9-A19A-A743F61E38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56045" r="30010" b="17118"/>
          <a:stretch/>
        </p:blipFill>
        <p:spPr>
          <a:xfrm>
            <a:off x="7415048" y="4420796"/>
            <a:ext cx="1613173" cy="8898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A206A9-D713-463C-A02A-05AF9545E7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2" t="82579" r="35778"/>
          <a:stretch/>
        </p:blipFill>
        <p:spPr>
          <a:xfrm>
            <a:off x="8129870" y="5352726"/>
            <a:ext cx="705489" cy="62318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F23857-78B6-45F1-9EB2-7956F02AE6EE}"/>
              </a:ext>
            </a:extLst>
          </p:cNvPr>
          <p:cNvCxnSpPr>
            <a:cxnSpLocks/>
          </p:cNvCxnSpPr>
          <p:nvPr/>
        </p:nvCxnSpPr>
        <p:spPr>
          <a:xfrm>
            <a:off x="6989488" y="3425674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B4AA2F-2679-4279-B3EA-54EE24B15374}"/>
              </a:ext>
            </a:extLst>
          </p:cNvPr>
          <p:cNvCxnSpPr>
            <a:cxnSpLocks/>
          </p:cNvCxnSpPr>
          <p:nvPr/>
        </p:nvCxnSpPr>
        <p:spPr>
          <a:xfrm>
            <a:off x="6989488" y="4392700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4CEE82C-B35E-4166-8286-07C5966B5A98}"/>
              </a:ext>
            </a:extLst>
          </p:cNvPr>
          <p:cNvCxnSpPr>
            <a:cxnSpLocks/>
          </p:cNvCxnSpPr>
          <p:nvPr/>
        </p:nvCxnSpPr>
        <p:spPr>
          <a:xfrm>
            <a:off x="6989488" y="5331676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A8AE453-8801-4400-B3C5-48043ED0ADC2}"/>
              </a:ext>
            </a:extLst>
          </p:cNvPr>
          <p:cNvSpPr/>
          <p:nvPr/>
        </p:nvSpPr>
        <p:spPr>
          <a:xfrm>
            <a:off x="6698447" y="2013597"/>
            <a:ext cx="3100252" cy="406690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06FA3F-7700-44D6-8BC7-6229DC776836}"/>
              </a:ext>
            </a:extLst>
          </p:cNvPr>
          <p:cNvSpPr/>
          <p:nvPr/>
        </p:nvSpPr>
        <p:spPr>
          <a:xfrm>
            <a:off x="6721494" y="2048433"/>
            <a:ext cx="294121" cy="3994229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58A269-B264-4AD2-8EEB-B9940A08DFC8}"/>
              </a:ext>
            </a:extLst>
          </p:cNvPr>
          <p:cNvCxnSpPr>
            <a:cxnSpLocks/>
          </p:cNvCxnSpPr>
          <p:nvPr/>
        </p:nvCxnSpPr>
        <p:spPr>
          <a:xfrm>
            <a:off x="3693915" y="3425674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7487F6-FDE9-4E8A-9684-0949D8F3DE44}"/>
              </a:ext>
            </a:extLst>
          </p:cNvPr>
          <p:cNvCxnSpPr>
            <a:cxnSpLocks/>
          </p:cNvCxnSpPr>
          <p:nvPr/>
        </p:nvCxnSpPr>
        <p:spPr>
          <a:xfrm>
            <a:off x="3693915" y="4392700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C82BA9-2218-4A57-B77E-569E879D6037}"/>
              </a:ext>
            </a:extLst>
          </p:cNvPr>
          <p:cNvCxnSpPr>
            <a:cxnSpLocks/>
          </p:cNvCxnSpPr>
          <p:nvPr/>
        </p:nvCxnSpPr>
        <p:spPr>
          <a:xfrm>
            <a:off x="3693915" y="5331676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80338AA0-3D17-469D-B10B-F7BBCC620FFE}"/>
              </a:ext>
            </a:extLst>
          </p:cNvPr>
          <p:cNvSpPr/>
          <p:nvPr/>
        </p:nvSpPr>
        <p:spPr>
          <a:xfrm>
            <a:off x="3402874" y="2013597"/>
            <a:ext cx="3100252" cy="406690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8CB082-300F-41B5-8E7D-307287B172E4}"/>
              </a:ext>
            </a:extLst>
          </p:cNvPr>
          <p:cNvSpPr/>
          <p:nvPr/>
        </p:nvSpPr>
        <p:spPr>
          <a:xfrm>
            <a:off x="3425921" y="2048433"/>
            <a:ext cx="294121" cy="3994229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B99ACD2-0E9D-4E8D-9DB8-FC4984738900}"/>
              </a:ext>
            </a:extLst>
          </p:cNvPr>
          <p:cNvCxnSpPr>
            <a:cxnSpLocks/>
          </p:cNvCxnSpPr>
          <p:nvPr/>
        </p:nvCxnSpPr>
        <p:spPr>
          <a:xfrm>
            <a:off x="416031" y="3425674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755899A-C812-4940-8400-F19E6391C967}"/>
              </a:ext>
            </a:extLst>
          </p:cNvPr>
          <p:cNvCxnSpPr>
            <a:cxnSpLocks/>
          </p:cNvCxnSpPr>
          <p:nvPr/>
        </p:nvCxnSpPr>
        <p:spPr>
          <a:xfrm>
            <a:off x="416031" y="4392700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07C681B-AD8F-43EE-9332-093E0CFE51C9}"/>
              </a:ext>
            </a:extLst>
          </p:cNvPr>
          <p:cNvCxnSpPr>
            <a:cxnSpLocks/>
          </p:cNvCxnSpPr>
          <p:nvPr/>
        </p:nvCxnSpPr>
        <p:spPr>
          <a:xfrm>
            <a:off x="416031" y="5331676"/>
            <a:ext cx="280921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D2BE0A28-A780-4F9A-A3C2-A37EBD4E620B}"/>
              </a:ext>
            </a:extLst>
          </p:cNvPr>
          <p:cNvSpPr/>
          <p:nvPr/>
        </p:nvSpPr>
        <p:spPr>
          <a:xfrm>
            <a:off x="124990" y="2013597"/>
            <a:ext cx="3100252" cy="406690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22D9A6-8489-4190-8392-C815D4A1842F}"/>
              </a:ext>
            </a:extLst>
          </p:cNvPr>
          <p:cNvSpPr/>
          <p:nvPr/>
        </p:nvSpPr>
        <p:spPr>
          <a:xfrm>
            <a:off x="148037" y="2048433"/>
            <a:ext cx="294121" cy="3994229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A5A225-912B-4C50-8D23-9E2220899650}"/>
              </a:ext>
            </a:extLst>
          </p:cNvPr>
          <p:cNvSpPr txBox="1"/>
          <p:nvPr/>
        </p:nvSpPr>
        <p:spPr bwMode="auto">
          <a:xfrm rot="5400000">
            <a:off x="-94692" y="6604166"/>
            <a:ext cx="420216" cy="2308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888888"/>
                </a:solidFill>
              </a:rPr>
              <a:t>115</a:t>
            </a:r>
            <a:endParaRPr lang="de-DE" sz="9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724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467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6C46C4F-18FF-4DED-94E2-C746618286DA}"/>
              </a:ext>
            </a:extLst>
          </p:cNvPr>
          <p:cNvGrpSpPr/>
          <p:nvPr/>
        </p:nvGrpSpPr>
        <p:grpSpPr>
          <a:xfrm>
            <a:off x="6663394" y="0"/>
            <a:ext cx="3100252" cy="6063338"/>
            <a:chOff x="6660280" y="0"/>
            <a:chExt cx="3100252" cy="606333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DEBB430-4C2D-484C-AC13-6ADC49311B91}"/>
                </a:ext>
              </a:extLst>
            </p:cNvPr>
            <p:cNvCxnSpPr>
              <a:cxnSpLocks/>
            </p:cNvCxnSpPr>
            <p:nvPr/>
          </p:nvCxnSpPr>
          <p:spPr>
            <a:xfrm>
              <a:off x="6951321" y="1647208"/>
              <a:ext cx="28092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CB744FF-73E6-41A0-B53F-0C605DDBEAF4}"/>
                </a:ext>
              </a:extLst>
            </p:cNvPr>
            <p:cNvCxnSpPr>
              <a:cxnSpLocks/>
            </p:cNvCxnSpPr>
            <p:nvPr/>
          </p:nvCxnSpPr>
          <p:spPr>
            <a:xfrm>
              <a:off x="6951321" y="2614234"/>
              <a:ext cx="28092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788E07-7CD1-4DB7-9AEE-FF8E7927A246}"/>
                </a:ext>
              </a:extLst>
            </p:cNvPr>
            <p:cNvCxnSpPr>
              <a:cxnSpLocks/>
            </p:cNvCxnSpPr>
            <p:nvPr/>
          </p:nvCxnSpPr>
          <p:spPr>
            <a:xfrm>
              <a:off x="6951321" y="3553210"/>
              <a:ext cx="28092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5D6339-50CC-41EE-8143-B9E14828F139}"/>
                </a:ext>
              </a:extLst>
            </p:cNvPr>
            <p:cNvSpPr/>
            <p:nvPr/>
          </p:nvSpPr>
          <p:spPr>
            <a:xfrm>
              <a:off x="6660280" y="235131"/>
              <a:ext cx="3100252" cy="406690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AD6BC9-2F3B-4C5E-82F9-A36FA8AFA8C5}"/>
                </a:ext>
              </a:extLst>
            </p:cNvPr>
            <p:cNvSpPr/>
            <p:nvPr/>
          </p:nvSpPr>
          <p:spPr>
            <a:xfrm>
              <a:off x="6683327" y="269967"/>
              <a:ext cx="294121" cy="399422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AF8E7C2-ED2D-4552-B180-2217C3A0E8AE}"/>
                </a:ext>
              </a:extLst>
            </p:cNvPr>
            <p:cNvCxnSpPr/>
            <p:nvPr/>
          </p:nvCxnSpPr>
          <p:spPr>
            <a:xfrm>
              <a:off x="8472363" y="0"/>
              <a:ext cx="0" cy="60633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E6DE0D-02A5-468B-ACF4-5812966BBA09}"/>
              </a:ext>
            </a:extLst>
          </p:cNvPr>
          <p:cNvGrpSpPr/>
          <p:nvPr/>
        </p:nvGrpSpPr>
        <p:grpSpPr>
          <a:xfrm>
            <a:off x="3367821" y="0"/>
            <a:ext cx="3100252" cy="6063338"/>
            <a:chOff x="6660280" y="0"/>
            <a:chExt cx="3100252" cy="606333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F15A055-0913-4FFF-B5B6-2E9160EACCE5}"/>
                </a:ext>
              </a:extLst>
            </p:cNvPr>
            <p:cNvCxnSpPr>
              <a:cxnSpLocks/>
            </p:cNvCxnSpPr>
            <p:nvPr/>
          </p:nvCxnSpPr>
          <p:spPr>
            <a:xfrm>
              <a:off x="6951321" y="1647208"/>
              <a:ext cx="28092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1E5795-E251-4C7E-B5B4-1E802F4E9BC9}"/>
                </a:ext>
              </a:extLst>
            </p:cNvPr>
            <p:cNvCxnSpPr>
              <a:cxnSpLocks/>
            </p:cNvCxnSpPr>
            <p:nvPr/>
          </p:nvCxnSpPr>
          <p:spPr>
            <a:xfrm>
              <a:off x="6951321" y="2614234"/>
              <a:ext cx="28092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22FD870-2938-4C6B-AEA9-5A5C2AFF3FF7}"/>
                </a:ext>
              </a:extLst>
            </p:cNvPr>
            <p:cNvCxnSpPr>
              <a:cxnSpLocks/>
            </p:cNvCxnSpPr>
            <p:nvPr/>
          </p:nvCxnSpPr>
          <p:spPr>
            <a:xfrm>
              <a:off x="6951321" y="3553210"/>
              <a:ext cx="28092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0981E02-BD8B-4B71-B329-D0995AC55511}"/>
                </a:ext>
              </a:extLst>
            </p:cNvPr>
            <p:cNvSpPr/>
            <p:nvPr/>
          </p:nvSpPr>
          <p:spPr>
            <a:xfrm>
              <a:off x="6660280" y="235131"/>
              <a:ext cx="3100252" cy="406690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CDC033-4D0A-486D-8AA5-AFE434D38F63}"/>
                </a:ext>
              </a:extLst>
            </p:cNvPr>
            <p:cNvSpPr/>
            <p:nvPr/>
          </p:nvSpPr>
          <p:spPr>
            <a:xfrm>
              <a:off x="6683327" y="269967"/>
              <a:ext cx="294121" cy="399422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D879DAD-5968-4154-9E3B-0AE36D16BF90}"/>
                </a:ext>
              </a:extLst>
            </p:cNvPr>
            <p:cNvCxnSpPr/>
            <p:nvPr/>
          </p:nvCxnSpPr>
          <p:spPr>
            <a:xfrm>
              <a:off x="8472363" y="0"/>
              <a:ext cx="0" cy="60633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3C961D-EC8C-4277-9EB9-9119EA0FD789}"/>
              </a:ext>
            </a:extLst>
          </p:cNvPr>
          <p:cNvGrpSpPr/>
          <p:nvPr/>
        </p:nvGrpSpPr>
        <p:grpSpPr>
          <a:xfrm>
            <a:off x="89937" y="0"/>
            <a:ext cx="3100252" cy="6063338"/>
            <a:chOff x="6660280" y="0"/>
            <a:chExt cx="3100252" cy="606333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322389B-7AA6-4B80-9C48-2262C3851DFC}"/>
                </a:ext>
              </a:extLst>
            </p:cNvPr>
            <p:cNvCxnSpPr>
              <a:cxnSpLocks/>
            </p:cNvCxnSpPr>
            <p:nvPr/>
          </p:nvCxnSpPr>
          <p:spPr>
            <a:xfrm>
              <a:off x="6951321" y="1647208"/>
              <a:ext cx="28092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A64434-6EDF-4E19-B96D-DEFE0E61EF29}"/>
                </a:ext>
              </a:extLst>
            </p:cNvPr>
            <p:cNvCxnSpPr>
              <a:cxnSpLocks/>
            </p:cNvCxnSpPr>
            <p:nvPr/>
          </p:nvCxnSpPr>
          <p:spPr>
            <a:xfrm>
              <a:off x="6951321" y="2614234"/>
              <a:ext cx="28092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605A592-B684-4967-987E-A818C9EF3BAC}"/>
                </a:ext>
              </a:extLst>
            </p:cNvPr>
            <p:cNvCxnSpPr>
              <a:cxnSpLocks/>
            </p:cNvCxnSpPr>
            <p:nvPr/>
          </p:nvCxnSpPr>
          <p:spPr>
            <a:xfrm>
              <a:off x="6951321" y="3553210"/>
              <a:ext cx="28092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561DFA-C21E-4E8C-A818-485CA44E979E}"/>
                </a:ext>
              </a:extLst>
            </p:cNvPr>
            <p:cNvSpPr/>
            <p:nvPr/>
          </p:nvSpPr>
          <p:spPr>
            <a:xfrm>
              <a:off x="6660280" y="235131"/>
              <a:ext cx="3100252" cy="406690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B8BAEFC-ED54-4B03-B520-68E996AEB804}"/>
                </a:ext>
              </a:extLst>
            </p:cNvPr>
            <p:cNvSpPr/>
            <p:nvPr/>
          </p:nvSpPr>
          <p:spPr>
            <a:xfrm>
              <a:off x="6683327" y="269967"/>
              <a:ext cx="294121" cy="399422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CA2FB5C-5DCF-48B4-836D-A0AC05E979C2}"/>
                </a:ext>
              </a:extLst>
            </p:cNvPr>
            <p:cNvCxnSpPr/>
            <p:nvPr/>
          </p:nvCxnSpPr>
          <p:spPr>
            <a:xfrm>
              <a:off x="8472363" y="0"/>
              <a:ext cx="0" cy="60633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6277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</Words>
  <Application>Microsoft Office PowerPoint</Application>
  <PresentationFormat>A4 Paper (210x297 mm)</PresentationFormat>
  <Paragraphs>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Fibel Nord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Stephens, Tanne Maurine</dc:creator>
  <cp:lastModifiedBy>Stephens, Tanne Maurine</cp:lastModifiedBy>
  <cp:revision>19</cp:revision>
  <cp:lastPrinted>2023-07-03T14:55:09Z</cp:lastPrinted>
  <dcterms:created xsi:type="dcterms:W3CDTF">2023-06-30T07:47:15Z</dcterms:created>
  <dcterms:modified xsi:type="dcterms:W3CDTF">2023-07-24T09:50:29Z</dcterms:modified>
</cp:coreProperties>
</file>