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Lst>
  <p:notesMasterIdLst>
    <p:notesMasterId r:id="rId16"/>
  </p:notesMasterIdLst>
  <p:sldIdLst>
    <p:sldId id="258" r:id="rId3"/>
    <p:sldId id="286" r:id="rId4"/>
    <p:sldId id="287" r:id="rId5"/>
    <p:sldId id="288" r:id="rId6"/>
    <p:sldId id="289" r:id="rId7"/>
    <p:sldId id="290" r:id="rId8"/>
    <p:sldId id="291" r:id="rId9"/>
    <p:sldId id="280" r:id="rId10"/>
    <p:sldId id="281" r:id="rId11"/>
    <p:sldId id="282" r:id="rId12"/>
    <p:sldId id="283" r:id="rId13"/>
    <p:sldId id="292" r:id="rId14"/>
    <p:sldId id="293" r:id="rId15"/>
  </p:sldIdLst>
  <p:sldSz cx="9906000" cy="6858000" type="A4"/>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387" autoAdjust="0"/>
    <p:restoredTop sz="94624" autoAdjust="0"/>
  </p:normalViewPr>
  <p:slideViewPr>
    <p:cSldViewPr snapToGrid="0" snapToObjects="1">
      <p:cViewPr varScale="1">
        <p:scale>
          <a:sx n="105" d="100"/>
          <a:sy n="105" d="100"/>
        </p:scale>
        <p:origin x="996" y="11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F195C8-5C26-CE49-9029-60BCB50E3383}" type="datetimeFigureOut">
              <a:rPr lang="de-DE" smtClean="0"/>
              <a:t>26.06.2017</a:t>
            </a:fld>
            <a:endParaRPr lang="de-DE"/>
          </a:p>
        </p:txBody>
      </p:sp>
      <p:sp>
        <p:nvSpPr>
          <p:cNvPr id="4" name="Folienbildplatzhalt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84C292-D781-CD4A-AECB-C4EB9DA30CCC}" type="slidenum">
              <a:rPr lang="de-DE" smtClean="0"/>
              <a:t>‹Nr.›</a:t>
            </a:fld>
            <a:endParaRPr lang="de-DE"/>
          </a:p>
        </p:txBody>
      </p:sp>
    </p:spTree>
    <p:extLst>
      <p:ext uri="{BB962C8B-B14F-4D97-AF65-F5344CB8AC3E}">
        <p14:creationId xmlns:p14="http://schemas.microsoft.com/office/powerpoint/2010/main" val="1706120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200150" y="1143000"/>
            <a:ext cx="4457700" cy="3086100"/>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B8A03B26-7761-48F3-A3C9-3480CFF3476E}" type="slidenum">
              <a:rPr lang="de-DE" smtClean="0"/>
              <a:t>1</a:t>
            </a:fld>
            <a:endParaRPr lang="de-DE"/>
          </a:p>
        </p:txBody>
      </p:sp>
    </p:spTree>
    <p:extLst>
      <p:ext uri="{BB962C8B-B14F-4D97-AF65-F5344CB8AC3E}">
        <p14:creationId xmlns:p14="http://schemas.microsoft.com/office/powerpoint/2010/main" val="560737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de-DE" smtClean="0"/>
              <a:t>Mastertitelformat bearbeiten</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Master-Untertitelformat bearbeiten</a:t>
            </a:r>
            <a:endParaRPr lang="en-US" dirty="0"/>
          </a:p>
        </p:txBody>
      </p:sp>
      <p:sp>
        <p:nvSpPr>
          <p:cNvPr id="4" name="Date Placeholder 3"/>
          <p:cNvSpPr>
            <a:spLocks noGrp="1"/>
          </p:cNvSpPr>
          <p:nvPr>
            <p:ph type="dt" sz="half" idx="10"/>
          </p:nvPr>
        </p:nvSpPr>
        <p:spPr/>
        <p:txBody>
          <a:bodyPr/>
          <a:lstStyle/>
          <a:p>
            <a:fld id="{0BC72296-2BB0-DF47-812E-9B73353CDA54}" type="datetimeFigureOut">
              <a:rPr lang="de-DE" smtClean="0"/>
              <a:t>26.06.2017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322FCCB-839C-7F4F-8014-0E1FCBF025FA}" type="slidenum">
              <a:rPr lang="de-DE" smtClean="0"/>
              <a:t>‹Nr.›</a:t>
            </a:fld>
            <a:endParaRPr lang="de-DE"/>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0BC72296-2BB0-DF47-812E-9B73353CDA54}" type="datetimeFigureOut">
              <a:rPr lang="de-DE" smtClean="0"/>
              <a:t>26.06.2017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322FCCB-839C-7F4F-8014-0E1FCBF025FA}"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de-DE" smtClean="0"/>
              <a:t>Mastertitelformat bearbeiten</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0BC72296-2BB0-DF47-812E-9B73353CDA54}" type="datetimeFigureOut">
              <a:rPr lang="de-DE" smtClean="0"/>
              <a:t>26.06.2017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322FCCB-839C-7F4F-8014-0E1FCBF025FA}" type="slidenum">
              <a:rPr lang="de-DE" smtClean="0"/>
              <a:t>‹Nr.›</a:t>
            </a:fld>
            <a:endParaRPr lang="de-DE"/>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1578C19F-2C47-B246-B797-2347DD53D789}" type="datetime1">
              <a:rPr lang="de-DE" smtClean="0">
                <a:solidFill>
                  <a:prstClr val="black">
                    <a:tint val="75000"/>
                  </a:prstClr>
                </a:solidFill>
              </a:rPr>
              <a:pPr/>
              <a:t>26.06.2017</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dirty="0">
              <a:solidFill>
                <a:prstClr val="black">
                  <a:tint val="75000"/>
                </a:prstClr>
              </a:solidFill>
            </a:endParaRPr>
          </a:p>
        </p:txBody>
      </p:sp>
      <p:sp>
        <p:nvSpPr>
          <p:cNvPr id="18" name="Inhaltsplatzhalter 7"/>
          <p:cNvSpPr>
            <a:spLocks noGrp="1"/>
          </p:cNvSpPr>
          <p:nvPr>
            <p:ph sz="quarter" idx="13" hasCustomPrompt="1"/>
          </p:nvPr>
        </p:nvSpPr>
        <p:spPr>
          <a:xfrm>
            <a:off x="428229" y="2060849"/>
            <a:ext cx="2263247" cy="2088232"/>
          </a:xfrm>
        </p:spPr>
        <p:txBody>
          <a:bodyPr>
            <a:normAutofit/>
          </a:bodyPr>
          <a:lstStyle>
            <a:lvl1pPr>
              <a:defRPr sz="2167">
                <a:solidFill>
                  <a:schemeClr val="bg1"/>
                </a:solidFill>
              </a:defRPr>
            </a:lvl1pPr>
          </a:lstStyle>
          <a:p>
            <a:pPr lvl="0"/>
            <a:r>
              <a:rPr lang="de-DE" sz="2167" dirty="0" smtClean="0"/>
              <a:t>Papier</a:t>
            </a:r>
            <a:endParaRPr lang="de-DE" dirty="0"/>
          </a:p>
        </p:txBody>
      </p:sp>
      <p:sp>
        <p:nvSpPr>
          <p:cNvPr id="19" name="Inhaltsplatzhalter 12"/>
          <p:cNvSpPr>
            <a:spLocks noGrp="1"/>
          </p:cNvSpPr>
          <p:nvPr>
            <p:ph sz="quarter" idx="15" hasCustomPrompt="1"/>
          </p:nvPr>
        </p:nvSpPr>
        <p:spPr>
          <a:xfrm>
            <a:off x="3080792" y="2132856"/>
            <a:ext cx="6163089" cy="2088232"/>
          </a:xfrm>
        </p:spPr>
        <p:txBody>
          <a:bodyPr>
            <a:noAutofit/>
          </a:bodyPr>
          <a:lstStyle>
            <a:lvl1pPr>
              <a:defRPr sz="2167"/>
            </a:lvl1pPr>
            <a:lvl2pPr>
              <a:defRPr sz="2167"/>
            </a:lvl2pPr>
            <a:lvl3pPr>
              <a:defRPr sz="2167"/>
            </a:lvl3pPr>
            <a:lvl4pPr>
              <a:defRPr sz="2167"/>
            </a:lvl4pPr>
            <a:lvl5pPr>
              <a:defRPr sz="2167"/>
            </a:lvl5pPr>
          </a:lstStyle>
          <a:p>
            <a:pPr lvl="0"/>
            <a:r>
              <a:rPr lang="de-DE" dirty="0" smtClean="0"/>
              <a:t>A … </a:t>
            </a:r>
          </a:p>
          <a:p>
            <a:pPr lvl="0"/>
            <a:r>
              <a:rPr lang="de-DE" dirty="0" smtClean="0"/>
              <a:t>B …</a:t>
            </a:r>
            <a:endParaRPr lang="de-DE" dirty="0"/>
          </a:p>
        </p:txBody>
      </p:sp>
      <p:sp>
        <p:nvSpPr>
          <p:cNvPr id="21" name="Inhaltsplatzhalter 9"/>
          <p:cNvSpPr>
            <a:spLocks noGrp="1"/>
          </p:cNvSpPr>
          <p:nvPr>
            <p:ph sz="quarter" idx="14" hasCustomPrompt="1"/>
          </p:nvPr>
        </p:nvSpPr>
        <p:spPr>
          <a:xfrm>
            <a:off x="116947" y="188915"/>
            <a:ext cx="6005513" cy="719137"/>
          </a:xfrm>
        </p:spPr>
        <p:txBody>
          <a:bodyPr>
            <a:noAutofit/>
          </a:bodyPr>
          <a:lstStyle>
            <a:lvl1pPr marL="0" indent="0">
              <a:buNone/>
              <a:defRPr sz="4767" b="1" baseline="0"/>
            </a:lvl1pPr>
            <a:lvl2pPr>
              <a:defRPr sz="2600" b="1"/>
            </a:lvl2pPr>
            <a:lvl3pPr>
              <a:defRPr sz="2600" b="1"/>
            </a:lvl3pPr>
            <a:lvl4pPr>
              <a:defRPr sz="2600" b="1"/>
            </a:lvl4pPr>
            <a:lvl5pPr>
              <a:defRPr sz="2600" b="1"/>
            </a:lvl5pPr>
          </a:lstStyle>
          <a:p>
            <a:pPr lvl="0"/>
            <a:r>
              <a:rPr lang="de-DE" dirty="0" smtClean="0"/>
              <a:t>NAME DER AUFGABE</a:t>
            </a:r>
            <a:endParaRPr lang="de-DE" dirty="0"/>
          </a:p>
        </p:txBody>
      </p:sp>
      <p:sp>
        <p:nvSpPr>
          <p:cNvPr id="23" name="Inhaltsplatzhalter 22"/>
          <p:cNvSpPr>
            <a:spLocks noGrp="1"/>
          </p:cNvSpPr>
          <p:nvPr>
            <p:ph sz="quarter" idx="16" hasCustomPrompt="1"/>
          </p:nvPr>
        </p:nvSpPr>
        <p:spPr>
          <a:xfrm>
            <a:off x="506506" y="4581130"/>
            <a:ext cx="8736971" cy="1368425"/>
          </a:xfrm>
        </p:spPr>
        <p:txBody>
          <a:bodyPr>
            <a:normAutofit/>
          </a:bodyPr>
          <a:lstStyle>
            <a:lvl1pPr marL="0" indent="0">
              <a:buNone/>
              <a:defRPr sz="1733" b="1" baseline="0"/>
            </a:lvl1pPr>
          </a:lstStyle>
          <a:p>
            <a:pPr lvl="0"/>
            <a:r>
              <a:rPr lang="de-DE" sz="1733" b="1" dirty="0" smtClean="0"/>
              <a:t>Variante:</a:t>
            </a:r>
            <a:endParaRPr lang="de-DE" dirty="0"/>
          </a:p>
        </p:txBody>
      </p:sp>
    </p:spTree>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B3B85B0F-DED0-C242-AD59-234278118EFD}" type="datetime1">
              <a:rPr lang="de-DE" smtClean="0">
                <a:solidFill>
                  <a:prstClr val="black">
                    <a:tint val="75000"/>
                  </a:prstClr>
                </a:solidFill>
              </a:rPr>
              <a:pPr/>
              <a:t>26.06.2017</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a:xfrm>
            <a:off x="4640965" y="6391422"/>
            <a:ext cx="2311400" cy="365125"/>
          </a:xfrm>
        </p:spPr>
        <p:txBody>
          <a:bodyPr/>
          <a:lstStyle/>
          <a:p>
            <a:fld id="{EEEC310B-D927-4696-B309-112A23B977C4}" type="slidenum">
              <a:rPr lang="de-DE" smtClean="0">
                <a:solidFill>
                  <a:prstClr val="black">
                    <a:tint val="75000"/>
                  </a:prstClr>
                </a:solidFill>
              </a:rPr>
              <a:pPr/>
              <a:t>‹Nr.›</a:t>
            </a:fld>
            <a:endParaRPr lang="de-DE" dirty="0">
              <a:solidFill>
                <a:prstClr val="black">
                  <a:tint val="75000"/>
                </a:prstClr>
              </a:solidFill>
            </a:endParaRPr>
          </a:p>
        </p:txBody>
      </p:sp>
      <p:sp>
        <p:nvSpPr>
          <p:cNvPr id="7" name="Foliennummernplatzhalter 5"/>
          <p:cNvSpPr txBox="1">
            <a:spLocks/>
          </p:cNvSpPr>
          <p:nvPr userDrawn="1"/>
        </p:nvSpPr>
        <p:spPr>
          <a:xfrm>
            <a:off x="4796983" y="6391423"/>
            <a:ext cx="2311400" cy="365125"/>
          </a:xfrm>
          <a:prstGeom prst="rect">
            <a:avLst/>
          </a:prstGeom>
        </p:spPr>
        <p:txBody>
          <a:bodyPr vert="horz" lIns="99060" tIns="49530" rIns="99060" bIns="49530" rtlCol="0" anchor="ctr"/>
          <a:lstStyle>
            <a:defPPr>
              <a:defRPr lang="de-DE"/>
            </a:defPPr>
            <a:lvl1pPr marL="0" algn="r" defTabSz="914400" rtl="0" eaLnBrk="1" latinLnBrk="0" hangingPunct="1">
              <a:defRPr sz="14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DE" sz="1517" dirty="0">
              <a:solidFill>
                <a:prstClr val="black">
                  <a:tint val="75000"/>
                </a:prstClr>
              </a:solidFill>
            </a:endParaRPr>
          </a:p>
        </p:txBody>
      </p:sp>
      <p:sp>
        <p:nvSpPr>
          <p:cNvPr id="8" name="Inhaltsplatzhalter 7"/>
          <p:cNvSpPr>
            <a:spLocks noGrp="1"/>
          </p:cNvSpPr>
          <p:nvPr>
            <p:ph sz="quarter" idx="13" hasCustomPrompt="1"/>
          </p:nvPr>
        </p:nvSpPr>
        <p:spPr>
          <a:xfrm>
            <a:off x="428229" y="2060849"/>
            <a:ext cx="2263247" cy="2088232"/>
          </a:xfrm>
        </p:spPr>
        <p:txBody>
          <a:bodyPr>
            <a:normAutofit/>
          </a:bodyPr>
          <a:lstStyle>
            <a:lvl1pPr>
              <a:defRPr sz="2167">
                <a:solidFill>
                  <a:schemeClr val="bg1"/>
                </a:solidFill>
              </a:defRPr>
            </a:lvl1pPr>
          </a:lstStyle>
          <a:p>
            <a:pPr lvl="0"/>
            <a:r>
              <a:rPr lang="de-DE" sz="2167" dirty="0" smtClean="0"/>
              <a:t>Papier</a:t>
            </a:r>
            <a:endParaRPr lang="de-DE" dirty="0"/>
          </a:p>
        </p:txBody>
      </p:sp>
      <p:sp>
        <p:nvSpPr>
          <p:cNvPr id="9" name="Inhaltsplatzhalter 12"/>
          <p:cNvSpPr>
            <a:spLocks noGrp="1"/>
          </p:cNvSpPr>
          <p:nvPr>
            <p:ph sz="quarter" idx="15" hasCustomPrompt="1"/>
          </p:nvPr>
        </p:nvSpPr>
        <p:spPr>
          <a:xfrm>
            <a:off x="3080792" y="2132856"/>
            <a:ext cx="6163089" cy="2088232"/>
          </a:xfrm>
        </p:spPr>
        <p:txBody>
          <a:bodyPr>
            <a:noAutofit/>
          </a:bodyPr>
          <a:lstStyle>
            <a:lvl1pPr>
              <a:defRPr sz="2167"/>
            </a:lvl1pPr>
            <a:lvl2pPr>
              <a:defRPr sz="2167"/>
            </a:lvl2pPr>
            <a:lvl3pPr>
              <a:defRPr sz="2167"/>
            </a:lvl3pPr>
            <a:lvl4pPr>
              <a:defRPr sz="2167"/>
            </a:lvl4pPr>
            <a:lvl5pPr>
              <a:defRPr sz="2167"/>
            </a:lvl5pPr>
          </a:lstStyle>
          <a:p>
            <a:pPr lvl="0"/>
            <a:r>
              <a:rPr lang="de-DE" dirty="0" smtClean="0"/>
              <a:t>A … </a:t>
            </a:r>
          </a:p>
          <a:p>
            <a:pPr lvl="0"/>
            <a:r>
              <a:rPr lang="de-DE" dirty="0" smtClean="0"/>
              <a:t>B …</a:t>
            </a:r>
            <a:endParaRPr lang="de-DE" dirty="0"/>
          </a:p>
        </p:txBody>
      </p:sp>
      <p:sp>
        <p:nvSpPr>
          <p:cNvPr id="11" name="Inhaltsplatzhalter 9"/>
          <p:cNvSpPr>
            <a:spLocks noGrp="1"/>
          </p:cNvSpPr>
          <p:nvPr>
            <p:ph sz="quarter" idx="14" hasCustomPrompt="1"/>
          </p:nvPr>
        </p:nvSpPr>
        <p:spPr>
          <a:xfrm>
            <a:off x="116947" y="188915"/>
            <a:ext cx="6005513" cy="719137"/>
          </a:xfrm>
        </p:spPr>
        <p:txBody>
          <a:bodyPr>
            <a:noAutofit/>
          </a:bodyPr>
          <a:lstStyle>
            <a:lvl1pPr marL="0" indent="0">
              <a:buNone/>
              <a:defRPr sz="4767" b="1" baseline="0"/>
            </a:lvl1pPr>
            <a:lvl2pPr>
              <a:defRPr sz="2600" b="1"/>
            </a:lvl2pPr>
            <a:lvl3pPr>
              <a:defRPr sz="2600" b="1"/>
            </a:lvl3pPr>
            <a:lvl4pPr>
              <a:defRPr sz="2600" b="1"/>
            </a:lvl4pPr>
            <a:lvl5pPr>
              <a:defRPr sz="2600" b="1"/>
            </a:lvl5pPr>
          </a:lstStyle>
          <a:p>
            <a:pPr lvl="0"/>
            <a:r>
              <a:rPr lang="de-DE" dirty="0" smtClean="0"/>
              <a:t>NAME DER AUFGABE</a:t>
            </a:r>
            <a:endParaRPr lang="de-DE" dirty="0"/>
          </a:p>
        </p:txBody>
      </p:sp>
      <p:sp>
        <p:nvSpPr>
          <p:cNvPr id="12" name="Inhaltsplatzhalter 22"/>
          <p:cNvSpPr>
            <a:spLocks noGrp="1"/>
          </p:cNvSpPr>
          <p:nvPr>
            <p:ph sz="quarter" idx="16" hasCustomPrompt="1"/>
          </p:nvPr>
        </p:nvSpPr>
        <p:spPr>
          <a:xfrm>
            <a:off x="506506" y="4581130"/>
            <a:ext cx="8736971" cy="1368425"/>
          </a:xfrm>
        </p:spPr>
        <p:txBody>
          <a:bodyPr>
            <a:normAutofit/>
          </a:bodyPr>
          <a:lstStyle>
            <a:lvl1pPr marL="0" indent="0">
              <a:buNone/>
              <a:defRPr sz="1733" b="1" baseline="0"/>
            </a:lvl1pPr>
          </a:lstStyle>
          <a:p>
            <a:pPr lvl="0"/>
            <a:r>
              <a:rPr lang="de-DE" sz="1733" b="1" dirty="0" smtClean="0"/>
              <a:t>Variante:</a:t>
            </a:r>
            <a:endParaRPr lang="de-DE" dirty="0"/>
          </a:p>
        </p:txBody>
      </p:sp>
    </p:spTree>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bschnitts-&#10;überschrift">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E0BF604D-2C2C-6748-BB56-557BB0FC3844}" type="datetime1">
              <a:rPr lang="de-DE" smtClean="0">
                <a:solidFill>
                  <a:prstClr val="black">
                    <a:tint val="75000"/>
                  </a:prstClr>
                </a:solidFill>
              </a:rPr>
              <a:pPr/>
              <a:t>26.06.2017</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EEEC310B-D927-4696-B309-112A23B977C4}" type="slidenum">
              <a:rPr lang="de-DE" smtClean="0">
                <a:solidFill>
                  <a:prstClr val="black">
                    <a:tint val="75000"/>
                  </a:prstClr>
                </a:solidFill>
              </a:rPr>
              <a:pPr/>
              <a:t>‹Nr.›</a:t>
            </a:fld>
            <a:endParaRPr lang="de-DE">
              <a:solidFill>
                <a:prstClr val="black">
                  <a:tint val="75000"/>
                </a:prstClr>
              </a:solidFill>
            </a:endParaRPr>
          </a:p>
        </p:txBody>
      </p:sp>
      <p:sp>
        <p:nvSpPr>
          <p:cNvPr id="7" name="Inhaltsplatzhalter 7"/>
          <p:cNvSpPr>
            <a:spLocks noGrp="1"/>
          </p:cNvSpPr>
          <p:nvPr>
            <p:ph sz="quarter" idx="13" hasCustomPrompt="1"/>
          </p:nvPr>
        </p:nvSpPr>
        <p:spPr>
          <a:xfrm>
            <a:off x="428229" y="2060849"/>
            <a:ext cx="2263247" cy="2088232"/>
          </a:xfrm>
        </p:spPr>
        <p:txBody>
          <a:bodyPr>
            <a:normAutofit/>
          </a:bodyPr>
          <a:lstStyle>
            <a:lvl1pPr>
              <a:defRPr sz="2167">
                <a:solidFill>
                  <a:schemeClr val="bg1"/>
                </a:solidFill>
              </a:defRPr>
            </a:lvl1pPr>
          </a:lstStyle>
          <a:p>
            <a:pPr lvl="0"/>
            <a:r>
              <a:rPr lang="de-DE" sz="2167" dirty="0" smtClean="0"/>
              <a:t>Papier</a:t>
            </a:r>
            <a:endParaRPr lang="de-DE" dirty="0"/>
          </a:p>
        </p:txBody>
      </p:sp>
      <p:sp>
        <p:nvSpPr>
          <p:cNvPr id="8" name="Inhaltsplatzhalter 12"/>
          <p:cNvSpPr>
            <a:spLocks noGrp="1"/>
          </p:cNvSpPr>
          <p:nvPr>
            <p:ph sz="quarter" idx="15" hasCustomPrompt="1"/>
          </p:nvPr>
        </p:nvSpPr>
        <p:spPr>
          <a:xfrm>
            <a:off x="3080792" y="2132856"/>
            <a:ext cx="6163089" cy="2088232"/>
          </a:xfrm>
        </p:spPr>
        <p:txBody>
          <a:bodyPr>
            <a:noAutofit/>
          </a:bodyPr>
          <a:lstStyle>
            <a:lvl1pPr>
              <a:defRPr sz="2167"/>
            </a:lvl1pPr>
            <a:lvl2pPr>
              <a:defRPr sz="2167"/>
            </a:lvl2pPr>
            <a:lvl3pPr>
              <a:defRPr sz="2167"/>
            </a:lvl3pPr>
            <a:lvl4pPr>
              <a:defRPr sz="2167"/>
            </a:lvl4pPr>
            <a:lvl5pPr>
              <a:defRPr sz="2167"/>
            </a:lvl5pPr>
          </a:lstStyle>
          <a:p>
            <a:pPr lvl="0"/>
            <a:r>
              <a:rPr lang="de-DE" dirty="0" smtClean="0"/>
              <a:t>A … </a:t>
            </a:r>
          </a:p>
          <a:p>
            <a:pPr lvl="0"/>
            <a:r>
              <a:rPr lang="de-DE" dirty="0" smtClean="0"/>
              <a:t>B …</a:t>
            </a:r>
            <a:endParaRPr lang="de-DE" dirty="0"/>
          </a:p>
        </p:txBody>
      </p:sp>
      <p:sp>
        <p:nvSpPr>
          <p:cNvPr id="10" name="Inhaltsplatzhalter 9"/>
          <p:cNvSpPr>
            <a:spLocks noGrp="1"/>
          </p:cNvSpPr>
          <p:nvPr>
            <p:ph sz="quarter" idx="14" hasCustomPrompt="1"/>
          </p:nvPr>
        </p:nvSpPr>
        <p:spPr>
          <a:xfrm>
            <a:off x="116947" y="188915"/>
            <a:ext cx="6005513" cy="719137"/>
          </a:xfrm>
        </p:spPr>
        <p:txBody>
          <a:bodyPr>
            <a:noAutofit/>
          </a:bodyPr>
          <a:lstStyle>
            <a:lvl1pPr marL="0" indent="0">
              <a:buNone/>
              <a:defRPr sz="4767" b="1" baseline="0"/>
            </a:lvl1pPr>
            <a:lvl2pPr>
              <a:defRPr sz="2600" b="1"/>
            </a:lvl2pPr>
            <a:lvl3pPr>
              <a:defRPr sz="2600" b="1"/>
            </a:lvl3pPr>
            <a:lvl4pPr>
              <a:defRPr sz="2600" b="1"/>
            </a:lvl4pPr>
            <a:lvl5pPr>
              <a:defRPr sz="2600" b="1"/>
            </a:lvl5pPr>
          </a:lstStyle>
          <a:p>
            <a:pPr lvl="0"/>
            <a:r>
              <a:rPr lang="de-DE" dirty="0" smtClean="0"/>
              <a:t>NAME DER AUFGABE</a:t>
            </a:r>
            <a:endParaRPr lang="de-DE" dirty="0"/>
          </a:p>
        </p:txBody>
      </p:sp>
      <p:sp>
        <p:nvSpPr>
          <p:cNvPr id="11" name="Inhaltsplatzhalter 22"/>
          <p:cNvSpPr>
            <a:spLocks noGrp="1"/>
          </p:cNvSpPr>
          <p:nvPr>
            <p:ph sz="quarter" idx="16" hasCustomPrompt="1"/>
          </p:nvPr>
        </p:nvSpPr>
        <p:spPr>
          <a:xfrm>
            <a:off x="506506" y="4581130"/>
            <a:ext cx="8736971" cy="1368425"/>
          </a:xfrm>
        </p:spPr>
        <p:txBody>
          <a:bodyPr>
            <a:normAutofit/>
          </a:bodyPr>
          <a:lstStyle>
            <a:lvl1pPr marL="0" indent="0">
              <a:buNone/>
              <a:defRPr sz="1733" b="1" baseline="0"/>
            </a:lvl1pPr>
          </a:lstStyle>
          <a:p>
            <a:pPr lvl="0"/>
            <a:r>
              <a:rPr lang="de-DE" sz="1733" b="1" dirty="0" smtClean="0"/>
              <a:t>Variante:</a:t>
            </a:r>
            <a:endParaRPr lang="de-DE" dirty="0"/>
          </a:p>
        </p:txBody>
      </p:sp>
    </p:spTree>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5" name="Datumsplatzhalter 4"/>
          <p:cNvSpPr>
            <a:spLocks noGrp="1"/>
          </p:cNvSpPr>
          <p:nvPr>
            <p:ph type="dt" sz="half" idx="10"/>
          </p:nvPr>
        </p:nvSpPr>
        <p:spPr/>
        <p:txBody>
          <a:bodyPr/>
          <a:lstStyle/>
          <a:p>
            <a:fld id="{1B5585DA-FC0A-E542-A5BA-39727C1A3A4A}" type="datetime1">
              <a:rPr lang="de-DE" smtClean="0">
                <a:solidFill>
                  <a:prstClr val="black">
                    <a:tint val="75000"/>
                  </a:prstClr>
                </a:solidFill>
              </a:rPr>
              <a:pPr/>
              <a:t>26.06.2017</a:t>
            </a:fld>
            <a:endParaRPr lang="de-DE">
              <a:solidFill>
                <a:prstClr val="black">
                  <a:tint val="75000"/>
                </a:prstClr>
              </a:solidFill>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p:txBody>
          <a:bodyPr/>
          <a:lstStyle/>
          <a:p>
            <a:fld id="{EEEC310B-D927-4696-B309-112A23B977C4}" type="slidenum">
              <a:rPr lang="de-DE" smtClean="0">
                <a:solidFill>
                  <a:prstClr val="black">
                    <a:tint val="75000"/>
                  </a:prstClr>
                </a:solidFill>
              </a:rPr>
              <a:pPr/>
              <a:t>‹Nr.›</a:t>
            </a:fld>
            <a:endParaRPr lang="de-DE">
              <a:solidFill>
                <a:prstClr val="black">
                  <a:tint val="75000"/>
                </a:prstClr>
              </a:solidFill>
            </a:endParaRPr>
          </a:p>
        </p:txBody>
      </p:sp>
      <p:sp>
        <p:nvSpPr>
          <p:cNvPr id="8" name="Inhaltsplatzhalter 7"/>
          <p:cNvSpPr>
            <a:spLocks noGrp="1"/>
          </p:cNvSpPr>
          <p:nvPr>
            <p:ph sz="quarter" idx="13" hasCustomPrompt="1"/>
          </p:nvPr>
        </p:nvSpPr>
        <p:spPr>
          <a:xfrm>
            <a:off x="428229" y="2060849"/>
            <a:ext cx="2263247" cy="2088232"/>
          </a:xfrm>
        </p:spPr>
        <p:txBody>
          <a:bodyPr>
            <a:normAutofit/>
          </a:bodyPr>
          <a:lstStyle>
            <a:lvl1pPr>
              <a:defRPr sz="2167">
                <a:solidFill>
                  <a:schemeClr val="bg1"/>
                </a:solidFill>
              </a:defRPr>
            </a:lvl1pPr>
          </a:lstStyle>
          <a:p>
            <a:pPr lvl="0"/>
            <a:r>
              <a:rPr lang="de-DE" sz="2167" dirty="0" smtClean="0"/>
              <a:t>Papier</a:t>
            </a:r>
            <a:endParaRPr lang="de-DE" dirty="0"/>
          </a:p>
        </p:txBody>
      </p:sp>
      <p:sp>
        <p:nvSpPr>
          <p:cNvPr id="10" name="Inhaltsplatzhalter 12"/>
          <p:cNvSpPr>
            <a:spLocks noGrp="1"/>
          </p:cNvSpPr>
          <p:nvPr>
            <p:ph sz="quarter" idx="15" hasCustomPrompt="1"/>
          </p:nvPr>
        </p:nvSpPr>
        <p:spPr>
          <a:xfrm>
            <a:off x="3080792" y="2132856"/>
            <a:ext cx="6163089" cy="2088232"/>
          </a:xfrm>
        </p:spPr>
        <p:txBody>
          <a:bodyPr>
            <a:noAutofit/>
          </a:bodyPr>
          <a:lstStyle>
            <a:lvl1pPr>
              <a:defRPr sz="2167"/>
            </a:lvl1pPr>
            <a:lvl2pPr>
              <a:defRPr sz="2167"/>
            </a:lvl2pPr>
            <a:lvl3pPr>
              <a:defRPr sz="2167"/>
            </a:lvl3pPr>
            <a:lvl4pPr>
              <a:defRPr sz="2167"/>
            </a:lvl4pPr>
            <a:lvl5pPr>
              <a:defRPr sz="2167"/>
            </a:lvl5pPr>
          </a:lstStyle>
          <a:p>
            <a:pPr lvl="0"/>
            <a:r>
              <a:rPr lang="de-DE" dirty="0" smtClean="0"/>
              <a:t>A … </a:t>
            </a:r>
          </a:p>
          <a:p>
            <a:pPr lvl="0"/>
            <a:r>
              <a:rPr lang="de-DE" dirty="0" smtClean="0"/>
              <a:t>B …</a:t>
            </a:r>
            <a:endParaRPr lang="de-DE" dirty="0"/>
          </a:p>
        </p:txBody>
      </p:sp>
      <p:sp>
        <p:nvSpPr>
          <p:cNvPr id="12" name="Inhaltsplatzhalter 9"/>
          <p:cNvSpPr>
            <a:spLocks noGrp="1"/>
          </p:cNvSpPr>
          <p:nvPr>
            <p:ph sz="quarter" idx="14" hasCustomPrompt="1"/>
          </p:nvPr>
        </p:nvSpPr>
        <p:spPr>
          <a:xfrm>
            <a:off x="116947" y="188915"/>
            <a:ext cx="6005513" cy="719137"/>
          </a:xfrm>
        </p:spPr>
        <p:txBody>
          <a:bodyPr>
            <a:noAutofit/>
          </a:bodyPr>
          <a:lstStyle>
            <a:lvl1pPr marL="0" indent="0">
              <a:buNone/>
              <a:defRPr sz="4767" b="1" baseline="0"/>
            </a:lvl1pPr>
            <a:lvl2pPr>
              <a:defRPr sz="2600" b="1"/>
            </a:lvl2pPr>
            <a:lvl3pPr>
              <a:defRPr sz="2600" b="1"/>
            </a:lvl3pPr>
            <a:lvl4pPr>
              <a:defRPr sz="2600" b="1"/>
            </a:lvl4pPr>
            <a:lvl5pPr>
              <a:defRPr sz="2600" b="1"/>
            </a:lvl5pPr>
          </a:lstStyle>
          <a:p>
            <a:pPr lvl="0"/>
            <a:r>
              <a:rPr lang="de-DE" dirty="0" smtClean="0"/>
              <a:t>NAME DER AUFGABE</a:t>
            </a:r>
            <a:endParaRPr lang="de-DE" dirty="0"/>
          </a:p>
        </p:txBody>
      </p:sp>
      <p:sp>
        <p:nvSpPr>
          <p:cNvPr id="13" name="Inhaltsplatzhalter 22"/>
          <p:cNvSpPr>
            <a:spLocks noGrp="1"/>
          </p:cNvSpPr>
          <p:nvPr>
            <p:ph sz="quarter" idx="16" hasCustomPrompt="1"/>
          </p:nvPr>
        </p:nvSpPr>
        <p:spPr>
          <a:xfrm>
            <a:off x="506506" y="4581130"/>
            <a:ext cx="8736971" cy="1368425"/>
          </a:xfrm>
        </p:spPr>
        <p:txBody>
          <a:bodyPr>
            <a:normAutofit/>
          </a:bodyPr>
          <a:lstStyle>
            <a:lvl1pPr marL="0" indent="0">
              <a:buNone/>
              <a:defRPr sz="1733" b="1" baseline="0"/>
            </a:lvl1pPr>
          </a:lstStyle>
          <a:p>
            <a:pPr lvl="0"/>
            <a:r>
              <a:rPr lang="de-DE" sz="1733" b="1" dirty="0" smtClean="0"/>
              <a:t>Variante:</a:t>
            </a:r>
            <a:endParaRPr lang="de-DE" dirty="0"/>
          </a:p>
        </p:txBody>
      </p:sp>
    </p:spTree>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7" name="Datumsplatzhalter 6"/>
          <p:cNvSpPr>
            <a:spLocks noGrp="1"/>
          </p:cNvSpPr>
          <p:nvPr>
            <p:ph type="dt" sz="half" idx="10"/>
          </p:nvPr>
        </p:nvSpPr>
        <p:spPr/>
        <p:txBody>
          <a:bodyPr/>
          <a:lstStyle/>
          <a:p>
            <a:fld id="{D8CBE372-B589-1243-89F2-53D119ECB123}" type="datetime1">
              <a:rPr lang="de-DE" smtClean="0">
                <a:solidFill>
                  <a:prstClr val="black">
                    <a:tint val="75000"/>
                  </a:prstClr>
                </a:solidFill>
              </a:rPr>
              <a:pPr/>
              <a:t>26.06.2017</a:t>
            </a:fld>
            <a:endParaRPr lang="de-DE">
              <a:solidFill>
                <a:prstClr val="black">
                  <a:tint val="75000"/>
                </a:prstClr>
              </a:solidFill>
            </a:endParaRPr>
          </a:p>
        </p:txBody>
      </p:sp>
      <p:sp>
        <p:nvSpPr>
          <p:cNvPr id="8" name="Fußzeilenplatzhalter 7"/>
          <p:cNvSpPr>
            <a:spLocks noGrp="1"/>
          </p:cNvSpPr>
          <p:nvPr>
            <p:ph type="ftr" sz="quarter" idx="11"/>
          </p:nvPr>
        </p:nvSpPr>
        <p:spPr/>
        <p:txBody>
          <a:bodyPr/>
          <a:lstStyle/>
          <a:p>
            <a:endParaRPr lang="de-DE">
              <a:solidFill>
                <a:prstClr val="black">
                  <a:tint val="75000"/>
                </a:prstClr>
              </a:solidFill>
            </a:endParaRPr>
          </a:p>
        </p:txBody>
      </p:sp>
      <p:sp>
        <p:nvSpPr>
          <p:cNvPr id="9" name="Foliennummernplatzhalter 8"/>
          <p:cNvSpPr>
            <a:spLocks noGrp="1"/>
          </p:cNvSpPr>
          <p:nvPr>
            <p:ph type="sldNum" sz="quarter" idx="12"/>
          </p:nvPr>
        </p:nvSpPr>
        <p:spPr/>
        <p:txBody>
          <a:bodyPr/>
          <a:lstStyle/>
          <a:p>
            <a:fld id="{EEEC310B-D927-4696-B309-112A23B977C4}" type="slidenum">
              <a:rPr lang="de-DE" smtClean="0">
                <a:solidFill>
                  <a:prstClr val="black">
                    <a:tint val="75000"/>
                  </a:prstClr>
                </a:solidFill>
              </a:rPr>
              <a:pPr/>
              <a:t>‹Nr.›</a:t>
            </a:fld>
            <a:endParaRPr lang="de-DE">
              <a:solidFill>
                <a:prstClr val="black">
                  <a:tint val="75000"/>
                </a:prstClr>
              </a:solidFill>
            </a:endParaRPr>
          </a:p>
        </p:txBody>
      </p:sp>
      <p:sp>
        <p:nvSpPr>
          <p:cNvPr id="10" name="Inhaltsplatzhalter 7"/>
          <p:cNvSpPr>
            <a:spLocks noGrp="1"/>
          </p:cNvSpPr>
          <p:nvPr>
            <p:ph sz="quarter" idx="13" hasCustomPrompt="1"/>
          </p:nvPr>
        </p:nvSpPr>
        <p:spPr>
          <a:xfrm>
            <a:off x="428229" y="2060849"/>
            <a:ext cx="2263247" cy="2088232"/>
          </a:xfrm>
        </p:spPr>
        <p:txBody>
          <a:bodyPr>
            <a:normAutofit/>
          </a:bodyPr>
          <a:lstStyle>
            <a:lvl1pPr>
              <a:defRPr sz="2167">
                <a:solidFill>
                  <a:schemeClr val="bg1"/>
                </a:solidFill>
              </a:defRPr>
            </a:lvl1pPr>
          </a:lstStyle>
          <a:p>
            <a:pPr lvl="0"/>
            <a:r>
              <a:rPr lang="de-DE" sz="2167" dirty="0" smtClean="0"/>
              <a:t>Papier</a:t>
            </a:r>
            <a:endParaRPr lang="de-DE" dirty="0"/>
          </a:p>
        </p:txBody>
      </p:sp>
      <p:sp>
        <p:nvSpPr>
          <p:cNvPr id="11" name="Inhaltsplatzhalter 12"/>
          <p:cNvSpPr>
            <a:spLocks noGrp="1"/>
          </p:cNvSpPr>
          <p:nvPr>
            <p:ph sz="quarter" idx="15" hasCustomPrompt="1"/>
          </p:nvPr>
        </p:nvSpPr>
        <p:spPr>
          <a:xfrm>
            <a:off x="3080792" y="2132856"/>
            <a:ext cx="6163089" cy="2088232"/>
          </a:xfrm>
        </p:spPr>
        <p:txBody>
          <a:bodyPr>
            <a:noAutofit/>
          </a:bodyPr>
          <a:lstStyle>
            <a:lvl1pPr>
              <a:defRPr sz="2167"/>
            </a:lvl1pPr>
            <a:lvl2pPr>
              <a:defRPr sz="2167"/>
            </a:lvl2pPr>
            <a:lvl3pPr>
              <a:defRPr sz="2167"/>
            </a:lvl3pPr>
            <a:lvl4pPr>
              <a:defRPr sz="2167"/>
            </a:lvl4pPr>
            <a:lvl5pPr>
              <a:defRPr sz="2167"/>
            </a:lvl5pPr>
          </a:lstStyle>
          <a:p>
            <a:pPr lvl="0"/>
            <a:r>
              <a:rPr lang="de-DE" dirty="0" smtClean="0"/>
              <a:t>A … </a:t>
            </a:r>
          </a:p>
          <a:p>
            <a:pPr lvl="0"/>
            <a:r>
              <a:rPr lang="de-DE" dirty="0" smtClean="0"/>
              <a:t>B …</a:t>
            </a:r>
            <a:endParaRPr lang="de-DE" dirty="0"/>
          </a:p>
        </p:txBody>
      </p:sp>
      <p:sp>
        <p:nvSpPr>
          <p:cNvPr id="13" name="Inhaltsplatzhalter 9"/>
          <p:cNvSpPr>
            <a:spLocks noGrp="1"/>
          </p:cNvSpPr>
          <p:nvPr>
            <p:ph sz="quarter" idx="14" hasCustomPrompt="1"/>
          </p:nvPr>
        </p:nvSpPr>
        <p:spPr>
          <a:xfrm>
            <a:off x="116947" y="188915"/>
            <a:ext cx="6005513" cy="719137"/>
          </a:xfrm>
        </p:spPr>
        <p:txBody>
          <a:bodyPr>
            <a:noAutofit/>
          </a:bodyPr>
          <a:lstStyle>
            <a:lvl1pPr marL="0" indent="0">
              <a:buNone/>
              <a:defRPr sz="4767" b="1" baseline="0"/>
            </a:lvl1pPr>
            <a:lvl2pPr>
              <a:defRPr sz="2600" b="1"/>
            </a:lvl2pPr>
            <a:lvl3pPr>
              <a:defRPr sz="2600" b="1"/>
            </a:lvl3pPr>
            <a:lvl4pPr>
              <a:defRPr sz="2600" b="1"/>
            </a:lvl4pPr>
            <a:lvl5pPr>
              <a:defRPr sz="2600" b="1"/>
            </a:lvl5pPr>
          </a:lstStyle>
          <a:p>
            <a:pPr lvl="0"/>
            <a:r>
              <a:rPr lang="de-DE" dirty="0" smtClean="0"/>
              <a:t>NAME DER AUFGABE</a:t>
            </a:r>
            <a:endParaRPr lang="de-DE" dirty="0"/>
          </a:p>
        </p:txBody>
      </p:sp>
      <p:sp>
        <p:nvSpPr>
          <p:cNvPr id="14" name="Inhaltsplatzhalter 22"/>
          <p:cNvSpPr>
            <a:spLocks noGrp="1"/>
          </p:cNvSpPr>
          <p:nvPr>
            <p:ph sz="quarter" idx="16" hasCustomPrompt="1"/>
          </p:nvPr>
        </p:nvSpPr>
        <p:spPr>
          <a:xfrm>
            <a:off x="506506" y="4581130"/>
            <a:ext cx="8736971" cy="1368425"/>
          </a:xfrm>
        </p:spPr>
        <p:txBody>
          <a:bodyPr>
            <a:normAutofit/>
          </a:bodyPr>
          <a:lstStyle>
            <a:lvl1pPr marL="0" indent="0">
              <a:buNone/>
              <a:defRPr sz="1733" b="1" baseline="0"/>
            </a:lvl1pPr>
          </a:lstStyle>
          <a:p>
            <a:pPr lvl="0"/>
            <a:r>
              <a:rPr lang="de-DE" sz="1733" b="1" dirty="0" smtClean="0"/>
              <a:t>Variante:</a:t>
            </a:r>
            <a:endParaRPr lang="de-DE" dirty="0"/>
          </a:p>
        </p:txBody>
      </p:sp>
    </p:spTree>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3" name="Datumsplatzhalter 2"/>
          <p:cNvSpPr>
            <a:spLocks noGrp="1"/>
          </p:cNvSpPr>
          <p:nvPr>
            <p:ph type="dt" sz="half" idx="10"/>
          </p:nvPr>
        </p:nvSpPr>
        <p:spPr/>
        <p:txBody>
          <a:bodyPr/>
          <a:lstStyle/>
          <a:p>
            <a:fld id="{82BFE695-EB00-D243-92FC-596DE274EFF5}" type="datetime1">
              <a:rPr lang="de-DE" smtClean="0">
                <a:solidFill>
                  <a:prstClr val="black">
                    <a:tint val="75000"/>
                  </a:prstClr>
                </a:solidFill>
              </a:rPr>
              <a:pPr/>
              <a:t>26.06.2017</a:t>
            </a:fld>
            <a:endParaRPr lang="de-DE">
              <a:solidFill>
                <a:prstClr val="black">
                  <a:tint val="75000"/>
                </a:prstClr>
              </a:solidFill>
            </a:endParaRPr>
          </a:p>
        </p:txBody>
      </p:sp>
      <p:sp>
        <p:nvSpPr>
          <p:cNvPr id="4" name="Fußzeilenplatzhalter 3"/>
          <p:cNvSpPr>
            <a:spLocks noGrp="1"/>
          </p:cNvSpPr>
          <p:nvPr>
            <p:ph type="ftr" sz="quarter" idx="11"/>
          </p:nvPr>
        </p:nvSpPr>
        <p:spPr/>
        <p:txBody>
          <a:bodyPr/>
          <a:lstStyle/>
          <a:p>
            <a:endParaRPr lang="de-DE">
              <a:solidFill>
                <a:prstClr val="black">
                  <a:tint val="75000"/>
                </a:prstClr>
              </a:solidFill>
            </a:endParaRPr>
          </a:p>
        </p:txBody>
      </p:sp>
      <p:sp>
        <p:nvSpPr>
          <p:cNvPr id="5" name="Foliennummernplatzhalter 4"/>
          <p:cNvSpPr>
            <a:spLocks noGrp="1"/>
          </p:cNvSpPr>
          <p:nvPr>
            <p:ph type="sldNum" sz="quarter" idx="12"/>
          </p:nvPr>
        </p:nvSpPr>
        <p:spPr/>
        <p:txBody>
          <a:bodyPr/>
          <a:lstStyle/>
          <a:p>
            <a:fld id="{EEEC310B-D927-4696-B309-112A23B977C4}" type="slidenum">
              <a:rPr lang="de-DE" smtClean="0">
                <a:solidFill>
                  <a:prstClr val="black">
                    <a:tint val="75000"/>
                  </a:prstClr>
                </a:solidFill>
              </a:rPr>
              <a:pPr/>
              <a:t>‹Nr.›</a:t>
            </a:fld>
            <a:endParaRPr lang="de-DE">
              <a:solidFill>
                <a:prstClr val="black">
                  <a:tint val="75000"/>
                </a:prstClr>
              </a:solidFill>
            </a:endParaRPr>
          </a:p>
        </p:txBody>
      </p:sp>
      <p:sp>
        <p:nvSpPr>
          <p:cNvPr id="6" name="Inhaltsplatzhalter 7"/>
          <p:cNvSpPr>
            <a:spLocks noGrp="1"/>
          </p:cNvSpPr>
          <p:nvPr>
            <p:ph sz="quarter" idx="13" hasCustomPrompt="1"/>
          </p:nvPr>
        </p:nvSpPr>
        <p:spPr>
          <a:xfrm>
            <a:off x="428229" y="2060849"/>
            <a:ext cx="2263247" cy="2088232"/>
          </a:xfrm>
        </p:spPr>
        <p:txBody>
          <a:bodyPr>
            <a:normAutofit/>
          </a:bodyPr>
          <a:lstStyle>
            <a:lvl1pPr>
              <a:defRPr sz="2167">
                <a:solidFill>
                  <a:schemeClr val="bg1"/>
                </a:solidFill>
              </a:defRPr>
            </a:lvl1pPr>
          </a:lstStyle>
          <a:p>
            <a:pPr lvl="0"/>
            <a:r>
              <a:rPr lang="de-DE" sz="2167" dirty="0" smtClean="0"/>
              <a:t>Papier</a:t>
            </a:r>
            <a:endParaRPr lang="de-DE" dirty="0"/>
          </a:p>
        </p:txBody>
      </p:sp>
      <p:sp>
        <p:nvSpPr>
          <p:cNvPr id="7" name="Inhaltsplatzhalter 12"/>
          <p:cNvSpPr>
            <a:spLocks noGrp="1"/>
          </p:cNvSpPr>
          <p:nvPr>
            <p:ph sz="quarter" idx="15" hasCustomPrompt="1"/>
          </p:nvPr>
        </p:nvSpPr>
        <p:spPr>
          <a:xfrm>
            <a:off x="3080792" y="2132856"/>
            <a:ext cx="6163089" cy="2088232"/>
          </a:xfrm>
        </p:spPr>
        <p:txBody>
          <a:bodyPr>
            <a:noAutofit/>
          </a:bodyPr>
          <a:lstStyle>
            <a:lvl1pPr>
              <a:defRPr sz="2167"/>
            </a:lvl1pPr>
            <a:lvl2pPr>
              <a:defRPr sz="2167"/>
            </a:lvl2pPr>
            <a:lvl3pPr>
              <a:defRPr sz="2167"/>
            </a:lvl3pPr>
            <a:lvl4pPr>
              <a:defRPr sz="2167"/>
            </a:lvl4pPr>
            <a:lvl5pPr>
              <a:defRPr sz="2167"/>
            </a:lvl5pPr>
          </a:lstStyle>
          <a:p>
            <a:pPr lvl="0"/>
            <a:r>
              <a:rPr lang="de-DE" dirty="0" smtClean="0"/>
              <a:t>A … </a:t>
            </a:r>
          </a:p>
          <a:p>
            <a:pPr lvl="0"/>
            <a:r>
              <a:rPr lang="de-DE" dirty="0" smtClean="0"/>
              <a:t>B …</a:t>
            </a:r>
            <a:endParaRPr lang="de-DE" dirty="0"/>
          </a:p>
        </p:txBody>
      </p:sp>
      <p:sp>
        <p:nvSpPr>
          <p:cNvPr id="9" name="Inhaltsplatzhalter 9"/>
          <p:cNvSpPr>
            <a:spLocks noGrp="1"/>
          </p:cNvSpPr>
          <p:nvPr>
            <p:ph sz="quarter" idx="14" hasCustomPrompt="1"/>
          </p:nvPr>
        </p:nvSpPr>
        <p:spPr>
          <a:xfrm>
            <a:off x="116947" y="188915"/>
            <a:ext cx="6005513" cy="719137"/>
          </a:xfrm>
        </p:spPr>
        <p:txBody>
          <a:bodyPr>
            <a:noAutofit/>
          </a:bodyPr>
          <a:lstStyle>
            <a:lvl1pPr marL="0" indent="0">
              <a:buNone/>
              <a:defRPr sz="4767" b="1" baseline="0"/>
            </a:lvl1pPr>
            <a:lvl2pPr>
              <a:defRPr sz="2600" b="1"/>
            </a:lvl2pPr>
            <a:lvl3pPr>
              <a:defRPr sz="2600" b="1"/>
            </a:lvl3pPr>
            <a:lvl4pPr>
              <a:defRPr sz="2600" b="1"/>
            </a:lvl4pPr>
            <a:lvl5pPr>
              <a:defRPr sz="2600" b="1"/>
            </a:lvl5pPr>
          </a:lstStyle>
          <a:p>
            <a:pPr lvl="0"/>
            <a:r>
              <a:rPr lang="de-DE" dirty="0" smtClean="0"/>
              <a:t>NAME DER AUFGABE</a:t>
            </a:r>
            <a:endParaRPr lang="de-DE" dirty="0"/>
          </a:p>
        </p:txBody>
      </p:sp>
      <p:sp>
        <p:nvSpPr>
          <p:cNvPr id="10" name="Inhaltsplatzhalter 22"/>
          <p:cNvSpPr>
            <a:spLocks noGrp="1"/>
          </p:cNvSpPr>
          <p:nvPr>
            <p:ph sz="quarter" idx="16" hasCustomPrompt="1"/>
          </p:nvPr>
        </p:nvSpPr>
        <p:spPr>
          <a:xfrm>
            <a:off x="506506" y="4581130"/>
            <a:ext cx="8736971" cy="1368425"/>
          </a:xfrm>
        </p:spPr>
        <p:txBody>
          <a:bodyPr>
            <a:normAutofit/>
          </a:bodyPr>
          <a:lstStyle>
            <a:lvl1pPr marL="0" indent="0">
              <a:buNone/>
              <a:defRPr sz="1733" b="1" baseline="0"/>
            </a:lvl1pPr>
          </a:lstStyle>
          <a:p>
            <a:pPr lvl="0"/>
            <a:r>
              <a:rPr lang="de-DE" sz="1733" b="1" dirty="0" smtClean="0"/>
              <a:t>Variante:</a:t>
            </a:r>
            <a:endParaRPr lang="de-DE" dirty="0"/>
          </a:p>
        </p:txBody>
      </p:sp>
    </p:spTree>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6BD6E1E-C68B-4A43-988B-89CF96457A25}" type="datetime1">
              <a:rPr lang="de-DE" smtClean="0">
                <a:solidFill>
                  <a:prstClr val="black">
                    <a:tint val="75000"/>
                  </a:prstClr>
                </a:solidFill>
              </a:rPr>
              <a:pPr/>
              <a:t>26.06.2017</a:t>
            </a:fld>
            <a:endParaRPr lang="de-DE">
              <a:solidFill>
                <a:prstClr val="black">
                  <a:tint val="75000"/>
                </a:prstClr>
              </a:solidFill>
            </a:endParaRPr>
          </a:p>
        </p:txBody>
      </p:sp>
      <p:sp>
        <p:nvSpPr>
          <p:cNvPr id="3" name="Fußzeilenplatzhalter 2"/>
          <p:cNvSpPr>
            <a:spLocks noGrp="1"/>
          </p:cNvSpPr>
          <p:nvPr>
            <p:ph type="ftr" sz="quarter" idx="11"/>
          </p:nvPr>
        </p:nvSpPr>
        <p:spPr/>
        <p:txBody>
          <a:bodyPr/>
          <a:lstStyle/>
          <a:p>
            <a:endParaRPr lang="de-DE">
              <a:solidFill>
                <a:prstClr val="black">
                  <a:tint val="75000"/>
                </a:prstClr>
              </a:solidFill>
            </a:endParaRPr>
          </a:p>
        </p:txBody>
      </p:sp>
      <p:sp>
        <p:nvSpPr>
          <p:cNvPr id="4" name="Foliennummernplatzhalter 3"/>
          <p:cNvSpPr>
            <a:spLocks noGrp="1"/>
          </p:cNvSpPr>
          <p:nvPr>
            <p:ph type="sldNum" sz="quarter" idx="12"/>
          </p:nvPr>
        </p:nvSpPr>
        <p:spPr/>
        <p:txBody>
          <a:bodyPr/>
          <a:lstStyle/>
          <a:p>
            <a:fld id="{EEEC310B-D927-4696-B309-112A23B977C4}" type="slidenum">
              <a:rPr lang="de-DE" smtClean="0">
                <a:solidFill>
                  <a:prstClr val="black">
                    <a:tint val="75000"/>
                  </a:prstClr>
                </a:solidFill>
              </a:rPr>
              <a:pPr/>
              <a:t>‹Nr.›</a:t>
            </a:fld>
            <a:endParaRPr lang="de-DE">
              <a:solidFill>
                <a:prstClr val="black">
                  <a:tint val="75000"/>
                </a:prstClr>
              </a:solidFill>
            </a:endParaRPr>
          </a:p>
        </p:txBody>
      </p:sp>
      <p:sp>
        <p:nvSpPr>
          <p:cNvPr id="5" name="Inhaltsplatzhalter 7"/>
          <p:cNvSpPr>
            <a:spLocks noGrp="1"/>
          </p:cNvSpPr>
          <p:nvPr>
            <p:ph sz="quarter" idx="13" hasCustomPrompt="1"/>
          </p:nvPr>
        </p:nvSpPr>
        <p:spPr>
          <a:xfrm>
            <a:off x="428229" y="2060849"/>
            <a:ext cx="2263247" cy="2088232"/>
          </a:xfrm>
        </p:spPr>
        <p:txBody>
          <a:bodyPr>
            <a:normAutofit/>
          </a:bodyPr>
          <a:lstStyle>
            <a:lvl1pPr>
              <a:defRPr sz="2167">
                <a:solidFill>
                  <a:schemeClr val="bg1"/>
                </a:solidFill>
              </a:defRPr>
            </a:lvl1pPr>
          </a:lstStyle>
          <a:p>
            <a:pPr lvl="0"/>
            <a:r>
              <a:rPr lang="de-DE" sz="2167" dirty="0" smtClean="0"/>
              <a:t>Papier</a:t>
            </a:r>
            <a:endParaRPr lang="de-DE" dirty="0"/>
          </a:p>
        </p:txBody>
      </p:sp>
      <p:sp>
        <p:nvSpPr>
          <p:cNvPr id="6" name="Inhaltsplatzhalter 12"/>
          <p:cNvSpPr>
            <a:spLocks noGrp="1"/>
          </p:cNvSpPr>
          <p:nvPr>
            <p:ph sz="quarter" idx="15" hasCustomPrompt="1"/>
          </p:nvPr>
        </p:nvSpPr>
        <p:spPr>
          <a:xfrm>
            <a:off x="3080792" y="2132856"/>
            <a:ext cx="6163089" cy="2088232"/>
          </a:xfrm>
        </p:spPr>
        <p:txBody>
          <a:bodyPr>
            <a:noAutofit/>
          </a:bodyPr>
          <a:lstStyle>
            <a:lvl1pPr>
              <a:defRPr sz="2167"/>
            </a:lvl1pPr>
            <a:lvl2pPr>
              <a:defRPr sz="2167"/>
            </a:lvl2pPr>
            <a:lvl3pPr>
              <a:defRPr sz="2167"/>
            </a:lvl3pPr>
            <a:lvl4pPr>
              <a:defRPr sz="2167"/>
            </a:lvl4pPr>
            <a:lvl5pPr>
              <a:defRPr sz="2167"/>
            </a:lvl5pPr>
          </a:lstStyle>
          <a:p>
            <a:pPr lvl="0"/>
            <a:r>
              <a:rPr lang="de-DE" dirty="0" smtClean="0"/>
              <a:t>A … </a:t>
            </a:r>
          </a:p>
          <a:p>
            <a:pPr lvl="0"/>
            <a:r>
              <a:rPr lang="de-DE" dirty="0" smtClean="0"/>
              <a:t>B …</a:t>
            </a:r>
            <a:endParaRPr lang="de-DE" dirty="0"/>
          </a:p>
        </p:txBody>
      </p:sp>
      <p:sp>
        <p:nvSpPr>
          <p:cNvPr id="8" name="Inhaltsplatzhalter 9"/>
          <p:cNvSpPr>
            <a:spLocks noGrp="1"/>
          </p:cNvSpPr>
          <p:nvPr>
            <p:ph sz="quarter" idx="14" hasCustomPrompt="1"/>
          </p:nvPr>
        </p:nvSpPr>
        <p:spPr>
          <a:xfrm>
            <a:off x="116947" y="188915"/>
            <a:ext cx="6005513" cy="719137"/>
          </a:xfrm>
        </p:spPr>
        <p:txBody>
          <a:bodyPr>
            <a:noAutofit/>
          </a:bodyPr>
          <a:lstStyle>
            <a:lvl1pPr marL="0" indent="0">
              <a:buNone/>
              <a:defRPr sz="4767" b="1" baseline="0"/>
            </a:lvl1pPr>
            <a:lvl2pPr>
              <a:defRPr sz="2600" b="1"/>
            </a:lvl2pPr>
            <a:lvl3pPr>
              <a:defRPr sz="2600" b="1"/>
            </a:lvl3pPr>
            <a:lvl4pPr>
              <a:defRPr sz="2600" b="1"/>
            </a:lvl4pPr>
            <a:lvl5pPr>
              <a:defRPr sz="2600" b="1"/>
            </a:lvl5pPr>
          </a:lstStyle>
          <a:p>
            <a:pPr lvl="0"/>
            <a:r>
              <a:rPr lang="de-DE" dirty="0" smtClean="0"/>
              <a:t>NAME DER AUFGABE</a:t>
            </a:r>
            <a:endParaRPr lang="de-DE" dirty="0"/>
          </a:p>
        </p:txBody>
      </p:sp>
      <p:sp>
        <p:nvSpPr>
          <p:cNvPr id="9" name="Inhaltsplatzhalter 22"/>
          <p:cNvSpPr>
            <a:spLocks noGrp="1"/>
          </p:cNvSpPr>
          <p:nvPr>
            <p:ph sz="quarter" idx="16" hasCustomPrompt="1"/>
          </p:nvPr>
        </p:nvSpPr>
        <p:spPr>
          <a:xfrm>
            <a:off x="506506" y="4581130"/>
            <a:ext cx="8736971" cy="1368425"/>
          </a:xfrm>
        </p:spPr>
        <p:txBody>
          <a:bodyPr>
            <a:normAutofit/>
          </a:bodyPr>
          <a:lstStyle>
            <a:lvl1pPr marL="0" indent="0">
              <a:buNone/>
              <a:defRPr sz="1733" b="1" baseline="0"/>
            </a:lvl1pPr>
          </a:lstStyle>
          <a:p>
            <a:pPr lvl="0"/>
            <a:r>
              <a:rPr lang="de-DE" sz="1733" b="1" dirty="0" smtClean="0"/>
              <a:t>Variante:</a:t>
            </a:r>
            <a:endParaRPr lang="de-DE" dirty="0"/>
          </a:p>
        </p:txBody>
      </p:sp>
    </p:spTree>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nhalt mit Überschrift">
    <p:spTree>
      <p:nvGrpSpPr>
        <p:cNvPr id="1" name=""/>
        <p:cNvGrpSpPr/>
        <p:nvPr/>
      </p:nvGrpSpPr>
      <p:grpSpPr>
        <a:xfrm>
          <a:off x="0" y="0"/>
          <a:ext cx="0" cy="0"/>
          <a:chOff x="0" y="0"/>
          <a:chExt cx="0" cy="0"/>
        </a:xfrm>
      </p:grpSpPr>
      <p:sp>
        <p:nvSpPr>
          <p:cNvPr id="5" name="Datumsplatzhalter 4"/>
          <p:cNvSpPr>
            <a:spLocks noGrp="1"/>
          </p:cNvSpPr>
          <p:nvPr>
            <p:ph type="dt" sz="half" idx="10"/>
          </p:nvPr>
        </p:nvSpPr>
        <p:spPr>
          <a:xfrm>
            <a:off x="484414" y="6356352"/>
            <a:ext cx="2311400" cy="420363"/>
          </a:xfrm>
        </p:spPr>
        <p:txBody>
          <a:bodyPr/>
          <a:lstStyle/>
          <a:p>
            <a:fld id="{0D710F87-456A-274E-934A-76C27C3416C5}" type="datetime1">
              <a:rPr lang="de-DE" smtClean="0">
                <a:solidFill>
                  <a:prstClr val="black">
                    <a:tint val="75000"/>
                  </a:prstClr>
                </a:solidFill>
              </a:rPr>
              <a:pPr/>
              <a:t>26.06.2017</a:t>
            </a:fld>
            <a:endParaRPr lang="de-DE">
              <a:solidFill>
                <a:prstClr val="black">
                  <a:tint val="75000"/>
                </a:prstClr>
              </a:solidFill>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p:txBody>
          <a:bodyPr/>
          <a:lstStyle/>
          <a:p>
            <a:fld id="{EEEC310B-D927-4696-B309-112A23B977C4}" type="slidenum">
              <a:rPr lang="de-DE" smtClean="0">
                <a:solidFill>
                  <a:prstClr val="black">
                    <a:tint val="75000"/>
                  </a:prstClr>
                </a:solidFill>
              </a:rPr>
              <a:pPr/>
              <a:t>‹Nr.›</a:t>
            </a:fld>
            <a:endParaRPr lang="de-DE">
              <a:solidFill>
                <a:prstClr val="black">
                  <a:tint val="75000"/>
                </a:prstClr>
              </a:solidFill>
            </a:endParaRPr>
          </a:p>
        </p:txBody>
      </p:sp>
      <p:sp>
        <p:nvSpPr>
          <p:cNvPr id="8" name="Inhaltsplatzhalter 7"/>
          <p:cNvSpPr>
            <a:spLocks noGrp="1"/>
          </p:cNvSpPr>
          <p:nvPr>
            <p:ph sz="quarter" idx="13" hasCustomPrompt="1"/>
          </p:nvPr>
        </p:nvSpPr>
        <p:spPr>
          <a:xfrm>
            <a:off x="428229" y="2060849"/>
            <a:ext cx="2263247" cy="2088232"/>
          </a:xfrm>
        </p:spPr>
        <p:txBody>
          <a:bodyPr>
            <a:normAutofit/>
          </a:bodyPr>
          <a:lstStyle>
            <a:lvl1pPr>
              <a:defRPr sz="2167">
                <a:solidFill>
                  <a:schemeClr val="bg1"/>
                </a:solidFill>
              </a:defRPr>
            </a:lvl1pPr>
          </a:lstStyle>
          <a:p>
            <a:pPr lvl="0"/>
            <a:r>
              <a:rPr lang="de-DE" sz="2167" dirty="0" smtClean="0"/>
              <a:t>Papier</a:t>
            </a:r>
            <a:endParaRPr lang="de-DE" dirty="0"/>
          </a:p>
        </p:txBody>
      </p:sp>
      <p:sp>
        <p:nvSpPr>
          <p:cNvPr id="9" name="Inhaltsplatzhalter 12"/>
          <p:cNvSpPr>
            <a:spLocks noGrp="1"/>
          </p:cNvSpPr>
          <p:nvPr>
            <p:ph sz="quarter" idx="15" hasCustomPrompt="1"/>
          </p:nvPr>
        </p:nvSpPr>
        <p:spPr>
          <a:xfrm>
            <a:off x="3080792" y="2132856"/>
            <a:ext cx="6163089" cy="2088232"/>
          </a:xfrm>
        </p:spPr>
        <p:txBody>
          <a:bodyPr>
            <a:noAutofit/>
          </a:bodyPr>
          <a:lstStyle>
            <a:lvl1pPr>
              <a:defRPr sz="2167"/>
            </a:lvl1pPr>
            <a:lvl2pPr>
              <a:defRPr sz="2167"/>
            </a:lvl2pPr>
            <a:lvl3pPr>
              <a:defRPr sz="2167"/>
            </a:lvl3pPr>
            <a:lvl4pPr>
              <a:defRPr sz="2167"/>
            </a:lvl4pPr>
            <a:lvl5pPr>
              <a:defRPr sz="2167"/>
            </a:lvl5pPr>
          </a:lstStyle>
          <a:p>
            <a:pPr lvl="0"/>
            <a:r>
              <a:rPr lang="de-DE" dirty="0" smtClean="0"/>
              <a:t>A … </a:t>
            </a:r>
          </a:p>
          <a:p>
            <a:pPr lvl="0"/>
            <a:r>
              <a:rPr lang="de-DE" dirty="0" smtClean="0"/>
              <a:t>B …</a:t>
            </a:r>
            <a:endParaRPr lang="de-DE" dirty="0"/>
          </a:p>
        </p:txBody>
      </p:sp>
      <p:sp>
        <p:nvSpPr>
          <p:cNvPr id="11" name="Inhaltsplatzhalter 9"/>
          <p:cNvSpPr>
            <a:spLocks noGrp="1"/>
          </p:cNvSpPr>
          <p:nvPr>
            <p:ph sz="quarter" idx="14" hasCustomPrompt="1"/>
          </p:nvPr>
        </p:nvSpPr>
        <p:spPr>
          <a:xfrm>
            <a:off x="116947" y="188915"/>
            <a:ext cx="6005513" cy="719137"/>
          </a:xfrm>
        </p:spPr>
        <p:txBody>
          <a:bodyPr>
            <a:noAutofit/>
          </a:bodyPr>
          <a:lstStyle>
            <a:lvl1pPr marL="0" indent="0">
              <a:buNone/>
              <a:defRPr sz="4767" b="1" baseline="0"/>
            </a:lvl1pPr>
            <a:lvl2pPr>
              <a:defRPr sz="2600" b="1"/>
            </a:lvl2pPr>
            <a:lvl3pPr>
              <a:defRPr sz="2600" b="1"/>
            </a:lvl3pPr>
            <a:lvl4pPr>
              <a:defRPr sz="2600" b="1"/>
            </a:lvl4pPr>
            <a:lvl5pPr>
              <a:defRPr sz="2600" b="1"/>
            </a:lvl5pPr>
          </a:lstStyle>
          <a:p>
            <a:pPr lvl="0"/>
            <a:r>
              <a:rPr lang="de-DE" dirty="0" smtClean="0"/>
              <a:t>NAME DER AUFGABE</a:t>
            </a:r>
            <a:endParaRPr lang="de-DE" dirty="0"/>
          </a:p>
        </p:txBody>
      </p:sp>
      <p:sp>
        <p:nvSpPr>
          <p:cNvPr id="12" name="Inhaltsplatzhalter 22"/>
          <p:cNvSpPr>
            <a:spLocks noGrp="1"/>
          </p:cNvSpPr>
          <p:nvPr>
            <p:ph sz="quarter" idx="16" hasCustomPrompt="1"/>
          </p:nvPr>
        </p:nvSpPr>
        <p:spPr>
          <a:xfrm>
            <a:off x="506506" y="4581130"/>
            <a:ext cx="8736971" cy="1368425"/>
          </a:xfrm>
        </p:spPr>
        <p:txBody>
          <a:bodyPr>
            <a:normAutofit/>
          </a:bodyPr>
          <a:lstStyle>
            <a:lvl1pPr marL="0" indent="0">
              <a:buNone/>
              <a:defRPr sz="1733" b="1" baseline="0"/>
            </a:lvl1pPr>
          </a:lstStyle>
          <a:p>
            <a:pPr lvl="0"/>
            <a:r>
              <a:rPr lang="de-DE" sz="1733" b="1" dirty="0" smtClean="0"/>
              <a:t>Variante:</a:t>
            </a:r>
            <a:endParaRPr lang="de-DE" dirty="0"/>
          </a:p>
        </p:txBody>
      </p:sp>
    </p:spTree>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Mastertitelformat bearbeiten</a:t>
            </a:r>
            <a:endParaRPr lang="en-US" dirty="0"/>
          </a:p>
        </p:txBody>
      </p:sp>
      <p:sp>
        <p:nvSpPr>
          <p:cNvPr id="3" name="Content Placehold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0BC72296-2BB0-DF47-812E-9B73353CDA54}" type="datetimeFigureOut">
              <a:rPr lang="de-DE" smtClean="0"/>
              <a:t>26.06.2017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322FCCB-839C-7F4F-8014-0E1FCBF025FA}" type="slidenum">
              <a:rPr lang="de-DE" smtClean="0"/>
              <a:t>‹Nr.›</a:t>
            </a:fld>
            <a:endParaRPr lang="de-D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ild mit Überschrift">
    <p:spTree>
      <p:nvGrpSpPr>
        <p:cNvPr id="1" name=""/>
        <p:cNvGrpSpPr/>
        <p:nvPr/>
      </p:nvGrpSpPr>
      <p:grpSpPr>
        <a:xfrm>
          <a:off x="0" y="0"/>
          <a:ext cx="0" cy="0"/>
          <a:chOff x="0" y="0"/>
          <a:chExt cx="0" cy="0"/>
        </a:xfrm>
      </p:grpSpPr>
      <p:sp>
        <p:nvSpPr>
          <p:cNvPr id="5" name="Datumsplatzhalter 4"/>
          <p:cNvSpPr>
            <a:spLocks noGrp="1"/>
          </p:cNvSpPr>
          <p:nvPr>
            <p:ph type="dt" sz="half" idx="10"/>
          </p:nvPr>
        </p:nvSpPr>
        <p:spPr/>
        <p:txBody>
          <a:bodyPr/>
          <a:lstStyle/>
          <a:p>
            <a:fld id="{EF5BE0A9-ABBC-4142-A779-D55FA02522CA}" type="datetime1">
              <a:rPr lang="de-DE" smtClean="0">
                <a:solidFill>
                  <a:prstClr val="black">
                    <a:tint val="75000"/>
                  </a:prstClr>
                </a:solidFill>
              </a:rPr>
              <a:pPr/>
              <a:t>26.06.2017</a:t>
            </a:fld>
            <a:endParaRPr lang="de-DE">
              <a:solidFill>
                <a:prstClr val="black">
                  <a:tint val="75000"/>
                </a:prstClr>
              </a:solidFill>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p:txBody>
          <a:bodyPr/>
          <a:lstStyle/>
          <a:p>
            <a:fld id="{EEEC310B-D927-4696-B309-112A23B977C4}" type="slidenum">
              <a:rPr lang="de-DE" smtClean="0">
                <a:solidFill>
                  <a:prstClr val="black">
                    <a:tint val="75000"/>
                  </a:prstClr>
                </a:solidFill>
              </a:rPr>
              <a:pPr/>
              <a:t>‹Nr.›</a:t>
            </a:fld>
            <a:endParaRPr lang="de-DE">
              <a:solidFill>
                <a:prstClr val="black">
                  <a:tint val="75000"/>
                </a:prstClr>
              </a:solidFill>
            </a:endParaRPr>
          </a:p>
        </p:txBody>
      </p:sp>
      <p:sp>
        <p:nvSpPr>
          <p:cNvPr id="8" name="Inhaltsplatzhalter 7"/>
          <p:cNvSpPr>
            <a:spLocks noGrp="1"/>
          </p:cNvSpPr>
          <p:nvPr>
            <p:ph sz="quarter" idx="13" hasCustomPrompt="1"/>
          </p:nvPr>
        </p:nvSpPr>
        <p:spPr>
          <a:xfrm>
            <a:off x="428229" y="2060849"/>
            <a:ext cx="2263247" cy="2088232"/>
          </a:xfrm>
        </p:spPr>
        <p:txBody>
          <a:bodyPr>
            <a:normAutofit/>
          </a:bodyPr>
          <a:lstStyle>
            <a:lvl1pPr>
              <a:defRPr sz="2167">
                <a:solidFill>
                  <a:schemeClr val="bg1"/>
                </a:solidFill>
              </a:defRPr>
            </a:lvl1pPr>
          </a:lstStyle>
          <a:p>
            <a:pPr lvl="0"/>
            <a:r>
              <a:rPr lang="de-DE" sz="2167" dirty="0" smtClean="0"/>
              <a:t>Papier</a:t>
            </a:r>
            <a:endParaRPr lang="de-DE" dirty="0"/>
          </a:p>
        </p:txBody>
      </p:sp>
      <p:sp>
        <p:nvSpPr>
          <p:cNvPr id="9" name="Inhaltsplatzhalter 12"/>
          <p:cNvSpPr>
            <a:spLocks noGrp="1"/>
          </p:cNvSpPr>
          <p:nvPr>
            <p:ph sz="quarter" idx="15" hasCustomPrompt="1"/>
          </p:nvPr>
        </p:nvSpPr>
        <p:spPr>
          <a:xfrm>
            <a:off x="3080792" y="2132856"/>
            <a:ext cx="6163089" cy="2088232"/>
          </a:xfrm>
        </p:spPr>
        <p:txBody>
          <a:bodyPr>
            <a:noAutofit/>
          </a:bodyPr>
          <a:lstStyle>
            <a:lvl1pPr>
              <a:defRPr sz="2167"/>
            </a:lvl1pPr>
            <a:lvl2pPr>
              <a:defRPr sz="2167"/>
            </a:lvl2pPr>
            <a:lvl3pPr>
              <a:defRPr sz="2167"/>
            </a:lvl3pPr>
            <a:lvl4pPr>
              <a:defRPr sz="2167"/>
            </a:lvl4pPr>
            <a:lvl5pPr>
              <a:defRPr sz="2167"/>
            </a:lvl5pPr>
          </a:lstStyle>
          <a:p>
            <a:pPr lvl="0"/>
            <a:r>
              <a:rPr lang="de-DE" dirty="0" smtClean="0"/>
              <a:t>A … </a:t>
            </a:r>
          </a:p>
          <a:p>
            <a:pPr lvl="0"/>
            <a:r>
              <a:rPr lang="de-DE" dirty="0" smtClean="0"/>
              <a:t>B …</a:t>
            </a:r>
            <a:endParaRPr lang="de-DE" dirty="0"/>
          </a:p>
        </p:txBody>
      </p:sp>
      <p:sp>
        <p:nvSpPr>
          <p:cNvPr id="11" name="Inhaltsplatzhalter 9"/>
          <p:cNvSpPr>
            <a:spLocks noGrp="1"/>
          </p:cNvSpPr>
          <p:nvPr>
            <p:ph sz="quarter" idx="14" hasCustomPrompt="1"/>
          </p:nvPr>
        </p:nvSpPr>
        <p:spPr>
          <a:xfrm>
            <a:off x="116947" y="188915"/>
            <a:ext cx="6005513" cy="719137"/>
          </a:xfrm>
        </p:spPr>
        <p:txBody>
          <a:bodyPr>
            <a:noAutofit/>
          </a:bodyPr>
          <a:lstStyle>
            <a:lvl1pPr marL="0" indent="0">
              <a:buNone/>
              <a:defRPr sz="4767" b="1" baseline="0"/>
            </a:lvl1pPr>
            <a:lvl2pPr>
              <a:defRPr sz="2600" b="1"/>
            </a:lvl2pPr>
            <a:lvl3pPr>
              <a:defRPr sz="2600" b="1"/>
            </a:lvl3pPr>
            <a:lvl4pPr>
              <a:defRPr sz="2600" b="1"/>
            </a:lvl4pPr>
            <a:lvl5pPr>
              <a:defRPr sz="2600" b="1"/>
            </a:lvl5pPr>
          </a:lstStyle>
          <a:p>
            <a:pPr lvl="0"/>
            <a:r>
              <a:rPr lang="de-DE" dirty="0" smtClean="0"/>
              <a:t>NAME DER AUFGABE</a:t>
            </a:r>
            <a:endParaRPr lang="de-DE" dirty="0"/>
          </a:p>
        </p:txBody>
      </p:sp>
      <p:sp>
        <p:nvSpPr>
          <p:cNvPr id="12" name="Inhaltsplatzhalter 22"/>
          <p:cNvSpPr>
            <a:spLocks noGrp="1"/>
          </p:cNvSpPr>
          <p:nvPr>
            <p:ph sz="quarter" idx="16" hasCustomPrompt="1"/>
          </p:nvPr>
        </p:nvSpPr>
        <p:spPr>
          <a:xfrm>
            <a:off x="506506" y="4581130"/>
            <a:ext cx="8736971" cy="1368425"/>
          </a:xfrm>
        </p:spPr>
        <p:txBody>
          <a:bodyPr>
            <a:normAutofit/>
          </a:bodyPr>
          <a:lstStyle>
            <a:lvl1pPr marL="0" indent="0">
              <a:buNone/>
              <a:defRPr sz="1733" b="1" baseline="0"/>
            </a:lvl1pPr>
          </a:lstStyle>
          <a:p>
            <a:pPr lvl="0"/>
            <a:r>
              <a:rPr lang="de-DE" sz="1733" b="1" dirty="0" smtClean="0"/>
              <a:t>Variante:</a:t>
            </a:r>
            <a:endParaRPr lang="de-DE" dirty="0"/>
          </a:p>
        </p:txBody>
      </p:sp>
    </p:spTree>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el und vertikaler Text">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B4F23A36-125F-C745-8544-7AD0B547D4FF}" type="datetime1">
              <a:rPr lang="de-DE" smtClean="0">
                <a:solidFill>
                  <a:prstClr val="black">
                    <a:tint val="75000"/>
                  </a:prstClr>
                </a:solidFill>
              </a:rPr>
              <a:pPr/>
              <a:t>26.06.2017</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EEEC310B-D927-4696-B309-112A23B977C4}" type="slidenum">
              <a:rPr lang="de-DE" smtClean="0">
                <a:solidFill>
                  <a:prstClr val="black">
                    <a:tint val="75000"/>
                  </a:prstClr>
                </a:solidFill>
              </a:rPr>
              <a:pPr/>
              <a:t>‹Nr.›</a:t>
            </a:fld>
            <a:endParaRPr lang="de-DE">
              <a:solidFill>
                <a:prstClr val="black">
                  <a:tint val="75000"/>
                </a:prstClr>
              </a:solidFill>
            </a:endParaRPr>
          </a:p>
        </p:txBody>
      </p:sp>
      <p:sp>
        <p:nvSpPr>
          <p:cNvPr id="7" name="Inhaltsplatzhalter 7"/>
          <p:cNvSpPr>
            <a:spLocks noGrp="1"/>
          </p:cNvSpPr>
          <p:nvPr>
            <p:ph sz="quarter" idx="13" hasCustomPrompt="1"/>
          </p:nvPr>
        </p:nvSpPr>
        <p:spPr>
          <a:xfrm>
            <a:off x="428229" y="2060849"/>
            <a:ext cx="2263247" cy="2088232"/>
          </a:xfrm>
        </p:spPr>
        <p:txBody>
          <a:bodyPr>
            <a:normAutofit/>
          </a:bodyPr>
          <a:lstStyle>
            <a:lvl1pPr>
              <a:defRPr sz="2167">
                <a:solidFill>
                  <a:schemeClr val="bg1"/>
                </a:solidFill>
              </a:defRPr>
            </a:lvl1pPr>
          </a:lstStyle>
          <a:p>
            <a:pPr lvl="0"/>
            <a:r>
              <a:rPr lang="de-DE" sz="2167" dirty="0" smtClean="0"/>
              <a:t>Papier</a:t>
            </a:r>
            <a:endParaRPr lang="de-DE" dirty="0"/>
          </a:p>
        </p:txBody>
      </p:sp>
      <p:sp>
        <p:nvSpPr>
          <p:cNvPr id="12" name="Inhaltsplatzhalter 9"/>
          <p:cNvSpPr>
            <a:spLocks noGrp="1"/>
          </p:cNvSpPr>
          <p:nvPr>
            <p:ph sz="quarter" idx="14" hasCustomPrompt="1"/>
          </p:nvPr>
        </p:nvSpPr>
        <p:spPr>
          <a:xfrm>
            <a:off x="116947" y="188915"/>
            <a:ext cx="6005513" cy="719137"/>
          </a:xfrm>
        </p:spPr>
        <p:txBody>
          <a:bodyPr>
            <a:noAutofit/>
          </a:bodyPr>
          <a:lstStyle>
            <a:lvl1pPr marL="0" indent="0">
              <a:buNone/>
              <a:defRPr sz="4767" b="1" baseline="0"/>
            </a:lvl1pPr>
            <a:lvl2pPr>
              <a:defRPr sz="2600" b="1"/>
            </a:lvl2pPr>
            <a:lvl3pPr>
              <a:defRPr sz="2600" b="1"/>
            </a:lvl3pPr>
            <a:lvl4pPr>
              <a:defRPr sz="2600" b="1"/>
            </a:lvl4pPr>
            <a:lvl5pPr>
              <a:defRPr sz="2600" b="1"/>
            </a:lvl5pPr>
          </a:lstStyle>
          <a:p>
            <a:pPr lvl="0"/>
            <a:r>
              <a:rPr lang="de-DE" dirty="0" smtClean="0"/>
              <a:t>NAME DER AUFGABE</a:t>
            </a:r>
            <a:endParaRPr lang="de-DE" dirty="0"/>
          </a:p>
        </p:txBody>
      </p:sp>
      <p:sp>
        <p:nvSpPr>
          <p:cNvPr id="13" name="Inhaltsplatzhalter 12"/>
          <p:cNvSpPr>
            <a:spLocks noGrp="1"/>
          </p:cNvSpPr>
          <p:nvPr>
            <p:ph sz="quarter" idx="15" hasCustomPrompt="1"/>
          </p:nvPr>
        </p:nvSpPr>
        <p:spPr>
          <a:xfrm>
            <a:off x="3080792" y="2132856"/>
            <a:ext cx="6163089" cy="2088232"/>
          </a:xfrm>
        </p:spPr>
        <p:txBody>
          <a:bodyPr>
            <a:noAutofit/>
          </a:bodyPr>
          <a:lstStyle>
            <a:lvl1pPr>
              <a:defRPr sz="2167"/>
            </a:lvl1pPr>
            <a:lvl2pPr>
              <a:defRPr sz="2167"/>
            </a:lvl2pPr>
            <a:lvl3pPr>
              <a:defRPr sz="2167"/>
            </a:lvl3pPr>
            <a:lvl4pPr>
              <a:defRPr sz="2167"/>
            </a:lvl4pPr>
            <a:lvl5pPr>
              <a:defRPr sz="2167"/>
            </a:lvl5pPr>
          </a:lstStyle>
          <a:p>
            <a:pPr lvl="0"/>
            <a:r>
              <a:rPr lang="de-DE" dirty="0" smtClean="0"/>
              <a:t>A … </a:t>
            </a:r>
          </a:p>
          <a:p>
            <a:pPr lvl="0"/>
            <a:r>
              <a:rPr lang="de-DE" dirty="0" smtClean="0"/>
              <a:t>B …</a:t>
            </a:r>
            <a:endParaRPr lang="de-DE" dirty="0"/>
          </a:p>
        </p:txBody>
      </p:sp>
      <p:sp>
        <p:nvSpPr>
          <p:cNvPr id="14" name="Inhaltsplatzhalter 22"/>
          <p:cNvSpPr>
            <a:spLocks noGrp="1"/>
          </p:cNvSpPr>
          <p:nvPr>
            <p:ph sz="quarter" idx="16" hasCustomPrompt="1"/>
          </p:nvPr>
        </p:nvSpPr>
        <p:spPr>
          <a:xfrm>
            <a:off x="506506" y="4581130"/>
            <a:ext cx="8736971" cy="1368425"/>
          </a:xfrm>
        </p:spPr>
        <p:txBody>
          <a:bodyPr>
            <a:normAutofit/>
          </a:bodyPr>
          <a:lstStyle>
            <a:lvl1pPr marL="0" indent="0">
              <a:buNone/>
              <a:defRPr sz="1733" b="1" baseline="0"/>
            </a:lvl1pPr>
          </a:lstStyle>
          <a:p>
            <a:pPr lvl="0"/>
            <a:r>
              <a:rPr lang="de-DE" sz="1733" b="1" dirty="0" smtClean="0"/>
              <a:t>Variante:</a:t>
            </a:r>
            <a:endParaRPr lang="de-DE" dirty="0"/>
          </a:p>
        </p:txBody>
      </p:sp>
    </p:spTree>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Vertikaler Titel und Text">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CAAFCCD0-7C98-6A42-82D2-C802762A69A3}" type="datetime1">
              <a:rPr lang="de-DE" smtClean="0">
                <a:solidFill>
                  <a:prstClr val="black">
                    <a:tint val="75000"/>
                  </a:prstClr>
                </a:solidFill>
              </a:rPr>
              <a:pPr/>
              <a:t>26.06.2017</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EEEC310B-D927-4696-B309-112A23B977C4}" type="slidenum">
              <a:rPr lang="de-DE" smtClean="0">
                <a:solidFill>
                  <a:prstClr val="black">
                    <a:tint val="75000"/>
                  </a:prstClr>
                </a:solidFill>
              </a:rPr>
              <a:pPr/>
              <a:t>‹Nr.›</a:t>
            </a:fld>
            <a:endParaRPr lang="de-DE">
              <a:solidFill>
                <a:prstClr val="black">
                  <a:tint val="75000"/>
                </a:prstClr>
              </a:solidFill>
            </a:endParaRPr>
          </a:p>
        </p:txBody>
      </p:sp>
      <p:sp>
        <p:nvSpPr>
          <p:cNvPr id="7" name="Inhaltsplatzhalter 7"/>
          <p:cNvSpPr>
            <a:spLocks noGrp="1"/>
          </p:cNvSpPr>
          <p:nvPr>
            <p:ph sz="quarter" idx="13" hasCustomPrompt="1"/>
          </p:nvPr>
        </p:nvSpPr>
        <p:spPr>
          <a:xfrm>
            <a:off x="428229" y="2060849"/>
            <a:ext cx="2263247" cy="2088232"/>
          </a:xfrm>
        </p:spPr>
        <p:txBody>
          <a:bodyPr>
            <a:normAutofit/>
          </a:bodyPr>
          <a:lstStyle>
            <a:lvl1pPr>
              <a:defRPr sz="2167">
                <a:solidFill>
                  <a:schemeClr val="bg1"/>
                </a:solidFill>
              </a:defRPr>
            </a:lvl1pPr>
          </a:lstStyle>
          <a:p>
            <a:pPr lvl="0"/>
            <a:r>
              <a:rPr lang="de-DE" sz="2167" dirty="0" smtClean="0"/>
              <a:t>Papier</a:t>
            </a:r>
            <a:endParaRPr lang="de-DE" dirty="0"/>
          </a:p>
        </p:txBody>
      </p:sp>
      <p:sp>
        <p:nvSpPr>
          <p:cNvPr id="8" name="Inhaltsplatzhalter 12"/>
          <p:cNvSpPr>
            <a:spLocks noGrp="1"/>
          </p:cNvSpPr>
          <p:nvPr>
            <p:ph sz="quarter" idx="15" hasCustomPrompt="1"/>
          </p:nvPr>
        </p:nvSpPr>
        <p:spPr>
          <a:xfrm>
            <a:off x="3080792" y="2132856"/>
            <a:ext cx="6163089" cy="2088232"/>
          </a:xfrm>
        </p:spPr>
        <p:txBody>
          <a:bodyPr>
            <a:noAutofit/>
          </a:bodyPr>
          <a:lstStyle>
            <a:lvl1pPr>
              <a:defRPr sz="2167"/>
            </a:lvl1pPr>
            <a:lvl2pPr>
              <a:defRPr sz="2167"/>
            </a:lvl2pPr>
            <a:lvl3pPr>
              <a:defRPr sz="2167"/>
            </a:lvl3pPr>
            <a:lvl4pPr>
              <a:defRPr sz="2167"/>
            </a:lvl4pPr>
            <a:lvl5pPr>
              <a:defRPr sz="2167"/>
            </a:lvl5pPr>
          </a:lstStyle>
          <a:p>
            <a:pPr lvl="0"/>
            <a:r>
              <a:rPr lang="de-DE" dirty="0" smtClean="0"/>
              <a:t>A … </a:t>
            </a:r>
          </a:p>
          <a:p>
            <a:pPr lvl="0"/>
            <a:r>
              <a:rPr lang="de-DE" dirty="0" smtClean="0"/>
              <a:t>B …</a:t>
            </a:r>
            <a:endParaRPr lang="de-DE" dirty="0"/>
          </a:p>
        </p:txBody>
      </p:sp>
      <p:sp>
        <p:nvSpPr>
          <p:cNvPr id="10" name="Inhaltsplatzhalter 9"/>
          <p:cNvSpPr>
            <a:spLocks noGrp="1"/>
          </p:cNvSpPr>
          <p:nvPr>
            <p:ph sz="quarter" idx="14" hasCustomPrompt="1"/>
          </p:nvPr>
        </p:nvSpPr>
        <p:spPr>
          <a:xfrm>
            <a:off x="116947" y="188915"/>
            <a:ext cx="6005513" cy="719137"/>
          </a:xfrm>
        </p:spPr>
        <p:txBody>
          <a:bodyPr>
            <a:noAutofit/>
          </a:bodyPr>
          <a:lstStyle>
            <a:lvl1pPr marL="0" indent="0">
              <a:buNone/>
              <a:defRPr sz="4767" b="1" baseline="0"/>
            </a:lvl1pPr>
            <a:lvl2pPr>
              <a:defRPr sz="2600" b="1"/>
            </a:lvl2pPr>
            <a:lvl3pPr>
              <a:defRPr sz="2600" b="1"/>
            </a:lvl3pPr>
            <a:lvl4pPr>
              <a:defRPr sz="2600" b="1"/>
            </a:lvl4pPr>
            <a:lvl5pPr>
              <a:defRPr sz="2600" b="1"/>
            </a:lvl5pPr>
          </a:lstStyle>
          <a:p>
            <a:pPr lvl="0"/>
            <a:r>
              <a:rPr lang="de-DE" dirty="0" smtClean="0"/>
              <a:t>NAME DER AUFGABE</a:t>
            </a:r>
            <a:endParaRPr lang="de-DE" dirty="0"/>
          </a:p>
        </p:txBody>
      </p:sp>
      <p:sp>
        <p:nvSpPr>
          <p:cNvPr id="11" name="Inhaltsplatzhalter 22"/>
          <p:cNvSpPr>
            <a:spLocks noGrp="1"/>
          </p:cNvSpPr>
          <p:nvPr>
            <p:ph sz="quarter" idx="16" hasCustomPrompt="1"/>
          </p:nvPr>
        </p:nvSpPr>
        <p:spPr>
          <a:xfrm>
            <a:off x="506506" y="4581130"/>
            <a:ext cx="8736971" cy="1368425"/>
          </a:xfrm>
        </p:spPr>
        <p:txBody>
          <a:bodyPr>
            <a:normAutofit/>
          </a:bodyPr>
          <a:lstStyle>
            <a:lvl1pPr marL="0" indent="0">
              <a:buNone/>
              <a:defRPr sz="1733" b="1" baseline="0"/>
            </a:lvl1pPr>
          </a:lstStyle>
          <a:p>
            <a:pPr lvl="0"/>
            <a:r>
              <a:rPr lang="de-DE" sz="1733" b="1" dirty="0" smtClean="0"/>
              <a:t>Variante:</a:t>
            </a:r>
            <a:endParaRPr lang="de-DE" dirty="0"/>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5881" y="1709740"/>
            <a:ext cx="8543925" cy="2852737"/>
          </a:xfrm>
        </p:spPr>
        <p:txBody>
          <a:bodyPr anchor="b"/>
          <a:lstStyle>
            <a:lvl1pPr>
              <a:defRPr sz="6000"/>
            </a:lvl1pPr>
          </a:lstStyle>
          <a:p>
            <a:r>
              <a:rPr lang="de-DE" smtClean="0"/>
              <a:t>Mastertitelformat bearbeiten</a:t>
            </a:r>
            <a:endParaRPr lang="en-US" dirty="0"/>
          </a:p>
        </p:txBody>
      </p:sp>
      <p:sp>
        <p:nvSpPr>
          <p:cNvPr id="3" name="Text Placeholder 2"/>
          <p:cNvSpPr>
            <a:spLocks noGrp="1"/>
          </p:cNvSpPr>
          <p:nvPr>
            <p:ph type="body" idx="1"/>
          </p:nvPr>
        </p:nvSpPr>
        <p:spPr>
          <a:xfrm>
            <a:off x="675881" y="4589466"/>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Mastertextformat bearbeiten</a:t>
            </a:r>
          </a:p>
        </p:txBody>
      </p:sp>
      <p:sp>
        <p:nvSpPr>
          <p:cNvPr id="4" name="Date Placeholder 3"/>
          <p:cNvSpPr>
            <a:spLocks noGrp="1"/>
          </p:cNvSpPr>
          <p:nvPr>
            <p:ph type="dt" sz="half" idx="10"/>
          </p:nvPr>
        </p:nvSpPr>
        <p:spPr/>
        <p:txBody>
          <a:bodyPr/>
          <a:lstStyle/>
          <a:p>
            <a:fld id="{0BC72296-2BB0-DF47-812E-9B73353CDA54}" type="datetimeFigureOut">
              <a:rPr lang="de-DE" smtClean="0"/>
              <a:t>26.06.2017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322FCCB-839C-7F4F-8014-0E1FCBF025FA}" type="slidenum">
              <a:rPr lang="de-DE" smtClean="0"/>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Mastertitelformat bearbeiten</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0BC72296-2BB0-DF47-812E-9B73353CDA54}" type="datetimeFigureOut">
              <a:rPr lang="de-DE" smtClean="0"/>
              <a:t>26.06.2017</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1322FCCB-839C-7F4F-8014-0E1FCBF025FA}" type="slidenum">
              <a:rPr lang="de-DE" smtClean="0"/>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82329" y="365127"/>
            <a:ext cx="8543925" cy="1325563"/>
          </a:xfrm>
        </p:spPr>
        <p:txBody>
          <a:bodyPr/>
          <a:lstStyle/>
          <a:p>
            <a:r>
              <a:rPr lang="de-DE" smtClean="0"/>
              <a:t>Mastertitelformat bearbeiten</a:t>
            </a:r>
            <a:endParaRPr lang="en-US" dirty="0"/>
          </a:p>
        </p:txBody>
      </p:sp>
      <p:sp>
        <p:nvSpPr>
          <p:cNvPr id="3" name="Text Placeholder 2"/>
          <p:cNvSpPr>
            <a:spLocks noGrp="1"/>
          </p:cNvSpPr>
          <p:nvPr>
            <p:ph type="body" idx="1"/>
          </p:nvPr>
        </p:nvSpPr>
        <p:spPr>
          <a:xfrm>
            <a:off x="682330" y="1681164"/>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Content Placeholder 3"/>
          <p:cNvSpPr>
            <a:spLocks noGrp="1"/>
          </p:cNvSpPr>
          <p:nvPr>
            <p:ph sz="half" idx="2"/>
          </p:nvPr>
        </p:nvSpPr>
        <p:spPr>
          <a:xfrm>
            <a:off x="682330" y="2505076"/>
            <a:ext cx="4190702" cy="3684588"/>
          </a:xfrm>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5014914" y="1681164"/>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Content Placeholder 5"/>
          <p:cNvSpPr>
            <a:spLocks noGrp="1"/>
          </p:cNvSpPr>
          <p:nvPr>
            <p:ph sz="quarter" idx="4"/>
          </p:nvPr>
        </p:nvSpPr>
        <p:spPr>
          <a:xfrm>
            <a:off x="5014914" y="2505076"/>
            <a:ext cx="4211340" cy="3684588"/>
          </a:xfrm>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0BC72296-2BB0-DF47-812E-9B73353CDA54}" type="datetimeFigureOut">
              <a:rPr lang="de-DE" smtClean="0"/>
              <a:t>26.06.2017</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1322FCCB-839C-7F4F-8014-0E1FCBF025FA}" type="slidenum">
              <a:rPr lang="de-DE" smtClean="0"/>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Mastertitelformat bearbeiten</a:t>
            </a:r>
            <a:endParaRPr lang="en-US" dirty="0"/>
          </a:p>
        </p:txBody>
      </p:sp>
      <p:sp>
        <p:nvSpPr>
          <p:cNvPr id="3" name="Date Placeholder 2"/>
          <p:cNvSpPr>
            <a:spLocks noGrp="1"/>
          </p:cNvSpPr>
          <p:nvPr>
            <p:ph type="dt" sz="half" idx="10"/>
          </p:nvPr>
        </p:nvSpPr>
        <p:spPr/>
        <p:txBody>
          <a:bodyPr/>
          <a:lstStyle/>
          <a:p>
            <a:fld id="{0BC72296-2BB0-DF47-812E-9B73353CDA54}" type="datetimeFigureOut">
              <a:rPr lang="de-DE" smtClean="0"/>
              <a:t>26.06.2017</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1322FCCB-839C-7F4F-8014-0E1FCBF025FA}" type="slidenum">
              <a:rPr lang="de-DE" smtClean="0"/>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C72296-2BB0-DF47-812E-9B73353CDA54}" type="datetimeFigureOut">
              <a:rPr lang="de-DE" smtClean="0"/>
              <a:t>26.06.2017</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1322FCCB-839C-7F4F-8014-0E1FCBF025FA}" type="slidenum">
              <a:rPr lang="de-DE" smtClean="0"/>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4" cy="1600200"/>
          </a:xfrm>
        </p:spPr>
        <p:txBody>
          <a:bodyPr anchor="b"/>
          <a:lstStyle>
            <a:lvl1pPr>
              <a:defRPr sz="3200"/>
            </a:lvl1pPr>
          </a:lstStyle>
          <a:p>
            <a:r>
              <a:rPr lang="de-DE" smtClean="0"/>
              <a:t>Mastertitelformat bearbeiten</a:t>
            </a:r>
            <a:endParaRPr lang="en-US" dirty="0"/>
          </a:p>
        </p:txBody>
      </p:sp>
      <p:sp>
        <p:nvSpPr>
          <p:cNvPr id="3" name="Content Placeholder 2"/>
          <p:cNvSpPr>
            <a:spLocks noGrp="1"/>
          </p:cNvSpPr>
          <p:nvPr>
            <p:ph idx="1"/>
          </p:nvPr>
        </p:nvSpPr>
        <p:spPr>
          <a:xfrm>
            <a:off x="4211341" y="987428"/>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682328" y="2057400"/>
            <a:ext cx="3194944"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Mastertextformat bearbeiten</a:t>
            </a:r>
          </a:p>
        </p:txBody>
      </p:sp>
      <p:sp>
        <p:nvSpPr>
          <p:cNvPr id="5" name="Date Placeholder 4"/>
          <p:cNvSpPr>
            <a:spLocks noGrp="1"/>
          </p:cNvSpPr>
          <p:nvPr>
            <p:ph type="dt" sz="half" idx="10"/>
          </p:nvPr>
        </p:nvSpPr>
        <p:spPr/>
        <p:txBody>
          <a:bodyPr/>
          <a:lstStyle/>
          <a:p>
            <a:fld id="{0BC72296-2BB0-DF47-812E-9B73353CDA54}" type="datetimeFigureOut">
              <a:rPr lang="de-DE" smtClean="0"/>
              <a:t>26.06.2017</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1322FCCB-839C-7F4F-8014-0E1FCBF025FA}" type="slidenum">
              <a:rPr lang="de-DE" smtClean="0"/>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4" cy="1600200"/>
          </a:xfrm>
        </p:spPr>
        <p:txBody>
          <a:bodyPr anchor="b"/>
          <a:lstStyle>
            <a:lvl1pPr>
              <a:defRPr sz="3200"/>
            </a:lvl1pPr>
          </a:lstStyle>
          <a:p>
            <a:r>
              <a:rPr lang="de-DE" smtClean="0"/>
              <a:t>Mastertitelformat bearbeiten</a:t>
            </a:r>
            <a:endParaRPr lang="en-US" dirty="0"/>
          </a:p>
        </p:txBody>
      </p:sp>
      <p:sp>
        <p:nvSpPr>
          <p:cNvPr id="3" name="Picture Placeholder 2"/>
          <p:cNvSpPr>
            <a:spLocks noGrp="1" noChangeAspect="1"/>
          </p:cNvSpPr>
          <p:nvPr>
            <p:ph type="pic" idx="1"/>
          </p:nvPr>
        </p:nvSpPr>
        <p:spPr>
          <a:xfrm>
            <a:off x="4211341" y="987428"/>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auf Platzhalter ziehen oder durch Klicken auf Symbol hinzufügen</a:t>
            </a:r>
            <a:endParaRPr lang="en-US" dirty="0"/>
          </a:p>
        </p:txBody>
      </p:sp>
      <p:sp>
        <p:nvSpPr>
          <p:cNvPr id="4" name="Text Placeholder 3"/>
          <p:cNvSpPr>
            <a:spLocks noGrp="1"/>
          </p:cNvSpPr>
          <p:nvPr>
            <p:ph type="body" sz="half" idx="2"/>
          </p:nvPr>
        </p:nvSpPr>
        <p:spPr>
          <a:xfrm>
            <a:off x="682328" y="2057400"/>
            <a:ext cx="3194944"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Mastertextformat bearbeiten</a:t>
            </a:r>
          </a:p>
        </p:txBody>
      </p:sp>
      <p:sp>
        <p:nvSpPr>
          <p:cNvPr id="5" name="Date Placeholder 4"/>
          <p:cNvSpPr>
            <a:spLocks noGrp="1"/>
          </p:cNvSpPr>
          <p:nvPr>
            <p:ph type="dt" sz="half" idx="10"/>
          </p:nvPr>
        </p:nvSpPr>
        <p:spPr/>
        <p:txBody>
          <a:bodyPr/>
          <a:lstStyle/>
          <a:p>
            <a:fld id="{0BC72296-2BB0-DF47-812E-9B73353CDA54}" type="datetimeFigureOut">
              <a:rPr lang="de-DE" smtClean="0"/>
              <a:t>26.06.2017</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1322FCCB-839C-7F4F-8014-0E1FCBF025FA}" type="slidenum">
              <a:rPr lang="de-DE" smtClean="0"/>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9" y="365127"/>
            <a:ext cx="8543925" cy="1325563"/>
          </a:xfrm>
          <a:prstGeom prst="rect">
            <a:avLst/>
          </a:prstGeom>
        </p:spPr>
        <p:txBody>
          <a:bodyPr vert="horz" lIns="91440" tIns="45720" rIns="91440" bIns="45720" rtlCol="0" anchor="ctr">
            <a:normAutofit/>
          </a:bodyPr>
          <a:lstStyle/>
          <a:p>
            <a:r>
              <a:rPr lang="de-DE" smtClean="0"/>
              <a:t>Mastertitelformat bearbeiten</a:t>
            </a:r>
            <a:endParaRPr lang="en-US" dirty="0"/>
          </a:p>
        </p:txBody>
      </p:sp>
      <p:sp>
        <p:nvSpPr>
          <p:cNvPr id="3" name="Text Placeholder 2"/>
          <p:cNvSpPr>
            <a:spLocks noGrp="1"/>
          </p:cNvSpPr>
          <p:nvPr>
            <p:ph type="body" idx="1"/>
          </p:nvPr>
        </p:nvSpPr>
        <p:spPr>
          <a:xfrm>
            <a:off x="681039" y="1825625"/>
            <a:ext cx="8543925" cy="4351338"/>
          </a:xfrm>
          <a:prstGeom prst="rect">
            <a:avLst/>
          </a:prstGeom>
        </p:spPr>
        <p:txBody>
          <a:bodyPr vert="horz" lIns="91440" tIns="45720" rIns="91440" bIns="45720" rtlCol="0">
            <a:normAutofit/>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681038" y="6356353"/>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C72296-2BB0-DF47-812E-9B73353CDA54}" type="datetimeFigureOut">
              <a:rPr lang="de-DE" smtClean="0"/>
              <a:t>26.06.2017</a:t>
            </a:fld>
            <a:endParaRPr lang="de-DE"/>
          </a:p>
        </p:txBody>
      </p:sp>
      <p:sp>
        <p:nvSpPr>
          <p:cNvPr id="5" name="Footer Placeholder 4"/>
          <p:cNvSpPr>
            <a:spLocks noGrp="1"/>
          </p:cNvSpPr>
          <p:nvPr>
            <p:ph type="ftr" sz="quarter" idx="3"/>
          </p:nvPr>
        </p:nvSpPr>
        <p:spPr>
          <a:xfrm>
            <a:off x="3281364" y="6356353"/>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2FCCB-839C-7F4F-8014-0E1FCBF025FA}" type="slidenum">
              <a:rPr lang="de-DE" smtClean="0"/>
              <a:t>‹Nr.›</a:t>
            </a:fld>
            <a:endParaRPr lang="de-DE"/>
          </a:p>
        </p:txBody>
      </p:sp>
    </p:spTree>
    <p:extLst>
      <p:ext uri="{BB962C8B-B14F-4D97-AF65-F5344CB8AC3E}">
        <p14:creationId xmlns:p14="http://schemas.microsoft.com/office/powerpoint/2010/main" val="11435652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95300" y="6356352"/>
            <a:ext cx="2311400" cy="365125"/>
          </a:xfrm>
          <a:prstGeom prst="rect">
            <a:avLst/>
          </a:prstGeom>
        </p:spPr>
        <p:txBody>
          <a:bodyPr vert="horz" lIns="91440" tIns="45720" rIns="91440" bIns="45720" rtlCol="0" anchor="ctr"/>
          <a:lstStyle>
            <a:lvl1pPr algn="l">
              <a:defRPr sz="1300">
                <a:solidFill>
                  <a:schemeClr val="tx1">
                    <a:tint val="75000"/>
                  </a:schemeClr>
                </a:solidFill>
              </a:defRPr>
            </a:lvl1pPr>
          </a:lstStyle>
          <a:p>
            <a:fld id="{1472B40B-7FF4-8740-A2D0-FDC6F3BF08FE}" type="datetime1">
              <a:rPr lang="de-DE" smtClean="0">
                <a:solidFill>
                  <a:prstClr val="black">
                    <a:tint val="75000"/>
                  </a:prstClr>
                </a:solidFill>
              </a:rPr>
              <a:pPr/>
              <a:t>26.06.2017</a:t>
            </a:fld>
            <a:endParaRPr lang="de-DE">
              <a:solidFill>
                <a:prstClr val="black">
                  <a:tint val="75000"/>
                </a:prstClr>
              </a:solidFill>
            </a:endParaRPr>
          </a:p>
        </p:txBody>
      </p:sp>
      <p:sp>
        <p:nvSpPr>
          <p:cNvPr id="5" name="Fußzeilenplatzhalter 4"/>
          <p:cNvSpPr>
            <a:spLocks noGrp="1"/>
          </p:cNvSpPr>
          <p:nvPr>
            <p:ph type="ftr" sz="quarter" idx="3"/>
          </p:nvPr>
        </p:nvSpPr>
        <p:spPr>
          <a:xfrm>
            <a:off x="3384550" y="6356352"/>
            <a:ext cx="3136900" cy="365125"/>
          </a:xfrm>
          <a:prstGeom prst="rect">
            <a:avLst/>
          </a:prstGeom>
        </p:spPr>
        <p:txBody>
          <a:bodyPr vert="horz" lIns="91440" tIns="45720" rIns="91440" bIns="45720" rtlCol="0" anchor="ctr"/>
          <a:lstStyle>
            <a:lvl1pPr algn="ctr">
              <a:defRPr sz="1300">
                <a:solidFill>
                  <a:schemeClr val="tx1">
                    <a:tint val="75000"/>
                  </a:schemeClr>
                </a:solidFill>
              </a:defRPr>
            </a:lvl1pPr>
          </a:lstStyle>
          <a:p>
            <a:endParaRPr lang="de-DE">
              <a:solidFill>
                <a:prstClr val="black">
                  <a:tint val="75000"/>
                </a:prstClr>
              </a:solidFill>
            </a:endParaRPr>
          </a:p>
        </p:txBody>
      </p:sp>
      <p:sp>
        <p:nvSpPr>
          <p:cNvPr id="6" name="Foliennummernplatzhalter 5"/>
          <p:cNvSpPr>
            <a:spLocks noGrp="1"/>
          </p:cNvSpPr>
          <p:nvPr>
            <p:ph type="sldNum" sz="quarter" idx="4"/>
          </p:nvPr>
        </p:nvSpPr>
        <p:spPr>
          <a:xfrm>
            <a:off x="4406941" y="6342686"/>
            <a:ext cx="2568303" cy="434029"/>
          </a:xfrm>
          <a:prstGeom prst="rect">
            <a:avLst/>
          </a:prstGeom>
        </p:spPr>
        <p:txBody>
          <a:bodyPr vert="horz" lIns="91440" tIns="45720" rIns="91440" bIns="45720" rtlCol="0" anchor="ctr"/>
          <a:lstStyle>
            <a:lvl1pPr algn="r">
              <a:defRPr sz="1300">
                <a:solidFill>
                  <a:schemeClr val="tx1">
                    <a:tint val="75000"/>
                  </a:schemeClr>
                </a:solidFill>
              </a:defRPr>
            </a:lvl1pPr>
          </a:lstStyle>
          <a:p>
            <a:fld id="{EEEC310B-D927-4696-B309-112A23B977C4}" type="slidenum">
              <a:rPr lang="de-DE" smtClean="0">
                <a:solidFill>
                  <a:prstClr val="black">
                    <a:tint val="75000"/>
                  </a:prstClr>
                </a:solidFill>
              </a:rPr>
              <a:pPr/>
              <a:t>‹Nr.›</a:t>
            </a:fld>
            <a:endParaRPr lang="de-DE">
              <a:solidFill>
                <a:prstClr val="black">
                  <a:tint val="75000"/>
                </a:prstClr>
              </a:solidFill>
            </a:endParaRPr>
          </a:p>
        </p:txBody>
      </p:sp>
      <p:grpSp>
        <p:nvGrpSpPr>
          <p:cNvPr id="7" name="Gruppieren 6"/>
          <p:cNvGrpSpPr/>
          <p:nvPr userDrawn="1"/>
        </p:nvGrpSpPr>
        <p:grpSpPr>
          <a:xfrm>
            <a:off x="233704" y="1148586"/>
            <a:ext cx="9361040" cy="288032"/>
            <a:chOff x="244345" y="980728"/>
            <a:chExt cx="8640960" cy="288032"/>
          </a:xfrm>
        </p:grpSpPr>
        <p:sp>
          <p:nvSpPr>
            <p:cNvPr id="8" name="Rechteck 7"/>
            <p:cNvSpPr/>
            <p:nvPr/>
          </p:nvSpPr>
          <p:spPr>
            <a:xfrm>
              <a:off x="244345" y="980728"/>
              <a:ext cx="2887495" cy="28803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950">
                <a:solidFill>
                  <a:prstClr val="white"/>
                </a:solidFill>
              </a:endParaRPr>
            </a:p>
          </p:txBody>
        </p:sp>
        <p:sp>
          <p:nvSpPr>
            <p:cNvPr id="9" name="Rechteck 8"/>
            <p:cNvSpPr/>
            <p:nvPr/>
          </p:nvSpPr>
          <p:spPr>
            <a:xfrm>
              <a:off x="3121077" y="980728"/>
              <a:ext cx="2887495" cy="288032"/>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950">
                <a:solidFill>
                  <a:prstClr val="white"/>
                </a:solidFill>
              </a:endParaRPr>
            </a:p>
          </p:txBody>
        </p:sp>
        <p:sp>
          <p:nvSpPr>
            <p:cNvPr id="10" name="Rechteck 9"/>
            <p:cNvSpPr/>
            <p:nvPr/>
          </p:nvSpPr>
          <p:spPr>
            <a:xfrm>
              <a:off x="5997810" y="980728"/>
              <a:ext cx="2887495" cy="288032"/>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950">
                <a:solidFill>
                  <a:prstClr val="white"/>
                </a:solidFill>
              </a:endParaRPr>
            </a:p>
          </p:txBody>
        </p:sp>
      </p:grpSp>
      <p:pic>
        <p:nvPicPr>
          <p:cNvPr id="12" name="Picture 2" descr="\\ivv7\forschungsmethoden\Sekretariat\Vorlagen\IfE Logo\IfE_Logo_neu.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302637" y="6477573"/>
            <a:ext cx="1621800" cy="349634"/>
          </a:xfrm>
          <a:prstGeom prst="rect">
            <a:avLst/>
          </a:prstGeom>
          <a:noFill/>
          <a:extLst>
            <a:ext uri="{909E8E84-426E-40DD-AFC4-6F175D3DCCD1}">
              <a14:hiddenFill xmlns:a14="http://schemas.microsoft.com/office/drawing/2010/main">
                <a:solidFill>
                  <a:srgbClr val="FFFFFF"/>
                </a:solidFill>
              </a14:hiddenFill>
            </a:ext>
          </a:extLst>
        </p:spPr>
      </p:pic>
      <p:sp>
        <p:nvSpPr>
          <p:cNvPr id="14" name="Textplatzhalter 3"/>
          <p:cNvSpPr txBox="1">
            <a:spLocks/>
          </p:cNvSpPr>
          <p:nvPr userDrawn="1"/>
        </p:nvSpPr>
        <p:spPr>
          <a:xfrm>
            <a:off x="233705" y="1556792"/>
            <a:ext cx="2652295" cy="2756520"/>
          </a:xfrm>
          <a:prstGeom prst="rect">
            <a:avLst/>
          </a:prstGeom>
          <a:solidFill>
            <a:srgbClr val="00B0F0"/>
          </a:solidFill>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e-DE" sz="2600" b="1" dirty="0" smtClean="0">
                <a:solidFill>
                  <a:prstClr val="white"/>
                </a:solidFill>
              </a:rPr>
              <a:t>Material:</a:t>
            </a:r>
          </a:p>
        </p:txBody>
      </p:sp>
      <p:sp>
        <p:nvSpPr>
          <p:cNvPr id="15" name="Untertitel 2"/>
          <p:cNvSpPr txBox="1">
            <a:spLocks/>
          </p:cNvSpPr>
          <p:nvPr userDrawn="1"/>
        </p:nvSpPr>
        <p:spPr>
          <a:xfrm>
            <a:off x="2964027" y="1556792"/>
            <a:ext cx="6661720" cy="2756520"/>
          </a:xfrm>
          <a:prstGeom prst="rect">
            <a:avLst/>
          </a:prstGeom>
          <a:solidFill>
            <a:srgbClr val="92D050"/>
          </a:solidFill>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de-DE" sz="3033" b="1" i="1" dirty="0" smtClean="0">
                <a:solidFill>
                  <a:prstClr val="black"/>
                </a:solidFill>
              </a:rPr>
              <a:t>Durchführung:</a:t>
            </a:r>
          </a:p>
        </p:txBody>
      </p:sp>
      <p:sp>
        <p:nvSpPr>
          <p:cNvPr id="16" name="Textfeld 15"/>
          <p:cNvSpPr txBox="1"/>
          <p:nvPr userDrawn="1"/>
        </p:nvSpPr>
        <p:spPr>
          <a:xfrm>
            <a:off x="281472" y="4454680"/>
            <a:ext cx="9361040" cy="1960024"/>
          </a:xfrm>
          <a:prstGeom prst="rect">
            <a:avLst/>
          </a:prstGeom>
          <a:noFill/>
          <a:ln w="50800">
            <a:solidFill>
              <a:srgbClr val="92D050"/>
            </a:solidFill>
          </a:ln>
        </p:spPr>
        <p:txBody>
          <a:bodyPr wrap="square" rtlCol="0">
            <a:spAutoFit/>
          </a:bodyPr>
          <a:lstStyle/>
          <a:p>
            <a:endParaRPr lang="de-DE" sz="1517" dirty="0">
              <a:solidFill>
                <a:prstClr val="black"/>
              </a:solidFill>
            </a:endParaRPr>
          </a:p>
          <a:p>
            <a:endParaRPr lang="de-DE" sz="1517" dirty="0">
              <a:solidFill>
                <a:prstClr val="black"/>
              </a:solidFill>
            </a:endParaRPr>
          </a:p>
          <a:p>
            <a:endParaRPr lang="de-DE" sz="1517" dirty="0">
              <a:solidFill>
                <a:prstClr val="black"/>
              </a:solidFill>
            </a:endParaRPr>
          </a:p>
          <a:p>
            <a:endParaRPr lang="de-DE" sz="1517" dirty="0">
              <a:solidFill>
                <a:prstClr val="black"/>
              </a:solidFill>
            </a:endParaRPr>
          </a:p>
          <a:p>
            <a:endParaRPr lang="de-DE" sz="1517" dirty="0">
              <a:solidFill>
                <a:prstClr val="black"/>
              </a:solidFill>
            </a:endParaRPr>
          </a:p>
          <a:p>
            <a:endParaRPr lang="de-DE" sz="1517" dirty="0">
              <a:solidFill>
                <a:prstClr val="black"/>
              </a:solidFill>
            </a:endParaRPr>
          </a:p>
          <a:p>
            <a:endParaRPr lang="de-DE" sz="1517" dirty="0">
              <a:solidFill>
                <a:prstClr val="black"/>
              </a:solidFill>
            </a:endParaRPr>
          </a:p>
          <a:p>
            <a:endParaRPr lang="de-DE" sz="1517" dirty="0">
              <a:solidFill>
                <a:prstClr val="black"/>
              </a:solidFill>
            </a:endParaRPr>
          </a:p>
        </p:txBody>
      </p:sp>
      <p:pic>
        <p:nvPicPr>
          <p:cNvPr id="17" name="Grafik 16"/>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485887" y="6459782"/>
            <a:ext cx="1192617" cy="318086"/>
          </a:xfrm>
          <a:prstGeom prst="rect">
            <a:avLst/>
          </a:prstGeom>
        </p:spPr>
      </p:pic>
      <p:pic>
        <p:nvPicPr>
          <p:cNvPr id="1026" name="Picture 2" descr="C:\Users\k_qiu001\Downloads\Logo_final.jpg"/>
          <p:cNvPicPr>
            <a:picLocks noChangeAspect="1" noChangeArrowheads="1"/>
          </p:cNvPicPr>
          <p:nvPr userDrawn="1"/>
        </p:nvPicPr>
        <p:blipFill rotWithShape="1">
          <a:blip r:embed="rId15">
            <a:extLst>
              <a:ext uri="{28A0092B-C50C-407E-A947-70E740481C1C}">
                <a14:useLocalDpi xmlns:a14="http://schemas.microsoft.com/office/drawing/2010/main" val="0"/>
              </a:ext>
            </a:extLst>
          </a:blip>
          <a:srcRect b="7857"/>
          <a:stretch/>
        </p:blipFill>
        <p:spPr bwMode="auto">
          <a:xfrm>
            <a:off x="8255943" y="69012"/>
            <a:ext cx="1364670" cy="9681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852757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ftr="0" dt="0"/>
  <p:txStyles>
    <p:titleStyle>
      <a:lvl1pPr algn="ctr" defTabSz="990570" rtl="0" eaLnBrk="1" latinLnBrk="0" hangingPunct="1">
        <a:spcBef>
          <a:spcPct val="0"/>
        </a:spcBef>
        <a:buNone/>
        <a:defRPr sz="4767" kern="1200">
          <a:solidFill>
            <a:schemeClr val="tx1"/>
          </a:solidFill>
          <a:latin typeface="+mj-lt"/>
          <a:ea typeface="+mj-ea"/>
          <a:cs typeface="+mj-cs"/>
        </a:defRPr>
      </a:lvl1pPr>
    </p:titleStyle>
    <p:bodyStyle>
      <a:lvl1pPr marL="371464" indent="-371464" algn="l" defTabSz="990570" rtl="0" eaLnBrk="1" latinLnBrk="0" hangingPunct="1">
        <a:spcBef>
          <a:spcPct val="20000"/>
        </a:spcBef>
        <a:buFont typeface="Arial" panose="020B0604020202020204" pitchFamily="34" charset="0"/>
        <a:buChar char="•"/>
        <a:defRPr sz="3467" kern="1200">
          <a:solidFill>
            <a:schemeClr val="tx1"/>
          </a:solidFill>
          <a:latin typeface="+mn-lt"/>
          <a:ea typeface="+mn-ea"/>
          <a:cs typeface="+mn-cs"/>
        </a:defRPr>
      </a:lvl1pPr>
      <a:lvl2pPr marL="804838" indent="-309553" algn="l" defTabSz="990570" rtl="0" eaLnBrk="1" latinLnBrk="0" hangingPunct="1">
        <a:spcBef>
          <a:spcPct val="20000"/>
        </a:spcBef>
        <a:buFont typeface="Arial" panose="020B0604020202020204" pitchFamily="34" charset="0"/>
        <a:buChar char="–"/>
        <a:defRPr sz="3033" kern="1200">
          <a:solidFill>
            <a:schemeClr val="tx1"/>
          </a:solidFill>
          <a:latin typeface="+mn-lt"/>
          <a:ea typeface="+mn-ea"/>
          <a:cs typeface="+mn-cs"/>
        </a:defRPr>
      </a:lvl2pPr>
      <a:lvl3pPr marL="1238212" indent="-247642" algn="l" defTabSz="990570"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3pPr>
      <a:lvl4pPr marL="1733497" indent="-247642" algn="l" defTabSz="990570" rtl="0" eaLnBrk="1" latinLnBrk="0" hangingPunct="1">
        <a:spcBef>
          <a:spcPct val="20000"/>
        </a:spcBef>
        <a:buFont typeface="Arial" panose="020B0604020202020204" pitchFamily="34" charset="0"/>
        <a:buChar char="–"/>
        <a:defRPr sz="2167" kern="1200">
          <a:solidFill>
            <a:schemeClr val="tx1"/>
          </a:solidFill>
          <a:latin typeface="+mn-lt"/>
          <a:ea typeface="+mn-ea"/>
          <a:cs typeface="+mn-cs"/>
        </a:defRPr>
      </a:lvl4pPr>
      <a:lvl5pPr marL="2228781" indent="-247642" algn="l" defTabSz="990570" rtl="0" eaLnBrk="1" latinLnBrk="0" hangingPunct="1">
        <a:spcBef>
          <a:spcPct val="20000"/>
        </a:spcBef>
        <a:buFont typeface="Arial" panose="020B0604020202020204" pitchFamily="34" charset="0"/>
        <a:buChar char="»"/>
        <a:defRPr sz="2167" kern="1200">
          <a:solidFill>
            <a:schemeClr val="tx1"/>
          </a:solidFill>
          <a:latin typeface="+mn-lt"/>
          <a:ea typeface="+mn-ea"/>
          <a:cs typeface="+mn-cs"/>
        </a:defRPr>
      </a:lvl5pPr>
      <a:lvl6pPr marL="2724066" indent="-247642" algn="l" defTabSz="990570" rtl="0" eaLnBrk="1" latinLnBrk="0" hangingPunct="1">
        <a:spcBef>
          <a:spcPct val="20000"/>
        </a:spcBef>
        <a:buFont typeface="Arial" panose="020B0604020202020204" pitchFamily="34" charset="0"/>
        <a:buChar char="•"/>
        <a:defRPr sz="2167" kern="1200">
          <a:solidFill>
            <a:schemeClr val="tx1"/>
          </a:solidFill>
          <a:latin typeface="+mn-lt"/>
          <a:ea typeface="+mn-ea"/>
          <a:cs typeface="+mn-cs"/>
        </a:defRPr>
      </a:lvl6pPr>
      <a:lvl7pPr marL="3219351" indent="-247642" algn="l" defTabSz="990570" rtl="0" eaLnBrk="1" latinLnBrk="0" hangingPunct="1">
        <a:spcBef>
          <a:spcPct val="20000"/>
        </a:spcBef>
        <a:buFont typeface="Arial" panose="020B0604020202020204" pitchFamily="34" charset="0"/>
        <a:buChar char="•"/>
        <a:defRPr sz="2167" kern="1200">
          <a:solidFill>
            <a:schemeClr val="tx1"/>
          </a:solidFill>
          <a:latin typeface="+mn-lt"/>
          <a:ea typeface="+mn-ea"/>
          <a:cs typeface="+mn-cs"/>
        </a:defRPr>
      </a:lvl7pPr>
      <a:lvl8pPr marL="3714636" indent="-247642" algn="l" defTabSz="990570" rtl="0" eaLnBrk="1" latinLnBrk="0" hangingPunct="1">
        <a:spcBef>
          <a:spcPct val="20000"/>
        </a:spcBef>
        <a:buFont typeface="Arial" panose="020B0604020202020204" pitchFamily="34" charset="0"/>
        <a:buChar char="•"/>
        <a:defRPr sz="2167" kern="1200">
          <a:solidFill>
            <a:schemeClr val="tx1"/>
          </a:solidFill>
          <a:latin typeface="+mn-lt"/>
          <a:ea typeface="+mn-ea"/>
          <a:cs typeface="+mn-cs"/>
        </a:defRPr>
      </a:lvl8pPr>
      <a:lvl9pPr marL="4209920" indent="-247642" algn="l" defTabSz="990570" rtl="0" eaLnBrk="1" latinLnBrk="0" hangingPunct="1">
        <a:spcBef>
          <a:spcPct val="20000"/>
        </a:spcBef>
        <a:buFont typeface="Arial" panose="020B0604020202020204" pitchFamily="34" charset="0"/>
        <a:buChar char="•"/>
        <a:defRPr sz="2167" kern="1200">
          <a:solidFill>
            <a:schemeClr val="tx1"/>
          </a:solidFill>
          <a:latin typeface="+mn-lt"/>
          <a:ea typeface="+mn-ea"/>
          <a:cs typeface="+mn-cs"/>
        </a:defRPr>
      </a:lvl9pPr>
    </p:bodyStyle>
    <p:otherStyle>
      <a:defPPr>
        <a:defRPr lang="de-DE"/>
      </a:defPPr>
      <a:lvl1pPr marL="0" algn="l" defTabSz="990570" rtl="0" eaLnBrk="1" latinLnBrk="0" hangingPunct="1">
        <a:defRPr sz="1950" kern="1200">
          <a:solidFill>
            <a:schemeClr val="tx1"/>
          </a:solidFill>
          <a:latin typeface="+mn-lt"/>
          <a:ea typeface="+mn-ea"/>
          <a:cs typeface="+mn-cs"/>
        </a:defRPr>
      </a:lvl1pPr>
      <a:lvl2pPr marL="495285" algn="l" defTabSz="990570" rtl="0" eaLnBrk="1" latinLnBrk="0" hangingPunct="1">
        <a:defRPr sz="1950" kern="1200">
          <a:solidFill>
            <a:schemeClr val="tx1"/>
          </a:solidFill>
          <a:latin typeface="+mn-lt"/>
          <a:ea typeface="+mn-ea"/>
          <a:cs typeface="+mn-cs"/>
        </a:defRPr>
      </a:lvl2pPr>
      <a:lvl3pPr marL="990570" algn="l" defTabSz="990570" rtl="0" eaLnBrk="1" latinLnBrk="0" hangingPunct="1">
        <a:defRPr sz="1950" kern="1200">
          <a:solidFill>
            <a:schemeClr val="tx1"/>
          </a:solidFill>
          <a:latin typeface="+mn-lt"/>
          <a:ea typeface="+mn-ea"/>
          <a:cs typeface="+mn-cs"/>
        </a:defRPr>
      </a:lvl3pPr>
      <a:lvl4pPr marL="1485854" algn="l" defTabSz="990570" rtl="0" eaLnBrk="1" latinLnBrk="0" hangingPunct="1">
        <a:defRPr sz="1950" kern="1200">
          <a:solidFill>
            <a:schemeClr val="tx1"/>
          </a:solidFill>
          <a:latin typeface="+mn-lt"/>
          <a:ea typeface="+mn-ea"/>
          <a:cs typeface="+mn-cs"/>
        </a:defRPr>
      </a:lvl4pPr>
      <a:lvl5pPr marL="1981139" algn="l" defTabSz="990570" rtl="0" eaLnBrk="1" latinLnBrk="0" hangingPunct="1">
        <a:defRPr sz="1950" kern="1200">
          <a:solidFill>
            <a:schemeClr val="tx1"/>
          </a:solidFill>
          <a:latin typeface="+mn-lt"/>
          <a:ea typeface="+mn-ea"/>
          <a:cs typeface="+mn-cs"/>
        </a:defRPr>
      </a:lvl5pPr>
      <a:lvl6pPr marL="2476424" algn="l" defTabSz="990570" rtl="0" eaLnBrk="1" latinLnBrk="0" hangingPunct="1">
        <a:defRPr sz="1950" kern="1200">
          <a:solidFill>
            <a:schemeClr val="tx1"/>
          </a:solidFill>
          <a:latin typeface="+mn-lt"/>
          <a:ea typeface="+mn-ea"/>
          <a:cs typeface="+mn-cs"/>
        </a:defRPr>
      </a:lvl6pPr>
      <a:lvl7pPr marL="2971709" algn="l" defTabSz="990570" rtl="0" eaLnBrk="1" latinLnBrk="0" hangingPunct="1">
        <a:defRPr sz="1950" kern="1200">
          <a:solidFill>
            <a:schemeClr val="tx1"/>
          </a:solidFill>
          <a:latin typeface="+mn-lt"/>
          <a:ea typeface="+mn-ea"/>
          <a:cs typeface="+mn-cs"/>
        </a:defRPr>
      </a:lvl7pPr>
      <a:lvl8pPr marL="3466993" algn="l" defTabSz="990570" rtl="0" eaLnBrk="1" latinLnBrk="0" hangingPunct="1">
        <a:defRPr sz="1950" kern="1200">
          <a:solidFill>
            <a:schemeClr val="tx1"/>
          </a:solidFill>
          <a:latin typeface="+mn-lt"/>
          <a:ea typeface="+mn-ea"/>
          <a:cs typeface="+mn-cs"/>
        </a:defRPr>
      </a:lvl8pPr>
      <a:lvl9pPr marL="3962278" algn="l" defTabSz="990570" rtl="0" eaLnBrk="1" latinLnBrk="0" hangingPunct="1">
        <a:defRPr sz="19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12801" y="2922922"/>
            <a:ext cx="8559799" cy="987384"/>
          </a:xfrm>
        </p:spPr>
        <p:txBody>
          <a:bodyPr>
            <a:noAutofit/>
          </a:bodyPr>
          <a:lstStyle/>
          <a:p>
            <a:r>
              <a:rPr lang="de-DE" sz="3500" dirty="0" smtClean="0">
                <a:latin typeface="Calibri (überschrift)"/>
              </a:rPr>
              <a:t>Ideensammlung für </a:t>
            </a:r>
            <a:r>
              <a:rPr lang="de-DE" sz="3500" b="1" dirty="0" smtClean="0">
                <a:latin typeface="Calibri (überschrift)"/>
              </a:rPr>
              <a:t>Paare</a:t>
            </a:r>
            <a:r>
              <a:rPr lang="de-DE" sz="3500" dirty="0" smtClean="0">
                <a:latin typeface="Calibri (überschrift)"/>
              </a:rPr>
              <a:t>: </a:t>
            </a:r>
            <a:br>
              <a:rPr lang="de-DE" sz="3500" dirty="0" smtClean="0">
                <a:latin typeface="Calibri (überschrift)"/>
              </a:rPr>
            </a:br>
            <a:r>
              <a:rPr lang="de-DE" sz="3500" dirty="0" smtClean="0">
                <a:latin typeface="Calibri (überschrift)"/>
              </a:rPr>
              <a:t>Schaffung </a:t>
            </a:r>
            <a:r>
              <a:rPr lang="de-DE" sz="3500" dirty="0">
                <a:latin typeface="Calibri (überschrift)"/>
              </a:rPr>
              <a:t>einer </a:t>
            </a:r>
            <a:r>
              <a:rPr lang="de-DE" sz="3500" b="1" dirty="0">
                <a:latin typeface="Calibri (überschrift)"/>
              </a:rPr>
              <a:t>positiven Atmosphäre </a:t>
            </a:r>
            <a:r>
              <a:rPr lang="de-DE" sz="3500" dirty="0" smtClean="0">
                <a:latin typeface="Calibri (überschrift)"/>
              </a:rPr>
              <a:t>und </a:t>
            </a:r>
            <a:r>
              <a:rPr lang="de-DE" sz="3500" b="1" dirty="0" smtClean="0">
                <a:latin typeface="Calibri (überschrift)"/>
              </a:rPr>
              <a:t>guten Gemeinschaft</a:t>
            </a:r>
            <a:endParaRPr lang="de-DE" sz="3500" b="1" dirty="0">
              <a:latin typeface="Calibri (überschrift)"/>
            </a:endParaRPr>
          </a:p>
        </p:txBody>
      </p:sp>
      <p:pic>
        <p:nvPicPr>
          <p:cNvPr id="12" name="Grafik 11"/>
          <p:cNvPicPr>
            <a:picLocks noChangeAspect="1"/>
          </p:cNvPicPr>
          <p:nvPr/>
        </p:nvPicPr>
        <p:blipFill rotWithShape="1">
          <a:blip r:embed="rId3" cstate="print">
            <a:extLst>
              <a:ext uri="{28A0092B-C50C-407E-A947-70E740481C1C}">
                <a14:useLocalDpi xmlns:a14="http://schemas.microsoft.com/office/drawing/2010/main" val="0"/>
              </a:ext>
            </a:extLst>
          </a:blip>
          <a:srcRect b="6942"/>
          <a:stretch/>
        </p:blipFill>
        <p:spPr>
          <a:xfrm>
            <a:off x="3325882" y="155327"/>
            <a:ext cx="2808312" cy="2012139"/>
          </a:xfrm>
          <a:prstGeom prst="rect">
            <a:avLst/>
          </a:prstGeom>
        </p:spPr>
      </p:pic>
      <p:grpSp>
        <p:nvGrpSpPr>
          <p:cNvPr id="14" name="Gruppieren 13"/>
          <p:cNvGrpSpPr/>
          <p:nvPr/>
        </p:nvGrpSpPr>
        <p:grpSpPr>
          <a:xfrm>
            <a:off x="570917" y="3996177"/>
            <a:ext cx="8640960" cy="288032"/>
            <a:chOff x="244345" y="980728"/>
            <a:chExt cx="8640960" cy="288032"/>
          </a:xfrm>
        </p:grpSpPr>
        <p:sp>
          <p:nvSpPr>
            <p:cNvPr id="15" name="Rechteck 14"/>
            <p:cNvSpPr/>
            <p:nvPr/>
          </p:nvSpPr>
          <p:spPr>
            <a:xfrm>
              <a:off x="244345" y="980728"/>
              <a:ext cx="2887495" cy="28803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16" name="Rechteck 15"/>
            <p:cNvSpPr/>
            <p:nvPr/>
          </p:nvSpPr>
          <p:spPr>
            <a:xfrm>
              <a:off x="3121077" y="980728"/>
              <a:ext cx="2887495" cy="288032"/>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17" name="Rechteck 16"/>
            <p:cNvSpPr/>
            <p:nvPr/>
          </p:nvSpPr>
          <p:spPr>
            <a:xfrm>
              <a:off x="5997810" y="980728"/>
              <a:ext cx="2887495" cy="288032"/>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grpSp>
      <p:pic>
        <p:nvPicPr>
          <p:cNvPr id="18" name="Picture 2" descr="C:\Users\k_qiu001\Downloads\wwumuenster_logo_2017_rgb.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0313" y="4797152"/>
            <a:ext cx="3600399" cy="1040297"/>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 descr="\\ivv7\forschungsmethoden\Sekretariat\Vorlagen\IfE Logo\IfE_Logo_neu.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55081" y="5019174"/>
            <a:ext cx="3956796" cy="9241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985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sz="quarter" idx="13"/>
          </p:nvPr>
        </p:nvSpPr>
        <p:spPr>
          <a:xfrm>
            <a:off x="259452" y="2060849"/>
            <a:ext cx="2602503" cy="2088232"/>
          </a:xfrm>
        </p:spPr>
        <p:txBody>
          <a:bodyPr>
            <a:normAutofit/>
          </a:bodyPr>
          <a:lstStyle/>
          <a:p>
            <a:pPr>
              <a:buFont typeface="Wingdings" charset="2"/>
              <a:buChar char="v"/>
            </a:pPr>
            <a:r>
              <a:rPr lang="de-DE" sz="1800" dirty="0" smtClean="0"/>
              <a:t>10 Blei- oder Buntstifte je Dyade</a:t>
            </a:r>
          </a:p>
          <a:p>
            <a:pPr>
              <a:buFont typeface="Wingdings" charset="2"/>
              <a:buChar char="v"/>
            </a:pPr>
            <a:r>
              <a:rPr lang="de-DE" sz="1800" dirty="0" smtClean="0"/>
              <a:t>ggf. Decken zum Drauflegen</a:t>
            </a:r>
            <a:endParaRPr lang="de-DE" sz="1800" dirty="0"/>
          </a:p>
        </p:txBody>
      </p:sp>
      <p:sp>
        <p:nvSpPr>
          <p:cNvPr id="4" name="Inhaltsplatzhalter 3"/>
          <p:cNvSpPr>
            <a:spLocks noGrp="1"/>
          </p:cNvSpPr>
          <p:nvPr>
            <p:ph sz="quarter" idx="15"/>
          </p:nvPr>
        </p:nvSpPr>
        <p:spPr>
          <a:xfrm>
            <a:off x="2973916" y="2060849"/>
            <a:ext cx="6490719" cy="2218321"/>
          </a:xfrm>
        </p:spPr>
        <p:txBody>
          <a:bodyPr/>
          <a:lstStyle/>
          <a:p>
            <a:pPr marL="0" indent="0" algn="just">
              <a:buNone/>
            </a:pPr>
            <a:r>
              <a:rPr lang="de-DE" sz="1400" dirty="0" smtClean="0"/>
              <a:t>Ein Kind liegt am Boden und sein Partner/seine Partnerin legt ihm/ihr jetzt überall Stifte auf den Körper. Einen vielleicht auf die Stirn, einen auf den Oberarm, einen auf die linke Hand usw. Etwa zehn Blei- und Buntstifte sollten auf dem Kind platziert werden, ohne dass vorzeitig einer von seinem Platz rollt. Dazu muss der </a:t>
            </a:r>
            <a:r>
              <a:rPr lang="de-DE" sz="1400" dirty="0" err="1" smtClean="0"/>
              <a:t>Stiftikus</a:t>
            </a:r>
            <a:r>
              <a:rPr lang="de-DE" sz="1400" dirty="0" smtClean="0"/>
              <a:t> natürlich absolut still liegen. Sind alle zehn Stifte verbaut, zählt der Partner/die Partnerin laut bis drei. Jetzt darf der </a:t>
            </a:r>
            <a:r>
              <a:rPr lang="de-DE" sz="1400" dirty="0" err="1" smtClean="0"/>
              <a:t>Stiftikus</a:t>
            </a:r>
            <a:r>
              <a:rPr lang="de-DE" sz="1400" dirty="0" smtClean="0"/>
              <a:t> aufspringen, sich gründlich schütteln und dann mithelfen, alle zehn Stifte wieder einzusammeln, denn jetzt ist der Partner/die Partnerin an der Reihe, die Rolle des Stillhalters/der Stillhalterin zu übernehmen.</a:t>
            </a:r>
            <a:endParaRPr lang="de-DE" sz="1400" dirty="0"/>
          </a:p>
        </p:txBody>
      </p:sp>
      <p:sp>
        <p:nvSpPr>
          <p:cNvPr id="5" name="Inhaltsplatzhalter 4"/>
          <p:cNvSpPr>
            <a:spLocks noGrp="1"/>
          </p:cNvSpPr>
          <p:nvPr>
            <p:ph sz="quarter" idx="14"/>
          </p:nvPr>
        </p:nvSpPr>
        <p:spPr>
          <a:xfrm>
            <a:off x="259449" y="412565"/>
            <a:ext cx="7458086" cy="719137"/>
          </a:xfrm>
        </p:spPr>
        <p:txBody>
          <a:bodyPr/>
          <a:lstStyle/>
          <a:p>
            <a:r>
              <a:rPr lang="de-DE" sz="3200" dirty="0"/>
              <a:t>9</a:t>
            </a:r>
            <a:r>
              <a:rPr lang="de-DE" sz="3200" dirty="0" smtClean="0"/>
              <a:t>) </a:t>
            </a:r>
            <a:r>
              <a:rPr lang="de-DE" sz="3200" dirty="0" err="1" smtClean="0"/>
              <a:t>Stiftikus</a:t>
            </a:r>
            <a:endParaRPr lang="de-DE" sz="3200" dirty="0"/>
          </a:p>
        </p:txBody>
      </p:sp>
      <p:sp>
        <p:nvSpPr>
          <p:cNvPr id="8" name="Textfeld 7"/>
          <p:cNvSpPr txBox="1"/>
          <p:nvPr/>
        </p:nvSpPr>
        <p:spPr>
          <a:xfrm>
            <a:off x="259449" y="6034909"/>
            <a:ext cx="9312062" cy="307777"/>
          </a:xfrm>
          <a:prstGeom prst="rect">
            <a:avLst/>
          </a:prstGeom>
          <a:noFill/>
        </p:spPr>
        <p:txBody>
          <a:bodyPr wrap="square" rtlCol="0">
            <a:spAutoFit/>
          </a:bodyPr>
          <a:lstStyle/>
          <a:p>
            <a:r>
              <a:rPr lang="de-DE" sz="1400" dirty="0">
                <a:solidFill>
                  <a:prstClr val="black"/>
                </a:solidFill>
              </a:rPr>
              <a:t>Quelle: </a:t>
            </a:r>
            <a:r>
              <a:rPr lang="de-DE" sz="1400" dirty="0" smtClean="0">
                <a:solidFill>
                  <a:prstClr val="black"/>
                </a:solidFill>
              </a:rPr>
              <a:t>Bartl, A. (2003). Kleine Stille zwischendurch. Entspannungsspiele für die Grundschule. Berlin: Cornelsen.</a:t>
            </a:r>
            <a:endParaRPr lang="de-DE" sz="1400" dirty="0">
              <a:solidFill>
                <a:prstClr val="black"/>
              </a:solidFill>
            </a:endParaRPr>
          </a:p>
        </p:txBody>
      </p:sp>
    </p:spTree>
    <p:extLst>
      <p:ext uri="{BB962C8B-B14F-4D97-AF65-F5344CB8AC3E}">
        <p14:creationId xmlns:p14="http://schemas.microsoft.com/office/powerpoint/2010/main" val="40338378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sz="quarter" idx="13"/>
          </p:nvPr>
        </p:nvSpPr>
        <p:spPr>
          <a:xfrm>
            <a:off x="259452" y="2060849"/>
            <a:ext cx="2602503" cy="2088232"/>
          </a:xfrm>
        </p:spPr>
        <p:txBody>
          <a:bodyPr>
            <a:normAutofit/>
          </a:bodyPr>
          <a:lstStyle/>
          <a:p>
            <a:pPr>
              <a:buFont typeface="Wingdings" charset="2"/>
              <a:buChar char="v"/>
            </a:pPr>
            <a:r>
              <a:rPr lang="de-DE" sz="1900" dirty="0" smtClean="0"/>
              <a:t>Schachtel mit Gegenständen</a:t>
            </a:r>
            <a:endParaRPr lang="de-DE" sz="1900" dirty="0"/>
          </a:p>
        </p:txBody>
      </p:sp>
      <p:sp>
        <p:nvSpPr>
          <p:cNvPr id="4" name="Inhaltsplatzhalter 3"/>
          <p:cNvSpPr>
            <a:spLocks noGrp="1"/>
          </p:cNvSpPr>
          <p:nvPr>
            <p:ph sz="quarter" idx="15"/>
          </p:nvPr>
        </p:nvSpPr>
        <p:spPr>
          <a:xfrm>
            <a:off x="2973917" y="2060849"/>
            <a:ext cx="6490719" cy="2218321"/>
          </a:xfrm>
        </p:spPr>
        <p:txBody>
          <a:bodyPr/>
          <a:lstStyle/>
          <a:p>
            <a:pPr marL="0" indent="0" algn="just">
              <a:buNone/>
            </a:pPr>
            <a:r>
              <a:rPr lang="de-DE" sz="1600" dirty="0" smtClean="0"/>
              <a:t>Die Kinder bekommen die Aufgabe verschiedene Gegenstände mit in die Schule zu </a:t>
            </a:r>
            <a:r>
              <a:rPr lang="de-DE" sz="1600" dirty="0"/>
              <a:t>bringen </a:t>
            </a:r>
            <a:r>
              <a:rPr lang="de-DE" sz="1600" dirty="0" smtClean="0"/>
              <a:t>(Wattebausch</a:t>
            </a:r>
            <a:r>
              <a:rPr lang="de-DE" sz="1600" dirty="0"/>
              <a:t>, </a:t>
            </a:r>
            <a:r>
              <a:rPr lang="de-DE" sz="1600" dirty="0" smtClean="0"/>
              <a:t>Feder</a:t>
            </a:r>
            <a:r>
              <a:rPr lang="de-DE" sz="1600" dirty="0"/>
              <a:t>, </a:t>
            </a:r>
            <a:r>
              <a:rPr lang="de-DE" sz="1600" dirty="0" smtClean="0"/>
              <a:t>Stückchen </a:t>
            </a:r>
            <a:r>
              <a:rPr lang="de-DE" sz="1600" dirty="0"/>
              <a:t>Pelz, </a:t>
            </a:r>
            <a:r>
              <a:rPr lang="de-DE" sz="1600" dirty="0" smtClean="0"/>
              <a:t>Fleece-Handschuh</a:t>
            </a:r>
            <a:r>
              <a:rPr lang="de-DE" sz="1600" dirty="0"/>
              <a:t>, </a:t>
            </a:r>
            <a:r>
              <a:rPr lang="de-DE" sz="1600" dirty="0" smtClean="0"/>
              <a:t>Holzkugel</a:t>
            </a:r>
            <a:r>
              <a:rPr lang="de-DE" sz="1600" dirty="0"/>
              <a:t>, </a:t>
            </a:r>
            <a:r>
              <a:rPr lang="de-DE" sz="1600" dirty="0" smtClean="0"/>
              <a:t>Wollknäuel etc.). Diese sollen sich in einer geheimen Schachtel befinden und man streichelt seinem Partner/seiner Partnerin mit einem Gegenstand über den Arm oder die Hand. Das andere Kind schließt die Augen und soll erkennen, womit er/sie da gerade gestreichelt wurde.</a:t>
            </a:r>
            <a:endParaRPr lang="de-DE" sz="1600" dirty="0"/>
          </a:p>
        </p:txBody>
      </p:sp>
      <p:sp>
        <p:nvSpPr>
          <p:cNvPr id="5" name="Inhaltsplatzhalter 4"/>
          <p:cNvSpPr>
            <a:spLocks noGrp="1"/>
          </p:cNvSpPr>
          <p:nvPr>
            <p:ph sz="quarter" idx="14"/>
          </p:nvPr>
        </p:nvSpPr>
        <p:spPr>
          <a:xfrm>
            <a:off x="259449" y="412565"/>
            <a:ext cx="7458086" cy="719137"/>
          </a:xfrm>
        </p:spPr>
        <p:txBody>
          <a:bodyPr/>
          <a:lstStyle/>
          <a:p>
            <a:r>
              <a:rPr lang="de-DE" sz="3200" dirty="0" smtClean="0"/>
              <a:t>10) Streicheleinheiten</a:t>
            </a:r>
            <a:endParaRPr lang="de-DE" sz="3200" dirty="0"/>
          </a:p>
        </p:txBody>
      </p:sp>
      <p:sp>
        <p:nvSpPr>
          <p:cNvPr id="8" name="Textfeld 7"/>
          <p:cNvSpPr txBox="1"/>
          <p:nvPr/>
        </p:nvSpPr>
        <p:spPr>
          <a:xfrm>
            <a:off x="259449" y="6058708"/>
            <a:ext cx="9312062" cy="307777"/>
          </a:xfrm>
          <a:prstGeom prst="rect">
            <a:avLst/>
          </a:prstGeom>
          <a:noFill/>
        </p:spPr>
        <p:txBody>
          <a:bodyPr wrap="square" rtlCol="0">
            <a:spAutoFit/>
          </a:bodyPr>
          <a:lstStyle/>
          <a:p>
            <a:r>
              <a:rPr lang="de-DE" sz="1400" dirty="0">
                <a:solidFill>
                  <a:prstClr val="black"/>
                </a:solidFill>
              </a:rPr>
              <a:t>Quelle: </a:t>
            </a:r>
            <a:r>
              <a:rPr lang="de-DE" sz="1400" dirty="0" smtClean="0">
                <a:solidFill>
                  <a:prstClr val="black"/>
                </a:solidFill>
              </a:rPr>
              <a:t>Bartl, A. (2003). Kleine Stille zwischendurch. Entspannungsspiele für die Grundschule. Berlin: Cornelsen.</a:t>
            </a:r>
            <a:endParaRPr lang="de-DE" sz="1400" dirty="0">
              <a:solidFill>
                <a:prstClr val="black"/>
              </a:solidFill>
            </a:endParaRPr>
          </a:p>
        </p:txBody>
      </p:sp>
    </p:spTree>
    <p:extLst>
      <p:ext uri="{BB962C8B-B14F-4D97-AF65-F5344CB8AC3E}">
        <p14:creationId xmlns:p14="http://schemas.microsoft.com/office/powerpoint/2010/main" val="18955534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sz="quarter" idx="13"/>
          </p:nvPr>
        </p:nvSpPr>
        <p:spPr>
          <a:xfrm>
            <a:off x="259452" y="2060849"/>
            <a:ext cx="2602503" cy="2088232"/>
          </a:xfrm>
        </p:spPr>
        <p:txBody>
          <a:bodyPr/>
          <a:lstStyle/>
          <a:p>
            <a:pPr>
              <a:buFont typeface="Wingdings" charset="2"/>
              <a:buChar char="v"/>
            </a:pPr>
            <a:r>
              <a:rPr lang="de-DE" dirty="0"/>
              <a:t>g</a:t>
            </a:r>
            <a:r>
              <a:rPr lang="de-DE" dirty="0" smtClean="0"/>
              <a:t>gf. Decken zum Drauflegen</a:t>
            </a:r>
            <a:endParaRPr lang="de-DE" dirty="0"/>
          </a:p>
        </p:txBody>
      </p:sp>
      <p:sp>
        <p:nvSpPr>
          <p:cNvPr id="4" name="Inhaltsplatzhalter 3"/>
          <p:cNvSpPr>
            <a:spLocks noGrp="1"/>
          </p:cNvSpPr>
          <p:nvPr>
            <p:ph sz="quarter" idx="15"/>
          </p:nvPr>
        </p:nvSpPr>
        <p:spPr>
          <a:xfrm>
            <a:off x="2973914" y="1997109"/>
            <a:ext cx="6646028" cy="2218321"/>
          </a:xfrm>
        </p:spPr>
        <p:txBody>
          <a:bodyPr/>
          <a:lstStyle/>
          <a:p>
            <a:pPr marL="0" indent="0" algn="just">
              <a:buNone/>
            </a:pPr>
            <a:r>
              <a:rPr lang="de-DE" sz="1400" dirty="0" smtClean="0"/>
              <a:t>Ein Kind legt </a:t>
            </a:r>
            <a:r>
              <a:rPr lang="de-DE" sz="1400" dirty="0"/>
              <a:t>sich auf den Bauch, </a:t>
            </a:r>
            <a:r>
              <a:rPr lang="de-DE" sz="1400" dirty="0" smtClean="0"/>
              <a:t>das andere Kind kniet </a:t>
            </a:r>
            <a:r>
              <a:rPr lang="de-DE" sz="1400" dirty="0"/>
              <a:t>daneben, so dass </a:t>
            </a:r>
            <a:r>
              <a:rPr lang="de-DE" sz="1400" dirty="0" smtClean="0"/>
              <a:t>es mit </a:t>
            </a:r>
            <a:r>
              <a:rPr lang="de-DE" sz="1400" dirty="0"/>
              <a:t>den Händen gut den Rücken </a:t>
            </a:r>
            <a:r>
              <a:rPr lang="de-DE" sz="1400" dirty="0" smtClean="0"/>
              <a:t>des Partners/der Partnerin erreichen </a:t>
            </a:r>
            <a:r>
              <a:rPr lang="de-DE" sz="1400" dirty="0"/>
              <a:t>kann. Nun stellen sich alle vor, dass der Rücken vor ihnen eine Landschaft ist, über die die verschiedenen Wetter der vier Jahreszeiten hinwegziehen: So streicht zunächst ein leichter Wind über die Landschaft (mit den flachen Händen), ein leichter Regen mit einzelnen Tropfen (Fingerspitzen) wandelt sich in einen Starkregen, der schwer auf die Landschaft fällt (Handflächen). </a:t>
            </a:r>
            <a:r>
              <a:rPr lang="de-DE" sz="1400" dirty="0" smtClean="0"/>
              <a:t>Nebel </a:t>
            </a:r>
            <a:r>
              <a:rPr lang="de-DE" sz="1400" dirty="0"/>
              <a:t>(auflegen der Handflächen) wandelt sich in zuerst einfachen Sonnenschein (leichtes </a:t>
            </a:r>
            <a:r>
              <a:rPr lang="de-DE" sz="1400" dirty="0" err="1"/>
              <a:t>Aneinanderreiben</a:t>
            </a:r>
            <a:r>
              <a:rPr lang="de-DE" sz="1400" dirty="0"/>
              <a:t> der Hände und dann auflegen) und dann in eine Tropensonne (intensives </a:t>
            </a:r>
            <a:r>
              <a:rPr lang="de-DE" sz="1400" dirty="0" err="1"/>
              <a:t>Aneinanderreiben</a:t>
            </a:r>
            <a:r>
              <a:rPr lang="de-DE" sz="1400" dirty="0"/>
              <a:t> der Hände). Nach ca. drei Minuten </a:t>
            </a:r>
            <a:r>
              <a:rPr lang="de-DE" sz="1400" dirty="0" smtClean="0"/>
              <a:t>wird gewechselt.</a:t>
            </a:r>
            <a:endParaRPr lang="de-DE" sz="1400" dirty="0"/>
          </a:p>
        </p:txBody>
      </p:sp>
      <p:sp>
        <p:nvSpPr>
          <p:cNvPr id="5" name="Inhaltsplatzhalter 4"/>
          <p:cNvSpPr>
            <a:spLocks noGrp="1"/>
          </p:cNvSpPr>
          <p:nvPr>
            <p:ph sz="quarter" idx="14"/>
          </p:nvPr>
        </p:nvSpPr>
        <p:spPr>
          <a:xfrm>
            <a:off x="259449" y="412565"/>
            <a:ext cx="7458086" cy="719137"/>
          </a:xfrm>
        </p:spPr>
        <p:txBody>
          <a:bodyPr/>
          <a:lstStyle/>
          <a:p>
            <a:r>
              <a:rPr lang="de-DE" sz="3200" dirty="0" smtClean="0"/>
              <a:t>11) Wettermassage </a:t>
            </a:r>
            <a:endParaRPr lang="de-DE" sz="3200" dirty="0"/>
          </a:p>
        </p:txBody>
      </p:sp>
      <p:sp>
        <p:nvSpPr>
          <p:cNvPr id="8" name="Textfeld 7"/>
          <p:cNvSpPr txBox="1"/>
          <p:nvPr/>
        </p:nvSpPr>
        <p:spPr>
          <a:xfrm>
            <a:off x="307880" y="6053787"/>
            <a:ext cx="9312062" cy="338554"/>
          </a:xfrm>
          <a:prstGeom prst="rect">
            <a:avLst/>
          </a:prstGeom>
          <a:noFill/>
        </p:spPr>
        <p:txBody>
          <a:bodyPr wrap="square" rtlCol="0">
            <a:spAutoFit/>
          </a:bodyPr>
          <a:lstStyle/>
          <a:p>
            <a:r>
              <a:rPr lang="de-DE" sz="800" dirty="0">
                <a:solidFill>
                  <a:prstClr val="black"/>
                </a:solidFill>
              </a:rPr>
              <a:t>Quelle: </a:t>
            </a:r>
            <a:r>
              <a:rPr lang="de-DE" sz="800" dirty="0"/>
              <a:t>Hanke, O. (2005). Erziehen: Handlungsrezepte für den Schullalltag in der Sekundarstufe. Die Kraft der Klasse fördern</a:t>
            </a:r>
            <a:r>
              <a:rPr lang="de-DE" sz="800" dirty="0" smtClean="0"/>
              <a:t>.</a:t>
            </a:r>
            <a:r>
              <a:rPr lang="de-DE" sz="800" dirty="0"/>
              <a:t> </a:t>
            </a:r>
            <a:r>
              <a:rPr lang="de-DE" sz="800" dirty="0" smtClean="0"/>
              <a:t>Berlin: Cornelsen.</a:t>
            </a:r>
            <a:endParaRPr lang="de-DE" sz="800" dirty="0"/>
          </a:p>
          <a:p>
            <a:r>
              <a:rPr lang="de-DE" sz="800" dirty="0" err="1"/>
              <a:t>Gilsdorf</a:t>
            </a:r>
            <a:r>
              <a:rPr lang="de-DE" sz="800" dirty="0"/>
              <a:t>, R. &amp; Kistner, G. (2004</a:t>
            </a:r>
            <a:r>
              <a:rPr lang="de-DE" sz="800" dirty="0" smtClean="0"/>
              <a:t>). </a:t>
            </a:r>
            <a:r>
              <a:rPr lang="de-DE" sz="800" dirty="0"/>
              <a:t>Kooperative Abenteuerspiele 1. Praxishilfe für Schule, Jugendarbeit und Erwachsenenbildung. Seelze-</a:t>
            </a:r>
            <a:r>
              <a:rPr lang="de-DE" sz="800" dirty="0" err="1"/>
              <a:t>Velber</a:t>
            </a:r>
            <a:r>
              <a:rPr lang="de-DE" sz="800" dirty="0"/>
              <a:t>: </a:t>
            </a:r>
            <a:r>
              <a:rPr lang="de-DE" sz="800" dirty="0" err="1"/>
              <a:t>Kallmeyersche</a:t>
            </a:r>
            <a:r>
              <a:rPr lang="de-DE" sz="800" dirty="0"/>
              <a:t> Verlagsbuchhandlung </a:t>
            </a:r>
            <a:r>
              <a:rPr lang="de-DE" sz="800" dirty="0" smtClean="0"/>
              <a:t>GmbH.</a:t>
            </a:r>
            <a:r>
              <a:rPr lang="de-DE" sz="800" dirty="0" smtClean="0">
                <a:effectLst/>
              </a:rPr>
              <a:t> </a:t>
            </a:r>
            <a:endParaRPr lang="de-DE" sz="800" dirty="0">
              <a:solidFill>
                <a:prstClr val="black"/>
              </a:solidFill>
            </a:endParaRPr>
          </a:p>
        </p:txBody>
      </p:sp>
      <p:sp>
        <p:nvSpPr>
          <p:cNvPr id="10" name="Inhaltsplatzhalter 9"/>
          <p:cNvSpPr>
            <a:spLocks noGrp="1"/>
          </p:cNvSpPr>
          <p:nvPr>
            <p:ph sz="quarter" idx="16"/>
          </p:nvPr>
        </p:nvSpPr>
        <p:spPr>
          <a:xfrm>
            <a:off x="307880" y="4791393"/>
            <a:ext cx="9156754" cy="1262393"/>
          </a:xfrm>
        </p:spPr>
        <p:txBody>
          <a:bodyPr>
            <a:normAutofit fontScale="47500" lnSpcReduction="20000"/>
          </a:bodyPr>
          <a:lstStyle/>
          <a:p>
            <a:pPr marL="285750" indent="-285750">
              <a:buFont typeface="Wingdings" panose="05000000000000000000" pitchFamily="2" charset="2"/>
              <a:buChar char="v"/>
            </a:pPr>
            <a:r>
              <a:rPr lang="de-DE" sz="2800" b="0" dirty="0"/>
              <a:t>Nieselregen: Die Fingerspitzen spielen auf dem Körper des Liegenden  wie auf einem </a:t>
            </a:r>
            <a:r>
              <a:rPr lang="de-DE" sz="2800" b="0" dirty="0" smtClean="0"/>
              <a:t>Klavier</a:t>
            </a:r>
          </a:p>
          <a:p>
            <a:pPr marL="285750" indent="-285750">
              <a:buFont typeface="Wingdings" panose="05000000000000000000" pitchFamily="2" charset="2"/>
              <a:buChar char="v"/>
            </a:pPr>
            <a:r>
              <a:rPr lang="de-DE" sz="2800" b="0" dirty="0" smtClean="0"/>
              <a:t>Dicke </a:t>
            </a:r>
            <a:r>
              <a:rPr lang="de-DE" sz="2800" b="0" dirty="0"/>
              <a:t>Regentropfen: Zeigen- und Mittelfinger „platschen“ zusammen auf den Körper des </a:t>
            </a:r>
            <a:r>
              <a:rPr lang="de-DE" sz="2800" b="0" dirty="0" smtClean="0"/>
              <a:t>Liegenden</a:t>
            </a:r>
          </a:p>
          <a:p>
            <a:pPr marL="285750" indent="-285750">
              <a:buFont typeface="Wingdings" panose="05000000000000000000" pitchFamily="2" charset="2"/>
              <a:buChar char="v"/>
            </a:pPr>
            <a:r>
              <a:rPr lang="de-DE" sz="2800" b="0" dirty="0" smtClean="0"/>
              <a:t>Landregen</a:t>
            </a:r>
            <a:r>
              <a:rPr lang="de-DE" sz="2800" b="0" dirty="0"/>
              <a:t>: Die Geschwindigkeiten der Platschbewegung wird </a:t>
            </a:r>
            <a:r>
              <a:rPr lang="de-DE" sz="2800" b="0" dirty="0" smtClean="0"/>
              <a:t>erhöht</a:t>
            </a:r>
          </a:p>
          <a:p>
            <a:pPr marL="285750" indent="-285750">
              <a:buFont typeface="Wingdings" panose="05000000000000000000" pitchFamily="2" charset="2"/>
              <a:buChar char="v"/>
            </a:pPr>
            <a:r>
              <a:rPr lang="de-DE" sz="2800" b="0" dirty="0" smtClean="0"/>
              <a:t>Platzregen</a:t>
            </a:r>
            <a:r>
              <a:rPr lang="de-DE" sz="2800" b="0" dirty="0"/>
              <a:t>: Mit der ganzen Hand wird auf den Körper </a:t>
            </a:r>
            <a:r>
              <a:rPr lang="de-DE" sz="2800" b="0" dirty="0" smtClean="0"/>
              <a:t>geklopft</a:t>
            </a:r>
          </a:p>
          <a:p>
            <a:pPr marL="285750" indent="-285750">
              <a:buFont typeface="Wingdings" panose="05000000000000000000" pitchFamily="2" charset="2"/>
              <a:buChar char="v"/>
            </a:pPr>
            <a:r>
              <a:rPr lang="de-DE" sz="2800" b="0" dirty="0" smtClean="0"/>
              <a:t>Wind</a:t>
            </a:r>
            <a:r>
              <a:rPr lang="de-DE" sz="2800" b="0" dirty="0"/>
              <a:t>: Vom Kopf in Richtung Füße den </a:t>
            </a:r>
            <a:r>
              <a:rPr lang="de-DE" sz="2800" b="0" dirty="0" smtClean="0"/>
              <a:t>Regen </a:t>
            </a:r>
            <a:r>
              <a:rPr lang="de-DE" sz="2800" b="0" dirty="0"/>
              <a:t>vom Körper </a:t>
            </a:r>
            <a:r>
              <a:rPr lang="de-DE" sz="2800" b="0" dirty="0" smtClean="0"/>
              <a:t>streifen</a:t>
            </a:r>
          </a:p>
          <a:p>
            <a:pPr marL="285750" indent="-285750">
              <a:buFont typeface="Wingdings" panose="05000000000000000000" pitchFamily="2" charset="2"/>
              <a:buChar char="v"/>
            </a:pPr>
            <a:r>
              <a:rPr lang="de-DE" sz="2800" b="0" dirty="0" smtClean="0"/>
              <a:t>Sturm</a:t>
            </a:r>
            <a:r>
              <a:rPr lang="de-DE" sz="2800" b="0" dirty="0"/>
              <a:t>: Der Körper wird auf der Decke hin und her geschaukelt</a:t>
            </a:r>
          </a:p>
          <a:p>
            <a:endParaRPr lang="de-DE" b="0" dirty="0"/>
          </a:p>
        </p:txBody>
      </p:sp>
      <p:sp>
        <p:nvSpPr>
          <p:cNvPr id="11" name="Textfeld 10"/>
          <p:cNvSpPr txBox="1"/>
          <p:nvPr/>
        </p:nvSpPr>
        <p:spPr>
          <a:xfrm>
            <a:off x="307880" y="4501714"/>
            <a:ext cx="1228157" cy="369332"/>
          </a:xfrm>
          <a:prstGeom prst="rect">
            <a:avLst/>
          </a:prstGeom>
          <a:noFill/>
        </p:spPr>
        <p:txBody>
          <a:bodyPr wrap="none" rtlCol="0">
            <a:spAutoFit/>
          </a:bodyPr>
          <a:lstStyle/>
          <a:p>
            <a:r>
              <a:rPr lang="de-DE" b="1" dirty="0" smtClean="0">
                <a:solidFill>
                  <a:prstClr val="black"/>
                </a:solidFill>
              </a:rPr>
              <a:t>Varianten: </a:t>
            </a:r>
            <a:endParaRPr lang="de-DE" b="1" dirty="0">
              <a:solidFill>
                <a:prstClr val="black"/>
              </a:solidFill>
            </a:endParaRPr>
          </a:p>
        </p:txBody>
      </p:sp>
    </p:spTree>
    <p:extLst>
      <p:ext uri="{BB962C8B-B14F-4D97-AF65-F5344CB8AC3E}">
        <p14:creationId xmlns:p14="http://schemas.microsoft.com/office/powerpoint/2010/main" val="20976074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3"/>
          <p:cNvSpPr>
            <a:spLocks noGrp="1"/>
          </p:cNvSpPr>
          <p:nvPr>
            <p:ph sz="quarter" idx="15"/>
          </p:nvPr>
        </p:nvSpPr>
        <p:spPr/>
        <p:txBody>
          <a:bodyPr/>
          <a:lstStyle/>
          <a:p>
            <a:pPr marL="0" indent="0" algn="just">
              <a:buNone/>
            </a:pPr>
            <a:r>
              <a:rPr lang="de-DE" sz="1700" dirty="0" smtClean="0"/>
              <a:t>Die Kinder überlegen sich im Verlaufe der Woche, wie sie ihrem </a:t>
            </a:r>
            <a:r>
              <a:rPr lang="de-DE" sz="1700" dirty="0" err="1" smtClean="0"/>
              <a:t>Dyadenpartner</a:t>
            </a:r>
            <a:r>
              <a:rPr lang="de-DE" sz="1700" dirty="0" smtClean="0"/>
              <a:t> am Ende der Woche eine Freude machen können. Vielleicht erhalten sie in den Steckbriefen Ideen, was das andere Kind gerne mag. Dabei kann es sich z.B. um Fußballkarten des Lieblingsvereins handeln, einen Gutschein gemeinsam etwas zu spielen, eine Einladung zu sich nach Hause oder das Angebot, dem andere eine unliebsame Aufgabe abzunehmen (z.B. </a:t>
            </a:r>
            <a:r>
              <a:rPr lang="de-DE" sz="1700" dirty="0" err="1" smtClean="0"/>
              <a:t>Fegedienst</a:t>
            </a:r>
            <a:r>
              <a:rPr lang="de-DE" sz="1700" dirty="0" smtClean="0"/>
              <a:t>).</a:t>
            </a:r>
            <a:endParaRPr lang="de-DE" sz="1700" dirty="0"/>
          </a:p>
        </p:txBody>
      </p:sp>
      <p:sp>
        <p:nvSpPr>
          <p:cNvPr id="5" name="Inhaltsplatzhalter 4"/>
          <p:cNvSpPr>
            <a:spLocks noGrp="1"/>
          </p:cNvSpPr>
          <p:nvPr>
            <p:ph sz="quarter" idx="14"/>
          </p:nvPr>
        </p:nvSpPr>
        <p:spPr>
          <a:xfrm>
            <a:off x="257623" y="423375"/>
            <a:ext cx="7528759" cy="719137"/>
          </a:xfrm>
        </p:spPr>
        <p:txBody>
          <a:bodyPr/>
          <a:lstStyle/>
          <a:p>
            <a:r>
              <a:rPr lang="de-DE" sz="3200" dirty="0" smtClean="0"/>
              <a:t>12) Dem anderen eine Freude machen</a:t>
            </a:r>
            <a:endParaRPr lang="de-DE" sz="3200" dirty="0"/>
          </a:p>
        </p:txBody>
      </p:sp>
      <p:sp>
        <p:nvSpPr>
          <p:cNvPr id="7" name="Inhaltsplatzhalter 9"/>
          <p:cNvSpPr>
            <a:spLocks noGrp="1"/>
          </p:cNvSpPr>
          <p:nvPr>
            <p:ph sz="quarter" idx="16"/>
          </p:nvPr>
        </p:nvSpPr>
        <p:spPr>
          <a:xfrm>
            <a:off x="307880" y="4791393"/>
            <a:ext cx="9156754" cy="1262393"/>
          </a:xfrm>
        </p:spPr>
        <p:txBody>
          <a:bodyPr>
            <a:normAutofit/>
          </a:bodyPr>
          <a:lstStyle/>
          <a:p>
            <a:r>
              <a:rPr lang="de-DE" b="0" dirty="0" smtClean="0"/>
              <a:t>Zuvor kann gemeinsam überlegt und gesammelt werden, welche Möglichkeiten es gibt, jemandem eine Freude zu  machen, außer ein materielles Geschenk mitzubringen.</a:t>
            </a:r>
          </a:p>
          <a:p>
            <a:r>
              <a:rPr lang="de-DE" b="0" dirty="0" smtClean="0"/>
              <a:t>Die Präsentation der Ideen, wie der Partner bzw. die Partnerin überrascht wurde, kann öffentlich erfolgen oder aber auch unter den beiden Kindern für sich.</a:t>
            </a:r>
            <a:endParaRPr lang="de-DE" b="0" dirty="0"/>
          </a:p>
        </p:txBody>
      </p:sp>
      <p:sp>
        <p:nvSpPr>
          <p:cNvPr id="8" name="Textfeld 7"/>
          <p:cNvSpPr txBox="1"/>
          <p:nvPr/>
        </p:nvSpPr>
        <p:spPr>
          <a:xfrm>
            <a:off x="307880" y="4501714"/>
            <a:ext cx="1228157" cy="369332"/>
          </a:xfrm>
          <a:prstGeom prst="rect">
            <a:avLst/>
          </a:prstGeom>
          <a:noFill/>
        </p:spPr>
        <p:txBody>
          <a:bodyPr wrap="none" rtlCol="0">
            <a:spAutoFit/>
          </a:bodyPr>
          <a:lstStyle/>
          <a:p>
            <a:r>
              <a:rPr lang="de-DE" b="1" dirty="0" smtClean="0">
                <a:solidFill>
                  <a:prstClr val="black"/>
                </a:solidFill>
              </a:rPr>
              <a:t>Varianten: </a:t>
            </a:r>
            <a:endParaRPr lang="de-DE" b="1" dirty="0">
              <a:solidFill>
                <a:prstClr val="black"/>
              </a:solidFill>
            </a:endParaRPr>
          </a:p>
        </p:txBody>
      </p:sp>
    </p:spTree>
    <p:extLst>
      <p:ext uri="{BB962C8B-B14F-4D97-AF65-F5344CB8AC3E}">
        <p14:creationId xmlns:p14="http://schemas.microsoft.com/office/powerpoint/2010/main" val="831336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sz="quarter" idx="13"/>
          </p:nvPr>
        </p:nvSpPr>
        <p:spPr>
          <a:xfrm>
            <a:off x="259452" y="2060849"/>
            <a:ext cx="2602503" cy="2088232"/>
          </a:xfrm>
        </p:spPr>
        <p:txBody>
          <a:bodyPr/>
          <a:lstStyle/>
          <a:p>
            <a:pPr>
              <a:buFont typeface="Wingdings" charset="2"/>
              <a:buChar char="v"/>
            </a:pPr>
            <a:r>
              <a:rPr lang="de-DE" dirty="0" smtClean="0"/>
              <a:t>Keins </a:t>
            </a:r>
            <a:endParaRPr lang="de-DE" dirty="0"/>
          </a:p>
        </p:txBody>
      </p:sp>
      <p:sp>
        <p:nvSpPr>
          <p:cNvPr id="4" name="Inhaltsplatzhalter 3"/>
          <p:cNvSpPr>
            <a:spLocks noGrp="1"/>
          </p:cNvSpPr>
          <p:nvPr>
            <p:ph sz="quarter" idx="15"/>
          </p:nvPr>
        </p:nvSpPr>
        <p:spPr>
          <a:xfrm>
            <a:off x="2973916" y="1969677"/>
            <a:ext cx="6490719" cy="2218321"/>
          </a:xfrm>
        </p:spPr>
        <p:txBody>
          <a:bodyPr/>
          <a:lstStyle/>
          <a:p>
            <a:pPr marL="0" indent="0" algn="just">
              <a:buNone/>
            </a:pPr>
            <a:r>
              <a:rPr lang="de-DE" sz="1400" dirty="0" smtClean="0"/>
              <a:t>Ein Kind sitzt auf seinem Platz, schließt die Augen und legt seinen Kopf in die verschränkten Arme auf den Tisch. Sein Partner/Seine Partnerin stellt sich hinter ihn/sie und trommelt sanft mit beiden Händen auf seinen/ihren Rücken. Der/Die </a:t>
            </a:r>
            <a:r>
              <a:rPr lang="de-DE" sz="1400" dirty="0" err="1" smtClean="0"/>
              <a:t>Betrommelte</a:t>
            </a:r>
            <a:r>
              <a:rPr lang="de-DE" sz="1400" dirty="0" smtClean="0"/>
              <a:t> öffnet entspannt seinen Mund und lässt einen tiefen Ton ertönen, der durch das Trommeln auf seinem/ihrem Rücken ganz besonders klingt. Zum Schluss legt der Trommler/die Trommlerin seine Hände für eine halbe Minute ruhig auf den Rücken seines Partners/seiner Partnerin und beide horchen eine kurze Weile in sich hinein. Dann tauschen beide Kinder die Rollen.</a:t>
            </a:r>
            <a:endParaRPr lang="de-DE" sz="1400" dirty="0"/>
          </a:p>
        </p:txBody>
      </p:sp>
      <p:sp>
        <p:nvSpPr>
          <p:cNvPr id="5" name="Inhaltsplatzhalter 4"/>
          <p:cNvSpPr>
            <a:spLocks noGrp="1"/>
          </p:cNvSpPr>
          <p:nvPr>
            <p:ph sz="quarter" idx="14"/>
          </p:nvPr>
        </p:nvSpPr>
        <p:spPr>
          <a:xfrm>
            <a:off x="259450" y="400842"/>
            <a:ext cx="7768268" cy="719137"/>
          </a:xfrm>
        </p:spPr>
        <p:txBody>
          <a:bodyPr/>
          <a:lstStyle/>
          <a:p>
            <a:r>
              <a:rPr lang="de-DE" sz="3200" dirty="0" smtClean="0"/>
              <a:t>1) Afrikanisches Rückentrommeln</a:t>
            </a:r>
            <a:endParaRPr lang="de-DE" sz="3200" dirty="0"/>
          </a:p>
        </p:txBody>
      </p:sp>
      <p:sp>
        <p:nvSpPr>
          <p:cNvPr id="8" name="Textfeld 7"/>
          <p:cNvSpPr txBox="1"/>
          <p:nvPr/>
        </p:nvSpPr>
        <p:spPr>
          <a:xfrm>
            <a:off x="259450" y="6034909"/>
            <a:ext cx="9312062" cy="307777"/>
          </a:xfrm>
          <a:prstGeom prst="rect">
            <a:avLst/>
          </a:prstGeom>
          <a:noFill/>
        </p:spPr>
        <p:txBody>
          <a:bodyPr wrap="square" rtlCol="0">
            <a:spAutoFit/>
          </a:bodyPr>
          <a:lstStyle/>
          <a:p>
            <a:r>
              <a:rPr lang="de-DE" sz="1400" dirty="0">
                <a:solidFill>
                  <a:prstClr val="black"/>
                </a:solidFill>
              </a:rPr>
              <a:t>Quelle: </a:t>
            </a:r>
            <a:r>
              <a:rPr lang="de-DE" sz="1400" dirty="0" smtClean="0">
                <a:solidFill>
                  <a:prstClr val="black"/>
                </a:solidFill>
              </a:rPr>
              <a:t>Bartl, A. (2003). Kleine Stille zwischendurch. Entspannungsspiele für die Grundschule. Berlin: Cornelsen.</a:t>
            </a:r>
            <a:endParaRPr lang="de-DE" sz="1400" dirty="0">
              <a:solidFill>
                <a:prstClr val="black"/>
              </a:solidFill>
            </a:endParaRPr>
          </a:p>
        </p:txBody>
      </p:sp>
    </p:spTree>
    <p:extLst>
      <p:ext uri="{BB962C8B-B14F-4D97-AF65-F5344CB8AC3E}">
        <p14:creationId xmlns:p14="http://schemas.microsoft.com/office/powerpoint/2010/main" val="13337735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sz="quarter" idx="13"/>
          </p:nvPr>
        </p:nvSpPr>
        <p:spPr>
          <a:xfrm>
            <a:off x="259452" y="2060848"/>
            <a:ext cx="2602503" cy="1178463"/>
          </a:xfrm>
        </p:spPr>
        <p:txBody>
          <a:bodyPr/>
          <a:lstStyle/>
          <a:p>
            <a:pPr>
              <a:buFont typeface="Wingdings" charset="2"/>
              <a:buChar char="v"/>
            </a:pPr>
            <a:r>
              <a:rPr lang="de-DE" dirty="0" smtClean="0"/>
              <a:t>Blätter</a:t>
            </a:r>
          </a:p>
          <a:p>
            <a:pPr>
              <a:buFont typeface="Wingdings" charset="2"/>
              <a:buChar char="v"/>
            </a:pPr>
            <a:r>
              <a:rPr lang="de-DE" dirty="0" smtClean="0"/>
              <a:t>Buntstifte</a:t>
            </a:r>
            <a:endParaRPr lang="de-DE" dirty="0"/>
          </a:p>
        </p:txBody>
      </p:sp>
      <p:sp>
        <p:nvSpPr>
          <p:cNvPr id="4" name="Inhaltsplatzhalter 3"/>
          <p:cNvSpPr>
            <a:spLocks noGrp="1"/>
          </p:cNvSpPr>
          <p:nvPr>
            <p:ph sz="quarter" idx="15"/>
          </p:nvPr>
        </p:nvSpPr>
        <p:spPr>
          <a:xfrm>
            <a:off x="2973914" y="2060848"/>
            <a:ext cx="6646028" cy="2127150"/>
          </a:xfrm>
        </p:spPr>
        <p:txBody>
          <a:bodyPr/>
          <a:lstStyle/>
          <a:p>
            <a:pPr marL="0" indent="0" algn="just">
              <a:buNone/>
            </a:pPr>
            <a:r>
              <a:rPr lang="de-DE" sz="1600" dirty="0" smtClean="0"/>
              <a:t>Vor </a:t>
            </a:r>
            <a:r>
              <a:rPr lang="de-DE" sz="1600" dirty="0"/>
              <a:t>jedem Paar liegt ein Blatt und ein Stift. Ohne Absprache (die gesamte Übung über darf nicht gesprochen werden!) nimmt </a:t>
            </a:r>
            <a:r>
              <a:rPr lang="de-DE" sz="1600" dirty="0" smtClean="0"/>
              <a:t>eines der Kinder das </a:t>
            </a:r>
            <a:r>
              <a:rPr lang="de-DE" sz="1600" dirty="0"/>
              <a:t>Blatt und den Stift und beginnt zu malen. Wenn </a:t>
            </a:r>
            <a:r>
              <a:rPr lang="de-DE" sz="1600" dirty="0" smtClean="0"/>
              <a:t>er/sie </a:t>
            </a:r>
            <a:r>
              <a:rPr lang="de-DE" sz="1600" dirty="0"/>
              <a:t>wechseln möchte gibt </a:t>
            </a:r>
            <a:r>
              <a:rPr lang="de-DE" sz="1600" dirty="0" smtClean="0"/>
              <a:t>er/sie </a:t>
            </a:r>
            <a:r>
              <a:rPr lang="de-DE" sz="1600" dirty="0"/>
              <a:t>den Stift an </a:t>
            </a:r>
            <a:r>
              <a:rPr lang="de-DE" sz="1600" dirty="0" smtClean="0"/>
              <a:t>das andere Kind ab</a:t>
            </a:r>
            <a:r>
              <a:rPr lang="de-DE" sz="1600" dirty="0"/>
              <a:t>, </a:t>
            </a:r>
            <a:r>
              <a:rPr lang="de-DE" sz="1600" dirty="0" smtClean="0"/>
              <a:t>dieses malt </a:t>
            </a:r>
            <a:r>
              <a:rPr lang="de-DE" sz="1600" dirty="0"/>
              <a:t>dann weiter. </a:t>
            </a:r>
          </a:p>
          <a:p>
            <a:pPr marL="0" indent="0" algn="just">
              <a:buNone/>
            </a:pPr>
            <a:r>
              <a:rPr lang="de-DE" sz="1600" dirty="0"/>
              <a:t>Wichtig: Es darf nichts abgesprochen werden. Wie oft eine Gruppe tauscht, ob sie ein gemeinsames Bild oder zwei verschiedene malt usw. wird nicht geklärt.</a:t>
            </a:r>
          </a:p>
          <a:p>
            <a:pPr marL="0" indent="0" algn="just">
              <a:buNone/>
            </a:pPr>
            <a:r>
              <a:rPr lang="de-DE" sz="1600" dirty="0"/>
              <a:t>Wenn </a:t>
            </a:r>
            <a:r>
              <a:rPr lang="de-DE" sz="1600" dirty="0" smtClean="0"/>
              <a:t>eines der Kinder den </a:t>
            </a:r>
            <a:r>
              <a:rPr lang="de-DE" sz="1600" dirty="0"/>
              <a:t>Stift auf das Blatt </a:t>
            </a:r>
            <a:r>
              <a:rPr lang="de-DE" sz="1600" dirty="0" smtClean="0"/>
              <a:t>legt, </a:t>
            </a:r>
            <a:r>
              <a:rPr lang="de-DE" sz="1600" dirty="0"/>
              <a:t>ist das Bild beendet</a:t>
            </a:r>
            <a:r>
              <a:rPr lang="de-DE" sz="1600" dirty="0" smtClean="0"/>
              <a:t>.</a:t>
            </a:r>
            <a:endParaRPr lang="de-DE" sz="1600" dirty="0"/>
          </a:p>
        </p:txBody>
      </p:sp>
      <p:sp>
        <p:nvSpPr>
          <p:cNvPr id="5" name="Inhaltsplatzhalter 4"/>
          <p:cNvSpPr>
            <a:spLocks noGrp="1"/>
          </p:cNvSpPr>
          <p:nvPr>
            <p:ph sz="quarter" idx="14"/>
          </p:nvPr>
        </p:nvSpPr>
        <p:spPr>
          <a:xfrm>
            <a:off x="259450" y="412565"/>
            <a:ext cx="7768268" cy="719137"/>
          </a:xfrm>
        </p:spPr>
        <p:txBody>
          <a:bodyPr/>
          <a:lstStyle/>
          <a:p>
            <a:r>
              <a:rPr lang="de-DE" sz="3200" dirty="0" smtClean="0"/>
              <a:t>2) Bild abwechselnd malen</a:t>
            </a:r>
            <a:endParaRPr lang="de-DE" sz="3200" dirty="0"/>
          </a:p>
        </p:txBody>
      </p:sp>
      <p:sp>
        <p:nvSpPr>
          <p:cNvPr id="8" name="Textfeld 7"/>
          <p:cNvSpPr txBox="1"/>
          <p:nvPr/>
        </p:nvSpPr>
        <p:spPr>
          <a:xfrm>
            <a:off x="307880" y="6072078"/>
            <a:ext cx="9312062" cy="307777"/>
          </a:xfrm>
          <a:prstGeom prst="rect">
            <a:avLst/>
          </a:prstGeom>
          <a:noFill/>
        </p:spPr>
        <p:txBody>
          <a:bodyPr wrap="square" rtlCol="0">
            <a:spAutoFit/>
          </a:bodyPr>
          <a:lstStyle/>
          <a:p>
            <a:pPr algn="just"/>
            <a:r>
              <a:rPr lang="de-DE" sz="1400" dirty="0">
                <a:solidFill>
                  <a:prstClr val="black"/>
                </a:solidFill>
              </a:rPr>
              <a:t>Quelle: Spielesammlung „Hilfe bevor es brennt e.V.“, Dortmund</a:t>
            </a:r>
          </a:p>
        </p:txBody>
      </p:sp>
      <p:sp>
        <p:nvSpPr>
          <p:cNvPr id="10" name="Inhaltsplatzhalter 9"/>
          <p:cNvSpPr>
            <a:spLocks noGrp="1"/>
          </p:cNvSpPr>
          <p:nvPr>
            <p:ph sz="quarter" idx="16"/>
          </p:nvPr>
        </p:nvSpPr>
        <p:spPr>
          <a:xfrm>
            <a:off x="307882" y="4877658"/>
            <a:ext cx="9156754" cy="1006853"/>
          </a:xfrm>
        </p:spPr>
        <p:txBody>
          <a:bodyPr/>
          <a:lstStyle/>
          <a:p>
            <a:r>
              <a:rPr lang="de-DE" b="0" dirty="0" smtClean="0"/>
              <a:t>Die Lehrkraft gibt ein Thema vor, z.B. Zirkus</a:t>
            </a:r>
            <a:endParaRPr lang="de-DE" b="0" dirty="0"/>
          </a:p>
        </p:txBody>
      </p:sp>
      <p:sp>
        <p:nvSpPr>
          <p:cNvPr id="11" name="Textfeld 10"/>
          <p:cNvSpPr txBox="1"/>
          <p:nvPr/>
        </p:nvSpPr>
        <p:spPr>
          <a:xfrm>
            <a:off x="307880" y="4501714"/>
            <a:ext cx="1228157" cy="369332"/>
          </a:xfrm>
          <a:prstGeom prst="rect">
            <a:avLst/>
          </a:prstGeom>
          <a:noFill/>
        </p:spPr>
        <p:txBody>
          <a:bodyPr wrap="none" rtlCol="0">
            <a:spAutoFit/>
          </a:bodyPr>
          <a:lstStyle/>
          <a:p>
            <a:r>
              <a:rPr lang="de-DE" b="1" dirty="0" smtClean="0">
                <a:solidFill>
                  <a:prstClr val="black"/>
                </a:solidFill>
              </a:rPr>
              <a:t>Varianten: </a:t>
            </a:r>
            <a:endParaRPr lang="de-DE" b="1" dirty="0">
              <a:solidFill>
                <a:prstClr val="black"/>
              </a:solidFill>
            </a:endParaRPr>
          </a:p>
        </p:txBody>
      </p:sp>
    </p:spTree>
    <p:extLst>
      <p:ext uri="{BB962C8B-B14F-4D97-AF65-F5344CB8AC3E}">
        <p14:creationId xmlns:p14="http://schemas.microsoft.com/office/powerpoint/2010/main" val="13883116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sz="quarter" idx="13"/>
          </p:nvPr>
        </p:nvSpPr>
        <p:spPr>
          <a:xfrm>
            <a:off x="259452" y="2060848"/>
            <a:ext cx="2602503" cy="1178463"/>
          </a:xfrm>
        </p:spPr>
        <p:txBody>
          <a:bodyPr>
            <a:normAutofit/>
          </a:bodyPr>
          <a:lstStyle/>
          <a:p>
            <a:pPr>
              <a:buFont typeface="Wingdings" charset="2"/>
              <a:buChar char="v"/>
            </a:pPr>
            <a:r>
              <a:rPr lang="de-DE" dirty="0" smtClean="0"/>
              <a:t>Pro Paar ein </a:t>
            </a:r>
            <a:r>
              <a:rPr lang="de-DE" dirty="0" err="1" smtClean="0"/>
              <a:t>unangespitzter</a:t>
            </a:r>
            <a:r>
              <a:rPr lang="de-DE" dirty="0" smtClean="0"/>
              <a:t> Bleistift</a:t>
            </a:r>
            <a:endParaRPr lang="de-DE" dirty="0"/>
          </a:p>
        </p:txBody>
      </p:sp>
      <p:sp>
        <p:nvSpPr>
          <p:cNvPr id="4" name="Inhaltsplatzhalter 3"/>
          <p:cNvSpPr>
            <a:spLocks noGrp="1"/>
          </p:cNvSpPr>
          <p:nvPr>
            <p:ph sz="quarter" idx="15"/>
          </p:nvPr>
        </p:nvSpPr>
        <p:spPr>
          <a:xfrm>
            <a:off x="2973914" y="2056945"/>
            <a:ext cx="6646028" cy="2218321"/>
          </a:xfrm>
        </p:spPr>
        <p:txBody>
          <a:bodyPr/>
          <a:lstStyle/>
          <a:p>
            <a:pPr marL="0" indent="0" algn="just">
              <a:buNone/>
            </a:pPr>
            <a:r>
              <a:rPr lang="de-DE" sz="1600" dirty="0" smtClean="0"/>
              <a:t>Jedes </a:t>
            </a:r>
            <a:r>
              <a:rPr lang="de-DE" sz="1600" dirty="0"/>
              <a:t>Paar bekommt einen Bleistift, stellt sich gegenüber auf und spannt den Bleistift zwischen die jeweils rechten Zeigefinger. Der Stift darf nicht festgehalten werden, sondern sollte nur durch den gleichmäßigen Druck halten. Nun bewegen sich die Paare durch den Raum. Die Führung sollte zu Beginn nach Absprache wechseln, später nach Gespür. Je besser es klappt, desto mehr Varianten können die </a:t>
            </a:r>
            <a:r>
              <a:rPr lang="de-DE" sz="1600" dirty="0" smtClean="0"/>
              <a:t>Kinder ausprobieren, </a:t>
            </a:r>
            <a:r>
              <a:rPr lang="de-DE" sz="1600" dirty="0"/>
              <a:t>z.B. Drehungen</a:t>
            </a:r>
            <a:r>
              <a:rPr lang="de-DE" sz="1600" dirty="0" smtClean="0"/>
              <a:t>.</a:t>
            </a:r>
            <a:endParaRPr lang="de-DE" sz="1600" dirty="0"/>
          </a:p>
        </p:txBody>
      </p:sp>
      <p:sp>
        <p:nvSpPr>
          <p:cNvPr id="5" name="Inhaltsplatzhalter 4"/>
          <p:cNvSpPr>
            <a:spLocks noGrp="1"/>
          </p:cNvSpPr>
          <p:nvPr>
            <p:ph sz="quarter" idx="14"/>
          </p:nvPr>
        </p:nvSpPr>
        <p:spPr>
          <a:xfrm>
            <a:off x="259450" y="412565"/>
            <a:ext cx="7768268" cy="719137"/>
          </a:xfrm>
        </p:spPr>
        <p:txBody>
          <a:bodyPr/>
          <a:lstStyle/>
          <a:p>
            <a:r>
              <a:rPr lang="de-DE" sz="3200" dirty="0"/>
              <a:t>3</a:t>
            </a:r>
            <a:r>
              <a:rPr lang="de-DE" sz="3200" dirty="0" smtClean="0"/>
              <a:t>) Bleistiftbalance</a:t>
            </a:r>
            <a:endParaRPr lang="de-DE" sz="3200" dirty="0"/>
          </a:p>
        </p:txBody>
      </p:sp>
      <p:sp>
        <p:nvSpPr>
          <p:cNvPr id="8" name="Textfeld 7"/>
          <p:cNvSpPr txBox="1"/>
          <p:nvPr/>
        </p:nvSpPr>
        <p:spPr>
          <a:xfrm>
            <a:off x="307880" y="6072078"/>
            <a:ext cx="9312062" cy="307777"/>
          </a:xfrm>
          <a:prstGeom prst="rect">
            <a:avLst/>
          </a:prstGeom>
          <a:noFill/>
        </p:spPr>
        <p:txBody>
          <a:bodyPr wrap="square" rtlCol="0">
            <a:spAutoFit/>
          </a:bodyPr>
          <a:lstStyle/>
          <a:p>
            <a:pPr algn="just"/>
            <a:r>
              <a:rPr lang="de-DE" sz="1400" dirty="0">
                <a:solidFill>
                  <a:prstClr val="black"/>
                </a:solidFill>
              </a:rPr>
              <a:t>Quelle: </a:t>
            </a:r>
            <a:r>
              <a:rPr lang="de-DE" sz="1400" dirty="0" smtClean="0"/>
              <a:t>Spielesammlung </a:t>
            </a:r>
            <a:r>
              <a:rPr lang="de-DE" sz="1400" dirty="0"/>
              <a:t>„Hilfe bevor es brennt e.V.“, Dortmund</a:t>
            </a:r>
          </a:p>
        </p:txBody>
      </p:sp>
      <p:sp>
        <p:nvSpPr>
          <p:cNvPr id="10" name="Inhaltsplatzhalter 9"/>
          <p:cNvSpPr>
            <a:spLocks noGrp="1"/>
          </p:cNvSpPr>
          <p:nvPr>
            <p:ph sz="quarter" idx="16"/>
          </p:nvPr>
        </p:nvSpPr>
        <p:spPr>
          <a:xfrm>
            <a:off x="307882" y="4877658"/>
            <a:ext cx="9156754" cy="1006853"/>
          </a:xfrm>
        </p:spPr>
        <p:txBody>
          <a:bodyPr>
            <a:normAutofit fontScale="85000" lnSpcReduction="20000"/>
          </a:bodyPr>
          <a:lstStyle/>
          <a:p>
            <a:pPr marL="285750" indent="-285750" algn="just">
              <a:buFont typeface="Wingdings" panose="05000000000000000000" pitchFamily="2" charset="2"/>
              <a:buChar char="v"/>
            </a:pPr>
            <a:r>
              <a:rPr lang="de-DE" sz="1800" b="0" dirty="0" smtClean="0"/>
              <a:t>Wie </a:t>
            </a:r>
            <a:r>
              <a:rPr lang="de-DE" sz="1800" b="0" dirty="0"/>
              <a:t>lief die Kooperation? </a:t>
            </a:r>
          </a:p>
          <a:p>
            <a:pPr marL="285750" indent="-285750" algn="just">
              <a:buFont typeface="Wingdings" panose="05000000000000000000" pitchFamily="2" charset="2"/>
              <a:buChar char="v"/>
            </a:pPr>
            <a:r>
              <a:rPr lang="de-DE" sz="1800" b="0" dirty="0" smtClean="0"/>
              <a:t>Fiel </a:t>
            </a:r>
            <a:r>
              <a:rPr lang="de-DE" sz="1800" b="0" dirty="0"/>
              <a:t>es mir leichter zu führen oder geführt zu werden? </a:t>
            </a:r>
          </a:p>
          <a:p>
            <a:pPr marL="285750" indent="-285750" algn="just">
              <a:buFont typeface="Wingdings" panose="05000000000000000000" pitchFamily="2" charset="2"/>
              <a:buChar char="v"/>
            </a:pPr>
            <a:r>
              <a:rPr lang="de-DE" sz="1800" b="0" dirty="0" smtClean="0"/>
              <a:t>Wie </a:t>
            </a:r>
            <a:r>
              <a:rPr lang="de-DE" sz="1800" b="0" dirty="0"/>
              <a:t>habe ich den Druck wahrgenommen? </a:t>
            </a:r>
          </a:p>
          <a:p>
            <a:pPr marL="285750" indent="-285750" algn="just">
              <a:buFont typeface="Wingdings" panose="05000000000000000000" pitchFamily="2" charset="2"/>
              <a:buChar char="v"/>
            </a:pPr>
            <a:r>
              <a:rPr lang="de-DE" sz="1800" b="0" dirty="0" smtClean="0"/>
              <a:t>Wie </a:t>
            </a:r>
            <a:r>
              <a:rPr lang="de-DE" sz="1800" b="0" dirty="0"/>
              <a:t>habe ich die anderen Paare wahrgenommen?</a:t>
            </a:r>
          </a:p>
          <a:p>
            <a:endParaRPr lang="de-DE" b="0" dirty="0"/>
          </a:p>
        </p:txBody>
      </p:sp>
      <p:sp>
        <p:nvSpPr>
          <p:cNvPr id="11" name="Textfeld 10"/>
          <p:cNvSpPr txBox="1"/>
          <p:nvPr/>
        </p:nvSpPr>
        <p:spPr>
          <a:xfrm>
            <a:off x="307880" y="4501714"/>
            <a:ext cx="1192314" cy="369332"/>
          </a:xfrm>
          <a:prstGeom prst="rect">
            <a:avLst/>
          </a:prstGeom>
          <a:noFill/>
        </p:spPr>
        <p:txBody>
          <a:bodyPr wrap="none" rtlCol="0">
            <a:spAutoFit/>
          </a:bodyPr>
          <a:lstStyle/>
          <a:p>
            <a:r>
              <a:rPr lang="de-DE" b="1" dirty="0" smtClean="0">
                <a:solidFill>
                  <a:prstClr val="black"/>
                </a:solidFill>
              </a:rPr>
              <a:t>Reflexion: </a:t>
            </a:r>
            <a:endParaRPr lang="de-DE" b="1" dirty="0">
              <a:solidFill>
                <a:prstClr val="black"/>
              </a:solidFill>
            </a:endParaRPr>
          </a:p>
        </p:txBody>
      </p:sp>
      <p:sp>
        <p:nvSpPr>
          <p:cNvPr id="6" name="Textfeld 5"/>
          <p:cNvSpPr txBox="1"/>
          <p:nvPr/>
        </p:nvSpPr>
        <p:spPr>
          <a:xfrm>
            <a:off x="1050588" y="2295728"/>
            <a:ext cx="184731" cy="369332"/>
          </a:xfrm>
          <a:prstGeom prst="rect">
            <a:avLst/>
          </a:prstGeom>
          <a:noFill/>
        </p:spPr>
        <p:txBody>
          <a:bodyPr wrap="none" rtlCol="0">
            <a:spAutoFit/>
          </a:bodyPr>
          <a:lstStyle/>
          <a:p>
            <a:endParaRPr lang="de-DE" dirty="0"/>
          </a:p>
        </p:txBody>
      </p:sp>
    </p:spTree>
    <p:extLst>
      <p:ext uri="{BB962C8B-B14F-4D97-AF65-F5344CB8AC3E}">
        <p14:creationId xmlns:p14="http://schemas.microsoft.com/office/powerpoint/2010/main" val="41731208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sz="quarter" idx="13"/>
          </p:nvPr>
        </p:nvSpPr>
        <p:spPr>
          <a:xfrm>
            <a:off x="371412" y="2087414"/>
            <a:ext cx="2602503" cy="1178463"/>
          </a:xfrm>
        </p:spPr>
        <p:txBody>
          <a:bodyPr>
            <a:normAutofit lnSpcReduction="10000"/>
          </a:bodyPr>
          <a:lstStyle/>
          <a:p>
            <a:pPr>
              <a:buFont typeface="Wingdings" charset="2"/>
              <a:buChar char="v"/>
            </a:pPr>
            <a:r>
              <a:rPr lang="de-DE" dirty="0" smtClean="0"/>
              <a:t>Papier</a:t>
            </a:r>
          </a:p>
          <a:p>
            <a:pPr>
              <a:buFont typeface="Wingdings" charset="2"/>
              <a:buChar char="v"/>
            </a:pPr>
            <a:r>
              <a:rPr lang="de-DE" dirty="0" smtClean="0"/>
              <a:t>Stift </a:t>
            </a:r>
          </a:p>
          <a:p>
            <a:pPr>
              <a:buFont typeface="Wingdings" charset="2"/>
              <a:buChar char="v"/>
            </a:pPr>
            <a:r>
              <a:rPr lang="de-DE" dirty="0" smtClean="0"/>
              <a:t>ggf. Augenbinde</a:t>
            </a:r>
            <a:endParaRPr lang="de-DE" dirty="0"/>
          </a:p>
        </p:txBody>
      </p:sp>
      <p:sp>
        <p:nvSpPr>
          <p:cNvPr id="4" name="Inhaltsplatzhalter 3"/>
          <p:cNvSpPr>
            <a:spLocks noGrp="1"/>
          </p:cNvSpPr>
          <p:nvPr>
            <p:ph sz="quarter" idx="15"/>
          </p:nvPr>
        </p:nvSpPr>
        <p:spPr>
          <a:xfrm>
            <a:off x="2973914" y="2087414"/>
            <a:ext cx="6646028" cy="2123799"/>
          </a:xfrm>
        </p:spPr>
        <p:txBody>
          <a:bodyPr/>
          <a:lstStyle/>
          <a:p>
            <a:pPr marL="0" indent="0" algn="just">
              <a:buNone/>
            </a:pPr>
            <a:r>
              <a:rPr lang="de-DE" sz="1600" dirty="0" smtClean="0"/>
              <a:t>Ein Kind diktiert seinem </a:t>
            </a:r>
            <a:r>
              <a:rPr lang="de-DE" sz="1600" dirty="0"/>
              <a:t>blinden </a:t>
            </a:r>
            <a:r>
              <a:rPr lang="de-DE" sz="1600" dirty="0" smtClean="0"/>
              <a:t>Partner/seiner blinden Partnerin, </a:t>
            </a:r>
            <a:r>
              <a:rPr lang="de-DE" sz="1600" dirty="0"/>
              <a:t>was, wo und wie gemalt werden soll </a:t>
            </a:r>
            <a:r>
              <a:rPr lang="de-DE" sz="1600" dirty="0" smtClean="0"/>
              <a:t>(„Jetzt </a:t>
            </a:r>
            <a:r>
              <a:rPr lang="de-DE" sz="1600" dirty="0"/>
              <a:t>oben links einen Strich etwa 10 cm... Stopp! Nach rechts unten ziehen</a:t>
            </a:r>
            <a:r>
              <a:rPr lang="de-DE" sz="1600" dirty="0" smtClean="0"/>
              <a:t>...“). </a:t>
            </a:r>
            <a:endParaRPr lang="de-DE" sz="1600" dirty="0"/>
          </a:p>
          <a:p>
            <a:pPr marL="0" indent="0" algn="just">
              <a:buNone/>
            </a:pPr>
            <a:r>
              <a:rPr lang="de-DE" sz="1600" dirty="0"/>
              <a:t>Der zu malende Begriff darf nicht genannt werden. Nachfragen des </a:t>
            </a:r>
            <a:r>
              <a:rPr lang="de-DE" sz="1600" dirty="0" smtClean="0"/>
              <a:t>Blinden/der Blinden </a:t>
            </a:r>
            <a:r>
              <a:rPr lang="de-DE" sz="1600" dirty="0"/>
              <a:t>sind nicht erlaubt, </a:t>
            </a:r>
            <a:r>
              <a:rPr lang="de-DE" sz="1600" dirty="0" smtClean="0"/>
              <a:t>er/sie </a:t>
            </a:r>
            <a:r>
              <a:rPr lang="de-DE" sz="1600" dirty="0"/>
              <a:t>kann nur eine Wiederholung der Anweisung verlangen. Zum Schluss soll </a:t>
            </a:r>
            <a:r>
              <a:rPr lang="de-DE" sz="1600" dirty="0" smtClean="0"/>
              <a:t>er/sie </a:t>
            </a:r>
            <a:r>
              <a:rPr lang="de-DE" sz="1600" dirty="0"/>
              <a:t>raten, was </a:t>
            </a:r>
            <a:r>
              <a:rPr lang="de-DE" sz="1600" dirty="0" smtClean="0"/>
              <a:t>er/sie </a:t>
            </a:r>
            <a:r>
              <a:rPr lang="de-DE" sz="1600" dirty="0"/>
              <a:t>gemalt hat</a:t>
            </a:r>
            <a:r>
              <a:rPr lang="de-DE" sz="1600" dirty="0" smtClean="0"/>
              <a:t>.</a:t>
            </a:r>
            <a:endParaRPr lang="de-DE" sz="1600" dirty="0"/>
          </a:p>
        </p:txBody>
      </p:sp>
      <p:sp>
        <p:nvSpPr>
          <p:cNvPr id="5" name="Inhaltsplatzhalter 4"/>
          <p:cNvSpPr>
            <a:spLocks noGrp="1"/>
          </p:cNvSpPr>
          <p:nvPr>
            <p:ph sz="quarter" idx="14"/>
          </p:nvPr>
        </p:nvSpPr>
        <p:spPr>
          <a:xfrm>
            <a:off x="259450" y="400842"/>
            <a:ext cx="7768268" cy="719137"/>
          </a:xfrm>
        </p:spPr>
        <p:txBody>
          <a:bodyPr/>
          <a:lstStyle/>
          <a:p>
            <a:r>
              <a:rPr lang="de-DE" sz="3200" dirty="0" smtClean="0"/>
              <a:t>4) Blind nach Diktat malen</a:t>
            </a:r>
            <a:endParaRPr lang="de-DE" sz="3200" dirty="0"/>
          </a:p>
        </p:txBody>
      </p:sp>
      <p:sp>
        <p:nvSpPr>
          <p:cNvPr id="10" name="Inhaltsplatzhalter 9"/>
          <p:cNvSpPr>
            <a:spLocks noGrp="1"/>
          </p:cNvSpPr>
          <p:nvPr>
            <p:ph sz="quarter" idx="16"/>
          </p:nvPr>
        </p:nvSpPr>
        <p:spPr>
          <a:xfrm>
            <a:off x="307882" y="4877658"/>
            <a:ext cx="9156754" cy="1006853"/>
          </a:xfrm>
        </p:spPr>
        <p:txBody>
          <a:bodyPr>
            <a:normAutofit/>
          </a:bodyPr>
          <a:lstStyle/>
          <a:p>
            <a:pPr algn="just"/>
            <a:r>
              <a:rPr lang="de-DE" sz="1800" b="0" dirty="0" smtClean="0"/>
              <a:t>Der Sehende/Die Sehende </a:t>
            </a:r>
            <a:r>
              <a:rPr lang="de-DE" sz="1800" b="0" dirty="0"/>
              <a:t>sitzt hinter dem </a:t>
            </a:r>
            <a:r>
              <a:rPr lang="de-DE" sz="1800" b="0" dirty="0" smtClean="0"/>
              <a:t>Blinden/der Blinden und </a:t>
            </a:r>
            <a:r>
              <a:rPr lang="de-DE" sz="1800" b="0" dirty="0"/>
              <a:t>führt dessen Hand</a:t>
            </a:r>
            <a:r>
              <a:rPr lang="de-DE" sz="1800" b="0" dirty="0" smtClean="0"/>
              <a:t>.</a:t>
            </a:r>
          </a:p>
          <a:p>
            <a:pPr algn="just"/>
            <a:endParaRPr lang="de-DE" sz="1800" b="0" dirty="0"/>
          </a:p>
          <a:p>
            <a:pPr algn="just"/>
            <a:endParaRPr lang="de-DE" sz="1800" b="0" dirty="0"/>
          </a:p>
          <a:p>
            <a:endParaRPr lang="de-DE" b="0" dirty="0"/>
          </a:p>
        </p:txBody>
      </p:sp>
      <p:sp>
        <p:nvSpPr>
          <p:cNvPr id="11" name="Textfeld 10"/>
          <p:cNvSpPr txBox="1"/>
          <p:nvPr/>
        </p:nvSpPr>
        <p:spPr>
          <a:xfrm>
            <a:off x="307880" y="4501714"/>
            <a:ext cx="1175258" cy="369332"/>
          </a:xfrm>
          <a:prstGeom prst="rect">
            <a:avLst/>
          </a:prstGeom>
          <a:noFill/>
        </p:spPr>
        <p:txBody>
          <a:bodyPr wrap="none" rtlCol="0">
            <a:spAutoFit/>
          </a:bodyPr>
          <a:lstStyle/>
          <a:p>
            <a:r>
              <a:rPr lang="de-DE" b="1" dirty="0" smtClean="0">
                <a:solidFill>
                  <a:prstClr val="black"/>
                </a:solidFill>
              </a:rPr>
              <a:t>Varianten:</a:t>
            </a:r>
            <a:endParaRPr lang="de-DE" b="1" dirty="0">
              <a:solidFill>
                <a:prstClr val="black"/>
              </a:solidFill>
            </a:endParaRPr>
          </a:p>
        </p:txBody>
      </p:sp>
      <p:sp>
        <p:nvSpPr>
          <p:cNvPr id="6" name="Textfeld 5"/>
          <p:cNvSpPr txBox="1"/>
          <p:nvPr/>
        </p:nvSpPr>
        <p:spPr>
          <a:xfrm>
            <a:off x="1050588" y="2295728"/>
            <a:ext cx="184731" cy="369332"/>
          </a:xfrm>
          <a:prstGeom prst="rect">
            <a:avLst/>
          </a:prstGeom>
          <a:noFill/>
        </p:spPr>
        <p:txBody>
          <a:bodyPr wrap="none" rtlCol="0">
            <a:spAutoFit/>
          </a:bodyPr>
          <a:lstStyle/>
          <a:p>
            <a:endParaRPr lang="de-DE" dirty="0"/>
          </a:p>
        </p:txBody>
      </p:sp>
      <p:sp>
        <p:nvSpPr>
          <p:cNvPr id="12" name="Textfeld 11"/>
          <p:cNvSpPr txBox="1"/>
          <p:nvPr/>
        </p:nvSpPr>
        <p:spPr>
          <a:xfrm>
            <a:off x="371412" y="6034909"/>
            <a:ext cx="4765343" cy="307777"/>
          </a:xfrm>
          <a:prstGeom prst="rect">
            <a:avLst/>
          </a:prstGeom>
          <a:noFill/>
        </p:spPr>
        <p:txBody>
          <a:bodyPr wrap="none" rtlCol="0">
            <a:spAutoFit/>
          </a:bodyPr>
          <a:lstStyle/>
          <a:p>
            <a:pPr algn="just"/>
            <a:r>
              <a:rPr lang="de-DE" sz="1400" dirty="0"/>
              <a:t>Quelle: </a:t>
            </a:r>
            <a:r>
              <a:rPr lang="de-DE" sz="1400" dirty="0" smtClean="0"/>
              <a:t>Spielesammlung </a:t>
            </a:r>
            <a:r>
              <a:rPr lang="de-DE" sz="1400" dirty="0"/>
              <a:t>„Hilfe bevor es brennt e.V.“, Dortmund</a:t>
            </a:r>
          </a:p>
        </p:txBody>
      </p:sp>
    </p:spTree>
    <p:extLst>
      <p:ext uri="{BB962C8B-B14F-4D97-AF65-F5344CB8AC3E}">
        <p14:creationId xmlns:p14="http://schemas.microsoft.com/office/powerpoint/2010/main" val="10476741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sz="quarter" idx="13"/>
          </p:nvPr>
        </p:nvSpPr>
        <p:spPr>
          <a:xfrm>
            <a:off x="259452" y="2060849"/>
            <a:ext cx="2602503" cy="2088232"/>
          </a:xfrm>
        </p:spPr>
        <p:txBody>
          <a:bodyPr/>
          <a:lstStyle/>
          <a:p>
            <a:pPr>
              <a:buFont typeface="Wingdings" charset="2"/>
              <a:buChar char="v"/>
            </a:pPr>
            <a:r>
              <a:rPr lang="de-DE" dirty="0"/>
              <a:t>Buntstifte</a:t>
            </a:r>
          </a:p>
          <a:p>
            <a:pPr>
              <a:buFont typeface="Wingdings" charset="2"/>
              <a:buChar char="v"/>
            </a:pPr>
            <a:r>
              <a:rPr lang="de-DE" dirty="0" smtClean="0"/>
              <a:t>Papier</a:t>
            </a:r>
            <a:endParaRPr lang="de-DE" dirty="0"/>
          </a:p>
        </p:txBody>
      </p:sp>
      <p:sp>
        <p:nvSpPr>
          <p:cNvPr id="4" name="Inhaltsplatzhalter 3"/>
          <p:cNvSpPr>
            <a:spLocks noGrp="1"/>
          </p:cNvSpPr>
          <p:nvPr>
            <p:ph sz="quarter" idx="15"/>
          </p:nvPr>
        </p:nvSpPr>
        <p:spPr>
          <a:xfrm>
            <a:off x="2973917" y="2003874"/>
            <a:ext cx="6490719" cy="2218321"/>
          </a:xfrm>
        </p:spPr>
        <p:txBody>
          <a:bodyPr/>
          <a:lstStyle/>
          <a:p>
            <a:pPr marL="0" indent="0" algn="just">
              <a:buNone/>
            </a:pPr>
            <a:r>
              <a:rPr lang="de-DE" sz="1600" dirty="0" smtClean="0"/>
              <a:t>Jedes </a:t>
            </a:r>
            <a:r>
              <a:rPr lang="de-DE" sz="1600" dirty="0"/>
              <a:t>Paar erhält zwei Blatt Papier und zwei Stifte. </a:t>
            </a:r>
            <a:r>
              <a:rPr lang="de-DE" sz="1600" dirty="0" smtClean="0"/>
              <a:t>Jedes Kind soll sein </a:t>
            </a:r>
            <a:r>
              <a:rPr lang="de-DE" sz="1600" dirty="0"/>
              <a:t>persönliches Wappen mit vier Feldern zeichnen. In drei dieser Felder malt </a:t>
            </a:r>
            <a:r>
              <a:rPr lang="de-DE" sz="1600" dirty="0" smtClean="0"/>
              <a:t>jeder/jede </a:t>
            </a:r>
            <a:r>
              <a:rPr lang="de-DE" sz="1600" dirty="0"/>
              <a:t>Eigenschaften oder Interessen, die </a:t>
            </a:r>
            <a:r>
              <a:rPr lang="de-DE" sz="1600" dirty="0" smtClean="0"/>
              <a:t>ihn/sie </a:t>
            </a:r>
            <a:r>
              <a:rPr lang="de-DE" sz="1600" dirty="0"/>
              <a:t>besonders charakterisieren. In das vierte Feld wird eine gelogene Eigenschaft gezeichnet. Die Paare stellen sich gegenseitig ihre Wappen vor. Dabei versuchen sie, die gelogene Eigenschaft herauszufinden. </a:t>
            </a:r>
          </a:p>
        </p:txBody>
      </p:sp>
      <p:sp>
        <p:nvSpPr>
          <p:cNvPr id="5" name="Inhaltsplatzhalter 4"/>
          <p:cNvSpPr>
            <a:spLocks noGrp="1"/>
          </p:cNvSpPr>
          <p:nvPr>
            <p:ph sz="quarter" idx="14"/>
          </p:nvPr>
        </p:nvSpPr>
        <p:spPr>
          <a:xfrm>
            <a:off x="259449" y="400842"/>
            <a:ext cx="7458086" cy="719137"/>
          </a:xfrm>
        </p:spPr>
        <p:txBody>
          <a:bodyPr/>
          <a:lstStyle/>
          <a:p>
            <a:r>
              <a:rPr lang="de-DE" sz="3200" dirty="0" smtClean="0"/>
              <a:t>5) Lügenwappen </a:t>
            </a:r>
            <a:endParaRPr lang="de-DE" sz="3200" dirty="0"/>
          </a:p>
        </p:txBody>
      </p:sp>
      <p:sp>
        <p:nvSpPr>
          <p:cNvPr id="8" name="Textfeld 7"/>
          <p:cNvSpPr txBox="1"/>
          <p:nvPr/>
        </p:nvSpPr>
        <p:spPr>
          <a:xfrm>
            <a:off x="307880" y="5884510"/>
            <a:ext cx="9312062" cy="492443"/>
          </a:xfrm>
          <a:prstGeom prst="rect">
            <a:avLst/>
          </a:prstGeom>
          <a:noFill/>
        </p:spPr>
        <p:txBody>
          <a:bodyPr wrap="square" rtlCol="0">
            <a:spAutoFit/>
          </a:bodyPr>
          <a:lstStyle/>
          <a:p>
            <a:r>
              <a:rPr lang="de-DE" sz="1400" dirty="0">
                <a:solidFill>
                  <a:prstClr val="black"/>
                </a:solidFill>
              </a:rPr>
              <a:t>Quelle: </a:t>
            </a:r>
            <a:r>
              <a:rPr lang="de-DE" sz="1200" dirty="0" err="1"/>
              <a:t>Gilsdorf</a:t>
            </a:r>
            <a:r>
              <a:rPr lang="de-DE" sz="1200" dirty="0"/>
              <a:t>, R. &amp; Kistner, G. (2004</a:t>
            </a:r>
            <a:r>
              <a:rPr lang="de-DE" sz="1200" dirty="0" smtClean="0"/>
              <a:t>). </a:t>
            </a:r>
            <a:r>
              <a:rPr lang="de-DE" sz="1200" dirty="0"/>
              <a:t>Kooperative Abenteuerspiele 1. Praxishilfe für Schule, Jugendarbeit und Erwachsenenbildung. Seelze-</a:t>
            </a:r>
            <a:r>
              <a:rPr lang="de-DE" sz="1200" dirty="0" err="1"/>
              <a:t>Velber</a:t>
            </a:r>
            <a:r>
              <a:rPr lang="de-DE" sz="1200" dirty="0"/>
              <a:t>: </a:t>
            </a:r>
            <a:r>
              <a:rPr lang="de-DE" sz="1200" dirty="0" err="1"/>
              <a:t>Kallmeyersche</a:t>
            </a:r>
            <a:r>
              <a:rPr lang="de-DE" sz="1200" dirty="0"/>
              <a:t> Verlagsbuchhandlung </a:t>
            </a:r>
            <a:r>
              <a:rPr lang="de-DE" sz="1200" dirty="0" smtClean="0"/>
              <a:t>GmbH.</a:t>
            </a:r>
            <a:r>
              <a:rPr lang="de-DE" sz="1200" dirty="0" smtClean="0">
                <a:effectLst/>
              </a:rPr>
              <a:t> </a:t>
            </a:r>
            <a:endParaRPr lang="de-DE" sz="1400" dirty="0">
              <a:solidFill>
                <a:prstClr val="black"/>
              </a:solidFill>
            </a:endParaRPr>
          </a:p>
        </p:txBody>
      </p:sp>
      <p:sp>
        <p:nvSpPr>
          <p:cNvPr id="10" name="Inhaltsplatzhalter 9"/>
          <p:cNvSpPr>
            <a:spLocks noGrp="1"/>
          </p:cNvSpPr>
          <p:nvPr>
            <p:ph sz="quarter" idx="16"/>
          </p:nvPr>
        </p:nvSpPr>
        <p:spPr>
          <a:xfrm>
            <a:off x="307882" y="4877658"/>
            <a:ext cx="9156754" cy="1006853"/>
          </a:xfrm>
        </p:spPr>
        <p:txBody>
          <a:bodyPr>
            <a:normAutofit/>
          </a:bodyPr>
          <a:lstStyle/>
          <a:p>
            <a:pPr algn="just"/>
            <a:r>
              <a:rPr lang="de-DE" sz="1500" b="0" dirty="0" smtClean="0"/>
              <a:t>Anschließend </a:t>
            </a:r>
            <a:r>
              <a:rPr lang="de-DE" sz="1500" b="0" dirty="0"/>
              <a:t>treffen sich alle in der Großgruppe und die </a:t>
            </a:r>
            <a:r>
              <a:rPr lang="de-DE" sz="1500" b="0" dirty="0" smtClean="0"/>
              <a:t>Kinder </a:t>
            </a:r>
            <a:r>
              <a:rPr lang="de-DE" sz="1500" b="0" dirty="0"/>
              <a:t>versuchen nun möglichst glaubhaft das Wappen des </a:t>
            </a:r>
            <a:r>
              <a:rPr lang="de-DE" sz="1500" b="0" dirty="0" smtClean="0"/>
              <a:t>anderen Kindes vorzustellen. Die </a:t>
            </a:r>
            <a:r>
              <a:rPr lang="de-DE" sz="1500" b="0" dirty="0"/>
              <a:t>gesamte Gruppe versucht dann, die gelogene Eigenschaft herauszufinden. Der </a:t>
            </a:r>
            <a:r>
              <a:rPr lang="de-DE" sz="1500" b="0" dirty="0" smtClean="0"/>
              <a:t>Besitzer/Die Besitzerin </a:t>
            </a:r>
            <a:r>
              <a:rPr lang="de-DE" sz="1500" b="0" dirty="0"/>
              <a:t>des Wappens erläutert anschließend die drei wahren Eigenschaften und auch das gelogene Bild. </a:t>
            </a:r>
          </a:p>
          <a:p>
            <a:endParaRPr lang="de-DE" b="0" dirty="0"/>
          </a:p>
        </p:txBody>
      </p:sp>
      <p:sp>
        <p:nvSpPr>
          <p:cNvPr id="11" name="Textfeld 10"/>
          <p:cNvSpPr txBox="1"/>
          <p:nvPr/>
        </p:nvSpPr>
        <p:spPr>
          <a:xfrm>
            <a:off x="307880" y="4501714"/>
            <a:ext cx="1228157" cy="369332"/>
          </a:xfrm>
          <a:prstGeom prst="rect">
            <a:avLst/>
          </a:prstGeom>
          <a:noFill/>
        </p:spPr>
        <p:txBody>
          <a:bodyPr wrap="none" rtlCol="0">
            <a:spAutoFit/>
          </a:bodyPr>
          <a:lstStyle/>
          <a:p>
            <a:r>
              <a:rPr lang="de-DE" b="1" dirty="0" smtClean="0">
                <a:solidFill>
                  <a:prstClr val="black"/>
                </a:solidFill>
              </a:rPr>
              <a:t>Varianten: </a:t>
            </a:r>
            <a:endParaRPr lang="de-DE" b="1" dirty="0">
              <a:solidFill>
                <a:prstClr val="black"/>
              </a:solidFill>
            </a:endParaRPr>
          </a:p>
        </p:txBody>
      </p:sp>
    </p:spTree>
    <p:extLst>
      <p:ext uri="{BB962C8B-B14F-4D97-AF65-F5344CB8AC3E}">
        <p14:creationId xmlns:p14="http://schemas.microsoft.com/office/powerpoint/2010/main" val="34182060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3"/>
          <p:cNvSpPr>
            <a:spLocks noGrp="1"/>
          </p:cNvSpPr>
          <p:nvPr>
            <p:ph sz="quarter" idx="15"/>
          </p:nvPr>
        </p:nvSpPr>
        <p:spPr>
          <a:xfrm>
            <a:off x="2973917" y="2060849"/>
            <a:ext cx="6490719" cy="2218321"/>
          </a:xfrm>
        </p:spPr>
        <p:txBody>
          <a:bodyPr/>
          <a:lstStyle/>
          <a:p>
            <a:pPr marL="0" indent="0" algn="just">
              <a:buNone/>
            </a:pPr>
            <a:r>
              <a:rPr lang="de-DE" sz="1600" dirty="0" smtClean="0"/>
              <a:t>Die Paare stellen sich einander gegenüber, legen ihre Handinnenflächen zusammen und schließen die Augen. So bleiben sie eine Weile stehen und spüren die Wärme ihrer Hände. Auf Zeichen der Lehrkraft hin, die jetzt zum Beispiel mit einem Glöckchen läutet, dreht sich jedes Kind einmal um seine Achse und versucht, immer noch mit geschlossenen Augen, die Hände des Partners/der Partnerin wiederzufinden.</a:t>
            </a:r>
            <a:endParaRPr lang="de-DE" sz="1600" dirty="0"/>
          </a:p>
        </p:txBody>
      </p:sp>
      <p:sp>
        <p:nvSpPr>
          <p:cNvPr id="5" name="Inhaltsplatzhalter 4"/>
          <p:cNvSpPr>
            <a:spLocks noGrp="1"/>
          </p:cNvSpPr>
          <p:nvPr>
            <p:ph sz="quarter" idx="14"/>
          </p:nvPr>
        </p:nvSpPr>
        <p:spPr>
          <a:xfrm>
            <a:off x="259452" y="412565"/>
            <a:ext cx="6715793" cy="719137"/>
          </a:xfrm>
        </p:spPr>
        <p:txBody>
          <a:bodyPr/>
          <a:lstStyle/>
          <a:p>
            <a:r>
              <a:rPr lang="de-DE" sz="3200" dirty="0"/>
              <a:t>6</a:t>
            </a:r>
            <a:r>
              <a:rPr lang="de-DE" sz="3200" dirty="0" smtClean="0"/>
              <a:t>) Partnerhände</a:t>
            </a:r>
            <a:endParaRPr lang="de-DE" sz="3200" dirty="0"/>
          </a:p>
        </p:txBody>
      </p:sp>
      <p:sp>
        <p:nvSpPr>
          <p:cNvPr id="8" name="Textfeld 7"/>
          <p:cNvSpPr txBox="1"/>
          <p:nvPr/>
        </p:nvSpPr>
        <p:spPr>
          <a:xfrm>
            <a:off x="353741" y="6034909"/>
            <a:ext cx="9312062" cy="307777"/>
          </a:xfrm>
          <a:prstGeom prst="rect">
            <a:avLst/>
          </a:prstGeom>
          <a:noFill/>
        </p:spPr>
        <p:txBody>
          <a:bodyPr wrap="square" rtlCol="0">
            <a:spAutoFit/>
          </a:bodyPr>
          <a:lstStyle/>
          <a:p>
            <a:r>
              <a:rPr lang="de-DE" sz="1400" dirty="0">
                <a:solidFill>
                  <a:prstClr val="black"/>
                </a:solidFill>
              </a:rPr>
              <a:t>Quelle: </a:t>
            </a:r>
            <a:r>
              <a:rPr lang="de-DE" sz="1400" dirty="0" smtClean="0">
                <a:solidFill>
                  <a:prstClr val="black"/>
                </a:solidFill>
              </a:rPr>
              <a:t>Bartl, A. (2003). Kleine Stille zwischendurch. Entspannungsspiele für die Grundschule. Berlin: Cornelsen</a:t>
            </a:r>
            <a:r>
              <a:rPr lang="de-DE" sz="1400" dirty="0">
                <a:solidFill>
                  <a:prstClr val="black"/>
                </a:solidFill>
              </a:rPr>
              <a:t>.</a:t>
            </a:r>
          </a:p>
        </p:txBody>
      </p:sp>
    </p:spTree>
    <p:extLst>
      <p:ext uri="{BB962C8B-B14F-4D97-AF65-F5344CB8AC3E}">
        <p14:creationId xmlns:p14="http://schemas.microsoft.com/office/powerpoint/2010/main" val="10717020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sz="quarter" idx="13"/>
          </p:nvPr>
        </p:nvSpPr>
        <p:spPr>
          <a:xfrm>
            <a:off x="259452" y="2060849"/>
            <a:ext cx="2602503" cy="2088232"/>
          </a:xfrm>
        </p:spPr>
        <p:txBody>
          <a:bodyPr>
            <a:normAutofit/>
          </a:bodyPr>
          <a:lstStyle/>
          <a:p>
            <a:pPr>
              <a:buFont typeface="Wingdings" charset="2"/>
              <a:buChar char="v"/>
            </a:pPr>
            <a:r>
              <a:rPr lang="de-DE" sz="2100" dirty="0" smtClean="0"/>
              <a:t>Stift </a:t>
            </a:r>
            <a:endParaRPr lang="de-DE" sz="2100" dirty="0"/>
          </a:p>
        </p:txBody>
      </p:sp>
      <p:sp>
        <p:nvSpPr>
          <p:cNvPr id="4" name="Inhaltsplatzhalter 3"/>
          <p:cNvSpPr>
            <a:spLocks noGrp="1"/>
          </p:cNvSpPr>
          <p:nvPr>
            <p:ph sz="quarter" idx="15"/>
          </p:nvPr>
        </p:nvSpPr>
        <p:spPr>
          <a:xfrm>
            <a:off x="2973917" y="2080956"/>
            <a:ext cx="6490719" cy="2218321"/>
          </a:xfrm>
        </p:spPr>
        <p:txBody>
          <a:bodyPr/>
          <a:lstStyle/>
          <a:p>
            <a:pPr marL="0" indent="0" algn="just">
              <a:buNone/>
            </a:pPr>
            <a:r>
              <a:rPr lang="de-DE" sz="1600" dirty="0" smtClean="0"/>
              <a:t>Ein Kind schließt die Augen und das andere Kind malt ihm mit Füller ein winziges Pünktchen auf den Arm, auf den Handrücken oder auf einen Finger. Dann soll der/die </a:t>
            </a:r>
            <a:r>
              <a:rPr lang="de-DE" sz="1600" dirty="0" err="1" smtClean="0"/>
              <a:t>Bepunktete</a:t>
            </a:r>
            <a:r>
              <a:rPr lang="de-DE" sz="1600" dirty="0" smtClean="0"/>
              <a:t> </a:t>
            </a:r>
            <a:r>
              <a:rPr lang="mr-IN" sz="1600" dirty="0" smtClean="0"/>
              <a:t>–</a:t>
            </a:r>
            <a:r>
              <a:rPr lang="de-DE" sz="1600" dirty="0" smtClean="0"/>
              <a:t> immer noch mit geschlossenen Augen </a:t>
            </a:r>
            <a:r>
              <a:rPr lang="mr-IN" sz="1600" dirty="0" smtClean="0"/>
              <a:t>–</a:t>
            </a:r>
            <a:r>
              <a:rPr lang="de-DE" sz="1600" dirty="0" smtClean="0"/>
              <a:t> mit dem Zeigefinger diesen Punkt berühren. Dies ist wesentlich schwieriger als es klingt. </a:t>
            </a:r>
            <a:endParaRPr lang="de-DE" sz="1600" dirty="0"/>
          </a:p>
        </p:txBody>
      </p:sp>
      <p:sp>
        <p:nvSpPr>
          <p:cNvPr id="5" name="Inhaltsplatzhalter 4"/>
          <p:cNvSpPr>
            <a:spLocks noGrp="1"/>
          </p:cNvSpPr>
          <p:nvPr>
            <p:ph sz="quarter" idx="14"/>
          </p:nvPr>
        </p:nvSpPr>
        <p:spPr>
          <a:xfrm>
            <a:off x="259449" y="412565"/>
            <a:ext cx="7458086" cy="719137"/>
          </a:xfrm>
        </p:spPr>
        <p:txBody>
          <a:bodyPr/>
          <a:lstStyle/>
          <a:p>
            <a:r>
              <a:rPr lang="de-DE" sz="3200" dirty="0"/>
              <a:t>7</a:t>
            </a:r>
            <a:r>
              <a:rPr lang="de-DE" sz="3200" dirty="0" smtClean="0"/>
              <a:t>) Pünktchen</a:t>
            </a:r>
            <a:endParaRPr lang="de-DE" sz="3200" dirty="0"/>
          </a:p>
        </p:txBody>
      </p:sp>
      <p:sp>
        <p:nvSpPr>
          <p:cNvPr id="8" name="Textfeld 7"/>
          <p:cNvSpPr txBox="1"/>
          <p:nvPr/>
        </p:nvSpPr>
        <p:spPr>
          <a:xfrm>
            <a:off x="307880" y="6034909"/>
            <a:ext cx="9312062" cy="307777"/>
          </a:xfrm>
          <a:prstGeom prst="rect">
            <a:avLst/>
          </a:prstGeom>
          <a:noFill/>
        </p:spPr>
        <p:txBody>
          <a:bodyPr wrap="square" rtlCol="0">
            <a:spAutoFit/>
          </a:bodyPr>
          <a:lstStyle/>
          <a:p>
            <a:r>
              <a:rPr lang="de-DE" sz="1400" dirty="0">
                <a:solidFill>
                  <a:prstClr val="black"/>
                </a:solidFill>
              </a:rPr>
              <a:t>Quelle: </a:t>
            </a:r>
            <a:r>
              <a:rPr lang="de-DE" sz="1400" dirty="0" smtClean="0">
                <a:solidFill>
                  <a:prstClr val="black"/>
                </a:solidFill>
              </a:rPr>
              <a:t>Bartl, A. (2003). Kleine Stille zwischendurch. Entspannungsspiele für die Grundschule. Berlin: Cornelsen.</a:t>
            </a:r>
            <a:endParaRPr lang="de-DE" sz="1400" dirty="0">
              <a:solidFill>
                <a:prstClr val="black"/>
              </a:solidFill>
            </a:endParaRPr>
          </a:p>
        </p:txBody>
      </p:sp>
      <p:sp>
        <p:nvSpPr>
          <p:cNvPr id="10" name="Inhaltsplatzhalter 9"/>
          <p:cNvSpPr>
            <a:spLocks noGrp="1"/>
          </p:cNvSpPr>
          <p:nvPr>
            <p:ph sz="quarter" idx="16"/>
          </p:nvPr>
        </p:nvSpPr>
        <p:spPr>
          <a:xfrm>
            <a:off x="307882" y="4877658"/>
            <a:ext cx="9156754" cy="1006853"/>
          </a:xfrm>
        </p:spPr>
        <p:txBody>
          <a:bodyPr/>
          <a:lstStyle/>
          <a:p>
            <a:r>
              <a:rPr lang="de-DE" b="0" dirty="0" smtClean="0"/>
              <a:t>Es dürfen auch nette Smileys auf den Arm gemalt werden.</a:t>
            </a:r>
            <a:endParaRPr lang="de-DE" b="0" dirty="0"/>
          </a:p>
        </p:txBody>
      </p:sp>
      <p:sp>
        <p:nvSpPr>
          <p:cNvPr id="11" name="Textfeld 10"/>
          <p:cNvSpPr txBox="1"/>
          <p:nvPr/>
        </p:nvSpPr>
        <p:spPr>
          <a:xfrm>
            <a:off x="307880" y="4501714"/>
            <a:ext cx="1228157" cy="369332"/>
          </a:xfrm>
          <a:prstGeom prst="rect">
            <a:avLst/>
          </a:prstGeom>
          <a:noFill/>
        </p:spPr>
        <p:txBody>
          <a:bodyPr wrap="none" rtlCol="0">
            <a:spAutoFit/>
          </a:bodyPr>
          <a:lstStyle/>
          <a:p>
            <a:r>
              <a:rPr lang="de-DE" b="1" dirty="0" smtClean="0">
                <a:solidFill>
                  <a:prstClr val="black"/>
                </a:solidFill>
              </a:rPr>
              <a:t>Varianten: </a:t>
            </a:r>
            <a:endParaRPr lang="de-DE" b="1" dirty="0">
              <a:solidFill>
                <a:prstClr val="black"/>
              </a:solidFill>
            </a:endParaRPr>
          </a:p>
        </p:txBody>
      </p:sp>
    </p:spTree>
    <p:extLst>
      <p:ext uri="{BB962C8B-B14F-4D97-AF65-F5344CB8AC3E}">
        <p14:creationId xmlns:p14="http://schemas.microsoft.com/office/powerpoint/2010/main" val="6116118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3"/>
          <p:cNvSpPr>
            <a:spLocks noGrp="1"/>
          </p:cNvSpPr>
          <p:nvPr>
            <p:ph sz="quarter" idx="15"/>
          </p:nvPr>
        </p:nvSpPr>
        <p:spPr>
          <a:xfrm>
            <a:off x="2973917" y="2046451"/>
            <a:ext cx="6490719" cy="2218321"/>
          </a:xfrm>
        </p:spPr>
        <p:txBody>
          <a:bodyPr/>
          <a:lstStyle/>
          <a:p>
            <a:pPr marL="0" indent="0" algn="just">
              <a:buNone/>
            </a:pPr>
            <a:r>
              <a:rPr lang="de-DE" sz="1600" dirty="0" smtClean="0"/>
              <a:t>Ein Kind steht vorne und das andere Kind dicht hinter ihm. Sobald die Lehrkraft in die Hände klatscht, marschieren die Kinder los, wobei der „Anhang“ genau das gleiche tut wie das vordere Kind. Streckt er/sie vielleicht seinen/ihren Arm nach rechts oder legt den Kopf zur Seite, macht der Hintermann die gleiche Bewegung. Auf diese Weise marschieren die Paare unterschiedlich schnell durch den Raum oder über den Schulhof. Klatscht die Lehrkraft wieder in die Hände, machen alle Kinder kehrt und der Anhang wird zum Anführer/zur Anführerin.</a:t>
            </a:r>
            <a:endParaRPr lang="de-DE" sz="1600" dirty="0"/>
          </a:p>
        </p:txBody>
      </p:sp>
      <p:sp>
        <p:nvSpPr>
          <p:cNvPr id="5" name="Inhaltsplatzhalter 4"/>
          <p:cNvSpPr>
            <a:spLocks noGrp="1"/>
          </p:cNvSpPr>
          <p:nvPr>
            <p:ph sz="quarter" idx="14"/>
          </p:nvPr>
        </p:nvSpPr>
        <p:spPr>
          <a:xfrm>
            <a:off x="259452" y="412565"/>
            <a:ext cx="7254156" cy="719137"/>
          </a:xfrm>
        </p:spPr>
        <p:txBody>
          <a:bodyPr/>
          <a:lstStyle/>
          <a:p>
            <a:r>
              <a:rPr lang="de-DE" sz="3200" dirty="0"/>
              <a:t>8</a:t>
            </a:r>
            <a:r>
              <a:rPr lang="de-DE" sz="3200" dirty="0" smtClean="0"/>
              <a:t>) Spaziergang mit Anhang</a:t>
            </a:r>
            <a:endParaRPr lang="de-DE" sz="3200" dirty="0"/>
          </a:p>
        </p:txBody>
      </p:sp>
      <p:sp>
        <p:nvSpPr>
          <p:cNvPr id="8" name="Textfeld 7"/>
          <p:cNvSpPr txBox="1"/>
          <p:nvPr/>
        </p:nvSpPr>
        <p:spPr>
          <a:xfrm>
            <a:off x="259452" y="6073106"/>
            <a:ext cx="9312062" cy="307777"/>
          </a:xfrm>
          <a:prstGeom prst="rect">
            <a:avLst/>
          </a:prstGeom>
          <a:noFill/>
        </p:spPr>
        <p:txBody>
          <a:bodyPr wrap="square" rtlCol="0">
            <a:spAutoFit/>
          </a:bodyPr>
          <a:lstStyle/>
          <a:p>
            <a:r>
              <a:rPr lang="de-DE" sz="1400" dirty="0">
                <a:solidFill>
                  <a:prstClr val="black"/>
                </a:solidFill>
              </a:rPr>
              <a:t>Quelle: </a:t>
            </a:r>
            <a:r>
              <a:rPr lang="de-DE" sz="1400" dirty="0" smtClean="0">
                <a:solidFill>
                  <a:prstClr val="black"/>
                </a:solidFill>
              </a:rPr>
              <a:t>Bartl, A. (2003). Kleine Stille zwischendurch. Entspannungsspiele für die Grundschule. Berlin: Cornelsen.</a:t>
            </a:r>
            <a:endParaRPr lang="de-DE" sz="1400" dirty="0">
              <a:solidFill>
                <a:prstClr val="black"/>
              </a:solidFill>
            </a:endParaRPr>
          </a:p>
        </p:txBody>
      </p:sp>
    </p:spTree>
    <p:extLst>
      <p:ext uri="{BB962C8B-B14F-4D97-AF65-F5344CB8AC3E}">
        <p14:creationId xmlns:p14="http://schemas.microsoft.com/office/powerpoint/2010/main" val="20726377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Design">
  <a:themeElements>
    <a:clrScheme name="Office-Design">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Design">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Design">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1586</Words>
  <Application>Microsoft Office PowerPoint</Application>
  <PresentationFormat>A4-Papier (210 x 297 mm)</PresentationFormat>
  <Paragraphs>79</Paragraphs>
  <Slides>13</Slides>
  <Notes>1</Notes>
  <HiddenSlides>0</HiddenSlides>
  <MMClips>0</MMClips>
  <ScaleCrop>false</ScaleCrop>
  <HeadingPairs>
    <vt:vector size="6" baseType="variant">
      <vt:variant>
        <vt:lpstr>Verwendete Schriftarten</vt:lpstr>
      </vt:variant>
      <vt:variant>
        <vt:i4>6</vt:i4>
      </vt:variant>
      <vt:variant>
        <vt:lpstr>Design</vt:lpstr>
      </vt:variant>
      <vt:variant>
        <vt:i4>2</vt:i4>
      </vt:variant>
      <vt:variant>
        <vt:lpstr>Folientitel</vt:lpstr>
      </vt:variant>
      <vt:variant>
        <vt:i4>13</vt:i4>
      </vt:variant>
    </vt:vector>
  </HeadingPairs>
  <TitlesOfParts>
    <vt:vector size="21" baseType="lpstr">
      <vt:lpstr>Arial</vt:lpstr>
      <vt:lpstr>Calibri</vt:lpstr>
      <vt:lpstr>Calibri (überschrift)</vt:lpstr>
      <vt:lpstr>Calibri Light</vt:lpstr>
      <vt:lpstr>Mangal</vt:lpstr>
      <vt:lpstr>Wingdings</vt:lpstr>
      <vt:lpstr>Office-Design</vt:lpstr>
      <vt:lpstr>Larissa</vt:lpstr>
      <vt:lpstr>Ideensammlung für Paare:  Schaffung einer positiven Atmosphäre und guten Gemeinschaft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Unterrichtsideen zur Schaffung einer positiven Atmosphäre / einer guten Gemeinschaft für Partner</dc:title>
  <dc:creator>Sophie Michalke</dc:creator>
  <cp:lastModifiedBy>Frau Sina Schürer</cp:lastModifiedBy>
  <cp:revision>33</cp:revision>
  <dcterms:created xsi:type="dcterms:W3CDTF">2017-06-12T16:07:29Z</dcterms:created>
  <dcterms:modified xsi:type="dcterms:W3CDTF">2017-06-26T09:43:31Z</dcterms:modified>
</cp:coreProperties>
</file>