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0"/>
    <p:restoredTop sz="94648"/>
  </p:normalViewPr>
  <p:slideViewPr>
    <p:cSldViewPr snapToGrid="0">
      <p:cViewPr>
        <p:scale>
          <a:sx n="11" d="100"/>
          <a:sy n="11" d="100"/>
        </p:scale>
        <p:origin x="2336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7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148C4609-D7B3-A540-81E9-A50D36107CBF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0E4C9E92-7EA3-7A49-B1AA-425290585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47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148C4609-D7B3-A540-81E9-A50D36107CBF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0E4C9E92-7EA3-7A49-B1AA-425290585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31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148C4609-D7B3-A540-81E9-A50D36107CBF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0E4C9E92-7EA3-7A49-B1AA-425290585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14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  <a:prstGeom prst="rect">
            <a:avLst/>
          </a:prstGeom>
        </p:spPr>
        <p:txBody>
          <a:bodyPr anchor="b"/>
          <a:lstStyle>
            <a:lvl1pPr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148C4609-D7B3-A540-81E9-A50D36107CBF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0E4C9E92-7EA3-7A49-B1AA-425290585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35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148C4609-D7B3-A540-81E9-A50D36107CBF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0E4C9E92-7EA3-7A49-B1AA-425290585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84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148C4609-D7B3-A540-81E9-A50D36107CBF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0E4C9E92-7EA3-7A49-B1AA-425290585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69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148C4609-D7B3-A540-81E9-A50D36107CBF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0E4C9E92-7EA3-7A49-B1AA-425290585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21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148C4609-D7B3-A540-81E9-A50D36107CBF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0E4C9E92-7EA3-7A49-B1AA-425290585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0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148C4609-D7B3-A540-81E9-A50D36107CBF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0E4C9E92-7EA3-7A49-B1AA-425290585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31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148C4609-D7B3-A540-81E9-A50D36107CBF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0E4C9E92-7EA3-7A49-B1AA-425290585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41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8C0169D-20FA-EA7E-08DD-34A24EBA18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555" y="-1"/>
            <a:ext cx="30269658" cy="462364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3884CAF-5C8E-23AD-F954-AF1AB3DA13D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55" y="38748494"/>
            <a:ext cx="30293760" cy="40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1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8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kat-DINA0-Zentrum-fuer-Lehrkraeftebildung" id="{77808CFC-2800-474F-8D1E-0249406EA3EB}" vid="{7AF50AC2-7E1B-9D4E-9156-CBE78984B2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Plakat-DINA0-Zentrum-fuer-Lehrkraeftebildung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Nina Harsch</dc:creator>
  <cp:lastModifiedBy>Dr. Nina Harsch</cp:lastModifiedBy>
  <cp:revision>1</cp:revision>
  <dcterms:created xsi:type="dcterms:W3CDTF">2026-04-07T06:56:50Z</dcterms:created>
  <dcterms:modified xsi:type="dcterms:W3CDTF">2026-04-07T06:57:11Z</dcterms:modified>
</cp:coreProperties>
</file>