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1"/>
    <p:sldMasterId id="2147483686" r:id="rId2"/>
  </p:sldMasterIdLst>
  <p:sldIdLst>
    <p:sldId id="272" r:id="rId3"/>
    <p:sldId id="273" r:id="rId4"/>
  </p:sldIdLst>
  <p:sldSz cx="5473700" cy="3924300"/>
  <p:notesSz cx="9144000" cy="6858000"/>
  <p:defaultTextStyle>
    <a:defPPr>
      <a:defRPr lang="en-US"/>
    </a:defPPr>
    <a:lvl1pPr marL="0" algn="l" defTabSz="58796" rtl="0" eaLnBrk="1" latinLnBrk="0" hangingPunct="1">
      <a:defRPr sz="231" kern="1200">
        <a:solidFill>
          <a:schemeClr val="tx1"/>
        </a:solidFill>
        <a:latin typeface="+mn-lt"/>
        <a:ea typeface="+mn-ea"/>
        <a:cs typeface="+mn-cs"/>
      </a:defRPr>
    </a:lvl1pPr>
    <a:lvl2pPr marL="58796" algn="l" defTabSz="58796" rtl="0" eaLnBrk="1" latinLnBrk="0" hangingPunct="1">
      <a:defRPr sz="231" kern="1200">
        <a:solidFill>
          <a:schemeClr val="tx1"/>
        </a:solidFill>
        <a:latin typeface="+mn-lt"/>
        <a:ea typeface="+mn-ea"/>
        <a:cs typeface="+mn-cs"/>
      </a:defRPr>
    </a:lvl2pPr>
    <a:lvl3pPr marL="117592" algn="l" defTabSz="58796" rtl="0" eaLnBrk="1" latinLnBrk="0" hangingPunct="1">
      <a:defRPr sz="231" kern="1200">
        <a:solidFill>
          <a:schemeClr val="tx1"/>
        </a:solidFill>
        <a:latin typeface="+mn-lt"/>
        <a:ea typeface="+mn-ea"/>
        <a:cs typeface="+mn-cs"/>
      </a:defRPr>
    </a:lvl3pPr>
    <a:lvl4pPr marL="176388" algn="l" defTabSz="58796" rtl="0" eaLnBrk="1" latinLnBrk="0" hangingPunct="1">
      <a:defRPr sz="231" kern="1200">
        <a:solidFill>
          <a:schemeClr val="tx1"/>
        </a:solidFill>
        <a:latin typeface="+mn-lt"/>
        <a:ea typeface="+mn-ea"/>
        <a:cs typeface="+mn-cs"/>
      </a:defRPr>
    </a:lvl4pPr>
    <a:lvl5pPr marL="235184" algn="l" defTabSz="58796" rtl="0" eaLnBrk="1" latinLnBrk="0" hangingPunct="1">
      <a:defRPr sz="231" kern="1200">
        <a:solidFill>
          <a:schemeClr val="tx1"/>
        </a:solidFill>
        <a:latin typeface="+mn-lt"/>
        <a:ea typeface="+mn-ea"/>
        <a:cs typeface="+mn-cs"/>
      </a:defRPr>
    </a:lvl5pPr>
    <a:lvl6pPr marL="293980" algn="l" defTabSz="58796" rtl="0" eaLnBrk="1" latinLnBrk="0" hangingPunct="1">
      <a:defRPr sz="231" kern="1200">
        <a:solidFill>
          <a:schemeClr val="tx1"/>
        </a:solidFill>
        <a:latin typeface="+mn-lt"/>
        <a:ea typeface="+mn-ea"/>
        <a:cs typeface="+mn-cs"/>
      </a:defRPr>
    </a:lvl6pPr>
    <a:lvl7pPr marL="352776" algn="l" defTabSz="58796" rtl="0" eaLnBrk="1" latinLnBrk="0" hangingPunct="1">
      <a:defRPr sz="231" kern="1200">
        <a:solidFill>
          <a:schemeClr val="tx1"/>
        </a:solidFill>
        <a:latin typeface="+mn-lt"/>
        <a:ea typeface="+mn-ea"/>
        <a:cs typeface="+mn-cs"/>
      </a:defRPr>
    </a:lvl7pPr>
    <a:lvl8pPr marL="411571" algn="l" defTabSz="58796" rtl="0" eaLnBrk="1" latinLnBrk="0" hangingPunct="1">
      <a:defRPr sz="231" kern="1200">
        <a:solidFill>
          <a:schemeClr val="tx1"/>
        </a:solidFill>
        <a:latin typeface="+mn-lt"/>
        <a:ea typeface="+mn-ea"/>
        <a:cs typeface="+mn-cs"/>
      </a:defRPr>
    </a:lvl8pPr>
    <a:lvl9pPr marL="470367" algn="l" defTabSz="58796" rtl="0" eaLnBrk="1" latinLnBrk="0" hangingPunct="1">
      <a:defRPr sz="23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78A"/>
    <a:srgbClr val="006F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6" autoAdjust="0"/>
    <p:restoredTop sz="94648"/>
  </p:normalViewPr>
  <p:slideViewPr>
    <p:cSldViewPr snapToGrid="0">
      <p:cViewPr varScale="1">
        <p:scale>
          <a:sx n="193" d="100"/>
          <a:sy n="193" d="100"/>
        </p:scale>
        <p:origin x="155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F18BEADF-758D-4B48-82FA-0E254F9A88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33356B2-555F-468B-A036-0314769BB65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BA6DBA77-F518-486A-8B4A-56845E526204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45AE8AA0-2C8F-46D2-9651-1A73814971EF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C9DD42A-ED7C-4518-83E0-42DD3B51820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831FE24C-148C-4A3E-930B-9C5B0ACFA141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FACHAUSWAHL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08ADB6C-0E80-4868-87E6-B823724FEEA5}"/>
              </a:ext>
            </a:extLst>
          </p:cNvPr>
          <p:cNvSpPr txBox="1"/>
          <p:nvPr userDrawn="1"/>
        </p:nvSpPr>
        <p:spPr>
          <a:xfrm>
            <a:off x="1799740" y="665191"/>
            <a:ext cx="3378087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Bitte wählen Sie die zu Ihrem Fach passende Rückseite aus und fügen Ihre Inhalte ein:</a:t>
            </a:r>
          </a:p>
          <a:p>
            <a:endParaRPr lang="de-DE" sz="1400" dirty="0"/>
          </a:p>
          <a:p>
            <a:r>
              <a:rPr lang="de-DE" sz="2400" i="1" dirty="0"/>
              <a:t>Rechtsklick auf die Folie</a:t>
            </a:r>
            <a:br>
              <a:rPr lang="de-DE" sz="2400" i="1" dirty="0"/>
            </a:br>
            <a:r>
              <a:rPr lang="de-DE" sz="2400" i="1" dirty="0">
                <a:sym typeface="Wingdings" panose="05000000000000000000" pitchFamily="2" charset="2"/>
              </a:rPr>
              <a:t> Layout</a:t>
            </a:r>
            <a:endParaRPr lang="de-DE" sz="2400" i="1" dirty="0"/>
          </a:p>
        </p:txBody>
      </p:sp>
    </p:spTree>
    <p:extLst>
      <p:ext uri="{BB962C8B-B14F-4D97-AF65-F5344CB8AC3E}">
        <p14:creationId xmlns:p14="http://schemas.microsoft.com/office/powerpoint/2010/main" val="29534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sundheitswiss./Pfle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262733" y="1673969"/>
            <a:ext cx="235773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GESUNDHEITSWISS.</a:t>
            </a:r>
            <a:br>
              <a:rPr lang="de-DE" dirty="0"/>
            </a:br>
            <a:r>
              <a:rPr lang="de-DE" dirty="0"/>
              <a:t>		/PFLEGE</a:t>
            </a:r>
          </a:p>
        </p:txBody>
      </p:sp>
    </p:spTree>
    <p:extLst>
      <p:ext uri="{BB962C8B-B14F-4D97-AF65-F5344CB8AC3E}">
        <p14:creationId xmlns:p14="http://schemas.microsoft.com/office/powerpoint/2010/main" val="1703893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lamische Relig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ISLAMISCHE</a:t>
            </a:r>
            <a:br>
              <a:rPr lang="de-DE" dirty="0"/>
            </a:br>
            <a:r>
              <a:rPr lang="de-DE" dirty="0"/>
              <a:t>	RELIGION</a:t>
            </a:r>
          </a:p>
        </p:txBody>
      </p:sp>
    </p:spTree>
    <p:extLst>
      <p:ext uri="{BB962C8B-B14F-4D97-AF65-F5344CB8AC3E}">
        <p14:creationId xmlns:p14="http://schemas.microsoft.com/office/powerpoint/2010/main" val="2882667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th. Relig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KATHOLISCHE</a:t>
            </a:r>
            <a:br>
              <a:rPr lang="de-DE" dirty="0"/>
            </a:br>
            <a:r>
              <a:rPr lang="de-DE" dirty="0"/>
              <a:t>	RELIGION</a:t>
            </a:r>
          </a:p>
        </p:txBody>
      </p:sp>
    </p:spTree>
    <p:extLst>
      <p:ext uri="{BB962C8B-B14F-4D97-AF65-F5344CB8AC3E}">
        <p14:creationId xmlns:p14="http://schemas.microsoft.com/office/powerpoint/2010/main" val="1871363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KUNST</a:t>
            </a:r>
          </a:p>
        </p:txBody>
      </p:sp>
    </p:spTree>
    <p:extLst>
      <p:ext uri="{BB962C8B-B14F-4D97-AF65-F5344CB8AC3E}">
        <p14:creationId xmlns:p14="http://schemas.microsoft.com/office/powerpoint/2010/main" val="1664997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thema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MATHEMATIK</a:t>
            </a:r>
          </a:p>
        </p:txBody>
      </p:sp>
    </p:spTree>
    <p:extLst>
      <p:ext uri="{BB962C8B-B14F-4D97-AF65-F5344CB8AC3E}">
        <p14:creationId xmlns:p14="http://schemas.microsoft.com/office/powerpoint/2010/main" val="1769809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iederländi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NIEDERLÄNDISCH</a:t>
            </a:r>
          </a:p>
        </p:txBody>
      </p:sp>
    </p:spTree>
    <p:extLst>
      <p:ext uri="{BB962C8B-B14F-4D97-AF65-F5344CB8AC3E}">
        <p14:creationId xmlns:p14="http://schemas.microsoft.com/office/powerpoint/2010/main" val="2474901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ädagog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PÄDAGOGIK</a:t>
            </a:r>
          </a:p>
        </p:txBody>
      </p:sp>
    </p:spTree>
    <p:extLst>
      <p:ext uri="{BB962C8B-B14F-4D97-AF65-F5344CB8AC3E}">
        <p14:creationId xmlns:p14="http://schemas.microsoft.com/office/powerpoint/2010/main" val="1448033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iloso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PHILOSOPHIE</a:t>
            </a:r>
          </a:p>
        </p:txBody>
      </p:sp>
    </p:spTree>
    <p:extLst>
      <p:ext uri="{BB962C8B-B14F-4D97-AF65-F5344CB8AC3E}">
        <p14:creationId xmlns:p14="http://schemas.microsoft.com/office/powerpoint/2010/main" val="2794711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li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POLITIK</a:t>
            </a:r>
          </a:p>
        </p:txBody>
      </p:sp>
    </p:spTree>
    <p:extLst>
      <p:ext uri="{BB962C8B-B14F-4D97-AF65-F5344CB8AC3E}">
        <p14:creationId xmlns:p14="http://schemas.microsoft.com/office/powerpoint/2010/main" val="38390330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zialwiss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SOZIALWISS.</a:t>
            </a:r>
          </a:p>
        </p:txBody>
      </p:sp>
    </p:spTree>
    <p:extLst>
      <p:ext uri="{BB962C8B-B14F-4D97-AF65-F5344CB8AC3E}">
        <p14:creationId xmlns:p14="http://schemas.microsoft.com/office/powerpoint/2010/main" val="200944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rufspädagog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BERUFS-</a:t>
            </a:r>
            <a:br>
              <a:rPr lang="de-DE" dirty="0"/>
            </a:br>
            <a:r>
              <a:rPr lang="de-DE" dirty="0"/>
              <a:t>	PÄDAGOGIK</a:t>
            </a:r>
          </a:p>
        </p:txBody>
      </p:sp>
    </p:spTree>
    <p:extLst>
      <p:ext uri="{BB962C8B-B14F-4D97-AF65-F5344CB8AC3E}">
        <p14:creationId xmlns:p14="http://schemas.microsoft.com/office/powerpoint/2010/main" val="24958183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ani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SPANISCH</a:t>
            </a:r>
          </a:p>
        </p:txBody>
      </p:sp>
    </p:spTree>
    <p:extLst>
      <p:ext uri="{BB962C8B-B14F-4D97-AF65-F5344CB8AC3E}">
        <p14:creationId xmlns:p14="http://schemas.microsoft.com/office/powerpoint/2010/main" val="2124654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SPORT</a:t>
            </a:r>
          </a:p>
        </p:txBody>
      </p:sp>
    </p:spTree>
    <p:extLst>
      <p:ext uri="{BB962C8B-B14F-4D97-AF65-F5344CB8AC3E}">
        <p14:creationId xmlns:p14="http://schemas.microsoft.com/office/powerpoint/2010/main" val="3548738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bg>
      <p:bgPr>
        <a:solidFill>
          <a:srgbClr val="0057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90CD1B08-ADA0-4BBF-9FF6-C5A0DD66FA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615" t="-2741" r="8804" b="19137"/>
          <a:stretch/>
        </p:blipFill>
        <p:spPr>
          <a:xfrm>
            <a:off x="2648359" y="325079"/>
            <a:ext cx="2825341" cy="3599221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208ADB6C-0E80-4868-87E6-B823724FEEA5}"/>
              </a:ext>
            </a:extLst>
          </p:cNvPr>
          <p:cNvSpPr txBox="1"/>
          <p:nvPr userDrawn="1"/>
        </p:nvSpPr>
        <p:spPr>
          <a:xfrm>
            <a:off x="56535" y="94021"/>
            <a:ext cx="536062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800" dirty="0">
                <a:solidFill>
                  <a:schemeClr val="bg1"/>
                </a:solidFill>
              </a:rPr>
              <a:t>Bitte wählen Sie das gewünschte</a:t>
            </a:r>
            <a:br>
              <a:rPr lang="de-DE" sz="2800" dirty="0">
                <a:solidFill>
                  <a:schemeClr val="bg1"/>
                </a:solidFill>
              </a:rPr>
            </a:br>
            <a:r>
              <a:rPr lang="de-DE" sz="2800" dirty="0">
                <a:solidFill>
                  <a:schemeClr val="bg1"/>
                </a:solidFill>
              </a:rPr>
              <a:t>Layout für die Vorderseite aus:</a:t>
            </a:r>
          </a:p>
          <a:p>
            <a:pPr algn="l"/>
            <a:endParaRPr lang="de-DE" sz="1600" i="1" dirty="0">
              <a:solidFill>
                <a:schemeClr val="bg1"/>
              </a:solidFill>
            </a:endParaRPr>
          </a:p>
          <a:p>
            <a:pPr algn="l"/>
            <a:r>
              <a:rPr lang="de-DE" sz="2800" i="1" dirty="0">
                <a:solidFill>
                  <a:schemeClr val="bg1"/>
                </a:solidFill>
              </a:rPr>
              <a:t>Rechtsklick auf die Folie</a:t>
            </a:r>
          </a:p>
          <a:p>
            <a:pPr algn="l"/>
            <a:r>
              <a:rPr lang="de-DE" sz="2800" i="1" dirty="0">
                <a:solidFill>
                  <a:schemeClr val="bg1"/>
                </a:solidFill>
                <a:sym typeface="Wingdings" panose="05000000000000000000" pitchFamily="2" charset="2"/>
              </a:rPr>
              <a:t> Layout</a:t>
            </a:r>
            <a:endParaRPr lang="de-DE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7911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orderseite-Versio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EE469E8-7262-493E-93B9-0F8CE53F3C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5594189" cy="45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8852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orderseite-Vers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EE15F5A5-A5BB-47AE-8CB7-3E145D98D7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5594189" cy="45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2454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orderseite-Version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0B608314-1624-4F5C-8DDC-C1632833F1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5594189" cy="45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3924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Vorderseite-Version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37149E0A-6780-4D47-B5FC-796D182FF6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5595503" cy="4555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1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em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CHEMIE</a:t>
            </a:r>
          </a:p>
        </p:txBody>
      </p:sp>
    </p:spTree>
    <p:extLst>
      <p:ext uri="{BB962C8B-B14F-4D97-AF65-F5344CB8AC3E}">
        <p14:creationId xmlns:p14="http://schemas.microsoft.com/office/powerpoint/2010/main" val="180466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t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DEUTSCH</a:t>
            </a:r>
          </a:p>
        </p:txBody>
      </p:sp>
    </p:spTree>
    <p:extLst>
      <p:ext uri="{BB962C8B-B14F-4D97-AF65-F5344CB8AC3E}">
        <p14:creationId xmlns:p14="http://schemas.microsoft.com/office/powerpoint/2010/main" val="284670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gli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ENGLISCH</a:t>
            </a:r>
          </a:p>
        </p:txBody>
      </p:sp>
    </p:spTree>
    <p:extLst>
      <p:ext uri="{BB962C8B-B14F-4D97-AF65-F5344CB8AC3E}">
        <p14:creationId xmlns:p14="http://schemas.microsoft.com/office/powerpoint/2010/main" val="411554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v. Relig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marL="0" marR="0" lvl="0" indent="0" algn="l" defTabSz="277621" rtl="0" eaLnBrk="1" fontAlgn="auto" latinLnBrk="0" hangingPunct="1">
              <a:lnSpc>
                <a:spcPct val="90000"/>
              </a:lnSpc>
              <a:spcBef>
                <a:spcPts val="304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2000" dirty="0">
                <a:latin typeface="Meta" panose="020B0502030000020004" pitchFamily="34" charset="0"/>
              </a:rPr>
              <a:t>EVANGELISCHE</a:t>
            </a:r>
            <a:br>
              <a:rPr lang="de-DE" sz="2000" dirty="0">
                <a:latin typeface="Meta" panose="020B0502030000020004" pitchFamily="34" charset="0"/>
              </a:rPr>
            </a:br>
            <a:r>
              <a:rPr lang="de-DE" sz="2000" dirty="0">
                <a:latin typeface="Meta" panose="020B0502030000020004" pitchFamily="34" charset="0"/>
              </a:rPr>
              <a:t>	RELIGION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775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nzösi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FRANZÖSISCH</a:t>
            </a:r>
          </a:p>
        </p:txBody>
      </p:sp>
    </p:spTree>
    <p:extLst>
      <p:ext uri="{BB962C8B-B14F-4D97-AF65-F5344CB8AC3E}">
        <p14:creationId xmlns:p14="http://schemas.microsoft.com/office/powerpoint/2010/main" val="2145439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GEOGRAPHIE</a:t>
            </a:r>
          </a:p>
        </p:txBody>
      </p:sp>
    </p:spTree>
    <p:extLst>
      <p:ext uri="{BB962C8B-B14F-4D97-AF65-F5344CB8AC3E}">
        <p14:creationId xmlns:p14="http://schemas.microsoft.com/office/powerpoint/2010/main" val="356754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schich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6C05775-1E05-409E-8149-6115EEA70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690" y="-302412"/>
            <a:ext cx="1819140" cy="211150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2650656-0E0D-4670-9EC5-031A15D6AB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05713" y="2184220"/>
            <a:ext cx="1036811" cy="98497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8DAC786D-A8C6-4F27-BBE7-D94D8D5C86C9}"/>
              </a:ext>
            </a:extLst>
          </p:cNvPr>
          <p:cNvSpPr txBox="1"/>
          <p:nvPr userDrawn="1"/>
        </p:nvSpPr>
        <p:spPr>
          <a:xfrm rot="19140000">
            <a:off x="278949" y="653369"/>
            <a:ext cx="130377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dirty="0">
                <a:solidFill>
                  <a:srgbClr val="006F89"/>
                </a:solidFill>
                <a:latin typeface="Meta"/>
                <a:cs typeface="Meta"/>
              </a:rPr>
              <a:t>FÄCHER</a:t>
            </a:r>
            <a:r>
              <a:rPr sz="1400" kern="0" spc="-50" dirty="0">
                <a:solidFill>
                  <a:srgbClr val="006F89"/>
                </a:solidFill>
                <a:latin typeface="Meta"/>
                <a:cs typeface="Meta"/>
              </a:rPr>
              <a:t> 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ST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ÄRKEN</a:t>
            </a:r>
            <a:endParaRPr sz="2100" kern="0" baseline="3968" dirty="0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CA30E7CB-5DDE-4AB7-8E9F-1499DAE6FEBD}"/>
              </a:ext>
            </a:extLst>
          </p:cNvPr>
          <p:cNvSpPr txBox="1"/>
          <p:nvPr userDrawn="1"/>
        </p:nvSpPr>
        <p:spPr>
          <a:xfrm rot="19140000">
            <a:off x="325381" y="956368"/>
            <a:ext cx="98643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ts val="1400"/>
              </a:lnSpc>
            </a:pPr>
            <a:r>
              <a:rPr sz="1400" kern="0" spc="-10" dirty="0">
                <a:solidFill>
                  <a:srgbClr val="006F89"/>
                </a:solidFill>
                <a:latin typeface="Meta"/>
                <a:cs typeface="Meta"/>
              </a:rPr>
              <a:t>DEMOKR</a:t>
            </a:r>
            <a:r>
              <a:rPr sz="2100" kern="0" spc="-15" baseline="1984" dirty="0">
                <a:solidFill>
                  <a:srgbClr val="006F89"/>
                </a:solidFill>
                <a:latin typeface="Meta"/>
                <a:cs typeface="Meta"/>
              </a:rPr>
              <a:t>A</a:t>
            </a:r>
            <a:r>
              <a:rPr sz="2100" kern="0" spc="-15" baseline="3968" dirty="0">
                <a:solidFill>
                  <a:srgbClr val="006F89"/>
                </a:solidFill>
                <a:latin typeface="Meta"/>
                <a:cs typeface="Meta"/>
              </a:rPr>
              <a:t>TIE</a:t>
            </a:r>
            <a:endParaRPr sz="2100" kern="0" baseline="3968">
              <a:solidFill>
                <a:sysClr val="windowText" lastClr="000000"/>
              </a:solidFill>
              <a:latin typeface="Meta"/>
              <a:cs typeface="Meta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519ACAE-1C2C-4B70-AB4A-67C1A5FAB66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70050" y="285750"/>
            <a:ext cx="3507778" cy="3331128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AC2C503-CA12-4A3A-A7BA-7DC4CEFB4399}"/>
              </a:ext>
            </a:extLst>
          </p:cNvPr>
          <p:cNvSpPr txBox="1"/>
          <p:nvPr userDrawn="1"/>
        </p:nvSpPr>
        <p:spPr>
          <a:xfrm rot="19124650">
            <a:off x="-44318" y="1581363"/>
            <a:ext cx="2080510" cy="460928"/>
          </a:xfrm>
          <a:prstGeom prst="rect">
            <a:avLst/>
          </a:prstGeom>
        </p:spPr>
        <p:txBody>
          <a:bodyPr/>
          <a:lstStyle>
            <a:lvl1pPr lvl="0" indent="0" defTabSz="277621">
              <a:lnSpc>
                <a:spcPct val="90000"/>
              </a:lnSpc>
              <a:spcBef>
                <a:spcPts val="304"/>
              </a:spcBef>
              <a:buFont typeface="Arial" panose="020B0604020202020204" pitchFamily="34" charset="0"/>
              <a:buNone/>
              <a:defRPr sz="2000">
                <a:solidFill>
                  <a:srgbClr val="006F89"/>
                </a:solidFill>
                <a:latin typeface="Meta" panose="020B0502030000020004" pitchFamily="34" charset="0"/>
              </a:defRPr>
            </a:lvl1pPr>
            <a:lvl2pPr marL="208215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9"/>
            </a:lvl2pPr>
            <a:lvl3pPr marL="34702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7"/>
            </a:lvl3pPr>
            <a:lvl4pPr marL="48583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4pPr>
            <a:lvl5pPr marL="624646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5pPr>
            <a:lvl6pPr marL="76345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6pPr>
            <a:lvl7pPr marL="90226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7pPr>
            <a:lvl8pPr marL="104107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8pPr>
            <a:lvl9pPr marL="1179887" indent="-69405" defTabSz="27762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7"/>
            </a:lvl9pPr>
          </a:lstStyle>
          <a:p>
            <a:pPr lvl="0"/>
            <a:r>
              <a:rPr lang="de-DE" dirty="0"/>
              <a:t>GESCHICHTE</a:t>
            </a:r>
          </a:p>
        </p:txBody>
      </p:sp>
    </p:spTree>
    <p:extLst>
      <p:ext uri="{BB962C8B-B14F-4D97-AF65-F5344CB8AC3E}">
        <p14:creationId xmlns:p14="http://schemas.microsoft.com/office/powerpoint/2010/main" val="3398200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105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00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  <p:sldLayoutId id="2147483735" r:id="rId20"/>
    <p:sldLayoutId id="2147483736" r:id="rId21"/>
  </p:sldLayoutIdLst>
  <p:txStyles>
    <p:titleStyle>
      <a:lvl1pPr algn="l" defTabSz="277621" rtl="0" eaLnBrk="1" latinLnBrk="0" hangingPunct="1">
        <a:lnSpc>
          <a:spcPct val="90000"/>
        </a:lnSpc>
        <a:spcBef>
          <a:spcPct val="0"/>
        </a:spcBef>
        <a:buNone/>
        <a:defRPr sz="13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9405" indent="-69405" algn="l" defTabSz="277621" rtl="0" eaLnBrk="1" latinLnBrk="0" hangingPunct="1">
        <a:lnSpc>
          <a:spcPct val="90000"/>
        </a:lnSpc>
        <a:spcBef>
          <a:spcPts val="304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1pPr>
      <a:lvl2pPr marL="208215" indent="-69405" algn="l" defTabSz="277621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729" kern="1200">
          <a:solidFill>
            <a:schemeClr val="tx1"/>
          </a:solidFill>
          <a:latin typeface="+mn-lt"/>
          <a:ea typeface="+mn-ea"/>
          <a:cs typeface="+mn-cs"/>
        </a:defRPr>
      </a:lvl2pPr>
      <a:lvl3pPr marL="347026" indent="-69405" algn="l" defTabSz="277621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607" kern="1200">
          <a:solidFill>
            <a:schemeClr val="tx1"/>
          </a:solidFill>
          <a:latin typeface="+mn-lt"/>
          <a:ea typeface="+mn-ea"/>
          <a:cs typeface="+mn-cs"/>
        </a:defRPr>
      </a:lvl3pPr>
      <a:lvl4pPr marL="485836" indent="-69405" algn="l" defTabSz="277621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7" kern="1200">
          <a:solidFill>
            <a:schemeClr val="tx1"/>
          </a:solidFill>
          <a:latin typeface="+mn-lt"/>
          <a:ea typeface="+mn-ea"/>
          <a:cs typeface="+mn-cs"/>
        </a:defRPr>
      </a:lvl4pPr>
      <a:lvl5pPr marL="624646" indent="-69405" algn="l" defTabSz="277621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7" kern="1200">
          <a:solidFill>
            <a:schemeClr val="tx1"/>
          </a:solidFill>
          <a:latin typeface="+mn-lt"/>
          <a:ea typeface="+mn-ea"/>
          <a:cs typeface="+mn-cs"/>
        </a:defRPr>
      </a:lvl5pPr>
      <a:lvl6pPr marL="763457" indent="-69405" algn="l" defTabSz="277621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7" kern="1200">
          <a:solidFill>
            <a:schemeClr val="tx1"/>
          </a:solidFill>
          <a:latin typeface="+mn-lt"/>
          <a:ea typeface="+mn-ea"/>
          <a:cs typeface="+mn-cs"/>
        </a:defRPr>
      </a:lvl6pPr>
      <a:lvl7pPr marL="902267" indent="-69405" algn="l" defTabSz="277621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7" kern="1200">
          <a:solidFill>
            <a:schemeClr val="tx1"/>
          </a:solidFill>
          <a:latin typeface="+mn-lt"/>
          <a:ea typeface="+mn-ea"/>
          <a:cs typeface="+mn-cs"/>
        </a:defRPr>
      </a:lvl7pPr>
      <a:lvl8pPr marL="1041077" indent="-69405" algn="l" defTabSz="277621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7" kern="1200">
          <a:solidFill>
            <a:schemeClr val="tx1"/>
          </a:solidFill>
          <a:latin typeface="+mn-lt"/>
          <a:ea typeface="+mn-ea"/>
          <a:cs typeface="+mn-cs"/>
        </a:defRPr>
      </a:lvl8pPr>
      <a:lvl9pPr marL="1179887" indent="-69405" algn="l" defTabSz="277621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7621" rtl="0" eaLnBrk="1" latinLnBrk="0" hangingPunct="1">
        <a:defRPr sz="547" kern="1200">
          <a:solidFill>
            <a:schemeClr val="tx1"/>
          </a:solidFill>
          <a:latin typeface="+mn-lt"/>
          <a:ea typeface="+mn-ea"/>
          <a:cs typeface="+mn-cs"/>
        </a:defRPr>
      </a:lvl1pPr>
      <a:lvl2pPr marL="138810" algn="l" defTabSz="277621" rtl="0" eaLnBrk="1" latinLnBrk="0" hangingPunct="1">
        <a:defRPr sz="547" kern="1200">
          <a:solidFill>
            <a:schemeClr val="tx1"/>
          </a:solidFill>
          <a:latin typeface="+mn-lt"/>
          <a:ea typeface="+mn-ea"/>
          <a:cs typeface="+mn-cs"/>
        </a:defRPr>
      </a:lvl2pPr>
      <a:lvl3pPr marL="277621" algn="l" defTabSz="277621" rtl="0" eaLnBrk="1" latinLnBrk="0" hangingPunct="1">
        <a:defRPr sz="547" kern="1200">
          <a:solidFill>
            <a:schemeClr val="tx1"/>
          </a:solidFill>
          <a:latin typeface="+mn-lt"/>
          <a:ea typeface="+mn-ea"/>
          <a:cs typeface="+mn-cs"/>
        </a:defRPr>
      </a:lvl3pPr>
      <a:lvl4pPr marL="416431" algn="l" defTabSz="277621" rtl="0" eaLnBrk="1" latinLnBrk="0" hangingPunct="1">
        <a:defRPr sz="547" kern="1200">
          <a:solidFill>
            <a:schemeClr val="tx1"/>
          </a:solidFill>
          <a:latin typeface="+mn-lt"/>
          <a:ea typeface="+mn-ea"/>
          <a:cs typeface="+mn-cs"/>
        </a:defRPr>
      </a:lvl4pPr>
      <a:lvl5pPr marL="555241" algn="l" defTabSz="277621" rtl="0" eaLnBrk="1" latinLnBrk="0" hangingPunct="1">
        <a:defRPr sz="547" kern="1200">
          <a:solidFill>
            <a:schemeClr val="tx1"/>
          </a:solidFill>
          <a:latin typeface="+mn-lt"/>
          <a:ea typeface="+mn-ea"/>
          <a:cs typeface="+mn-cs"/>
        </a:defRPr>
      </a:lvl5pPr>
      <a:lvl6pPr marL="694051" algn="l" defTabSz="277621" rtl="0" eaLnBrk="1" latinLnBrk="0" hangingPunct="1">
        <a:defRPr sz="547" kern="1200">
          <a:solidFill>
            <a:schemeClr val="tx1"/>
          </a:solidFill>
          <a:latin typeface="+mn-lt"/>
          <a:ea typeface="+mn-ea"/>
          <a:cs typeface="+mn-cs"/>
        </a:defRPr>
      </a:lvl6pPr>
      <a:lvl7pPr marL="832862" algn="l" defTabSz="277621" rtl="0" eaLnBrk="1" latinLnBrk="0" hangingPunct="1">
        <a:defRPr sz="547" kern="1200">
          <a:solidFill>
            <a:schemeClr val="tx1"/>
          </a:solidFill>
          <a:latin typeface="+mn-lt"/>
          <a:ea typeface="+mn-ea"/>
          <a:cs typeface="+mn-cs"/>
        </a:defRPr>
      </a:lvl7pPr>
      <a:lvl8pPr marL="971672" algn="l" defTabSz="277621" rtl="0" eaLnBrk="1" latinLnBrk="0" hangingPunct="1">
        <a:defRPr sz="547" kern="1200">
          <a:solidFill>
            <a:schemeClr val="tx1"/>
          </a:solidFill>
          <a:latin typeface="+mn-lt"/>
          <a:ea typeface="+mn-ea"/>
          <a:cs typeface="+mn-cs"/>
        </a:defRPr>
      </a:lvl8pPr>
      <a:lvl9pPr marL="1110482" algn="l" defTabSz="277621" rtl="0" eaLnBrk="1" latinLnBrk="0" hangingPunct="1">
        <a:defRPr sz="5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002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693" r:id="rId2"/>
    <p:sldLayoutId id="2147483694" r:id="rId3"/>
    <p:sldLayoutId id="2147483695" r:id="rId4"/>
    <p:sldLayoutId id="214748369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82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9036385"/>
      </p:ext>
    </p:extLst>
  </p:cSld>
  <p:clrMapOvr>
    <a:masterClrMapping/>
  </p:clrMapOvr>
</p:sld>
</file>

<file path=ppt/theme/theme1.xml><?xml version="1.0" encoding="utf-8"?>
<a:theme xmlns:a="http://schemas.openxmlformats.org/drawingml/2006/main" name="Rückseite-Fächerauswahl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kat-DINA0-Zentrum-fuer-Lehrkraeftebildung" id="{77808CFC-2800-474F-8D1E-0249406EA3EB}" vid="{7AF50AC2-7E1B-9D4E-9156-CBE78984B28C}"/>
    </a:ext>
  </a:extLst>
</a:theme>
</file>

<file path=ppt/theme/theme2.xml><?xml version="1.0" encoding="utf-8"?>
<a:theme xmlns:a="http://schemas.openxmlformats.org/drawingml/2006/main" name="Vorderseiten-Auswah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Plakat-DINA0-Zentrum-fuer-Lehrkraeftebildung</Template>
  <TotalTime>0</TotalTime>
  <Words>0</Words>
  <Application>Microsoft Office PowerPoint</Application>
  <PresentationFormat>Benutzerdefiniert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Meta</vt:lpstr>
      <vt:lpstr>Rückseite-Fächerauswahl</vt:lpstr>
      <vt:lpstr>Vorderseiten-Auswahl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Noltensmeier, Yvonne</dc:creator>
  <cp:lastModifiedBy>Noltensmeier, Yvonne</cp:lastModifiedBy>
  <cp:revision>20</cp:revision>
  <dcterms:created xsi:type="dcterms:W3CDTF">2026-04-02T10:54:25Z</dcterms:created>
  <dcterms:modified xsi:type="dcterms:W3CDTF">2026-04-27T09:51:30Z</dcterms:modified>
</cp:coreProperties>
</file>