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257" r:id="rId2"/>
    <p:sldId id="258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/>
  </p:normalViewPr>
  <p:slideViewPr>
    <p:cSldViewPr snapToGrid="0">
      <p:cViewPr varScale="1">
        <p:scale>
          <a:sx n="18" d="100"/>
          <a:sy n="18" d="100"/>
        </p:scale>
        <p:origin x="3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188CFC63-32F8-40FB-9B80-59F474A18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2900" y="7543798"/>
            <a:ext cx="26733500" cy="95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chemeClr val="tx1">
                    <a:lumMod val="50000"/>
                    <a:lumOff val="50000"/>
                  </a:schemeClr>
                </a:solidFill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Ein Beitrag des Faches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0A971D-3EB6-4CD7-B3DE-DBF952181D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2900" y="5965264"/>
            <a:ext cx="26733500" cy="951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rgbClr val="00578A"/>
                </a:solidFill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Hier bitte den Titel einfügen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893D1F0C-222C-4877-8C5B-178A4A9CFA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2900" y="10004612"/>
            <a:ext cx="26733500" cy="28507859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Meta Offc Pro" panose="020B0504030101020102" pitchFamily="34" charset="0"/>
              </a:defRPr>
            </a:lvl1pPr>
            <a:lvl2pPr>
              <a:defRPr sz="4800">
                <a:latin typeface="Meta Offc Pro" panose="020B0504030101020102" pitchFamily="34" charset="0"/>
              </a:defRPr>
            </a:lvl2pPr>
            <a:lvl3pPr>
              <a:defRPr sz="4400">
                <a:latin typeface="Meta Offc Pro" panose="020B0504030101020102" pitchFamily="34" charset="0"/>
              </a:defRPr>
            </a:lvl3pPr>
            <a:lvl4pPr>
              <a:defRPr sz="4000">
                <a:latin typeface="Meta Offc Pro" panose="020B0504030101020102" pitchFamily="34" charset="0"/>
              </a:defRPr>
            </a:lvl4pPr>
            <a:lvl5pPr>
              <a:defRPr sz="3600">
                <a:latin typeface="Meta Offc Pro" panose="020B0504030101020102" pitchFamily="34" charset="0"/>
              </a:defRPr>
            </a:lvl5pPr>
          </a:lstStyle>
          <a:p>
            <a:pPr lvl="0"/>
            <a:r>
              <a:rPr lang="de-DE" dirty="0"/>
              <a:t>Textfelder und Grafiken können frei positioniert werden.</a:t>
            </a:r>
            <a:br>
              <a:rPr lang="de-DE" dirty="0"/>
            </a:br>
            <a:r>
              <a:rPr lang="de-DE" dirty="0"/>
              <a:t>Nutzen bitte die Schrift „</a:t>
            </a:r>
            <a:r>
              <a:rPr lang="de-DE" dirty="0" err="1"/>
              <a:t>Meta</a:t>
            </a:r>
            <a:r>
              <a:rPr lang="de-DE" dirty="0"/>
              <a:t> Office Pro“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5190F893-4325-4051-B62A-ECA3582F33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46905" y="39175016"/>
            <a:ext cx="7799387" cy="269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Platz für Ihr Logo oder eine Ansprechperson</a:t>
            </a:r>
          </a:p>
        </p:txBody>
      </p:sp>
    </p:spTree>
    <p:extLst>
      <p:ext uri="{BB962C8B-B14F-4D97-AF65-F5344CB8AC3E}">
        <p14:creationId xmlns:p14="http://schemas.microsoft.com/office/powerpoint/2010/main" val="34724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188CFC63-32F8-40FB-9B80-59F474A18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2900" y="8780922"/>
            <a:ext cx="26733500" cy="95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chemeClr val="tx1">
                    <a:lumMod val="50000"/>
                    <a:lumOff val="50000"/>
                  </a:schemeClr>
                </a:solidFill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Ein Beitrag des Faches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0A971D-3EB6-4CD7-B3DE-DBF952181D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2900" y="5965264"/>
            <a:ext cx="26733500" cy="20798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rgbClr val="00578A"/>
                </a:solidFill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Bei zweizeiligem Titel nutzen Sie bitte diese Vorlage und fügen hier Ihren Titel ein.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893D1F0C-222C-4877-8C5B-178A4A9CFA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2900" y="11241737"/>
            <a:ext cx="26733500" cy="2712646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Meta Offc Pro" panose="020B0504030101020102" pitchFamily="34" charset="0"/>
              </a:defRPr>
            </a:lvl1pPr>
            <a:lvl2pPr>
              <a:defRPr sz="4800">
                <a:latin typeface="Meta Offc Pro" panose="020B0504030101020102" pitchFamily="34" charset="0"/>
              </a:defRPr>
            </a:lvl2pPr>
            <a:lvl3pPr>
              <a:defRPr sz="4400">
                <a:latin typeface="Meta Offc Pro" panose="020B0504030101020102" pitchFamily="34" charset="0"/>
              </a:defRPr>
            </a:lvl3pPr>
            <a:lvl4pPr>
              <a:defRPr sz="4000">
                <a:latin typeface="Meta Offc Pro" panose="020B0504030101020102" pitchFamily="34" charset="0"/>
              </a:defRPr>
            </a:lvl4pPr>
            <a:lvl5pPr>
              <a:defRPr sz="3600">
                <a:latin typeface="Meta Offc Pro" panose="020B0504030101020102" pitchFamily="34" charset="0"/>
              </a:defRPr>
            </a:lvl5pPr>
          </a:lstStyle>
          <a:p>
            <a:pPr lvl="0"/>
            <a:r>
              <a:rPr lang="de-DE" dirty="0"/>
              <a:t>Textfelder und Grafiken können frei positioniert werden.</a:t>
            </a:r>
            <a:br>
              <a:rPr lang="de-DE" dirty="0"/>
            </a:br>
            <a:r>
              <a:rPr lang="de-DE" dirty="0"/>
              <a:t>Nutzen bitte die Schrift „</a:t>
            </a:r>
            <a:r>
              <a:rPr lang="de-DE" dirty="0" err="1"/>
              <a:t>Meta</a:t>
            </a:r>
            <a:r>
              <a:rPr lang="de-DE" dirty="0"/>
              <a:t> Office Pro“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66FABA8-B752-4D5D-B3EC-24D0ED7A87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46905" y="39175016"/>
            <a:ext cx="7799387" cy="269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Meta Offc Pro" panose="020B0504030101020102" pitchFamily="34" charset="0"/>
              </a:defRPr>
            </a:lvl1pPr>
          </a:lstStyle>
          <a:p>
            <a:pPr lvl="0"/>
            <a:r>
              <a:rPr lang="de-DE" dirty="0"/>
              <a:t>Platz für Ihr Logo oder eine Ansprechperson</a:t>
            </a:r>
          </a:p>
        </p:txBody>
      </p:sp>
    </p:spTree>
    <p:extLst>
      <p:ext uri="{BB962C8B-B14F-4D97-AF65-F5344CB8AC3E}">
        <p14:creationId xmlns:p14="http://schemas.microsoft.com/office/powerpoint/2010/main" val="38062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8C0169D-20FA-EA7E-08DD-34A24EBA1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5" y="-1"/>
            <a:ext cx="30269658" cy="46236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884CAF-5C8E-23AD-F954-AF1AB3DA1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2618"/>
          <a:stretch/>
        </p:blipFill>
        <p:spPr>
          <a:xfrm>
            <a:off x="5555" y="38748494"/>
            <a:ext cx="5265692" cy="40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8A39DE4-7C71-42D0-B315-41AF5FA60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Beitrag des Faches [bitte eintragen]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C0830B-7AC4-414C-9685-84E623FEA0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63B6CA-7E5F-44B0-9C09-916E689C8B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CD6733C-3D2B-4E4C-A86C-076235CE93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1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8A39DE4-7C71-42D0-B315-41AF5FA60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Beitrag des Faches [bitte eintragen]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1D90E2-D28F-42BF-A44D-819991A8F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1F7533B-6AF6-42BD-84C9-1A2C120A02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0E3017-C295-4D7B-9384-B33419101B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121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enutzerdefiniert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578A"/>
      </a:accent1>
      <a:accent2>
        <a:srgbClr val="009DD1"/>
      </a:accent2>
      <a:accent3>
        <a:srgbClr val="006E89"/>
      </a:accent3>
      <a:accent4>
        <a:srgbClr val="008E96"/>
      </a:accent4>
      <a:accent5>
        <a:srgbClr val="7AB51D"/>
      </a:accent5>
      <a:accent6>
        <a:srgbClr val="B1C800"/>
      </a:accent6>
      <a:hlink>
        <a:srgbClr val="008E96"/>
      </a:hlink>
      <a:folHlink>
        <a:srgbClr val="AF00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kat-DINA0-Zentrum-fuer-Lehrkraeftebildung" id="{77808CFC-2800-474F-8D1E-0249406EA3EB}" vid="{7AF50AC2-7E1B-9D4E-9156-CBE78984B2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Plakat-DINA0-Zentrum-fuer-Lehrkraeftebildung - Kopie</Template>
  <TotalTime>0</TotalTime>
  <Words>16</Words>
  <Application>Microsoft Office PowerPoint</Application>
  <PresentationFormat>Benutzerdefiniert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Meta Offc Pro</vt:lpstr>
      <vt:lpstr>1_Office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Noltensmeier, Yvonne</dc:creator>
  <cp:lastModifiedBy>Noltensmeier, Yvonne</cp:lastModifiedBy>
  <cp:revision>10</cp:revision>
  <dcterms:created xsi:type="dcterms:W3CDTF">2026-04-27T11:51:56Z</dcterms:created>
  <dcterms:modified xsi:type="dcterms:W3CDTF">2026-04-28T08:24:43Z</dcterms:modified>
</cp:coreProperties>
</file>