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theme/theme2.xml" ContentType="application/vnd.openxmlformats-officedocument.theme+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theme/theme3.xml" ContentType="application/vnd.openxmlformats-officedocument.theme+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theme/theme4.xml" ContentType="application/vnd.openxmlformats-officedocument.theme+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5.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theme/theme6.xml" ContentType="application/vnd.openxmlformats-officedocument.theme+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7.xml" ContentType="application/vnd.openxmlformats-officedocument.theme+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theme/theme8.xml" ContentType="application/vnd.openxmlformats-officedocument.theme+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theme/theme9.xml" ContentType="application/vnd.openxmlformats-officedocument.theme+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theme/theme10.xml" ContentType="application/vnd.openxmlformats-officedocument.theme+xml"/>
  <Override PartName="/ppt/theme/theme11.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79" r:id="rId2"/>
    <p:sldMasterId id="2147483689" r:id="rId3"/>
    <p:sldMasterId id="2147483701" r:id="rId4"/>
    <p:sldMasterId id="2147483712" r:id="rId5"/>
    <p:sldMasterId id="2147483723" r:id="rId6"/>
    <p:sldMasterId id="2147483734" r:id="rId7"/>
    <p:sldMasterId id="2147483745" r:id="rId8"/>
    <p:sldMasterId id="2147483756" r:id="rId9"/>
    <p:sldMasterId id="2147483767" r:id="rId10"/>
  </p:sldMasterIdLst>
  <p:notesMasterIdLst>
    <p:notesMasterId r:id="rId171"/>
  </p:notesMasterIdLst>
  <p:sldIdLst>
    <p:sldId id="259" r:id="rId11"/>
    <p:sldId id="1149" r:id="rId12"/>
    <p:sldId id="1258" r:id="rId13"/>
    <p:sldId id="1202" r:id="rId14"/>
    <p:sldId id="1201" r:id="rId15"/>
    <p:sldId id="1203" r:id="rId16"/>
    <p:sldId id="1262" r:id="rId17"/>
    <p:sldId id="1259" r:id="rId18"/>
    <p:sldId id="1264" r:id="rId19"/>
    <p:sldId id="1204" r:id="rId20"/>
    <p:sldId id="1205" r:id="rId21"/>
    <p:sldId id="1206" r:id="rId22"/>
    <p:sldId id="1154" r:id="rId23"/>
    <p:sldId id="1151" r:id="rId24"/>
    <p:sldId id="1152" r:id="rId25"/>
    <p:sldId id="1155" r:id="rId26"/>
    <p:sldId id="1207" r:id="rId27"/>
    <p:sldId id="1208" r:id="rId28"/>
    <p:sldId id="1260" r:id="rId29"/>
    <p:sldId id="1209" r:id="rId30"/>
    <p:sldId id="1261" r:id="rId31"/>
    <p:sldId id="1210" r:id="rId32"/>
    <p:sldId id="1211" r:id="rId33"/>
    <p:sldId id="1156" r:id="rId34"/>
    <p:sldId id="1212" r:id="rId35"/>
    <p:sldId id="1213" r:id="rId36"/>
    <p:sldId id="1214" r:id="rId37"/>
    <p:sldId id="1157" r:id="rId38"/>
    <p:sldId id="1158" r:id="rId39"/>
    <p:sldId id="1215" r:id="rId40"/>
    <p:sldId id="1159" r:id="rId41"/>
    <p:sldId id="1160" r:id="rId42"/>
    <p:sldId id="1161" r:id="rId43"/>
    <p:sldId id="1162" r:id="rId44"/>
    <p:sldId id="1216" r:id="rId45"/>
    <p:sldId id="1163" r:id="rId46"/>
    <p:sldId id="1222" r:id="rId47"/>
    <p:sldId id="1153" r:id="rId48"/>
    <p:sldId id="1223" r:id="rId49"/>
    <p:sldId id="1226" r:id="rId50"/>
    <p:sldId id="1224" r:id="rId51"/>
    <p:sldId id="1217" r:id="rId52"/>
    <p:sldId id="1218" r:id="rId53"/>
    <p:sldId id="1164" r:id="rId54"/>
    <p:sldId id="1225" r:id="rId55"/>
    <p:sldId id="1263" r:id="rId56"/>
    <p:sldId id="1165" r:id="rId57"/>
    <p:sldId id="1220" r:id="rId58"/>
    <p:sldId id="1227" r:id="rId59"/>
    <p:sldId id="1166" r:id="rId60"/>
    <p:sldId id="1167" r:id="rId61"/>
    <p:sldId id="1168" r:id="rId62"/>
    <p:sldId id="1169" r:id="rId63"/>
    <p:sldId id="1171" r:id="rId64"/>
    <p:sldId id="1172" r:id="rId65"/>
    <p:sldId id="1173" r:id="rId66"/>
    <p:sldId id="1174" r:id="rId67"/>
    <p:sldId id="1175" r:id="rId68"/>
    <p:sldId id="1177" r:id="rId69"/>
    <p:sldId id="1221" r:id="rId70"/>
    <p:sldId id="1178" r:id="rId71"/>
    <p:sldId id="1179" r:id="rId72"/>
    <p:sldId id="1180" r:id="rId73"/>
    <p:sldId id="1309" r:id="rId74"/>
    <p:sldId id="1176" r:id="rId75"/>
    <p:sldId id="1181" r:id="rId76"/>
    <p:sldId id="1228" r:id="rId77"/>
    <p:sldId id="1184" r:id="rId78"/>
    <p:sldId id="1182" r:id="rId79"/>
    <p:sldId id="1273" r:id="rId80"/>
    <p:sldId id="1185" r:id="rId81"/>
    <p:sldId id="1186" r:id="rId82"/>
    <p:sldId id="1229" r:id="rId83"/>
    <p:sldId id="1183" r:id="rId84"/>
    <p:sldId id="1230" r:id="rId85"/>
    <p:sldId id="1274" r:id="rId86"/>
    <p:sldId id="1231" r:id="rId87"/>
    <p:sldId id="1187" r:id="rId88"/>
    <p:sldId id="1232" r:id="rId89"/>
    <p:sldId id="1275" r:id="rId90"/>
    <p:sldId id="1276" r:id="rId91"/>
    <p:sldId id="1277" r:id="rId92"/>
    <p:sldId id="1278" r:id="rId93"/>
    <p:sldId id="1279" r:id="rId94"/>
    <p:sldId id="1280" r:id="rId95"/>
    <p:sldId id="1188" r:id="rId96"/>
    <p:sldId id="1170" r:id="rId97"/>
    <p:sldId id="1189" r:id="rId98"/>
    <p:sldId id="1190" r:id="rId99"/>
    <p:sldId id="1191" r:id="rId100"/>
    <p:sldId id="1192" r:id="rId101"/>
    <p:sldId id="1310" r:id="rId102"/>
    <p:sldId id="1311" r:id="rId103"/>
    <p:sldId id="1193" r:id="rId104"/>
    <p:sldId id="1194" r:id="rId105"/>
    <p:sldId id="1195" r:id="rId106"/>
    <p:sldId id="1281" r:id="rId107"/>
    <p:sldId id="1196" r:id="rId108"/>
    <p:sldId id="1197" r:id="rId109"/>
    <p:sldId id="1233" r:id="rId110"/>
    <p:sldId id="1234" r:id="rId111"/>
    <p:sldId id="1235" r:id="rId112"/>
    <p:sldId id="1282" r:id="rId113"/>
    <p:sldId id="1236" r:id="rId114"/>
    <p:sldId id="1237" r:id="rId115"/>
    <p:sldId id="1198" r:id="rId116"/>
    <p:sldId id="1283" r:id="rId117"/>
    <p:sldId id="1284" r:id="rId118"/>
    <p:sldId id="1285" r:id="rId119"/>
    <p:sldId id="1286" r:id="rId120"/>
    <p:sldId id="1199" r:id="rId121"/>
    <p:sldId id="1240" r:id="rId122"/>
    <p:sldId id="1287" r:id="rId123"/>
    <p:sldId id="1238" r:id="rId124"/>
    <p:sldId id="1239" r:id="rId125"/>
    <p:sldId id="1200" r:id="rId126"/>
    <p:sldId id="1241" r:id="rId127"/>
    <p:sldId id="1288" r:id="rId128"/>
    <p:sldId id="1289" r:id="rId129"/>
    <p:sldId id="1290" r:id="rId130"/>
    <p:sldId id="1291" r:id="rId131"/>
    <p:sldId id="1242" r:id="rId132"/>
    <p:sldId id="1292" r:id="rId133"/>
    <p:sldId id="1243" r:id="rId134"/>
    <p:sldId id="1301" r:id="rId135"/>
    <p:sldId id="1244" r:id="rId136"/>
    <p:sldId id="1245" r:id="rId137"/>
    <p:sldId id="1303" r:id="rId138"/>
    <p:sldId id="1302" r:id="rId139"/>
    <p:sldId id="1246" r:id="rId140"/>
    <p:sldId id="1304" r:id="rId141"/>
    <p:sldId id="1305" r:id="rId142"/>
    <p:sldId id="1306" r:id="rId143"/>
    <p:sldId id="1307" r:id="rId144"/>
    <p:sldId id="1247" r:id="rId145"/>
    <p:sldId id="1248" r:id="rId146"/>
    <p:sldId id="1249" r:id="rId147"/>
    <p:sldId id="1250" r:id="rId148"/>
    <p:sldId id="1251" r:id="rId149"/>
    <p:sldId id="1252" r:id="rId150"/>
    <p:sldId id="1253" r:id="rId151"/>
    <p:sldId id="1254" r:id="rId152"/>
    <p:sldId id="1255" r:id="rId153"/>
    <p:sldId id="1308" r:id="rId154"/>
    <p:sldId id="1256" r:id="rId155"/>
    <p:sldId id="1257" r:id="rId156"/>
    <p:sldId id="1265" r:id="rId157"/>
    <p:sldId id="1266" r:id="rId158"/>
    <p:sldId id="1267" r:id="rId159"/>
    <p:sldId id="1268" r:id="rId160"/>
    <p:sldId id="1269" r:id="rId161"/>
    <p:sldId id="1270" r:id="rId162"/>
    <p:sldId id="1293" r:id="rId163"/>
    <p:sldId id="1294" r:id="rId164"/>
    <p:sldId id="1295" r:id="rId165"/>
    <p:sldId id="1296" r:id="rId166"/>
    <p:sldId id="1297" r:id="rId167"/>
    <p:sldId id="1298" r:id="rId168"/>
    <p:sldId id="1299" r:id="rId169"/>
    <p:sldId id="1300" r:id="rId170"/>
  </p:sldIdLst>
  <p:sldSz cx="9144000" cy="6858000" type="screen4x3"/>
  <p:notesSz cx="6858000" cy="9144000"/>
  <p:defaultText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851" userDrawn="1">
          <p15:clr>
            <a:srgbClr val="A4A3A4"/>
          </p15:clr>
        </p15:guide>
        <p15:guide id="2" orient="horz" pos="3618" userDrawn="1">
          <p15:clr>
            <a:srgbClr val="A4A3A4"/>
          </p15:clr>
        </p15:guide>
        <p15:guide id="3" pos="226" userDrawn="1">
          <p15:clr>
            <a:srgbClr val="A4A3A4"/>
          </p15:clr>
        </p15:guide>
        <p15:guide id="4" pos="5534" userDrawn="1">
          <p15:clr>
            <a:srgbClr val="A4A3A4"/>
          </p15:clr>
        </p15:guide>
        <p15:guide id="5" orient="horz" pos="1463"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Antonia Maria Kalfhaus" initials="AMK" lastIdx="1" clrIdx="0">
    <p:extLst>
      <p:ext uri="{19B8F6BF-5375-455C-9EA6-DF929625EA0E}">
        <p15:presenceInfo xmlns:p15="http://schemas.microsoft.com/office/powerpoint/2012/main" userId="S::a_kalf01@on.wwu.de::f4e77ccc-8fe2-4ce6-a9e1-18e3329e1df4"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1C800"/>
    <a:srgbClr val="65BBBF"/>
    <a:srgbClr val="9AD2D5"/>
    <a:srgbClr val="32A5AB"/>
    <a:srgbClr val="4CB0B5"/>
    <a:srgbClr val="99D6EB"/>
    <a:srgbClr val="4CBADF"/>
    <a:srgbClr val="31B0D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ittlere Formatvorlage 2 - Akz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22552" autoAdjust="0"/>
    <p:restoredTop sz="96699" autoAdjust="0"/>
  </p:normalViewPr>
  <p:slideViewPr>
    <p:cSldViewPr snapToObjects="1">
      <p:cViewPr varScale="1">
        <p:scale>
          <a:sx n="107" d="100"/>
          <a:sy n="107" d="100"/>
        </p:scale>
        <p:origin x="1164" y="102"/>
      </p:cViewPr>
      <p:guideLst>
        <p:guide orient="horz" pos="851"/>
        <p:guide orient="horz" pos="3618"/>
        <p:guide pos="226"/>
        <p:guide pos="5534"/>
        <p:guide orient="horz" pos="1463"/>
      </p:guideLst>
    </p:cSldViewPr>
  </p:slid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07.xml"/><Relationship Id="rId21" Type="http://schemas.openxmlformats.org/officeDocument/2006/relationships/slide" Target="slides/slide11.xml"/><Relationship Id="rId42" Type="http://schemas.openxmlformats.org/officeDocument/2006/relationships/slide" Target="slides/slide32.xml"/><Relationship Id="rId63" Type="http://schemas.openxmlformats.org/officeDocument/2006/relationships/slide" Target="slides/slide53.xml"/><Relationship Id="rId84" Type="http://schemas.openxmlformats.org/officeDocument/2006/relationships/slide" Target="slides/slide74.xml"/><Relationship Id="rId138" Type="http://schemas.openxmlformats.org/officeDocument/2006/relationships/slide" Target="slides/slide128.xml"/><Relationship Id="rId159" Type="http://schemas.openxmlformats.org/officeDocument/2006/relationships/slide" Target="slides/slide149.xml"/><Relationship Id="rId170" Type="http://schemas.openxmlformats.org/officeDocument/2006/relationships/slide" Target="slides/slide160.xml"/><Relationship Id="rId107" Type="http://schemas.openxmlformats.org/officeDocument/2006/relationships/slide" Target="slides/slide97.xml"/><Relationship Id="rId11" Type="http://schemas.openxmlformats.org/officeDocument/2006/relationships/slide" Target="slides/slide1.xml"/><Relationship Id="rId32" Type="http://schemas.openxmlformats.org/officeDocument/2006/relationships/slide" Target="slides/slide22.xml"/><Relationship Id="rId53" Type="http://schemas.openxmlformats.org/officeDocument/2006/relationships/slide" Target="slides/slide43.xml"/><Relationship Id="rId74" Type="http://schemas.openxmlformats.org/officeDocument/2006/relationships/slide" Target="slides/slide64.xml"/><Relationship Id="rId128" Type="http://schemas.openxmlformats.org/officeDocument/2006/relationships/slide" Target="slides/slide118.xml"/><Relationship Id="rId149" Type="http://schemas.openxmlformats.org/officeDocument/2006/relationships/slide" Target="slides/slide139.xml"/><Relationship Id="rId5" Type="http://schemas.openxmlformats.org/officeDocument/2006/relationships/slideMaster" Target="slideMasters/slideMaster5.xml"/><Relationship Id="rId95" Type="http://schemas.openxmlformats.org/officeDocument/2006/relationships/slide" Target="slides/slide85.xml"/><Relationship Id="rId160" Type="http://schemas.openxmlformats.org/officeDocument/2006/relationships/slide" Target="slides/slide150.xml"/><Relationship Id="rId22" Type="http://schemas.openxmlformats.org/officeDocument/2006/relationships/slide" Target="slides/slide12.xml"/><Relationship Id="rId43" Type="http://schemas.openxmlformats.org/officeDocument/2006/relationships/slide" Target="slides/slide33.xml"/><Relationship Id="rId64" Type="http://schemas.openxmlformats.org/officeDocument/2006/relationships/slide" Target="slides/slide54.xml"/><Relationship Id="rId118" Type="http://schemas.openxmlformats.org/officeDocument/2006/relationships/slide" Target="slides/slide108.xml"/><Relationship Id="rId139" Type="http://schemas.openxmlformats.org/officeDocument/2006/relationships/slide" Target="slides/slide129.xml"/><Relationship Id="rId85" Type="http://schemas.openxmlformats.org/officeDocument/2006/relationships/slide" Target="slides/slide75.xml"/><Relationship Id="rId150" Type="http://schemas.openxmlformats.org/officeDocument/2006/relationships/slide" Target="slides/slide140.xml"/><Relationship Id="rId171" Type="http://schemas.openxmlformats.org/officeDocument/2006/relationships/notesMaster" Target="notesMasters/notesMaster1.xml"/><Relationship Id="rId12" Type="http://schemas.openxmlformats.org/officeDocument/2006/relationships/slide" Target="slides/slide2.xml"/><Relationship Id="rId33" Type="http://schemas.openxmlformats.org/officeDocument/2006/relationships/slide" Target="slides/slide23.xml"/><Relationship Id="rId108" Type="http://schemas.openxmlformats.org/officeDocument/2006/relationships/slide" Target="slides/slide98.xml"/><Relationship Id="rId129" Type="http://schemas.openxmlformats.org/officeDocument/2006/relationships/slide" Target="slides/slide119.xml"/><Relationship Id="rId54" Type="http://schemas.openxmlformats.org/officeDocument/2006/relationships/slide" Target="slides/slide44.xml"/><Relationship Id="rId75" Type="http://schemas.openxmlformats.org/officeDocument/2006/relationships/slide" Target="slides/slide65.xml"/><Relationship Id="rId96" Type="http://schemas.openxmlformats.org/officeDocument/2006/relationships/slide" Target="slides/slide86.xml"/><Relationship Id="rId140" Type="http://schemas.openxmlformats.org/officeDocument/2006/relationships/slide" Target="slides/slide130.xml"/><Relationship Id="rId161" Type="http://schemas.openxmlformats.org/officeDocument/2006/relationships/slide" Target="slides/slide151.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 Target="slides/slide13.xml"/><Relationship Id="rId28" Type="http://schemas.openxmlformats.org/officeDocument/2006/relationships/slide" Target="slides/slide18.xml"/><Relationship Id="rId49" Type="http://schemas.openxmlformats.org/officeDocument/2006/relationships/slide" Target="slides/slide39.xml"/><Relationship Id="rId114" Type="http://schemas.openxmlformats.org/officeDocument/2006/relationships/slide" Target="slides/slide104.xml"/><Relationship Id="rId119" Type="http://schemas.openxmlformats.org/officeDocument/2006/relationships/slide" Target="slides/slide109.xml"/><Relationship Id="rId44" Type="http://schemas.openxmlformats.org/officeDocument/2006/relationships/slide" Target="slides/slide34.xml"/><Relationship Id="rId60" Type="http://schemas.openxmlformats.org/officeDocument/2006/relationships/slide" Target="slides/slide50.xml"/><Relationship Id="rId65" Type="http://schemas.openxmlformats.org/officeDocument/2006/relationships/slide" Target="slides/slide55.xml"/><Relationship Id="rId81" Type="http://schemas.openxmlformats.org/officeDocument/2006/relationships/slide" Target="slides/slide71.xml"/><Relationship Id="rId86" Type="http://schemas.openxmlformats.org/officeDocument/2006/relationships/slide" Target="slides/slide76.xml"/><Relationship Id="rId130" Type="http://schemas.openxmlformats.org/officeDocument/2006/relationships/slide" Target="slides/slide120.xml"/><Relationship Id="rId135" Type="http://schemas.openxmlformats.org/officeDocument/2006/relationships/slide" Target="slides/slide125.xml"/><Relationship Id="rId151" Type="http://schemas.openxmlformats.org/officeDocument/2006/relationships/slide" Target="slides/slide141.xml"/><Relationship Id="rId156" Type="http://schemas.openxmlformats.org/officeDocument/2006/relationships/slide" Target="slides/slide146.xml"/><Relationship Id="rId172" Type="http://schemas.openxmlformats.org/officeDocument/2006/relationships/commentAuthors" Target="commentAuthors.xml"/><Relationship Id="rId13" Type="http://schemas.openxmlformats.org/officeDocument/2006/relationships/slide" Target="slides/slide3.xml"/><Relationship Id="rId18" Type="http://schemas.openxmlformats.org/officeDocument/2006/relationships/slide" Target="slides/slide8.xml"/><Relationship Id="rId39" Type="http://schemas.openxmlformats.org/officeDocument/2006/relationships/slide" Target="slides/slide29.xml"/><Relationship Id="rId109" Type="http://schemas.openxmlformats.org/officeDocument/2006/relationships/slide" Target="slides/slide99.xml"/><Relationship Id="rId34" Type="http://schemas.openxmlformats.org/officeDocument/2006/relationships/slide" Target="slides/slide24.xml"/><Relationship Id="rId50" Type="http://schemas.openxmlformats.org/officeDocument/2006/relationships/slide" Target="slides/slide40.xml"/><Relationship Id="rId55" Type="http://schemas.openxmlformats.org/officeDocument/2006/relationships/slide" Target="slides/slide45.xml"/><Relationship Id="rId76" Type="http://schemas.openxmlformats.org/officeDocument/2006/relationships/slide" Target="slides/slide66.xml"/><Relationship Id="rId97" Type="http://schemas.openxmlformats.org/officeDocument/2006/relationships/slide" Target="slides/slide87.xml"/><Relationship Id="rId104" Type="http://schemas.openxmlformats.org/officeDocument/2006/relationships/slide" Target="slides/slide94.xml"/><Relationship Id="rId120" Type="http://schemas.openxmlformats.org/officeDocument/2006/relationships/slide" Target="slides/slide110.xml"/><Relationship Id="rId125" Type="http://schemas.openxmlformats.org/officeDocument/2006/relationships/slide" Target="slides/slide115.xml"/><Relationship Id="rId141" Type="http://schemas.openxmlformats.org/officeDocument/2006/relationships/slide" Target="slides/slide131.xml"/><Relationship Id="rId146" Type="http://schemas.openxmlformats.org/officeDocument/2006/relationships/slide" Target="slides/slide136.xml"/><Relationship Id="rId167" Type="http://schemas.openxmlformats.org/officeDocument/2006/relationships/slide" Target="slides/slide157.xml"/><Relationship Id="rId7" Type="http://schemas.openxmlformats.org/officeDocument/2006/relationships/slideMaster" Target="slideMasters/slideMaster7.xml"/><Relationship Id="rId71" Type="http://schemas.openxmlformats.org/officeDocument/2006/relationships/slide" Target="slides/slide61.xml"/><Relationship Id="rId92" Type="http://schemas.openxmlformats.org/officeDocument/2006/relationships/slide" Target="slides/slide82.xml"/><Relationship Id="rId162" Type="http://schemas.openxmlformats.org/officeDocument/2006/relationships/slide" Target="slides/slide152.xml"/><Relationship Id="rId2" Type="http://schemas.openxmlformats.org/officeDocument/2006/relationships/slideMaster" Target="slideMasters/slideMaster2.xml"/><Relationship Id="rId29" Type="http://schemas.openxmlformats.org/officeDocument/2006/relationships/slide" Target="slides/slide19.xml"/><Relationship Id="rId24" Type="http://schemas.openxmlformats.org/officeDocument/2006/relationships/slide" Target="slides/slide14.xml"/><Relationship Id="rId40" Type="http://schemas.openxmlformats.org/officeDocument/2006/relationships/slide" Target="slides/slide30.xml"/><Relationship Id="rId45" Type="http://schemas.openxmlformats.org/officeDocument/2006/relationships/slide" Target="slides/slide35.xml"/><Relationship Id="rId66" Type="http://schemas.openxmlformats.org/officeDocument/2006/relationships/slide" Target="slides/slide56.xml"/><Relationship Id="rId87" Type="http://schemas.openxmlformats.org/officeDocument/2006/relationships/slide" Target="slides/slide77.xml"/><Relationship Id="rId110" Type="http://schemas.openxmlformats.org/officeDocument/2006/relationships/slide" Target="slides/slide100.xml"/><Relationship Id="rId115" Type="http://schemas.openxmlformats.org/officeDocument/2006/relationships/slide" Target="slides/slide105.xml"/><Relationship Id="rId131" Type="http://schemas.openxmlformats.org/officeDocument/2006/relationships/slide" Target="slides/slide121.xml"/><Relationship Id="rId136" Type="http://schemas.openxmlformats.org/officeDocument/2006/relationships/slide" Target="slides/slide126.xml"/><Relationship Id="rId157" Type="http://schemas.openxmlformats.org/officeDocument/2006/relationships/slide" Target="slides/slide147.xml"/><Relationship Id="rId61" Type="http://schemas.openxmlformats.org/officeDocument/2006/relationships/slide" Target="slides/slide51.xml"/><Relationship Id="rId82" Type="http://schemas.openxmlformats.org/officeDocument/2006/relationships/slide" Target="slides/slide72.xml"/><Relationship Id="rId152" Type="http://schemas.openxmlformats.org/officeDocument/2006/relationships/slide" Target="slides/slide142.xml"/><Relationship Id="rId173" Type="http://schemas.openxmlformats.org/officeDocument/2006/relationships/presProps" Target="presProps.xml"/><Relationship Id="rId19" Type="http://schemas.openxmlformats.org/officeDocument/2006/relationships/slide" Target="slides/slide9.xml"/><Relationship Id="rId14" Type="http://schemas.openxmlformats.org/officeDocument/2006/relationships/slide" Target="slides/slide4.xml"/><Relationship Id="rId30" Type="http://schemas.openxmlformats.org/officeDocument/2006/relationships/slide" Target="slides/slide20.xml"/><Relationship Id="rId35" Type="http://schemas.openxmlformats.org/officeDocument/2006/relationships/slide" Target="slides/slide25.xml"/><Relationship Id="rId56" Type="http://schemas.openxmlformats.org/officeDocument/2006/relationships/slide" Target="slides/slide46.xml"/><Relationship Id="rId77" Type="http://schemas.openxmlformats.org/officeDocument/2006/relationships/slide" Target="slides/slide67.xml"/><Relationship Id="rId100" Type="http://schemas.openxmlformats.org/officeDocument/2006/relationships/slide" Target="slides/slide90.xml"/><Relationship Id="rId105" Type="http://schemas.openxmlformats.org/officeDocument/2006/relationships/slide" Target="slides/slide95.xml"/><Relationship Id="rId126" Type="http://schemas.openxmlformats.org/officeDocument/2006/relationships/slide" Target="slides/slide116.xml"/><Relationship Id="rId147" Type="http://schemas.openxmlformats.org/officeDocument/2006/relationships/slide" Target="slides/slide137.xml"/><Relationship Id="rId168" Type="http://schemas.openxmlformats.org/officeDocument/2006/relationships/slide" Target="slides/slide158.xml"/><Relationship Id="rId8" Type="http://schemas.openxmlformats.org/officeDocument/2006/relationships/slideMaster" Target="slideMasters/slideMaster8.xml"/><Relationship Id="rId51" Type="http://schemas.openxmlformats.org/officeDocument/2006/relationships/slide" Target="slides/slide41.xml"/><Relationship Id="rId72" Type="http://schemas.openxmlformats.org/officeDocument/2006/relationships/slide" Target="slides/slide62.xml"/><Relationship Id="rId93" Type="http://schemas.openxmlformats.org/officeDocument/2006/relationships/slide" Target="slides/slide83.xml"/><Relationship Id="rId98" Type="http://schemas.openxmlformats.org/officeDocument/2006/relationships/slide" Target="slides/slide88.xml"/><Relationship Id="rId121" Type="http://schemas.openxmlformats.org/officeDocument/2006/relationships/slide" Target="slides/slide111.xml"/><Relationship Id="rId142" Type="http://schemas.openxmlformats.org/officeDocument/2006/relationships/slide" Target="slides/slide132.xml"/><Relationship Id="rId163" Type="http://schemas.openxmlformats.org/officeDocument/2006/relationships/slide" Target="slides/slide153.xml"/><Relationship Id="rId3" Type="http://schemas.openxmlformats.org/officeDocument/2006/relationships/slideMaster" Target="slideMasters/slideMaster3.xml"/><Relationship Id="rId25" Type="http://schemas.openxmlformats.org/officeDocument/2006/relationships/slide" Target="slides/slide15.xml"/><Relationship Id="rId46" Type="http://schemas.openxmlformats.org/officeDocument/2006/relationships/slide" Target="slides/slide36.xml"/><Relationship Id="rId67" Type="http://schemas.openxmlformats.org/officeDocument/2006/relationships/slide" Target="slides/slide57.xml"/><Relationship Id="rId116" Type="http://schemas.openxmlformats.org/officeDocument/2006/relationships/slide" Target="slides/slide106.xml"/><Relationship Id="rId137" Type="http://schemas.openxmlformats.org/officeDocument/2006/relationships/slide" Target="slides/slide127.xml"/><Relationship Id="rId158" Type="http://schemas.openxmlformats.org/officeDocument/2006/relationships/slide" Target="slides/slide148.xml"/><Relationship Id="rId20" Type="http://schemas.openxmlformats.org/officeDocument/2006/relationships/slide" Target="slides/slide10.xml"/><Relationship Id="rId41" Type="http://schemas.openxmlformats.org/officeDocument/2006/relationships/slide" Target="slides/slide31.xml"/><Relationship Id="rId62" Type="http://schemas.openxmlformats.org/officeDocument/2006/relationships/slide" Target="slides/slide52.xml"/><Relationship Id="rId83" Type="http://schemas.openxmlformats.org/officeDocument/2006/relationships/slide" Target="slides/slide73.xml"/><Relationship Id="rId88" Type="http://schemas.openxmlformats.org/officeDocument/2006/relationships/slide" Target="slides/slide78.xml"/><Relationship Id="rId111" Type="http://schemas.openxmlformats.org/officeDocument/2006/relationships/slide" Target="slides/slide101.xml"/><Relationship Id="rId132" Type="http://schemas.openxmlformats.org/officeDocument/2006/relationships/slide" Target="slides/slide122.xml"/><Relationship Id="rId153" Type="http://schemas.openxmlformats.org/officeDocument/2006/relationships/slide" Target="slides/slide143.xml"/><Relationship Id="rId174" Type="http://schemas.openxmlformats.org/officeDocument/2006/relationships/viewProps" Target="viewProps.xml"/><Relationship Id="rId15" Type="http://schemas.openxmlformats.org/officeDocument/2006/relationships/slide" Target="slides/slide5.xml"/><Relationship Id="rId36" Type="http://schemas.openxmlformats.org/officeDocument/2006/relationships/slide" Target="slides/slide26.xml"/><Relationship Id="rId57" Type="http://schemas.openxmlformats.org/officeDocument/2006/relationships/slide" Target="slides/slide47.xml"/><Relationship Id="rId106" Type="http://schemas.openxmlformats.org/officeDocument/2006/relationships/slide" Target="slides/slide96.xml"/><Relationship Id="rId127" Type="http://schemas.openxmlformats.org/officeDocument/2006/relationships/slide" Target="slides/slide117.xml"/><Relationship Id="rId10" Type="http://schemas.openxmlformats.org/officeDocument/2006/relationships/slideMaster" Target="slideMasters/slideMaster10.xml"/><Relationship Id="rId31" Type="http://schemas.openxmlformats.org/officeDocument/2006/relationships/slide" Target="slides/slide21.xml"/><Relationship Id="rId52" Type="http://schemas.openxmlformats.org/officeDocument/2006/relationships/slide" Target="slides/slide42.xml"/><Relationship Id="rId73" Type="http://schemas.openxmlformats.org/officeDocument/2006/relationships/slide" Target="slides/slide63.xml"/><Relationship Id="rId78" Type="http://schemas.openxmlformats.org/officeDocument/2006/relationships/slide" Target="slides/slide68.xml"/><Relationship Id="rId94" Type="http://schemas.openxmlformats.org/officeDocument/2006/relationships/slide" Target="slides/slide84.xml"/><Relationship Id="rId99" Type="http://schemas.openxmlformats.org/officeDocument/2006/relationships/slide" Target="slides/slide89.xml"/><Relationship Id="rId101" Type="http://schemas.openxmlformats.org/officeDocument/2006/relationships/slide" Target="slides/slide91.xml"/><Relationship Id="rId122" Type="http://schemas.openxmlformats.org/officeDocument/2006/relationships/slide" Target="slides/slide112.xml"/><Relationship Id="rId143" Type="http://schemas.openxmlformats.org/officeDocument/2006/relationships/slide" Target="slides/slide133.xml"/><Relationship Id="rId148" Type="http://schemas.openxmlformats.org/officeDocument/2006/relationships/slide" Target="slides/slide138.xml"/><Relationship Id="rId164" Type="http://schemas.openxmlformats.org/officeDocument/2006/relationships/slide" Target="slides/slide154.xml"/><Relationship Id="rId169" Type="http://schemas.openxmlformats.org/officeDocument/2006/relationships/slide" Target="slides/slide159.xml"/><Relationship Id="rId4" Type="http://schemas.openxmlformats.org/officeDocument/2006/relationships/slideMaster" Target="slideMasters/slideMaster4.xml"/><Relationship Id="rId9" Type="http://schemas.openxmlformats.org/officeDocument/2006/relationships/slideMaster" Target="slideMasters/slideMaster9.xml"/><Relationship Id="rId26" Type="http://schemas.openxmlformats.org/officeDocument/2006/relationships/slide" Target="slides/slide16.xml"/><Relationship Id="rId47" Type="http://schemas.openxmlformats.org/officeDocument/2006/relationships/slide" Target="slides/slide37.xml"/><Relationship Id="rId68" Type="http://schemas.openxmlformats.org/officeDocument/2006/relationships/slide" Target="slides/slide58.xml"/><Relationship Id="rId89" Type="http://schemas.openxmlformats.org/officeDocument/2006/relationships/slide" Target="slides/slide79.xml"/><Relationship Id="rId112" Type="http://schemas.openxmlformats.org/officeDocument/2006/relationships/slide" Target="slides/slide102.xml"/><Relationship Id="rId133" Type="http://schemas.openxmlformats.org/officeDocument/2006/relationships/slide" Target="slides/slide123.xml"/><Relationship Id="rId154" Type="http://schemas.openxmlformats.org/officeDocument/2006/relationships/slide" Target="slides/slide144.xml"/><Relationship Id="rId175" Type="http://schemas.openxmlformats.org/officeDocument/2006/relationships/theme" Target="theme/theme1.xml"/><Relationship Id="rId16" Type="http://schemas.openxmlformats.org/officeDocument/2006/relationships/slide" Target="slides/slide6.xml"/><Relationship Id="rId37" Type="http://schemas.openxmlformats.org/officeDocument/2006/relationships/slide" Target="slides/slide27.xml"/><Relationship Id="rId58" Type="http://schemas.openxmlformats.org/officeDocument/2006/relationships/slide" Target="slides/slide48.xml"/><Relationship Id="rId79" Type="http://schemas.openxmlformats.org/officeDocument/2006/relationships/slide" Target="slides/slide69.xml"/><Relationship Id="rId102" Type="http://schemas.openxmlformats.org/officeDocument/2006/relationships/slide" Target="slides/slide92.xml"/><Relationship Id="rId123" Type="http://schemas.openxmlformats.org/officeDocument/2006/relationships/slide" Target="slides/slide113.xml"/><Relationship Id="rId144" Type="http://schemas.openxmlformats.org/officeDocument/2006/relationships/slide" Target="slides/slide134.xml"/><Relationship Id="rId90" Type="http://schemas.openxmlformats.org/officeDocument/2006/relationships/slide" Target="slides/slide80.xml"/><Relationship Id="rId165" Type="http://schemas.openxmlformats.org/officeDocument/2006/relationships/slide" Target="slides/slide155.xml"/><Relationship Id="rId27" Type="http://schemas.openxmlformats.org/officeDocument/2006/relationships/slide" Target="slides/slide17.xml"/><Relationship Id="rId48" Type="http://schemas.openxmlformats.org/officeDocument/2006/relationships/slide" Target="slides/slide38.xml"/><Relationship Id="rId69" Type="http://schemas.openxmlformats.org/officeDocument/2006/relationships/slide" Target="slides/slide59.xml"/><Relationship Id="rId113" Type="http://schemas.openxmlformats.org/officeDocument/2006/relationships/slide" Target="slides/slide103.xml"/><Relationship Id="rId134" Type="http://schemas.openxmlformats.org/officeDocument/2006/relationships/slide" Target="slides/slide124.xml"/><Relationship Id="rId80" Type="http://schemas.openxmlformats.org/officeDocument/2006/relationships/slide" Target="slides/slide70.xml"/><Relationship Id="rId155" Type="http://schemas.openxmlformats.org/officeDocument/2006/relationships/slide" Target="slides/slide145.xml"/><Relationship Id="rId176" Type="http://schemas.openxmlformats.org/officeDocument/2006/relationships/tableStyles" Target="tableStyles.xml"/><Relationship Id="rId17" Type="http://schemas.openxmlformats.org/officeDocument/2006/relationships/slide" Target="slides/slide7.xml"/><Relationship Id="rId38" Type="http://schemas.openxmlformats.org/officeDocument/2006/relationships/slide" Target="slides/slide28.xml"/><Relationship Id="rId59" Type="http://schemas.openxmlformats.org/officeDocument/2006/relationships/slide" Target="slides/slide49.xml"/><Relationship Id="rId103" Type="http://schemas.openxmlformats.org/officeDocument/2006/relationships/slide" Target="slides/slide93.xml"/><Relationship Id="rId124" Type="http://schemas.openxmlformats.org/officeDocument/2006/relationships/slide" Target="slides/slide114.xml"/><Relationship Id="rId70" Type="http://schemas.openxmlformats.org/officeDocument/2006/relationships/slide" Target="slides/slide60.xml"/><Relationship Id="rId91" Type="http://schemas.openxmlformats.org/officeDocument/2006/relationships/slide" Target="slides/slide81.xml"/><Relationship Id="rId145" Type="http://schemas.openxmlformats.org/officeDocument/2006/relationships/slide" Target="slides/slide135.xml"/><Relationship Id="rId166" Type="http://schemas.openxmlformats.org/officeDocument/2006/relationships/slide" Target="slides/slide15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Kopfzeilenplatzhalt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de-DE"/>
          </a:p>
        </p:txBody>
      </p:sp>
      <p:sp>
        <p:nvSpPr>
          <p:cNvPr id="3" name="Datumsplatzhalt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5CEDDC4-A7BF-4A62-85FF-17C95660EF76}" type="datetimeFigureOut">
              <a:rPr lang="de-DE" smtClean="0"/>
              <a:t>20.10.2026</a:t>
            </a:fld>
            <a:endParaRPr lang="de-DE"/>
          </a:p>
        </p:txBody>
      </p:sp>
      <p:sp>
        <p:nvSpPr>
          <p:cNvPr id="4" name="Folienbildplatzhalter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de-DE"/>
          </a:p>
        </p:txBody>
      </p:sp>
      <p:sp>
        <p:nvSpPr>
          <p:cNvPr id="5" name="Notizenplatzhalt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de-DE"/>
              <a:t>Formatvorlagen des Textmasters bearbeiten</a:t>
            </a:r>
          </a:p>
          <a:p>
            <a:pPr lvl="1"/>
            <a:r>
              <a:rPr lang="de-DE"/>
              <a:t>Zweite Ebene</a:t>
            </a:r>
          </a:p>
          <a:p>
            <a:pPr lvl="2"/>
            <a:r>
              <a:rPr lang="de-DE"/>
              <a:t>Dritte Ebene</a:t>
            </a:r>
          </a:p>
          <a:p>
            <a:pPr lvl="3"/>
            <a:r>
              <a:rPr lang="de-DE"/>
              <a:t>Vierte Ebene</a:t>
            </a:r>
          </a:p>
          <a:p>
            <a:pPr lvl="4"/>
            <a:r>
              <a:rPr lang="de-DE"/>
              <a:t>Fünfte Ebene</a:t>
            </a:r>
          </a:p>
        </p:txBody>
      </p:sp>
      <p:sp>
        <p:nvSpPr>
          <p:cNvPr id="6" name="Fußzeilenplatzhalt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de-DE"/>
          </a:p>
        </p:txBody>
      </p:sp>
      <p:sp>
        <p:nvSpPr>
          <p:cNvPr id="7" name="Foliennummernplatzhalt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D6B551E-9F22-4B6E-924D-4DC3CE728678}" type="slidenum">
              <a:rPr lang="de-DE" smtClean="0"/>
              <a:t>‹Nr.›</a:t>
            </a:fld>
            <a:endParaRPr lang="de-DE"/>
          </a:p>
        </p:txBody>
      </p:sp>
    </p:spTree>
    <p:extLst>
      <p:ext uri="{BB962C8B-B14F-4D97-AF65-F5344CB8AC3E}">
        <p14:creationId xmlns:p14="http://schemas.microsoft.com/office/powerpoint/2010/main" val="3317590323"/>
      </p:ext>
    </p:extLst>
  </p:cSld>
  <p:clrMap bg1="lt1" tx1="dk1" bg2="lt2" tx2="dk2" accent1="accent1" accent2="accent2" accent3="accent3" accent4="accent4" accent5="accent5" accent6="accent6" hlink="hlink" folHlink="folHlink"/>
  <p:notesStyle>
    <a:lvl1pPr marL="0" algn="l" defTabSz="1219170" rtl="0" eaLnBrk="1" latinLnBrk="0" hangingPunct="1">
      <a:defRPr sz="1600" kern="1200">
        <a:solidFill>
          <a:schemeClr val="tx1"/>
        </a:solidFill>
        <a:latin typeface="+mn-lt"/>
        <a:ea typeface="+mn-ea"/>
        <a:cs typeface="+mn-cs"/>
      </a:defRPr>
    </a:lvl1pPr>
    <a:lvl2pPr marL="609585" algn="l" defTabSz="1219170" rtl="0" eaLnBrk="1" latinLnBrk="0" hangingPunct="1">
      <a:defRPr sz="1600" kern="1200">
        <a:solidFill>
          <a:schemeClr val="tx1"/>
        </a:solidFill>
        <a:latin typeface="+mn-lt"/>
        <a:ea typeface="+mn-ea"/>
        <a:cs typeface="+mn-cs"/>
      </a:defRPr>
    </a:lvl2pPr>
    <a:lvl3pPr marL="1219170" algn="l" defTabSz="1219170" rtl="0" eaLnBrk="1" latinLnBrk="0" hangingPunct="1">
      <a:defRPr sz="1600" kern="1200">
        <a:solidFill>
          <a:schemeClr val="tx1"/>
        </a:solidFill>
        <a:latin typeface="+mn-lt"/>
        <a:ea typeface="+mn-ea"/>
        <a:cs typeface="+mn-cs"/>
      </a:defRPr>
    </a:lvl3pPr>
    <a:lvl4pPr marL="1828754" algn="l" defTabSz="1219170" rtl="0" eaLnBrk="1" latinLnBrk="0" hangingPunct="1">
      <a:defRPr sz="1600" kern="1200">
        <a:solidFill>
          <a:schemeClr val="tx1"/>
        </a:solidFill>
        <a:latin typeface="+mn-lt"/>
        <a:ea typeface="+mn-ea"/>
        <a:cs typeface="+mn-cs"/>
      </a:defRPr>
    </a:lvl4pPr>
    <a:lvl5pPr marL="2438339" algn="l" defTabSz="1219170" rtl="0" eaLnBrk="1" latinLnBrk="0" hangingPunct="1">
      <a:defRPr sz="1600" kern="1200">
        <a:solidFill>
          <a:schemeClr val="tx1"/>
        </a:solidFill>
        <a:latin typeface="+mn-lt"/>
        <a:ea typeface="+mn-ea"/>
        <a:cs typeface="+mn-cs"/>
      </a:defRPr>
    </a:lvl5pPr>
    <a:lvl6pPr marL="3047924" algn="l" defTabSz="1219170" rtl="0" eaLnBrk="1" latinLnBrk="0" hangingPunct="1">
      <a:defRPr sz="1600" kern="1200">
        <a:solidFill>
          <a:schemeClr val="tx1"/>
        </a:solidFill>
        <a:latin typeface="+mn-lt"/>
        <a:ea typeface="+mn-ea"/>
        <a:cs typeface="+mn-cs"/>
      </a:defRPr>
    </a:lvl6pPr>
    <a:lvl7pPr marL="3657509" algn="l" defTabSz="1219170" rtl="0" eaLnBrk="1" latinLnBrk="0" hangingPunct="1">
      <a:defRPr sz="1600" kern="1200">
        <a:solidFill>
          <a:schemeClr val="tx1"/>
        </a:solidFill>
        <a:latin typeface="+mn-lt"/>
        <a:ea typeface="+mn-ea"/>
        <a:cs typeface="+mn-cs"/>
      </a:defRPr>
    </a:lvl7pPr>
    <a:lvl8pPr marL="4267093" algn="l" defTabSz="1219170" rtl="0" eaLnBrk="1" latinLnBrk="0" hangingPunct="1">
      <a:defRPr sz="1600" kern="1200">
        <a:solidFill>
          <a:schemeClr val="tx1"/>
        </a:solidFill>
        <a:latin typeface="+mn-lt"/>
        <a:ea typeface="+mn-ea"/>
        <a:cs typeface="+mn-cs"/>
      </a:defRPr>
    </a:lvl8pPr>
    <a:lvl9pPr marL="4876678" algn="l" defTabSz="1219170" rtl="0" eaLnBrk="1" latinLnBrk="0" hangingPunct="1">
      <a:defRPr sz="16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9.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9.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0.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0.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el hell mit Türmchen">
    <p:spTree>
      <p:nvGrpSpPr>
        <p:cNvPr id="1" name=""/>
        <p:cNvGrpSpPr/>
        <p:nvPr/>
      </p:nvGrpSpPr>
      <p:grpSpPr>
        <a:xfrm>
          <a:off x="0" y="0"/>
          <a:ext cx="0" cy="0"/>
          <a:chOff x="0" y="0"/>
          <a:chExt cx="0" cy="0"/>
        </a:xfrm>
      </p:grpSpPr>
      <p:grpSp>
        <p:nvGrpSpPr>
          <p:cNvPr id="25" name="Türmchen"/>
          <p:cNvGrpSpPr>
            <a:grpSpLocks noChangeAspect="1"/>
          </p:cNvGrpSpPr>
          <p:nvPr userDrawn="1"/>
        </p:nvGrpSpPr>
        <p:grpSpPr bwMode="auto">
          <a:xfrm>
            <a:off x="5634992" y="1035714"/>
            <a:ext cx="3508375" cy="4606925"/>
            <a:chOff x="3550" y="652"/>
            <a:chExt cx="2210" cy="2902"/>
          </a:xfrm>
        </p:grpSpPr>
        <p:sp>
          <p:nvSpPr>
            <p:cNvPr id="27"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4CB0B5"/>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sp>
          <p:nvSpPr>
            <p:cNvPr id="28"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32A5AB"/>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sp>
          <p:nvSpPr>
            <p:cNvPr id="29"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sp>
          <p:nvSpPr>
            <p:cNvPr id="30"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sp>
        <p:nvSpPr>
          <p:cNvPr id="1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
        <p:nvSpPr>
          <p:cNvPr id="21" name="Datumsplatzhalter 20"/>
          <p:cNvSpPr>
            <a:spLocks noGrp="1"/>
          </p:cNvSpPr>
          <p:nvPr>
            <p:ph type="dt" sz="half" idx="14"/>
          </p:nvPr>
        </p:nvSpPr>
        <p:spPr>
          <a:xfrm>
            <a:off x="3600000" y="-720000"/>
            <a:ext cx="5185225" cy="360000"/>
          </a:xfrm>
        </p:spPr>
        <p:txBody>
          <a:bodyPr/>
          <a:lstStyle/>
          <a:p>
            <a:fld id="{D00B0F48-B959-4132-B2A7-ADD5545B1A12}" type="datetime1">
              <a:rPr lang="de-DE" smtClean="0"/>
              <a:t>20.10.2026</a:t>
            </a:fld>
            <a:endParaRPr lang="de-DE" dirty="0"/>
          </a:p>
        </p:txBody>
      </p:sp>
      <p:sp>
        <p:nvSpPr>
          <p:cNvPr id="22" name="Fußzeilenplatzhalter 21"/>
          <p:cNvSpPr>
            <a:spLocks noGrp="1"/>
          </p:cNvSpPr>
          <p:nvPr>
            <p:ph type="ftr" sz="quarter" idx="15"/>
          </p:nvPr>
        </p:nvSpPr>
        <p:spPr>
          <a:xfrm>
            <a:off x="360000" y="7020000"/>
            <a:ext cx="5184000" cy="360000"/>
          </a:xfrm>
        </p:spPr>
        <p:txBody>
          <a:bodyPr/>
          <a:lstStyle/>
          <a:p>
            <a:r>
              <a:rPr lang="de-DE"/>
              <a:t>Prof. Dr. Peter Oestmann, Vorlesung Wege zur Deutschen Rechtsgeschichte</a:t>
            </a:r>
            <a:endParaRPr lang="de-DE" dirty="0"/>
          </a:p>
        </p:txBody>
      </p:sp>
      <p:sp>
        <p:nvSpPr>
          <p:cNvPr id="23" name="Foliennummernplatzhalter 22"/>
          <p:cNvSpPr>
            <a:spLocks noGrp="1"/>
          </p:cNvSpPr>
          <p:nvPr>
            <p:ph type="sldNum" sz="quarter" idx="16"/>
          </p:nvPr>
        </p:nvSpPr>
        <p:spPr>
          <a:xfrm>
            <a:off x="8064000" y="7020000"/>
            <a:ext cx="720000" cy="360000"/>
          </a:xfrm>
        </p:spPr>
        <p:txBody>
          <a:bodyPr/>
          <a:lstStyle/>
          <a:p>
            <a:fld id="{6C8FC03C-C266-4645-ABC5-645062898383}" type="slidenum">
              <a:rPr lang="de-DE" smtClean="0"/>
              <a:pPr/>
              <a:t>‹Nr.›</a:t>
            </a:fld>
            <a:r>
              <a:rPr lang="de-DE"/>
              <a:t> </a:t>
            </a:r>
            <a:endParaRPr lang="de-DE" sz="1400" dirty="0"/>
          </a:p>
        </p:txBody>
      </p:sp>
      <p:grpSp>
        <p:nvGrpSpPr>
          <p:cNvPr id="31" name="Regieanweisungen"/>
          <p:cNvGrpSpPr/>
          <p:nvPr userDrawn="1"/>
        </p:nvGrpSpPr>
        <p:grpSpPr>
          <a:xfrm>
            <a:off x="-1908000" y="-468000"/>
            <a:ext cx="11520000" cy="7776000"/>
            <a:chOff x="-1908000" y="-468000"/>
            <a:chExt cx="11520000" cy="7776000"/>
          </a:xfrm>
        </p:grpSpPr>
        <p:sp>
          <p:nvSpPr>
            <p:cNvPr id="3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indent="0" algn="r">
                <a:lnSpc>
                  <a:spcPct val="100000"/>
                </a:lnSpc>
                <a:spcBef>
                  <a:spcPts val="0"/>
                </a:spcBef>
                <a:spcAft>
                  <a:spcPts val="0"/>
                </a:spcAft>
              </a:pPr>
              <a:r>
                <a:rPr lang="de-DE" sz="1100" b="0" baseline="0" dirty="0">
                  <a:solidFill>
                    <a:schemeClr val="tx1"/>
                  </a:solidFill>
                  <a:latin typeface="+mn-lt"/>
                </a:rPr>
                <a:t>Folie in Ursprungsform </a:t>
              </a:r>
            </a:p>
            <a:p>
              <a:pPr indent="0" algn="r">
                <a:lnSpc>
                  <a:spcPct val="100000"/>
                </a:lnSpc>
                <a:spcBef>
                  <a:spcPts val="0"/>
                </a:spcBef>
                <a:spcAft>
                  <a:spcPts val="0"/>
                </a:spcAft>
              </a:pPr>
              <a:r>
                <a:rPr lang="de-DE" sz="1100" b="0" baseline="0" dirty="0">
                  <a:solidFill>
                    <a:schemeClr val="tx1"/>
                  </a:solidFill>
                  <a:latin typeface="+mn-lt"/>
                </a:rPr>
                <a:t>bringen über Menu:</a:t>
              </a:r>
            </a:p>
            <a:p>
              <a:pPr indent="0" algn="r">
                <a:lnSpc>
                  <a:spcPct val="100000"/>
                </a:lnSpc>
                <a:spcBef>
                  <a:spcPts val="0"/>
                </a:spcBef>
                <a:spcAft>
                  <a:spcPts val="0"/>
                </a:spcAft>
              </a:pPr>
              <a:r>
                <a:rPr lang="de-DE" sz="1100" b="1" baseline="0" dirty="0">
                  <a:solidFill>
                    <a:schemeClr val="tx1"/>
                  </a:solidFill>
                  <a:latin typeface="+mn-lt"/>
                </a:rPr>
                <a:t>Start &gt; Folien &gt; Zurücksetzen</a:t>
              </a:r>
            </a:p>
          </p:txBody>
        </p:sp>
        <p:sp>
          <p:nvSpPr>
            <p:cNvPr id="3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chemeClr val="tx1"/>
                  </a:solidFill>
                  <a:effectLst/>
                  <a:uLnTx/>
                  <a:uFillTx/>
                  <a:latin typeface="+mn-lt"/>
                  <a:ea typeface="+mn-ea"/>
                  <a:cs typeface="+mn-cs"/>
                </a:rPr>
                <a:t>Hilfslinien anzeigen über Menu: </a:t>
              </a:r>
              <a:r>
                <a:rPr kumimoji="0" lang="de-DE" sz="1100" b="1" i="0" u="none" strike="noStrike" kern="1200" cap="none" spc="0" normalizeH="0" baseline="0" noProof="0" dirty="0">
                  <a:ln>
                    <a:noFill/>
                  </a:ln>
                  <a:solidFill>
                    <a:schemeClr val="tx1"/>
                  </a:solidFill>
                  <a:effectLst/>
                  <a:uLnTx/>
                  <a:uFillTx/>
                  <a:latin typeface="+mn-lt"/>
                  <a:ea typeface="+mn-ea"/>
                  <a:cs typeface="+mn-cs"/>
                </a:rPr>
                <a:t>Ansicht &gt; Anzeigen &gt; Haken bei Führungslinien setzen</a:t>
              </a:r>
            </a:p>
          </p:txBody>
        </p:sp>
        <p:cxnSp>
          <p:nvCxnSpPr>
            <p:cNvPr id="36"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indent="0" algn="r">
                <a:lnSpc>
                  <a:spcPct val="100000"/>
                </a:lnSpc>
                <a:spcBef>
                  <a:spcPts val="0"/>
                </a:spcBef>
                <a:spcAft>
                  <a:spcPts val="0"/>
                </a:spcAft>
              </a:pPr>
              <a:r>
                <a:rPr lang="de-DE" sz="1100" b="0" baseline="0" dirty="0">
                  <a:solidFill>
                    <a:schemeClr val="tx1"/>
                  </a:solidFill>
                  <a:latin typeface="+mn-lt"/>
                </a:rPr>
                <a:t>Wechsel des Folienlayouts </a:t>
              </a:r>
              <a:br>
                <a:rPr lang="de-DE" sz="1100" b="0" baseline="0" dirty="0">
                  <a:solidFill>
                    <a:schemeClr val="tx1"/>
                  </a:solidFill>
                  <a:latin typeface="+mn-lt"/>
                </a:rPr>
              </a:br>
              <a:r>
                <a:rPr lang="de-DE" sz="1100" b="0" baseline="0" dirty="0">
                  <a:solidFill>
                    <a:schemeClr val="tx1"/>
                  </a:solidFill>
                  <a:latin typeface="+mn-lt"/>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lang="de-DE" sz="1100" b="1" baseline="0" dirty="0">
                  <a:solidFill>
                    <a:schemeClr val="tx1"/>
                  </a:solidFill>
                  <a:latin typeface="+mn-lt"/>
                </a:rPr>
                <a:t>Start &gt; Folien &gt; Layout</a:t>
              </a:r>
            </a:p>
          </p:txBody>
        </p:sp>
        <p:cxnSp>
          <p:nvCxnSpPr>
            <p:cNvPr id="45"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32" name="Grafik 31">
            <a:extLst>
              <a:ext uri="{FF2B5EF4-FFF2-40B4-BE49-F238E27FC236}">
                <a16:creationId xmlns:a16="http://schemas.microsoft.com/office/drawing/2014/main" id="{4C0F294E-EAB9-4097-A41A-57A58571BDCF}"/>
              </a:ext>
            </a:extLst>
          </p:cNvPr>
          <p:cNvPicPr>
            <a:picLocks noChangeAspect="1"/>
          </p:cNvPicPr>
          <p:nvPr userDrawn="1"/>
        </p:nvPicPr>
        <p:blipFill rotWithShape="1">
          <a:blip r:embed="rId2">
            <a:extLst>
              <a:ext uri="{96DAC541-7B7A-43D3-8B79-37D633B846F1}">
                <asvg:svgBlip xmlns:asvg="http://schemas.microsoft.com/office/drawing/2016/SVG/main" r:embed="rId3"/>
              </a:ext>
            </a:extLst>
          </a:blip>
          <a:srcRect t="-78" b="-78"/>
          <a:stretch/>
        </p:blipFill>
        <p:spPr>
          <a:xfrm>
            <a:off x="350838" y="267118"/>
            <a:ext cx="2455248" cy="686250"/>
          </a:xfrm>
          <a:prstGeom prst="rect">
            <a:avLst/>
          </a:prstGeom>
        </p:spPr>
      </p:pic>
    </p:spTree>
    <p:extLst>
      <p:ext uri="{BB962C8B-B14F-4D97-AF65-F5344CB8AC3E}">
        <p14:creationId xmlns:p14="http://schemas.microsoft.com/office/powerpoint/2010/main" val="722586210"/>
      </p:ext>
    </p:extLst>
  </p:cSld>
  <p:clrMapOvr>
    <a:masterClrMapping/>
  </p:clrMapOvr>
  <p:extLst>
    <p:ext uri="{DCECCB84-F9BA-43D5-87BE-67443E8EF086}">
      <p15:sldGuideLst xmlns:p15="http://schemas.microsoft.com/office/powerpoint/2012/main">
        <p15:guide id="1" orient="horz" pos="1236" userDrawn="1">
          <p15:clr>
            <a:srgbClr val="FBAE40"/>
          </p15:clr>
        </p15:guide>
        <p15:guide id="2" orient="horz" pos="2040" userDrawn="1">
          <p15:clr>
            <a:srgbClr val="FBAE40"/>
          </p15:clr>
        </p15:guide>
        <p15:guide id="3" pos="226" userDrawn="1">
          <p15:clr>
            <a:srgbClr val="FBAE40"/>
          </p15:clr>
        </p15:guide>
        <p15:guide id="4" pos="5534"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Titel blau mit Türmchen">
    <p:spTree>
      <p:nvGrpSpPr>
        <p:cNvPr id="1" name=""/>
        <p:cNvGrpSpPr/>
        <p:nvPr/>
      </p:nvGrpSpPr>
      <p:grpSpPr>
        <a:xfrm>
          <a:off x="0" y="0"/>
          <a:ext cx="0" cy="0"/>
          <a:chOff x="0" y="0"/>
          <a:chExt cx="0" cy="0"/>
        </a:xfrm>
      </p:grpSpPr>
      <p:sp>
        <p:nvSpPr>
          <p:cNvPr id="13" name="Fläche"/>
          <p:cNvSpPr/>
          <p:nvPr userDrawn="1"/>
        </p:nvSpPr>
        <p:spPr>
          <a:xfrm>
            <a:off x="0" y="0"/>
            <a:ext cx="9144000" cy="567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grpSp>
        <p:nvGrpSpPr>
          <p:cNvPr id="15" name="Türmchen"/>
          <p:cNvGrpSpPr>
            <a:grpSpLocks noChangeAspect="1"/>
          </p:cNvGrpSpPr>
          <p:nvPr userDrawn="1"/>
        </p:nvGrpSpPr>
        <p:grpSpPr bwMode="auto">
          <a:xfrm>
            <a:off x="5634992" y="1035714"/>
            <a:ext cx="3508375" cy="4606925"/>
            <a:chOff x="3550" y="652"/>
            <a:chExt cx="2210" cy="2902"/>
          </a:xfrm>
        </p:grpSpPr>
        <p:sp>
          <p:nvSpPr>
            <p:cNvPr id="16"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9AD2D5"/>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sp>
          <p:nvSpPr>
            <p:cNvPr id="20"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65BBBF"/>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sp>
          <p:nvSpPr>
            <p:cNvPr id="24"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sp>
          <p:nvSpPr>
            <p:cNvPr id="25"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sp>
        <p:nvSpPr>
          <p:cNvPr id="21" name="Datumsplatzhalter 20"/>
          <p:cNvSpPr>
            <a:spLocks noGrp="1"/>
          </p:cNvSpPr>
          <p:nvPr>
            <p:ph type="dt" sz="half" idx="14"/>
          </p:nvPr>
        </p:nvSpPr>
        <p:spPr>
          <a:xfrm>
            <a:off x="3600000" y="-720000"/>
            <a:ext cx="5185225" cy="360000"/>
          </a:xfrm>
        </p:spPr>
        <p:txBody>
          <a:bodyPr/>
          <a:lstStyle/>
          <a:p>
            <a:fld id="{439E519A-20A4-487A-91E1-9F6FE2792144}" type="datetime1">
              <a:rPr lang="de-DE" smtClean="0"/>
              <a:t>20.10.2026</a:t>
            </a:fld>
            <a:endParaRPr lang="de-DE" dirty="0"/>
          </a:p>
        </p:txBody>
      </p:sp>
      <p:sp>
        <p:nvSpPr>
          <p:cNvPr id="22" name="Fußzeilenplatzhalter 21"/>
          <p:cNvSpPr>
            <a:spLocks noGrp="1"/>
          </p:cNvSpPr>
          <p:nvPr>
            <p:ph type="ftr" sz="quarter" idx="15"/>
          </p:nvPr>
        </p:nvSpPr>
        <p:spPr>
          <a:xfrm>
            <a:off x="360000" y="7020000"/>
            <a:ext cx="5184000" cy="360000"/>
          </a:xfrm>
        </p:spPr>
        <p:txBody>
          <a:bodyPr/>
          <a:lstStyle/>
          <a:p>
            <a:r>
              <a:rPr lang="de-DE"/>
              <a:t>Prof. Dr. Peter Oestmann, Vorlesung Wege zur Deutschen Rechtsgeschichte</a:t>
            </a:r>
            <a:endParaRPr lang="de-DE" dirty="0"/>
          </a:p>
        </p:txBody>
      </p:sp>
      <p:sp>
        <p:nvSpPr>
          <p:cNvPr id="23" name="Foliennummernplatzhalter 22"/>
          <p:cNvSpPr>
            <a:spLocks noGrp="1"/>
          </p:cNvSpPr>
          <p:nvPr>
            <p:ph type="sldNum" sz="quarter" idx="16"/>
          </p:nvPr>
        </p:nvSpPr>
        <p:spPr>
          <a:xfrm>
            <a:off x="8064000" y="7020000"/>
            <a:ext cx="720000" cy="360000"/>
          </a:xfrm>
        </p:spPr>
        <p:txBody>
          <a:bodyPr/>
          <a:lstStyle/>
          <a:p>
            <a:fld id="{6C8FC03C-C266-4645-ABC5-645062898383}" type="slidenum">
              <a:rPr lang="de-DE" smtClean="0"/>
              <a:pPr/>
              <a:t>‹Nr.›</a:t>
            </a:fld>
            <a:r>
              <a:rPr lang="de-DE"/>
              <a:t> </a:t>
            </a:r>
            <a:endParaRPr lang="de-DE" sz="1400" dirty="0"/>
          </a:p>
        </p:txBody>
      </p:sp>
      <p:grpSp>
        <p:nvGrpSpPr>
          <p:cNvPr id="31" name="Regieanweisungen"/>
          <p:cNvGrpSpPr/>
          <p:nvPr userDrawn="1"/>
        </p:nvGrpSpPr>
        <p:grpSpPr>
          <a:xfrm>
            <a:off x="-1908000" y="-468000"/>
            <a:ext cx="11520000" cy="7776000"/>
            <a:chOff x="-1908000" y="-468000"/>
            <a:chExt cx="11520000" cy="7776000"/>
          </a:xfrm>
        </p:grpSpPr>
        <p:sp>
          <p:nvSpPr>
            <p:cNvPr id="32"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indent="0" algn="r">
                <a:lnSpc>
                  <a:spcPct val="100000"/>
                </a:lnSpc>
                <a:spcBef>
                  <a:spcPts val="0"/>
                </a:spcBef>
                <a:spcAft>
                  <a:spcPts val="0"/>
                </a:spcAft>
              </a:pPr>
              <a:r>
                <a:rPr lang="de-DE" sz="1100" b="0" baseline="0" dirty="0">
                  <a:solidFill>
                    <a:schemeClr val="tx1"/>
                  </a:solidFill>
                  <a:latin typeface="+mn-lt"/>
                </a:rPr>
                <a:t>Folie in Ursprungsform </a:t>
              </a:r>
            </a:p>
            <a:p>
              <a:pPr indent="0" algn="r">
                <a:lnSpc>
                  <a:spcPct val="100000"/>
                </a:lnSpc>
                <a:spcBef>
                  <a:spcPts val="0"/>
                </a:spcBef>
                <a:spcAft>
                  <a:spcPts val="0"/>
                </a:spcAft>
              </a:pPr>
              <a:r>
                <a:rPr lang="de-DE" sz="1100" b="0" baseline="0" dirty="0">
                  <a:solidFill>
                    <a:schemeClr val="tx1"/>
                  </a:solidFill>
                  <a:latin typeface="+mn-lt"/>
                </a:rPr>
                <a:t>bringen über Menu:</a:t>
              </a:r>
            </a:p>
            <a:p>
              <a:pPr indent="0" algn="r">
                <a:lnSpc>
                  <a:spcPct val="100000"/>
                </a:lnSpc>
                <a:spcBef>
                  <a:spcPts val="0"/>
                </a:spcBef>
                <a:spcAft>
                  <a:spcPts val="0"/>
                </a:spcAft>
              </a:pPr>
              <a:r>
                <a:rPr lang="de-DE" sz="1100" b="1" baseline="0" dirty="0">
                  <a:solidFill>
                    <a:schemeClr val="tx1"/>
                  </a:solidFill>
                  <a:latin typeface="+mn-lt"/>
                </a:rPr>
                <a:t>Start &gt; Folien &gt; Zurücksetzen</a:t>
              </a:r>
            </a:p>
          </p:txBody>
        </p:sp>
        <p:sp>
          <p:nvSpPr>
            <p:cNvPr id="33"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chemeClr val="tx1"/>
                  </a:solidFill>
                  <a:effectLst/>
                  <a:uLnTx/>
                  <a:uFillTx/>
                  <a:latin typeface="+mn-lt"/>
                  <a:ea typeface="+mn-ea"/>
                  <a:cs typeface="+mn-cs"/>
                </a:rPr>
                <a:t>Hilfslinien anzeigen über Menu: </a:t>
              </a:r>
              <a:r>
                <a:rPr kumimoji="0" lang="de-DE" sz="1100" b="1" i="0" u="none" strike="noStrike" kern="1200" cap="none" spc="0" normalizeH="0" baseline="0" noProof="0" dirty="0">
                  <a:ln>
                    <a:noFill/>
                  </a:ln>
                  <a:solidFill>
                    <a:schemeClr val="tx1"/>
                  </a:solidFill>
                  <a:effectLst/>
                  <a:uLnTx/>
                  <a:uFillTx/>
                  <a:latin typeface="+mn-lt"/>
                  <a:ea typeface="+mn-ea"/>
                  <a:cs typeface="+mn-cs"/>
                </a:rPr>
                <a:t>Ansicht &gt; Anzeigen &gt; Haken bei Führungslinien setzen</a:t>
              </a:r>
            </a:p>
          </p:txBody>
        </p:sp>
        <p:cxnSp>
          <p:nvCxnSpPr>
            <p:cNvPr id="34"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indent="0" algn="r">
                <a:lnSpc>
                  <a:spcPct val="100000"/>
                </a:lnSpc>
                <a:spcBef>
                  <a:spcPts val="0"/>
                </a:spcBef>
                <a:spcAft>
                  <a:spcPts val="0"/>
                </a:spcAft>
              </a:pPr>
              <a:r>
                <a:rPr lang="de-DE" sz="1100" b="0" baseline="0" dirty="0">
                  <a:solidFill>
                    <a:schemeClr val="tx1"/>
                  </a:solidFill>
                  <a:latin typeface="+mn-lt"/>
                </a:rPr>
                <a:t>Wechsel des Folienlayouts </a:t>
              </a:r>
              <a:br>
                <a:rPr lang="de-DE" sz="1100" b="0" baseline="0" dirty="0">
                  <a:solidFill>
                    <a:schemeClr val="tx1"/>
                  </a:solidFill>
                  <a:latin typeface="+mn-lt"/>
                </a:rPr>
              </a:br>
              <a:r>
                <a:rPr lang="de-DE" sz="1100" b="0" baseline="0" dirty="0">
                  <a:solidFill>
                    <a:schemeClr val="tx1"/>
                  </a:solidFill>
                  <a:latin typeface="+mn-lt"/>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lang="de-DE" sz="1100" b="1" baseline="0" dirty="0">
                  <a:solidFill>
                    <a:schemeClr val="tx1"/>
                  </a:solidFill>
                  <a:latin typeface="+mn-lt"/>
                </a:rPr>
                <a:t>Start &gt; Folien &gt; Layout</a:t>
              </a:r>
            </a:p>
          </p:txBody>
        </p:sp>
        <p:cxnSp>
          <p:nvCxnSpPr>
            <p:cNvPr id="57"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3831521048"/>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Titel hell mit Typoecke">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sp>
        <p:nvSpPr>
          <p:cNvPr id="21" name="Datumsplatzhalter 20"/>
          <p:cNvSpPr>
            <a:spLocks noGrp="1"/>
          </p:cNvSpPr>
          <p:nvPr>
            <p:ph type="dt" sz="half" idx="14"/>
          </p:nvPr>
        </p:nvSpPr>
        <p:spPr>
          <a:xfrm>
            <a:off x="3600000" y="-720000"/>
            <a:ext cx="5185225" cy="360000"/>
          </a:xfrm>
        </p:spPr>
        <p:txBody>
          <a:bodyPr/>
          <a:lstStyle/>
          <a:p>
            <a:fld id="{74FAC793-E83D-4B3B-8F25-F78C03DA6328}" type="datetime1">
              <a:rPr lang="de-DE" smtClean="0"/>
              <a:t>20.10.2026</a:t>
            </a:fld>
            <a:endParaRPr lang="de-DE" dirty="0"/>
          </a:p>
        </p:txBody>
      </p:sp>
      <p:sp>
        <p:nvSpPr>
          <p:cNvPr id="22" name="Fußzeilenplatzhalter 21"/>
          <p:cNvSpPr>
            <a:spLocks noGrp="1"/>
          </p:cNvSpPr>
          <p:nvPr>
            <p:ph type="ftr" sz="quarter" idx="15"/>
          </p:nvPr>
        </p:nvSpPr>
        <p:spPr>
          <a:xfrm>
            <a:off x="360000" y="7020000"/>
            <a:ext cx="5184000" cy="360000"/>
          </a:xfrm>
        </p:spPr>
        <p:txBody>
          <a:bodyPr/>
          <a:lstStyle/>
          <a:p>
            <a:r>
              <a:rPr lang="de-DE"/>
              <a:t>Prof. Dr. Peter Oestmann, Vorlesung Wege zur Deutschen Rechtsgeschichte</a:t>
            </a:r>
            <a:endParaRPr lang="de-DE" dirty="0"/>
          </a:p>
        </p:txBody>
      </p:sp>
      <p:sp>
        <p:nvSpPr>
          <p:cNvPr id="23" name="Foliennummernplatzhalter 22"/>
          <p:cNvSpPr>
            <a:spLocks noGrp="1"/>
          </p:cNvSpPr>
          <p:nvPr>
            <p:ph type="sldNum" sz="quarter" idx="16"/>
          </p:nvPr>
        </p:nvSpPr>
        <p:spPr>
          <a:xfrm>
            <a:off x="8064000" y="7020000"/>
            <a:ext cx="720000" cy="360000"/>
          </a:xfrm>
        </p:spPr>
        <p:txBody>
          <a:bodyPr/>
          <a:lstStyle/>
          <a:p>
            <a:fld id="{6C8FC03C-C266-4645-ABC5-645062898383}" type="slidenum">
              <a:rPr lang="de-DE" smtClean="0"/>
              <a:pPr/>
              <a:t>‹Nr.›</a:t>
            </a:fld>
            <a:r>
              <a:rPr lang="de-DE"/>
              <a:t> </a:t>
            </a:r>
            <a:endParaRPr lang="de-DE" sz="1400" dirty="0"/>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indent="0" algn="r">
                <a:lnSpc>
                  <a:spcPct val="100000"/>
                </a:lnSpc>
                <a:spcBef>
                  <a:spcPts val="0"/>
                </a:spcBef>
                <a:spcAft>
                  <a:spcPts val="0"/>
                </a:spcAft>
              </a:pPr>
              <a:r>
                <a:rPr lang="de-DE" sz="1100" b="0" baseline="0" dirty="0">
                  <a:solidFill>
                    <a:schemeClr val="tx1"/>
                  </a:solidFill>
                  <a:latin typeface="+mn-lt"/>
                </a:rPr>
                <a:t>Folie in Ursprungsform </a:t>
              </a:r>
            </a:p>
            <a:p>
              <a:pPr indent="0" algn="r">
                <a:lnSpc>
                  <a:spcPct val="100000"/>
                </a:lnSpc>
                <a:spcBef>
                  <a:spcPts val="0"/>
                </a:spcBef>
                <a:spcAft>
                  <a:spcPts val="0"/>
                </a:spcAft>
              </a:pPr>
              <a:r>
                <a:rPr lang="de-DE" sz="1100" b="0" baseline="0" dirty="0">
                  <a:solidFill>
                    <a:schemeClr val="tx1"/>
                  </a:solidFill>
                  <a:latin typeface="+mn-lt"/>
                </a:rPr>
                <a:t>bringen über Menu:</a:t>
              </a:r>
            </a:p>
            <a:p>
              <a:pPr indent="0" algn="r">
                <a:lnSpc>
                  <a:spcPct val="100000"/>
                </a:lnSpc>
                <a:spcBef>
                  <a:spcPts val="0"/>
                </a:spcBef>
                <a:spcAft>
                  <a:spcPts val="0"/>
                </a:spcAft>
              </a:pPr>
              <a:r>
                <a:rPr lang="de-DE" sz="1100" b="1" baseline="0" dirty="0">
                  <a:solidFill>
                    <a:schemeClr val="tx1"/>
                  </a:solidFill>
                  <a:latin typeface="+mn-lt"/>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chemeClr val="tx1"/>
                  </a:solidFill>
                  <a:effectLst/>
                  <a:uLnTx/>
                  <a:uFillTx/>
                  <a:latin typeface="+mn-lt"/>
                  <a:ea typeface="+mn-ea"/>
                  <a:cs typeface="+mn-cs"/>
                </a:rPr>
                <a:t>Hilfslinien anzeigen über Menu: </a:t>
              </a:r>
              <a:r>
                <a:rPr kumimoji="0" lang="de-DE" sz="1100" b="1" i="0" u="none" strike="noStrike" kern="1200" cap="none" spc="0" normalizeH="0" baseline="0" noProof="0" dirty="0">
                  <a:ln>
                    <a:noFill/>
                  </a:ln>
                  <a:solidFill>
                    <a:schemeClr val="tx1"/>
                  </a:solidFill>
                  <a:effectLst/>
                  <a:uLnTx/>
                  <a:uFillTx/>
                  <a:latin typeface="+mn-lt"/>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indent="0" algn="r">
                <a:lnSpc>
                  <a:spcPct val="100000"/>
                </a:lnSpc>
                <a:spcBef>
                  <a:spcPts val="0"/>
                </a:spcBef>
                <a:spcAft>
                  <a:spcPts val="0"/>
                </a:spcAft>
              </a:pPr>
              <a:r>
                <a:rPr lang="de-DE" sz="1100" b="0" baseline="0" dirty="0">
                  <a:solidFill>
                    <a:schemeClr val="tx1"/>
                  </a:solidFill>
                  <a:latin typeface="+mn-lt"/>
                </a:rPr>
                <a:t>Wechsel des Folienlayouts </a:t>
              </a:r>
              <a:br>
                <a:rPr lang="de-DE" sz="1100" b="0" baseline="0" dirty="0">
                  <a:solidFill>
                    <a:schemeClr val="tx1"/>
                  </a:solidFill>
                  <a:latin typeface="+mn-lt"/>
                </a:rPr>
              </a:br>
              <a:r>
                <a:rPr lang="de-DE" sz="1100" b="0" baseline="0" dirty="0">
                  <a:solidFill>
                    <a:schemeClr val="tx1"/>
                  </a:solidFill>
                  <a:latin typeface="+mn-lt"/>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lang="de-DE" sz="1100" b="1" baseline="0" dirty="0">
                  <a:solidFill>
                    <a:schemeClr val="tx1"/>
                  </a:solidFill>
                  <a:latin typeface="+mn-lt"/>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3B3F9A1F-BEF4-4A97-9FAA-CD4D1B28753D}"/>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D2F366C3-215C-4342-92A3-03414A2D6617}"/>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sp>
          <p:nvSpPr>
            <p:cNvPr id="31" name="FONT">
              <a:extLst>
                <a:ext uri="{FF2B5EF4-FFF2-40B4-BE49-F238E27FC236}">
                  <a16:creationId xmlns:a16="http://schemas.microsoft.com/office/drawing/2014/main" id="{BCC56023-B9A6-4D1F-9D3A-1757E9DE97A6}"/>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grpSp>
    </p:spTree>
    <p:extLst>
      <p:ext uri="{BB962C8B-B14F-4D97-AF65-F5344CB8AC3E}">
        <p14:creationId xmlns:p14="http://schemas.microsoft.com/office/powerpoint/2010/main" val="2044219165"/>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Titel blau mit Typoecke">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sp>
        <p:nvSpPr>
          <p:cNvPr id="21" name="Datumsplatzhalter 20"/>
          <p:cNvSpPr>
            <a:spLocks noGrp="1"/>
          </p:cNvSpPr>
          <p:nvPr>
            <p:ph type="dt" sz="half" idx="14"/>
          </p:nvPr>
        </p:nvSpPr>
        <p:spPr>
          <a:xfrm>
            <a:off x="3600000" y="-720000"/>
            <a:ext cx="5185225" cy="360000"/>
          </a:xfrm>
        </p:spPr>
        <p:txBody>
          <a:bodyPr/>
          <a:lstStyle/>
          <a:p>
            <a:fld id="{C930B8CB-9BA2-40C3-8074-731E31B0C618}" type="datetime1">
              <a:rPr lang="de-DE" smtClean="0"/>
              <a:t>20.10.2026</a:t>
            </a:fld>
            <a:endParaRPr lang="de-DE" dirty="0"/>
          </a:p>
        </p:txBody>
      </p:sp>
      <p:sp>
        <p:nvSpPr>
          <p:cNvPr id="22" name="Fußzeilenplatzhalter 21"/>
          <p:cNvSpPr>
            <a:spLocks noGrp="1"/>
          </p:cNvSpPr>
          <p:nvPr>
            <p:ph type="ftr" sz="quarter" idx="15"/>
          </p:nvPr>
        </p:nvSpPr>
        <p:spPr>
          <a:xfrm>
            <a:off x="360000" y="7020000"/>
            <a:ext cx="5184000" cy="360000"/>
          </a:xfrm>
        </p:spPr>
        <p:txBody>
          <a:bodyPr/>
          <a:lstStyle/>
          <a:p>
            <a:r>
              <a:rPr lang="de-DE"/>
              <a:t>Prof. Dr. Peter Oestmann, Vorlesung Wege zur Deutschen Rechtsgeschichte</a:t>
            </a:r>
            <a:endParaRPr lang="de-DE" dirty="0"/>
          </a:p>
        </p:txBody>
      </p:sp>
      <p:sp>
        <p:nvSpPr>
          <p:cNvPr id="23" name="Foliennummernplatzhalter 22"/>
          <p:cNvSpPr>
            <a:spLocks noGrp="1"/>
          </p:cNvSpPr>
          <p:nvPr>
            <p:ph type="sldNum" sz="quarter" idx="16"/>
          </p:nvPr>
        </p:nvSpPr>
        <p:spPr>
          <a:xfrm>
            <a:off x="8064000" y="7020000"/>
            <a:ext cx="720000" cy="360000"/>
          </a:xfrm>
        </p:spPr>
        <p:txBody>
          <a:bodyPr/>
          <a:lstStyle/>
          <a:p>
            <a:fld id="{6C8FC03C-C266-4645-ABC5-645062898383}" type="slidenum">
              <a:rPr lang="de-DE" smtClean="0"/>
              <a:pPr/>
              <a:t>‹Nr.›</a:t>
            </a:fld>
            <a:r>
              <a:rPr lang="de-DE"/>
              <a:t> </a:t>
            </a:r>
            <a:endParaRPr lang="de-DE" sz="1400" dirty="0"/>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indent="0" algn="r">
                <a:lnSpc>
                  <a:spcPct val="100000"/>
                </a:lnSpc>
                <a:spcBef>
                  <a:spcPts val="0"/>
                </a:spcBef>
                <a:spcAft>
                  <a:spcPts val="0"/>
                </a:spcAft>
              </a:pPr>
              <a:r>
                <a:rPr lang="de-DE" sz="1100" b="0" baseline="0" dirty="0">
                  <a:solidFill>
                    <a:schemeClr val="tx1"/>
                  </a:solidFill>
                  <a:latin typeface="+mn-lt"/>
                </a:rPr>
                <a:t>Folie in Ursprungsform </a:t>
              </a:r>
            </a:p>
            <a:p>
              <a:pPr indent="0" algn="r">
                <a:lnSpc>
                  <a:spcPct val="100000"/>
                </a:lnSpc>
                <a:spcBef>
                  <a:spcPts val="0"/>
                </a:spcBef>
                <a:spcAft>
                  <a:spcPts val="0"/>
                </a:spcAft>
              </a:pPr>
              <a:r>
                <a:rPr lang="de-DE" sz="1100" b="0" baseline="0" dirty="0">
                  <a:solidFill>
                    <a:schemeClr val="tx1"/>
                  </a:solidFill>
                  <a:latin typeface="+mn-lt"/>
                </a:rPr>
                <a:t>bringen über Menu:</a:t>
              </a:r>
            </a:p>
            <a:p>
              <a:pPr indent="0" algn="r">
                <a:lnSpc>
                  <a:spcPct val="100000"/>
                </a:lnSpc>
                <a:spcBef>
                  <a:spcPts val="0"/>
                </a:spcBef>
                <a:spcAft>
                  <a:spcPts val="0"/>
                </a:spcAft>
              </a:pPr>
              <a:r>
                <a:rPr lang="de-DE" sz="1100" b="1" baseline="0" dirty="0">
                  <a:solidFill>
                    <a:schemeClr val="tx1"/>
                  </a:solidFill>
                  <a:latin typeface="+mn-lt"/>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chemeClr val="tx1"/>
                  </a:solidFill>
                  <a:effectLst/>
                  <a:uLnTx/>
                  <a:uFillTx/>
                  <a:latin typeface="+mn-lt"/>
                  <a:ea typeface="+mn-ea"/>
                  <a:cs typeface="+mn-cs"/>
                </a:rPr>
                <a:t>Hilfslinien anzeigen über Menu: </a:t>
              </a:r>
              <a:r>
                <a:rPr kumimoji="0" lang="de-DE" sz="1100" b="1" i="0" u="none" strike="noStrike" kern="1200" cap="none" spc="0" normalizeH="0" baseline="0" noProof="0" dirty="0">
                  <a:ln>
                    <a:noFill/>
                  </a:ln>
                  <a:solidFill>
                    <a:schemeClr val="tx1"/>
                  </a:solidFill>
                  <a:effectLst/>
                  <a:uLnTx/>
                  <a:uFillTx/>
                  <a:latin typeface="+mn-lt"/>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indent="0" algn="r">
                <a:lnSpc>
                  <a:spcPct val="100000"/>
                </a:lnSpc>
                <a:spcBef>
                  <a:spcPts val="0"/>
                </a:spcBef>
                <a:spcAft>
                  <a:spcPts val="0"/>
                </a:spcAft>
              </a:pPr>
              <a:r>
                <a:rPr lang="de-DE" sz="1100" b="0" baseline="0" dirty="0">
                  <a:solidFill>
                    <a:schemeClr val="tx1"/>
                  </a:solidFill>
                  <a:latin typeface="+mn-lt"/>
                </a:rPr>
                <a:t>Wechsel des Folienlayouts </a:t>
              </a:r>
              <a:br>
                <a:rPr lang="de-DE" sz="1100" b="0" baseline="0" dirty="0">
                  <a:solidFill>
                    <a:schemeClr val="tx1"/>
                  </a:solidFill>
                  <a:latin typeface="+mn-lt"/>
                </a:rPr>
              </a:br>
              <a:r>
                <a:rPr lang="de-DE" sz="1100" b="0" baseline="0" dirty="0">
                  <a:solidFill>
                    <a:schemeClr val="tx1"/>
                  </a:solidFill>
                  <a:latin typeface="+mn-lt"/>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lang="de-DE" sz="1100" b="1" baseline="0" dirty="0">
                  <a:solidFill>
                    <a:schemeClr val="tx1"/>
                  </a:solidFill>
                  <a:latin typeface="+mn-lt"/>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solidFill>
                  <a:schemeClr val="bg1"/>
                </a:solidFill>
              </a:defRPr>
            </a:lvl1pPr>
            <a:lvl2pPr marL="0" indent="0" algn="r">
              <a:lnSpc>
                <a:spcPct val="100000"/>
              </a:lnSpc>
              <a:spcBef>
                <a:spcPts val="0"/>
              </a:spcBef>
              <a:buNone/>
              <a:defRPr sz="1400" b="0">
                <a:solidFill>
                  <a:schemeClr val="bg1"/>
                </a:solidFill>
              </a:defRPr>
            </a:lvl2pPr>
            <a:lvl3pPr marL="0" indent="0" algn="r">
              <a:lnSpc>
                <a:spcPct val="100000"/>
              </a:lnSpc>
              <a:spcBef>
                <a:spcPts val="0"/>
              </a:spcBef>
              <a:buNone/>
              <a:defRPr sz="1400" b="0">
                <a:solidFill>
                  <a:schemeClr val="bg1"/>
                </a:solidFill>
              </a:defRPr>
            </a:lvl3pPr>
            <a:lvl4pPr marL="0" indent="0" algn="r">
              <a:lnSpc>
                <a:spcPct val="100000"/>
              </a:lnSpc>
              <a:spcBef>
                <a:spcPts val="0"/>
              </a:spcBef>
              <a:buNone/>
              <a:defRPr sz="1400" b="0">
                <a:solidFill>
                  <a:schemeClr val="bg1"/>
                </a:solidFill>
              </a:defRPr>
            </a:lvl4pPr>
            <a:lvl5pPr marL="0" indent="0" algn="r">
              <a:lnSpc>
                <a:spcPct val="100000"/>
              </a:lnSpc>
              <a:spcBef>
                <a:spcPts val="0"/>
              </a:spcBef>
              <a:buNone/>
              <a:defRPr sz="1400" b="0">
                <a:solidFill>
                  <a:schemeClr val="bg1"/>
                </a:solidFill>
              </a:defRPr>
            </a:lvl5pPr>
            <a:lvl6pPr marL="0" indent="0" algn="r">
              <a:lnSpc>
                <a:spcPct val="100000"/>
              </a:lnSpc>
              <a:spcBef>
                <a:spcPts val="0"/>
              </a:spcBef>
              <a:buNone/>
              <a:defRPr sz="1400" b="0">
                <a:solidFill>
                  <a:schemeClr val="bg1"/>
                </a:solidFill>
              </a:defRPr>
            </a:lvl6pPr>
            <a:lvl7pPr marL="0" indent="0" algn="r">
              <a:lnSpc>
                <a:spcPct val="100000"/>
              </a:lnSpc>
              <a:spcBef>
                <a:spcPts val="0"/>
              </a:spcBef>
              <a:buNone/>
              <a:defRPr sz="1400" b="0">
                <a:solidFill>
                  <a:schemeClr val="bg1"/>
                </a:solidFill>
              </a:defRPr>
            </a:lvl7pPr>
            <a:lvl8pPr marL="0" indent="0" algn="r">
              <a:lnSpc>
                <a:spcPct val="100000"/>
              </a:lnSpc>
              <a:spcBef>
                <a:spcPts val="0"/>
              </a:spcBef>
              <a:buNone/>
              <a:defRPr sz="1400" b="0">
                <a:solidFill>
                  <a:schemeClr val="bg1"/>
                </a:solidFill>
              </a:defRPr>
            </a:lvl8pPr>
            <a:lvl9pPr marL="0" indent="0" algn="r">
              <a:lnSpc>
                <a:spcPct val="100000"/>
              </a:lnSpc>
              <a:spcBef>
                <a:spcPts val="0"/>
              </a:spcBef>
              <a:buNone/>
              <a:defRPr sz="1400" b="0">
                <a:solidFill>
                  <a:schemeClr val="bg1"/>
                </a:solidFill>
              </a:defRPr>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EC5BD1AC-DA40-405C-B664-C6D583E86F29}"/>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027831B9-BFB8-4257-8AC7-D1C6E070FEAA}"/>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sp>
          <p:nvSpPr>
            <p:cNvPr id="31" name="FONT">
              <a:extLst>
                <a:ext uri="{FF2B5EF4-FFF2-40B4-BE49-F238E27FC236}">
                  <a16:creationId xmlns:a16="http://schemas.microsoft.com/office/drawing/2014/main" id="{63A52101-2DBD-4CEC-A680-BBF275229B79}"/>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grpSp>
    </p:spTree>
    <p:extLst>
      <p:ext uri="{BB962C8B-B14F-4D97-AF65-F5344CB8AC3E}">
        <p14:creationId xmlns:p14="http://schemas.microsoft.com/office/powerpoint/2010/main" val="3829022637"/>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Titelfolie mit Bild">
    <p:spTree>
      <p:nvGrpSpPr>
        <p:cNvPr id="1" name=""/>
        <p:cNvGrpSpPr/>
        <p:nvPr/>
      </p:nvGrpSpPr>
      <p:grpSpPr>
        <a:xfrm>
          <a:off x="0" y="0"/>
          <a:ext cx="0" cy="0"/>
          <a:chOff x="0" y="0"/>
          <a:chExt cx="0" cy="0"/>
        </a:xfrm>
      </p:grpSpPr>
      <p:pic>
        <p:nvPicPr>
          <p:cNvPr id="5" name="Hintergrundbild"/>
          <p:cNvPicPr>
            <a:picLocks noChangeAspect="1"/>
          </p:cNvPicPr>
          <p:nvPr userDrawn="1"/>
        </p:nvPicPr>
        <p:blipFill rotWithShape="1">
          <a:blip r:embed="rId2"/>
          <a:srcRect t="300" b="5222"/>
          <a:stretch/>
        </p:blipFill>
        <p:spPr>
          <a:xfrm>
            <a:off x="0" y="0"/>
            <a:ext cx="9144000" cy="5669999"/>
          </a:xfrm>
          <a:prstGeom prst="rect">
            <a:avLst/>
          </a:prstGeom>
        </p:spPr>
      </p:pic>
      <p:sp>
        <p:nvSpPr>
          <p:cNvPr id="2" name="Titel 1"/>
          <p:cNvSpPr>
            <a:spLocks noGrp="1"/>
          </p:cNvSpPr>
          <p:nvPr>
            <p:ph type="ctrTitle" hasCustomPrompt="1"/>
          </p:nvPr>
        </p:nvSpPr>
        <p:spPr>
          <a:xfrm>
            <a:off x="360000" y="1962075"/>
            <a:ext cx="5966324" cy="443198"/>
          </a:xfrm>
          <a:solidFill>
            <a:schemeClr val="bg2"/>
          </a:solidFill>
        </p:spPr>
        <p:txBody>
          <a:bodyPr wrap="none" lIns="90000" tIns="0" rIns="90000" anchor="t" anchorCtr="0">
            <a:spAutoFit/>
          </a:bodyPr>
          <a:lstStyle>
            <a:lvl1pPr marL="0" indent="0" algn="l">
              <a:lnSpc>
                <a:spcPct val="90000"/>
              </a:lnSpc>
              <a:spcBef>
                <a:spcPts val="0"/>
              </a:spcBef>
              <a:buFont typeface="Arial" panose="020B0604020202020204" pitchFamily="34" charset="0"/>
              <a:buNone/>
              <a:defRPr sz="3200" b="1" i="0">
                <a:solidFill>
                  <a:schemeClr val="bg1"/>
                </a:solidFill>
                <a:latin typeface="+mn-lt"/>
              </a:defRPr>
            </a:lvl1pPr>
          </a:lstStyle>
          <a:p>
            <a:r>
              <a:rPr lang="de-DE" dirty="0"/>
              <a:t>Titel der Präsentation erste Zeile</a:t>
            </a:r>
          </a:p>
        </p:txBody>
      </p:sp>
      <p:sp>
        <p:nvSpPr>
          <p:cNvPr id="3" name="Untertitel 2"/>
          <p:cNvSpPr>
            <a:spLocks noGrp="1"/>
          </p:cNvSpPr>
          <p:nvPr>
            <p:ph type="subTitle" idx="1" hasCustomPrompt="1"/>
          </p:nvPr>
        </p:nvSpPr>
        <p:spPr>
          <a:xfrm>
            <a:off x="360000" y="3590925"/>
            <a:ext cx="2016000" cy="1800000"/>
          </a:xfrm>
        </p:spPr>
        <p:txBody>
          <a:bodyPr/>
          <a:lstStyle>
            <a:lvl1pPr marL="0" indent="0" algn="l">
              <a:lnSpc>
                <a:spcPct val="100000"/>
              </a:lnSpc>
              <a:spcBef>
                <a:spcPts val="0"/>
              </a:spcBef>
              <a:buFont typeface="Arial" panose="020B0604020202020204" pitchFamily="34" charset="0"/>
              <a:buNone/>
              <a:defRPr sz="1600" b="0">
                <a:solidFill>
                  <a:schemeClr val="bg1"/>
                </a:solidFill>
              </a:defRPr>
            </a:lvl1pPr>
            <a:lvl2pPr marL="0" indent="0" algn="l">
              <a:lnSpc>
                <a:spcPct val="100000"/>
              </a:lnSpc>
              <a:spcBef>
                <a:spcPts val="0"/>
              </a:spcBef>
              <a:buFont typeface="Arial" panose="020B0604020202020204" pitchFamily="34" charset="0"/>
              <a:buNone/>
              <a:defRPr sz="1600" b="0">
                <a:solidFill>
                  <a:schemeClr val="bg1"/>
                </a:solidFill>
              </a:defRPr>
            </a:lvl2pPr>
            <a:lvl3pPr marL="0" indent="0" algn="l">
              <a:lnSpc>
                <a:spcPct val="100000"/>
              </a:lnSpc>
              <a:spcBef>
                <a:spcPts val="0"/>
              </a:spcBef>
              <a:buFont typeface="Arial" panose="020B0604020202020204" pitchFamily="34" charset="0"/>
              <a:buNone/>
              <a:defRPr sz="1600" b="0">
                <a:solidFill>
                  <a:schemeClr val="bg1"/>
                </a:solidFill>
              </a:defRPr>
            </a:lvl3pPr>
            <a:lvl4pPr marL="0" indent="0" algn="l">
              <a:lnSpc>
                <a:spcPct val="100000"/>
              </a:lnSpc>
              <a:spcBef>
                <a:spcPts val="0"/>
              </a:spcBef>
              <a:buFont typeface="Arial" panose="020B0604020202020204" pitchFamily="34" charset="0"/>
              <a:buNone/>
              <a:defRPr sz="1600" b="0">
                <a:solidFill>
                  <a:schemeClr val="bg1"/>
                </a:solidFill>
              </a:defRPr>
            </a:lvl4pPr>
            <a:lvl5pPr marL="0" indent="0" algn="l">
              <a:lnSpc>
                <a:spcPct val="100000"/>
              </a:lnSpc>
              <a:spcBef>
                <a:spcPts val="0"/>
              </a:spcBef>
              <a:buFont typeface="Arial" panose="020B0604020202020204" pitchFamily="34" charset="0"/>
              <a:buNone/>
              <a:defRPr sz="1600" b="0">
                <a:solidFill>
                  <a:schemeClr val="bg1"/>
                </a:solidFill>
              </a:defRPr>
            </a:lvl5pPr>
            <a:lvl6pPr marL="0" indent="0" algn="l">
              <a:lnSpc>
                <a:spcPct val="100000"/>
              </a:lnSpc>
              <a:spcBef>
                <a:spcPts val="0"/>
              </a:spcBef>
              <a:buFont typeface="Arial" panose="020B0604020202020204" pitchFamily="34" charset="0"/>
              <a:buNone/>
              <a:defRPr sz="1600" b="0">
                <a:solidFill>
                  <a:schemeClr val="bg1"/>
                </a:solidFill>
              </a:defRPr>
            </a:lvl6pPr>
            <a:lvl7pPr marL="0" indent="0" algn="l">
              <a:lnSpc>
                <a:spcPct val="100000"/>
              </a:lnSpc>
              <a:spcBef>
                <a:spcPts val="0"/>
              </a:spcBef>
              <a:buFont typeface="Arial" panose="020B0604020202020204" pitchFamily="34" charset="0"/>
              <a:buNone/>
              <a:defRPr sz="1600" b="0">
                <a:solidFill>
                  <a:schemeClr val="bg1"/>
                </a:solidFill>
              </a:defRPr>
            </a:lvl7pPr>
            <a:lvl8pPr marL="0" indent="0" algn="l">
              <a:lnSpc>
                <a:spcPct val="100000"/>
              </a:lnSpc>
              <a:spcBef>
                <a:spcPts val="0"/>
              </a:spcBef>
              <a:buFont typeface="Arial" panose="020B0604020202020204" pitchFamily="34" charset="0"/>
              <a:buNone/>
              <a:defRPr sz="1600" b="0">
                <a:solidFill>
                  <a:schemeClr val="bg1"/>
                </a:solidFill>
              </a:defRPr>
            </a:lvl8pPr>
            <a:lvl9pPr marL="0" indent="0" algn="l">
              <a:lnSpc>
                <a:spcPct val="100000"/>
              </a:lnSpc>
              <a:spcBef>
                <a:spcPts val="0"/>
              </a:spcBef>
              <a:buFont typeface="Arial" panose="020B0604020202020204" pitchFamily="34" charset="0"/>
              <a:buNone/>
              <a:defRPr sz="1600" b="0">
                <a:solidFill>
                  <a:schemeClr val="bg1"/>
                </a:solidFill>
              </a:defRPr>
            </a:lvl9pPr>
          </a:lstStyle>
          <a:p>
            <a:pPr lvl="0"/>
            <a:r>
              <a:rPr lang="de-DE" dirty="0"/>
              <a:t>Untertitel bzw. Kurzbeschreibung der Präsentation</a:t>
            </a:r>
          </a:p>
          <a:p>
            <a:pPr lvl="0"/>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endParaRPr lang="de-DE"/>
          </a:p>
        </p:txBody>
      </p:sp>
      <p:sp>
        <p:nvSpPr>
          <p:cNvPr id="21" name="Datumsplatzhalter 20"/>
          <p:cNvSpPr>
            <a:spLocks noGrp="1"/>
          </p:cNvSpPr>
          <p:nvPr>
            <p:ph type="dt" sz="half" idx="14"/>
          </p:nvPr>
        </p:nvSpPr>
        <p:spPr>
          <a:xfrm>
            <a:off x="3600000" y="-720000"/>
            <a:ext cx="5185225" cy="360000"/>
          </a:xfrm>
        </p:spPr>
        <p:txBody>
          <a:bodyPr/>
          <a:lstStyle/>
          <a:p>
            <a:fld id="{74FFC72D-30A6-465E-AB69-1C7506E10F83}" type="datetime1">
              <a:rPr lang="de-DE" smtClean="0"/>
              <a:t>20.10.2026</a:t>
            </a:fld>
            <a:endParaRPr lang="de-DE" dirty="0"/>
          </a:p>
        </p:txBody>
      </p:sp>
      <p:sp>
        <p:nvSpPr>
          <p:cNvPr id="22" name="Fußzeilenplatzhalter 21"/>
          <p:cNvSpPr>
            <a:spLocks noGrp="1"/>
          </p:cNvSpPr>
          <p:nvPr>
            <p:ph type="ftr" sz="quarter" idx="15"/>
          </p:nvPr>
        </p:nvSpPr>
        <p:spPr>
          <a:xfrm>
            <a:off x="360000" y="7020000"/>
            <a:ext cx="5184000" cy="360000"/>
          </a:xfrm>
        </p:spPr>
        <p:txBody>
          <a:bodyPr/>
          <a:lstStyle/>
          <a:p>
            <a:r>
              <a:rPr lang="de-DE"/>
              <a:t>Prof. Dr. Peter Oestmann, Vorlesung Wege zur Deutschen Rechtsgeschichte</a:t>
            </a:r>
            <a:endParaRPr lang="de-DE" dirty="0"/>
          </a:p>
        </p:txBody>
      </p:sp>
      <p:sp>
        <p:nvSpPr>
          <p:cNvPr id="23" name="Foliennummernplatzhalter 22"/>
          <p:cNvSpPr>
            <a:spLocks noGrp="1"/>
          </p:cNvSpPr>
          <p:nvPr>
            <p:ph type="sldNum" sz="quarter" idx="16"/>
          </p:nvPr>
        </p:nvSpPr>
        <p:spPr>
          <a:xfrm>
            <a:off x="8064000" y="7020000"/>
            <a:ext cx="720000" cy="360000"/>
          </a:xfrm>
        </p:spPr>
        <p:txBody>
          <a:bodyPr/>
          <a:lstStyle/>
          <a:p>
            <a:fld id="{6C8FC03C-C266-4645-ABC5-645062898383}" type="slidenum">
              <a:rPr lang="de-DE" smtClean="0"/>
              <a:pPr/>
              <a:t>‹Nr.›</a:t>
            </a:fld>
            <a:r>
              <a:rPr lang="de-DE"/>
              <a:t> </a:t>
            </a:r>
            <a:endParaRPr lang="de-DE" sz="1400" dirty="0"/>
          </a:p>
        </p:txBody>
      </p:sp>
      <p:sp>
        <p:nvSpPr>
          <p:cNvPr id="26" name="Vertikaler Textplatzhalter 2"/>
          <p:cNvSpPr>
            <a:spLocks noGrp="1"/>
          </p:cNvSpPr>
          <p:nvPr>
            <p:ph type="body" orient="vert" idx="17" hasCustomPrompt="1"/>
          </p:nvPr>
        </p:nvSpPr>
        <p:spPr>
          <a:xfrm>
            <a:off x="358775" y="2484439"/>
            <a:ext cx="4648400" cy="443198"/>
          </a:xfrm>
          <a:solidFill>
            <a:schemeClr val="bg2"/>
          </a:solidFill>
        </p:spPr>
        <p:txBody>
          <a:bodyPr vert="horz" wrap="none" lIns="90000" rIns="90000" anchor="t" anchorCtr="0">
            <a:spAutoFit/>
          </a:bodyPr>
          <a:lstStyle>
            <a:lvl1pPr marL="0" indent="0">
              <a:lnSpc>
                <a:spcPct val="90000"/>
              </a:lnSpc>
              <a:spcBef>
                <a:spcPts val="0"/>
              </a:spcBef>
              <a:defRPr sz="3200" b="1" i="0">
                <a:solidFill>
                  <a:schemeClr val="bg1"/>
                </a:solidFill>
                <a:latin typeface="+mn-lt"/>
              </a:defRPr>
            </a:lvl1pPr>
            <a:lvl2pPr marL="0" indent="0">
              <a:lnSpc>
                <a:spcPct val="90000"/>
              </a:lnSpc>
              <a:spcBef>
                <a:spcPts val="0"/>
              </a:spcBef>
              <a:defRPr sz="3200" b="1" i="0">
                <a:solidFill>
                  <a:schemeClr val="bg1"/>
                </a:solidFill>
                <a:latin typeface="+mn-lt"/>
              </a:defRPr>
            </a:lvl2pPr>
            <a:lvl3pPr marL="0" indent="0">
              <a:lnSpc>
                <a:spcPct val="90000"/>
              </a:lnSpc>
              <a:spcBef>
                <a:spcPts val="0"/>
              </a:spcBef>
              <a:defRPr sz="3200" b="1" i="0">
                <a:solidFill>
                  <a:schemeClr val="bg1"/>
                </a:solidFill>
                <a:latin typeface="+mn-lt"/>
              </a:defRPr>
            </a:lvl3pPr>
            <a:lvl4pPr marL="0" indent="0">
              <a:lnSpc>
                <a:spcPct val="90000"/>
              </a:lnSpc>
              <a:spcBef>
                <a:spcPts val="0"/>
              </a:spcBef>
              <a:defRPr sz="3200" b="1" i="0">
                <a:solidFill>
                  <a:schemeClr val="bg1"/>
                </a:solidFill>
                <a:latin typeface="+mn-lt"/>
              </a:defRPr>
            </a:lvl4pPr>
            <a:lvl5pPr marL="0" indent="0">
              <a:lnSpc>
                <a:spcPct val="90000"/>
              </a:lnSpc>
              <a:spcBef>
                <a:spcPts val="0"/>
              </a:spcBef>
              <a:defRPr sz="3200" b="1" i="0">
                <a:solidFill>
                  <a:schemeClr val="bg1"/>
                </a:solidFill>
                <a:latin typeface="+mn-lt"/>
              </a:defRPr>
            </a:lvl5pPr>
            <a:lvl6pPr marL="0" indent="0">
              <a:lnSpc>
                <a:spcPct val="90000"/>
              </a:lnSpc>
              <a:spcBef>
                <a:spcPts val="0"/>
              </a:spcBef>
              <a:defRPr sz="3200" b="1" i="0">
                <a:solidFill>
                  <a:schemeClr val="bg1"/>
                </a:solidFill>
                <a:latin typeface="+mn-lt"/>
              </a:defRPr>
            </a:lvl6pPr>
            <a:lvl7pPr marL="0" indent="0">
              <a:lnSpc>
                <a:spcPct val="90000"/>
              </a:lnSpc>
              <a:spcBef>
                <a:spcPts val="0"/>
              </a:spcBef>
              <a:defRPr sz="3200" b="1" i="0">
                <a:solidFill>
                  <a:schemeClr val="bg1"/>
                </a:solidFill>
                <a:latin typeface="+mn-lt"/>
              </a:defRPr>
            </a:lvl7pPr>
            <a:lvl8pPr marL="0" indent="0">
              <a:lnSpc>
                <a:spcPct val="90000"/>
              </a:lnSpc>
              <a:spcBef>
                <a:spcPts val="0"/>
              </a:spcBef>
              <a:defRPr sz="3200" b="1" i="0">
                <a:solidFill>
                  <a:schemeClr val="bg1"/>
                </a:solidFill>
                <a:latin typeface="+mn-lt"/>
              </a:defRPr>
            </a:lvl8pPr>
            <a:lvl9pPr marL="0" indent="0">
              <a:lnSpc>
                <a:spcPct val="90000"/>
              </a:lnSpc>
              <a:spcBef>
                <a:spcPts val="0"/>
              </a:spcBef>
              <a:defRPr sz="3200" b="1" i="0">
                <a:solidFill>
                  <a:schemeClr val="bg1"/>
                </a:solidFill>
                <a:latin typeface="+mn-lt"/>
              </a:defRPr>
            </a:lvl9pPr>
          </a:lstStyle>
          <a:p>
            <a:pPr lvl="0"/>
            <a:r>
              <a:rPr lang="de-DE" dirty="0"/>
              <a:t>Zwei Zeilen einfügen hier</a:t>
            </a:r>
          </a:p>
        </p:txBody>
      </p:sp>
      <p:grpSp>
        <p:nvGrpSpPr>
          <p:cNvPr id="42" name="Regieanweisungen"/>
          <p:cNvGrpSpPr/>
          <p:nvPr userDrawn="1"/>
        </p:nvGrpSpPr>
        <p:grpSpPr>
          <a:xfrm>
            <a:off x="-1908000" y="-468000"/>
            <a:ext cx="11520000" cy="7776000"/>
            <a:chOff x="-1908000" y="-468000"/>
            <a:chExt cx="11520000" cy="7776000"/>
          </a:xfrm>
        </p:grpSpPr>
        <p:sp>
          <p:nvSpPr>
            <p:cNvPr id="4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indent="0" algn="r">
                <a:lnSpc>
                  <a:spcPct val="100000"/>
                </a:lnSpc>
                <a:spcBef>
                  <a:spcPts val="0"/>
                </a:spcBef>
                <a:spcAft>
                  <a:spcPts val="0"/>
                </a:spcAft>
              </a:pPr>
              <a:r>
                <a:rPr lang="de-DE" sz="1100" b="0" baseline="0" dirty="0">
                  <a:solidFill>
                    <a:schemeClr val="tx1"/>
                  </a:solidFill>
                  <a:latin typeface="+mn-lt"/>
                </a:rPr>
                <a:t>Folie in Ursprungsform </a:t>
              </a:r>
            </a:p>
            <a:p>
              <a:pPr indent="0" algn="r">
                <a:lnSpc>
                  <a:spcPct val="100000"/>
                </a:lnSpc>
                <a:spcBef>
                  <a:spcPts val="0"/>
                </a:spcBef>
                <a:spcAft>
                  <a:spcPts val="0"/>
                </a:spcAft>
              </a:pPr>
              <a:r>
                <a:rPr lang="de-DE" sz="1100" b="0" baseline="0" dirty="0">
                  <a:solidFill>
                    <a:schemeClr val="tx1"/>
                  </a:solidFill>
                  <a:latin typeface="+mn-lt"/>
                </a:rPr>
                <a:t>bringen über Menu:</a:t>
              </a:r>
            </a:p>
            <a:p>
              <a:pPr indent="0" algn="r">
                <a:lnSpc>
                  <a:spcPct val="100000"/>
                </a:lnSpc>
                <a:spcBef>
                  <a:spcPts val="0"/>
                </a:spcBef>
                <a:spcAft>
                  <a:spcPts val="0"/>
                </a:spcAft>
              </a:pPr>
              <a:r>
                <a:rPr lang="de-DE" sz="1100" b="1" baseline="0" dirty="0">
                  <a:solidFill>
                    <a:schemeClr val="tx1"/>
                  </a:solidFill>
                  <a:latin typeface="+mn-lt"/>
                </a:rPr>
                <a:t>Start &gt; Folien &gt; Zurücksetzen</a:t>
              </a:r>
            </a:p>
          </p:txBody>
        </p:sp>
        <p:sp>
          <p:nvSpPr>
            <p:cNvPr id="4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chemeClr val="tx1"/>
                  </a:solidFill>
                  <a:effectLst/>
                  <a:uLnTx/>
                  <a:uFillTx/>
                  <a:latin typeface="+mn-lt"/>
                  <a:ea typeface="+mn-ea"/>
                  <a:cs typeface="+mn-cs"/>
                </a:rPr>
                <a:t>Hilfslinien anzeigen über Menu: </a:t>
              </a:r>
              <a:r>
                <a:rPr kumimoji="0" lang="de-DE" sz="1100" b="1" i="0" u="none" strike="noStrike" kern="1200" cap="none" spc="0" normalizeH="0" baseline="0" noProof="0" dirty="0">
                  <a:ln>
                    <a:noFill/>
                  </a:ln>
                  <a:solidFill>
                    <a:schemeClr val="tx1"/>
                  </a:solidFill>
                  <a:effectLst/>
                  <a:uLnTx/>
                  <a:uFillTx/>
                  <a:latin typeface="+mn-lt"/>
                  <a:ea typeface="+mn-ea"/>
                  <a:cs typeface="+mn-cs"/>
                </a:rPr>
                <a:t>Ansicht &gt; Anzeigen &gt; Haken bei Führungslinien setzen</a:t>
              </a:r>
            </a:p>
          </p:txBody>
        </p:sp>
        <p:cxnSp>
          <p:nvCxnSpPr>
            <p:cNvPr id="45" name="Linie"/>
            <p:cNvCxnSpPr/>
            <p:nvPr userDrawn="1"/>
          </p:nvCxnSpPr>
          <p:spPr>
            <a:xfrm>
              <a:off x="9252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Linie"/>
            <p:cNvCxnSpPr/>
            <p:nvPr userDrawn="1"/>
          </p:nvCxnSpPr>
          <p:spPr>
            <a:xfrm>
              <a:off x="-468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indent="0" algn="r">
                <a:lnSpc>
                  <a:spcPct val="100000"/>
                </a:lnSpc>
                <a:spcBef>
                  <a:spcPts val="0"/>
                </a:spcBef>
                <a:spcAft>
                  <a:spcPts val="0"/>
                </a:spcAft>
              </a:pPr>
              <a:r>
                <a:rPr lang="de-DE" sz="1100" b="0" baseline="0" dirty="0">
                  <a:solidFill>
                    <a:schemeClr val="tx1"/>
                  </a:solidFill>
                  <a:latin typeface="+mn-lt"/>
                </a:rPr>
                <a:t>Wechsel des Folienlayouts </a:t>
              </a:r>
              <a:br>
                <a:rPr lang="de-DE" sz="1100" b="0" baseline="0" dirty="0">
                  <a:solidFill>
                    <a:schemeClr val="tx1"/>
                  </a:solidFill>
                  <a:latin typeface="+mn-lt"/>
                </a:rPr>
              </a:br>
              <a:r>
                <a:rPr lang="de-DE" sz="1100" b="0" baseline="0" dirty="0">
                  <a:solidFill>
                    <a:schemeClr val="tx1"/>
                  </a:solidFill>
                  <a:latin typeface="+mn-lt"/>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lang="de-DE" sz="1100" b="1" baseline="0" dirty="0">
                  <a:solidFill>
                    <a:schemeClr val="tx1"/>
                  </a:solidFill>
                  <a:latin typeface="+mn-lt"/>
                </a:rPr>
                <a:t>Start &gt; Folien &gt; Layout</a:t>
              </a:r>
            </a:p>
          </p:txBody>
        </p:sp>
        <p:cxnSp>
          <p:nvCxnSpPr>
            <p:cNvPr id="54"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Linie"/>
            <p:cNvCxnSpPr/>
            <p:nvPr userDrawn="1"/>
          </p:nvCxnSpPr>
          <p:spPr>
            <a:xfrm>
              <a:off x="-468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Linie"/>
            <p:cNvCxnSpPr/>
            <p:nvPr userDrawn="1"/>
          </p:nvCxnSpPr>
          <p:spPr>
            <a:xfrm>
              <a:off x="9252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3156101074"/>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262" userDrawn="1">
          <p15:clr>
            <a:srgbClr val="FBAE40"/>
          </p15:clr>
        </p15:guide>
        <p15:guide id="3" pos="226">
          <p15:clr>
            <a:srgbClr val="FBAE40"/>
          </p15:clr>
        </p15:guide>
        <p15:guide id="4" pos="5534">
          <p15:clr>
            <a:srgbClr val="FBAE40"/>
          </p15:clr>
        </p15:guide>
        <p15:guide id="5" orient="horz" pos="1565"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Headline // Tex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6" name="Vertikaler Textplatzhalter 2"/>
          <p:cNvSpPr>
            <a:spLocks noGrp="1"/>
          </p:cNvSpPr>
          <p:nvPr>
            <p:ph type="body" orient="vert" idx="1" hasCustomPrompt="1"/>
          </p:nvPr>
        </p:nvSpPr>
        <p:spPr>
          <a:xfrm>
            <a:off x="358775" y="2322513"/>
            <a:ext cx="8425226" cy="3421062"/>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fld id="{4DF56289-BD62-48F4-AD07-8A4C41C294DE}" type="datetime1">
              <a:rPr lang="de-DE" smtClean="0"/>
              <a:t>20.10.2026</a:t>
            </a:fld>
            <a:endParaRPr lang="de-DE" dirty="0"/>
          </a:p>
        </p:txBody>
      </p:sp>
      <p:sp>
        <p:nvSpPr>
          <p:cNvPr id="11" name="Fußzeilenplatzhalter 10"/>
          <p:cNvSpPr>
            <a:spLocks noGrp="1"/>
          </p:cNvSpPr>
          <p:nvPr>
            <p:ph type="ftr" sz="quarter" idx="11"/>
          </p:nvPr>
        </p:nvSpPr>
        <p:spPr/>
        <p:txBody>
          <a:bodyPr/>
          <a:lstStyle/>
          <a:p>
            <a:r>
              <a:rPr lang="de-DE"/>
              <a:t>Prof. Dr. Peter Oestmann, Vorlesung Wege zur Deutschen Rechtsgeschichte</a:t>
            </a:r>
            <a:endParaRPr lang="de-DE" dirty="0"/>
          </a:p>
        </p:txBody>
      </p:sp>
      <p:sp>
        <p:nvSpPr>
          <p:cNvPr id="12" name="Foliennummernplatzhalter 11"/>
          <p:cNvSpPr>
            <a:spLocks noGrp="1"/>
          </p:cNvSpPr>
          <p:nvPr>
            <p:ph type="sldNum" sz="quarter" idx="12"/>
          </p:nvPr>
        </p:nvSpPr>
        <p:spPr/>
        <p:txBody>
          <a:bodyPr/>
          <a:lstStyle/>
          <a:p>
            <a:fld id="{6C8FC03C-C266-4645-ABC5-645062898383}" type="slidenum">
              <a:rPr lang="de-DE" smtClean="0"/>
              <a:pPr/>
              <a:t>‹Nr.›</a:t>
            </a:fld>
            <a:r>
              <a:rPr lang="de-DE"/>
              <a:t> </a:t>
            </a:r>
            <a:endParaRPr lang="de-DE" sz="1400" dirty="0"/>
          </a:p>
        </p:txBody>
      </p:sp>
    </p:spTree>
    <p:extLst>
      <p:ext uri="{BB962C8B-B14F-4D97-AF65-F5344CB8AC3E}">
        <p14:creationId xmlns:p14="http://schemas.microsoft.com/office/powerpoint/2010/main" val="3126738237"/>
      </p:ext>
    </p:extLst>
  </p:cSld>
  <p:clrMapOvr>
    <a:masterClrMapping/>
  </p:clrMapOvr>
  <p:extLst>
    <p:ext uri="{DCECCB84-F9BA-43D5-87BE-67443E8EF086}">
      <p15:sldGuideLst xmlns:p15="http://schemas.microsoft.com/office/powerpoint/2012/main">
        <p15:guide id="1" orient="horz" pos="3618" userDrawn="1">
          <p15:clr>
            <a:srgbClr val="FBAE40"/>
          </p15:clr>
        </p15:guide>
        <p15:guide id="2" orient="horz" pos="851" userDrawn="1">
          <p15:clr>
            <a:srgbClr val="FBAE40"/>
          </p15:clr>
        </p15:guide>
        <p15:guide id="3" orient="horz" pos="1463" userDrawn="1">
          <p15:clr>
            <a:srgbClr val="FBAE40"/>
          </p15:clr>
        </p15:guide>
        <p15:guide id="4" pos="226" userDrawn="1">
          <p15:clr>
            <a:srgbClr val="FBAE40"/>
          </p15:clr>
        </p15:guide>
        <p15:guide id="5" pos="5534" userDrawn="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type="obj" preserve="1">
  <p:cSld name="Headline // Inhal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3" name="Inhaltsplatzhalter 2"/>
          <p:cNvSpPr>
            <a:spLocks noGrp="1"/>
          </p:cNvSpPr>
          <p:nvPr>
            <p:ph idx="1" hasCustomPrompt="1"/>
          </p:nvPr>
        </p:nvSpPr>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fld id="{87350890-1976-4F6C-A143-92662A176CD3}" type="datetime1">
              <a:rPr lang="de-DE" smtClean="0"/>
              <a:t>20.10.2026</a:t>
            </a:fld>
            <a:endParaRPr lang="de-DE" dirty="0"/>
          </a:p>
        </p:txBody>
      </p:sp>
      <p:sp>
        <p:nvSpPr>
          <p:cNvPr id="11" name="Fußzeilenplatzhalter 10"/>
          <p:cNvSpPr>
            <a:spLocks noGrp="1"/>
          </p:cNvSpPr>
          <p:nvPr>
            <p:ph type="ftr" sz="quarter" idx="11"/>
          </p:nvPr>
        </p:nvSpPr>
        <p:spPr/>
        <p:txBody>
          <a:bodyPr/>
          <a:lstStyle/>
          <a:p>
            <a:r>
              <a:rPr lang="de-DE"/>
              <a:t>Prof. Dr. Peter Oestmann, Vorlesung Wege zur Deutschen Rechtsgeschichte</a:t>
            </a:r>
            <a:endParaRPr lang="de-DE" dirty="0"/>
          </a:p>
        </p:txBody>
      </p:sp>
      <p:sp>
        <p:nvSpPr>
          <p:cNvPr id="12" name="Foliennummernplatzhalter 11"/>
          <p:cNvSpPr>
            <a:spLocks noGrp="1"/>
          </p:cNvSpPr>
          <p:nvPr>
            <p:ph type="sldNum" sz="quarter" idx="12"/>
          </p:nvPr>
        </p:nvSpPr>
        <p:spPr/>
        <p:txBody>
          <a:bodyPr/>
          <a:lstStyle/>
          <a:p>
            <a:fld id="{6C8FC03C-C266-4645-ABC5-645062898383}" type="slidenum">
              <a:rPr lang="de-DE" smtClean="0"/>
              <a:pPr/>
              <a:t>‹Nr.›</a:t>
            </a:fld>
            <a:r>
              <a:rPr lang="de-DE"/>
              <a:t> </a:t>
            </a:r>
            <a:endParaRPr lang="de-DE" sz="1400" dirty="0"/>
          </a:p>
        </p:txBody>
      </p:sp>
    </p:spTree>
    <p:extLst>
      <p:ext uri="{BB962C8B-B14F-4D97-AF65-F5344CB8AC3E}">
        <p14:creationId xmlns:p14="http://schemas.microsoft.com/office/powerpoint/2010/main" val="3370586745"/>
      </p:ext>
    </p:extLst>
  </p:cSld>
  <p:clrMapOvr>
    <a:masterClrMapping/>
  </p:clrMapOvr>
  <p:extLst>
    <p:ext uri="{DCECCB84-F9BA-43D5-87BE-67443E8EF086}">
      <p15:sldGuideLst xmlns:p15="http://schemas.microsoft.com/office/powerpoint/2012/main">
        <p15:guide id="1" orient="horz" pos="1463" userDrawn="1">
          <p15:clr>
            <a:srgbClr val="FBAE40"/>
          </p15:clr>
        </p15:guide>
        <p15:guide id="2" orient="horz" pos="3618" userDrawn="1">
          <p15:clr>
            <a:srgbClr val="FBAE40"/>
          </p15:clr>
        </p15:guide>
        <p15:guide id="3" orient="horz" pos="851" userDrawn="1">
          <p15:clr>
            <a:srgbClr val="FBAE40"/>
          </p15:clr>
        </p15:guide>
        <p15:guide id="4" pos="226" userDrawn="1">
          <p15:clr>
            <a:srgbClr val="FBAE40"/>
          </p15:clr>
        </p15:guide>
        <p15:guide id="5" pos="5534"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Headline // Text mit Bild">
    <p:spTree>
      <p:nvGrpSpPr>
        <p:cNvPr id="1" name=""/>
        <p:cNvGrpSpPr/>
        <p:nvPr/>
      </p:nvGrpSpPr>
      <p:grpSpPr>
        <a:xfrm>
          <a:off x="0" y="0"/>
          <a:ext cx="0" cy="0"/>
          <a:chOff x="0" y="0"/>
          <a:chExt cx="0" cy="0"/>
        </a:xfrm>
      </p:grpSpPr>
      <p:sp>
        <p:nvSpPr>
          <p:cNvPr id="2" name="Titel 1"/>
          <p:cNvSpPr>
            <a:spLocks noGrp="1"/>
          </p:cNvSpPr>
          <p:nvPr>
            <p:ph type="title" hasCustomPrompt="1"/>
          </p:nvPr>
        </p:nvSpPr>
        <p:spPr>
          <a:xfrm>
            <a:off x="358774" y="1350962"/>
            <a:ext cx="4032000" cy="1080000"/>
          </a:xfrm>
        </p:spPr>
        <p:txBody>
          <a:bodyPr/>
          <a:lstStyle>
            <a:lvl1pPr>
              <a:defRPr/>
            </a:lvl1pPr>
          </a:lstStyle>
          <a:p>
            <a:r>
              <a:rPr lang="de-DE" dirty="0"/>
              <a:t>Headline einfügen</a:t>
            </a:r>
            <a:br>
              <a:rPr lang="de-DE" dirty="0"/>
            </a:br>
            <a:r>
              <a:rPr lang="de-DE" dirty="0"/>
              <a:t>über zwei Zeilen</a:t>
            </a:r>
          </a:p>
        </p:txBody>
      </p:sp>
      <p:sp>
        <p:nvSpPr>
          <p:cNvPr id="6" name="Vertikaler Textplatzhalter 2"/>
          <p:cNvSpPr>
            <a:spLocks noGrp="1"/>
          </p:cNvSpPr>
          <p:nvPr>
            <p:ph type="body" orient="vert" idx="1" hasCustomPrompt="1"/>
          </p:nvPr>
        </p:nvSpPr>
        <p:spPr>
          <a:xfrm>
            <a:off x="358775" y="2827338"/>
            <a:ext cx="4032000" cy="2916236"/>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p:txBody>
      </p:sp>
      <p:sp>
        <p:nvSpPr>
          <p:cNvPr id="10" name="Datumsplatzhalter 9"/>
          <p:cNvSpPr>
            <a:spLocks noGrp="1"/>
          </p:cNvSpPr>
          <p:nvPr>
            <p:ph type="dt" sz="half" idx="10"/>
          </p:nvPr>
        </p:nvSpPr>
        <p:spPr>
          <a:xfrm>
            <a:off x="3600000" y="388800"/>
            <a:ext cx="5185225" cy="360000"/>
          </a:xfrm>
        </p:spPr>
        <p:txBody>
          <a:bodyPr/>
          <a:lstStyle/>
          <a:p>
            <a:fld id="{B2A2EB1E-D5B6-49D8-82E9-D1633331397E}" type="datetime1">
              <a:rPr lang="de-DE" smtClean="0"/>
              <a:t>20.10.2026</a:t>
            </a:fld>
            <a:endParaRPr lang="de-DE" dirty="0"/>
          </a:p>
        </p:txBody>
      </p:sp>
      <p:sp>
        <p:nvSpPr>
          <p:cNvPr id="11" name="Fußzeilenplatzhalter 10"/>
          <p:cNvSpPr>
            <a:spLocks noGrp="1"/>
          </p:cNvSpPr>
          <p:nvPr>
            <p:ph type="ftr" sz="quarter" idx="11"/>
          </p:nvPr>
        </p:nvSpPr>
        <p:spPr/>
        <p:txBody>
          <a:bodyPr/>
          <a:lstStyle/>
          <a:p>
            <a:r>
              <a:rPr lang="de-DE"/>
              <a:t>Prof. Dr. Peter Oestmann, Vorlesung Wege zur Deutschen Rechtsgeschichte</a:t>
            </a:r>
            <a:endParaRPr lang="de-DE" dirty="0"/>
          </a:p>
        </p:txBody>
      </p:sp>
      <p:sp>
        <p:nvSpPr>
          <p:cNvPr id="12" name="Foliennummernplatzhalter 11"/>
          <p:cNvSpPr>
            <a:spLocks noGrp="1"/>
          </p:cNvSpPr>
          <p:nvPr>
            <p:ph type="sldNum" sz="quarter" idx="12"/>
          </p:nvPr>
        </p:nvSpPr>
        <p:spPr/>
        <p:txBody>
          <a:bodyPr/>
          <a:lstStyle/>
          <a:p>
            <a:fld id="{6C8FC03C-C266-4645-ABC5-645062898383}" type="slidenum">
              <a:rPr lang="de-DE" smtClean="0"/>
              <a:pPr/>
              <a:t>‹Nr.›</a:t>
            </a:fld>
            <a:r>
              <a:rPr lang="de-DE"/>
              <a:t> </a:t>
            </a:r>
            <a:endParaRPr lang="de-DE" sz="1400" dirty="0"/>
          </a:p>
        </p:txBody>
      </p:sp>
      <p:sp>
        <p:nvSpPr>
          <p:cNvPr id="4" name="Bildplatzhalter 3"/>
          <p:cNvSpPr>
            <a:spLocks noGrp="1"/>
          </p:cNvSpPr>
          <p:nvPr>
            <p:ph type="pic" sz="quarter" idx="13" hasCustomPrompt="1"/>
          </p:nvPr>
        </p:nvSpPr>
        <p:spPr>
          <a:xfrm>
            <a:off x="4734865" y="1512000"/>
            <a:ext cx="4050360" cy="3028680"/>
          </a:xfrm>
          <a:solidFill>
            <a:schemeClr val="tx1">
              <a:lumMod val="20000"/>
              <a:lumOff val="80000"/>
            </a:schemeClr>
          </a:solidFill>
        </p:spPr>
        <p:txBody>
          <a:bodyPr anchor="ctr" anchorCtr="0"/>
          <a:lstStyle>
            <a:lvl1pPr algn="ctr">
              <a:spcBef>
                <a:spcPts val="0"/>
              </a:spcBef>
              <a:defRPr sz="1200"/>
            </a:lvl1pPr>
          </a:lstStyle>
          <a:p>
            <a:r>
              <a:rPr lang="de-DE" dirty="0"/>
              <a:t>Platzhalter für ein Bild (Format: 4:3)</a:t>
            </a:r>
            <a:br>
              <a:rPr lang="de-DE" dirty="0"/>
            </a:br>
            <a:br>
              <a:rPr lang="de-DE" dirty="0"/>
            </a:br>
            <a:br>
              <a:rPr lang="de-DE" dirty="0"/>
            </a:br>
            <a:endParaRPr lang="de-DE" dirty="0"/>
          </a:p>
        </p:txBody>
      </p:sp>
      <p:sp>
        <p:nvSpPr>
          <p:cNvPr id="13" name="Vertikaler Textplatzhalter 2"/>
          <p:cNvSpPr>
            <a:spLocks noGrp="1"/>
          </p:cNvSpPr>
          <p:nvPr>
            <p:ph type="body" orient="vert" idx="14" hasCustomPrompt="1"/>
          </p:nvPr>
        </p:nvSpPr>
        <p:spPr>
          <a:xfrm>
            <a:off x="4734865" y="4680000"/>
            <a:ext cx="4050510" cy="1063575"/>
          </a:xfrm>
        </p:spPr>
        <p:txBody>
          <a:bodyPr vert="horz"/>
          <a:lstStyle>
            <a:lvl1pPr marL="0" indent="0">
              <a:lnSpc>
                <a:spcPct val="112000"/>
              </a:lnSpc>
              <a:spcBef>
                <a:spcPts val="0"/>
              </a:spcBef>
              <a:buFont typeface="Arial" panose="020B0604020202020204" pitchFamily="34" charset="0"/>
              <a:buNone/>
              <a:defRPr sz="1200" b="0" i="0">
                <a:latin typeface="+mn-lt"/>
              </a:defRPr>
            </a:lvl1pPr>
            <a:lvl2pPr marL="0" indent="0">
              <a:lnSpc>
                <a:spcPct val="112000"/>
              </a:lnSpc>
              <a:spcBef>
                <a:spcPts val="0"/>
              </a:spcBef>
              <a:buNone/>
              <a:defRPr sz="1200" b="0" i="0">
                <a:latin typeface="+mn-lt"/>
              </a:defRPr>
            </a:lvl2pPr>
            <a:lvl3pPr marL="0" indent="0">
              <a:lnSpc>
                <a:spcPct val="112000"/>
              </a:lnSpc>
              <a:spcBef>
                <a:spcPts val="0"/>
              </a:spcBef>
              <a:buNone/>
              <a:defRPr sz="1200" b="0" i="0">
                <a:latin typeface="+mn-lt"/>
              </a:defRPr>
            </a:lvl3pPr>
            <a:lvl4pPr marL="0" indent="0">
              <a:lnSpc>
                <a:spcPct val="112000"/>
              </a:lnSpc>
              <a:spcBef>
                <a:spcPts val="0"/>
              </a:spcBef>
              <a:buNone/>
              <a:defRPr sz="1200" b="0" i="0">
                <a:latin typeface="+mn-lt"/>
              </a:defRPr>
            </a:lvl4pPr>
            <a:lvl5pPr marL="0" indent="0">
              <a:lnSpc>
                <a:spcPct val="112000"/>
              </a:lnSpc>
              <a:spcBef>
                <a:spcPts val="0"/>
              </a:spcBef>
              <a:buNone/>
              <a:defRPr sz="1200" b="0" i="0">
                <a:latin typeface="+mn-lt"/>
              </a:defRPr>
            </a:lvl5pPr>
            <a:lvl6pPr marL="0" indent="0">
              <a:lnSpc>
                <a:spcPct val="112000"/>
              </a:lnSpc>
              <a:spcBef>
                <a:spcPts val="0"/>
              </a:spcBef>
              <a:buNone/>
              <a:defRPr sz="1200" b="0" i="0">
                <a:latin typeface="+mn-lt"/>
              </a:defRPr>
            </a:lvl6pPr>
            <a:lvl7pPr marL="0" indent="0">
              <a:lnSpc>
                <a:spcPct val="112000"/>
              </a:lnSpc>
              <a:spcBef>
                <a:spcPts val="0"/>
              </a:spcBef>
              <a:buNone/>
              <a:defRPr sz="1200" b="0" i="0">
                <a:latin typeface="+mn-lt"/>
              </a:defRPr>
            </a:lvl7pPr>
            <a:lvl8pPr marL="0" indent="0">
              <a:lnSpc>
                <a:spcPct val="112000"/>
              </a:lnSpc>
              <a:spcBef>
                <a:spcPts val="0"/>
              </a:spcBef>
              <a:buNone/>
              <a:defRPr sz="1200" b="0" i="0">
                <a:latin typeface="+mn-lt"/>
              </a:defRPr>
            </a:lvl8pPr>
            <a:lvl9pPr marL="0" indent="0">
              <a:lnSpc>
                <a:spcPct val="112000"/>
              </a:lnSpc>
              <a:spcBef>
                <a:spcPts val="0"/>
              </a:spcBef>
              <a:buNone/>
              <a:defRPr sz="1200" b="0" i="0">
                <a:latin typeface="+mn-lt"/>
              </a:defRPr>
            </a:lvl9pPr>
          </a:lstStyle>
          <a:p>
            <a:pPr lvl="0"/>
            <a:r>
              <a:rPr lang="de-DE" dirty="0"/>
              <a:t>Bildunterschrift</a:t>
            </a:r>
          </a:p>
        </p:txBody>
      </p:sp>
    </p:spTree>
    <p:extLst>
      <p:ext uri="{BB962C8B-B14F-4D97-AF65-F5344CB8AC3E}">
        <p14:creationId xmlns:p14="http://schemas.microsoft.com/office/powerpoint/2010/main" val="3831319673"/>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781" userDrawn="1">
          <p15:clr>
            <a:srgbClr val="FBAE40"/>
          </p15:clr>
        </p15:guide>
        <p15:guide id="4" pos="226" userDrawn="1">
          <p15:clr>
            <a:srgbClr val="FBAE40"/>
          </p15:clr>
        </p15:guide>
        <p15:guide id="5" pos="5534" userDrawn="1">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Nur Headline">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10" name="Datumsplatzhalter 9"/>
          <p:cNvSpPr>
            <a:spLocks noGrp="1"/>
          </p:cNvSpPr>
          <p:nvPr>
            <p:ph type="dt" sz="half" idx="10"/>
          </p:nvPr>
        </p:nvSpPr>
        <p:spPr/>
        <p:txBody>
          <a:bodyPr/>
          <a:lstStyle/>
          <a:p>
            <a:fld id="{A22DF899-E933-466A-B341-FD6A63BEC029}" type="datetime1">
              <a:rPr lang="de-DE" smtClean="0"/>
              <a:t>20.10.2026</a:t>
            </a:fld>
            <a:endParaRPr lang="de-DE" dirty="0"/>
          </a:p>
        </p:txBody>
      </p:sp>
      <p:sp>
        <p:nvSpPr>
          <p:cNvPr id="11" name="Fußzeilenplatzhalter 10"/>
          <p:cNvSpPr>
            <a:spLocks noGrp="1"/>
          </p:cNvSpPr>
          <p:nvPr>
            <p:ph type="ftr" sz="quarter" idx="11"/>
          </p:nvPr>
        </p:nvSpPr>
        <p:spPr/>
        <p:txBody>
          <a:bodyPr/>
          <a:lstStyle/>
          <a:p>
            <a:r>
              <a:rPr lang="de-DE"/>
              <a:t>Prof. Dr. Peter Oestmann, Vorlesung Wege zur Deutschen Rechtsgeschichte</a:t>
            </a:r>
            <a:endParaRPr lang="de-DE" dirty="0"/>
          </a:p>
        </p:txBody>
      </p:sp>
      <p:sp>
        <p:nvSpPr>
          <p:cNvPr id="12" name="Foliennummernplatzhalter 11"/>
          <p:cNvSpPr>
            <a:spLocks noGrp="1"/>
          </p:cNvSpPr>
          <p:nvPr>
            <p:ph type="sldNum" sz="quarter" idx="12"/>
          </p:nvPr>
        </p:nvSpPr>
        <p:spPr/>
        <p:txBody>
          <a:bodyPr/>
          <a:lstStyle/>
          <a:p>
            <a:fld id="{6C8FC03C-C266-4645-ABC5-645062898383}" type="slidenum">
              <a:rPr lang="de-DE" smtClean="0"/>
              <a:pPr/>
              <a:t>‹Nr.›</a:t>
            </a:fld>
            <a:r>
              <a:rPr lang="de-DE"/>
              <a:t> </a:t>
            </a:r>
            <a:endParaRPr lang="de-DE" sz="1400" dirty="0"/>
          </a:p>
        </p:txBody>
      </p:sp>
    </p:spTree>
    <p:extLst>
      <p:ext uri="{BB962C8B-B14F-4D97-AF65-F5344CB8AC3E}">
        <p14:creationId xmlns:p14="http://schemas.microsoft.com/office/powerpoint/2010/main" val="212240203"/>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Titel hell mit Türmchen">
    <p:spTree>
      <p:nvGrpSpPr>
        <p:cNvPr id="1" name=""/>
        <p:cNvGrpSpPr/>
        <p:nvPr/>
      </p:nvGrpSpPr>
      <p:grpSpPr>
        <a:xfrm>
          <a:off x="0" y="0"/>
          <a:ext cx="0" cy="0"/>
          <a:chOff x="0" y="0"/>
          <a:chExt cx="0" cy="0"/>
        </a:xfrm>
      </p:grpSpPr>
      <p:grpSp>
        <p:nvGrpSpPr>
          <p:cNvPr id="25" name="Türmchen"/>
          <p:cNvGrpSpPr>
            <a:grpSpLocks noChangeAspect="1"/>
          </p:cNvGrpSpPr>
          <p:nvPr userDrawn="1"/>
        </p:nvGrpSpPr>
        <p:grpSpPr bwMode="auto">
          <a:xfrm>
            <a:off x="5634992" y="1035714"/>
            <a:ext cx="3508375" cy="4606925"/>
            <a:chOff x="3550" y="652"/>
            <a:chExt cx="2210" cy="2902"/>
          </a:xfrm>
        </p:grpSpPr>
        <p:sp>
          <p:nvSpPr>
            <p:cNvPr id="27"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4CB0B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8"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32A5AB"/>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9"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0"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1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D00B0F48-B959-4132-B2A7-ADD5545B1A12}"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6"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45"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4" name="Grafik 4">
            <a:extLst>
              <a:ext uri="{FF2B5EF4-FFF2-40B4-BE49-F238E27FC236}">
                <a16:creationId xmlns:a16="http://schemas.microsoft.com/office/drawing/2014/main" id="{3F8427E9-B32A-7D5F-1612-E0B49035F645}"/>
              </a:ext>
            </a:extLst>
          </p:cNvPr>
          <p:cNvPicPr>
            <a:picLocks noChangeAspect="1"/>
          </p:cNvPicPr>
          <p:nvPr userDrawn="1"/>
        </p:nvPicPr>
        <p:blipFill rotWithShape="1">
          <a:blip r:embed="rId2">
            <a:extLst>
              <a:ext uri="{96DAC541-7B7A-43D3-8B79-37D633B846F1}">
                <asvg:svgBlip xmlns:asvg="http://schemas.microsoft.com/office/drawing/2016/SVG/main" r:embed="rId3"/>
              </a:ext>
            </a:extLst>
          </a:blip>
          <a:srcRect t="-78" b="-78"/>
          <a:stretch/>
        </p:blipFill>
        <p:spPr>
          <a:xfrm>
            <a:off x="557733" y="437928"/>
            <a:ext cx="2683585" cy="750071"/>
          </a:xfrm>
          <a:prstGeom prst="rect">
            <a:avLst/>
          </a:prstGeom>
        </p:spPr>
      </p:pic>
    </p:spTree>
    <p:extLst>
      <p:ext uri="{BB962C8B-B14F-4D97-AF65-F5344CB8AC3E}">
        <p14:creationId xmlns:p14="http://schemas.microsoft.com/office/powerpoint/2010/main" val="2677888672"/>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Titel blau mit Türmchen">
    <p:spTree>
      <p:nvGrpSpPr>
        <p:cNvPr id="1" name=""/>
        <p:cNvGrpSpPr/>
        <p:nvPr/>
      </p:nvGrpSpPr>
      <p:grpSpPr>
        <a:xfrm>
          <a:off x="0" y="0"/>
          <a:ext cx="0" cy="0"/>
          <a:chOff x="0" y="0"/>
          <a:chExt cx="0" cy="0"/>
        </a:xfrm>
      </p:grpSpPr>
      <p:sp>
        <p:nvSpPr>
          <p:cNvPr id="13" name="Fläche"/>
          <p:cNvSpPr/>
          <p:nvPr userDrawn="1"/>
        </p:nvSpPr>
        <p:spPr>
          <a:xfrm>
            <a:off x="0" y="0"/>
            <a:ext cx="9144000" cy="567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grpSp>
        <p:nvGrpSpPr>
          <p:cNvPr id="15" name="Türmchen"/>
          <p:cNvGrpSpPr>
            <a:grpSpLocks noChangeAspect="1"/>
          </p:cNvGrpSpPr>
          <p:nvPr userDrawn="1"/>
        </p:nvGrpSpPr>
        <p:grpSpPr bwMode="auto">
          <a:xfrm>
            <a:off x="5634992" y="1035714"/>
            <a:ext cx="3508375" cy="4606925"/>
            <a:chOff x="3550" y="652"/>
            <a:chExt cx="2210" cy="2902"/>
          </a:xfrm>
        </p:grpSpPr>
        <p:sp>
          <p:nvSpPr>
            <p:cNvPr id="16"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9AD2D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0"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65BBBF"/>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4"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5"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39E519A-20A4-487A-91E1-9F6FE2792144}"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2"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3"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4"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7"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3690311997"/>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Titel hell mit Typoecke">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AC793-E83D-4B3B-8F25-F78C03DA632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3B3F9A1F-BEF4-4A97-9FAA-CD4D1B28753D}"/>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D2F366C3-215C-4342-92A3-03414A2D6617}"/>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BCC56023-B9A6-4D1F-9D3A-1757E9DE97A6}"/>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1359866543"/>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userDrawn="1">
  <p:cSld name="Titel blau mit Typoecke">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C930B8CB-9BA2-40C3-8074-731E31B0C61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solidFill>
                  <a:schemeClr val="bg1"/>
                </a:solidFill>
              </a:defRPr>
            </a:lvl1pPr>
            <a:lvl2pPr marL="0" indent="0" algn="r">
              <a:lnSpc>
                <a:spcPct val="100000"/>
              </a:lnSpc>
              <a:spcBef>
                <a:spcPts val="0"/>
              </a:spcBef>
              <a:buNone/>
              <a:defRPr sz="1400" b="0">
                <a:solidFill>
                  <a:schemeClr val="bg1"/>
                </a:solidFill>
              </a:defRPr>
            </a:lvl2pPr>
            <a:lvl3pPr marL="0" indent="0" algn="r">
              <a:lnSpc>
                <a:spcPct val="100000"/>
              </a:lnSpc>
              <a:spcBef>
                <a:spcPts val="0"/>
              </a:spcBef>
              <a:buNone/>
              <a:defRPr sz="1400" b="0">
                <a:solidFill>
                  <a:schemeClr val="bg1"/>
                </a:solidFill>
              </a:defRPr>
            </a:lvl3pPr>
            <a:lvl4pPr marL="0" indent="0" algn="r">
              <a:lnSpc>
                <a:spcPct val="100000"/>
              </a:lnSpc>
              <a:spcBef>
                <a:spcPts val="0"/>
              </a:spcBef>
              <a:buNone/>
              <a:defRPr sz="1400" b="0">
                <a:solidFill>
                  <a:schemeClr val="bg1"/>
                </a:solidFill>
              </a:defRPr>
            </a:lvl4pPr>
            <a:lvl5pPr marL="0" indent="0" algn="r">
              <a:lnSpc>
                <a:spcPct val="100000"/>
              </a:lnSpc>
              <a:spcBef>
                <a:spcPts val="0"/>
              </a:spcBef>
              <a:buNone/>
              <a:defRPr sz="1400" b="0">
                <a:solidFill>
                  <a:schemeClr val="bg1"/>
                </a:solidFill>
              </a:defRPr>
            </a:lvl5pPr>
            <a:lvl6pPr marL="0" indent="0" algn="r">
              <a:lnSpc>
                <a:spcPct val="100000"/>
              </a:lnSpc>
              <a:spcBef>
                <a:spcPts val="0"/>
              </a:spcBef>
              <a:buNone/>
              <a:defRPr sz="1400" b="0">
                <a:solidFill>
                  <a:schemeClr val="bg1"/>
                </a:solidFill>
              </a:defRPr>
            </a:lvl6pPr>
            <a:lvl7pPr marL="0" indent="0" algn="r">
              <a:lnSpc>
                <a:spcPct val="100000"/>
              </a:lnSpc>
              <a:spcBef>
                <a:spcPts val="0"/>
              </a:spcBef>
              <a:buNone/>
              <a:defRPr sz="1400" b="0">
                <a:solidFill>
                  <a:schemeClr val="bg1"/>
                </a:solidFill>
              </a:defRPr>
            </a:lvl7pPr>
            <a:lvl8pPr marL="0" indent="0" algn="r">
              <a:lnSpc>
                <a:spcPct val="100000"/>
              </a:lnSpc>
              <a:spcBef>
                <a:spcPts val="0"/>
              </a:spcBef>
              <a:buNone/>
              <a:defRPr sz="1400" b="0">
                <a:solidFill>
                  <a:schemeClr val="bg1"/>
                </a:solidFill>
              </a:defRPr>
            </a:lvl8pPr>
            <a:lvl9pPr marL="0" indent="0" algn="r">
              <a:lnSpc>
                <a:spcPct val="100000"/>
              </a:lnSpc>
              <a:spcBef>
                <a:spcPts val="0"/>
              </a:spcBef>
              <a:buNone/>
              <a:defRPr sz="1400" b="0">
                <a:solidFill>
                  <a:schemeClr val="bg1"/>
                </a:solidFill>
              </a:defRPr>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EC5BD1AC-DA40-405C-B664-C6D583E86F29}"/>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027831B9-BFB8-4257-8AC7-D1C6E070FEAA}"/>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63A52101-2DBD-4CEC-A680-BBF275229B79}"/>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3543686085"/>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Titelfolie mit Bild">
    <p:spTree>
      <p:nvGrpSpPr>
        <p:cNvPr id="1" name=""/>
        <p:cNvGrpSpPr/>
        <p:nvPr/>
      </p:nvGrpSpPr>
      <p:grpSpPr>
        <a:xfrm>
          <a:off x="0" y="0"/>
          <a:ext cx="0" cy="0"/>
          <a:chOff x="0" y="0"/>
          <a:chExt cx="0" cy="0"/>
        </a:xfrm>
      </p:grpSpPr>
      <p:pic>
        <p:nvPicPr>
          <p:cNvPr id="5" name="Hintergrundbild"/>
          <p:cNvPicPr>
            <a:picLocks noChangeAspect="1"/>
          </p:cNvPicPr>
          <p:nvPr userDrawn="1"/>
        </p:nvPicPr>
        <p:blipFill rotWithShape="1">
          <a:blip r:embed="rId2"/>
          <a:srcRect t="300" b="5222"/>
          <a:stretch/>
        </p:blipFill>
        <p:spPr>
          <a:xfrm>
            <a:off x="0" y="0"/>
            <a:ext cx="9144000" cy="5669999"/>
          </a:xfrm>
          <a:prstGeom prst="rect">
            <a:avLst/>
          </a:prstGeom>
        </p:spPr>
      </p:pic>
      <p:sp>
        <p:nvSpPr>
          <p:cNvPr id="2" name="Titel 1"/>
          <p:cNvSpPr>
            <a:spLocks noGrp="1"/>
          </p:cNvSpPr>
          <p:nvPr>
            <p:ph type="ctrTitle" hasCustomPrompt="1"/>
          </p:nvPr>
        </p:nvSpPr>
        <p:spPr>
          <a:xfrm>
            <a:off x="360000" y="1962075"/>
            <a:ext cx="5966324" cy="443198"/>
          </a:xfrm>
          <a:solidFill>
            <a:schemeClr val="bg2"/>
          </a:solidFill>
        </p:spPr>
        <p:txBody>
          <a:bodyPr wrap="none" lIns="90000" tIns="0" rIns="90000" anchor="t" anchorCtr="0">
            <a:spAutoFit/>
          </a:bodyPr>
          <a:lstStyle>
            <a:lvl1pPr marL="0" indent="0" algn="l">
              <a:lnSpc>
                <a:spcPct val="90000"/>
              </a:lnSpc>
              <a:spcBef>
                <a:spcPts val="0"/>
              </a:spcBef>
              <a:buFont typeface="Arial" panose="020B0604020202020204" pitchFamily="34" charset="0"/>
              <a:buNone/>
              <a:defRPr sz="3200" b="1" i="0">
                <a:solidFill>
                  <a:schemeClr val="bg1"/>
                </a:solidFill>
                <a:latin typeface="+mn-lt"/>
              </a:defRPr>
            </a:lvl1pPr>
          </a:lstStyle>
          <a:p>
            <a:r>
              <a:rPr lang="de-DE" dirty="0"/>
              <a:t>Titel der Präsentation erste Zeile</a:t>
            </a:r>
          </a:p>
        </p:txBody>
      </p:sp>
      <p:sp>
        <p:nvSpPr>
          <p:cNvPr id="3" name="Untertitel 2"/>
          <p:cNvSpPr>
            <a:spLocks noGrp="1"/>
          </p:cNvSpPr>
          <p:nvPr>
            <p:ph type="subTitle" idx="1" hasCustomPrompt="1"/>
          </p:nvPr>
        </p:nvSpPr>
        <p:spPr>
          <a:xfrm>
            <a:off x="360000" y="3590925"/>
            <a:ext cx="2016000" cy="1800000"/>
          </a:xfrm>
        </p:spPr>
        <p:txBody>
          <a:bodyPr/>
          <a:lstStyle>
            <a:lvl1pPr marL="0" indent="0" algn="l">
              <a:lnSpc>
                <a:spcPct val="100000"/>
              </a:lnSpc>
              <a:spcBef>
                <a:spcPts val="0"/>
              </a:spcBef>
              <a:buFont typeface="Arial" panose="020B0604020202020204" pitchFamily="34" charset="0"/>
              <a:buNone/>
              <a:defRPr sz="1600" b="0">
                <a:solidFill>
                  <a:schemeClr val="bg1"/>
                </a:solidFill>
              </a:defRPr>
            </a:lvl1pPr>
            <a:lvl2pPr marL="0" indent="0" algn="l">
              <a:lnSpc>
                <a:spcPct val="100000"/>
              </a:lnSpc>
              <a:spcBef>
                <a:spcPts val="0"/>
              </a:spcBef>
              <a:buFont typeface="Arial" panose="020B0604020202020204" pitchFamily="34" charset="0"/>
              <a:buNone/>
              <a:defRPr sz="1600" b="0">
                <a:solidFill>
                  <a:schemeClr val="bg1"/>
                </a:solidFill>
              </a:defRPr>
            </a:lvl2pPr>
            <a:lvl3pPr marL="0" indent="0" algn="l">
              <a:lnSpc>
                <a:spcPct val="100000"/>
              </a:lnSpc>
              <a:spcBef>
                <a:spcPts val="0"/>
              </a:spcBef>
              <a:buFont typeface="Arial" panose="020B0604020202020204" pitchFamily="34" charset="0"/>
              <a:buNone/>
              <a:defRPr sz="1600" b="0">
                <a:solidFill>
                  <a:schemeClr val="bg1"/>
                </a:solidFill>
              </a:defRPr>
            </a:lvl3pPr>
            <a:lvl4pPr marL="0" indent="0" algn="l">
              <a:lnSpc>
                <a:spcPct val="100000"/>
              </a:lnSpc>
              <a:spcBef>
                <a:spcPts val="0"/>
              </a:spcBef>
              <a:buFont typeface="Arial" panose="020B0604020202020204" pitchFamily="34" charset="0"/>
              <a:buNone/>
              <a:defRPr sz="1600" b="0">
                <a:solidFill>
                  <a:schemeClr val="bg1"/>
                </a:solidFill>
              </a:defRPr>
            </a:lvl4pPr>
            <a:lvl5pPr marL="0" indent="0" algn="l">
              <a:lnSpc>
                <a:spcPct val="100000"/>
              </a:lnSpc>
              <a:spcBef>
                <a:spcPts val="0"/>
              </a:spcBef>
              <a:buFont typeface="Arial" panose="020B0604020202020204" pitchFamily="34" charset="0"/>
              <a:buNone/>
              <a:defRPr sz="1600" b="0">
                <a:solidFill>
                  <a:schemeClr val="bg1"/>
                </a:solidFill>
              </a:defRPr>
            </a:lvl5pPr>
            <a:lvl6pPr marL="0" indent="0" algn="l">
              <a:lnSpc>
                <a:spcPct val="100000"/>
              </a:lnSpc>
              <a:spcBef>
                <a:spcPts val="0"/>
              </a:spcBef>
              <a:buFont typeface="Arial" panose="020B0604020202020204" pitchFamily="34" charset="0"/>
              <a:buNone/>
              <a:defRPr sz="1600" b="0">
                <a:solidFill>
                  <a:schemeClr val="bg1"/>
                </a:solidFill>
              </a:defRPr>
            </a:lvl6pPr>
            <a:lvl7pPr marL="0" indent="0" algn="l">
              <a:lnSpc>
                <a:spcPct val="100000"/>
              </a:lnSpc>
              <a:spcBef>
                <a:spcPts val="0"/>
              </a:spcBef>
              <a:buFont typeface="Arial" panose="020B0604020202020204" pitchFamily="34" charset="0"/>
              <a:buNone/>
              <a:defRPr sz="1600" b="0">
                <a:solidFill>
                  <a:schemeClr val="bg1"/>
                </a:solidFill>
              </a:defRPr>
            </a:lvl7pPr>
            <a:lvl8pPr marL="0" indent="0" algn="l">
              <a:lnSpc>
                <a:spcPct val="100000"/>
              </a:lnSpc>
              <a:spcBef>
                <a:spcPts val="0"/>
              </a:spcBef>
              <a:buFont typeface="Arial" panose="020B0604020202020204" pitchFamily="34" charset="0"/>
              <a:buNone/>
              <a:defRPr sz="1600" b="0">
                <a:solidFill>
                  <a:schemeClr val="bg1"/>
                </a:solidFill>
              </a:defRPr>
            </a:lvl8pPr>
            <a:lvl9pPr marL="0" indent="0" algn="l">
              <a:lnSpc>
                <a:spcPct val="100000"/>
              </a:lnSpc>
              <a:spcBef>
                <a:spcPts val="0"/>
              </a:spcBef>
              <a:buFont typeface="Arial" panose="020B0604020202020204" pitchFamily="34" charset="0"/>
              <a:buNone/>
              <a:defRPr sz="1600" b="0">
                <a:solidFill>
                  <a:schemeClr val="bg1"/>
                </a:solidFill>
              </a:defRPr>
            </a:lvl9pPr>
          </a:lstStyle>
          <a:p>
            <a:pPr lvl="0"/>
            <a:r>
              <a:rPr lang="de-DE" dirty="0"/>
              <a:t>Untertitel bzw. Kurzbeschreibung der Präsentation</a:t>
            </a:r>
          </a:p>
          <a:p>
            <a:pPr lvl="0"/>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FC72D-30A6-465E-AB69-1C7506E10F8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6" name="Vertikaler Textplatzhalter 2"/>
          <p:cNvSpPr>
            <a:spLocks noGrp="1"/>
          </p:cNvSpPr>
          <p:nvPr>
            <p:ph type="body" orient="vert" idx="17" hasCustomPrompt="1"/>
          </p:nvPr>
        </p:nvSpPr>
        <p:spPr>
          <a:xfrm>
            <a:off x="358775" y="2484439"/>
            <a:ext cx="4648400" cy="443198"/>
          </a:xfrm>
          <a:solidFill>
            <a:schemeClr val="bg2"/>
          </a:solidFill>
        </p:spPr>
        <p:txBody>
          <a:bodyPr vert="horz" wrap="none" lIns="90000" rIns="90000" anchor="t" anchorCtr="0">
            <a:spAutoFit/>
          </a:bodyPr>
          <a:lstStyle>
            <a:lvl1pPr marL="0" indent="0">
              <a:lnSpc>
                <a:spcPct val="90000"/>
              </a:lnSpc>
              <a:spcBef>
                <a:spcPts val="0"/>
              </a:spcBef>
              <a:defRPr sz="3200" b="1" i="0">
                <a:solidFill>
                  <a:schemeClr val="bg1"/>
                </a:solidFill>
                <a:latin typeface="+mn-lt"/>
              </a:defRPr>
            </a:lvl1pPr>
            <a:lvl2pPr marL="0" indent="0">
              <a:lnSpc>
                <a:spcPct val="90000"/>
              </a:lnSpc>
              <a:spcBef>
                <a:spcPts val="0"/>
              </a:spcBef>
              <a:defRPr sz="3200" b="1" i="0">
                <a:solidFill>
                  <a:schemeClr val="bg1"/>
                </a:solidFill>
                <a:latin typeface="+mn-lt"/>
              </a:defRPr>
            </a:lvl2pPr>
            <a:lvl3pPr marL="0" indent="0">
              <a:lnSpc>
                <a:spcPct val="90000"/>
              </a:lnSpc>
              <a:spcBef>
                <a:spcPts val="0"/>
              </a:spcBef>
              <a:defRPr sz="3200" b="1" i="0">
                <a:solidFill>
                  <a:schemeClr val="bg1"/>
                </a:solidFill>
                <a:latin typeface="+mn-lt"/>
              </a:defRPr>
            </a:lvl3pPr>
            <a:lvl4pPr marL="0" indent="0">
              <a:lnSpc>
                <a:spcPct val="90000"/>
              </a:lnSpc>
              <a:spcBef>
                <a:spcPts val="0"/>
              </a:spcBef>
              <a:defRPr sz="3200" b="1" i="0">
                <a:solidFill>
                  <a:schemeClr val="bg1"/>
                </a:solidFill>
                <a:latin typeface="+mn-lt"/>
              </a:defRPr>
            </a:lvl4pPr>
            <a:lvl5pPr marL="0" indent="0">
              <a:lnSpc>
                <a:spcPct val="90000"/>
              </a:lnSpc>
              <a:spcBef>
                <a:spcPts val="0"/>
              </a:spcBef>
              <a:defRPr sz="3200" b="1" i="0">
                <a:solidFill>
                  <a:schemeClr val="bg1"/>
                </a:solidFill>
                <a:latin typeface="+mn-lt"/>
              </a:defRPr>
            </a:lvl5pPr>
            <a:lvl6pPr marL="0" indent="0">
              <a:lnSpc>
                <a:spcPct val="90000"/>
              </a:lnSpc>
              <a:spcBef>
                <a:spcPts val="0"/>
              </a:spcBef>
              <a:defRPr sz="3200" b="1" i="0">
                <a:solidFill>
                  <a:schemeClr val="bg1"/>
                </a:solidFill>
                <a:latin typeface="+mn-lt"/>
              </a:defRPr>
            </a:lvl6pPr>
            <a:lvl7pPr marL="0" indent="0">
              <a:lnSpc>
                <a:spcPct val="90000"/>
              </a:lnSpc>
              <a:spcBef>
                <a:spcPts val="0"/>
              </a:spcBef>
              <a:defRPr sz="3200" b="1" i="0">
                <a:solidFill>
                  <a:schemeClr val="bg1"/>
                </a:solidFill>
                <a:latin typeface="+mn-lt"/>
              </a:defRPr>
            </a:lvl7pPr>
            <a:lvl8pPr marL="0" indent="0">
              <a:lnSpc>
                <a:spcPct val="90000"/>
              </a:lnSpc>
              <a:spcBef>
                <a:spcPts val="0"/>
              </a:spcBef>
              <a:defRPr sz="3200" b="1" i="0">
                <a:solidFill>
                  <a:schemeClr val="bg1"/>
                </a:solidFill>
                <a:latin typeface="+mn-lt"/>
              </a:defRPr>
            </a:lvl8pPr>
            <a:lvl9pPr marL="0" indent="0">
              <a:lnSpc>
                <a:spcPct val="90000"/>
              </a:lnSpc>
              <a:spcBef>
                <a:spcPts val="0"/>
              </a:spcBef>
              <a:defRPr sz="3200" b="1" i="0">
                <a:solidFill>
                  <a:schemeClr val="bg1"/>
                </a:solidFill>
                <a:latin typeface="+mn-lt"/>
              </a:defRPr>
            </a:lvl9pPr>
          </a:lstStyle>
          <a:p>
            <a:pPr lvl="0"/>
            <a:r>
              <a:rPr lang="de-DE" dirty="0"/>
              <a:t>Zwei Zeilen einfügen hier</a:t>
            </a:r>
          </a:p>
        </p:txBody>
      </p:sp>
      <p:grpSp>
        <p:nvGrpSpPr>
          <p:cNvPr id="42" name="Regieanweisungen"/>
          <p:cNvGrpSpPr/>
          <p:nvPr userDrawn="1"/>
        </p:nvGrpSpPr>
        <p:grpSpPr>
          <a:xfrm>
            <a:off x="-1908000" y="-468000"/>
            <a:ext cx="11520000" cy="7776000"/>
            <a:chOff x="-1908000" y="-468000"/>
            <a:chExt cx="11520000" cy="7776000"/>
          </a:xfrm>
        </p:grpSpPr>
        <p:sp>
          <p:nvSpPr>
            <p:cNvPr id="4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4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45" name="Linie"/>
            <p:cNvCxnSpPr/>
            <p:nvPr userDrawn="1"/>
          </p:nvCxnSpPr>
          <p:spPr>
            <a:xfrm>
              <a:off x="9252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Linie"/>
            <p:cNvCxnSpPr/>
            <p:nvPr userDrawn="1"/>
          </p:nvCxnSpPr>
          <p:spPr>
            <a:xfrm>
              <a:off x="-468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4"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Linie"/>
            <p:cNvCxnSpPr/>
            <p:nvPr userDrawn="1"/>
          </p:nvCxnSpPr>
          <p:spPr>
            <a:xfrm>
              <a:off x="-468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Linie"/>
            <p:cNvCxnSpPr/>
            <p:nvPr userDrawn="1"/>
          </p:nvCxnSpPr>
          <p:spPr>
            <a:xfrm>
              <a:off x="9252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2336861206"/>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262">
          <p15:clr>
            <a:srgbClr val="FBAE40"/>
          </p15:clr>
        </p15:guide>
        <p15:guide id="3" pos="226">
          <p15:clr>
            <a:srgbClr val="FBAE40"/>
          </p15:clr>
        </p15:guide>
        <p15:guide id="4" pos="5534">
          <p15:clr>
            <a:srgbClr val="FBAE40"/>
          </p15:clr>
        </p15:guide>
        <p15:guide id="5" orient="horz" pos="1565">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Headline // Tex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6" name="Vertikaler Textplatzhalter 2"/>
          <p:cNvSpPr>
            <a:spLocks noGrp="1"/>
          </p:cNvSpPr>
          <p:nvPr>
            <p:ph type="body" orient="vert" idx="1" hasCustomPrompt="1"/>
          </p:nvPr>
        </p:nvSpPr>
        <p:spPr>
          <a:xfrm>
            <a:off x="358775" y="2322513"/>
            <a:ext cx="8425226" cy="3421062"/>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DF56289-BD62-48F4-AD07-8A4C41C294D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2409080213"/>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463">
          <p15:clr>
            <a:srgbClr val="FBAE40"/>
          </p15:clr>
        </p15:guide>
        <p15:guide id="4" pos="226">
          <p15:clr>
            <a:srgbClr val="FBAE40"/>
          </p15:clr>
        </p15:guide>
        <p15:guide id="5" pos="5534">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Headline // Inhal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3" name="Inhaltsplatzhalter 2"/>
          <p:cNvSpPr>
            <a:spLocks noGrp="1"/>
          </p:cNvSpPr>
          <p:nvPr>
            <p:ph idx="1" hasCustomPrompt="1"/>
          </p:nvPr>
        </p:nvSpPr>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472741560"/>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Headline // Text mit Bild">
    <p:spTree>
      <p:nvGrpSpPr>
        <p:cNvPr id="1" name=""/>
        <p:cNvGrpSpPr/>
        <p:nvPr/>
      </p:nvGrpSpPr>
      <p:grpSpPr>
        <a:xfrm>
          <a:off x="0" y="0"/>
          <a:ext cx="0" cy="0"/>
          <a:chOff x="0" y="0"/>
          <a:chExt cx="0" cy="0"/>
        </a:xfrm>
      </p:grpSpPr>
      <p:sp>
        <p:nvSpPr>
          <p:cNvPr id="2" name="Titel 1"/>
          <p:cNvSpPr>
            <a:spLocks noGrp="1"/>
          </p:cNvSpPr>
          <p:nvPr>
            <p:ph type="title" hasCustomPrompt="1"/>
          </p:nvPr>
        </p:nvSpPr>
        <p:spPr>
          <a:xfrm>
            <a:off x="358774" y="1350962"/>
            <a:ext cx="4032000" cy="1080000"/>
          </a:xfrm>
        </p:spPr>
        <p:txBody>
          <a:bodyPr/>
          <a:lstStyle>
            <a:lvl1pPr>
              <a:defRPr/>
            </a:lvl1pPr>
          </a:lstStyle>
          <a:p>
            <a:r>
              <a:rPr lang="de-DE" dirty="0"/>
              <a:t>Headline einfügen</a:t>
            </a:r>
            <a:br>
              <a:rPr lang="de-DE" dirty="0"/>
            </a:br>
            <a:r>
              <a:rPr lang="de-DE" dirty="0"/>
              <a:t>über zwei Zeilen</a:t>
            </a:r>
          </a:p>
        </p:txBody>
      </p:sp>
      <p:sp>
        <p:nvSpPr>
          <p:cNvPr id="6" name="Vertikaler Textplatzhalter 2"/>
          <p:cNvSpPr>
            <a:spLocks noGrp="1"/>
          </p:cNvSpPr>
          <p:nvPr>
            <p:ph type="body" orient="vert" idx="1" hasCustomPrompt="1"/>
          </p:nvPr>
        </p:nvSpPr>
        <p:spPr>
          <a:xfrm>
            <a:off x="358775" y="2827338"/>
            <a:ext cx="4032000" cy="2916236"/>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p:txBody>
      </p:sp>
      <p:sp>
        <p:nvSpPr>
          <p:cNvPr id="10" name="Datumsplatzhalter 9"/>
          <p:cNvSpPr>
            <a:spLocks noGrp="1"/>
          </p:cNvSpPr>
          <p:nvPr>
            <p:ph type="dt" sz="half" idx="10"/>
          </p:nvPr>
        </p:nvSpPr>
        <p:spPr>
          <a:xfrm>
            <a:off x="3600000" y="3888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B2A2EB1E-D5B6-49D8-82E9-D1633331397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4" name="Bildplatzhalter 3"/>
          <p:cNvSpPr>
            <a:spLocks noGrp="1"/>
          </p:cNvSpPr>
          <p:nvPr>
            <p:ph type="pic" sz="quarter" idx="13" hasCustomPrompt="1"/>
          </p:nvPr>
        </p:nvSpPr>
        <p:spPr>
          <a:xfrm>
            <a:off x="4734865" y="1512000"/>
            <a:ext cx="4050360" cy="3028680"/>
          </a:xfrm>
          <a:solidFill>
            <a:schemeClr val="tx1">
              <a:lumMod val="20000"/>
              <a:lumOff val="80000"/>
            </a:schemeClr>
          </a:solidFill>
        </p:spPr>
        <p:txBody>
          <a:bodyPr anchor="ctr" anchorCtr="0"/>
          <a:lstStyle>
            <a:lvl1pPr algn="ctr">
              <a:spcBef>
                <a:spcPts val="0"/>
              </a:spcBef>
              <a:defRPr sz="1200"/>
            </a:lvl1pPr>
          </a:lstStyle>
          <a:p>
            <a:r>
              <a:rPr lang="de-DE" dirty="0"/>
              <a:t>Platzhalter für ein Bild (Format: 4:3)</a:t>
            </a:r>
            <a:br>
              <a:rPr lang="de-DE" dirty="0"/>
            </a:br>
            <a:br>
              <a:rPr lang="de-DE" dirty="0"/>
            </a:br>
            <a:br>
              <a:rPr lang="de-DE" dirty="0"/>
            </a:br>
            <a:endParaRPr lang="de-DE" dirty="0"/>
          </a:p>
        </p:txBody>
      </p:sp>
      <p:sp>
        <p:nvSpPr>
          <p:cNvPr id="13" name="Vertikaler Textplatzhalter 2"/>
          <p:cNvSpPr>
            <a:spLocks noGrp="1"/>
          </p:cNvSpPr>
          <p:nvPr>
            <p:ph type="body" orient="vert" idx="14" hasCustomPrompt="1"/>
          </p:nvPr>
        </p:nvSpPr>
        <p:spPr>
          <a:xfrm>
            <a:off x="4734865" y="4680000"/>
            <a:ext cx="4050510" cy="1063575"/>
          </a:xfrm>
        </p:spPr>
        <p:txBody>
          <a:bodyPr vert="horz"/>
          <a:lstStyle>
            <a:lvl1pPr marL="0" indent="0">
              <a:lnSpc>
                <a:spcPct val="112000"/>
              </a:lnSpc>
              <a:spcBef>
                <a:spcPts val="0"/>
              </a:spcBef>
              <a:buFont typeface="Arial" panose="020B0604020202020204" pitchFamily="34" charset="0"/>
              <a:buNone/>
              <a:defRPr sz="1200" b="0" i="0">
                <a:latin typeface="+mn-lt"/>
              </a:defRPr>
            </a:lvl1pPr>
            <a:lvl2pPr marL="0" indent="0">
              <a:lnSpc>
                <a:spcPct val="112000"/>
              </a:lnSpc>
              <a:spcBef>
                <a:spcPts val="0"/>
              </a:spcBef>
              <a:buNone/>
              <a:defRPr sz="1200" b="0" i="0">
                <a:latin typeface="+mn-lt"/>
              </a:defRPr>
            </a:lvl2pPr>
            <a:lvl3pPr marL="0" indent="0">
              <a:lnSpc>
                <a:spcPct val="112000"/>
              </a:lnSpc>
              <a:spcBef>
                <a:spcPts val="0"/>
              </a:spcBef>
              <a:buNone/>
              <a:defRPr sz="1200" b="0" i="0">
                <a:latin typeface="+mn-lt"/>
              </a:defRPr>
            </a:lvl3pPr>
            <a:lvl4pPr marL="0" indent="0">
              <a:lnSpc>
                <a:spcPct val="112000"/>
              </a:lnSpc>
              <a:spcBef>
                <a:spcPts val="0"/>
              </a:spcBef>
              <a:buNone/>
              <a:defRPr sz="1200" b="0" i="0">
                <a:latin typeface="+mn-lt"/>
              </a:defRPr>
            </a:lvl4pPr>
            <a:lvl5pPr marL="0" indent="0">
              <a:lnSpc>
                <a:spcPct val="112000"/>
              </a:lnSpc>
              <a:spcBef>
                <a:spcPts val="0"/>
              </a:spcBef>
              <a:buNone/>
              <a:defRPr sz="1200" b="0" i="0">
                <a:latin typeface="+mn-lt"/>
              </a:defRPr>
            </a:lvl5pPr>
            <a:lvl6pPr marL="0" indent="0">
              <a:lnSpc>
                <a:spcPct val="112000"/>
              </a:lnSpc>
              <a:spcBef>
                <a:spcPts val="0"/>
              </a:spcBef>
              <a:buNone/>
              <a:defRPr sz="1200" b="0" i="0">
                <a:latin typeface="+mn-lt"/>
              </a:defRPr>
            </a:lvl6pPr>
            <a:lvl7pPr marL="0" indent="0">
              <a:lnSpc>
                <a:spcPct val="112000"/>
              </a:lnSpc>
              <a:spcBef>
                <a:spcPts val="0"/>
              </a:spcBef>
              <a:buNone/>
              <a:defRPr sz="1200" b="0" i="0">
                <a:latin typeface="+mn-lt"/>
              </a:defRPr>
            </a:lvl7pPr>
            <a:lvl8pPr marL="0" indent="0">
              <a:lnSpc>
                <a:spcPct val="112000"/>
              </a:lnSpc>
              <a:spcBef>
                <a:spcPts val="0"/>
              </a:spcBef>
              <a:buNone/>
              <a:defRPr sz="1200" b="0" i="0">
                <a:latin typeface="+mn-lt"/>
              </a:defRPr>
            </a:lvl8pPr>
            <a:lvl9pPr marL="0" indent="0">
              <a:lnSpc>
                <a:spcPct val="112000"/>
              </a:lnSpc>
              <a:spcBef>
                <a:spcPts val="0"/>
              </a:spcBef>
              <a:buNone/>
              <a:defRPr sz="1200" b="0" i="0">
                <a:latin typeface="+mn-lt"/>
              </a:defRPr>
            </a:lvl9pPr>
          </a:lstStyle>
          <a:p>
            <a:pPr lvl="0"/>
            <a:r>
              <a:rPr lang="de-DE" dirty="0"/>
              <a:t>Bildunterschrift</a:t>
            </a:r>
          </a:p>
        </p:txBody>
      </p:sp>
    </p:spTree>
    <p:extLst>
      <p:ext uri="{BB962C8B-B14F-4D97-AF65-F5344CB8AC3E}">
        <p14:creationId xmlns:p14="http://schemas.microsoft.com/office/powerpoint/2010/main" val="3624078932"/>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781">
          <p15:clr>
            <a:srgbClr val="FBAE40"/>
          </p15:clr>
        </p15:guide>
        <p15:guide id="4" pos="226">
          <p15:clr>
            <a:srgbClr val="FBAE40"/>
          </p15:clr>
        </p15:guide>
        <p15:guide id="5" pos="5534">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Nur Headline">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A22DF899-E933-466A-B341-FD6A63BEC029}"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2135531841"/>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Titel hell mit Türmchen">
    <p:spTree>
      <p:nvGrpSpPr>
        <p:cNvPr id="1" name=""/>
        <p:cNvGrpSpPr/>
        <p:nvPr/>
      </p:nvGrpSpPr>
      <p:grpSpPr>
        <a:xfrm>
          <a:off x="0" y="0"/>
          <a:ext cx="0" cy="0"/>
          <a:chOff x="0" y="0"/>
          <a:chExt cx="0" cy="0"/>
        </a:xfrm>
      </p:grpSpPr>
      <p:grpSp>
        <p:nvGrpSpPr>
          <p:cNvPr id="25" name="Türmchen"/>
          <p:cNvGrpSpPr>
            <a:grpSpLocks noChangeAspect="1"/>
          </p:cNvGrpSpPr>
          <p:nvPr userDrawn="1"/>
        </p:nvGrpSpPr>
        <p:grpSpPr bwMode="auto">
          <a:xfrm>
            <a:off x="5634992" y="1035714"/>
            <a:ext cx="3508375" cy="4606925"/>
            <a:chOff x="3550" y="652"/>
            <a:chExt cx="2210" cy="2902"/>
          </a:xfrm>
        </p:grpSpPr>
        <p:sp>
          <p:nvSpPr>
            <p:cNvPr id="27"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4CB0B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8"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32A5AB"/>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9"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0"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1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D00B0F48-B959-4132-B2A7-ADD5545B1A12}"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6"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45"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4" name="Grafik 4">
            <a:extLst>
              <a:ext uri="{FF2B5EF4-FFF2-40B4-BE49-F238E27FC236}">
                <a16:creationId xmlns:a16="http://schemas.microsoft.com/office/drawing/2014/main" id="{3F8427E9-B32A-7D5F-1612-E0B49035F645}"/>
              </a:ext>
            </a:extLst>
          </p:cNvPr>
          <p:cNvPicPr>
            <a:picLocks noChangeAspect="1"/>
          </p:cNvPicPr>
          <p:nvPr userDrawn="1"/>
        </p:nvPicPr>
        <p:blipFill rotWithShape="1">
          <a:blip r:embed="rId2">
            <a:extLst>
              <a:ext uri="{96DAC541-7B7A-43D3-8B79-37D633B846F1}">
                <asvg:svgBlip xmlns:asvg="http://schemas.microsoft.com/office/drawing/2016/SVG/main" r:embed="rId3"/>
              </a:ext>
            </a:extLst>
          </a:blip>
          <a:srcRect t="-78" b="-78"/>
          <a:stretch/>
        </p:blipFill>
        <p:spPr>
          <a:xfrm>
            <a:off x="557733" y="437928"/>
            <a:ext cx="2683585" cy="750071"/>
          </a:xfrm>
          <a:prstGeom prst="rect">
            <a:avLst/>
          </a:prstGeom>
        </p:spPr>
      </p:pic>
    </p:spTree>
    <p:extLst>
      <p:ext uri="{BB962C8B-B14F-4D97-AF65-F5344CB8AC3E}">
        <p14:creationId xmlns:p14="http://schemas.microsoft.com/office/powerpoint/2010/main" val="43234378"/>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Titel blau mit Türmchen">
    <p:spTree>
      <p:nvGrpSpPr>
        <p:cNvPr id="1" name=""/>
        <p:cNvGrpSpPr/>
        <p:nvPr/>
      </p:nvGrpSpPr>
      <p:grpSpPr>
        <a:xfrm>
          <a:off x="0" y="0"/>
          <a:ext cx="0" cy="0"/>
          <a:chOff x="0" y="0"/>
          <a:chExt cx="0" cy="0"/>
        </a:xfrm>
      </p:grpSpPr>
      <p:sp>
        <p:nvSpPr>
          <p:cNvPr id="13" name="Fläche"/>
          <p:cNvSpPr/>
          <p:nvPr userDrawn="1"/>
        </p:nvSpPr>
        <p:spPr>
          <a:xfrm>
            <a:off x="0" y="0"/>
            <a:ext cx="9144000" cy="567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grpSp>
        <p:nvGrpSpPr>
          <p:cNvPr id="15" name="Türmchen"/>
          <p:cNvGrpSpPr>
            <a:grpSpLocks noChangeAspect="1"/>
          </p:cNvGrpSpPr>
          <p:nvPr userDrawn="1"/>
        </p:nvGrpSpPr>
        <p:grpSpPr bwMode="auto">
          <a:xfrm>
            <a:off x="5634992" y="1035714"/>
            <a:ext cx="3508375" cy="4606925"/>
            <a:chOff x="3550" y="652"/>
            <a:chExt cx="2210" cy="2902"/>
          </a:xfrm>
        </p:grpSpPr>
        <p:sp>
          <p:nvSpPr>
            <p:cNvPr id="16"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9AD2D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0"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65BBBF"/>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4"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5"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39E519A-20A4-487A-91E1-9F6FE2792144}"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2"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3"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4"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7"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612555970"/>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Titel hell mit Typoecke">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AC793-E83D-4B3B-8F25-F78C03DA632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3B3F9A1F-BEF4-4A97-9FAA-CD4D1B28753D}"/>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D2F366C3-215C-4342-92A3-03414A2D6617}"/>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BCC56023-B9A6-4D1F-9D3A-1757E9DE97A6}"/>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1149234327"/>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Titel blau mit Typoecke">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C930B8CB-9BA2-40C3-8074-731E31B0C61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solidFill>
                  <a:schemeClr val="bg1"/>
                </a:solidFill>
              </a:defRPr>
            </a:lvl1pPr>
            <a:lvl2pPr marL="0" indent="0" algn="r">
              <a:lnSpc>
                <a:spcPct val="100000"/>
              </a:lnSpc>
              <a:spcBef>
                <a:spcPts val="0"/>
              </a:spcBef>
              <a:buNone/>
              <a:defRPr sz="1400" b="0">
                <a:solidFill>
                  <a:schemeClr val="bg1"/>
                </a:solidFill>
              </a:defRPr>
            </a:lvl2pPr>
            <a:lvl3pPr marL="0" indent="0" algn="r">
              <a:lnSpc>
                <a:spcPct val="100000"/>
              </a:lnSpc>
              <a:spcBef>
                <a:spcPts val="0"/>
              </a:spcBef>
              <a:buNone/>
              <a:defRPr sz="1400" b="0">
                <a:solidFill>
                  <a:schemeClr val="bg1"/>
                </a:solidFill>
              </a:defRPr>
            </a:lvl3pPr>
            <a:lvl4pPr marL="0" indent="0" algn="r">
              <a:lnSpc>
                <a:spcPct val="100000"/>
              </a:lnSpc>
              <a:spcBef>
                <a:spcPts val="0"/>
              </a:spcBef>
              <a:buNone/>
              <a:defRPr sz="1400" b="0">
                <a:solidFill>
                  <a:schemeClr val="bg1"/>
                </a:solidFill>
              </a:defRPr>
            </a:lvl4pPr>
            <a:lvl5pPr marL="0" indent="0" algn="r">
              <a:lnSpc>
                <a:spcPct val="100000"/>
              </a:lnSpc>
              <a:spcBef>
                <a:spcPts val="0"/>
              </a:spcBef>
              <a:buNone/>
              <a:defRPr sz="1400" b="0">
                <a:solidFill>
                  <a:schemeClr val="bg1"/>
                </a:solidFill>
              </a:defRPr>
            </a:lvl5pPr>
            <a:lvl6pPr marL="0" indent="0" algn="r">
              <a:lnSpc>
                <a:spcPct val="100000"/>
              </a:lnSpc>
              <a:spcBef>
                <a:spcPts val="0"/>
              </a:spcBef>
              <a:buNone/>
              <a:defRPr sz="1400" b="0">
                <a:solidFill>
                  <a:schemeClr val="bg1"/>
                </a:solidFill>
              </a:defRPr>
            </a:lvl6pPr>
            <a:lvl7pPr marL="0" indent="0" algn="r">
              <a:lnSpc>
                <a:spcPct val="100000"/>
              </a:lnSpc>
              <a:spcBef>
                <a:spcPts val="0"/>
              </a:spcBef>
              <a:buNone/>
              <a:defRPr sz="1400" b="0">
                <a:solidFill>
                  <a:schemeClr val="bg1"/>
                </a:solidFill>
              </a:defRPr>
            </a:lvl7pPr>
            <a:lvl8pPr marL="0" indent="0" algn="r">
              <a:lnSpc>
                <a:spcPct val="100000"/>
              </a:lnSpc>
              <a:spcBef>
                <a:spcPts val="0"/>
              </a:spcBef>
              <a:buNone/>
              <a:defRPr sz="1400" b="0">
                <a:solidFill>
                  <a:schemeClr val="bg1"/>
                </a:solidFill>
              </a:defRPr>
            </a:lvl8pPr>
            <a:lvl9pPr marL="0" indent="0" algn="r">
              <a:lnSpc>
                <a:spcPct val="100000"/>
              </a:lnSpc>
              <a:spcBef>
                <a:spcPts val="0"/>
              </a:spcBef>
              <a:buNone/>
              <a:defRPr sz="1400" b="0">
                <a:solidFill>
                  <a:schemeClr val="bg1"/>
                </a:solidFill>
              </a:defRPr>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EC5BD1AC-DA40-405C-B664-C6D583E86F29}"/>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027831B9-BFB8-4257-8AC7-D1C6E070FEAA}"/>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63A52101-2DBD-4CEC-A680-BBF275229B79}"/>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3995466436"/>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Titelfolie mit Bild">
    <p:spTree>
      <p:nvGrpSpPr>
        <p:cNvPr id="1" name=""/>
        <p:cNvGrpSpPr/>
        <p:nvPr/>
      </p:nvGrpSpPr>
      <p:grpSpPr>
        <a:xfrm>
          <a:off x="0" y="0"/>
          <a:ext cx="0" cy="0"/>
          <a:chOff x="0" y="0"/>
          <a:chExt cx="0" cy="0"/>
        </a:xfrm>
      </p:grpSpPr>
      <p:pic>
        <p:nvPicPr>
          <p:cNvPr id="5" name="Hintergrundbild"/>
          <p:cNvPicPr>
            <a:picLocks noChangeAspect="1"/>
          </p:cNvPicPr>
          <p:nvPr userDrawn="1"/>
        </p:nvPicPr>
        <p:blipFill rotWithShape="1">
          <a:blip r:embed="rId2"/>
          <a:srcRect t="300" b="5222"/>
          <a:stretch/>
        </p:blipFill>
        <p:spPr>
          <a:xfrm>
            <a:off x="0" y="0"/>
            <a:ext cx="9144000" cy="5669999"/>
          </a:xfrm>
          <a:prstGeom prst="rect">
            <a:avLst/>
          </a:prstGeom>
        </p:spPr>
      </p:pic>
      <p:sp>
        <p:nvSpPr>
          <p:cNvPr id="2" name="Titel 1"/>
          <p:cNvSpPr>
            <a:spLocks noGrp="1"/>
          </p:cNvSpPr>
          <p:nvPr>
            <p:ph type="ctrTitle" hasCustomPrompt="1"/>
          </p:nvPr>
        </p:nvSpPr>
        <p:spPr>
          <a:xfrm>
            <a:off x="360000" y="1962075"/>
            <a:ext cx="5966324" cy="443198"/>
          </a:xfrm>
          <a:solidFill>
            <a:schemeClr val="bg2"/>
          </a:solidFill>
        </p:spPr>
        <p:txBody>
          <a:bodyPr wrap="none" lIns="90000" tIns="0" rIns="90000" anchor="t" anchorCtr="0">
            <a:spAutoFit/>
          </a:bodyPr>
          <a:lstStyle>
            <a:lvl1pPr marL="0" indent="0" algn="l">
              <a:lnSpc>
                <a:spcPct val="90000"/>
              </a:lnSpc>
              <a:spcBef>
                <a:spcPts val="0"/>
              </a:spcBef>
              <a:buFont typeface="Arial" panose="020B0604020202020204" pitchFamily="34" charset="0"/>
              <a:buNone/>
              <a:defRPr sz="3200" b="1" i="0">
                <a:solidFill>
                  <a:schemeClr val="bg1"/>
                </a:solidFill>
                <a:latin typeface="+mn-lt"/>
              </a:defRPr>
            </a:lvl1pPr>
          </a:lstStyle>
          <a:p>
            <a:r>
              <a:rPr lang="de-DE" dirty="0"/>
              <a:t>Titel der Präsentation erste Zeile</a:t>
            </a:r>
          </a:p>
        </p:txBody>
      </p:sp>
      <p:sp>
        <p:nvSpPr>
          <p:cNvPr id="3" name="Untertitel 2"/>
          <p:cNvSpPr>
            <a:spLocks noGrp="1"/>
          </p:cNvSpPr>
          <p:nvPr>
            <p:ph type="subTitle" idx="1" hasCustomPrompt="1"/>
          </p:nvPr>
        </p:nvSpPr>
        <p:spPr>
          <a:xfrm>
            <a:off x="360000" y="3590925"/>
            <a:ext cx="2016000" cy="1800000"/>
          </a:xfrm>
        </p:spPr>
        <p:txBody>
          <a:bodyPr/>
          <a:lstStyle>
            <a:lvl1pPr marL="0" indent="0" algn="l">
              <a:lnSpc>
                <a:spcPct val="100000"/>
              </a:lnSpc>
              <a:spcBef>
                <a:spcPts val="0"/>
              </a:spcBef>
              <a:buFont typeface="Arial" panose="020B0604020202020204" pitchFamily="34" charset="0"/>
              <a:buNone/>
              <a:defRPr sz="1600" b="0">
                <a:solidFill>
                  <a:schemeClr val="bg1"/>
                </a:solidFill>
              </a:defRPr>
            </a:lvl1pPr>
            <a:lvl2pPr marL="0" indent="0" algn="l">
              <a:lnSpc>
                <a:spcPct val="100000"/>
              </a:lnSpc>
              <a:spcBef>
                <a:spcPts val="0"/>
              </a:spcBef>
              <a:buFont typeface="Arial" panose="020B0604020202020204" pitchFamily="34" charset="0"/>
              <a:buNone/>
              <a:defRPr sz="1600" b="0">
                <a:solidFill>
                  <a:schemeClr val="bg1"/>
                </a:solidFill>
              </a:defRPr>
            </a:lvl2pPr>
            <a:lvl3pPr marL="0" indent="0" algn="l">
              <a:lnSpc>
                <a:spcPct val="100000"/>
              </a:lnSpc>
              <a:spcBef>
                <a:spcPts val="0"/>
              </a:spcBef>
              <a:buFont typeface="Arial" panose="020B0604020202020204" pitchFamily="34" charset="0"/>
              <a:buNone/>
              <a:defRPr sz="1600" b="0">
                <a:solidFill>
                  <a:schemeClr val="bg1"/>
                </a:solidFill>
              </a:defRPr>
            </a:lvl3pPr>
            <a:lvl4pPr marL="0" indent="0" algn="l">
              <a:lnSpc>
                <a:spcPct val="100000"/>
              </a:lnSpc>
              <a:spcBef>
                <a:spcPts val="0"/>
              </a:spcBef>
              <a:buFont typeface="Arial" panose="020B0604020202020204" pitchFamily="34" charset="0"/>
              <a:buNone/>
              <a:defRPr sz="1600" b="0">
                <a:solidFill>
                  <a:schemeClr val="bg1"/>
                </a:solidFill>
              </a:defRPr>
            </a:lvl4pPr>
            <a:lvl5pPr marL="0" indent="0" algn="l">
              <a:lnSpc>
                <a:spcPct val="100000"/>
              </a:lnSpc>
              <a:spcBef>
                <a:spcPts val="0"/>
              </a:spcBef>
              <a:buFont typeface="Arial" panose="020B0604020202020204" pitchFamily="34" charset="0"/>
              <a:buNone/>
              <a:defRPr sz="1600" b="0">
                <a:solidFill>
                  <a:schemeClr val="bg1"/>
                </a:solidFill>
              </a:defRPr>
            </a:lvl5pPr>
            <a:lvl6pPr marL="0" indent="0" algn="l">
              <a:lnSpc>
                <a:spcPct val="100000"/>
              </a:lnSpc>
              <a:spcBef>
                <a:spcPts val="0"/>
              </a:spcBef>
              <a:buFont typeface="Arial" panose="020B0604020202020204" pitchFamily="34" charset="0"/>
              <a:buNone/>
              <a:defRPr sz="1600" b="0">
                <a:solidFill>
                  <a:schemeClr val="bg1"/>
                </a:solidFill>
              </a:defRPr>
            </a:lvl6pPr>
            <a:lvl7pPr marL="0" indent="0" algn="l">
              <a:lnSpc>
                <a:spcPct val="100000"/>
              </a:lnSpc>
              <a:spcBef>
                <a:spcPts val="0"/>
              </a:spcBef>
              <a:buFont typeface="Arial" panose="020B0604020202020204" pitchFamily="34" charset="0"/>
              <a:buNone/>
              <a:defRPr sz="1600" b="0">
                <a:solidFill>
                  <a:schemeClr val="bg1"/>
                </a:solidFill>
              </a:defRPr>
            </a:lvl7pPr>
            <a:lvl8pPr marL="0" indent="0" algn="l">
              <a:lnSpc>
                <a:spcPct val="100000"/>
              </a:lnSpc>
              <a:spcBef>
                <a:spcPts val="0"/>
              </a:spcBef>
              <a:buFont typeface="Arial" panose="020B0604020202020204" pitchFamily="34" charset="0"/>
              <a:buNone/>
              <a:defRPr sz="1600" b="0">
                <a:solidFill>
                  <a:schemeClr val="bg1"/>
                </a:solidFill>
              </a:defRPr>
            </a:lvl8pPr>
            <a:lvl9pPr marL="0" indent="0" algn="l">
              <a:lnSpc>
                <a:spcPct val="100000"/>
              </a:lnSpc>
              <a:spcBef>
                <a:spcPts val="0"/>
              </a:spcBef>
              <a:buFont typeface="Arial" panose="020B0604020202020204" pitchFamily="34" charset="0"/>
              <a:buNone/>
              <a:defRPr sz="1600" b="0">
                <a:solidFill>
                  <a:schemeClr val="bg1"/>
                </a:solidFill>
              </a:defRPr>
            </a:lvl9pPr>
          </a:lstStyle>
          <a:p>
            <a:pPr lvl="0"/>
            <a:r>
              <a:rPr lang="de-DE" dirty="0"/>
              <a:t>Untertitel bzw. Kurzbeschreibung der Präsentation</a:t>
            </a:r>
          </a:p>
          <a:p>
            <a:pPr lvl="0"/>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FC72D-30A6-465E-AB69-1C7506E10F8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6" name="Vertikaler Textplatzhalter 2"/>
          <p:cNvSpPr>
            <a:spLocks noGrp="1"/>
          </p:cNvSpPr>
          <p:nvPr>
            <p:ph type="body" orient="vert" idx="17" hasCustomPrompt="1"/>
          </p:nvPr>
        </p:nvSpPr>
        <p:spPr>
          <a:xfrm>
            <a:off x="358775" y="2484439"/>
            <a:ext cx="4648400" cy="443198"/>
          </a:xfrm>
          <a:solidFill>
            <a:schemeClr val="bg2"/>
          </a:solidFill>
        </p:spPr>
        <p:txBody>
          <a:bodyPr vert="horz" wrap="none" lIns="90000" rIns="90000" anchor="t" anchorCtr="0">
            <a:spAutoFit/>
          </a:bodyPr>
          <a:lstStyle>
            <a:lvl1pPr marL="0" indent="0">
              <a:lnSpc>
                <a:spcPct val="90000"/>
              </a:lnSpc>
              <a:spcBef>
                <a:spcPts val="0"/>
              </a:spcBef>
              <a:defRPr sz="3200" b="1" i="0">
                <a:solidFill>
                  <a:schemeClr val="bg1"/>
                </a:solidFill>
                <a:latin typeface="+mn-lt"/>
              </a:defRPr>
            </a:lvl1pPr>
            <a:lvl2pPr marL="0" indent="0">
              <a:lnSpc>
                <a:spcPct val="90000"/>
              </a:lnSpc>
              <a:spcBef>
                <a:spcPts val="0"/>
              </a:spcBef>
              <a:defRPr sz="3200" b="1" i="0">
                <a:solidFill>
                  <a:schemeClr val="bg1"/>
                </a:solidFill>
                <a:latin typeface="+mn-lt"/>
              </a:defRPr>
            </a:lvl2pPr>
            <a:lvl3pPr marL="0" indent="0">
              <a:lnSpc>
                <a:spcPct val="90000"/>
              </a:lnSpc>
              <a:spcBef>
                <a:spcPts val="0"/>
              </a:spcBef>
              <a:defRPr sz="3200" b="1" i="0">
                <a:solidFill>
                  <a:schemeClr val="bg1"/>
                </a:solidFill>
                <a:latin typeface="+mn-lt"/>
              </a:defRPr>
            </a:lvl3pPr>
            <a:lvl4pPr marL="0" indent="0">
              <a:lnSpc>
                <a:spcPct val="90000"/>
              </a:lnSpc>
              <a:spcBef>
                <a:spcPts val="0"/>
              </a:spcBef>
              <a:defRPr sz="3200" b="1" i="0">
                <a:solidFill>
                  <a:schemeClr val="bg1"/>
                </a:solidFill>
                <a:latin typeface="+mn-lt"/>
              </a:defRPr>
            </a:lvl4pPr>
            <a:lvl5pPr marL="0" indent="0">
              <a:lnSpc>
                <a:spcPct val="90000"/>
              </a:lnSpc>
              <a:spcBef>
                <a:spcPts val="0"/>
              </a:spcBef>
              <a:defRPr sz="3200" b="1" i="0">
                <a:solidFill>
                  <a:schemeClr val="bg1"/>
                </a:solidFill>
                <a:latin typeface="+mn-lt"/>
              </a:defRPr>
            </a:lvl5pPr>
            <a:lvl6pPr marL="0" indent="0">
              <a:lnSpc>
                <a:spcPct val="90000"/>
              </a:lnSpc>
              <a:spcBef>
                <a:spcPts val="0"/>
              </a:spcBef>
              <a:defRPr sz="3200" b="1" i="0">
                <a:solidFill>
                  <a:schemeClr val="bg1"/>
                </a:solidFill>
                <a:latin typeface="+mn-lt"/>
              </a:defRPr>
            </a:lvl6pPr>
            <a:lvl7pPr marL="0" indent="0">
              <a:lnSpc>
                <a:spcPct val="90000"/>
              </a:lnSpc>
              <a:spcBef>
                <a:spcPts val="0"/>
              </a:spcBef>
              <a:defRPr sz="3200" b="1" i="0">
                <a:solidFill>
                  <a:schemeClr val="bg1"/>
                </a:solidFill>
                <a:latin typeface="+mn-lt"/>
              </a:defRPr>
            </a:lvl7pPr>
            <a:lvl8pPr marL="0" indent="0">
              <a:lnSpc>
                <a:spcPct val="90000"/>
              </a:lnSpc>
              <a:spcBef>
                <a:spcPts val="0"/>
              </a:spcBef>
              <a:defRPr sz="3200" b="1" i="0">
                <a:solidFill>
                  <a:schemeClr val="bg1"/>
                </a:solidFill>
                <a:latin typeface="+mn-lt"/>
              </a:defRPr>
            </a:lvl8pPr>
            <a:lvl9pPr marL="0" indent="0">
              <a:lnSpc>
                <a:spcPct val="90000"/>
              </a:lnSpc>
              <a:spcBef>
                <a:spcPts val="0"/>
              </a:spcBef>
              <a:defRPr sz="3200" b="1" i="0">
                <a:solidFill>
                  <a:schemeClr val="bg1"/>
                </a:solidFill>
                <a:latin typeface="+mn-lt"/>
              </a:defRPr>
            </a:lvl9pPr>
          </a:lstStyle>
          <a:p>
            <a:pPr lvl="0"/>
            <a:r>
              <a:rPr lang="de-DE" dirty="0"/>
              <a:t>Zwei Zeilen einfügen hier</a:t>
            </a:r>
          </a:p>
        </p:txBody>
      </p:sp>
      <p:grpSp>
        <p:nvGrpSpPr>
          <p:cNvPr id="42" name="Regieanweisungen"/>
          <p:cNvGrpSpPr/>
          <p:nvPr userDrawn="1"/>
        </p:nvGrpSpPr>
        <p:grpSpPr>
          <a:xfrm>
            <a:off x="-1908000" y="-468000"/>
            <a:ext cx="11520000" cy="7776000"/>
            <a:chOff x="-1908000" y="-468000"/>
            <a:chExt cx="11520000" cy="7776000"/>
          </a:xfrm>
        </p:grpSpPr>
        <p:sp>
          <p:nvSpPr>
            <p:cNvPr id="4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4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45" name="Linie"/>
            <p:cNvCxnSpPr/>
            <p:nvPr userDrawn="1"/>
          </p:nvCxnSpPr>
          <p:spPr>
            <a:xfrm>
              <a:off x="9252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Linie"/>
            <p:cNvCxnSpPr/>
            <p:nvPr userDrawn="1"/>
          </p:nvCxnSpPr>
          <p:spPr>
            <a:xfrm>
              <a:off x="-468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4"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Linie"/>
            <p:cNvCxnSpPr/>
            <p:nvPr userDrawn="1"/>
          </p:nvCxnSpPr>
          <p:spPr>
            <a:xfrm>
              <a:off x="-468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Linie"/>
            <p:cNvCxnSpPr/>
            <p:nvPr userDrawn="1"/>
          </p:nvCxnSpPr>
          <p:spPr>
            <a:xfrm>
              <a:off x="9252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995909121"/>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262">
          <p15:clr>
            <a:srgbClr val="FBAE40"/>
          </p15:clr>
        </p15:guide>
        <p15:guide id="3" pos="226">
          <p15:clr>
            <a:srgbClr val="FBAE40"/>
          </p15:clr>
        </p15:guide>
        <p15:guide id="4" pos="5534">
          <p15:clr>
            <a:srgbClr val="FBAE40"/>
          </p15:clr>
        </p15:guide>
        <p15:guide id="5" orient="horz" pos="1565">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Headline // Tex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6" name="Vertikaler Textplatzhalter 2"/>
          <p:cNvSpPr>
            <a:spLocks noGrp="1"/>
          </p:cNvSpPr>
          <p:nvPr>
            <p:ph type="body" orient="vert" idx="1" hasCustomPrompt="1"/>
          </p:nvPr>
        </p:nvSpPr>
        <p:spPr>
          <a:xfrm>
            <a:off x="358775" y="2322513"/>
            <a:ext cx="8425226" cy="3421062"/>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DF56289-BD62-48F4-AD07-8A4C41C294D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2351574934"/>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463">
          <p15:clr>
            <a:srgbClr val="FBAE40"/>
          </p15:clr>
        </p15:guide>
        <p15:guide id="4" pos="226">
          <p15:clr>
            <a:srgbClr val="FBAE40"/>
          </p15:clr>
        </p15:guide>
        <p15:guide id="5" pos="5534">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Headline // Inhal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3" name="Inhaltsplatzhalter 2"/>
          <p:cNvSpPr>
            <a:spLocks noGrp="1"/>
          </p:cNvSpPr>
          <p:nvPr>
            <p:ph idx="1" hasCustomPrompt="1"/>
          </p:nvPr>
        </p:nvSpPr>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340485530"/>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Headline // Text mit Bild">
    <p:spTree>
      <p:nvGrpSpPr>
        <p:cNvPr id="1" name=""/>
        <p:cNvGrpSpPr/>
        <p:nvPr/>
      </p:nvGrpSpPr>
      <p:grpSpPr>
        <a:xfrm>
          <a:off x="0" y="0"/>
          <a:ext cx="0" cy="0"/>
          <a:chOff x="0" y="0"/>
          <a:chExt cx="0" cy="0"/>
        </a:xfrm>
      </p:grpSpPr>
      <p:sp>
        <p:nvSpPr>
          <p:cNvPr id="2" name="Titel 1"/>
          <p:cNvSpPr>
            <a:spLocks noGrp="1"/>
          </p:cNvSpPr>
          <p:nvPr>
            <p:ph type="title" hasCustomPrompt="1"/>
          </p:nvPr>
        </p:nvSpPr>
        <p:spPr>
          <a:xfrm>
            <a:off x="358774" y="1350962"/>
            <a:ext cx="4032000" cy="1080000"/>
          </a:xfrm>
        </p:spPr>
        <p:txBody>
          <a:bodyPr/>
          <a:lstStyle>
            <a:lvl1pPr>
              <a:defRPr/>
            </a:lvl1pPr>
          </a:lstStyle>
          <a:p>
            <a:r>
              <a:rPr lang="de-DE" dirty="0"/>
              <a:t>Headline einfügen</a:t>
            </a:r>
            <a:br>
              <a:rPr lang="de-DE" dirty="0"/>
            </a:br>
            <a:r>
              <a:rPr lang="de-DE" dirty="0"/>
              <a:t>über zwei Zeilen</a:t>
            </a:r>
          </a:p>
        </p:txBody>
      </p:sp>
      <p:sp>
        <p:nvSpPr>
          <p:cNvPr id="6" name="Vertikaler Textplatzhalter 2"/>
          <p:cNvSpPr>
            <a:spLocks noGrp="1"/>
          </p:cNvSpPr>
          <p:nvPr>
            <p:ph type="body" orient="vert" idx="1" hasCustomPrompt="1"/>
          </p:nvPr>
        </p:nvSpPr>
        <p:spPr>
          <a:xfrm>
            <a:off x="358775" y="2827338"/>
            <a:ext cx="4032000" cy="2916236"/>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p:txBody>
      </p:sp>
      <p:sp>
        <p:nvSpPr>
          <p:cNvPr id="10" name="Datumsplatzhalter 9"/>
          <p:cNvSpPr>
            <a:spLocks noGrp="1"/>
          </p:cNvSpPr>
          <p:nvPr>
            <p:ph type="dt" sz="half" idx="10"/>
          </p:nvPr>
        </p:nvSpPr>
        <p:spPr>
          <a:xfrm>
            <a:off x="3600000" y="3888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B2A2EB1E-D5B6-49D8-82E9-D1633331397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4" name="Bildplatzhalter 3"/>
          <p:cNvSpPr>
            <a:spLocks noGrp="1"/>
          </p:cNvSpPr>
          <p:nvPr>
            <p:ph type="pic" sz="quarter" idx="13" hasCustomPrompt="1"/>
          </p:nvPr>
        </p:nvSpPr>
        <p:spPr>
          <a:xfrm>
            <a:off x="4734865" y="1512000"/>
            <a:ext cx="4050360" cy="3028680"/>
          </a:xfrm>
          <a:solidFill>
            <a:schemeClr val="tx1">
              <a:lumMod val="20000"/>
              <a:lumOff val="80000"/>
            </a:schemeClr>
          </a:solidFill>
        </p:spPr>
        <p:txBody>
          <a:bodyPr anchor="ctr" anchorCtr="0"/>
          <a:lstStyle>
            <a:lvl1pPr algn="ctr">
              <a:spcBef>
                <a:spcPts val="0"/>
              </a:spcBef>
              <a:defRPr sz="1200"/>
            </a:lvl1pPr>
          </a:lstStyle>
          <a:p>
            <a:r>
              <a:rPr lang="de-DE" dirty="0"/>
              <a:t>Platzhalter für ein Bild (Format: 4:3)</a:t>
            </a:r>
            <a:br>
              <a:rPr lang="de-DE" dirty="0"/>
            </a:br>
            <a:br>
              <a:rPr lang="de-DE" dirty="0"/>
            </a:br>
            <a:br>
              <a:rPr lang="de-DE" dirty="0"/>
            </a:br>
            <a:endParaRPr lang="de-DE" dirty="0"/>
          </a:p>
        </p:txBody>
      </p:sp>
      <p:sp>
        <p:nvSpPr>
          <p:cNvPr id="13" name="Vertikaler Textplatzhalter 2"/>
          <p:cNvSpPr>
            <a:spLocks noGrp="1"/>
          </p:cNvSpPr>
          <p:nvPr>
            <p:ph type="body" orient="vert" idx="14" hasCustomPrompt="1"/>
          </p:nvPr>
        </p:nvSpPr>
        <p:spPr>
          <a:xfrm>
            <a:off x="4734865" y="4680000"/>
            <a:ext cx="4050510" cy="1063575"/>
          </a:xfrm>
        </p:spPr>
        <p:txBody>
          <a:bodyPr vert="horz"/>
          <a:lstStyle>
            <a:lvl1pPr marL="0" indent="0">
              <a:lnSpc>
                <a:spcPct val="112000"/>
              </a:lnSpc>
              <a:spcBef>
                <a:spcPts val="0"/>
              </a:spcBef>
              <a:buFont typeface="Arial" panose="020B0604020202020204" pitchFamily="34" charset="0"/>
              <a:buNone/>
              <a:defRPr sz="1200" b="0" i="0">
                <a:latin typeface="+mn-lt"/>
              </a:defRPr>
            </a:lvl1pPr>
            <a:lvl2pPr marL="0" indent="0">
              <a:lnSpc>
                <a:spcPct val="112000"/>
              </a:lnSpc>
              <a:spcBef>
                <a:spcPts val="0"/>
              </a:spcBef>
              <a:buNone/>
              <a:defRPr sz="1200" b="0" i="0">
                <a:latin typeface="+mn-lt"/>
              </a:defRPr>
            </a:lvl2pPr>
            <a:lvl3pPr marL="0" indent="0">
              <a:lnSpc>
                <a:spcPct val="112000"/>
              </a:lnSpc>
              <a:spcBef>
                <a:spcPts val="0"/>
              </a:spcBef>
              <a:buNone/>
              <a:defRPr sz="1200" b="0" i="0">
                <a:latin typeface="+mn-lt"/>
              </a:defRPr>
            </a:lvl3pPr>
            <a:lvl4pPr marL="0" indent="0">
              <a:lnSpc>
                <a:spcPct val="112000"/>
              </a:lnSpc>
              <a:spcBef>
                <a:spcPts val="0"/>
              </a:spcBef>
              <a:buNone/>
              <a:defRPr sz="1200" b="0" i="0">
                <a:latin typeface="+mn-lt"/>
              </a:defRPr>
            </a:lvl4pPr>
            <a:lvl5pPr marL="0" indent="0">
              <a:lnSpc>
                <a:spcPct val="112000"/>
              </a:lnSpc>
              <a:spcBef>
                <a:spcPts val="0"/>
              </a:spcBef>
              <a:buNone/>
              <a:defRPr sz="1200" b="0" i="0">
                <a:latin typeface="+mn-lt"/>
              </a:defRPr>
            </a:lvl5pPr>
            <a:lvl6pPr marL="0" indent="0">
              <a:lnSpc>
                <a:spcPct val="112000"/>
              </a:lnSpc>
              <a:spcBef>
                <a:spcPts val="0"/>
              </a:spcBef>
              <a:buNone/>
              <a:defRPr sz="1200" b="0" i="0">
                <a:latin typeface="+mn-lt"/>
              </a:defRPr>
            </a:lvl6pPr>
            <a:lvl7pPr marL="0" indent="0">
              <a:lnSpc>
                <a:spcPct val="112000"/>
              </a:lnSpc>
              <a:spcBef>
                <a:spcPts val="0"/>
              </a:spcBef>
              <a:buNone/>
              <a:defRPr sz="1200" b="0" i="0">
                <a:latin typeface="+mn-lt"/>
              </a:defRPr>
            </a:lvl7pPr>
            <a:lvl8pPr marL="0" indent="0">
              <a:lnSpc>
                <a:spcPct val="112000"/>
              </a:lnSpc>
              <a:spcBef>
                <a:spcPts val="0"/>
              </a:spcBef>
              <a:buNone/>
              <a:defRPr sz="1200" b="0" i="0">
                <a:latin typeface="+mn-lt"/>
              </a:defRPr>
            </a:lvl8pPr>
            <a:lvl9pPr marL="0" indent="0">
              <a:lnSpc>
                <a:spcPct val="112000"/>
              </a:lnSpc>
              <a:spcBef>
                <a:spcPts val="0"/>
              </a:spcBef>
              <a:buNone/>
              <a:defRPr sz="1200" b="0" i="0">
                <a:latin typeface="+mn-lt"/>
              </a:defRPr>
            </a:lvl9pPr>
          </a:lstStyle>
          <a:p>
            <a:pPr lvl="0"/>
            <a:r>
              <a:rPr lang="de-DE" dirty="0"/>
              <a:t>Bildunterschrift</a:t>
            </a:r>
          </a:p>
        </p:txBody>
      </p:sp>
    </p:spTree>
    <p:extLst>
      <p:ext uri="{BB962C8B-B14F-4D97-AF65-F5344CB8AC3E}">
        <p14:creationId xmlns:p14="http://schemas.microsoft.com/office/powerpoint/2010/main" val="3818139000"/>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781">
          <p15:clr>
            <a:srgbClr val="FBAE40"/>
          </p15:clr>
        </p15:guide>
        <p15:guide id="4" pos="226">
          <p15:clr>
            <a:srgbClr val="FBAE40"/>
          </p15:clr>
        </p15:guide>
        <p15:guide id="5" pos="5534">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Nur Headline">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A22DF899-E933-466A-B341-FD6A63BEC029}"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3318805595"/>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userDrawn="1">
  <p:cSld name="Titel hell mit Türmchen">
    <p:spTree>
      <p:nvGrpSpPr>
        <p:cNvPr id="1" name=""/>
        <p:cNvGrpSpPr/>
        <p:nvPr/>
      </p:nvGrpSpPr>
      <p:grpSpPr>
        <a:xfrm>
          <a:off x="0" y="0"/>
          <a:ext cx="0" cy="0"/>
          <a:chOff x="0" y="0"/>
          <a:chExt cx="0" cy="0"/>
        </a:xfrm>
      </p:grpSpPr>
      <p:grpSp>
        <p:nvGrpSpPr>
          <p:cNvPr id="25" name="Türmchen"/>
          <p:cNvGrpSpPr>
            <a:grpSpLocks noChangeAspect="1"/>
          </p:cNvGrpSpPr>
          <p:nvPr userDrawn="1"/>
        </p:nvGrpSpPr>
        <p:grpSpPr bwMode="auto">
          <a:xfrm>
            <a:off x="5634992" y="1035714"/>
            <a:ext cx="3508375" cy="4606925"/>
            <a:chOff x="3550" y="652"/>
            <a:chExt cx="2210" cy="2902"/>
          </a:xfrm>
        </p:grpSpPr>
        <p:sp>
          <p:nvSpPr>
            <p:cNvPr id="27"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4CB0B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8"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32A5AB"/>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9"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0"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1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D00B0F48-B959-4132-B2A7-ADD5545B1A12}"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6"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45"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32" name="Grafik 31">
            <a:extLst>
              <a:ext uri="{FF2B5EF4-FFF2-40B4-BE49-F238E27FC236}">
                <a16:creationId xmlns:a16="http://schemas.microsoft.com/office/drawing/2014/main" id="{4C0F294E-EAB9-4097-A41A-57A58571BDCF}"/>
              </a:ext>
            </a:extLst>
          </p:cNvPr>
          <p:cNvPicPr>
            <a:picLocks noChangeAspect="1"/>
          </p:cNvPicPr>
          <p:nvPr userDrawn="1"/>
        </p:nvPicPr>
        <p:blipFill rotWithShape="1">
          <a:blip r:embed="rId2">
            <a:extLst>
              <a:ext uri="{96DAC541-7B7A-43D3-8B79-37D633B846F1}">
                <asvg:svgBlip xmlns:asvg="http://schemas.microsoft.com/office/drawing/2016/SVG/main" r:embed="rId3"/>
              </a:ext>
            </a:extLst>
          </a:blip>
          <a:srcRect t="-78" b="-78"/>
          <a:stretch/>
        </p:blipFill>
        <p:spPr>
          <a:xfrm>
            <a:off x="350838" y="267118"/>
            <a:ext cx="2455248" cy="686250"/>
          </a:xfrm>
          <a:prstGeom prst="rect">
            <a:avLst/>
          </a:prstGeom>
        </p:spPr>
      </p:pic>
    </p:spTree>
    <p:extLst>
      <p:ext uri="{BB962C8B-B14F-4D97-AF65-F5344CB8AC3E}">
        <p14:creationId xmlns:p14="http://schemas.microsoft.com/office/powerpoint/2010/main" val="3219596622"/>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Titel blau mit Türmchen">
    <p:spTree>
      <p:nvGrpSpPr>
        <p:cNvPr id="1" name=""/>
        <p:cNvGrpSpPr/>
        <p:nvPr/>
      </p:nvGrpSpPr>
      <p:grpSpPr>
        <a:xfrm>
          <a:off x="0" y="0"/>
          <a:ext cx="0" cy="0"/>
          <a:chOff x="0" y="0"/>
          <a:chExt cx="0" cy="0"/>
        </a:xfrm>
      </p:grpSpPr>
      <p:sp>
        <p:nvSpPr>
          <p:cNvPr id="13" name="Fläche"/>
          <p:cNvSpPr/>
          <p:nvPr userDrawn="1"/>
        </p:nvSpPr>
        <p:spPr>
          <a:xfrm>
            <a:off x="0" y="0"/>
            <a:ext cx="9144000" cy="567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grpSp>
        <p:nvGrpSpPr>
          <p:cNvPr id="15" name="Türmchen"/>
          <p:cNvGrpSpPr>
            <a:grpSpLocks noChangeAspect="1"/>
          </p:cNvGrpSpPr>
          <p:nvPr userDrawn="1"/>
        </p:nvGrpSpPr>
        <p:grpSpPr bwMode="auto">
          <a:xfrm>
            <a:off x="5634992" y="1035714"/>
            <a:ext cx="3508375" cy="4606925"/>
            <a:chOff x="3550" y="652"/>
            <a:chExt cx="2210" cy="2902"/>
          </a:xfrm>
        </p:grpSpPr>
        <p:sp>
          <p:nvSpPr>
            <p:cNvPr id="16"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9AD2D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0"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65BBBF"/>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4"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5"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39E519A-20A4-487A-91E1-9F6FE2792144}"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2"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3"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4"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7"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2292999300"/>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userDrawn="1">
  <p:cSld name="Titel hell mit Typoecke">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AC793-E83D-4B3B-8F25-F78C03DA632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3B3F9A1F-BEF4-4A97-9FAA-CD4D1B28753D}"/>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D2F366C3-215C-4342-92A3-03414A2D6617}"/>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BCC56023-B9A6-4D1F-9D3A-1757E9DE97A6}"/>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3125851028"/>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Titel blau mit Typoecke">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C930B8CB-9BA2-40C3-8074-731E31B0C61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solidFill>
                  <a:schemeClr val="bg1"/>
                </a:solidFill>
              </a:defRPr>
            </a:lvl1pPr>
            <a:lvl2pPr marL="0" indent="0" algn="r">
              <a:lnSpc>
                <a:spcPct val="100000"/>
              </a:lnSpc>
              <a:spcBef>
                <a:spcPts val="0"/>
              </a:spcBef>
              <a:buNone/>
              <a:defRPr sz="1400" b="0">
                <a:solidFill>
                  <a:schemeClr val="bg1"/>
                </a:solidFill>
              </a:defRPr>
            </a:lvl2pPr>
            <a:lvl3pPr marL="0" indent="0" algn="r">
              <a:lnSpc>
                <a:spcPct val="100000"/>
              </a:lnSpc>
              <a:spcBef>
                <a:spcPts val="0"/>
              </a:spcBef>
              <a:buNone/>
              <a:defRPr sz="1400" b="0">
                <a:solidFill>
                  <a:schemeClr val="bg1"/>
                </a:solidFill>
              </a:defRPr>
            </a:lvl3pPr>
            <a:lvl4pPr marL="0" indent="0" algn="r">
              <a:lnSpc>
                <a:spcPct val="100000"/>
              </a:lnSpc>
              <a:spcBef>
                <a:spcPts val="0"/>
              </a:spcBef>
              <a:buNone/>
              <a:defRPr sz="1400" b="0">
                <a:solidFill>
                  <a:schemeClr val="bg1"/>
                </a:solidFill>
              </a:defRPr>
            </a:lvl4pPr>
            <a:lvl5pPr marL="0" indent="0" algn="r">
              <a:lnSpc>
                <a:spcPct val="100000"/>
              </a:lnSpc>
              <a:spcBef>
                <a:spcPts val="0"/>
              </a:spcBef>
              <a:buNone/>
              <a:defRPr sz="1400" b="0">
                <a:solidFill>
                  <a:schemeClr val="bg1"/>
                </a:solidFill>
              </a:defRPr>
            </a:lvl5pPr>
            <a:lvl6pPr marL="0" indent="0" algn="r">
              <a:lnSpc>
                <a:spcPct val="100000"/>
              </a:lnSpc>
              <a:spcBef>
                <a:spcPts val="0"/>
              </a:spcBef>
              <a:buNone/>
              <a:defRPr sz="1400" b="0">
                <a:solidFill>
                  <a:schemeClr val="bg1"/>
                </a:solidFill>
              </a:defRPr>
            </a:lvl6pPr>
            <a:lvl7pPr marL="0" indent="0" algn="r">
              <a:lnSpc>
                <a:spcPct val="100000"/>
              </a:lnSpc>
              <a:spcBef>
                <a:spcPts val="0"/>
              </a:spcBef>
              <a:buNone/>
              <a:defRPr sz="1400" b="0">
                <a:solidFill>
                  <a:schemeClr val="bg1"/>
                </a:solidFill>
              </a:defRPr>
            </a:lvl7pPr>
            <a:lvl8pPr marL="0" indent="0" algn="r">
              <a:lnSpc>
                <a:spcPct val="100000"/>
              </a:lnSpc>
              <a:spcBef>
                <a:spcPts val="0"/>
              </a:spcBef>
              <a:buNone/>
              <a:defRPr sz="1400" b="0">
                <a:solidFill>
                  <a:schemeClr val="bg1"/>
                </a:solidFill>
              </a:defRPr>
            </a:lvl8pPr>
            <a:lvl9pPr marL="0" indent="0" algn="r">
              <a:lnSpc>
                <a:spcPct val="100000"/>
              </a:lnSpc>
              <a:spcBef>
                <a:spcPts val="0"/>
              </a:spcBef>
              <a:buNone/>
              <a:defRPr sz="1400" b="0">
                <a:solidFill>
                  <a:schemeClr val="bg1"/>
                </a:solidFill>
              </a:defRPr>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EC5BD1AC-DA40-405C-B664-C6D583E86F29}"/>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027831B9-BFB8-4257-8AC7-D1C6E070FEAA}"/>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63A52101-2DBD-4CEC-A680-BBF275229B79}"/>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155644691"/>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userDrawn="1">
  <p:cSld name="Titelfolie mit Bild">
    <p:spTree>
      <p:nvGrpSpPr>
        <p:cNvPr id="1" name=""/>
        <p:cNvGrpSpPr/>
        <p:nvPr/>
      </p:nvGrpSpPr>
      <p:grpSpPr>
        <a:xfrm>
          <a:off x="0" y="0"/>
          <a:ext cx="0" cy="0"/>
          <a:chOff x="0" y="0"/>
          <a:chExt cx="0" cy="0"/>
        </a:xfrm>
      </p:grpSpPr>
      <p:pic>
        <p:nvPicPr>
          <p:cNvPr id="5" name="Hintergrundbild"/>
          <p:cNvPicPr>
            <a:picLocks noChangeAspect="1"/>
          </p:cNvPicPr>
          <p:nvPr userDrawn="1"/>
        </p:nvPicPr>
        <p:blipFill rotWithShape="1">
          <a:blip r:embed="rId2"/>
          <a:srcRect t="300" b="5222"/>
          <a:stretch/>
        </p:blipFill>
        <p:spPr>
          <a:xfrm>
            <a:off x="0" y="0"/>
            <a:ext cx="9144000" cy="5669999"/>
          </a:xfrm>
          <a:prstGeom prst="rect">
            <a:avLst/>
          </a:prstGeom>
        </p:spPr>
      </p:pic>
      <p:sp>
        <p:nvSpPr>
          <p:cNvPr id="2" name="Titel 1"/>
          <p:cNvSpPr>
            <a:spLocks noGrp="1"/>
          </p:cNvSpPr>
          <p:nvPr>
            <p:ph type="ctrTitle" hasCustomPrompt="1"/>
          </p:nvPr>
        </p:nvSpPr>
        <p:spPr>
          <a:xfrm>
            <a:off x="360000" y="1962075"/>
            <a:ext cx="5966324" cy="443198"/>
          </a:xfrm>
          <a:solidFill>
            <a:schemeClr val="bg2"/>
          </a:solidFill>
        </p:spPr>
        <p:txBody>
          <a:bodyPr wrap="none" lIns="90000" tIns="0" rIns="90000" anchor="t" anchorCtr="0">
            <a:spAutoFit/>
          </a:bodyPr>
          <a:lstStyle>
            <a:lvl1pPr marL="0" indent="0" algn="l">
              <a:lnSpc>
                <a:spcPct val="90000"/>
              </a:lnSpc>
              <a:spcBef>
                <a:spcPts val="0"/>
              </a:spcBef>
              <a:buFont typeface="Arial" panose="020B0604020202020204" pitchFamily="34" charset="0"/>
              <a:buNone/>
              <a:defRPr sz="3200" b="1" i="0">
                <a:solidFill>
                  <a:schemeClr val="bg1"/>
                </a:solidFill>
                <a:latin typeface="+mn-lt"/>
              </a:defRPr>
            </a:lvl1pPr>
          </a:lstStyle>
          <a:p>
            <a:r>
              <a:rPr lang="de-DE" dirty="0"/>
              <a:t>Titel der Präsentation erste Zeile</a:t>
            </a:r>
          </a:p>
        </p:txBody>
      </p:sp>
      <p:sp>
        <p:nvSpPr>
          <p:cNvPr id="3" name="Untertitel 2"/>
          <p:cNvSpPr>
            <a:spLocks noGrp="1"/>
          </p:cNvSpPr>
          <p:nvPr>
            <p:ph type="subTitle" idx="1" hasCustomPrompt="1"/>
          </p:nvPr>
        </p:nvSpPr>
        <p:spPr>
          <a:xfrm>
            <a:off x="360000" y="3590925"/>
            <a:ext cx="2016000" cy="1800000"/>
          </a:xfrm>
        </p:spPr>
        <p:txBody>
          <a:bodyPr/>
          <a:lstStyle>
            <a:lvl1pPr marL="0" indent="0" algn="l">
              <a:lnSpc>
                <a:spcPct val="100000"/>
              </a:lnSpc>
              <a:spcBef>
                <a:spcPts val="0"/>
              </a:spcBef>
              <a:buFont typeface="Arial" panose="020B0604020202020204" pitchFamily="34" charset="0"/>
              <a:buNone/>
              <a:defRPr sz="1600" b="0">
                <a:solidFill>
                  <a:schemeClr val="bg1"/>
                </a:solidFill>
              </a:defRPr>
            </a:lvl1pPr>
            <a:lvl2pPr marL="0" indent="0" algn="l">
              <a:lnSpc>
                <a:spcPct val="100000"/>
              </a:lnSpc>
              <a:spcBef>
                <a:spcPts val="0"/>
              </a:spcBef>
              <a:buFont typeface="Arial" panose="020B0604020202020204" pitchFamily="34" charset="0"/>
              <a:buNone/>
              <a:defRPr sz="1600" b="0">
                <a:solidFill>
                  <a:schemeClr val="bg1"/>
                </a:solidFill>
              </a:defRPr>
            </a:lvl2pPr>
            <a:lvl3pPr marL="0" indent="0" algn="l">
              <a:lnSpc>
                <a:spcPct val="100000"/>
              </a:lnSpc>
              <a:spcBef>
                <a:spcPts val="0"/>
              </a:spcBef>
              <a:buFont typeface="Arial" panose="020B0604020202020204" pitchFamily="34" charset="0"/>
              <a:buNone/>
              <a:defRPr sz="1600" b="0">
                <a:solidFill>
                  <a:schemeClr val="bg1"/>
                </a:solidFill>
              </a:defRPr>
            </a:lvl3pPr>
            <a:lvl4pPr marL="0" indent="0" algn="l">
              <a:lnSpc>
                <a:spcPct val="100000"/>
              </a:lnSpc>
              <a:spcBef>
                <a:spcPts val="0"/>
              </a:spcBef>
              <a:buFont typeface="Arial" panose="020B0604020202020204" pitchFamily="34" charset="0"/>
              <a:buNone/>
              <a:defRPr sz="1600" b="0">
                <a:solidFill>
                  <a:schemeClr val="bg1"/>
                </a:solidFill>
              </a:defRPr>
            </a:lvl4pPr>
            <a:lvl5pPr marL="0" indent="0" algn="l">
              <a:lnSpc>
                <a:spcPct val="100000"/>
              </a:lnSpc>
              <a:spcBef>
                <a:spcPts val="0"/>
              </a:spcBef>
              <a:buFont typeface="Arial" panose="020B0604020202020204" pitchFamily="34" charset="0"/>
              <a:buNone/>
              <a:defRPr sz="1600" b="0">
                <a:solidFill>
                  <a:schemeClr val="bg1"/>
                </a:solidFill>
              </a:defRPr>
            </a:lvl5pPr>
            <a:lvl6pPr marL="0" indent="0" algn="l">
              <a:lnSpc>
                <a:spcPct val="100000"/>
              </a:lnSpc>
              <a:spcBef>
                <a:spcPts val="0"/>
              </a:spcBef>
              <a:buFont typeface="Arial" panose="020B0604020202020204" pitchFamily="34" charset="0"/>
              <a:buNone/>
              <a:defRPr sz="1600" b="0">
                <a:solidFill>
                  <a:schemeClr val="bg1"/>
                </a:solidFill>
              </a:defRPr>
            </a:lvl6pPr>
            <a:lvl7pPr marL="0" indent="0" algn="l">
              <a:lnSpc>
                <a:spcPct val="100000"/>
              </a:lnSpc>
              <a:spcBef>
                <a:spcPts val="0"/>
              </a:spcBef>
              <a:buFont typeface="Arial" panose="020B0604020202020204" pitchFamily="34" charset="0"/>
              <a:buNone/>
              <a:defRPr sz="1600" b="0">
                <a:solidFill>
                  <a:schemeClr val="bg1"/>
                </a:solidFill>
              </a:defRPr>
            </a:lvl7pPr>
            <a:lvl8pPr marL="0" indent="0" algn="l">
              <a:lnSpc>
                <a:spcPct val="100000"/>
              </a:lnSpc>
              <a:spcBef>
                <a:spcPts val="0"/>
              </a:spcBef>
              <a:buFont typeface="Arial" panose="020B0604020202020204" pitchFamily="34" charset="0"/>
              <a:buNone/>
              <a:defRPr sz="1600" b="0">
                <a:solidFill>
                  <a:schemeClr val="bg1"/>
                </a:solidFill>
              </a:defRPr>
            </a:lvl8pPr>
            <a:lvl9pPr marL="0" indent="0" algn="l">
              <a:lnSpc>
                <a:spcPct val="100000"/>
              </a:lnSpc>
              <a:spcBef>
                <a:spcPts val="0"/>
              </a:spcBef>
              <a:buFont typeface="Arial" panose="020B0604020202020204" pitchFamily="34" charset="0"/>
              <a:buNone/>
              <a:defRPr sz="1600" b="0">
                <a:solidFill>
                  <a:schemeClr val="bg1"/>
                </a:solidFill>
              </a:defRPr>
            </a:lvl9pPr>
          </a:lstStyle>
          <a:p>
            <a:pPr lvl="0"/>
            <a:r>
              <a:rPr lang="de-DE" dirty="0"/>
              <a:t>Untertitel bzw. Kurzbeschreibung der Präsentation</a:t>
            </a:r>
          </a:p>
          <a:p>
            <a:pPr lvl="0"/>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FC72D-30A6-465E-AB69-1C7506E10F8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6" name="Vertikaler Textplatzhalter 2"/>
          <p:cNvSpPr>
            <a:spLocks noGrp="1"/>
          </p:cNvSpPr>
          <p:nvPr>
            <p:ph type="body" orient="vert" idx="17" hasCustomPrompt="1"/>
          </p:nvPr>
        </p:nvSpPr>
        <p:spPr>
          <a:xfrm>
            <a:off x="358775" y="2484439"/>
            <a:ext cx="4648400" cy="443198"/>
          </a:xfrm>
          <a:solidFill>
            <a:schemeClr val="bg2"/>
          </a:solidFill>
        </p:spPr>
        <p:txBody>
          <a:bodyPr vert="horz" wrap="none" lIns="90000" rIns="90000" anchor="t" anchorCtr="0">
            <a:spAutoFit/>
          </a:bodyPr>
          <a:lstStyle>
            <a:lvl1pPr marL="0" indent="0">
              <a:lnSpc>
                <a:spcPct val="90000"/>
              </a:lnSpc>
              <a:spcBef>
                <a:spcPts val="0"/>
              </a:spcBef>
              <a:defRPr sz="3200" b="1" i="0">
                <a:solidFill>
                  <a:schemeClr val="bg1"/>
                </a:solidFill>
                <a:latin typeface="+mn-lt"/>
              </a:defRPr>
            </a:lvl1pPr>
            <a:lvl2pPr marL="0" indent="0">
              <a:lnSpc>
                <a:spcPct val="90000"/>
              </a:lnSpc>
              <a:spcBef>
                <a:spcPts val="0"/>
              </a:spcBef>
              <a:defRPr sz="3200" b="1" i="0">
                <a:solidFill>
                  <a:schemeClr val="bg1"/>
                </a:solidFill>
                <a:latin typeface="+mn-lt"/>
              </a:defRPr>
            </a:lvl2pPr>
            <a:lvl3pPr marL="0" indent="0">
              <a:lnSpc>
                <a:spcPct val="90000"/>
              </a:lnSpc>
              <a:spcBef>
                <a:spcPts val="0"/>
              </a:spcBef>
              <a:defRPr sz="3200" b="1" i="0">
                <a:solidFill>
                  <a:schemeClr val="bg1"/>
                </a:solidFill>
                <a:latin typeface="+mn-lt"/>
              </a:defRPr>
            </a:lvl3pPr>
            <a:lvl4pPr marL="0" indent="0">
              <a:lnSpc>
                <a:spcPct val="90000"/>
              </a:lnSpc>
              <a:spcBef>
                <a:spcPts val="0"/>
              </a:spcBef>
              <a:defRPr sz="3200" b="1" i="0">
                <a:solidFill>
                  <a:schemeClr val="bg1"/>
                </a:solidFill>
                <a:latin typeface="+mn-lt"/>
              </a:defRPr>
            </a:lvl4pPr>
            <a:lvl5pPr marL="0" indent="0">
              <a:lnSpc>
                <a:spcPct val="90000"/>
              </a:lnSpc>
              <a:spcBef>
                <a:spcPts val="0"/>
              </a:spcBef>
              <a:defRPr sz="3200" b="1" i="0">
                <a:solidFill>
                  <a:schemeClr val="bg1"/>
                </a:solidFill>
                <a:latin typeface="+mn-lt"/>
              </a:defRPr>
            </a:lvl5pPr>
            <a:lvl6pPr marL="0" indent="0">
              <a:lnSpc>
                <a:spcPct val="90000"/>
              </a:lnSpc>
              <a:spcBef>
                <a:spcPts val="0"/>
              </a:spcBef>
              <a:defRPr sz="3200" b="1" i="0">
                <a:solidFill>
                  <a:schemeClr val="bg1"/>
                </a:solidFill>
                <a:latin typeface="+mn-lt"/>
              </a:defRPr>
            </a:lvl6pPr>
            <a:lvl7pPr marL="0" indent="0">
              <a:lnSpc>
                <a:spcPct val="90000"/>
              </a:lnSpc>
              <a:spcBef>
                <a:spcPts val="0"/>
              </a:spcBef>
              <a:defRPr sz="3200" b="1" i="0">
                <a:solidFill>
                  <a:schemeClr val="bg1"/>
                </a:solidFill>
                <a:latin typeface="+mn-lt"/>
              </a:defRPr>
            </a:lvl7pPr>
            <a:lvl8pPr marL="0" indent="0">
              <a:lnSpc>
                <a:spcPct val="90000"/>
              </a:lnSpc>
              <a:spcBef>
                <a:spcPts val="0"/>
              </a:spcBef>
              <a:defRPr sz="3200" b="1" i="0">
                <a:solidFill>
                  <a:schemeClr val="bg1"/>
                </a:solidFill>
                <a:latin typeface="+mn-lt"/>
              </a:defRPr>
            </a:lvl8pPr>
            <a:lvl9pPr marL="0" indent="0">
              <a:lnSpc>
                <a:spcPct val="90000"/>
              </a:lnSpc>
              <a:spcBef>
                <a:spcPts val="0"/>
              </a:spcBef>
              <a:defRPr sz="3200" b="1" i="0">
                <a:solidFill>
                  <a:schemeClr val="bg1"/>
                </a:solidFill>
                <a:latin typeface="+mn-lt"/>
              </a:defRPr>
            </a:lvl9pPr>
          </a:lstStyle>
          <a:p>
            <a:pPr lvl="0"/>
            <a:r>
              <a:rPr lang="de-DE" dirty="0"/>
              <a:t>Zwei Zeilen einfügen hier</a:t>
            </a:r>
          </a:p>
        </p:txBody>
      </p:sp>
      <p:grpSp>
        <p:nvGrpSpPr>
          <p:cNvPr id="42" name="Regieanweisungen"/>
          <p:cNvGrpSpPr/>
          <p:nvPr userDrawn="1"/>
        </p:nvGrpSpPr>
        <p:grpSpPr>
          <a:xfrm>
            <a:off x="-1908000" y="-468000"/>
            <a:ext cx="11520000" cy="7776000"/>
            <a:chOff x="-1908000" y="-468000"/>
            <a:chExt cx="11520000" cy="7776000"/>
          </a:xfrm>
        </p:grpSpPr>
        <p:sp>
          <p:nvSpPr>
            <p:cNvPr id="4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4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45" name="Linie"/>
            <p:cNvCxnSpPr/>
            <p:nvPr userDrawn="1"/>
          </p:nvCxnSpPr>
          <p:spPr>
            <a:xfrm>
              <a:off x="9252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Linie"/>
            <p:cNvCxnSpPr/>
            <p:nvPr userDrawn="1"/>
          </p:nvCxnSpPr>
          <p:spPr>
            <a:xfrm>
              <a:off x="-468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4"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Linie"/>
            <p:cNvCxnSpPr/>
            <p:nvPr userDrawn="1"/>
          </p:nvCxnSpPr>
          <p:spPr>
            <a:xfrm>
              <a:off x="-468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Linie"/>
            <p:cNvCxnSpPr/>
            <p:nvPr userDrawn="1"/>
          </p:nvCxnSpPr>
          <p:spPr>
            <a:xfrm>
              <a:off x="9252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1737220484"/>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262">
          <p15:clr>
            <a:srgbClr val="FBAE40"/>
          </p15:clr>
        </p15:guide>
        <p15:guide id="3" pos="226">
          <p15:clr>
            <a:srgbClr val="FBAE40"/>
          </p15:clr>
        </p15:guide>
        <p15:guide id="4" pos="5534">
          <p15:clr>
            <a:srgbClr val="FBAE40"/>
          </p15:clr>
        </p15:guide>
        <p15:guide id="5" orient="horz" pos="1565">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Headline // Tex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6" name="Vertikaler Textplatzhalter 2"/>
          <p:cNvSpPr>
            <a:spLocks noGrp="1"/>
          </p:cNvSpPr>
          <p:nvPr>
            <p:ph type="body" orient="vert" idx="1" hasCustomPrompt="1"/>
          </p:nvPr>
        </p:nvSpPr>
        <p:spPr>
          <a:xfrm>
            <a:off x="358775" y="2322513"/>
            <a:ext cx="8425226" cy="3421062"/>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DF56289-BD62-48F4-AD07-8A4C41C294D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3098682187"/>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463">
          <p15:clr>
            <a:srgbClr val="FBAE40"/>
          </p15:clr>
        </p15:guide>
        <p15:guide id="4" pos="226">
          <p15:clr>
            <a:srgbClr val="FBAE40"/>
          </p15:clr>
        </p15:guide>
        <p15:guide id="5" pos="5534">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type="obj" preserve="1">
  <p:cSld name="Headline // Inhal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3" name="Inhaltsplatzhalter 2"/>
          <p:cNvSpPr>
            <a:spLocks noGrp="1"/>
          </p:cNvSpPr>
          <p:nvPr>
            <p:ph idx="1" hasCustomPrompt="1"/>
          </p:nvPr>
        </p:nvSpPr>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2212514695"/>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Headline // Text mit Bild">
    <p:spTree>
      <p:nvGrpSpPr>
        <p:cNvPr id="1" name=""/>
        <p:cNvGrpSpPr/>
        <p:nvPr/>
      </p:nvGrpSpPr>
      <p:grpSpPr>
        <a:xfrm>
          <a:off x="0" y="0"/>
          <a:ext cx="0" cy="0"/>
          <a:chOff x="0" y="0"/>
          <a:chExt cx="0" cy="0"/>
        </a:xfrm>
      </p:grpSpPr>
      <p:sp>
        <p:nvSpPr>
          <p:cNvPr id="2" name="Titel 1"/>
          <p:cNvSpPr>
            <a:spLocks noGrp="1"/>
          </p:cNvSpPr>
          <p:nvPr>
            <p:ph type="title" hasCustomPrompt="1"/>
          </p:nvPr>
        </p:nvSpPr>
        <p:spPr>
          <a:xfrm>
            <a:off x="358774" y="1350962"/>
            <a:ext cx="4032000" cy="1080000"/>
          </a:xfrm>
        </p:spPr>
        <p:txBody>
          <a:bodyPr/>
          <a:lstStyle>
            <a:lvl1pPr>
              <a:defRPr/>
            </a:lvl1pPr>
          </a:lstStyle>
          <a:p>
            <a:r>
              <a:rPr lang="de-DE" dirty="0"/>
              <a:t>Headline einfügen</a:t>
            </a:r>
            <a:br>
              <a:rPr lang="de-DE" dirty="0"/>
            </a:br>
            <a:r>
              <a:rPr lang="de-DE" dirty="0"/>
              <a:t>über zwei Zeilen</a:t>
            </a:r>
          </a:p>
        </p:txBody>
      </p:sp>
      <p:sp>
        <p:nvSpPr>
          <p:cNvPr id="6" name="Vertikaler Textplatzhalter 2"/>
          <p:cNvSpPr>
            <a:spLocks noGrp="1"/>
          </p:cNvSpPr>
          <p:nvPr>
            <p:ph type="body" orient="vert" idx="1" hasCustomPrompt="1"/>
          </p:nvPr>
        </p:nvSpPr>
        <p:spPr>
          <a:xfrm>
            <a:off x="358775" y="2827338"/>
            <a:ext cx="4032000" cy="2916236"/>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p:txBody>
      </p:sp>
      <p:sp>
        <p:nvSpPr>
          <p:cNvPr id="10" name="Datumsplatzhalter 9"/>
          <p:cNvSpPr>
            <a:spLocks noGrp="1"/>
          </p:cNvSpPr>
          <p:nvPr>
            <p:ph type="dt" sz="half" idx="10"/>
          </p:nvPr>
        </p:nvSpPr>
        <p:spPr>
          <a:xfrm>
            <a:off x="3600000" y="3888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B2A2EB1E-D5B6-49D8-82E9-D1633331397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4" name="Bildplatzhalter 3"/>
          <p:cNvSpPr>
            <a:spLocks noGrp="1"/>
          </p:cNvSpPr>
          <p:nvPr>
            <p:ph type="pic" sz="quarter" idx="13" hasCustomPrompt="1"/>
          </p:nvPr>
        </p:nvSpPr>
        <p:spPr>
          <a:xfrm>
            <a:off x="4734865" y="1512000"/>
            <a:ext cx="4050360" cy="3028680"/>
          </a:xfrm>
          <a:solidFill>
            <a:schemeClr val="tx1">
              <a:lumMod val="20000"/>
              <a:lumOff val="80000"/>
            </a:schemeClr>
          </a:solidFill>
        </p:spPr>
        <p:txBody>
          <a:bodyPr anchor="ctr" anchorCtr="0"/>
          <a:lstStyle>
            <a:lvl1pPr algn="ctr">
              <a:spcBef>
                <a:spcPts val="0"/>
              </a:spcBef>
              <a:defRPr sz="1200"/>
            </a:lvl1pPr>
          </a:lstStyle>
          <a:p>
            <a:r>
              <a:rPr lang="de-DE" dirty="0"/>
              <a:t>Platzhalter für ein Bild (Format: 4:3)</a:t>
            </a:r>
            <a:br>
              <a:rPr lang="de-DE" dirty="0"/>
            </a:br>
            <a:br>
              <a:rPr lang="de-DE" dirty="0"/>
            </a:br>
            <a:br>
              <a:rPr lang="de-DE" dirty="0"/>
            </a:br>
            <a:endParaRPr lang="de-DE" dirty="0"/>
          </a:p>
        </p:txBody>
      </p:sp>
      <p:sp>
        <p:nvSpPr>
          <p:cNvPr id="13" name="Vertikaler Textplatzhalter 2"/>
          <p:cNvSpPr>
            <a:spLocks noGrp="1"/>
          </p:cNvSpPr>
          <p:nvPr>
            <p:ph type="body" orient="vert" idx="14" hasCustomPrompt="1"/>
          </p:nvPr>
        </p:nvSpPr>
        <p:spPr>
          <a:xfrm>
            <a:off x="4734865" y="4680000"/>
            <a:ext cx="4050510" cy="1063575"/>
          </a:xfrm>
        </p:spPr>
        <p:txBody>
          <a:bodyPr vert="horz"/>
          <a:lstStyle>
            <a:lvl1pPr marL="0" indent="0">
              <a:lnSpc>
                <a:spcPct val="112000"/>
              </a:lnSpc>
              <a:spcBef>
                <a:spcPts val="0"/>
              </a:spcBef>
              <a:buFont typeface="Arial" panose="020B0604020202020204" pitchFamily="34" charset="0"/>
              <a:buNone/>
              <a:defRPr sz="1200" b="0" i="0">
                <a:latin typeface="+mn-lt"/>
              </a:defRPr>
            </a:lvl1pPr>
            <a:lvl2pPr marL="0" indent="0">
              <a:lnSpc>
                <a:spcPct val="112000"/>
              </a:lnSpc>
              <a:spcBef>
                <a:spcPts val="0"/>
              </a:spcBef>
              <a:buNone/>
              <a:defRPr sz="1200" b="0" i="0">
                <a:latin typeface="+mn-lt"/>
              </a:defRPr>
            </a:lvl2pPr>
            <a:lvl3pPr marL="0" indent="0">
              <a:lnSpc>
                <a:spcPct val="112000"/>
              </a:lnSpc>
              <a:spcBef>
                <a:spcPts val="0"/>
              </a:spcBef>
              <a:buNone/>
              <a:defRPr sz="1200" b="0" i="0">
                <a:latin typeface="+mn-lt"/>
              </a:defRPr>
            </a:lvl3pPr>
            <a:lvl4pPr marL="0" indent="0">
              <a:lnSpc>
                <a:spcPct val="112000"/>
              </a:lnSpc>
              <a:spcBef>
                <a:spcPts val="0"/>
              </a:spcBef>
              <a:buNone/>
              <a:defRPr sz="1200" b="0" i="0">
                <a:latin typeface="+mn-lt"/>
              </a:defRPr>
            </a:lvl4pPr>
            <a:lvl5pPr marL="0" indent="0">
              <a:lnSpc>
                <a:spcPct val="112000"/>
              </a:lnSpc>
              <a:spcBef>
                <a:spcPts val="0"/>
              </a:spcBef>
              <a:buNone/>
              <a:defRPr sz="1200" b="0" i="0">
                <a:latin typeface="+mn-lt"/>
              </a:defRPr>
            </a:lvl5pPr>
            <a:lvl6pPr marL="0" indent="0">
              <a:lnSpc>
                <a:spcPct val="112000"/>
              </a:lnSpc>
              <a:spcBef>
                <a:spcPts val="0"/>
              </a:spcBef>
              <a:buNone/>
              <a:defRPr sz="1200" b="0" i="0">
                <a:latin typeface="+mn-lt"/>
              </a:defRPr>
            </a:lvl6pPr>
            <a:lvl7pPr marL="0" indent="0">
              <a:lnSpc>
                <a:spcPct val="112000"/>
              </a:lnSpc>
              <a:spcBef>
                <a:spcPts val="0"/>
              </a:spcBef>
              <a:buNone/>
              <a:defRPr sz="1200" b="0" i="0">
                <a:latin typeface="+mn-lt"/>
              </a:defRPr>
            </a:lvl7pPr>
            <a:lvl8pPr marL="0" indent="0">
              <a:lnSpc>
                <a:spcPct val="112000"/>
              </a:lnSpc>
              <a:spcBef>
                <a:spcPts val="0"/>
              </a:spcBef>
              <a:buNone/>
              <a:defRPr sz="1200" b="0" i="0">
                <a:latin typeface="+mn-lt"/>
              </a:defRPr>
            </a:lvl8pPr>
            <a:lvl9pPr marL="0" indent="0">
              <a:lnSpc>
                <a:spcPct val="112000"/>
              </a:lnSpc>
              <a:spcBef>
                <a:spcPts val="0"/>
              </a:spcBef>
              <a:buNone/>
              <a:defRPr sz="1200" b="0" i="0">
                <a:latin typeface="+mn-lt"/>
              </a:defRPr>
            </a:lvl9pPr>
          </a:lstStyle>
          <a:p>
            <a:pPr lvl="0"/>
            <a:r>
              <a:rPr lang="de-DE" dirty="0"/>
              <a:t>Bildunterschrift</a:t>
            </a:r>
          </a:p>
        </p:txBody>
      </p:sp>
    </p:spTree>
    <p:extLst>
      <p:ext uri="{BB962C8B-B14F-4D97-AF65-F5344CB8AC3E}">
        <p14:creationId xmlns:p14="http://schemas.microsoft.com/office/powerpoint/2010/main" val="612954215"/>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781">
          <p15:clr>
            <a:srgbClr val="FBAE40"/>
          </p15:clr>
        </p15:guide>
        <p15:guide id="4" pos="226">
          <p15:clr>
            <a:srgbClr val="FBAE40"/>
          </p15:clr>
        </p15:guide>
        <p15:guide id="5" pos="5534">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Nur Headline">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A22DF899-E933-466A-B341-FD6A63BEC029}"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1104293185"/>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userDrawn="1">
  <p:cSld name="Titel hell mit Türmchen">
    <p:spTree>
      <p:nvGrpSpPr>
        <p:cNvPr id="1" name=""/>
        <p:cNvGrpSpPr/>
        <p:nvPr/>
      </p:nvGrpSpPr>
      <p:grpSpPr>
        <a:xfrm>
          <a:off x="0" y="0"/>
          <a:ext cx="0" cy="0"/>
          <a:chOff x="0" y="0"/>
          <a:chExt cx="0" cy="0"/>
        </a:xfrm>
      </p:grpSpPr>
      <p:grpSp>
        <p:nvGrpSpPr>
          <p:cNvPr id="25" name="Türmchen"/>
          <p:cNvGrpSpPr>
            <a:grpSpLocks noChangeAspect="1"/>
          </p:cNvGrpSpPr>
          <p:nvPr userDrawn="1"/>
        </p:nvGrpSpPr>
        <p:grpSpPr bwMode="auto">
          <a:xfrm>
            <a:off x="5634992" y="1035714"/>
            <a:ext cx="3508375" cy="4606925"/>
            <a:chOff x="3550" y="652"/>
            <a:chExt cx="2210" cy="2902"/>
          </a:xfrm>
        </p:grpSpPr>
        <p:sp>
          <p:nvSpPr>
            <p:cNvPr id="27"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4CB0B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8"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32A5AB"/>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9"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0"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1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D00B0F48-B959-4132-B2A7-ADD5545B1A12}"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6"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45"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32" name="Grafik 31">
            <a:extLst>
              <a:ext uri="{FF2B5EF4-FFF2-40B4-BE49-F238E27FC236}">
                <a16:creationId xmlns:a16="http://schemas.microsoft.com/office/drawing/2014/main" id="{4C0F294E-EAB9-4097-A41A-57A58571BDCF}"/>
              </a:ext>
            </a:extLst>
          </p:cNvPr>
          <p:cNvPicPr>
            <a:picLocks noChangeAspect="1"/>
          </p:cNvPicPr>
          <p:nvPr userDrawn="1"/>
        </p:nvPicPr>
        <p:blipFill rotWithShape="1">
          <a:blip r:embed="rId2">
            <a:extLst>
              <a:ext uri="{96DAC541-7B7A-43D3-8B79-37D633B846F1}">
                <asvg:svgBlip xmlns:asvg="http://schemas.microsoft.com/office/drawing/2016/SVG/main" r:embed="rId3"/>
              </a:ext>
            </a:extLst>
          </a:blip>
          <a:srcRect t="-78" b="-78"/>
          <a:stretch/>
        </p:blipFill>
        <p:spPr>
          <a:xfrm>
            <a:off x="350838" y="267118"/>
            <a:ext cx="2455248" cy="686250"/>
          </a:xfrm>
          <a:prstGeom prst="rect">
            <a:avLst/>
          </a:prstGeom>
        </p:spPr>
      </p:pic>
    </p:spTree>
    <p:extLst>
      <p:ext uri="{BB962C8B-B14F-4D97-AF65-F5344CB8AC3E}">
        <p14:creationId xmlns:p14="http://schemas.microsoft.com/office/powerpoint/2010/main" val="1513565503"/>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reserve="1" userDrawn="1">
  <p:cSld name="Titel blau mit Türmchen">
    <p:spTree>
      <p:nvGrpSpPr>
        <p:cNvPr id="1" name=""/>
        <p:cNvGrpSpPr/>
        <p:nvPr/>
      </p:nvGrpSpPr>
      <p:grpSpPr>
        <a:xfrm>
          <a:off x="0" y="0"/>
          <a:ext cx="0" cy="0"/>
          <a:chOff x="0" y="0"/>
          <a:chExt cx="0" cy="0"/>
        </a:xfrm>
      </p:grpSpPr>
      <p:sp>
        <p:nvSpPr>
          <p:cNvPr id="13" name="Fläche"/>
          <p:cNvSpPr/>
          <p:nvPr userDrawn="1"/>
        </p:nvSpPr>
        <p:spPr>
          <a:xfrm>
            <a:off x="0" y="0"/>
            <a:ext cx="9144000" cy="567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grpSp>
        <p:nvGrpSpPr>
          <p:cNvPr id="15" name="Türmchen"/>
          <p:cNvGrpSpPr>
            <a:grpSpLocks noChangeAspect="1"/>
          </p:cNvGrpSpPr>
          <p:nvPr userDrawn="1"/>
        </p:nvGrpSpPr>
        <p:grpSpPr bwMode="auto">
          <a:xfrm>
            <a:off x="5634992" y="1035714"/>
            <a:ext cx="3508375" cy="4606925"/>
            <a:chOff x="3550" y="652"/>
            <a:chExt cx="2210" cy="2902"/>
          </a:xfrm>
        </p:grpSpPr>
        <p:sp>
          <p:nvSpPr>
            <p:cNvPr id="16"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9AD2D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0"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65BBBF"/>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4"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5"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39E519A-20A4-487A-91E1-9F6FE2792144}"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2"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3"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4"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7"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1478166571"/>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userDrawn="1">
  <p:cSld name="Titel hell mit Typoecke">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AC793-E83D-4B3B-8F25-F78C03DA632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3B3F9A1F-BEF4-4A97-9FAA-CD4D1B28753D}"/>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D2F366C3-215C-4342-92A3-03414A2D6617}"/>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BCC56023-B9A6-4D1F-9D3A-1757E9DE97A6}"/>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4099217627"/>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userDrawn="1">
  <p:cSld name="Titel blau mit Typoecke">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C930B8CB-9BA2-40C3-8074-731E31B0C61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solidFill>
                  <a:schemeClr val="bg1"/>
                </a:solidFill>
              </a:defRPr>
            </a:lvl1pPr>
            <a:lvl2pPr marL="0" indent="0" algn="r">
              <a:lnSpc>
                <a:spcPct val="100000"/>
              </a:lnSpc>
              <a:spcBef>
                <a:spcPts val="0"/>
              </a:spcBef>
              <a:buNone/>
              <a:defRPr sz="1400" b="0">
                <a:solidFill>
                  <a:schemeClr val="bg1"/>
                </a:solidFill>
              </a:defRPr>
            </a:lvl2pPr>
            <a:lvl3pPr marL="0" indent="0" algn="r">
              <a:lnSpc>
                <a:spcPct val="100000"/>
              </a:lnSpc>
              <a:spcBef>
                <a:spcPts val="0"/>
              </a:spcBef>
              <a:buNone/>
              <a:defRPr sz="1400" b="0">
                <a:solidFill>
                  <a:schemeClr val="bg1"/>
                </a:solidFill>
              </a:defRPr>
            </a:lvl3pPr>
            <a:lvl4pPr marL="0" indent="0" algn="r">
              <a:lnSpc>
                <a:spcPct val="100000"/>
              </a:lnSpc>
              <a:spcBef>
                <a:spcPts val="0"/>
              </a:spcBef>
              <a:buNone/>
              <a:defRPr sz="1400" b="0">
                <a:solidFill>
                  <a:schemeClr val="bg1"/>
                </a:solidFill>
              </a:defRPr>
            </a:lvl4pPr>
            <a:lvl5pPr marL="0" indent="0" algn="r">
              <a:lnSpc>
                <a:spcPct val="100000"/>
              </a:lnSpc>
              <a:spcBef>
                <a:spcPts val="0"/>
              </a:spcBef>
              <a:buNone/>
              <a:defRPr sz="1400" b="0">
                <a:solidFill>
                  <a:schemeClr val="bg1"/>
                </a:solidFill>
              </a:defRPr>
            </a:lvl5pPr>
            <a:lvl6pPr marL="0" indent="0" algn="r">
              <a:lnSpc>
                <a:spcPct val="100000"/>
              </a:lnSpc>
              <a:spcBef>
                <a:spcPts val="0"/>
              </a:spcBef>
              <a:buNone/>
              <a:defRPr sz="1400" b="0">
                <a:solidFill>
                  <a:schemeClr val="bg1"/>
                </a:solidFill>
              </a:defRPr>
            </a:lvl6pPr>
            <a:lvl7pPr marL="0" indent="0" algn="r">
              <a:lnSpc>
                <a:spcPct val="100000"/>
              </a:lnSpc>
              <a:spcBef>
                <a:spcPts val="0"/>
              </a:spcBef>
              <a:buNone/>
              <a:defRPr sz="1400" b="0">
                <a:solidFill>
                  <a:schemeClr val="bg1"/>
                </a:solidFill>
              </a:defRPr>
            </a:lvl7pPr>
            <a:lvl8pPr marL="0" indent="0" algn="r">
              <a:lnSpc>
                <a:spcPct val="100000"/>
              </a:lnSpc>
              <a:spcBef>
                <a:spcPts val="0"/>
              </a:spcBef>
              <a:buNone/>
              <a:defRPr sz="1400" b="0">
                <a:solidFill>
                  <a:schemeClr val="bg1"/>
                </a:solidFill>
              </a:defRPr>
            </a:lvl8pPr>
            <a:lvl9pPr marL="0" indent="0" algn="r">
              <a:lnSpc>
                <a:spcPct val="100000"/>
              </a:lnSpc>
              <a:spcBef>
                <a:spcPts val="0"/>
              </a:spcBef>
              <a:buNone/>
              <a:defRPr sz="1400" b="0">
                <a:solidFill>
                  <a:schemeClr val="bg1"/>
                </a:solidFill>
              </a:defRPr>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EC5BD1AC-DA40-405C-B664-C6D583E86F29}"/>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027831B9-BFB8-4257-8AC7-D1C6E070FEAA}"/>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63A52101-2DBD-4CEC-A680-BBF275229B79}"/>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4228351543"/>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Titelfolie mit Bild">
    <p:spTree>
      <p:nvGrpSpPr>
        <p:cNvPr id="1" name=""/>
        <p:cNvGrpSpPr/>
        <p:nvPr/>
      </p:nvGrpSpPr>
      <p:grpSpPr>
        <a:xfrm>
          <a:off x="0" y="0"/>
          <a:ext cx="0" cy="0"/>
          <a:chOff x="0" y="0"/>
          <a:chExt cx="0" cy="0"/>
        </a:xfrm>
      </p:grpSpPr>
      <p:pic>
        <p:nvPicPr>
          <p:cNvPr id="5" name="Hintergrundbild"/>
          <p:cNvPicPr>
            <a:picLocks noChangeAspect="1"/>
          </p:cNvPicPr>
          <p:nvPr userDrawn="1"/>
        </p:nvPicPr>
        <p:blipFill rotWithShape="1">
          <a:blip r:embed="rId2"/>
          <a:srcRect t="300" b="5222"/>
          <a:stretch/>
        </p:blipFill>
        <p:spPr>
          <a:xfrm>
            <a:off x="0" y="0"/>
            <a:ext cx="9144000" cy="5669999"/>
          </a:xfrm>
          <a:prstGeom prst="rect">
            <a:avLst/>
          </a:prstGeom>
        </p:spPr>
      </p:pic>
      <p:sp>
        <p:nvSpPr>
          <p:cNvPr id="2" name="Titel 1"/>
          <p:cNvSpPr>
            <a:spLocks noGrp="1"/>
          </p:cNvSpPr>
          <p:nvPr>
            <p:ph type="ctrTitle" hasCustomPrompt="1"/>
          </p:nvPr>
        </p:nvSpPr>
        <p:spPr>
          <a:xfrm>
            <a:off x="360000" y="1962075"/>
            <a:ext cx="5966324" cy="443198"/>
          </a:xfrm>
          <a:solidFill>
            <a:schemeClr val="bg2"/>
          </a:solidFill>
        </p:spPr>
        <p:txBody>
          <a:bodyPr wrap="none" lIns="90000" tIns="0" rIns="90000" anchor="t" anchorCtr="0">
            <a:spAutoFit/>
          </a:bodyPr>
          <a:lstStyle>
            <a:lvl1pPr marL="0" indent="0" algn="l">
              <a:lnSpc>
                <a:spcPct val="90000"/>
              </a:lnSpc>
              <a:spcBef>
                <a:spcPts val="0"/>
              </a:spcBef>
              <a:buFont typeface="Arial" panose="020B0604020202020204" pitchFamily="34" charset="0"/>
              <a:buNone/>
              <a:defRPr sz="3200" b="1" i="0">
                <a:solidFill>
                  <a:schemeClr val="bg1"/>
                </a:solidFill>
                <a:latin typeface="+mn-lt"/>
              </a:defRPr>
            </a:lvl1pPr>
          </a:lstStyle>
          <a:p>
            <a:r>
              <a:rPr lang="de-DE" dirty="0"/>
              <a:t>Titel der Präsentation erste Zeile</a:t>
            </a:r>
          </a:p>
        </p:txBody>
      </p:sp>
      <p:sp>
        <p:nvSpPr>
          <p:cNvPr id="3" name="Untertitel 2"/>
          <p:cNvSpPr>
            <a:spLocks noGrp="1"/>
          </p:cNvSpPr>
          <p:nvPr>
            <p:ph type="subTitle" idx="1" hasCustomPrompt="1"/>
          </p:nvPr>
        </p:nvSpPr>
        <p:spPr>
          <a:xfrm>
            <a:off x="360000" y="3590925"/>
            <a:ext cx="2016000" cy="1800000"/>
          </a:xfrm>
        </p:spPr>
        <p:txBody>
          <a:bodyPr/>
          <a:lstStyle>
            <a:lvl1pPr marL="0" indent="0" algn="l">
              <a:lnSpc>
                <a:spcPct val="100000"/>
              </a:lnSpc>
              <a:spcBef>
                <a:spcPts val="0"/>
              </a:spcBef>
              <a:buFont typeface="Arial" panose="020B0604020202020204" pitchFamily="34" charset="0"/>
              <a:buNone/>
              <a:defRPr sz="1600" b="0">
                <a:solidFill>
                  <a:schemeClr val="bg1"/>
                </a:solidFill>
              </a:defRPr>
            </a:lvl1pPr>
            <a:lvl2pPr marL="0" indent="0" algn="l">
              <a:lnSpc>
                <a:spcPct val="100000"/>
              </a:lnSpc>
              <a:spcBef>
                <a:spcPts val="0"/>
              </a:spcBef>
              <a:buFont typeface="Arial" panose="020B0604020202020204" pitchFamily="34" charset="0"/>
              <a:buNone/>
              <a:defRPr sz="1600" b="0">
                <a:solidFill>
                  <a:schemeClr val="bg1"/>
                </a:solidFill>
              </a:defRPr>
            </a:lvl2pPr>
            <a:lvl3pPr marL="0" indent="0" algn="l">
              <a:lnSpc>
                <a:spcPct val="100000"/>
              </a:lnSpc>
              <a:spcBef>
                <a:spcPts val="0"/>
              </a:spcBef>
              <a:buFont typeface="Arial" panose="020B0604020202020204" pitchFamily="34" charset="0"/>
              <a:buNone/>
              <a:defRPr sz="1600" b="0">
                <a:solidFill>
                  <a:schemeClr val="bg1"/>
                </a:solidFill>
              </a:defRPr>
            </a:lvl3pPr>
            <a:lvl4pPr marL="0" indent="0" algn="l">
              <a:lnSpc>
                <a:spcPct val="100000"/>
              </a:lnSpc>
              <a:spcBef>
                <a:spcPts val="0"/>
              </a:spcBef>
              <a:buFont typeface="Arial" panose="020B0604020202020204" pitchFamily="34" charset="0"/>
              <a:buNone/>
              <a:defRPr sz="1600" b="0">
                <a:solidFill>
                  <a:schemeClr val="bg1"/>
                </a:solidFill>
              </a:defRPr>
            </a:lvl4pPr>
            <a:lvl5pPr marL="0" indent="0" algn="l">
              <a:lnSpc>
                <a:spcPct val="100000"/>
              </a:lnSpc>
              <a:spcBef>
                <a:spcPts val="0"/>
              </a:spcBef>
              <a:buFont typeface="Arial" panose="020B0604020202020204" pitchFamily="34" charset="0"/>
              <a:buNone/>
              <a:defRPr sz="1600" b="0">
                <a:solidFill>
                  <a:schemeClr val="bg1"/>
                </a:solidFill>
              </a:defRPr>
            </a:lvl5pPr>
            <a:lvl6pPr marL="0" indent="0" algn="l">
              <a:lnSpc>
                <a:spcPct val="100000"/>
              </a:lnSpc>
              <a:spcBef>
                <a:spcPts val="0"/>
              </a:spcBef>
              <a:buFont typeface="Arial" panose="020B0604020202020204" pitchFamily="34" charset="0"/>
              <a:buNone/>
              <a:defRPr sz="1600" b="0">
                <a:solidFill>
                  <a:schemeClr val="bg1"/>
                </a:solidFill>
              </a:defRPr>
            </a:lvl6pPr>
            <a:lvl7pPr marL="0" indent="0" algn="l">
              <a:lnSpc>
                <a:spcPct val="100000"/>
              </a:lnSpc>
              <a:spcBef>
                <a:spcPts val="0"/>
              </a:spcBef>
              <a:buFont typeface="Arial" panose="020B0604020202020204" pitchFamily="34" charset="0"/>
              <a:buNone/>
              <a:defRPr sz="1600" b="0">
                <a:solidFill>
                  <a:schemeClr val="bg1"/>
                </a:solidFill>
              </a:defRPr>
            </a:lvl7pPr>
            <a:lvl8pPr marL="0" indent="0" algn="l">
              <a:lnSpc>
                <a:spcPct val="100000"/>
              </a:lnSpc>
              <a:spcBef>
                <a:spcPts val="0"/>
              </a:spcBef>
              <a:buFont typeface="Arial" panose="020B0604020202020204" pitchFamily="34" charset="0"/>
              <a:buNone/>
              <a:defRPr sz="1600" b="0">
                <a:solidFill>
                  <a:schemeClr val="bg1"/>
                </a:solidFill>
              </a:defRPr>
            </a:lvl8pPr>
            <a:lvl9pPr marL="0" indent="0" algn="l">
              <a:lnSpc>
                <a:spcPct val="100000"/>
              </a:lnSpc>
              <a:spcBef>
                <a:spcPts val="0"/>
              </a:spcBef>
              <a:buFont typeface="Arial" panose="020B0604020202020204" pitchFamily="34" charset="0"/>
              <a:buNone/>
              <a:defRPr sz="1600" b="0">
                <a:solidFill>
                  <a:schemeClr val="bg1"/>
                </a:solidFill>
              </a:defRPr>
            </a:lvl9pPr>
          </a:lstStyle>
          <a:p>
            <a:pPr lvl="0"/>
            <a:r>
              <a:rPr lang="de-DE" dirty="0"/>
              <a:t>Untertitel bzw. Kurzbeschreibung der Präsentation</a:t>
            </a:r>
          </a:p>
          <a:p>
            <a:pPr lvl="0"/>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FC72D-30A6-465E-AB69-1C7506E10F8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6" name="Vertikaler Textplatzhalter 2"/>
          <p:cNvSpPr>
            <a:spLocks noGrp="1"/>
          </p:cNvSpPr>
          <p:nvPr>
            <p:ph type="body" orient="vert" idx="17" hasCustomPrompt="1"/>
          </p:nvPr>
        </p:nvSpPr>
        <p:spPr>
          <a:xfrm>
            <a:off x="358775" y="2484439"/>
            <a:ext cx="4648400" cy="443198"/>
          </a:xfrm>
          <a:solidFill>
            <a:schemeClr val="bg2"/>
          </a:solidFill>
        </p:spPr>
        <p:txBody>
          <a:bodyPr vert="horz" wrap="none" lIns="90000" rIns="90000" anchor="t" anchorCtr="0">
            <a:spAutoFit/>
          </a:bodyPr>
          <a:lstStyle>
            <a:lvl1pPr marL="0" indent="0">
              <a:lnSpc>
                <a:spcPct val="90000"/>
              </a:lnSpc>
              <a:spcBef>
                <a:spcPts val="0"/>
              </a:spcBef>
              <a:defRPr sz="3200" b="1" i="0">
                <a:solidFill>
                  <a:schemeClr val="bg1"/>
                </a:solidFill>
                <a:latin typeface="+mn-lt"/>
              </a:defRPr>
            </a:lvl1pPr>
            <a:lvl2pPr marL="0" indent="0">
              <a:lnSpc>
                <a:spcPct val="90000"/>
              </a:lnSpc>
              <a:spcBef>
                <a:spcPts val="0"/>
              </a:spcBef>
              <a:defRPr sz="3200" b="1" i="0">
                <a:solidFill>
                  <a:schemeClr val="bg1"/>
                </a:solidFill>
                <a:latin typeface="+mn-lt"/>
              </a:defRPr>
            </a:lvl2pPr>
            <a:lvl3pPr marL="0" indent="0">
              <a:lnSpc>
                <a:spcPct val="90000"/>
              </a:lnSpc>
              <a:spcBef>
                <a:spcPts val="0"/>
              </a:spcBef>
              <a:defRPr sz="3200" b="1" i="0">
                <a:solidFill>
                  <a:schemeClr val="bg1"/>
                </a:solidFill>
                <a:latin typeface="+mn-lt"/>
              </a:defRPr>
            </a:lvl3pPr>
            <a:lvl4pPr marL="0" indent="0">
              <a:lnSpc>
                <a:spcPct val="90000"/>
              </a:lnSpc>
              <a:spcBef>
                <a:spcPts val="0"/>
              </a:spcBef>
              <a:defRPr sz="3200" b="1" i="0">
                <a:solidFill>
                  <a:schemeClr val="bg1"/>
                </a:solidFill>
                <a:latin typeface="+mn-lt"/>
              </a:defRPr>
            </a:lvl4pPr>
            <a:lvl5pPr marL="0" indent="0">
              <a:lnSpc>
                <a:spcPct val="90000"/>
              </a:lnSpc>
              <a:spcBef>
                <a:spcPts val="0"/>
              </a:spcBef>
              <a:defRPr sz="3200" b="1" i="0">
                <a:solidFill>
                  <a:schemeClr val="bg1"/>
                </a:solidFill>
                <a:latin typeface="+mn-lt"/>
              </a:defRPr>
            </a:lvl5pPr>
            <a:lvl6pPr marL="0" indent="0">
              <a:lnSpc>
                <a:spcPct val="90000"/>
              </a:lnSpc>
              <a:spcBef>
                <a:spcPts val="0"/>
              </a:spcBef>
              <a:defRPr sz="3200" b="1" i="0">
                <a:solidFill>
                  <a:schemeClr val="bg1"/>
                </a:solidFill>
                <a:latin typeface="+mn-lt"/>
              </a:defRPr>
            </a:lvl6pPr>
            <a:lvl7pPr marL="0" indent="0">
              <a:lnSpc>
                <a:spcPct val="90000"/>
              </a:lnSpc>
              <a:spcBef>
                <a:spcPts val="0"/>
              </a:spcBef>
              <a:defRPr sz="3200" b="1" i="0">
                <a:solidFill>
                  <a:schemeClr val="bg1"/>
                </a:solidFill>
                <a:latin typeface="+mn-lt"/>
              </a:defRPr>
            </a:lvl7pPr>
            <a:lvl8pPr marL="0" indent="0">
              <a:lnSpc>
                <a:spcPct val="90000"/>
              </a:lnSpc>
              <a:spcBef>
                <a:spcPts val="0"/>
              </a:spcBef>
              <a:defRPr sz="3200" b="1" i="0">
                <a:solidFill>
                  <a:schemeClr val="bg1"/>
                </a:solidFill>
                <a:latin typeface="+mn-lt"/>
              </a:defRPr>
            </a:lvl8pPr>
            <a:lvl9pPr marL="0" indent="0">
              <a:lnSpc>
                <a:spcPct val="90000"/>
              </a:lnSpc>
              <a:spcBef>
                <a:spcPts val="0"/>
              </a:spcBef>
              <a:defRPr sz="3200" b="1" i="0">
                <a:solidFill>
                  <a:schemeClr val="bg1"/>
                </a:solidFill>
                <a:latin typeface="+mn-lt"/>
              </a:defRPr>
            </a:lvl9pPr>
          </a:lstStyle>
          <a:p>
            <a:pPr lvl="0"/>
            <a:r>
              <a:rPr lang="de-DE" dirty="0"/>
              <a:t>Zwei Zeilen einfügen hier</a:t>
            </a:r>
          </a:p>
        </p:txBody>
      </p:sp>
      <p:grpSp>
        <p:nvGrpSpPr>
          <p:cNvPr id="42" name="Regieanweisungen"/>
          <p:cNvGrpSpPr/>
          <p:nvPr userDrawn="1"/>
        </p:nvGrpSpPr>
        <p:grpSpPr>
          <a:xfrm>
            <a:off x="-1908000" y="-468000"/>
            <a:ext cx="11520000" cy="7776000"/>
            <a:chOff x="-1908000" y="-468000"/>
            <a:chExt cx="11520000" cy="7776000"/>
          </a:xfrm>
        </p:grpSpPr>
        <p:sp>
          <p:nvSpPr>
            <p:cNvPr id="4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4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45" name="Linie"/>
            <p:cNvCxnSpPr/>
            <p:nvPr userDrawn="1"/>
          </p:nvCxnSpPr>
          <p:spPr>
            <a:xfrm>
              <a:off x="9252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Linie"/>
            <p:cNvCxnSpPr/>
            <p:nvPr userDrawn="1"/>
          </p:nvCxnSpPr>
          <p:spPr>
            <a:xfrm>
              <a:off x="-468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4"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Linie"/>
            <p:cNvCxnSpPr/>
            <p:nvPr userDrawn="1"/>
          </p:nvCxnSpPr>
          <p:spPr>
            <a:xfrm>
              <a:off x="-468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Linie"/>
            <p:cNvCxnSpPr/>
            <p:nvPr userDrawn="1"/>
          </p:nvCxnSpPr>
          <p:spPr>
            <a:xfrm>
              <a:off x="9252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2464861834"/>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262">
          <p15:clr>
            <a:srgbClr val="FBAE40"/>
          </p15:clr>
        </p15:guide>
        <p15:guide id="3" pos="226">
          <p15:clr>
            <a:srgbClr val="FBAE40"/>
          </p15:clr>
        </p15:guide>
        <p15:guide id="4" pos="5534">
          <p15:clr>
            <a:srgbClr val="FBAE40"/>
          </p15:clr>
        </p15:guide>
        <p15:guide id="5" orient="horz" pos="1565">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Headline // Tex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6" name="Vertikaler Textplatzhalter 2"/>
          <p:cNvSpPr>
            <a:spLocks noGrp="1"/>
          </p:cNvSpPr>
          <p:nvPr>
            <p:ph type="body" orient="vert" idx="1" hasCustomPrompt="1"/>
          </p:nvPr>
        </p:nvSpPr>
        <p:spPr>
          <a:xfrm>
            <a:off x="358775" y="2322513"/>
            <a:ext cx="8425226" cy="3421062"/>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DF56289-BD62-48F4-AD07-8A4C41C294D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1886054779"/>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463">
          <p15:clr>
            <a:srgbClr val="FBAE40"/>
          </p15:clr>
        </p15:guide>
        <p15:guide id="4" pos="226">
          <p15:clr>
            <a:srgbClr val="FBAE40"/>
          </p15:clr>
        </p15:guide>
        <p15:guide id="5" pos="5534">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type="obj" preserve="1">
  <p:cSld name="Headline // Inhal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3" name="Inhaltsplatzhalter 2"/>
          <p:cNvSpPr>
            <a:spLocks noGrp="1"/>
          </p:cNvSpPr>
          <p:nvPr>
            <p:ph idx="1" hasCustomPrompt="1"/>
          </p:nvPr>
        </p:nvSpPr>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1812500865"/>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Headline // Text mit Bild">
    <p:spTree>
      <p:nvGrpSpPr>
        <p:cNvPr id="1" name=""/>
        <p:cNvGrpSpPr/>
        <p:nvPr/>
      </p:nvGrpSpPr>
      <p:grpSpPr>
        <a:xfrm>
          <a:off x="0" y="0"/>
          <a:ext cx="0" cy="0"/>
          <a:chOff x="0" y="0"/>
          <a:chExt cx="0" cy="0"/>
        </a:xfrm>
      </p:grpSpPr>
      <p:sp>
        <p:nvSpPr>
          <p:cNvPr id="2" name="Titel 1"/>
          <p:cNvSpPr>
            <a:spLocks noGrp="1"/>
          </p:cNvSpPr>
          <p:nvPr>
            <p:ph type="title" hasCustomPrompt="1"/>
          </p:nvPr>
        </p:nvSpPr>
        <p:spPr>
          <a:xfrm>
            <a:off x="358774" y="1350962"/>
            <a:ext cx="4032000" cy="1080000"/>
          </a:xfrm>
        </p:spPr>
        <p:txBody>
          <a:bodyPr/>
          <a:lstStyle>
            <a:lvl1pPr>
              <a:defRPr/>
            </a:lvl1pPr>
          </a:lstStyle>
          <a:p>
            <a:r>
              <a:rPr lang="de-DE" dirty="0"/>
              <a:t>Headline einfügen</a:t>
            </a:r>
            <a:br>
              <a:rPr lang="de-DE" dirty="0"/>
            </a:br>
            <a:r>
              <a:rPr lang="de-DE" dirty="0"/>
              <a:t>über zwei Zeilen</a:t>
            </a:r>
          </a:p>
        </p:txBody>
      </p:sp>
      <p:sp>
        <p:nvSpPr>
          <p:cNvPr id="6" name="Vertikaler Textplatzhalter 2"/>
          <p:cNvSpPr>
            <a:spLocks noGrp="1"/>
          </p:cNvSpPr>
          <p:nvPr>
            <p:ph type="body" orient="vert" idx="1" hasCustomPrompt="1"/>
          </p:nvPr>
        </p:nvSpPr>
        <p:spPr>
          <a:xfrm>
            <a:off x="358775" y="2827338"/>
            <a:ext cx="4032000" cy="2916236"/>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p:txBody>
      </p:sp>
      <p:sp>
        <p:nvSpPr>
          <p:cNvPr id="10" name="Datumsplatzhalter 9"/>
          <p:cNvSpPr>
            <a:spLocks noGrp="1"/>
          </p:cNvSpPr>
          <p:nvPr>
            <p:ph type="dt" sz="half" idx="10"/>
          </p:nvPr>
        </p:nvSpPr>
        <p:spPr>
          <a:xfrm>
            <a:off x="3600000" y="3888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B2A2EB1E-D5B6-49D8-82E9-D1633331397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4" name="Bildplatzhalter 3"/>
          <p:cNvSpPr>
            <a:spLocks noGrp="1"/>
          </p:cNvSpPr>
          <p:nvPr>
            <p:ph type="pic" sz="quarter" idx="13" hasCustomPrompt="1"/>
          </p:nvPr>
        </p:nvSpPr>
        <p:spPr>
          <a:xfrm>
            <a:off x="4734865" y="1512000"/>
            <a:ext cx="4050360" cy="3028680"/>
          </a:xfrm>
          <a:solidFill>
            <a:schemeClr val="tx1">
              <a:lumMod val="20000"/>
              <a:lumOff val="80000"/>
            </a:schemeClr>
          </a:solidFill>
        </p:spPr>
        <p:txBody>
          <a:bodyPr anchor="ctr" anchorCtr="0"/>
          <a:lstStyle>
            <a:lvl1pPr algn="ctr">
              <a:spcBef>
                <a:spcPts val="0"/>
              </a:spcBef>
              <a:defRPr sz="1200"/>
            </a:lvl1pPr>
          </a:lstStyle>
          <a:p>
            <a:r>
              <a:rPr lang="de-DE" dirty="0"/>
              <a:t>Platzhalter für ein Bild (Format: 4:3)</a:t>
            </a:r>
            <a:br>
              <a:rPr lang="de-DE" dirty="0"/>
            </a:br>
            <a:br>
              <a:rPr lang="de-DE" dirty="0"/>
            </a:br>
            <a:br>
              <a:rPr lang="de-DE" dirty="0"/>
            </a:br>
            <a:endParaRPr lang="de-DE" dirty="0"/>
          </a:p>
        </p:txBody>
      </p:sp>
      <p:sp>
        <p:nvSpPr>
          <p:cNvPr id="13" name="Vertikaler Textplatzhalter 2"/>
          <p:cNvSpPr>
            <a:spLocks noGrp="1"/>
          </p:cNvSpPr>
          <p:nvPr>
            <p:ph type="body" orient="vert" idx="14" hasCustomPrompt="1"/>
          </p:nvPr>
        </p:nvSpPr>
        <p:spPr>
          <a:xfrm>
            <a:off x="4734865" y="4680000"/>
            <a:ext cx="4050510" cy="1063575"/>
          </a:xfrm>
        </p:spPr>
        <p:txBody>
          <a:bodyPr vert="horz"/>
          <a:lstStyle>
            <a:lvl1pPr marL="0" indent="0">
              <a:lnSpc>
                <a:spcPct val="112000"/>
              </a:lnSpc>
              <a:spcBef>
                <a:spcPts val="0"/>
              </a:spcBef>
              <a:buFont typeface="Arial" panose="020B0604020202020204" pitchFamily="34" charset="0"/>
              <a:buNone/>
              <a:defRPr sz="1200" b="0" i="0">
                <a:latin typeface="+mn-lt"/>
              </a:defRPr>
            </a:lvl1pPr>
            <a:lvl2pPr marL="0" indent="0">
              <a:lnSpc>
                <a:spcPct val="112000"/>
              </a:lnSpc>
              <a:spcBef>
                <a:spcPts val="0"/>
              </a:spcBef>
              <a:buNone/>
              <a:defRPr sz="1200" b="0" i="0">
                <a:latin typeface="+mn-lt"/>
              </a:defRPr>
            </a:lvl2pPr>
            <a:lvl3pPr marL="0" indent="0">
              <a:lnSpc>
                <a:spcPct val="112000"/>
              </a:lnSpc>
              <a:spcBef>
                <a:spcPts val="0"/>
              </a:spcBef>
              <a:buNone/>
              <a:defRPr sz="1200" b="0" i="0">
                <a:latin typeface="+mn-lt"/>
              </a:defRPr>
            </a:lvl3pPr>
            <a:lvl4pPr marL="0" indent="0">
              <a:lnSpc>
                <a:spcPct val="112000"/>
              </a:lnSpc>
              <a:spcBef>
                <a:spcPts val="0"/>
              </a:spcBef>
              <a:buNone/>
              <a:defRPr sz="1200" b="0" i="0">
                <a:latin typeface="+mn-lt"/>
              </a:defRPr>
            </a:lvl4pPr>
            <a:lvl5pPr marL="0" indent="0">
              <a:lnSpc>
                <a:spcPct val="112000"/>
              </a:lnSpc>
              <a:spcBef>
                <a:spcPts val="0"/>
              </a:spcBef>
              <a:buNone/>
              <a:defRPr sz="1200" b="0" i="0">
                <a:latin typeface="+mn-lt"/>
              </a:defRPr>
            </a:lvl5pPr>
            <a:lvl6pPr marL="0" indent="0">
              <a:lnSpc>
                <a:spcPct val="112000"/>
              </a:lnSpc>
              <a:spcBef>
                <a:spcPts val="0"/>
              </a:spcBef>
              <a:buNone/>
              <a:defRPr sz="1200" b="0" i="0">
                <a:latin typeface="+mn-lt"/>
              </a:defRPr>
            </a:lvl6pPr>
            <a:lvl7pPr marL="0" indent="0">
              <a:lnSpc>
                <a:spcPct val="112000"/>
              </a:lnSpc>
              <a:spcBef>
                <a:spcPts val="0"/>
              </a:spcBef>
              <a:buNone/>
              <a:defRPr sz="1200" b="0" i="0">
                <a:latin typeface="+mn-lt"/>
              </a:defRPr>
            </a:lvl7pPr>
            <a:lvl8pPr marL="0" indent="0">
              <a:lnSpc>
                <a:spcPct val="112000"/>
              </a:lnSpc>
              <a:spcBef>
                <a:spcPts val="0"/>
              </a:spcBef>
              <a:buNone/>
              <a:defRPr sz="1200" b="0" i="0">
                <a:latin typeface="+mn-lt"/>
              </a:defRPr>
            </a:lvl8pPr>
            <a:lvl9pPr marL="0" indent="0">
              <a:lnSpc>
                <a:spcPct val="112000"/>
              </a:lnSpc>
              <a:spcBef>
                <a:spcPts val="0"/>
              </a:spcBef>
              <a:buNone/>
              <a:defRPr sz="1200" b="0" i="0">
                <a:latin typeface="+mn-lt"/>
              </a:defRPr>
            </a:lvl9pPr>
          </a:lstStyle>
          <a:p>
            <a:pPr lvl="0"/>
            <a:r>
              <a:rPr lang="de-DE" dirty="0"/>
              <a:t>Bildunterschrift</a:t>
            </a:r>
          </a:p>
        </p:txBody>
      </p:sp>
    </p:spTree>
    <p:extLst>
      <p:ext uri="{BB962C8B-B14F-4D97-AF65-F5344CB8AC3E}">
        <p14:creationId xmlns:p14="http://schemas.microsoft.com/office/powerpoint/2010/main" val="1688513913"/>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781">
          <p15:clr>
            <a:srgbClr val="FBAE40"/>
          </p15:clr>
        </p15:guide>
        <p15:guide id="4" pos="226">
          <p15:clr>
            <a:srgbClr val="FBAE40"/>
          </p15:clr>
        </p15:guide>
        <p15:guide id="5" pos="5534">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Nur Headline">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A22DF899-E933-466A-B341-FD6A63BEC029}"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3623637983"/>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reserve="1" userDrawn="1">
  <p:cSld name="Titel hell mit Türmchen">
    <p:spTree>
      <p:nvGrpSpPr>
        <p:cNvPr id="1" name=""/>
        <p:cNvGrpSpPr/>
        <p:nvPr/>
      </p:nvGrpSpPr>
      <p:grpSpPr>
        <a:xfrm>
          <a:off x="0" y="0"/>
          <a:ext cx="0" cy="0"/>
          <a:chOff x="0" y="0"/>
          <a:chExt cx="0" cy="0"/>
        </a:xfrm>
      </p:grpSpPr>
      <p:grpSp>
        <p:nvGrpSpPr>
          <p:cNvPr id="25" name="Türmchen"/>
          <p:cNvGrpSpPr>
            <a:grpSpLocks noChangeAspect="1"/>
          </p:cNvGrpSpPr>
          <p:nvPr userDrawn="1"/>
        </p:nvGrpSpPr>
        <p:grpSpPr bwMode="auto">
          <a:xfrm>
            <a:off x="5634992" y="1035714"/>
            <a:ext cx="3508375" cy="4606925"/>
            <a:chOff x="3550" y="652"/>
            <a:chExt cx="2210" cy="2902"/>
          </a:xfrm>
        </p:grpSpPr>
        <p:sp>
          <p:nvSpPr>
            <p:cNvPr id="27"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4CB0B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8"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32A5AB"/>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9"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0"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1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D00B0F48-B959-4132-B2A7-ADD5545B1A12}"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6"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45"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32" name="Grafik 31">
            <a:extLst>
              <a:ext uri="{FF2B5EF4-FFF2-40B4-BE49-F238E27FC236}">
                <a16:creationId xmlns:a16="http://schemas.microsoft.com/office/drawing/2014/main" id="{4C0F294E-EAB9-4097-A41A-57A58571BDCF}"/>
              </a:ext>
            </a:extLst>
          </p:cNvPr>
          <p:cNvPicPr>
            <a:picLocks noChangeAspect="1"/>
          </p:cNvPicPr>
          <p:nvPr userDrawn="1"/>
        </p:nvPicPr>
        <p:blipFill rotWithShape="1">
          <a:blip r:embed="rId2">
            <a:extLst>
              <a:ext uri="{96DAC541-7B7A-43D3-8B79-37D633B846F1}">
                <asvg:svgBlip xmlns:asvg="http://schemas.microsoft.com/office/drawing/2016/SVG/main" r:embed="rId3"/>
              </a:ext>
            </a:extLst>
          </a:blip>
          <a:srcRect t="-78" b="-78"/>
          <a:stretch/>
        </p:blipFill>
        <p:spPr>
          <a:xfrm>
            <a:off x="350838" y="267118"/>
            <a:ext cx="2455248" cy="686250"/>
          </a:xfrm>
          <a:prstGeom prst="rect">
            <a:avLst/>
          </a:prstGeom>
        </p:spPr>
      </p:pic>
    </p:spTree>
    <p:extLst>
      <p:ext uri="{BB962C8B-B14F-4D97-AF65-F5344CB8AC3E}">
        <p14:creationId xmlns:p14="http://schemas.microsoft.com/office/powerpoint/2010/main" val="2299532937"/>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preserve="1" userDrawn="1">
  <p:cSld name="Titel blau mit Türmchen">
    <p:spTree>
      <p:nvGrpSpPr>
        <p:cNvPr id="1" name=""/>
        <p:cNvGrpSpPr/>
        <p:nvPr/>
      </p:nvGrpSpPr>
      <p:grpSpPr>
        <a:xfrm>
          <a:off x="0" y="0"/>
          <a:ext cx="0" cy="0"/>
          <a:chOff x="0" y="0"/>
          <a:chExt cx="0" cy="0"/>
        </a:xfrm>
      </p:grpSpPr>
      <p:sp>
        <p:nvSpPr>
          <p:cNvPr id="13" name="Fläche"/>
          <p:cNvSpPr/>
          <p:nvPr userDrawn="1"/>
        </p:nvSpPr>
        <p:spPr>
          <a:xfrm>
            <a:off x="0" y="0"/>
            <a:ext cx="9144000" cy="567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grpSp>
        <p:nvGrpSpPr>
          <p:cNvPr id="15" name="Türmchen"/>
          <p:cNvGrpSpPr>
            <a:grpSpLocks noChangeAspect="1"/>
          </p:cNvGrpSpPr>
          <p:nvPr userDrawn="1"/>
        </p:nvGrpSpPr>
        <p:grpSpPr bwMode="auto">
          <a:xfrm>
            <a:off x="5634992" y="1035714"/>
            <a:ext cx="3508375" cy="4606925"/>
            <a:chOff x="3550" y="652"/>
            <a:chExt cx="2210" cy="2902"/>
          </a:xfrm>
        </p:grpSpPr>
        <p:sp>
          <p:nvSpPr>
            <p:cNvPr id="16"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9AD2D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0"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65BBBF"/>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4"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5"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39E519A-20A4-487A-91E1-9F6FE2792144}"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2"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3"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4"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7"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1146696919"/>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preserve="1" userDrawn="1">
  <p:cSld name="Titel hell mit Typoecke">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AC793-E83D-4B3B-8F25-F78C03DA632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3B3F9A1F-BEF4-4A97-9FAA-CD4D1B28753D}"/>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D2F366C3-215C-4342-92A3-03414A2D6617}"/>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BCC56023-B9A6-4D1F-9D3A-1757E9DE97A6}"/>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2265057535"/>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userDrawn="1">
  <p:cSld name="Titel blau mit Typoecke">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C930B8CB-9BA2-40C3-8074-731E31B0C61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solidFill>
                  <a:schemeClr val="bg1"/>
                </a:solidFill>
              </a:defRPr>
            </a:lvl1pPr>
            <a:lvl2pPr marL="0" indent="0" algn="r">
              <a:lnSpc>
                <a:spcPct val="100000"/>
              </a:lnSpc>
              <a:spcBef>
                <a:spcPts val="0"/>
              </a:spcBef>
              <a:buNone/>
              <a:defRPr sz="1400" b="0">
                <a:solidFill>
                  <a:schemeClr val="bg1"/>
                </a:solidFill>
              </a:defRPr>
            </a:lvl2pPr>
            <a:lvl3pPr marL="0" indent="0" algn="r">
              <a:lnSpc>
                <a:spcPct val="100000"/>
              </a:lnSpc>
              <a:spcBef>
                <a:spcPts val="0"/>
              </a:spcBef>
              <a:buNone/>
              <a:defRPr sz="1400" b="0">
                <a:solidFill>
                  <a:schemeClr val="bg1"/>
                </a:solidFill>
              </a:defRPr>
            </a:lvl3pPr>
            <a:lvl4pPr marL="0" indent="0" algn="r">
              <a:lnSpc>
                <a:spcPct val="100000"/>
              </a:lnSpc>
              <a:spcBef>
                <a:spcPts val="0"/>
              </a:spcBef>
              <a:buNone/>
              <a:defRPr sz="1400" b="0">
                <a:solidFill>
                  <a:schemeClr val="bg1"/>
                </a:solidFill>
              </a:defRPr>
            </a:lvl4pPr>
            <a:lvl5pPr marL="0" indent="0" algn="r">
              <a:lnSpc>
                <a:spcPct val="100000"/>
              </a:lnSpc>
              <a:spcBef>
                <a:spcPts val="0"/>
              </a:spcBef>
              <a:buNone/>
              <a:defRPr sz="1400" b="0">
                <a:solidFill>
                  <a:schemeClr val="bg1"/>
                </a:solidFill>
              </a:defRPr>
            </a:lvl5pPr>
            <a:lvl6pPr marL="0" indent="0" algn="r">
              <a:lnSpc>
                <a:spcPct val="100000"/>
              </a:lnSpc>
              <a:spcBef>
                <a:spcPts val="0"/>
              </a:spcBef>
              <a:buNone/>
              <a:defRPr sz="1400" b="0">
                <a:solidFill>
                  <a:schemeClr val="bg1"/>
                </a:solidFill>
              </a:defRPr>
            </a:lvl6pPr>
            <a:lvl7pPr marL="0" indent="0" algn="r">
              <a:lnSpc>
                <a:spcPct val="100000"/>
              </a:lnSpc>
              <a:spcBef>
                <a:spcPts val="0"/>
              </a:spcBef>
              <a:buNone/>
              <a:defRPr sz="1400" b="0">
                <a:solidFill>
                  <a:schemeClr val="bg1"/>
                </a:solidFill>
              </a:defRPr>
            </a:lvl7pPr>
            <a:lvl8pPr marL="0" indent="0" algn="r">
              <a:lnSpc>
                <a:spcPct val="100000"/>
              </a:lnSpc>
              <a:spcBef>
                <a:spcPts val="0"/>
              </a:spcBef>
              <a:buNone/>
              <a:defRPr sz="1400" b="0">
                <a:solidFill>
                  <a:schemeClr val="bg1"/>
                </a:solidFill>
              </a:defRPr>
            </a:lvl8pPr>
            <a:lvl9pPr marL="0" indent="0" algn="r">
              <a:lnSpc>
                <a:spcPct val="100000"/>
              </a:lnSpc>
              <a:spcBef>
                <a:spcPts val="0"/>
              </a:spcBef>
              <a:buNone/>
              <a:defRPr sz="1400" b="0">
                <a:solidFill>
                  <a:schemeClr val="bg1"/>
                </a:solidFill>
              </a:defRPr>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EC5BD1AC-DA40-405C-B664-C6D583E86F29}"/>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027831B9-BFB8-4257-8AC7-D1C6E070FEAA}"/>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63A52101-2DBD-4CEC-A680-BBF275229B79}"/>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301466446"/>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preserve="1" userDrawn="1">
  <p:cSld name="Titelfolie mit Bild">
    <p:spTree>
      <p:nvGrpSpPr>
        <p:cNvPr id="1" name=""/>
        <p:cNvGrpSpPr/>
        <p:nvPr/>
      </p:nvGrpSpPr>
      <p:grpSpPr>
        <a:xfrm>
          <a:off x="0" y="0"/>
          <a:ext cx="0" cy="0"/>
          <a:chOff x="0" y="0"/>
          <a:chExt cx="0" cy="0"/>
        </a:xfrm>
      </p:grpSpPr>
      <p:pic>
        <p:nvPicPr>
          <p:cNvPr id="5" name="Hintergrundbild"/>
          <p:cNvPicPr>
            <a:picLocks noChangeAspect="1"/>
          </p:cNvPicPr>
          <p:nvPr userDrawn="1"/>
        </p:nvPicPr>
        <p:blipFill rotWithShape="1">
          <a:blip r:embed="rId2"/>
          <a:srcRect t="300" b="5222"/>
          <a:stretch/>
        </p:blipFill>
        <p:spPr>
          <a:xfrm>
            <a:off x="0" y="0"/>
            <a:ext cx="9144000" cy="5669999"/>
          </a:xfrm>
          <a:prstGeom prst="rect">
            <a:avLst/>
          </a:prstGeom>
        </p:spPr>
      </p:pic>
      <p:sp>
        <p:nvSpPr>
          <p:cNvPr id="2" name="Titel 1"/>
          <p:cNvSpPr>
            <a:spLocks noGrp="1"/>
          </p:cNvSpPr>
          <p:nvPr>
            <p:ph type="ctrTitle" hasCustomPrompt="1"/>
          </p:nvPr>
        </p:nvSpPr>
        <p:spPr>
          <a:xfrm>
            <a:off x="360000" y="1962075"/>
            <a:ext cx="5966324" cy="443198"/>
          </a:xfrm>
          <a:solidFill>
            <a:schemeClr val="bg2"/>
          </a:solidFill>
        </p:spPr>
        <p:txBody>
          <a:bodyPr wrap="none" lIns="90000" tIns="0" rIns="90000" anchor="t" anchorCtr="0">
            <a:spAutoFit/>
          </a:bodyPr>
          <a:lstStyle>
            <a:lvl1pPr marL="0" indent="0" algn="l">
              <a:lnSpc>
                <a:spcPct val="90000"/>
              </a:lnSpc>
              <a:spcBef>
                <a:spcPts val="0"/>
              </a:spcBef>
              <a:buFont typeface="Arial" panose="020B0604020202020204" pitchFamily="34" charset="0"/>
              <a:buNone/>
              <a:defRPr sz="3200" b="1" i="0">
                <a:solidFill>
                  <a:schemeClr val="bg1"/>
                </a:solidFill>
                <a:latin typeface="+mn-lt"/>
              </a:defRPr>
            </a:lvl1pPr>
          </a:lstStyle>
          <a:p>
            <a:r>
              <a:rPr lang="de-DE" dirty="0"/>
              <a:t>Titel der Präsentation erste Zeile</a:t>
            </a:r>
          </a:p>
        </p:txBody>
      </p:sp>
      <p:sp>
        <p:nvSpPr>
          <p:cNvPr id="3" name="Untertitel 2"/>
          <p:cNvSpPr>
            <a:spLocks noGrp="1"/>
          </p:cNvSpPr>
          <p:nvPr>
            <p:ph type="subTitle" idx="1" hasCustomPrompt="1"/>
          </p:nvPr>
        </p:nvSpPr>
        <p:spPr>
          <a:xfrm>
            <a:off x="360000" y="3590925"/>
            <a:ext cx="2016000" cy="1800000"/>
          </a:xfrm>
        </p:spPr>
        <p:txBody>
          <a:bodyPr/>
          <a:lstStyle>
            <a:lvl1pPr marL="0" indent="0" algn="l">
              <a:lnSpc>
                <a:spcPct val="100000"/>
              </a:lnSpc>
              <a:spcBef>
                <a:spcPts val="0"/>
              </a:spcBef>
              <a:buFont typeface="Arial" panose="020B0604020202020204" pitchFamily="34" charset="0"/>
              <a:buNone/>
              <a:defRPr sz="1600" b="0">
                <a:solidFill>
                  <a:schemeClr val="bg1"/>
                </a:solidFill>
              </a:defRPr>
            </a:lvl1pPr>
            <a:lvl2pPr marL="0" indent="0" algn="l">
              <a:lnSpc>
                <a:spcPct val="100000"/>
              </a:lnSpc>
              <a:spcBef>
                <a:spcPts val="0"/>
              </a:spcBef>
              <a:buFont typeface="Arial" panose="020B0604020202020204" pitchFamily="34" charset="0"/>
              <a:buNone/>
              <a:defRPr sz="1600" b="0">
                <a:solidFill>
                  <a:schemeClr val="bg1"/>
                </a:solidFill>
              </a:defRPr>
            </a:lvl2pPr>
            <a:lvl3pPr marL="0" indent="0" algn="l">
              <a:lnSpc>
                <a:spcPct val="100000"/>
              </a:lnSpc>
              <a:spcBef>
                <a:spcPts val="0"/>
              </a:spcBef>
              <a:buFont typeface="Arial" panose="020B0604020202020204" pitchFamily="34" charset="0"/>
              <a:buNone/>
              <a:defRPr sz="1600" b="0">
                <a:solidFill>
                  <a:schemeClr val="bg1"/>
                </a:solidFill>
              </a:defRPr>
            </a:lvl3pPr>
            <a:lvl4pPr marL="0" indent="0" algn="l">
              <a:lnSpc>
                <a:spcPct val="100000"/>
              </a:lnSpc>
              <a:spcBef>
                <a:spcPts val="0"/>
              </a:spcBef>
              <a:buFont typeface="Arial" panose="020B0604020202020204" pitchFamily="34" charset="0"/>
              <a:buNone/>
              <a:defRPr sz="1600" b="0">
                <a:solidFill>
                  <a:schemeClr val="bg1"/>
                </a:solidFill>
              </a:defRPr>
            </a:lvl4pPr>
            <a:lvl5pPr marL="0" indent="0" algn="l">
              <a:lnSpc>
                <a:spcPct val="100000"/>
              </a:lnSpc>
              <a:spcBef>
                <a:spcPts val="0"/>
              </a:spcBef>
              <a:buFont typeface="Arial" panose="020B0604020202020204" pitchFamily="34" charset="0"/>
              <a:buNone/>
              <a:defRPr sz="1600" b="0">
                <a:solidFill>
                  <a:schemeClr val="bg1"/>
                </a:solidFill>
              </a:defRPr>
            </a:lvl5pPr>
            <a:lvl6pPr marL="0" indent="0" algn="l">
              <a:lnSpc>
                <a:spcPct val="100000"/>
              </a:lnSpc>
              <a:spcBef>
                <a:spcPts val="0"/>
              </a:spcBef>
              <a:buFont typeface="Arial" panose="020B0604020202020204" pitchFamily="34" charset="0"/>
              <a:buNone/>
              <a:defRPr sz="1600" b="0">
                <a:solidFill>
                  <a:schemeClr val="bg1"/>
                </a:solidFill>
              </a:defRPr>
            </a:lvl6pPr>
            <a:lvl7pPr marL="0" indent="0" algn="l">
              <a:lnSpc>
                <a:spcPct val="100000"/>
              </a:lnSpc>
              <a:spcBef>
                <a:spcPts val="0"/>
              </a:spcBef>
              <a:buFont typeface="Arial" panose="020B0604020202020204" pitchFamily="34" charset="0"/>
              <a:buNone/>
              <a:defRPr sz="1600" b="0">
                <a:solidFill>
                  <a:schemeClr val="bg1"/>
                </a:solidFill>
              </a:defRPr>
            </a:lvl7pPr>
            <a:lvl8pPr marL="0" indent="0" algn="l">
              <a:lnSpc>
                <a:spcPct val="100000"/>
              </a:lnSpc>
              <a:spcBef>
                <a:spcPts val="0"/>
              </a:spcBef>
              <a:buFont typeface="Arial" panose="020B0604020202020204" pitchFamily="34" charset="0"/>
              <a:buNone/>
              <a:defRPr sz="1600" b="0">
                <a:solidFill>
                  <a:schemeClr val="bg1"/>
                </a:solidFill>
              </a:defRPr>
            </a:lvl8pPr>
            <a:lvl9pPr marL="0" indent="0" algn="l">
              <a:lnSpc>
                <a:spcPct val="100000"/>
              </a:lnSpc>
              <a:spcBef>
                <a:spcPts val="0"/>
              </a:spcBef>
              <a:buFont typeface="Arial" panose="020B0604020202020204" pitchFamily="34" charset="0"/>
              <a:buNone/>
              <a:defRPr sz="1600" b="0">
                <a:solidFill>
                  <a:schemeClr val="bg1"/>
                </a:solidFill>
              </a:defRPr>
            </a:lvl9pPr>
          </a:lstStyle>
          <a:p>
            <a:pPr lvl="0"/>
            <a:r>
              <a:rPr lang="de-DE" dirty="0"/>
              <a:t>Untertitel bzw. Kurzbeschreibung der Präsentation</a:t>
            </a:r>
          </a:p>
          <a:p>
            <a:pPr lvl="0"/>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FC72D-30A6-465E-AB69-1C7506E10F8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6" name="Vertikaler Textplatzhalter 2"/>
          <p:cNvSpPr>
            <a:spLocks noGrp="1"/>
          </p:cNvSpPr>
          <p:nvPr>
            <p:ph type="body" orient="vert" idx="17" hasCustomPrompt="1"/>
          </p:nvPr>
        </p:nvSpPr>
        <p:spPr>
          <a:xfrm>
            <a:off x="358775" y="2484439"/>
            <a:ext cx="4648400" cy="443198"/>
          </a:xfrm>
          <a:solidFill>
            <a:schemeClr val="bg2"/>
          </a:solidFill>
        </p:spPr>
        <p:txBody>
          <a:bodyPr vert="horz" wrap="none" lIns="90000" rIns="90000" anchor="t" anchorCtr="0">
            <a:spAutoFit/>
          </a:bodyPr>
          <a:lstStyle>
            <a:lvl1pPr marL="0" indent="0">
              <a:lnSpc>
                <a:spcPct val="90000"/>
              </a:lnSpc>
              <a:spcBef>
                <a:spcPts val="0"/>
              </a:spcBef>
              <a:defRPr sz="3200" b="1" i="0">
                <a:solidFill>
                  <a:schemeClr val="bg1"/>
                </a:solidFill>
                <a:latin typeface="+mn-lt"/>
              </a:defRPr>
            </a:lvl1pPr>
            <a:lvl2pPr marL="0" indent="0">
              <a:lnSpc>
                <a:spcPct val="90000"/>
              </a:lnSpc>
              <a:spcBef>
                <a:spcPts val="0"/>
              </a:spcBef>
              <a:defRPr sz="3200" b="1" i="0">
                <a:solidFill>
                  <a:schemeClr val="bg1"/>
                </a:solidFill>
                <a:latin typeface="+mn-lt"/>
              </a:defRPr>
            </a:lvl2pPr>
            <a:lvl3pPr marL="0" indent="0">
              <a:lnSpc>
                <a:spcPct val="90000"/>
              </a:lnSpc>
              <a:spcBef>
                <a:spcPts val="0"/>
              </a:spcBef>
              <a:defRPr sz="3200" b="1" i="0">
                <a:solidFill>
                  <a:schemeClr val="bg1"/>
                </a:solidFill>
                <a:latin typeface="+mn-lt"/>
              </a:defRPr>
            </a:lvl3pPr>
            <a:lvl4pPr marL="0" indent="0">
              <a:lnSpc>
                <a:spcPct val="90000"/>
              </a:lnSpc>
              <a:spcBef>
                <a:spcPts val="0"/>
              </a:spcBef>
              <a:defRPr sz="3200" b="1" i="0">
                <a:solidFill>
                  <a:schemeClr val="bg1"/>
                </a:solidFill>
                <a:latin typeface="+mn-lt"/>
              </a:defRPr>
            </a:lvl4pPr>
            <a:lvl5pPr marL="0" indent="0">
              <a:lnSpc>
                <a:spcPct val="90000"/>
              </a:lnSpc>
              <a:spcBef>
                <a:spcPts val="0"/>
              </a:spcBef>
              <a:defRPr sz="3200" b="1" i="0">
                <a:solidFill>
                  <a:schemeClr val="bg1"/>
                </a:solidFill>
                <a:latin typeface="+mn-lt"/>
              </a:defRPr>
            </a:lvl5pPr>
            <a:lvl6pPr marL="0" indent="0">
              <a:lnSpc>
                <a:spcPct val="90000"/>
              </a:lnSpc>
              <a:spcBef>
                <a:spcPts val="0"/>
              </a:spcBef>
              <a:defRPr sz="3200" b="1" i="0">
                <a:solidFill>
                  <a:schemeClr val="bg1"/>
                </a:solidFill>
                <a:latin typeface="+mn-lt"/>
              </a:defRPr>
            </a:lvl6pPr>
            <a:lvl7pPr marL="0" indent="0">
              <a:lnSpc>
                <a:spcPct val="90000"/>
              </a:lnSpc>
              <a:spcBef>
                <a:spcPts val="0"/>
              </a:spcBef>
              <a:defRPr sz="3200" b="1" i="0">
                <a:solidFill>
                  <a:schemeClr val="bg1"/>
                </a:solidFill>
                <a:latin typeface="+mn-lt"/>
              </a:defRPr>
            </a:lvl7pPr>
            <a:lvl8pPr marL="0" indent="0">
              <a:lnSpc>
                <a:spcPct val="90000"/>
              </a:lnSpc>
              <a:spcBef>
                <a:spcPts val="0"/>
              </a:spcBef>
              <a:defRPr sz="3200" b="1" i="0">
                <a:solidFill>
                  <a:schemeClr val="bg1"/>
                </a:solidFill>
                <a:latin typeface="+mn-lt"/>
              </a:defRPr>
            </a:lvl8pPr>
            <a:lvl9pPr marL="0" indent="0">
              <a:lnSpc>
                <a:spcPct val="90000"/>
              </a:lnSpc>
              <a:spcBef>
                <a:spcPts val="0"/>
              </a:spcBef>
              <a:defRPr sz="3200" b="1" i="0">
                <a:solidFill>
                  <a:schemeClr val="bg1"/>
                </a:solidFill>
                <a:latin typeface="+mn-lt"/>
              </a:defRPr>
            </a:lvl9pPr>
          </a:lstStyle>
          <a:p>
            <a:pPr lvl="0"/>
            <a:r>
              <a:rPr lang="de-DE" dirty="0"/>
              <a:t>Zwei Zeilen einfügen hier</a:t>
            </a:r>
          </a:p>
        </p:txBody>
      </p:sp>
      <p:grpSp>
        <p:nvGrpSpPr>
          <p:cNvPr id="42" name="Regieanweisungen"/>
          <p:cNvGrpSpPr/>
          <p:nvPr userDrawn="1"/>
        </p:nvGrpSpPr>
        <p:grpSpPr>
          <a:xfrm>
            <a:off x="-1908000" y="-468000"/>
            <a:ext cx="11520000" cy="7776000"/>
            <a:chOff x="-1908000" y="-468000"/>
            <a:chExt cx="11520000" cy="7776000"/>
          </a:xfrm>
        </p:grpSpPr>
        <p:sp>
          <p:nvSpPr>
            <p:cNvPr id="4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4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45" name="Linie"/>
            <p:cNvCxnSpPr/>
            <p:nvPr userDrawn="1"/>
          </p:nvCxnSpPr>
          <p:spPr>
            <a:xfrm>
              <a:off x="9252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Linie"/>
            <p:cNvCxnSpPr/>
            <p:nvPr userDrawn="1"/>
          </p:nvCxnSpPr>
          <p:spPr>
            <a:xfrm>
              <a:off x="-468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4"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Linie"/>
            <p:cNvCxnSpPr/>
            <p:nvPr userDrawn="1"/>
          </p:nvCxnSpPr>
          <p:spPr>
            <a:xfrm>
              <a:off x="-468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Linie"/>
            <p:cNvCxnSpPr/>
            <p:nvPr userDrawn="1"/>
          </p:nvCxnSpPr>
          <p:spPr>
            <a:xfrm>
              <a:off x="9252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273133964"/>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262">
          <p15:clr>
            <a:srgbClr val="FBAE40"/>
          </p15:clr>
        </p15:guide>
        <p15:guide id="3" pos="226">
          <p15:clr>
            <a:srgbClr val="FBAE40"/>
          </p15:clr>
        </p15:guide>
        <p15:guide id="4" pos="5534">
          <p15:clr>
            <a:srgbClr val="FBAE40"/>
          </p15:clr>
        </p15:guide>
        <p15:guide id="5" orient="horz" pos="1565">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Headline // Tex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6" name="Vertikaler Textplatzhalter 2"/>
          <p:cNvSpPr>
            <a:spLocks noGrp="1"/>
          </p:cNvSpPr>
          <p:nvPr>
            <p:ph type="body" orient="vert" idx="1" hasCustomPrompt="1"/>
          </p:nvPr>
        </p:nvSpPr>
        <p:spPr>
          <a:xfrm>
            <a:off x="358775" y="2322513"/>
            <a:ext cx="8425226" cy="3421062"/>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DF56289-BD62-48F4-AD07-8A4C41C294D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3334315795"/>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463">
          <p15:clr>
            <a:srgbClr val="FBAE40"/>
          </p15:clr>
        </p15:guide>
        <p15:guide id="4" pos="226">
          <p15:clr>
            <a:srgbClr val="FBAE40"/>
          </p15:clr>
        </p15:guide>
        <p15:guide id="5" pos="5534">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type="obj" preserve="1">
  <p:cSld name="Headline // Inhal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3" name="Inhaltsplatzhalter 2"/>
          <p:cNvSpPr>
            <a:spLocks noGrp="1"/>
          </p:cNvSpPr>
          <p:nvPr>
            <p:ph idx="1" hasCustomPrompt="1"/>
          </p:nvPr>
        </p:nvSpPr>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3905588015"/>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Headline // Text mit Bild">
    <p:spTree>
      <p:nvGrpSpPr>
        <p:cNvPr id="1" name=""/>
        <p:cNvGrpSpPr/>
        <p:nvPr/>
      </p:nvGrpSpPr>
      <p:grpSpPr>
        <a:xfrm>
          <a:off x="0" y="0"/>
          <a:ext cx="0" cy="0"/>
          <a:chOff x="0" y="0"/>
          <a:chExt cx="0" cy="0"/>
        </a:xfrm>
      </p:grpSpPr>
      <p:sp>
        <p:nvSpPr>
          <p:cNvPr id="2" name="Titel 1"/>
          <p:cNvSpPr>
            <a:spLocks noGrp="1"/>
          </p:cNvSpPr>
          <p:nvPr>
            <p:ph type="title" hasCustomPrompt="1"/>
          </p:nvPr>
        </p:nvSpPr>
        <p:spPr>
          <a:xfrm>
            <a:off x="358774" y="1350962"/>
            <a:ext cx="4032000" cy="1080000"/>
          </a:xfrm>
        </p:spPr>
        <p:txBody>
          <a:bodyPr/>
          <a:lstStyle>
            <a:lvl1pPr>
              <a:defRPr/>
            </a:lvl1pPr>
          </a:lstStyle>
          <a:p>
            <a:r>
              <a:rPr lang="de-DE" dirty="0"/>
              <a:t>Headline einfügen</a:t>
            </a:r>
            <a:br>
              <a:rPr lang="de-DE" dirty="0"/>
            </a:br>
            <a:r>
              <a:rPr lang="de-DE" dirty="0"/>
              <a:t>über zwei Zeilen</a:t>
            </a:r>
          </a:p>
        </p:txBody>
      </p:sp>
      <p:sp>
        <p:nvSpPr>
          <p:cNvPr id="6" name="Vertikaler Textplatzhalter 2"/>
          <p:cNvSpPr>
            <a:spLocks noGrp="1"/>
          </p:cNvSpPr>
          <p:nvPr>
            <p:ph type="body" orient="vert" idx="1" hasCustomPrompt="1"/>
          </p:nvPr>
        </p:nvSpPr>
        <p:spPr>
          <a:xfrm>
            <a:off x="358775" y="2827338"/>
            <a:ext cx="4032000" cy="2916236"/>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p:txBody>
      </p:sp>
      <p:sp>
        <p:nvSpPr>
          <p:cNvPr id="10" name="Datumsplatzhalter 9"/>
          <p:cNvSpPr>
            <a:spLocks noGrp="1"/>
          </p:cNvSpPr>
          <p:nvPr>
            <p:ph type="dt" sz="half" idx="10"/>
          </p:nvPr>
        </p:nvSpPr>
        <p:spPr>
          <a:xfrm>
            <a:off x="3600000" y="3888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B2A2EB1E-D5B6-49D8-82E9-D1633331397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4" name="Bildplatzhalter 3"/>
          <p:cNvSpPr>
            <a:spLocks noGrp="1"/>
          </p:cNvSpPr>
          <p:nvPr>
            <p:ph type="pic" sz="quarter" idx="13" hasCustomPrompt="1"/>
          </p:nvPr>
        </p:nvSpPr>
        <p:spPr>
          <a:xfrm>
            <a:off x="4734865" y="1512000"/>
            <a:ext cx="4050360" cy="3028680"/>
          </a:xfrm>
          <a:solidFill>
            <a:schemeClr val="tx1">
              <a:lumMod val="20000"/>
              <a:lumOff val="80000"/>
            </a:schemeClr>
          </a:solidFill>
        </p:spPr>
        <p:txBody>
          <a:bodyPr anchor="ctr" anchorCtr="0"/>
          <a:lstStyle>
            <a:lvl1pPr algn="ctr">
              <a:spcBef>
                <a:spcPts val="0"/>
              </a:spcBef>
              <a:defRPr sz="1200"/>
            </a:lvl1pPr>
          </a:lstStyle>
          <a:p>
            <a:r>
              <a:rPr lang="de-DE" dirty="0"/>
              <a:t>Platzhalter für ein Bild (Format: 4:3)</a:t>
            </a:r>
            <a:br>
              <a:rPr lang="de-DE" dirty="0"/>
            </a:br>
            <a:br>
              <a:rPr lang="de-DE" dirty="0"/>
            </a:br>
            <a:br>
              <a:rPr lang="de-DE" dirty="0"/>
            </a:br>
            <a:endParaRPr lang="de-DE" dirty="0"/>
          </a:p>
        </p:txBody>
      </p:sp>
      <p:sp>
        <p:nvSpPr>
          <p:cNvPr id="13" name="Vertikaler Textplatzhalter 2"/>
          <p:cNvSpPr>
            <a:spLocks noGrp="1"/>
          </p:cNvSpPr>
          <p:nvPr>
            <p:ph type="body" orient="vert" idx="14" hasCustomPrompt="1"/>
          </p:nvPr>
        </p:nvSpPr>
        <p:spPr>
          <a:xfrm>
            <a:off x="4734865" y="4680000"/>
            <a:ext cx="4050510" cy="1063575"/>
          </a:xfrm>
        </p:spPr>
        <p:txBody>
          <a:bodyPr vert="horz"/>
          <a:lstStyle>
            <a:lvl1pPr marL="0" indent="0">
              <a:lnSpc>
                <a:spcPct val="112000"/>
              </a:lnSpc>
              <a:spcBef>
                <a:spcPts val="0"/>
              </a:spcBef>
              <a:buFont typeface="Arial" panose="020B0604020202020204" pitchFamily="34" charset="0"/>
              <a:buNone/>
              <a:defRPr sz="1200" b="0" i="0">
                <a:latin typeface="+mn-lt"/>
              </a:defRPr>
            </a:lvl1pPr>
            <a:lvl2pPr marL="0" indent="0">
              <a:lnSpc>
                <a:spcPct val="112000"/>
              </a:lnSpc>
              <a:spcBef>
                <a:spcPts val="0"/>
              </a:spcBef>
              <a:buNone/>
              <a:defRPr sz="1200" b="0" i="0">
                <a:latin typeface="+mn-lt"/>
              </a:defRPr>
            </a:lvl2pPr>
            <a:lvl3pPr marL="0" indent="0">
              <a:lnSpc>
                <a:spcPct val="112000"/>
              </a:lnSpc>
              <a:spcBef>
                <a:spcPts val="0"/>
              </a:spcBef>
              <a:buNone/>
              <a:defRPr sz="1200" b="0" i="0">
                <a:latin typeface="+mn-lt"/>
              </a:defRPr>
            </a:lvl3pPr>
            <a:lvl4pPr marL="0" indent="0">
              <a:lnSpc>
                <a:spcPct val="112000"/>
              </a:lnSpc>
              <a:spcBef>
                <a:spcPts val="0"/>
              </a:spcBef>
              <a:buNone/>
              <a:defRPr sz="1200" b="0" i="0">
                <a:latin typeface="+mn-lt"/>
              </a:defRPr>
            </a:lvl4pPr>
            <a:lvl5pPr marL="0" indent="0">
              <a:lnSpc>
                <a:spcPct val="112000"/>
              </a:lnSpc>
              <a:spcBef>
                <a:spcPts val="0"/>
              </a:spcBef>
              <a:buNone/>
              <a:defRPr sz="1200" b="0" i="0">
                <a:latin typeface="+mn-lt"/>
              </a:defRPr>
            </a:lvl5pPr>
            <a:lvl6pPr marL="0" indent="0">
              <a:lnSpc>
                <a:spcPct val="112000"/>
              </a:lnSpc>
              <a:spcBef>
                <a:spcPts val="0"/>
              </a:spcBef>
              <a:buNone/>
              <a:defRPr sz="1200" b="0" i="0">
                <a:latin typeface="+mn-lt"/>
              </a:defRPr>
            </a:lvl6pPr>
            <a:lvl7pPr marL="0" indent="0">
              <a:lnSpc>
                <a:spcPct val="112000"/>
              </a:lnSpc>
              <a:spcBef>
                <a:spcPts val="0"/>
              </a:spcBef>
              <a:buNone/>
              <a:defRPr sz="1200" b="0" i="0">
                <a:latin typeface="+mn-lt"/>
              </a:defRPr>
            </a:lvl7pPr>
            <a:lvl8pPr marL="0" indent="0">
              <a:lnSpc>
                <a:spcPct val="112000"/>
              </a:lnSpc>
              <a:spcBef>
                <a:spcPts val="0"/>
              </a:spcBef>
              <a:buNone/>
              <a:defRPr sz="1200" b="0" i="0">
                <a:latin typeface="+mn-lt"/>
              </a:defRPr>
            </a:lvl8pPr>
            <a:lvl9pPr marL="0" indent="0">
              <a:lnSpc>
                <a:spcPct val="112000"/>
              </a:lnSpc>
              <a:spcBef>
                <a:spcPts val="0"/>
              </a:spcBef>
              <a:buNone/>
              <a:defRPr sz="1200" b="0" i="0">
                <a:latin typeface="+mn-lt"/>
              </a:defRPr>
            </a:lvl9pPr>
          </a:lstStyle>
          <a:p>
            <a:pPr lvl="0"/>
            <a:r>
              <a:rPr lang="de-DE" dirty="0"/>
              <a:t>Bildunterschrift</a:t>
            </a:r>
          </a:p>
        </p:txBody>
      </p:sp>
    </p:spTree>
    <p:extLst>
      <p:ext uri="{BB962C8B-B14F-4D97-AF65-F5344CB8AC3E}">
        <p14:creationId xmlns:p14="http://schemas.microsoft.com/office/powerpoint/2010/main" val="2714049311"/>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781">
          <p15:clr>
            <a:srgbClr val="FBAE40"/>
          </p15:clr>
        </p15:guide>
        <p15:guide id="4" pos="226">
          <p15:clr>
            <a:srgbClr val="FBAE40"/>
          </p15:clr>
        </p15:guide>
        <p15:guide id="5" pos="5534">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Nur Headline">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A22DF899-E933-466A-B341-FD6A63BEC029}"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229946293"/>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userDrawn="1">
  <p:cSld name="Titel hell mit Türmchen">
    <p:spTree>
      <p:nvGrpSpPr>
        <p:cNvPr id="1" name=""/>
        <p:cNvGrpSpPr/>
        <p:nvPr/>
      </p:nvGrpSpPr>
      <p:grpSpPr>
        <a:xfrm>
          <a:off x="0" y="0"/>
          <a:ext cx="0" cy="0"/>
          <a:chOff x="0" y="0"/>
          <a:chExt cx="0" cy="0"/>
        </a:xfrm>
      </p:grpSpPr>
      <p:grpSp>
        <p:nvGrpSpPr>
          <p:cNvPr id="25" name="Türmchen"/>
          <p:cNvGrpSpPr>
            <a:grpSpLocks noChangeAspect="1"/>
          </p:cNvGrpSpPr>
          <p:nvPr userDrawn="1"/>
        </p:nvGrpSpPr>
        <p:grpSpPr bwMode="auto">
          <a:xfrm>
            <a:off x="5634992" y="1035714"/>
            <a:ext cx="3508375" cy="4606925"/>
            <a:chOff x="3550" y="652"/>
            <a:chExt cx="2210" cy="2902"/>
          </a:xfrm>
        </p:grpSpPr>
        <p:sp>
          <p:nvSpPr>
            <p:cNvPr id="27"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4CB0B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8"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32A5AB"/>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9"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0"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1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D00B0F48-B959-4132-B2A7-ADD5545B1A12}"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6"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45"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32" name="Grafik 31">
            <a:extLst>
              <a:ext uri="{FF2B5EF4-FFF2-40B4-BE49-F238E27FC236}">
                <a16:creationId xmlns:a16="http://schemas.microsoft.com/office/drawing/2014/main" id="{4C0F294E-EAB9-4097-A41A-57A58571BDCF}"/>
              </a:ext>
            </a:extLst>
          </p:cNvPr>
          <p:cNvPicPr>
            <a:picLocks noChangeAspect="1"/>
          </p:cNvPicPr>
          <p:nvPr userDrawn="1"/>
        </p:nvPicPr>
        <p:blipFill rotWithShape="1">
          <a:blip r:embed="rId2">
            <a:extLst>
              <a:ext uri="{96DAC541-7B7A-43D3-8B79-37D633B846F1}">
                <asvg:svgBlip xmlns:asvg="http://schemas.microsoft.com/office/drawing/2016/SVG/main" r:embed="rId3"/>
              </a:ext>
            </a:extLst>
          </a:blip>
          <a:srcRect t="-78" b="-78"/>
          <a:stretch/>
        </p:blipFill>
        <p:spPr>
          <a:xfrm>
            <a:off x="350838" y="267118"/>
            <a:ext cx="2455248" cy="686250"/>
          </a:xfrm>
          <a:prstGeom prst="rect">
            <a:avLst/>
          </a:prstGeom>
        </p:spPr>
      </p:pic>
    </p:spTree>
    <p:extLst>
      <p:ext uri="{BB962C8B-B14F-4D97-AF65-F5344CB8AC3E}">
        <p14:creationId xmlns:p14="http://schemas.microsoft.com/office/powerpoint/2010/main" val="513204256"/>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reserve="1" userDrawn="1">
  <p:cSld name="Titel blau mit Türmchen">
    <p:spTree>
      <p:nvGrpSpPr>
        <p:cNvPr id="1" name=""/>
        <p:cNvGrpSpPr/>
        <p:nvPr/>
      </p:nvGrpSpPr>
      <p:grpSpPr>
        <a:xfrm>
          <a:off x="0" y="0"/>
          <a:ext cx="0" cy="0"/>
          <a:chOff x="0" y="0"/>
          <a:chExt cx="0" cy="0"/>
        </a:xfrm>
      </p:grpSpPr>
      <p:sp>
        <p:nvSpPr>
          <p:cNvPr id="13" name="Fläche"/>
          <p:cNvSpPr/>
          <p:nvPr userDrawn="1"/>
        </p:nvSpPr>
        <p:spPr>
          <a:xfrm>
            <a:off x="0" y="0"/>
            <a:ext cx="9144000" cy="567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grpSp>
        <p:nvGrpSpPr>
          <p:cNvPr id="15" name="Türmchen"/>
          <p:cNvGrpSpPr>
            <a:grpSpLocks noChangeAspect="1"/>
          </p:cNvGrpSpPr>
          <p:nvPr userDrawn="1"/>
        </p:nvGrpSpPr>
        <p:grpSpPr bwMode="auto">
          <a:xfrm>
            <a:off x="5634992" y="1035714"/>
            <a:ext cx="3508375" cy="4606925"/>
            <a:chOff x="3550" y="652"/>
            <a:chExt cx="2210" cy="2902"/>
          </a:xfrm>
        </p:grpSpPr>
        <p:sp>
          <p:nvSpPr>
            <p:cNvPr id="16"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9AD2D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0"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65BBBF"/>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4"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5"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39E519A-20A4-487A-91E1-9F6FE2792144}"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2"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3"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4"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7"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2948586295"/>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preserve="1" userDrawn="1">
  <p:cSld name="Titel hell mit Typoecke">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AC793-E83D-4B3B-8F25-F78C03DA632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3B3F9A1F-BEF4-4A97-9FAA-CD4D1B28753D}"/>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D2F366C3-215C-4342-92A3-03414A2D6617}"/>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BCC56023-B9A6-4D1F-9D3A-1757E9DE97A6}"/>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1530313093"/>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userDrawn="1">
  <p:cSld name="Titel blau mit Typoecke">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C930B8CB-9BA2-40C3-8074-731E31B0C61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solidFill>
                  <a:schemeClr val="bg1"/>
                </a:solidFill>
              </a:defRPr>
            </a:lvl1pPr>
            <a:lvl2pPr marL="0" indent="0" algn="r">
              <a:lnSpc>
                <a:spcPct val="100000"/>
              </a:lnSpc>
              <a:spcBef>
                <a:spcPts val="0"/>
              </a:spcBef>
              <a:buNone/>
              <a:defRPr sz="1400" b="0">
                <a:solidFill>
                  <a:schemeClr val="bg1"/>
                </a:solidFill>
              </a:defRPr>
            </a:lvl2pPr>
            <a:lvl3pPr marL="0" indent="0" algn="r">
              <a:lnSpc>
                <a:spcPct val="100000"/>
              </a:lnSpc>
              <a:spcBef>
                <a:spcPts val="0"/>
              </a:spcBef>
              <a:buNone/>
              <a:defRPr sz="1400" b="0">
                <a:solidFill>
                  <a:schemeClr val="bg1"/>
                </a:solidFill>
              </a:defRPr>
            </a:lvl3pPr>
            <a:lvl4pPr marL="0" indent="0" algn="r">
              <a:lnSpc>
                <a:spcPct val="100000"/>
              </a:lnSpc>
              <a:spcBef>
                <a:spcPts val="0"/>
              </a:spcBef>
              <a:buNone/>
              <a:defRPr sz="1400" b="0">
                <a:solidFill>
                  <a:schemeClr val="bg1"/>
                </a:solidFill>
              </a:defRPr>
            </a:lvl4pPr>
            <a:lvl5pPr marL="0" indent="0" algn="r">
              <a:lnSpc>
                <a:spcPct val="100000"/>
              </a:lnSpc>
              <a:spcBef>
                <a:spcPts val="0"/>
              </a:spcBef>
              <a:buNone/>
              <a:defRPr sz="1400" b="0">
                <a:solidFill>
                  <a:schemeClr val="bg1"/>
                </a:solidFill>
              </a:defRPr>
            </a:lvl5pPr>
            <a:lvl6pPr marL="0" indent="0" algn="r">
              <a:lnSpc>
                <a:spcPct val="100000"/>
              </a:lnSpc>
              <a:spcBef>
                <a:spcPts val="0"/>
              </a:spcBef>
              <a:buNone/>
              <a:defRPr sz="1400" b="0">
                <a:solidFill>
                  <a:schemeClr val="bg1"/>
                </a:solidFill>
              </a:defRPr>
            </a:lvl6pPr>
            <a:lvl7pPr marL="0" indent="0" algn="r">
              <a:lnSpc>
                <a:spcPct val="100000"/>
              </a:lnSpc>
              <a:spcBef>
                <a:spcPts val="0"/>
              </a:spcBef>
              <a:buNone/>
              <a:defRPr sz="1400" b="0">
                <a:solidFill>
                  <a:schemeClr val="bg1"/>
                </a:solidFill>
              </a:defRPr>
            </a:lvl7pPr>
            <a:lvl8pPr marL="0" indent="0" algn="r">
              <a:lnSpc>
                <a:spcPct val="100000"/>
              </a:lnSpc>
              <a:spcBef>
                <a:spcPts val="0"/>
              </a:spcBef>
              <a:buNone/>
              <a:defRPr sz="1400" b="0">
                <a:solidFill>
                  <a:schemeClr val="bg1"/>
                </a:solidFill>
              </a:defRPr>
            </a:lvl8pPr>
            <a:lvl9pPr marL="0" indent="0" algn="r">
              <a:lnSpc>
                <a:spcPct val="100000"/>
              </a:lnSpc>
              <a:spcBef>
                <a:spcPts val="0"/>
              </a:spcBef>
              <a:buNone/>
              <a:defRPr sz="1400" b="0">
                <a:solidFill>
                  <a:schemeClr val="bg1"/>
                </a:solidFill>
              </a:defRPr>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EC5BD1AC-DA40-405C-B664-C6D583E86F29}"/>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027831B9-BFB8-4257-8AC7-D1C6E070FEAA}"/>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63A52101-2DBD-4CEC-A680-BBF275229B79}"/>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1363734538"/>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preserve="1" userDrawn="1">
  <p:cSld name="Titelfolie mit Bild">
    <p:spTree>
      <p:nvGrpSpPr>
        <p:cNvPr id="1" name=""/>
        <p:cNvGrpSpPr/>
        <p:nvPr/>
      </p:nvGrpSpPr>
      <p:grpSpPr>
        <a:xfrm>
          <a:off x="0" y="0"/>
          <a:ext cx="0" cy="0"/>
          <a:chOff x="0" y="0"/>
          <a:chExt cx="0" cy="0"/>
        </a:xfrm>
      </p:grpSpPr>
      <p:pic>
        <p:nvPicPr>
          <p:cNvPr id="5" name="Hintergrundbild"/>
          <p:cNvPicPr>
            <a:picLocks noChangeAspect="1"/>
          </p:cNvPicPr>
          <p:nvPr userDrawn="1"/>
        </p:nvPicPr>
        <p:blipFill rotWithShape="1">
          <a:blip r:embed="rId2"/>
          <a:srcRect t="300" b="5222"/>
          <a:stretch/>
        </p:blipFill>
        <p:spPr>
          <a:xfrm>
            <a:off x="0" y="0"/>
            <a:ext cx="9144000" cy="5669999"/>
          </a:xfrm>
          <a:prstGeom prst="rect">
            <a:avLst/>
          </a:prstGeom>
        </p:spPr>
      </p:pic>
      <p:sp>
        <p:nvSpPr>
          <p:cNvPr id="2" name="Titel 1"/>
          <p:cNvSpPr>
            <a:spLocks noGrp="1"/>
          </p:cNvSpPr>
          <p:nvPr>
            <p:ph type="ctrTitle" hasCustomPrompt="1"/>
          </p:nvPr>
        </p:nvSpPr>
        <p:spPr>
          <a:xfrm>
            <a:off x="360000" y="1962075"/>
            <a:ext cx="5966324" cy="443198"/>
          </a:xfrm>
          <a:solidFill>
            <a:schemeClr val="bg2"/>
          </a:solidFill>
        </p:spPr>
        <p:txBody>
          <a:bodyPr wrap="none" lIns="90000" tIns="0" rIns="90000" anchor="t" anchorCtr="0">
            <a:spAutoFit/>
          </a:bodyPr>
          <a:lstStyle>
            <a:lvl1pPr marL="0" indent="0" algn="l">
              <a:lnSpc>
                <a:spcPct val="90000"/>
              </a:lnSpc>
              <a:spcBef>
                <a:spcPts val="0"/>
              </a:spcBef>
              <a:buFont typeface="Arial" panose="020B0604020202020204" pitchFamily="34" charset="0"/>
              <a:buNone/>
              <a:defRPr sz="3200" b="1" i="0">
                <a:solidFill>
                  <a:schemeClr val="bg1"/>
                </a:solidFill>
                <a:latin typeface="+mn-lt"/>
              </a:defRPr>
            </a:lvl1pPr>
          </a:lstStyle>
          <a:p>
            <a:r>
              <a:rPr lang="de-DE" dirty="0"/>
              <a:t>Titel der Präsentation erste Zeile</a:t>
            </a:r>
          </a:p>
        </p:txBody>
      </p:sp>
      <p:sp>
        <p:nvSpPr>
          <p:cNvPr id="3" name="Untertitel 2"/>
          <p:cNvSpPr>
            <a:spLocks noGrp="1"/>
          </p:cNvSpPr>
          <p:nvPr>
            <p:ph type="subTitle" idx="1" hasCustomPrompt="1"/>
          </p:nvPr>
        </p:nvSpPr>
        <p:spPr>
          <a:xfrm>
            <a:off x="360000" y="3590925"/>
            <a:ext cx="2016000" cy="1800000"/>
          </a:xfrm>
        </p:spPr>
        <p:txBody>
          <a:bodyPr/>
          <a:lstStyle>
            <a:lvl1pPr marL="0" indent="0" algn="l">
              <a:lnSpc>
                <a:spcPct val="100000"/>
              </a:lnSpc>
              <a:spcBef>
                <a:spcPts val="0"/>
              </a:spcBef>
              <a:buFont typeface="Arial" panose="020B0604020202020204" pitchFamily="34" charset="0"/>
              <a:buNone/>
              <a:defRPr sz="1600" b="0">
                <a:solidFill>
                  <a:schemeClr val="bg1"/>
                </a:solidFill>
              </a:defRPr>
            </a:lvl1pPr>
            <a:lvl2pPr marL="0" indent="0" algn="l">
              <a:lnSpc>
                <a:spcPct val="100000"/>
              </a:lnSpc>
              <a:spcBef>
                <a:spcPts val="0"/>
              </a:spcBef>
              <a:buFont typeface="Arial" panose="020B0604020202020204" pitchFamily="34" charset="0"/>
              <a:buNone/>
              <a:defRPr sz="1600" b="0">
                <a:solidFill>
                  <a:schemeClr val="bg1"/>
                </a:solidFill>
              </a:defRPr>
            </a:lvl2pPr>
            <a:lvl3pPr marL="0" indent="0" algn="l">
              <a:lnSpc>
                <a:spcPct val="100000"/>
              </a:lnSpc>
              <a:spcBef>
                <a:spcPts val="0"/>
              </a:spcBef>
              <a:buFont typeface="Arial" panose="020B0604020202020204" pitchFamily="34" charset="0"/>
              <a:buNone/>
              <a:defRPr sz="1600" b="0">
                <a:solidFill>
                  <a:schemeClr val="bg1"/>
                </a:solidFill>
              </a:defRPr>
            </a:lvl3pPr>
            <a:lvl4pPr marL="0" indent="0" algn="l">
              <a:lnSpc>
                <a:spcPct val="100000"/>
              </a:lnSpc>
              <a:spcBef>
                <a:spcPts val="0"/>
              </a:spcBef>
              <a:buFont typeface="Arial" panose="020B0604020202020204" pitchFamily="34" charset="0"/>
              <a:buNone/>
              <a:defRPr sz="1600" b="0">
                <a:solidFill>
                  <a:schemeClr val="bg1"/>
                </a:solidFill>
              </a:defRPr>
            </a:lvl4pPr>
            <a:lvl5pPr marL="0" indent="0" algn="l">
              <a:lnSpc>
                <a:spcPct val="100000"/>
              </a:lnSpc>
              <a:spcBef>
                <a:spcPts val="0"/>
              </a:spcBef>
              <a:buFont typeface="Arial" panose="020B0604020202020204" pitchFamily="34" charset="0"/>
              <a:buNone/>
              <a:defRPr sz="1600" b="0">
                <a:solidFill>
                  <a:schemeClr val="bg1"/>
                </a:solidFill>
              </a:defRPr>
            </a:lvl5pPr>
            <a:lvl6pPr marL="0" indent="0" algn="l">
              <a:lnSpc>
                <a:spcPct val="100000"/>
              </a:lnSpc>
              <a:spcBef>
                <a:spcPts val="0"/>
              </a:spcBef>
              <a:buFont typeface="Arial" panose="020B0604020202020204" pitchFamily="34" charset="0"/>
              <a:buNone/>
              <a:defRPr sz="1600" b="0">
                <a:solidFill>
                  <a:schemeClr val="bg1"/>
                </a:solidFill>
              </a:defRPr>
            </a:lvl6pPr>
            <a:lvl7pPr marL="0" indent="0" algn="l">
              <a:lnSpc>
                <a:spcPct val="100000"/>
              </a:lnSpc>
              <a:spcBef>
                <a:spcPts val="0"/>
              </a:spcBef>
              <a:buFont typeface="Arial" panose="020B0604020202020204" pitchFamily="34" charset="0"/>
              <a:buNone/>
              <a:defRPr sz="1600" b="0">
                <a:solidFill>
                  <a:schemeClr val="bg1"/>
                </a:solidFill>
              </a:defRPr>
            </a:lvl7pPr>
            <a:lvl8pPr marL="0" indent="0" algn="l">
              <a:lnSpc>
                <a:spcPct val="100000"/>
              </a:lnSpc>
              <a:spcBef>
                <a:spcPts val="0"/>
              </a:spcBef>
              <a:buFont typeface="Arial" panose="020B0604020202020204" pitchFamily="34" charset="0"/>
              <a:buNone/>
              <a:defRPr sz="1600" b="0">
                <a:solidFill>
                  <a:schemeClr val="bg1"/>
                </a:solidFill>
              </a:defRPr>
            </a:lvl8pPr>
            <a:lvl9pPr marL="0" indent="0" algn="l">
              <a:lnSpc>
                <a:spcPct val="100000"/>
              </a:lnSpc>
              <a:spcBef>
                <a:spcPts val="0"/>
              </a:spcBef>
              <a:buFont typeface="Arial" panose="020B0604020202020204" pitchFamily="34" charset="0"/>
              <a:buNone/>
              <a:defRPr sz="1600" b="0">
                <a:solidFill>
                  <a:schemeClr val="bg1"/>
                </a:solidFill>
              </a:defRPr>
            </a:lvl9pPr>
          </a:lstStyle>
          <a:p>
            <a:pPr lvl="0"/>
            <a:r>
              <a:rPr lang="de-DE" dirty="0"/>
              <a:t>Untertitel bzw. Kurzbeschreibung der Präsentation</a:t>
            </a:r>
          </a:p>
          <a:p>
            <a:pPr lvl="0"/>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FC72D-30A6-465E-AB69-1C7506E10F8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6" name="Vertikaler Textplatzhalter 2"/>
          <p:cNvSpPr>
            <a:spLocks noGrp="1"/>
          </p:cNvSpPr>
          <p:nvPr>
            <p:ph type="body" orient="vert" idx="17" hasCustomPrompt="1"/>
          </p:nvPr>
        </p:nvSpPr>
        <p:spPr>
          <a:xfrm>
            <a:off x="358775" y="2484439"/>
            <a:ext cx="4648400" cy="443198"/>
          </a:xfrm>
          <a:solidFill>
            <a:schemeClr val="bg2"/>
          </a:solidFill>
        </p:spPr>
        <p:txBody>
          <a:bodyPr vert="horz" wrap="none" lIns="90000" rIns="90000" anchor="t" anchorCtr="0">
            <a:spAutoFit/>
          </a:bodyPr>
          <a:lstStyle>
            <a:lvl1pPr marL="0" indent="0">
              <a:lnSpc>
                <a:spcPct val="90000"/>
              </a:lnSpc>
              <a:spcBef>
                <a:spcPts val="0"/>
              </a:spcBef>
              <a:defRPr sz="3200" b="1" i="0">
                <a:solidFill>
                  <a:schemeClr val="bg1"/>
                </a:solidFill>
                <a:latin typeface="+mn-lt"/>
              </a:defRPr>
            </a:lvl1pPr>
            <a:lvl2pPr marL="0" indent="0">
              <a:lnSpc>
                <a:spcPct val="90000"/>
              </a:lnSpc>
              <a:spcBef>
                <a:spcPts val="0"/>
              </a:spcBef>
              <a:defRPr sz="3200" b="1" i="0">
                <a:solidFill>
                  <a:schemeClr val="bg1"/>
                </a:solidFill>
                <a:latin typeface="+mn-lt"/>
              </a:defRPr>
            </a:lvl2pPr>
            <a:lvl3pPr marL="0" indent="0">
              <a:lnSpc>
                <a:spcPct val="90000"/>
              </a:lnSpc>
              <a:spcBef>
                <a:spcPts val="0"/>
              </a:spcBef>
              <a:defRPr sz="3200" b="1" i="0">
                <a:solidFill>
                  <a:schemeClr val="bg1"/>
                </a:solidFill>
                <a:latin typeface="+mn-lt"/>
              </a:defRPr>
            </a:lvl3pPr>
            <a:lvl4pPr marL="0" indent="0">
              <a:lnSpc>
                <a:spcPct val="90000"/>
              </a:lnSpc>
              <a:spcBef>
                <a:spcPts val="0"/>
              </a:spcBef>
              <a:defRPr sz="3200" b="1" i="0">
                <a:solidFill>
                  <a:schemeClr val="bg1"/>
                </a:solidFill>
                <a:latin typeface="+mn-lt"/>
              </a:defRPr>
            </a:lvl4pPr>
            <a:lvl5pPr marL="0" indent="0">
              <a:lnSpc>
                <a:spcPct val="90000"/>
              </a:lnSpc>
              <a:spcBef>
                <a:spcPts val="0"/>
              </a:spcBef>
              <a:defRPr sz="3200" b="1" i="0">
                <a:solidFill>
                  <a:schemeClr val="bg1"/>
                </a:solidFill>
                <a:latin typeface="+mn-lt"/>
              </a:defRPr>
            </a:lvl5pPr>
            <a:lvl6pPr marL="0" indent="0">
              <a:lnSpc>
                <a:spcPct val="90000"/>
              </a:lnSpc>
              <a:spcBef>
                <a:spcPts val="0"/>
              </a:spcBef>
              <a:defRPr sz="3200" b="1" i="0">
                <a:solidFill>
                  <a:schemeClr val="bg1"/>
                </a:solidFill>
                <a:latin typeface="+mn-lt"/>
              </a:defRPr>
            </a:lvl6pPr>
            <a:lvl7pPr marL="0" indent="0">
              <a:lnSpc>
                <a:spcPct val="90000"/>
              </a:lnSpc>
              <a:spcBef>
                <a:spcPts val="0"/>
              </a:spcBef>
              <a:defRPr sz="3200" b="1" i="0">
                <a:solidFill>
                  <a:schemeClr val="bg1"/>
                </a:solidFill>
                <a:latin typeface="+mn-lt"/>
              </a:defRPr>
            </a:lvl7pPr>
            <a:lvl8pPr marL="0" indent="0">
              <a:lnSpc>
                <a:spcPct val="90000"/>
              </a:lnSpc>
              <a:spcBef>
                <a:spcPts val="0"/>
              </a:spcBef>
              <a:defRPr sz="3200" b="1" i="0">
                <a:solidFill>
                  <a:schemeClr val="bg1"/>
                </a:solidFill>
                <a:latin typeface="+mn-lt"/>
              </a:defRPr>
            </a:lvl8pPr>
            <a:lvl9pPr marL="0" indent="0">
              <a:lnSpc>
                <a:spcPct val="90000"/>
              </a:lnSpc>
              <a:spcBef>
                <a:spcPts val="0"/>
              </a:spcBef>
              <a:defRPr sz="3200" b="1" i="0">
                <a:solidFill>
                  <a:schemeClr val="bg1"/>
                </a:solidFill>
                <a:latin typeface="+mn-lt"/>
              </a:defRPr>
            </a:lvl9pPr>
          </a:lstStyle>
          <a:p>
            <a:pPr lvl="0"/>
            <a:r>
              <a:rPr lang="de-DE" dirty="0"/>
              <a:t>Zwei Zeilen einfügen hier</a:t>
            </a:r>
          </a:p>
        </p:txBody>
      </p:sp>
      <p:grpSp>
        <p:nvGrpSpPr>
          <p:cNvPr id="42" name="Regieanweisungen"/>
          <p:cNvGrpSpPr/>
          <p:nvPr userDrawn="1"/>
        </p:nvGrpSpPr>
        <p:grpSpPr>
          <a:xfrm>
            <a:off x="-1908000" y="-468000"/>
            <a:ext cx="11520000" cy="7776000"/>
            <a:chOff x="-1908000" y="-468000"/>
            <a:chExt cx="11520000" cy="7776000"/>
          </a:xfrm>
        </p:grpSpPr>
        <p:sp>
          <p:nvSpPr>
            <p:cNvPr id="4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4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45" name="Linie"/>
            <p:cNvCxnSpPr/>
            <p:nvPr userDrawn="1"/>
          </p:nvCxnSpPr>
          <p:spPr>
            <a:xfrm>
              <a:off x="9252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Linie"/>
            <p:cNvCxnSpPr/>
            <p:nvPr userDrawn="1"/>
          </p:nvCxnSpPr>
          <p:spPr>
            <a:xfrm>
              <a:off x="-468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4"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Linie"/>
            <p:cNvCxnSpPr/>
            <p:nvPr userDrawn="1"/>
          </p:nvCxnSpPr>
          <p:spPr>
            <a:xfrm>
              <a:off x="-468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Linie"/>
            <p:cNvCxnSpPr/>
            <p:nvPr userDrawn="1"/>
          </p:nvCxnSpPr>
          <p:spPr>
            <a:xfrm>
              <a:off x="9252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820235612"/>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262">
          <p15:clr>
            <a:srgbClr val="FBAE40"/>
          </p15:clr>
        </p15:guide>
        <p15:guide id="3" pos="226">
          <p15:clr>
            <a:srgbClr val="FBAE40"/>
          </p15:clr>
        </p15:guide>
        <p15:guide id="4" pos="5534">
          <p15:clr>
            <a:srgbClr val="FBAE40"/>
          </p15:clr>
        </p15:guide>
        <p15:guide id="5" orient="horz" pos="1565">
          <p15:clr>
            <a:srgbClr val="FBAE40"/>
          </p15:clr>
        </p15:guide>
      </p15:sldGuideLst>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Headline // Tex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6" name="Vertikaler Textplatzhalter 2"/>
          <p:cNvSpPr>
            <a:spLocks noGrp="1"/>
          </p:cNvSpPr>
          <p:nvPr>
            <p:ph type="body" orient="vert" idx="1" hasCustomPrompt="1"/>
          </p:nvPr>
        </p:nvSpPr>
        <p:spPr>
          <a:xfrm>
            <a:off x="358775" y="2322513"/>
            <a:ext cx="8425226" cy="3421062"/>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DF56289-BD62-48F4-AD07-8A4C41C294D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1974331491"/>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463">
          <p15:clr>
            <a:srgbClr val="FBAE40"/>
          </p15:clr>
        </p15:guide>
        <p15:guide id="4" pos="226">
          <p15:clr>
            <a:srgbClr val="FBAE40"/>
          </p15:clr>
        </p15:guide>
        <p15:guide id="5" pos="5534">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type="obj" preserve="1">
  <p:cSld name="Headline // Inhal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3" name="Inhaltsplatzhalter 2"/>
          <p:cNvSpPr>
            <a:spLocks noGrp="1"/>
          </p:cNvSpPr>
          <p:nvPr>
            <p:ph idx="1" hasCustomPrompt="1"/>
          </p:nvPr>
        </p:nvSpPr>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4023716245"/>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Headline // Text mit Bild">
    <p:spTree>
      <p:nvGrpSpPr>
        <p:cNvPr id="1" name=""/>
        <p:cNvGrpSpPr/>
        <p:nvPr/>
      </p:nvGrpSpPr>
      <p:grpSpPr>
        <a:xfrm>
          <a:off x="0" y="0"/>
          <a:ext cx="0" cy="0"/>
          <a:chOff x="0" y="0"/>
          <a:chExt cx="0" cy="0"/>
        </a:xfrm>
      </p:grpSpPr>
      <p:sp>
        <p:nvSpPr>
          <p:cNvPr id="2" name="Titel 1"/>
          <p:cNvSpPr>
            <a:spLocks noGrp="1"/>
          </p:cNvSpPr>
          <p:nvPr>
            <p:ph type="title" hasCustomPrompt="1"/>
          </p:nvPr>
        </p:nvSpPr>
        <p:spPr>
          <a:xfrm>
            <a:off x="358774" y="1350962"/>
            <a:ext cx="4032000" cy="1080000"/>
          </a:xfrm>
        </p:spPr>
        <p:txBody>
          <a:bodyPr/>
          <a:lstStyle>
            <a:lvl1pPr>
              <a:defRPr/>
            </a:lvl1pPr>
          </a:lstStyle>
          <a:p>
            <a:r>
              <a:rPr lang="de-DE" dirty="0"/>
              <a:t>Headline einfügen</a:t>
            </a:r>
            <a:br>
              <a:rPr lang="de-DE" dirty="0"/>
            </a:br>
            <a:r>
              <a:rPr lang="de-DE" dirty="0"/>
              <a:t>über zwei Zeilen</a:t>
            </a:r>
          </a:p>
        </p:txBody>
      </p:sp>
      <p:sp>
        <p:nvSpPr>
          <p:cNvPr id="6" name="Vertikaler Textplatzhalter 2"/>
          <p:cNvSpPr>
            <a:spLocks noGrp="1"/>
          </p:cNvSpPr>
          <p:nvPr>
            <p:ph type="body" orient="vert" idx="1" hasCustomPrompt="1"/>
          </p:nvPr>
        </p:nvSpPr>
        <p:spPr>
          <a:xfrm>
            <a:off x="358775" y="2827338"/>
            <a:ext cx="4032000" cy="2916236"/>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p:txBody>
      </p:sp>
      <p:sp>
        <p:nvSpPr>
          <p:cNvPr id="10" name="Datumsplatzhalter 9"/>
          <p:cNvSpPr>
            <a:spLocks noGrp="1"/>
          </p:cNvSpPr>
          <p:nvPr>
            <p:ph type="dt" sz="half" idx="10"/>
          </p:nvPr>
        </p:nvSpPr>
        <p:spPr>
          <a:xfrm>
            <a:off x="3600000" y="3888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B2A2EB1E-D5B6-49D8-82E9-D1633331397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4" name="Bildplatzhalter 3"/>
          <p:cNvSpPr>
            <a:spLocks noGrp="1"/>
          </p:cNvSpPr>
          <p:nvPr>
            <p:ph type="pic" sz="quarter" idx="13" hasCustomPrompt="1"/>
          </p:nvPr>
        </p:nvSpPr>
        <p:spPr>
          <a:xfrm>
            <a:off x="4734865" y="1512000"/>
            <a:ext cx="4050360" cy="3028680"/>
          </a:xfrm>
          <a:solidFill>
            <a:schemeClr val="tx1">
              <a:lumMod val="20000"/>
              <a:lumOff val="80000"/>
            </a:schemeClr>
          </a:solidFill>
        </p:spPr>
        <p:txBody>
          <a:bodyPr anchor="ctr" anchorCtr="0"/>
          <a:lstStyle>
            <a:lvl1pPr algn="ctr">
              <a:spcBef>
                <a:spcPts val="0"/>
              </a:spcBef>
              <a:defRPr sz="1200"/>
            </a:lvl1pPr>
          </a:lstStyle>
          <a:p>
            <a:r>
              <a:rPr lang="de-DE" dirty="0"/>
              <a:t>Platzhalter für ein Bild (Format: 4:3)</a:t>
            </a:r>
            <a:br>
              <a:rPr lang="de-DE" dirty="0"/>
            </a:br>
            <a:br>
              <a:rPr lang="de-DE" dirty="0"/>
            </a:br>
            <a:br>
              <a:rPr lang="de-DE" dirty="0"/>
            </a:br>
            <a:endParaRPr lang="de-DE" dirty="0"/>
          </a:p>
        </p:txBody>
      </p:sp>
      <p:sp>
        <p:nvSpPr>
          <p:cNvPr id="13" name="Vertikaler Textplatzhalter 2"/>
          <p:cNvSpPr>
            <a:spLocks noGrp="1"/>
          </p:cNvSpPr>
          <p:nvPr>
            <p:ph type="body" orient="vert" idx="14" hasCustomPrompt="1"/>
          </p:nvPr>
        </p:nvSpPr>
        <p:spPr>
          <a:xfrm>
            <a:off x="4734865" y="4680000"/>
            <a:ext cx="4050510" cy="1063575"/>
          </a:xfrm>
        </p:spPr>
        <p:txBody>
          <a:bodyPr vert="horz"/>
          <a:lstStyle>
            <a:lvl1pPr marL="0" indent="0">
              <a:lnSpc>
                <a:spcPct val="112000"/>
              </a:lnSpc>
              <a:spcBef>
                <a:spcPts val="0"/>
              </a:spcBef>
              <a:buFont typeface="Arial" panose="020B0604020202020204" pitchFamily="34" charset="0"/>
              <a:buNone/>
              <a:defRPr sz="1200" b="0" i="0">
                <a:latin typeface="+mn-lt"/>
              </a:defRPr>
            </a:lvl1pPr>
            <a:lvl2pPr marL="0" indent="0">
              <a:lnSpc>
                <a:spcPct val="112000"/>
              </a:lnSpc>
              <a:spcBef>
                <a:spcPts val="0"/>
              </a:spcBef>
              <a:buNone/>
              <a:defRPr sz="1200" b="0" i="0">
                <a:latin typeface="+mn-lt"/>
              </a:defRPr>
            </a:lvl2pPr>
            <a:lvl3pPr marL="0" indent="0">
              <a:lnSpc>
                <a:spcPct val="112000"/>
              </a:lnSpc>
              <a:spcBef>
                <a:spcPts val="0"/>
              </a:spcBef>
              <a:buNone/>
              <a:defRPr sz="1200" b="0" i="0">
                <a:latin typeface="+mn-lt"/>
              </a:defRPr>
            </a:lvl3pPr>
            <a:lvl4pPr marL="0" indent="0">
              <a:lnSpc>
                <a:spcPct val="112000"/>
              </a:lnSpc>
              <a:spcBef>
                <a:spcPts val="0"/>
              </a:spcBef>
              <a:buNone/>
              <a:defRPr sz="1200" b="0" i="0">
                <a:latin typeface="+mn-lt"/>
              </a:defRPr>
            </a:lvl4pPr>
            <a:lvl5pPr marL="0" indent="0">
              <a:lnSpc>
                <a:spcPct val="112000"/>
              </a:lnSpc>
              <a:spcBef>
                <a:spcPts val="0"/>
              </a:spcBef>
              <a:buNone/>
              <a:defRPr sz="1200" b="0" i="0">
                <a:latin typeface="+mn-lt"/>
              </a:defRPr>
            </a:lvl5pPr>
            <a:lvl6pPr marL="0" indent="0">
              <a:lnSpc>
                <a:spcPct val="112000"/>
              </a:lnSpc>
              <a:spcBef>
                <a:spcPts val="0"/>
              </a:spcBef>
              <a:buNone/>
              <a:defRPr sz="1200" b="0" i="0">
                <a:latin typeface="+mn-lt"/>
              </a:defRPr>
            </a:lvl6pPr>
            <a:lvl7pPr marL="0" indent="0">
              <a:lnSpc>
                <a:spcPct val="112000"/>
              </a:lnSpc>
              <a:spcBef>
                <a:spcPts val="0"/>
              </a:spcBef>
              <a:buNone/>
              <a:defRPr sz="1200" b="0" i="0">
                <a:latin typeface="+mn-lt"/>
              </a:defRPr>
            </a:lvl7pPr>
            <a:lvl8pPr marL="0" indent="0">
              <a:lnSpc>
                <a:spcPct val="112000"/>
              </a:lnSpc>
              <a:spcBef>
                <a:spcPts val="0"/>
              </a:spcBef>
              <a:buNone/>
              <a:defRPr sz="1200" b="0" i="0">
                <a:latin typeface="+mn-lt"/>
              </a:defRPr>
            </a:lvl8pPr>
            <a:lvl9pPr marL="0" indent="0">
              <a:lnSpc>
                <a:spcPct val="112000"/>
              </a:lnSpc>
              <a:spcBef>
                <a:spcPts val="0"/>
              </a:spcBef>
              <a:buNone/>
              <a:defRPr sz="1200" b="0" i="0">
                <a:latin typeface="+mn-lt"/>
              </a:defRPr>
            </a:lvl9pPr>
          </a:lstStyle>
          <a:p>
            <a:pPr lvl="0"/>
            <a:r>
              <a:rPr lang="de-DE" dirty="0"/>
              <a:t>Bildunterschrift</a:t>
            </a:r>
          </a:p>
        </p:txBody>
      </p:sp>
    </p:spTree>
    <p:extLst>
      <p:ext uri="{BB962C8B-B14F-4D97-AF65-F5344CB8AC3E}">
        <p14:creationId xmlns:p14="http://schemas.microsoft.com/office/powerpoint/2010/main" val="2628761487"/>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781">
          <p15:clr>
            <a:srgbClr val="FBAE40"/>
          </p15:clr>
        </p15:guide>
        <p15:guide id="4" pos="226">
          <p15:clr>
            <a:srgbClr val="FBAE40"/>
          </p15:clr>
        </p15:guide>
        <p15:guide id="5" pos="5534">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Nur Headline">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A22DF899-E933-466A-B341-FD6A63BEC029}"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3480588933"/>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type="blank">
  <p:cSld name="Leer">
    <p:spTree>
      <p:nvGrpSpPr>
        <p:cNvPr id="1" name=""/>
        <p:cNvGrpSpPr/>
        <p:nvPr/>
      </p:nvGrpSpPr>
      <p:grpSpPr>
        <a:xfrm>
          <a:off x="0" y="0"/>
          <a:ext cx="0" cy="0"/>
          <a:chOff x="0" y="0"/>
          <a:chExt cx="0" cy="0"/>
        </a:xfrm>
      </p:grpSpPr>
      <p:sp>
        <p:nvSpPr>
          <p:cNvPr id="2" name="Fußzeilenplatzhalter 1"/>
          <p:cNvSpPr>
            <a:spLocks noGrp="1"/>
          </p:cNvSpPr>
          <p:nvPr>
            <p:ph type="ftr" sz="quarter" idx="10"/>
          </p:nvPr>
        </p:nvSpPr>
        <p:spPr>
          <a:xfrm>
            <a:off x="5003800" y="260350"/>
            <a:ext cx="2268538" cy="474663"/>
          </a:xfrm>
          <a:prstGeom prst="rect">
            <a:avLst/>
          </a:prstGeom>
        </p:spPr>
        <p:txBody>
          <a:bodyPr/>
          <a:lstStyle>
            <a:lvl1pPr>
              <a:defRPr i="0"/>
            </a:lvl1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dirty="0">
                <a:ln>
                  <a:noFill/>
                </a:ln>
                <a:solidFill>
                  <a:srgbClr val="58585A"/>
                </a:solidFill>
                <a:effectLst/>
                <a:uLnTx/>
                <a:uFillTx/>
                <a:latin typeface="Meta Offc Pro"/>
                <a:ea typeface="+mn-ea"/>
                <a:cs typeface="+mn-cs"/>
              </a:rPr>
              <a:t>INSTITUT FÜR RECHTSGESCHICHTE</a:t>
            </a:r>
          </a:p>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1" u="none" strike="noStrike" kern="1200" cap="none" spc="0" normalizeH="0" baseline="0" noProof="0" dirty="0">
                <a:ln>
                  <a:noFill/>
                </a:ln>
                <a:solidFill>
                  <a:srgbClr val="58585A"/>
                </a:solidFill>
                <a:effectLst/>
                <a:uLnTx/>
                <a:uFillTx/>
                <a:latin typeface="Meta Offc Pro"/>
                <a:ea typeface="+mn-ea"/>
                <a:cs typeface="+mn-cs"/>
              </a:rPr>
              <a:t>Prof. Dr. Peter Oestmann</a:t>
            </a:r>
          </a:p>
        </p:txBody>
      </p:sp>
    </p:spTree>
    <p:extLst>
      <p:ext uri="{BB962C8B-B14F-4D97-AF65-F5344CB8AC3E}">
        <p14:creationId xmlns:p14="http://schemas.microsoft.com/office/powerpoint/2010/main" val="405247568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userDrawn="1">
  <p:cSld name="Titel hell mit Türmchen">
    <p:spTree>
      <p:nvGrpSpPr>
        <p:cNvPr id="1" name=""/>
        <p:cNvGrpSpPr/>
        <p:nvPr/>
      </p:nvGrpSpPr>
      <p:grpSpPr>
        <a:xfrm>
          <a:off x="0" y="0"/>
          <a:ext cx="0" cy="0"/>
          <a:chOff x="0" y="0"/>
          <a:chExt cx="0" cy="0"/>
        </a:xfrm>
      </p:grpSpPr>
      <p:grpSp>
        <p:nvGrpSpPr>
          <p:cNvPr id="25" name="Türmchen"/>
          <p:cNvGrpSpPr>
            <a:grpSpLocks noChangeAspect="1"/>
          </p:cNvGrpSpPr>
          <p:nvPr userDrawn="1"/>
        </p:nvGrpSpPr>
        <p:grpSpPr bwMode="auto">
          <a:xfrm>
            <a:off x="5634992" y="1035714"/>
            <a:ext cx="3508375" cy="4606925"/>
            <a:chOff x="3550" y="652"/>
            <a:chExt cx="2210" cy="2902"/>
          </a:xfrm>
        </p:grpSpPr>
        <p:sp>
          <p:nvSpPr>
            <p:cNvPr id="27"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4CB0B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8"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32A5AB"/>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9"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0"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1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D00B0F48-B959-4132-B2A7-ADD5545B1A12}"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6"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45"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32" name="Grafik 31">
            <a:extLst>
              <a:ext uri="{FF2B5EF4-FFF2-40B4-BE49-F238E27FC236}">
                <a16:creationId xmlns:a16="http://schemas.microsoft.com/office/drawing/2014/main" id="{4C0F294E-EAB9-4097-A41A-57A58571BDCF}"/>
              </a:ext>
            </a:extLst>
          </p:cNvPr>
          <p:cNvPicPr>
            <a:picLocks noChangeAspect="1"/>
          </p:cNvPicPr>
          <p:nvPr userDrawn="1"/>
        </p:nvPicPr>
        <p:blipFill rotWithShape="1">
          <a:blip r:embed="rId2">
            <a:extLst>
              <a:ext uri="{96DAC541-7B7A-43D3-8B79-37D633B846F1}">
                <asvg:svgBlip xmlns:asvg="http://schemas.microsoft.com/office/drawing/2016/SVG/main" r:embed="rId3"/>
              </a:ext>
            </a:extLst>
          </a:blip>
          <a:srcRect t="-78" b="-78"/>
          <a:stretch/>
        </p:blipFill>
        <p:spPr>
          <a:xfrm>
            <a:off x="350838" y="267118"/>
            <a:ext cx="2455248" cy="686250"/>
          </a:xfrm>
          <a:prstGeom prst="rect">
            <a:avLst/>
          </a:prstGeom>
        </p:spPr>
      </p:pic>
    </p:spTree>
    <p:extLst>
      <p:ext uri="{BB962C8B-B14F-4D97-AF65-F5344CB8AC3E}">
        <p14:creationId xmlns:p14="http://schemas.microsoft.com/office/powerpoint/2010/main" val="3703428778"/>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preserve="1" userDrawn="1">
  <p:cSld name="Titel blau mit Türmchen">
    <p:spTree>
      <p:nvGrpSpPr>
        <p:cNvPr id="1" name=""/>
        <p:cNvGrpSpPr/>
        <p:nvPr/>
      </p:nvGrpSpPr>
      <p:grpSpPr>
        <a:xfrm>
          <a:off x="0" y="0"/>
          <a:ext cx="0" cy="0"/>
          <a:chOff x="0" y="0"/>
          <a:chExt cx="0" cy="0"/>
        </a:xfrm>
      </p:grpSpPr>
      <p:sp>
        <p:nvSpPr>
          <p:cNvPr id="13" name="Fläche"/>
          <p:cNvSpPr/>
          <p:nvPr userDrawn="1"/>
        </p:nvSpPr>
        <p:spPr>
          <a:xfrm>
            <a:off x="0" y="0"/>
            <a:ext cx="9144000" cy="567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grpSp>
        <p:nvGrpSpPr>
          <p:cNvPr id="15" name="Türmchen"/>
          <p:cNvGrpSpPr>
            <a:grpSpLocks noChangeAspect="1"/>
          </p:cNvGrpSpPr>
          <p:nvPr userDrawn="1"/>
        </p:nvGrpSpPr>
        <p:grpSpPr bwMode="auto">
          <a:xfrm>
            <a:off x="5634992" y="1035714"/>
            <a:ext cx="3508375" cy="4606925"/>
            <a:chOff x="3550" y="652"/>
            <a:chExt cx="2210" cy="2902"/>
          </a:xfrm>
        </p:grpSpPr>
        <p:sp>
          <p:nvSpPr>
            <p:cNvPr id="16"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9AD2D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0"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65BBBF"/>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4"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5"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39E519A-20A4-487A-91E1-9F6FE2792144}"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2"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3"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4"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7"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3250124194"/>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preserve="1" userDrawn="1">
  <p:cSld name="Titel hell mit Typoecke">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AC793-E83D-4B3B-8F25-F78C03DA632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3B3F9A1F-BEF4-4A97-9FAA-CD4D1B28753D}"/>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D2F366C3-215C-4342-92A3-03414A2D6617}"/>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BCC56023-B9A6-4D1F-9D3A-1757E9DE97A6}"/>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3159216576"/>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preserve="1" userDrawn="1">
  <p:cSld name="Titel blau mit Typoecke">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C930B8CB-9BA2-40C3-8074-731E31B0C61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solidFill>
                  <a:schemeClr val="bg1"/>
                </a:solidFill>
              </a:defRPr>
            </a:lvl1pPr>
            <a:lvl2pPr marL="0" indent="0" algn="r">
              <a:lnSpc>
                <a:spcPct val="100000"/>
              </a:lnSpc>
              <a:spcBef>
                <a:spcPts val="0"/>
              </a:spcBef>
              <a:buNone/>
              <a:defRPr sz="1400" b="0">
                <a:solidFill>
                  <a:schemeClr val="bg1"/>
                </a:solidFill>
              </a:defRPr>
            </a:lvl2pPr>
            <a:lvl3pPr marL="0" indent="0" algn="r">
              <a:lnSpc>
                <a:spcPct val="100000"/>
              </a:lnSpc>
              <a:spcBef>
                <a:spcPts val="0"/>
              </a:spcBef>
              <a:buNone/>
              <a:defRPr sz="1400" b="0">
                <a:solidFill>
                  <a:schemeClr val="bg1"/>
                </a:solidFill>
              </a:defRPr>
            </a:lvl3pPr>
            <a:lvl4pPr marL="0" indent="0" algn="r">
              <a:lnSpc>
                <a:spcPct val="100000"/>
              </a:lnSpc>
              <a:spcBef>
                <a:spcPts val="0"/>
              </a:spcBef>
              <a:buNone/>
              <a:defRPr sz="1400" b="0">
                <a:solidFill>
                  <a:schemeClr val="bg1"/>
                </a:solidFill>
              </a:defRPr>
            </a:lvl4pPr>
            <a:lvl5pPr marL="0" indent="0" algn="r">
              <a:lnSpc>
                <a:spcPct val="100000"/>
              </a:lnSpc>
              <a:spcBef>
                <a:spcPts val="0"/>
              </a:spcBef>
              <a:buNone/>
              <a:defRPr sz="1400" b="0">
                <a:solidFill>
                  <a:schemeClr val="bg1"/>
                </a:solidFill>
              </a:defRPr>
            </a:lvl5pPr>
            <a:lvl6pPr marL="0" indent="0" algn="r">
              <a:lnSpc>
                <a:spcPct val="100000"/>
              </a:lnSpc>
              <a:spcBef>
                <a:spcPts val="0"/>
              </a:spcBef>
              <a:buNone/>
              <a:defRPr sz="1400" b="0">
                <a:solidFill>
                  <a:schemeClr val="bg1"/>
                </a:solidFill>
              </a:defRPr>
            </a:lvl6pPr>
            <a:lvl7pPr marL="0" indent="0" algn="r">
              <a:lnSpc>
                <a:spcPct val="100000"/>
              </a:lnSpc>
              <a:spcBef>
                <a:spcPts val="0"/>
              </a:spcBef>
              <a:buNone/>
              <a:defRPr sz="1400" b="0">
                <a:solidFill>
                  <a:schemeClr val="bg1"/>
                </a:solidFill>
              </a:defRPr>
            </a:lvl7pPr>
            <a:lvl8pPr marL="0" indent="0" algn="r">
              <a:lnSpc>
                <a:spcPct val="100000"/>
              </a:lnSpc>
              <a:spcBef>
                <a:spcPts val="0"/>
              </a:spcBef>
              <a:buNone/>
              <a:defRPr sz="1400" b="0">
                <a:solidFill>
                  <a:schemeClr val="bg1"/>
                </a:solidFill>
              </a:defRPr>
            </a:lvl8pPr>
            <a:lvl9pPr marL="0" indent="0" algn="r">
              <a:lnSpc>
                <a:spcPct val="100000"/>
              </a:lnSpc>
              <a:spcBef>
                <a:spcPts val="0"/>
              </a:spcBef>
              <a:buNone/>
              <a:defRPr sz="1400" b="0">
                <a:solidFill>
                  <a:schemeClr val="bg1"/>
                </a:solidFill>
              </a:defRPr>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EC5BD1AC-DA40-405C-B664-C6D583E86F29}"/>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027831B9-BFB8-4257-8AC7-D1C6E070FEAA}"/>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63A52101-2DBD-4CEC-A680-BBF275229B79}"/>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668762483"/>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preserve="1" userDrawn="1">
  <p:cSld name="Titelfolie mit Bild">
    <p:spTree>
      <p:nvGrpSpPr>
        <p:cNvPr id="1" name=""/>
        <p:cNvGrpSpPr/>
        <p:nvPr/>
      </p:nvGrpSpPr>
      <p:grpSpPr>
        <a:xfrm>
          <a:off x="0" y="0"/>
          <a:ext cx="0" cy="0"/>
          <a:chOff x="0" y="0"/>
          <a:chExt cx="0" cy="0"/>
        </a:xfrm>
      </p:grpSpPr>
      <p:pic>
        <p:nvPicPr>
          <p:cNvPr id="5" name="Hintergrundbild"/>
          <p:cNvPicPr>
            <a:picLocks noChangeAspect="1"/>
          </p:cNvPicPr>
          <p:nvPr userDrawn="1"/>
        </p:nvPicPr>
        <p:blipFill rotWithShape="1">
          <a:blip r:embed="rId2"/>
          <a:srcRect t="300" b="5222"/>
          <a:stretch/>
        </p:blipFill>
        <p:spPr>
          <a:xfrm>
            <a:off x="0" y="0"/>
            <a:ext cx="9144000" cy="5669999"/>
          </a:xfrm>
          <a:prstGeom prst="rect">
            <a:avLst/>
          </a:prstGeom>
        </p:spPr>
      </p:pic>
      <p:sp>
        <p:nvSpPr>
          <p:cNvPr id="2" name="Titel 1"/>
          <p:cNvSpPr>
            <a:spLocks noGrp="1"/>
          </p:cNvSpPr>
          <p:nvPr>
            <p:ph type="ctrTitle" hasCustomPrompt="1"/>
          </p:nvPr>
        </p:nvSpPr>
        <p:spPr>
          <a:xfrm>
            <a:off x="360000" y="1962075"/>
            <a:ext cx="5966324" cy="443198"/>
          </a:xfrm>
          <a:solidFill>
            <a:schemeClr val="bg2"/>
          </a:solidFill>
        </p:spPr>
        <p:txBody>
          <a:bodyPr wrap="none" lIns="90000" tIns="0" rIns="90000" anchor="t" anchorCtr="0">
            <a:spAutoFit/>
          </a:bodyPr>
          <a:lstStyle>
            <a:lvl1pPr marL="0" indent="0" algn="l">
              <a:lnSpc>
                <a:spcPct val="90000"/>
              </a:lnSpc>
              <a:spcBef>
                <a:spcPts val="0"/>
              </a:spcBef>
              <a:buFont typeface="Arial" panose="020B0604020202020204" pitchFamily="34" charset="0"/>
              <a:buNone/>
              <a:defRPr sz="3200" b="1" i="0">
                <a:solidFill>
                  <a:schemeClr val="bg1"/>
                </a:solidFill>
                <a:latin typeface="+mn-lt"/>
              </a:defRPr>
            </a:lvl1pPr>
          </a:lstStyle>
          <a:p>
            <a:r>
              <a:rPr lang="de-DE" dirty="0"/>
              <a:t>Titel der Präsentation erste Zeile</a:t>
            </a:r>
          </a:p>
        </p:txBody>
      </p:sp>
      <p:sp>
        <p:nvSpPr>
          <p:cNvPr id="3" name="Untertitel 2"/>
          <p:cNvSpPr>
            <a:spLocks noGrp="1"/>
          </p:cNvSpPr>
          <p:nvPr>
            <p:ph type="subTitle" idx="1" hasCustomPrompt="1"/>
          </p:nvPr>
        </p:nvSpPr>
        <p:spPr>
          <a:xfrm>
            <a:off x="360000" y="3590925"/>
            <a:ext cx="2016000" cy="1800000"/>
          </a:xfrm>
        </p:spPr>
        <p:txBody>
          <a:bodyPr/>
          <a:lstStyle>
            <a:lvl1pPr marL="0" indent="0" algn="l">
              <a:lnSpc>
                <a:spcPct val="100000"/>
              </a:lnSpc>
              <a:spcBef>
                <a:spcPts val="0"/>
              </a:spcBef>
              <a:buFont typeface="Arial" panose="020B0604020202020204" pitchFamily="34" charset="0"/>
              <a:buNone/>
              <a:defRPr sz="1600" b="0">
                <a:solidFill>
                  <a:schemeClr val="bg1"/>
                </a:solidFill>
              </a:defRPr>
            </a:lvl1pPr>
            <a:lvl2pPr marL="0" indent="0" algn="l">
              <a:lnSpc>
                <a:spcPct val="100000"/>
              </a:lnSpc>
              <a:spcBef>
                <a:spcPts val="0"/>
              </a:spcBef>
              <a:buFont typeface="Arial" panose="020B0604020202020204" pitchFamily="34" charset="0"/>
              <a:buNone/>
              <a:defRPr sz="1600" b="0">
                <a:solidFill>
                  <a:schemeClr val="bg1"/>
                </a:solidFill>
              </a:defRPr>
            </a:lvl2pPr>
            <a:lvl3pPr marL="0" indent="0" algn="l">
              <a:lnSpc>
                <a:spcPct val="100000"/>
              </a:lnSpc>
              <a:spcBef>
                <a:spcPts val="0"/>
              </a:spcBef>
              <a:buFont typeface="Arial" panose="020B0604020202020204" pitchFamily="34" charset="0"/>
              <a:buNone/>
              <a:defRPr sz="1600" b="0">
                <a:solidFill>
                  <a:schemeClr val="bg1"/>
                </a:solidFill>
              </a:defRPr>
            </a:lvl3pPr>
            <a:lvl4pPr marL="0" indent="0" algn="l">
              <a:lnSpc>
                <a:spcPct val="100000"/>
              </a:lnSpc>
              <a:spcBef>
                <a:spcPts val="0"/>
              </a:spcBef>
              <a:buFont typeface="Arial" panose="020B0604020202020204" pitchFamily="34" charset="0"/>
              <a:buNone/>
              <a:defRPr sz="1600" b="0">
                <a:solidFill>
                  <a:schemeClr val="bg1"/>
                </a:solidFill>
              </a:defRPr>
            </a:lvl4pPr>
            <a:lvl5pPr marL="0" indent="0" algn="l">
              <a:lnSpc>
                <a:spcPct val="100000"/>
              </a:lnSpc>
              <a:spcBef>
                <a:spcPts val="0"/>
              </a:spcBef>
              <a:buFont typeface="Arial" panose="020B0604020202020204" pitchFamily="34" charset="0"/>
              <a:buNone/>
              <a:defRPr sz="1600" b="0">
                <a:solidFill>
                  <a:schemeClr val="bg1"/>
                </a:solidFill>
              </a:defRPr>
            </a:lvl5pPr>
            <a:lvl6pPr marL="0" indent="0" algn="l">
              <a:lnSpc>
                <a:spcPct val="100000"/>
              </a:lnSpc>
              <a:spcBef>
                <a:spcPts val="0"/>
              </a:spcBef>
              <a:buFont typeface="Arial" panose="020B0604020202020204" pitchFamily="34" charset="0"/>
              <a:buNone/>
              <a:defRPr sz="1600" b="0">
                <a:solidFill>
                  <a:schemeClr val="bg1"/>
                </a:solidFill>
              </a:defRPr>
            </a:lvl6pPr>
            <a:lvl7pPr marL="0" indent="0" algn="l">
              <a:lnSpc>
                <a:spcPct val="100000"/>
              </a:lnSpc>
              <a:spcBef>
                <a:spcPts val="0"/>
              </a:spcBef>
              <a:buFont typeface="Arial" panose="020B0604020202020204" pitchFamily="34" charset="0"/>
              <a:buNone/>
              <a:defRPr sz="1600" b="0">
                <a:solidFill>
                  <a:schemeClr val="bg1"/>
                </a:solidFill>
              </a:defRPr>
            </a:lvl7pPr>
            <a:lvl8pPr marL="0" indent="0" algn="l">
              <a:lnSpc>
                <a:spcPct val="100000"/>
              </a:lnSpc>
              <a:spcBef>
                <a:spcPts val="0"/>
              </a:spcBef>
              <a:buFont typeface="Arial" panose="020B0604020202020204" pitchFamily="34" charset="0"/>
              <a:buNone/>
              <a:defRPr sz="1600" b="0">
                <a:solidFill>
                  <a:schemeClr val="bg1"/>
                </a:solidFill>
              </a:defRPr>
            </a:lvl8pPr>
            <a:lvl9pPr marL="0" indent="0" algn="l">
              <a:lnSpc>
                <a:spcPct val="100000"/>
              </a:lnSpc>
              <a:spcBef>
                <a:spcPts val="0"/>
              </a:spcBef>
              <a:buFont typeface="Arial" panose="020B0604020202020204" pitchFamily="34" charset="0"/>
              <a:buNone/>
              <a:defRPr sz="1600" b="0">
                <a:solidFill>
                  <a:schemeClr val="bg1"/>
                </a:solidFill>
              </a:defRPr>
            </a:lvl9pPr>
          </a:lstStyle>
          <a:p>
            <a:pPr lvl="0"/>
            <a:r>
              <a:rPr lang="de-DE" dirty="0"/>
              <a:t>Untertitel bzw. Kurzbeschreibung der Präsentation</a:t>
            </a:r>
          </a:p>
          <a:p>
            <a:pPr lvl="0"/>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FC72D-30A6-465E-AB69-1C7506E10F8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6" name="Vertikaler Textplatzhalter 2"/>
          <p:cNvSpPr>
            <a:spLocks noGrp="1"/>
          </p:cNvSpPr>
          <p:nvPr>
            <p:ph type="body" orient="vert" idx="17" hasCustomPrompt="1"/>
          </p:nvPr>
        </p:nvSpPr>
        <p:spPr>
          <a:xfrm>
            <a:off x="358775" y="2484439"/>
            <a:ext cx="4648400" cy="443198"/>
          </a:xfrm>
          <a:solidFill>
            <a:schemeClr val="bg2"/>
          </a:solidFill>
        </p:spPr>
        <p:txBody>
          <a:bodyPr vert="horz" wrap="none" lIns="90000" rIns="90000" anchor="t" anchorCtr="0">
            <a:spAutoFit/>
          </a:bodyPr>
          <a:lstStyle>
            <a:lvl1pPr marL="0" indent="0">
              <a:lnSpc>
                <a:spcPct val="90000"/>
              </a:lnSpc>
              <a:spcBef>
                <a:spcPts val="0"/>
              </a:spcBef>
              <a:defRPr sz="3200" b="1" i="0">
                <a:solidFill>
                  <a:schemeClr val="bg1"/>
                </a:solidFill>
                <a:latin typeface="+mn-lt"/>
              </a:defRPr>
            </a:lvl1pPr>
            <a:lvl2pPr marL="0" indent="0">
              <a:lnSpc>
                <a:spcPct val="90000"/>
              </a:lnSpc>
              <a:spcBef>
                <a:spcPts val="0"/>
              </a:spcBef>
              <a:defRPr sz="3200" b="1" i="0">
                <a:solidFill>
                  <a:schemeClr val="bg1"/>
                </a:solidFill>
                <a:latin typeface="+mn-lt"/>
              </a:defRPr>
            </a:lvl2pPr>
            <a:lvl3pPr marL="0" indent="0">
              <a:lnSpc>
                <a:spcPct val="90000"/>
              </a:lnSpc>
              <a:spcBef>
                <a:spcPts val="0"/>
              </a:spcBef>
              <a:defRPr sz="3200" b="1" i="0">
                <a:solidFill>
                  <a:schemeClr val="bg1"/>
                </a:solidFill>
                <a:latin typeface="+mn-lt"/>
              </a:defRPr>
            </a:lvl3pPr>
            <a:lvl4pPr marL="0" indent="0">
              <a:lnSpc>
                <a:spcPct val="90000"/>
              </a:lnSpc>
              <a:spcBef>
                <a:spcPts val="0"/>
              </a:spcBef>
              <a:defRPr sz="3200" b="1" i="0">
                <a:solidFill>
                  <a:schemeClr val="bg1"/>
                </a:solidFill>
                <a:latin typeface="+mn-lt"/>
              </a:defRPr>
            </a:lvl4pPr>
            <a:lvl5pPr marL="0" indent="0">
              <a:lnSpc>
                <a:spcPct val="90000"/>
              </a:lnSpc>
              <a:spcBef>
                <a:spcPts val="0"/>
              </a:spcBef>
              <a:defRPr sz="3200" b="1" i="0">
                <a:solidFill>
                  <a:schemeClr val="bg1"/>
                </a:solidFill>
                <a:latin typeface="+mn-lt"/>
              </a:defRPr>
            </a:lvl5pPr>
            <a:lvl6pPr marL="0" indent="0">
              <a:lnSpc>
                <a:spcPct val="90000"/>
              </a:lnSpc>
              <a:spcBef>
                <a:spcPts val="0"/>
              </a:spcBef>
              <a:defRPr sz="3200" b="1" i="0">
                <a:solidFill>
                  <a:schemeClr val="bg1"/>
                </a:solidFill>
                <a:latin typeface="+mn-lt"/>
              </a:defRPr>
            </a:lvl6pPr>
            <a:lvl7pPr marL="0" indent="0">
              <a:lnSpc>
                <a:spcPct val="90000"/>
              </a:lnSpc>
              <a:spcBef>
                <a:spcPts val="0"/>
              </a:spcBef>
              <a:defRPr sz="3200" b="1" i="0">
                <a:solidFill>
                  <a:schemeClr val="bg1"/>
                </a:solidFill>
                <a:latin typeface="+mn-lt"/>
              </a:defRPr>
            </a:lvl7pPr>
            <a:lvl8pPr marL="0" indent="0">
              <a:lnSpc>
                <a:spcPct val="90000"/>
              </a:lnSpc>
              <a:spcBef>
                <a:spcPts val="0"/>
              </a:spcBef>
              <a:defRPr sz="3200" b="1" i="0">
                <a:solidFill>
                  <a:schemeClr val="bg1"/>
                </a:solidFill>
                <a:latin typeface="+mn-lt"/>
              </a:defRPr>
            </a:lvl8pPr>
            <a:lvl9pPr marL="0" indent="0">
              <a:lnSpc>
                <a:spcPct val="90000"/>
              </a:lnSpc>
              <a:spcBef>
                <a:spcPts val="0"/>
              </a:spcBef>
              <a:defRPr sz="3200" b="1" i="0">
                <a:solidFill>
                  <a:schemeClr val="bg1"/>
                </a:solidFill>
                <a:latin typeface="+mn-lt"/>
              </a:defRPr>
            </a:lvl9pPr>
          </a:lstStyle>
          <a:p>
            <a:pPr lvl="0"/>
            <a:r>
              <a:rPr lang="de-DE" dirty="0"/>
              <a:t>Zwei Zeilen einfügen hier</a:t>
            </a:r>
          </a:p>
        </p:txBody>
      </p:sp>
      <p:grpSp>
        <p:nvGrpSpPr>
          <p:cNvPr id="42" name="Regieanweisungen"/>
          <p:cNvGrpSpPr/>
          <p:nvPr userDrawn="1"/>
        </p:nvGrpSpPr>
        <p:grpSpPr>
          <a:xfrm>
            <a:off x="-1908000" y="-468000"/>
            <a:ext cx="11520000" cy="7776000"/>
            <a:chOff x="-1908000" y="-468000"/>
            <a:chExt cx="11520000" cy="7776000"/>
          </a:xfrm>
        </p:grpSpPr>
        <p:sp>
          <p:nvSpPr>
            <p:cNvPr id="4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4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45" name="Linie"/>
            <p:cNvCxnSpPr/>
            <p:nvPr userDrawn="1"/>
          </p:nvCxnSpPr>
          <p:spPr>
            <a:xfrm>
              <a:off x="9252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Linie"/>
            <p:cNvCxnSpPr/>
            <p:nvPr userDrawn="1"/>
          </p:nvCxnSpPr>
          <p:spPr>
            <a:xfrm>
              <a:off x="-468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4"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Linie"/>
            <p:cNvCxnSpPr/>
            <p:nvPr userDrawn="1"/>
          </p:nvCxnSpPr>
          <p:spPr>
            <a:xfrm>
              <a:off x="-468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Linie"/>
            <p:cNvCxnSpPr/>
            <p:nvPr userDrawn="1"/>
          </p:nvCxnSpPr>
          <p:spPr>
            <a:xfrm>
              <a:off x="9252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408508008"/>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262">
          <p15:clr>
            <a:srgbClr val="FBAE40"/>
          </p15:clr>
        </p15:guide>
        <p15:guide id="3" pos="226">
          <p15:clr>
            <a:srgbClr val="FBAE40"/>
          </p15:clr>
        </p15:guide>
        <p15:guide id="4" pos="5534">
          <p15:clr>
            <a:srgbClr val="FBAE40"/>
          </p15:clr>
        </p15:guide>
        <p15:guide id="5" orient="horz" pos="1565">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Headline // Tex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6" name="Vertikaler Textplatzhalter 2"/>
          <p:cNvSpPr>
            <a:spLocks noGrp="1"/>
          </p:cNvSpPr>
          <p:nvPr>
            <p:ph type="body" orient="vert" idx="1" hasCustomPrompt="1"/>
          </p:nvPr>
        </p:nvSpPr>
        <p:spPr>
          <a:xfrm>
            <a:off x="358775" y="2322513"/>
            <a:ext cx="8425226" cy="3421062"/>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DF56289-BD62-48F4-AD07-8A4C41C294D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1314737689"/>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463">
          <p15:clr>
            <a:srgbClr val="FBAE40"/>
          </p15:clr>
        </p15:guide>
        <p15:guide id="4" pos="226">
          <p15:clr>
            <a:srgbClr val="FBAE40"/>
          </p15:clr>
        </p15:guide>
        <p15:guide id="5" pos="5534">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type="obj" preserve="1">
  <p:cSld name="Headline // Inhal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3" name="Inhaltsplatzhalter 2"/>
          <p:cNvSpPr>
            <a:spLocks noGrp="1"/>
          </p:cNvSpPr>
          <p:nvPr>
            <p:ph idx="1" hasCustomPrompt="1"/>
          </p:nvPr>
        </p:nvSpPr>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1291737831"/>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Headline // Text mit Bild">
    <p:spTree>
      <p:nvGrpSpPr>
        <p:cNvPr id="1" name=""/>
        <p:cNvGrpSpPr/>
        <p:nvPr/>
      </p:nvGrpSpPr>
      <p:grpSpPr>
        <a:xfrm>
          <a:off x="0" y="0"/>
          <a:ext cx="0" cy="0"/>
          <a:chOff x="0" y="0"/>
          <a:chExt cx="0" cy="0"/>
        </a:xfrm>
      </p:grpSpPr>
      <p:sp>
        <p:nvSpPr>
          <p:cNvPr id="2" name="Titel 1"/>
          <p:cNvSpPr>
            <a:spLocks noGrp="1"/>
          </p:cNvSpPr>
          <p:nvPr>
            <p:ph type="title" hasCustomPrompt="1"/>
          </p:nvPr>
        </p:nvSpPr>
        <p:spPr>
          <a:xfrm>
            <a:off x="358774" y="1350962"/>
            <a:ext cx="4032000" cy="1080000"/>
          </a:xfrm>
        </p:spPr>
        <p:txBody>
          <a:bodyPr/>
          <a:lstStyle>
            <a:lvl1pPr>
              <a:defRPr/>
            </a:lvl1pPr>
          </a:lstStyle>
          <a:p>
            <a:r>
              <a:rPr lang="de-DE" dirty="0"/>
              <a:t>Headline einfügen</a:t>
            </a:r>
            <a:br>
              <a:rPr lang="de-DE" dirty="0"/>
            </a:br>
            <a:r>
              <a:rPr lang="de-DE" dirty="0"/>
              <a:t>über zwei Zeilen</a:t>
            </a:r>
          </a:p>
        </p:txBody>
      </p:sp>
      <p:sp>
        <p:nvSpPr>
          <p:cNvPr id="6" name="Vertikaler Textplatzhalter 2"/>
          <p:cNvSpPr>
            <a:spLocks noGrp="1"/>
          </p:cNvSpPr>
          <p:nvPr>
            <p:ph type="body" orient="vert" idx="1" hasCustomPrompt="1"/>
          </p:nvPr>
        </p:nvSpPr>
        <p:spPr>
          <a:xfrm>
            <a:off x="358775" y="2827338"/>
            <a:ext cx="4032000" cy="2916236"/>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p:txBody>
      </p:sp>
      <p:sp>
        <p:nvSpPr>
          <p:cNvPr id="10" name="Datumsplatzhalter 9"/>
          <p:cNvSpPr>
            <a:spLocks noGrp="1"/>
          </p:cNvSpPr>
          <p:nvPr>
            <p:ph type="dt" sz="half" idx="10"/>
          </p:nvPr>
        </p:nvSpPr>
        <p:spPr>
          <a:xfrm>
            <a:off x="3600000" y="3888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B2A2EB1E-D5B6-49D8-82E9-D1633331397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4" name="Bildplatzhalter 3"/>
          <p:cNvSpPr>
            <a:spLocks noGrp="1"/>
          </p:cNvSpPr>
          <p:nvPr>
            <p:ph type="pic" sz="quarter" idx="13" hasCustomPrompt="1"/>
          </p:nvPr>
        </p:nvSpPr>
        <p:spPr>
          <a:xfrm>
            <a:off x="4734865" y="1512000"/>
            <a:ext cx="4050360" cy="3028680"/>
          </a:xfrm>
          <a:solidFill>
            <a:schemeClr val="tx1">
              <a:lumMod val="20000"/>
              <a:lumOff val="80000"/>
            </a:schemeClr>
          </a:solidFill>
        </p:spPr>
        <p:txBody>
          <a:bodyPr anchor="ctr" anchorCtr="0"/>
          <a:lstStyle>
            <a:lvl1pPr algn="ctr">
              <a:spcBef>
                <a:spcPts val="0"/>
              </a:spcBef>
              <a:defRPr sz="1200"/>
            </a:lvl1pPr>
          </a:lstStyle>
          <a:p>
            <a:r>
              <a:rPr lang="de-DE" dirty="0"/>
              <a:t>Platzhalter für ein Bild (Format: 4:3)</a:t>
            </a:r>
            <a:br>
              <a:rPr lang="de-DE" dirty="0"/>
            </a:br>
            <a:br>
              <a:rPr lang="de-DE" dirty="0"/>
            </a:br>
            <a:br>
              <a:rPr lang="de-DE" dirty="0"/>
            </a:br>
            <a:endParaRPr lang="de-DE" dirty="0"/>
          </a:p>
        </p:txBody>
      </p:sp>
      <p:sp>
        <p:nvSpPr>
          <p:cNvPr id="13" name="Vertikaler Textplatzhalter 2"/>
          <p:cNvSpPr>
            <a:spLocks noGrp="1"/>
          </p:cNvSpPr>
          <p:nvPr>
            <p:ph type="body" orient="vert" idx="14" hasCustomPrompt="1"/>
          </p:nvPr>
        </p:nvSpPr>
        <p:spPr>
          <a:xfrm>
            <a:off x="4734865" y="4680000"/>
            <a:ext cx="4050510" cy="1063575"/>
          </a:xfrm>
        </p:spPr>
        <p:txBody>
          <a:bodyPr vert="horz"/>
          <a:lstStyle>
            <a:lvl1pPr marL="0" indent="0">
              <a:lnSpc>
                <a:spcPct val="112000"/>
              </a:lnSpc>
              <a:spcBef>
                <a:spcPts val="0"/>
              </a:spcBef>
              <a:buFont typeface="Arial" panose="020B0604020202020204" pitchFamily="34" charset="0"/>
              <a:buNone/>
              <a:defRPr sz="1200" b="0" i="0">
                <a:latin typeface="+mn-lt"/>
              </a:defRPr>
            </a:lvl1pPr>
            <a:lvl2pPr marL="0" indent="0">
              <a:lnSpc>
                <a:spcPct val="112000"/>
              </a:lnSpc>
              <a:spcBef>
                <a:spcPts val="0"/>
              </a:spcBef>
              <a:buNone/>
              <a:defRPr sz="1200" b="0" i="0">
                <a:latin typeface="+mn-lt"/>
              </a:defRPr>
            </a:lvl2pPr>
            <a:lvl3pPr marL="0" indent="0">
              <a:lnSpc>
                <a:spcPct val="112000"/>
              </a:lnSpc>
              <a:spcBef>
                <a:spcPts val="0"/>
              </a:spcBef>
              <a:buNone/>
              <a:defRPr sz="1200" b="0" i="0">
                <a:latin typeface="+mn-lt"/>
              </a:defRPr>
            </a:lvl3pPr>
            <a:lvl4pPr marL="0" indent="0">
              <a:lnSpc>
                <a:spcPct val="112000"/>
              </a:lnSpc>
              <a:spcBef>
                <a:spcPts val="0"/>
              </a:spcBef>
              <a:buNone/>
              <a:defRPr sz="1200" b="0" i="0">
                <a:latin typeface="+mn-lt"/>
              </a:defRPr>
            </a:lvl4pPr>
            <a:lvl5pPr marL="0" indent="0">
              <a:lnSpc>
                <a:spcPct val="112000"/>
              </a:lnSpc>
              <a:spcBef>
                <a:spcPts val="0"/>
              </a:spcBef>
              <a:buNone/>
              <a:defRPr sz="1200" b="0" i="0">
                <a:latin typeface="+mn-lt"/>
              </a:defRPr>
            </a:lvl5pPr>
            <a:lvl6pPr marL="0" indent="0">
              <a:lnSpc>
                <a:spcPct val="112000"/>
              </a:lnSpc>
              <a:spcBef>
                <a:spcPts val="0"/>
              </a:spcBef>
              <a:buNone/>
              <a:defRPr sz="1200" b="0" i="0">
                <a:latin typeface="+mn-lt"/>
              </a:defRPr>
            </a:lvl6pPr>
            <a:lvl7pPr marL="0" indent="0">
              <a:lnSpc>
                <a:spcPct val="112000"/>
              </a:lnSpc>
              <a:spcBef>
                <a:spcPts val="0"/>
              </a:spcBef>
              <a:buNone/>
              <a:defRPr sz="1200" b="0" i="0">
                <a:latin typeface="+mn-lt"/>
              </a:defRPr>
            </a:lvl7pPr>
            <a:lvl8pPr marL="0" indent="0">
              <a:lnSpc>
                <a:spcPct val="112000"/>
              </a:lnSpc>
              <a:spcBef>
                <a:spcPts val="0"/>
              </a:spcBef>
              <a:buNone/>
              <a:defRPr sz="1200" b="0" i="0">
                <a:latin typeface="+mn-lt"/>
              </a:defRPr>
            </a:lvl8pPr>
            <a:lvl9pPr marL="0" indent="0">
              <a:lnSpc>
                <a:spcPct val="112000"/>
              </a:lnSpc>
              <a:spcBef>
                <a:spcPts val="0"/>
              </a:spcBef>
              <a:buNone/>
              <a:defRPr sz="1200" b="0" i="0">
                <a:latin typeface="+mn-lt"/>
              </a:defRPr>
            </a:lvl9pPr>
          </a:lstStyle>
          <a:p>
            <a:pPr lvl="0"/>
            <a:r>
              <a:rPr lang="de-DE" dirty="0"/>
              <a:t>Bildunterschrift</a:t>
            </a:r>
          </a:p>
        </p:txBody>
      </p:sp>
    </p:spTree>
    <p:extLst>
      <p:ext uri="{BB962C8B-B14F-4D97-AF65-F5344CB8AC3E}">
        <p14:creationId xmlns:p14="http://schemas.microsoft.com/office/powerpoint/2010/main" val="1746802355"/>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781">
          <p15:clr>
            <a:srgbClr val="FBAE40"/>
          </p15:clr>
        </p15:guide>
        <p15:guide id="4" pos="226">
          <p15:clr>
            <a:srgbClr val="FBAE40"/>
          </p15:clr>
        </p15:guide>
        <p15:guide id="5" pos="5534">
          <p15:clr>
            <a:srgbClr val="FBAE40"/>
          </p15:clr>
        </p15:guide>
      </p15:sldGuideLst>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Nur Headline">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A22DF899-E933-466A-B341-FD6A63BEC029}"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1077987049"/>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type="blank">
  <p:cSld name="Leer">
    <p:spTree>
      <p:nvGrpSpPr>
        <p:cNvPr id="1" name=""/>
        <p:cNvGrpSpPr/>
        <p:nvPr/>
      </p:nvGrpSpPr>
      <p:grpSpPr>
        <a:xfrm>
          <a:off x="0" y="0"/>
          <a:ext cx="0" cy="0"/>
          <a:chOff x="0" y="0"/>
          <a:chExt cx="0" cy="0"/>
        </a:xfrm>
      </p:grpSpPr>
      <p:sp>
        <p:nvSpPr>
          <p:cNvPr id="2" name="Fußzeilenplatzhalter 1"/>
          <p:cNvSpPr>
            <a:spLocks noGrp="1"/>
          </p:cNvSpPr>
          <p:nvPr>
            <p:ph type="ftr" sz="quarter" idx="10"/>
          </p:nvPr>
        </p:nvSpPr>
        <p:spPr>
          <a:xfrm>
            <a:off x="5003800" y="260350"/>
            <a:ext cx="2268538" cy="474663"/>
          </a:xfrm>
          <a:prstGeom prst="rect">
            <a:avLst/>
          </a:prstGeom>
        </p:spPr>
        <p:txBody>
          <a:bodyPr/>
          <a:lstStyle>
            <a:lvl1pPr>
              <a:defRPr i="0"/>
            </a:lvl1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dirty="0">
                <a:ln>
                  <a:noFill/>
                </a:ln>
                <a:solidFill>
                  <a:srgbClr val="58585A"/>
                </a:solidFill>
                <a:effectLst/>
                <a:uLnTx/>
                <a:uFillTx/>
                <a:latin typeface="Meta Offc Pro"/>
                <a:ea typeface="+mn-ea"/>
                <a:cs typeface="+mn-cs"/>
              </a:rPr>
              <a:t>INSTITUT FÜR RECHTSGESCHICHTE</a:t>
            </a:r>
          </a:p>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1" u="none" strike="noStrike" kern="1200" cap="none" spc="0" normalizeH="0" baseline="0" noProof="0" dirty="0">
                <a:ln>
                  <a:noFill/>
                </a:ln>
                <a:solidFill>
                  <a:srgbClr val="58585A"/>
                </a:solidFill>
                <a:effectLst/>
                <a:uLnTx/>
                <a:uFillTx/>
                <a:latin typeface="Meta Offc Pro"/>
                <a:ea typeface="+mn-ea"/>
                <a:cs typeface="+mn-cs"/>
              </a:rPr>
              <a:t>Prof. Dr. Peter Oestmann</a:t>
            </a:r>
          </a:p>
        </p:txBody>
      </p:sp>
    </p:spTree>
    <p:extLst>
      <p:ext uri="{BB962C8B-B14F-4D97-AF65-F5344CB8AC3E}">
        <p14:creationId xmlns:p14="http://schemas.microsoft.com/office/powerpoint/2010/main" val="1618567869"/>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preserve="1" userDrawn="1">
  <p:cSld name="Titel hell mit Türmchen">
    <p:spTree>
      <p:nvGrpSpPr>
        <p:cNvPr id="1" name=""/>
        <p:cNvGrpSpPr/>
        <p:nvPr/>
      </p:nvGrpSpPr>
      <p:grpSpPr>
        <a:xfrm>
          <a:off x="0" y="0"/>
          <a:ext cx="0" cy="0"/>
          <a:chOff x="0" y="0"/>
          <a:chExt cx="0" cy="0"/>
        </a:xfrm>
      </p:grpSpPr>
      <p:grpSp>
        <p:nvGrpSpPr>
          <p:cNvPr id="25" name="Türmchen"/>
          <p:cNvGrpSpPr>
            <a:grpSpLocks noChangeAspect="1"/>
          </p:cNvGrpSpPr>
          <p:nvPr userDrawn="1"/>
        </p:nvGrpSpPr>
        <p:grpSpPr bwMode="auto">
          <a:xfrm>
            <a:off x="5634992" y="1035714"/>
            <a:ext cx="3508375" cy="4606925"/>
            <a:chOff x="3550" y="652"/>
            <a:chExt cx="2210" cy="2902"/>
          </a:xfrm>
        </p:grpSpPr>
        <p:sp>
          <p:nvSpPr>
            <p:cNvPr id="27"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4CB0B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8"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32A5AB"/>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9"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0"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1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D00B0F48-B959-4132-B2A7-ADD5545B1A12}"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6"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45"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32" name="Grafik 31">
            <a:extLst>
              <a:ext uri="{FF2B5EF4-FFF2-40B4-BE49-F238E27FC236}">
                <a16:creationId xmlns:a16="http://schemas.microsoft.com/office/drawing/2014/main" id="{4C0F294E-EAB9-4097-A41A-57A58571BDCF}"/>
              </a:ext>
            </a:extLst>
          </p:cNvPr>
          <p:cNvPicPr>
            <a:picLocks noChangeAspect="1"/>
          </p:cNvPicPr>
          <p:nvPr userDrawn="1"/>
        </p:nvPicPr>
        <p:blipFill rotWithShape="1">
          <a:blip r:embed="rId2">
            <a:extLst>
              <a:ext uri="{96DAC541-7B7A-43D3-8B79-37D633B846F1}">
                <asvg:svgBlip xmlns:asvg="http://schemas.microsoft.com/office/drawing/2016/SVG/main" r:embed="rId3"/>
              </a:ext>
            </a:extLst>
          </a:blip>
          <a:srcRect t="-78" b="-78"/>
          <a:stretch/>
        </p:blipFill>
        <p:spPr>
          <a:xfrm>
            <a:off x="350838" y="267118"/>
            <a:ext cx="2455248" cy="686250"/>
          </a:xfrm>
          <a:prstGeom prst="rect">
            <a:avLst/>
          </a:prstGeom>
        </p:spPr>
      </p:pic>
    </p:spTree>
    <p:extLst>
      <p:ext uri="{BB962C8B-B14F-4D97-AF65-F5344CB8AC3E}">
        <p14:creationId xmlns:p14="http://schemas.microsoft.com/office/powerpoint/2010/main" val="4238774253"/>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preserve="1" userDrawn="1">
  <p:cSld name="Titel blau mit Türmchen">
    <p:spTree>
      <p:nvGrpSpPr>
        <p:cNvPr id="1" name=""/>
        <p:cNvGrpSpPr/>
        <p:nvPr/>
      </p:nvGrpSpPr>
      <p:grpSpPr>
        <a:xfrm>
          <a:off x="0" y="0"/>
          <a:ext cx="0" cy="0"/>
          <a:chOff x="0" y="0"/>
          <a:chExt cx="0" cy="0"/>
        </a:xfrm>
      </p:grpSpPr>
      <p:sp>
        <p:nvSpPr>
          <p:cNvPr id="13" name="Fläche"/>
          <p:cNvSpPr/>
          <p:nvPr userDrawn="1"/>
        </p:nvSpPr>
        <p:spPr>
          <a:xfrm>
            <a:off x="0" y="0"/>
            <a:ext cx="9144000" cy="567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grpSp>
        <p:nvGrpSpPr>
          <p:cNvPr id="15" name="Türmchen"/>
          <p:cNvGrpSpPr>
            <a:grpSpLocks noChangeAspect="1"/>
          </p:cNvGrpSpPr>
          <p:nvPr userDrawn="1"/>
        </p:nvGrpSpPr>
        <p:grpSpPr bwMode="auto">
          <a:xfrm>
            <a:off x="5634992" y="1035714"/>
            <a:ext cx="3508375" cy="4606925"/>
            <a:chOff x="3550" y="652"/>
            <a:chExt cx="2210" cy="2902"/>
          </a:xfrm>
        </p:grpSpPr>
        <p:sp>
          <p:nvSpPr>
            <p:cNvPr id="16"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9AD2D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0"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65BBBF"/>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4"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5"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39E519A-20A4-487A-91E1-9F6FE2792144}"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2"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3"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4"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7"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927373247"/>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preserve="1" userDrawn="1">
  <p:cSld name="Titel hell mit Typoecke">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AC793-E83D-4B3B-8F25-F78C03DA632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3B3F9A1F-BEF4-4A97-9FAA-CD4D1B28753D}"/>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D2F366C3-215C-4342-92A3-03414A2D6617}"/>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BCC56023-B9A6-4D1F-9D3A-1757E9DE97A6}"/>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893213606"/>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preserve="1" userDrawn="1">
  <p:cSld name="Titel blau mit Typoecke">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C930B8CB-9BA2-40C3-8074-731E31B0C61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solidFill>
                  <a:schemeClr val="bg1"/>
                </a:solidFill>
              </a:defRPr>
            </a:lvl1pPr>
            <a:lvl2pPr marL="0" indent="0" algn="r">
              <a:lnSpc>
                <a:spcPct val="100000"/>
              </a:lnSpc>
              <a:spcBef>
                <a:spcPts val="0"/>
              </a:spcBef>
              <a:buNone/>
              <a:defRPr sz="1400" b="0">
                <a:solidFill>
                  <a:schemeClr val="bg1"/>
                </a:solidFill>
              </a:defRPr>
            </a:lvl2pPr>
            <a:lvl3pPr marL="0" indent="0" algn="r">
              <a:lnSpc>
                <a:spcPct val="100000"/>
              </a:lnSpc>
              <a:spcBef>
                <a:spcPts val="0"/>
              </a:spcBef>
              <a:buNone/>
              <a:defRPr sz="1400" b="0">
                <a:solidFill>
                  <a:schemeClr val="bg1"/>
                </a:solidFill>
              </a:defRPr>
            </a:lvl3pPr>
            <a:lvl4pPr marL="0" indent="0" algn="r">
              <a:lnSpc>
                <a:spcPct val="100000"/>
              </a:lnSpc>
              <a:spcBef>
                <a:spcPts val="0"/>
              </a:spcBef>
              <a:buNone/>
              <a:defRPr sz="1400" b="0">
                <a:solidFill>
                  <a:schemeClr val="bg1"/>
                </a:solidFill>
              </a:defRPr>
            </a:lvl4pPr>
            <a:lvl5pPr marL="0" indent="0" algn="r">
              <a:lnSpc>
                <a:spcPct val="100000"/>
              </a:lnSpc>
              <a:spcBef>
                <a:spcPts val="0"/>
              </a:spcBef>
              <a:buNone/>
              <a:defRPr sz="1400" b="0">
                <a:solidFill>
                  <a:schemeClr val="bg1"/>
                </a:solidFill>
              </a:defRPr>
            </a:lvl5pPr>
            <a:lvl6pPr marL="0" indent="0" algn="r">
              <a:lnSpc>
                <a:spcPct val="100000"/>
              </a:lnSpc>
              <a:spcBef>
                <a:spcPts val="0"/>
              </a:spcBef>
              <a:buNone/>
              <a:defRPr sz="1400" b="0">
                <a:solidFill>
                  <a:schemeClr val="bg1"/>
                </a:solidFill>
              </a:defRPr>
            </a:lvl6pPr>
            <a:lvl7pPr marL="0" indent="0" algn="r">
              <a:lnSpc>
                <a:spcPct val="100000"/>
              </a:lnSpc>
              <a:spcBef>
                <a:spcPts val="0"/>
              </a:spcBef>
              <a:buNone/>
              <a:defRPr sz="1400" b="0">
                <a:solidFill>
                  <a:schemeClr val="bg1"/>
                </a:solidFill>
              </a:defRPr>
            </a:lvl7pPr>
            <a:lvl8pPr marL="0" indent="0" algn="r">
              <a:lnSpc>
                <a:spcPct val="100000"/>
              </a:lnSpc>
              <a:spcBef>
                <a:spcPts val="0"/>
              </a:spcBef>
              <a:buNone/>
              <a:defRPr sz="1400" b="0">
                <a:solidFill>
                  <a:schemeClr val="bg1"/>
                </a:solidFill>
              </a:defRPr>
            </a:lvl8pPr>
            <a:lvl9pPr marL="0" indent="0" algn="r">
              <a:lnSpc>
                <a:spcPct val="100000"/>
              </a:lnSpc>
              <a:spcBef>
                <a:spcPts val="0"/>
              </a:spcBef>
              <a:buNone/>
              <a:defRPr sz="1400" b="0">
                <a:solidFill>
                  <a:schemeClr val="bg1"/>
                </a:solidFill>
              </a:defRPr>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EC5BD1AC-DA40-405C-B664-C6D583E86F29}"/>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027831B9-BFB8-4257-8AC7-D1C6E070FEAA}"/>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63A52101-2DBD-4CEC-A680-BBF275229B79}"/>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1030178949"/>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preserve="1" userDrawn="1">
  <p:cSld name="Titelfolie mit Bild">
    <p:spTree>
      <p:nvGrpSpPr>
        <p:cNvPr id="1" name=""/>
        <p:cNvGrpSpPr/>
        <p:nvPr/>
      </p:nvGrpSpPr>
      <p:grpSpPr>
        <a:xfrm>
          <a:off x="0" y="0"/>
          <a:ext cx="0" cy="0"/>
          <a:chOff x="0" y="0"/>
          <a:chExt cx="0" cy="0"/>
        </a:xfrm>
      </p:grpSpPr>
      <p:pic>
        <p:nvPicPr>
          <p:cNvPr id="5" name="Hintergrundbild"/>
          <p:cNvPicPr>
            <a:picLocks noChangeAspect="1"/>
          </p:cNvPicPr>
          <p:nvPr userDrawn="1"/>
        </p:nvPicPr>
        <p:blipFill rotWithShape="1">
          <a:blip r:embed="rId2"/>
          <a:srcRect t="300" b="5222"/>
          <a:stretch/>
        </p:blipFill>
        <p:spPr>
          <a:xfrm>
            <a:off x="0" y="0"/>
            <a:ext cx="9144000" cy="5669999"/>
          </a:xfrm>
          <a:prstGeom prst="rect">
            <a:avLst/>
          </a:prstGeom>
        </p:spPr>
      </p:pic>
      <p:sp>
        <p:nvSpPr>
          <p:cNvPr id="2" name="Titel 1"/>
          <p:cNvSpPr>
            <a:spLocks noGrp="1"/>
          </p:cNvSpPr>
          <p:nvPr>
            <p:ph type="ctrTitle" hasCustomPrompt="1"/>
          </p:nvPr>
        </p:nvSpPr>
        <p:spPr>
          <a:xfrm>
            <a:off x="360000" y="1962075"/>
            <a:ext cx="5966324" cy="443198"/>
          </a:xfrm>
          <a:solidFill>
            <a:schemeClr val="bg2"/>
          </a:solidFill>
        </p:spPr>
        <p:txBody>
          <a:bodyPr wrap="none" lIns="90000" tIns="0" rIns="90000" anchor="t" anchorCtr="0">
            <a:spAutoFit/>
          </a:bodyPr>
          <a:lstStyle>
            <a:lvl1pPr marL="0" indent="0" algn="l">
              <a:lnSpc>
                <a:spcPct val="90000"/>
              </a:lnSpc>
              <a:spcBef>
                <a:spcPts val="0"/>
              </a:spcBef>
              <a:buFont typeface="Arial" panose="020B0604020202020204" pitchFamily="34" charset="0"/>
              <a:buNone/>
              <a:defRPr sz="3200" b="1" i="0">
                <a:solidFill>
                  <a:schemeClr val="bg1"/>
                </a:solidFill>
                <a:latin typeface="+mn-lt"/>
              </a:defRPr>
            </a:lvl1pPr>
          </a:lstStyle>
          <a:p>
            <a:r>
              <a:rPr lang="de-DE" dirty="0"/>
              <a:t>Titel der Präsentation erste Zeile</a:t>
            </a:r>
          </a:p>
        </p:txBody>
      </p:sp>
      <p:sp>
        <p:nvSpPr>
          <p:cNvPr id="3" name="Untertitel 2"/>
          <p:cNvSpPr>
            <a:spLocks noGrp="1"/>
          </p:cNvSpPr>
          <p:nvPr>
            <p:ph type="subTitle" idx="1" hasCustomPrompt="1"/>
          </p:nvPr>
        </p:nvSpPr>
        <p:spPr>
          <a:xfrm>
            <a:off x="360000" y="3590925"/>
            <a:ext cx="2016000" cy="1800000"/>
          </a:xfrm>
        </p:spPr>
        <p:txBody>
          <a:bodyPr/>
          <a:lstStyle>
            <a:lvl1pPr marL="0" indent="0" algn="l">
              <a:lnSpc>
                <a:spcPct val="100000"/>
              </a:lnSpc>
              <a:spcBef>
                <a:spcPts val="0"/>
              </a:spcBef>
              <a:buFont typeface="Arial" panose="020B0604020202020204" pitchFamily="34" charset="0"/>
              <a:buNone/>
              <a:defRPr sz="1600" b="0">
                <a:solidFill>
                  <a:schemeClr val="bg1"/>
                </a:solidFill>
              </a:defRPr>
            </a:lvl1pPr>
            <a:lvl2pPr marL="0" indent="0" algn="l">
              <a:lnSpc>
                <a:spcPct val="100000"/>
              </a:lnSpc>
              <a:spcBef>
                <a:spcPts val="0"/>
              </a:spcBef>
              <a:buFont typeface="Arial" panose="020B0604020202020204" pitchFamily="34" charset="0"/>
              <a:buNone/>
              <a:defRPr sz="1600" b="0">
                <a:solidFill>
                  <a:schemeClr val="bg1"/>
                </a:solidFill>
              </a:defRPr>
            </a:lvl2pPr>
            <a:lvl3pPr marL="0" indent="0" algn="l">
              <a:lnSpc>
                <a:spcPct val="100000"/>
              </a:lnSpc>
              <a:spcBef>
                <a:spcPts val="0"/>
              </a:spcBef>
              <a:buFont typeface="Arial" panose="020B0604020202020204" pitchFamily="34" charset="0"/>
              <a:buNone/>
              <a:defRPr sz="1600" b="0">
                <a:solidFill>
                  <a:schemeClr val="bg1"/>
                </a:solidFill>
              </a:defRPr>
            </a:lvl3pPr>
            <a:lvl4pPr marL="0" indent="0" algn="l">
              <a:lnSpc>
                <a:spcPct val="100000"/>
              </a:lnSpc>
              <a:spcBef>
                <a:spcPts val="0"/>
              </a:spcBef>
              <a:buFont typeface="Arial" panose="020B0604020202020204" pitchFamily="34" charset="0"/>
              <a:buNone/>
              <a:defRPr sz="1600" b="0">
                <a:solidFill>
                  <a:schemeClr val="bg1"/>
                </a:solidFill>
              </a:defRPr>
            </a:lvl4pPr>
            <a:lvl5pPr marL="0" indent="0" algn="l">
              <a:lnSpc>
                <a:spcPct val="100000"/>
              </a:lnSpc>
              <a:spcBef>
                <a:spcPts val="0"/>
              </a:spcBef>
              <a:buFont typeface="Arial" panose="020B0604020202020204" pitchFamily="34" charset="0"/>
              <a:buNone/>
              <a:defRPr sz="1600" b="0">
                <a:solidFill>
                  <a:schemeClr val="bg1"/>
                </a:solidFill>
              </a:defRPr>
            </a:lvl5pPr>
            <a:lvl6pPr marL="0" indent="0" algn="l">
              <a:lnSpc>
                <a:spcPct val="100000"/>
              </a:lnSpc>
              <a:spcBef>
                <a:spcPts val="0"/>
              </a:spcBef>
              <a:buFont typeface="Arial" panose="020B0604020202020204" pitchFamily="34" charset="0"/>
              <a:buNone/>
              <a:defRPr sz="1600" b="0">
                <a:solidFill>
                  <a:schemeClr val="bg1"/>
                </a:solidFill>
              </a:defRPr>
            </a:lvl6pPr>
            <a:lvl7pPr marL="0" indent="0" algn="l">
              <a:lnSpc>
                <a:spcPct val="100000"/>
              </a:lnSpc>
              <a:spcBef>
                <a:spcPts val="0"/>
              </a:spcBef>
              <a:buFont typeface="Arial" panose="020B0604020202020204" pitchFamily="34" charset="0"/>
              <a:buNone/>
              <a:defRPr sz="1600" b="0">
                <a:solidFill>
                  <a:schemeClr val="bg1"/>
                </a:solidFill>
              </a:defRPr>
            </a:lvl7pPr>
            <a:lvl8pPr marL="0" indent="0" algn="l">
              <a:lnSpc>
                <a:spcPct val="100000"/>
              </a:lnSpc>
              <a:spcBef>
                <a:spcPts val="0"/>
              </a:spcBef>
              <a:buFont typeface="Arial" panose="020B0604020202020204" pitchFamily="34" charset="0"/>
              <a:buNone/>
              <a:defRPr sz="1600" b="0">
                <a:solidFill>
                  <a:schemeClr val="bg1"/>
                </a:solidFill>
              </a:defRPr>
            </a:lvl8pPr>
            <a:lvl9pPr marL="0" indent="0" algn="l">
              <a:lnSpc>
                <a:spcPct val="100000"/>
              </a:lnSpc>
              <a:spcBef>
                <a:spcPts val="0"/>
              </a:spcBef>
              <a:buFont typeface="Arial" panose="020B0604020202020204" pitchFamily="34" charset="0"/>
              <a:buNone/>
              <a:defRPr sz="1600" b="0">
                <a:solidFill>
                  <a:schemeClr val="bg1"/>
                </a:solidFill>
              </a:defRPr>
            </a:lvl9pPr>
          </a:lstStyle>
          <a:p>
            <a:pPr lvl="0"/>
            <a:r>
              <a:rPr lang="de-DE" dirty="0"/>
              <a:t>Untertitel bzw. Kurzbeschreibung der Präsentation</a:t>
            </a:r>
          </a:p>
          <a:p>
            <a:pPr lvl="0"/>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FC72D-30A6-465E-AB69-1C7506E10F8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6" name="Vertikaler Textplatzhalter 2"/>
          <p:cNvSpPr>
            <a:spLocks noGrp="1"/>
          </p:cNvSpPr>
          <p:nvPr>
            <p:ph type="body" orient="vert" idx="17" hasCustomPrompt="1"/>
          </p:nvPr>
        </p:nvSpPr>
        <p:spPr>
          <a:xfrm>
            <a:off x="358775" y="2484439"/>
            <a:ext cx="4648400" cy="443198"/>
          </a:xfrm>
          <a:solidFill>
            <a:schemeClr val="bg2"/>
          </a:solidFill>
        </p:spPr>
        <p:txBody>
          <a:bodyPr vert="horz" wrap="none" lIns="90000" rIns="90000" anchor="t" anchorCtr="0">
            <a:spAutoFit/>
          </a:bodyPr>
          <a:lstStyle>
            <a:lvl1pPr marL="0" indent="0">
              <a:lnSpc>
                <a:spcPct val="90000"/>
              </a:lnSpc>
              <a:spcBef>
                <a:spcPts val="0"/>
              </a:spcBef>
              <a:defRPr sz="3200" b="1" i="0">
                <a:solidFill>
                  <a:schemeClr val="bg1"/>
                </a:solidFill>
                <a:latin typeface="+mn-lt"/>
              </a:defRPr>
            </a:lvl1pPr>
            <a:lvl2pPr marL="0" indent="0">
              <a:lnSpc>
                <a:spcPct val="90000"/>
              </a:lnSpc>
              <a:spcBef>
                <a:spcPts val="0"/>
              </a:spcBef>
              <a:defRPr sz="3200" b="1" i="0">
                <a:solidFill>
                  <a:schemeClr val="bg1"/>
                </a:solidFill>
                <a:latin typeface="+mn-lt"/>
              </a:defRPr>
            </a:lvl2pPr>
            <a:lvl3pPr marL="0" indent="0">
              <a:lnSpc>
                <a:spcPct val="90000"/>
              </a:lnSpc>
              <a:spcBef>
                <a:spcPts val="0"/>
              </a:spcBef>
              <a:defRPr sz="3200" b="1" i="0">
                <a:solidFill>
                  <a:schemeClr val="bg1"/>
                </a:solidFill>
                <a:latin typeface="+mn-lt"/>
              </a:defRPr>
            </a:lvl3pPr>
            <a:lvl4pPr marL="0" indent="0">
              <a:lnSpc>
                <a:spcPct val="90000"/>
              </a:lnSpc>
              <a:spcBef>
                <a:spcPts val="0"/>
              </a:spcBef>
              <a:defRPr sz="3200" b="1" i="0">
                <a:solidFill>
                  <a:schemeClr val="bg1"/>
                </a:solidFill>
                <a:latin typeface="+mn-lt"/>
              </a:defRPr>
            </a:lvl4pPr>
            <a:lvl5pPr marL="0" indent="0">
              <a:lnSpc>
                <a:spcPct val="90000"/>
              </a:lnSpc>
              <a:spcBef>
                <a:spcPts val="0"/>
              </a:spcBef>
              <a:defRPr sz="3200" b="1" i="0">
                <a:solidFill>
                  <a:schemeClr val="bg1"/>
                </a:solidFill>
                <a:latin typeface="+mn-lt"/>
              </a:defRPr>
            </a:lvl5pPr>
            <a:lvl6pPr marL="0" indent="0">
              <a:lnSpc>
                <a:spcPct val="90000"/>
              </a:lnSpc>
              <a:spcBef>
                <a:spcPts val="0"/>
              </a:spcBef>
              <a:defRPr sz="3200" b="1" i="0">
                <a:solidFill>
                  <a:schemeClr val="bg1"/>
                </a:solidFill>
                <a:latin typeface="+mn-lt"/>
              </a:defRPr>
            </a:lvl6pPr>
            <a:lvl7pPr marL="0" indent="0">
              <a:lnSpc>
                <a:spcPct val="90000"/>
              </a:lnSpc>
              <a:spcBef>
                <a:spcPts val="0"/>
              </a:spcBef>
              <a:defRPr sz="3200" b="1" i="0">
                <a:solidFill>
                  <a:schemeClr val="bg1"/>
                </a:solidFill>
                <a:latin typeface="+mn-lt"/>
              </a:defRPr>
            </a:lvl7pPr>
            <a:lvl8pPr marL="0" indent="0">
              <a:lnSpc>
                <a:spcPct val="90000"/>
              </a:lnSpc>
              <a:spcBef>
                <a:spcPts val="0"/>
              </a:spcBef>
              <a:defRPr sz="3200" b="1" i="0">
                <a:solidFill>
                  <a:schemeClr val="bg1"/>
                </a:solidFill>
                <a:latin typeface="+mn-lt"/>
              </a:defRPr>
            </a:lvl8pPr>
            <a:lvl9pPr marL="0" indent="0">
              <a:lnSpc>
                <a:spcPct val="90000"/>
              </a:lnSpc>
              <a:spcBef>
                <a:spcPts val="0"/>
              </a:spcBef>
              <a:defRPr sz="3200" b="1" i="0">
                <a:solidFill>
                  <a:schemeClr val="bg1"/>
                </a:solidFill>
                <a:latin typeface="+mn-lt"/>
              </a:defRPr>
            </a:lvl9pPr>
          </a:lstStyle>
          <a:p>
            <a:pPr lvl="0"/>
            <a:r>
              <a:rPr lang="de-DE" dirty="0"/>
              <a:t>Zwei Zeilen einfügen hier</a:t>
            </a:r>
          </a:p>
        </p:txBody>
      </p:sp>
      <p:grpSp>
        <p:nvGrpSpPr>
          <p:cNvPr id="42" name="Regieanweisungen"/>
          <p:cNvGrpSpPr/>
          <p:nvPr userDrawn="1"/>
        </p:nvGrpSpPr>
        <p:grpSpPr>
          <a:xfrm>
            <a:off x="-1908000" y="-468000"/>
            <a:ext cx="11520000" cy="7776000"/>
            <a:chOff x="-1908000" y="-468000"/>
            <a:chExt cx="11520000" cy="7776000"/>
          </a:xfrm>
        </p:grpSpPr>
        <p:sp>
          <p:nvSpPr>
            <p:cNvPr id="4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4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45" name="Linie"/>
            <p:cNvCxnSpPr/>
            <p:nvPr userDrawn="1"/>
          </p:nvCxnSpPr>
          <p:spPr>
            <a:xfrm>
              <a:off x="9252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Linie"/>
            <p:cNvCxnSpPr/>
            <p:nvPr userDrawn="1"/>
          </p:nvCxnSpPr>
          <p:spPr>
            <a:xfrm>
              <a:off x="-468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4"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Linie"/>
            <p:cNvCxnSpPr/>
            <p:nvPr userDrawn="1"/>
          </p:nvCxnSpPr>
          <p:spPr>
            <a:xfrm>
              <a:off x="-468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Linie"/>
            <p:cNvCxnSpPr/>
            <p:nvPr userDrawn="1"/>
          </p:nvCxnSpPr>
          <p:spPr>
            <a:xfrm>
              <a:off x="9252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258406856"/>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262">
          <p15:clr>
            <a:srgbClr val="FBAE40"/>
          </p15:clr>
        </p15:guide>
        <p15:guide id="3" pos="226">
          <p15:clr>
            <a:srgbClr val="FBAE40"/>
          </p15:clr>
        </p15:guide>
        <p15:guide id="4" pos="5534">
          <p15:clr>
            <a:srgbClr val="FBAE40"/>
          </p15:clr>
        </p15:guide>
        <p15:guide id="5" orient="horz" pos="1565">
          <p15:clr>
            <a:srgbClr val="FBAE40"/>
          </p15:clr>
        </p15:guide>
      </p15:sldGuideLst>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Headline // Tex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6" name="Vertikaler Textplatzhalter 2"/>
          <p:cNvSpPr>
            <a:spLocks noGrp="1"/>
          </p:cNvSpPr>
          <p:nvPr>
            <p:ph type="body" orient="vert" idx="1" hasCustomPrompt="1"/>
          </p:nvPr>
        </p:nvSpPr>
        <p:spPr>
          <a:xfrm>
            <a:off x="358775" y="2322513"/>
            <a:ext cx="8425226" cy="3421062"/>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DF56289-BD62-48F4-AD07-8A4C41C294D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2390875944"/>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463">
          <p15:clr>
            <a:srgbClr val="FBAE40"/>
          </p15:clr>
        </p15:guide>
        <p15:guide id="4" pos="226">
          <p15:clr>
            <a:srgbClr val="FBAE40"/>
          </p15:clr>
        </p15:guide>
        <p15:guide id="5" pos="5534">
          <p15:clr>
            <a:srgbClr val="FBAE40"/>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type="obj" preserve="1">
  <p:cSld name="Headline // Inhal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3" name="Inhaltsplatzhalter 2"/>
          <p:cNvSpPr>
            <a:spLocks noGrp="1"/>
          </p:cNvSpPr>
          <p:nvPr>
            <p:ph idx="1" hasCustomPrompt="1"/>
          </p:nvPr>
        </p:nvSpPr>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3715474082"/>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Headline // Text mit Bild">
    <p:spTree>
      <p:nvGrpSpPr>
        <p:cNvPr id="1" name=""/>
        <p:cNvGrpSpPr/>
        <p:nvPr/>
      </p:nvGrpSpPr>
      <p:grpSpPr>
        <a:xfrm>
          <a:off x="0" y="0"/>
          <a:ext cx="0" cy="0"/>
          <a:chOff x="0" y="0"/>
          <a:chExt cx="0" cy="0"/>
        </a:xfrm>
      </p:grpSpPr>
      <p:sp>
        <p:nvSpPr>
          <p:cNvPr id="2" name="Titel 1"/>
          <p:cNvSpPr>
            <a:spLocks noGrp="1"/>
          </p:cNvSpPr>
          <p:nvPr>
            <p:ph type="title" hasCustomPrompt="1"/>
          </p:nvPr>
        </p:nvSpPr>
        <p:spPr>
          <a:xfrm>
            <a:off x="358774" y="1350962"/>
            <a:ext cx="4032000" cy="1080000"/>
          </a:xfrm>
        </p:spPr>
        <p:txBody>
          <a:bodyPr/>
          <a:lstStyle>
            <a:lvl1pPr>
              <a:defRPr/>
            </a:lvl1pPr>
          </a:lstStyle>
          <a:p>
            <a:r>
              <a:rPr lang="de-DE" dirty="0"/>
              <a:t>Headline einfügen</a:t>
            </a:r>
            <a:br>
              <a:rPr lang="de-DE" dirty="0"/>
            </a:br>
            <a:r>
              <a:rPr lang="de-DE" dirty="0"/>
              <a:t>über zwei Zeilen</a:t>
            </a:r>
          </a:p>
        </p:txBody>
      </p:sp>
      <p:sp>
        <p:nvSpPr>
          <p:cNvPr id="6" name="Vertikaler Textplatzhalter 2"/>
          <p:cNvSpPr>
            <a:spLocks noGrp="1"/>
          </p:cNvSpPr>
          <p:nvPr>
            <p:ph type="body" orient="vert" idx="1" hasCustomPrompt="1"/>
          </p:nvPr>
        </p:nvSpPr>
        <p:spPr>
          <a:xfrm>
            <a:off x="358775" y="2827338"/>
            <a:ext cx="4032000" cy="2916236"/>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p:txBody>
      </p:sp>
      <p:sp>
        <p:nvSpPr>
          <p:cNvPr id="10" name="Datumsplatzhalter 9"/>
          <p:cNvSpPr>
            <a:spLocks noGrp="1"/>
          </p:cNvSpPr>
          <p:nvPr>
            <p:ph type="dt" sz="half" idx="10"/>
          </p:nvPr>
        </p:nvSpPr>
        <p:spPr>
          <a:xfrm>
            <a:off x="3600000" y="3888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B2A2EB1E-D5B6-49D8-82E9-D1633331397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4" name="Bildplatzhalter 3"/>
          <p:cNvSpPr>
            <a:spLocks noGrp="1"/>
          </p:cNvSpPr>
          <p:nvPr>
            <p:ph type="pic" sz="quarter" idx="13" hasCustomPrompt="1"/>
          </p:nvPr>
        </p:nvSpPr>
        <p:spPr>
          <a:xfrm>
            <a:off x="4734865" y="1512000"/>
            <a:ext cx="4050360" cy="3028680"/>
          </a:xfrm>
          <a:solidFill>
            <a:schemeClr val="tx1">
              <a:lumMod val="20000"/>
              <a:lumOff val="80000"/>
            </a:schemeClr>
          </a:solidFill>
        </p:spPr>
        <p:txBody>
          <a:bodyPr anchor="ctr" anchorCtr="0"/>
          <a:lstStyle>
            <a:lvl1pPr algn="ctr">
              <a:spcBef>
                <a:spcPts val="0"/>
              </a:spcBef>
              <a:defRPr sz="1200"/>
            </a:lvl1pPr>
          </a:lstStyle>
          <a:p>
            <a:r>
              <a:rPr lang="de-DE" dirty="0"/>
              <a:t>Platzhalter für ein Bild (Format: 4:3)</a:t>
            </a:r>
            <a:br>
              <a:rPr lang="de-DE" dirty="0"/>
            </a:br>
            <a:br>
              <a:rPr lang="de-DE" dirty="0"/>
            </a:br>
            <a:br>
              <a:rPr lang="de-DE" dirty="0"/>
            </a:br>
            <a:endParaRPr lang="de-DE" dirty="0"/>
          </a:p>
        </p:txBody>
      </p:sp>
      <p:sp>
        <p:nvSpPr>
          <p:cNvPr id="13" name="Vertikaler Textplatzhalter 2"/>
          <p:cNvSpPr>
            <a:spLocks noGrp="1"/>
          </p:cNvSpPr>
          <p:nvPr>
            <p:ph type="body" orient="vert" idx="14" hasCustomPrompt="1"/>
          </p:nvPr>
        </p:nvSpPr>
        <p:spPr>
          <a:xfrm>
            <a:off x="4734865" y="4680000"/>
            <a:ext cx="4050510" cy="1063575"/>
          </a:xfrm>
        </p:spPr>
        <p:txBody>
          <a:bodyPr vert="horz"/>
          <a:lstStyle>
            <a:lvl1pPr marL="0" indent="0">
              <a:lnSpc>
                <a:spcPct val="112000"/>
              </a:lnSpc>
              <a:spcBef>
                <a:spcPts val="0"/>
              </a:spcBef>
              <a:buFont typeface="Arial" panose="020B0604020202020204" pitchFamily="34" charset="0"/>
              <a:buNone/>
              <a:defRPr sz="1200" b="0" i="0">
                <a:latin typeface="+mn-lt"/>
              </a:defRPr>
            </a:lvl1pPr>
            <a:lvl2pPr marL="0" indent="0">
              <a:lnSpc>
                <a:spcPct val="112000"/>
              </a:lnSpc>
              <a:spcBef>
                <a:spcPts val="0"/>
              </a:spcBef>
              <a:buNone/>
              <a:defRPr sz="1200" b="0" i="0">
                <a:latin typeface="+mn-lt"/>
              </a:defRPr>
            </a:lvl2pPr>
            <a:lvl3pPr marL="0" indent="0">
              <a:lnSpc>
                <a:spcPct val="112000"/>
              </a:lnSpc>
              <a:spcBef>
                <a:spcPts val="0"/>
              </a:spcBef>
              <a:buNone/>
              <a:defRPr sz="1200" b="0" i="0">
                <a:latin typeface="+mn-lt"/>
              </a:defRPr>
            </a:lvl3pPr>
            <a:lvl4pPr marL="0" indent="0">
              <a:lnSpc>
                <a:spcPct val="112000"/>
              </a:lnSpc>
              <a:spcBef>
                <a:spcPts val="0"/>
              </a:spcBef>
              <a:buNone/>
              <a:defRPr sz="1200" b="0" i="0">
                <a:latin typeface="+mn-lt"/>
              </a:defRPr>
            </a:lvl4pPr>
            <a:lvl5pPr marL="0" indent="0">
              <a:lnSpc>
                <a:spcPct val="112000"/>
              </a:lnSpc>
              <a:spcBef>
                <a:spcPts val="0"/>
              </a:spcBef>
              <a:buNone/>
              <a:defRPr sz="1200" b="0" i="0">
                <a:latin typeface="+mn-lt"/>
              </a:defRPr>
            </a:lvl5pPr>
            <a:lvl6pPr marL="0" indent="0">
              <a:lnSpc>
                <a:spcPct val="112000"/>
              </a:lnSpc>
              <a:spcBef>
                <a:spcPts val="0"/>
              </a:spcBef>
              <a:buNone/>
              <a:defRPr sz="1200" b="0" i="0">
                <a:latin typeface="+mn-lt"/>
              </a:defRPr>
            </a:lvl6pPr>
            <a:lvl7pPr marL="0" indent="0">
              <a:lnSpc>
                <a:spcPct val="112000"/>
              </a:lnSpc>
              <a:spcBef>
                <a:spcPts val="0"/>
              </a:spcBef>
              <a:buNone/>
              <a:defRPr sz="1200" b="0" i="0">
                <a:latin typeface="+mn-lt"/>
              </a:defRPr>
            </a:lvl7pPr>
            <a:lvl8pPr marL="0" indent="0">
              <a:lnSpc>
                <a:spcPct val="112000"/>
              </a:lnSpc>
              <a:spcBef>
                <a:spcPts val="0"/>
              </a:spcBef>
              <a:buNone/>
              <a:defRPr sz="1200" b="0" i="0">
                <a:latin typeface="+mn-lt"/>
              </a:defRPr>
            </a:lvl8pPr>
            <a:lvl9pPr marL="0" indent="0">
              <a:lnSpc>
                <a:spcPct val="112000"/>
              </a:lnSpc>
              <a:spcBef>
                <a:spcPts val="0"/>
              </a:spcBef>
              <a:buNone/>
              <a:defRPr sz="1200" b="0" i="0">
                <a:latin typeface="+mn-lt"/>
              </a:defRPr>
            </a:lvl9pPr>
          </a:lstStyle>
          <a:p>
            <a:pPr lvl="0"/>
            <a:r>
              <a:rPr lang="de-DE" dirty="0"/>
              <a:t>Bildunterschrift</a:t>
            </a:r>
          </a:p>
        </p:txBody>
      </p:sp>
    </p:spTree>
    <p:extLst>
      <p:ext uri="{BB962C8B-B14F-4D97-AF65-F5344CB8AC3E}">
        <p14:creationId xmlns:p14="http://schemas.microsoft.com/office/powerpoint/2010/main" val="3232010963"/>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781">
          <p15:clr>
            <a:srgbClr val="FBAE40"/>
          </p15:clr>
        </p15:guide>
        <p15:guide id="4" pos="226">
          <p15:clr>
            <a:srgbClr val="FBAE40"/>
          </p15:clr>
        </p15:guide>
        <p15:guide id="5" pos="5534">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Nur Headline">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A22DF899-E933-466A-B341-FD6A63BEC029}"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181308238"/>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type="blank">
  <p:cSld name="Leer">
    <p:spTree>
      <p:nvGrpSpPr>
        <p:cNvPr id="1" name=""/>
        <p:cNvGrpSpPr/>
        <p:nvPr/>
      </p:nvGrpSpPr>
      <p:grpSpPr>
        <a:xfrm>
          <a:off x="0" y="0"/>
          <a:ext cx="0" cy="0"/>
          <a:chOff x="0" y="0"/>
          <a:chExt cx="0" cy="0"/>
        </a:xfrm>
      </p:grpSpPr>
      <p:sp>
        <p:nvSpPr>
          <p:cNvPr id="2" name="Fußzeilenplatzhalter 1"/>
          <p:cNvSpPr>
            <a:spLocks noGrp="1"/>
          </p:cNvSpPr>
          <p:nvPr>
            <p:ph type="ftr" sz="quarter" idx="10"/>
          </p:nvPr>
        </p:nvSpPr>
        <p:spPr>
          <a:xfrm>
            <a:off x="5003800" y="260350"/>
            <a:ext cx="2268538" cy="474663"/>
          </a:xfrm>
          <a:prstGeom prst="rect">
            <a:avLst/>
          </a:prstGeom>
        </p:spPr>
        <p:txBody>
          <a:bodyPr/>
          <a:lstStyle>
            <a:lvl1pPr>
              <a:defRPr i="0"/>
            </a:lvl1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dirty="0">
                <a:ln>
                  <a:noFill/>
                </a:ln>
                <a:solidFill>
                  <a:srgbClr val="58585A"/>
                </a:solidFill>
                <a:effectLst/>
                <a:uLnTx/>
                <a:uFillTx/>
                <a:latin typeface="Meta Offc Pro"/>
                <a:ea typeface="+mn-ea"/>
                <a:cs typeface="+mn-cs"/>
              </a:rPr>
              <a:t>INSTITUT FÜR RECHTSGESCHICHTE</a:t>
            </a:r>
          </a:p>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1" u="none" strike="noStrike" kern="1200" cap="none" spc="0" normalizeH="0" baseline="0" noProof="0" dirty="0">
                <a:ln>
                  <a:noFill/>
                </a:ln>
                <a:solidFill>
                  <a:srgbClr val="58585A"/>
                </a:solidFill>
                <a:effectLst/>
                <a:uLnTx/>
                <a:uFillTx/>
                <a:latin typeface="Meta Offc Pro"/>
                <a:ea typeface="+mn-ea"/>
                <a:cs typeface="+mn-cs"/>
              </a:rPr>
              <a:t>Prof. Dr. Peter Oestmann</a:t>
            </a:r>
          </a:p>
        </p:txBody>
      </p:sp>
    </p:spTree>
    <p:extLst>
      <p:ext uri="{BB962C8B-B14F-4D97-AF65-F5344CB8AC3E}">
        <p14:creationId xmlns:p14="http://schemas.microsoft.com/office/powerpoint/2010/main" val="3648251980"/>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preserve="1" userDrawn="1">
  <p:cSld name="Titel hell mit Türmchen">
    <p:spTree>
      <p:nvGrpSpPr>
        <p:cNvPr id="1" name=""/>
        <p:cNvGrpSpPr/>
        <p:nvPr/>
      </p:nvGrpSpPr>
      <p:grpSpPr>
        <a:xfrm>
          <a:off x="0" y="0"/>
          <a:ext cx="0" cy="0"/>
          <a:chOff x="0" y="0"/>
          <a:chExt cx="0" cy="0"/>
        </a:xfrm>
      </p:grpSpPr>
      <p:grpSp>
        <p:nvGrpSpPr>
          <p:cNvPr id="25" name="Türmchen"/>
          <p:cNvGrpSpPr>
            <a:grpSpLocks noChangeAspect="1"/>
          </p:cNvGrpSpPr>
          <p:nvPr userDrawn="1"/>
        </p:nvGrpSpPr>
        <p:grpSpPr bwMode="auto">
          <a:xfrm>
            <a:off x="5634992" y="1035714"/>
            <a:ext cx="3508375" cy="4606925"/>
            <a:chOff x="3550" y="652"/>
            <a:chExt cx="2210" cy="2902"/>
          </a:xfrm>
        </p:grpSpPr>
        <p:sp>
          <p:nvSpPr>
            <p:cNvPr id="27"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4CB0B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8"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32A5AB"/>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9"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0"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1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D00B0F48-B959-4132-B2A7-ADD5545B1A12}"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6"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45"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32" name="Grafik 31">
            <a:extLst>
              <a:ext uri="{FF2B5EF4-FFF2-40B4-BE49-F238E27FC236}">
                <a16:creationId xmlns:a16="http://schemas.microsoft.com/office/drawing/2014/main" id="{4C0F294E-EAB9-4097-A41A-57A58571BDCF}"/>
              </a:ext>
            </a:extLst>
          </p:cNvPr>
          <p:cNvPicPr>
            <a:picLocks noChangeAspect="1"/>
          </p:cNvPicPr>
          <p:nvPr userDrawn="1"/>
        </p:nvPicPr>
        <p:blipFill rotWithShape="1">
          <a:blip r:embed="rId2">
            <a:extLst>
              <a:ext uri="{96DAC541-7B7A-43D3-8B79-37D633B846F1}">
                <asvg:svgBlip xmlns:asvg="http://schemas.microsoft.com/office/drawing/2016/SVG/main" r:embed="rId3"/>
              </a:ext>
            </a:extLst>
          </a:blip>
          <a:srcRect t="-78" b="-78"/>
          <a:stretch/>
        </p:blipFill>
        <p:spPr>
          <a:xfrm>
            <a:off x="350838" y="267118"/>
            <a:ext cx="2455248" cy="686250"/>
          </a:xfrm>
          <a:prstGeom prst="rect">
            <a:avLst/>
          </a:prstGeom>
        </p:spPr>
      </p:pic>
    </p:spTree>
    <p:extLst>
      <p:ext uri="{BB962C8B-B14F-4D97-AF65-F5344CB8AC3E}">
        <p14:creationId xmlns:p14="http://schemas.microsoft.com/office/powerpoint/2010/main" val="2055371643"/>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preserve="1" userDrawn="1">
  <p:cSld name="Titel blau mit Türmchen">
    <p:spTree>
      <p:nvGrpSpPr>
        <p:cNvPr id="1" name=""/>
        <p:cNvGrpSpPr/>
        <p:nvPr/>
      </p:nvGrpSpPr>
      <p:grpSpPr>
        <a:xfrm>
          <a:off x="0" y="0"/>
          <a:ext cx="0" cy="0"/>
          <a:chOff x="0" y="0"/>
          <a:chExt cx="0" cy="0"/>
        </a:xfrm>
      </p:grpSpPr>
      <p:sp>
        <p:nvSpPr>
          <p:cNvPr id="13" name="Fläche"/>
          <p:cNvSpPr/>
          <p:nvPr userDrawn="1"/>
        </p:nvSpPr>
        <p:spPr>
          <a:xfrm>
            <a:off x="0" y="0"/>
            <a:ext cx="9144000" cy="567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grpSp>
        <p:nvGrpSpPr>
          <p:cNvPr id="15" name="Türmchen"/>
          <p:cNvGrpSpPr>
            <a:grpSpLocks noChangeAspect="1"/>
          </p:cNvGrpSpPr>
          <p:nvPr userDrawn="1"/>
        </p:nvGrpSpPr>
        <p:grpSpPr bwMode="auto">
          <a:xfrm>
            <a:off x="5634992" y="1035714"/>
            <a:ext cx="3508375" cy="4606925"/>
            <a:chOff x="3550" y="652"/>
            <a:chExt cx="2210" cy="2902"/>
          </a:xfrm>
        </p:grpSpPr>
        <p:sp>
          <p:nvSpPr>
            <p:cNvPr id="16" name="Glocken"/>
            <p:cNvSpPr>
              <a:spLocks noEditPoints="1"/>
            </p:cNvSpPr>
            <p:nvPr userDrawn="1"/>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9AD2D5"/>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0" name="Glocken innen"/>
            <p:cNvSpPr>
              <a:spLocks noEditPoints="1"/>
            </p:cNvSpPr>
            <p:nvPr userDrawn="1"/>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65BBBF"/>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4" name="Türmchen"/>
            <p:cNvSpPr>
              <a:spLocks noEditPoints="1"/>
            </p:cNvSpPr>
            <p:nvPr userDrawn="1"/>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5" name="Linien"/>
            <p:cNvSpPr>
              <a:spLocks noEditPoints="1"/>
            </p:cNvSpPr>
            <p:nvPr userDrawn="1"/>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39E519A-20A4-487A-91E1-9F6FE2792144}"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31" name="Regieanweisungen"/>
          <p:cNvGrpSpPr/>
          <p:nvPr userDrawn="1"/>
        </p:nvGrpSpPr>
        <p:grpSpPr>
          <a:xfrm>
            <a:off x="-1908000" y="-468000"/>
            <a:ext cx="11520000" cy="7776000"/>
            <a:chOff x="-1908000" y="-468000"/>
            <a:chExt cx="11520000" cy="7776000"/>
          </a:xfrm>
        </p:grpSpPr>
        <p:sp>
          <p:nvSpPr>
            <p:cNvPr id="32"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33"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4"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7"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3328447198"/>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userDrawn="1">
  <p:cSld name="Titel hell mit Typoecke">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2"/>
                </a:solidFill>
              </a:defRPr>
            </a:lvl1pPr>
            <a:lvl2pPr marL="0" indent="0" algn="l">
              <a:lnSpc>
                <a:spcPct val="100000"/>
              </a:lnSpc>
              <a:spcBef>
                <a:spcPts val="0"/>
              </a:spcBef>
              <a:buFont typeface="Arial" panose="020B0604020202020204" pitchFamily="34" charset="0"/>
              <a:buNone/>
              <a:defRPr sz="1800" b="0">
                <a:solidFill>
                  <a:schemeClr val="bg2"/>
                </a:solidFill>
              </a:defRPr>
            </a:lvl2pPr>
            <a:lvl3pPr marL="0" indent="0" algn="l">
              <a:lnSpc>
                <a:spcPct val="100000"/>
              </a:lnSpc>
              <a:spcBef>
                <a:spcPts val="0"/>
              </a:spcBef>
              <a:buFont typeface="Arial" panose="020B0604020202020204" pitchFamily="34" charset="0"/>
              <a:buNone/>
              <a:defRPr sz="1800" b="0">
                <a:solidFill>
                  <a:schemeClr val="bg2"/>
                </a:solidFill>
              </a:defRPr>
            </a:lvl3pPr>
            <a:lvl4pPr marL="0" indent="0" algn="l">
              <a:lnSpc>
                <a:spcPct val="100000"/>
              </a:lnSpc>
              <a:spcBef>
                <a:spcPts val="0"/>
              </a:spcBef>
              <a:buFont typeface="Arial" panose="020B0604020202020204" pitchFamily="34" charset="0"/>
              <a:buNone/>
              <a:defRPr sz="1800" b="0">
                <a:solidFill>
                  <a:schemeClr val="bg2"/>
                </a:solidFill>
              </a:defRPr>
            </a:lvl4pPr>
            <a:lvl5pPr marL="0" indent="0" algn="l">
              <a:lnSpc>
                <a:spcPct val="100000"/>
              </a:lnSpc>
              <a:spcBef>
                <a:spcPts val="0"/>
              </a:spcBef>
              <a:buFont typeface="Arial" panose="020B0604020202020204" pitchFamily="34" charset="0"/>
              <a:buNone/>
              <a:defRPr sz="1800" b="0">
                <a:solidFill>
                  <a:schemeClr val="bg2"/>
                </a:solidFill>
              </a:defRPr>
            </a:lvl5pPr>
            <a:lvl6pPr marL="0" indent="0" algn="l">
              <a:lnSpc>
                <a:spcPct val="100000"/>
              </a:lnSpc>
              <a:spcBef>
                <a:spcPts val="0"/>
              </a:spcBef>
              <a:buFont typeface="Arial" panose="020B0604020202020204" pitchFamily="34" charset="0"/>
              <a:buNone/>
              <a:defRPr sz="1800" b="0">
                <a:solidFill>
                  <a:schemeClr val="bg2"/>
                </a:solidFill>
              </a:defRPr>
            </a:lvl6pPr>
            <a:lvl7pPr marL="0" indent="0" algn="l">
              <a:lnSpc>
                <a:spcPct val="100000"/>
              </a:lnSpc>
              <a:spcBef>
                <a:spcPts val="0"/>
              </a:spcBef>
              <a:buFont typeface="Arial" panose="020B0604020202020204" pitchFamily="34" charset="0"/>
              <a:buNone/>
              <a:defRPr sz="1800" b="0">
                <a:solidFill>
                  <a:schemeClr val="bg2"/>
                </a:solidFill>
              </a:defRPr>
            </a:lvl7pPr>
            <a:lvl8pPr marL="0" indent="0" algn="l">
              <a:lnSpc>
                <a:spcPct val="100000"/>
              </a:lnSpc>
              <a:spcBef>
                <a:spcPts val="0"/>
              </a:spcBef>
              <a:buFont typeface="Arial" panose="020B0604020202020204" pitchFamily="34" charset="0"/>
              <a:buNone/>
              <a:defRPr sz="1800" b="0">
                <a:solidFill>
                  <a:schemeClr val="bg2"/>
                </a:solidFill>
              </a:defRPr>
            </a:lvl8pPr>
            <a:lvl9pPr marL="0" indent="0" algn="l">
              <a:lnSpc>
                <a:spcPct val="100000"/>
              </a:lnSpc>
              <a:spcBef>
                <a:spcPts val="0"/>
              </a:spcBef>
              <a:buFont typeface="Arial" panose="020B0604020202020204" pitchFamily="34" charset="0"/>
              <a:buNone/>
              <a:defRPr sz="1800"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AC793-E83D-4B3B-8F25-F78C03DA632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3B3F9A1F-BEF4-4A97-9FAA-CD4D1B28753D}"/>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D2F366C3-215C-4342-92A3-03414A2D6617}"/>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BCC56023-B9A6-4D1F-9D3A-1757E9DE97A6}"/>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2565863725"/>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preserve="1" userDrawn="1">
  <p:cSld name="Titel blau mit Typoecke">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60000" y="1962150"/>
            <a:ext cx="6408000" cy="1276350"/>
          </a:xfrm>
        </p:spPr>
        <p:txBody>
          <a:bodyPr anchor="t" anchorCtr="0"/>
          <a:lstStyle>
            <a:lvl1pPr marL="0" indent="0" algn="l">
              <a:lnSpc>
                <a:spcPct val="90000"/>
              </a:lnSpc>
              <a:buFont typeface="Arial" panose="020B0604020202020204" pitchFamily="34" charset="0"/>
              <a:buNone/>
              <a:defRPr sz="4000"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60000" y="3238501"/>
            <a:ext cx="6408000" cy="900000"/>
          </a:xfrm>
        </p:spPr>
        <p:txBody>
          <a:bodyPr/>
          <a:lstStyle>
            <a:lvl1pPr marL="0" indent="0" algn="l">
              <a:lnSpc>
                <a:spcPct val="100000"/>
              </a:lnSpc>
              <a:spcBef>
                <a:spcPts val="0"/>
              </a:spcBef>
              <a:buFont typeface="Arial" panose="020B0604020202020204" pitchFamily="34" charset="0"/>
              <a:buNone/>
              <a:defRPr sz="1800" b="0">
                <a:solidFill>
                  <a:schemeClr val="bg1"/>
                </a:solidFill>
              </a:defRPr>
            </a:lvl1pPr>
            <a:lvl2pPr marL="0" indent="0" algn="l">
              <a:lnSpc>
                <a:spcPct val="100000"/>
              </a:lnSpc>
              <a:spcBef>
                <a:spcPts val="0"/>
              </a:spcBef>
              <a:buFont typeface="Arial" panose="020B0604020202020204" pitchFamily="34" charset="0"/>
              <a:buNone/>
              <a:defRPr sz="1800" b="0">
                <a:solidFill>
                  <a:schemeClr val="bg1"/>
                </a:solidFill>
              </a:defRPr>
            </a:lvl2pPr>
            <a:lvl3pPr marL="0" indent="0" algn="l">
              <a:lnSpc>
                <a:spcPct val="100000"/>
              </a:lnSpc>
              <a:spcBef>
                <a:spcPts val="0"/>
              </a:spcBef>
              <a:buFont typeface="Arial" panose="020B0604020202020204" pitchFamily="34" charset="0"/>
              <a:buNone/>
              <a:defRPr sz="1800" b="0">
                <a:solidFill>
                  <a:schemeClr val="bg1"/>
                </a:solidFill>
              </a:defRPr>
            </a:lvl3pPr>
            <a:lvl4pPr marL="0" indent="0" algn="l">
              <a:lnSpc>
                <a:spcPct val="100000"/>
              </a:lnSpc>
              <a:spcBef>
                <a:spcPts val="0"/>
              </a:spcBef>
              <a:buFont typeface="Arial" panose="020B0604020202020204" pitchFamily="34" charset="0"/>
              <a:buNone/>
              <a:defRPr sz="1800" b="0">
                <a:solidFill>
                  <a:schemeClr val="bg1"/>
                </a:solidFill>
              </a:defRPr>
            </a:lvl4pPr>
            <a:lvl5pPr marL="0" indent="0" algn="l">
              <a:lnSpc>
                <a:spcPct val="100000"/>
              </a:lnSpc>
              <a:spcBef>
                <a:spcPts val="0"/>
              </a:spcBef>
              <a:buFont typeface="Arial" panose="020B0604020202020204" pitchFamily="34" charset="0"/>
              <a:buNone/>
              <a:defRPr sz="1800" b="0">
                <a:solidFill>
                  <a:schemeClr val="bg1"/>
                </a:solidFill>
              </a:defRPr>
            </a:lvl5pPr>
            <a:lvl6pPr marL="0" indent="0" algn="l">
              <a:lnSpc>
                <a:spcPct val="100000"/>
              </a:lnSpc>
              <a:spcBef>
                <a:spcPts val="0"/>
              </a:spcBef>
              <a:buFont typeface="Arial" panose="020B0604020202020204" pitchFamily="34" charset="0"/>
              <a:buNone/>
              <a:defRPr sz="1800" b="0">
                <a:solidFill>
                  <a:schemeClr val="bg1"/>
                </a:solidFill>
              </a:defRPr>
            </a:lvl6pPr>
            <a:lvl7pPr marL="0" indent="0" algn="l">
              <a:lnSpc>
                <a:spcPct val="100000"/>
              </a:lnSpc>
              <a:spcBef>
                <a:spcPts val="0"/>
              </a:spcBef>
              <a:buFont typeface="Arial" panose="020B0604020202020204" pitchFamily="34" charset="0"/>
              <a:buNone/>
              <a:defRPr sz="1800" b="0">
                <a:solidFill>
                  <a:schemeClr val="bg1"/>
                </a:solidFill>
              </a:defRPr>
            </a:lvl7pPr>
            <a:lvl8pPr marL="0" indent="0" algn="l">
              <a:lnSpc>
                <a:spcPct val="100000"/>
              </a:lnSpc>
              <a:spcBef>
                <a:spcPts val="0"/>
              </a:spcBef>
              <a:buFont typeface="Arial" panose="020B0604020202020204" pitchFamily="34" charset="0"/>
              <a:buNone/>
              <a:defRPr sz="1800" b="0">
                <a:solidFill>
                  <a:schemeClr val="bg1"/>
                </a:solidFill>
              </a:defRPr>
            </a:lvl8pPr>
            <a:lvl9pPr marL="0" indent="0" algn="l">
              <a:lnSpc>
                <a:spcPct val="100000"/>
              </a:lnSpc>
              <a:spcBef>
                <a:spcPts val="0"/>
              </a:spcBef>
              <a:buFont typeface="Arial" panose="020B0604020202020204" pitchFamily="34" charset="0"/>
              <a:buNone/>
              <a:defRPr sz="1800"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C930B8CB-9BA2-40C3-8074-731E31B0C618}"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grpSp>
        <p:nvGrpSpPr>
          <p:cNvPr id="27" name="Regieanweisungen"/>
          <p:cNvGrpSpPr/>
          <p:nvPr userDrawn="1"/>
        </p:nvGrpSpPr>
        <p:grpSpPr>
          <a:xfrm>
            <a:off x="-1908000" y="-468000"/>
            <a:ext cx="11520000" cy="7776000"/>
            <a:chOff x="-1908000" y="-468000"/>
            <a:chExt cx="11520000" cy="7776000"/>
          </a:xfrm>
        </p:grpSpPr>
        <p:sp>
          <p:nvSpPr>
            <p:cNvPr id="28"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29"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30" name="Linie"/>
            <p:cNvCxnSpPr/>
            <p:nvPr userDrawn="1"/>
          </p:nvCxnSpPr>
          <p:spPr>
            <a:xfrm>
              <a:off x="9252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p:cNvCxnSpPr/>
            <p:nvPr userDrawn="1"/>
          </p:nvCxnSpPr>
          <p:spPr>
            <a:xfrm>
              <a:off x="-468000" y="324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3"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Vertikaler Textplatzhalter 2"/>
          <p:cNvSpPr>
            <a:spLocks noGrp="1"/>
          </p:cNvSpPr>
          <p:nvPr>
            <p:ph type="body" orient="vert" idx="17" hasCustomPrompt="1"/>
          </p:nvPr>
        </p:nvSpPr>
        <p:spPr>
          <a:xfrm>
            <a:off x="2123728" y="6069200"/>
            <a:ext cx="3420273" cy="468000"/>
          </a:xfrm>
        </p:spPr>
        <p:txBody>
          <a:bodyPr vert="horz" anchor="b" anchorCtr="0"/>
          <a:lstStyle>
            <a:lvl1pPr marL="0" indent="0" algn="r">
              <a:lnSpc>
                <a:spcPct val="100000"/>
              </a:lnSpc>
              <a:spcBef>
                <a:spcPts val="0"/>
              </a:spcBef>
              <a:buFont typeface="Arial" panose="020B0604020202020204" pitchFamily="34" charset="0"/>
              <a:buNone/>
              <a:defRPr sz="1400" b="0">
                <a:solidFill>
                  <a:schemeClr val="bg1"/>
                </a:solidFill>
              </a:defRPr>
            </a:lvl1pPr>
            <a:lvl2pPr marL="0" indent="0" algn="r">
              <a:lnSpc>
                <a:spcPct val="100000"/>
              </a:lnSpc>
              <a:spcBef>
                <a:spcPts val="0"/>
              </a:spcBef>
              <a:buNone/>
              <a:defRPr sz="1400" b="0">
                <a:solidFill>
                  <a:schemeClr val="bg1"/>
                </a:solidFill>
              </a:defRPr>
            </a:lvl2pPr>
            <a:lvl3pPr marL="0" indent="0" algn="r">
              <a:lnSpc>
                <a:spcPct val="100000"/>
              </a:lnSpc>
              <a:spcBef>
                <a:spcPts val="0"/>
              </a:spcBef>
              <a:buNone/>
              <a:defRPr sz="1400" b="0">
                <a:solidFill>
                  <a:schemeClr val="bg1"/>
                </a:solidFill>
              </a:defRPr>
            </a:lvl3pPr>
            <a:lvl4pPr marL="0" indent="0" algn="r">
              <a:lnSpc>
                <a:spcPct val="100000"/>
              </a:lnSpc>
              <a:spcBef>
                <a:spcPts val="0"/>
              </a:spcBef>
              <a:buNone/>
              <a:defRPr sz="1400" b="0">
                <a:solidFill>
                  <a:schemeClr val="bg1"/>
                </a:solidFill>
              </a:defRPr>
            </a:lvl4pPr>
            <a:lvl5pPr marL="0" indent="0" algn="r">
              <a:lnSpc>
                <a:spcPct val="100000"/>
              </a:lnSpc>
              <a:spcBef>
                <a:spcPts val="0"/>
              </a:spcBef>
              <a:buNone/>
              <a:defRPr sz="1400" b="0">
                <a:solidFill>
                  <a:schemeClr val="bg1"/>
                </a:solidFill>
              </a:defRPr>
            </a:lvl5pPr>
            <a:lvl6pPr marL="0" indent="0" algn="r">
              <a:lnSpc>
                <a:spcPct val="100000"/>
              </a:lnSpc>
              <a:spcBef>
                <a:spcPts val="0"/>
              </a:spcBef>
              <a:buNone/>
              <a:defRPr sz="1400" b="0">
                <a:solidFill>
                  <a:schemeClr val="bg1"/>
                </a:solidFill>
              </a:defRPr>
            </a:lvl6pPr>
            <a:lvl7pPr marL="0" indent="0" algn="r">
              <a:lnSpc>
                <a:spcPct val="100000"/>
              </a:lnSpc>
              <a:spcBef>
                <a:spcPts val="0"/>
              </a:spcBef>
              <a:buNone/>
              <a:defRPr sz="1400" b="0">
                <a:solidFill>
                  <a:schemeClr val="bg1"/>
                </a:solidFill>
              </a:defRPr>
            </a:lvl7pPr>
            <a:lvl8pPr marL="0" indent="0" algn="r">
              <a:lnSpc>
                <a:spcPct val="100000"/>
              </a:lnSpc>
              <a:spcBef>
                <a:spcPts val="0"/>
              </a:spcBef>
              <a:buNone/>
              <a:defRPr sz="1400" b="0">
                <a:solidFill>
                  <a:schemeClr val="bg1"/>
                </a:solidFill>
              </a:defRPr>
            </a:lvl8pPr>
            <a:lvl9pPr marL="0" indent="0" algn="r">
              <a:lnSpc>
                <a:spcPct val="100000"/>
              </a:lnSpc>
              <a:spcBef>
                <a:spcPts val="0"/>
              </a:spcBef>
              <a:buNone/>
              <a:defRPr sz="1400" b="0">
                <a:solidFill>
                  <a:schemeClr val="bg1"/>
                </a:solidFill>
              </a:defRPr>
            </a:lvl9pPr>
          </a:lstStyle>
          <a:p>
            <a:pPr lvl="0"/>
            <a:r>
              <a:rPr lang="de-DE" dirty="0"/>
              <a:t>Freiraum für Sekundärlogo(s) / Name </a:t>
            </a:r>
            <a:br>
              <a:rPr lang="de-DE" dirty="0"/>
            </a:br>
            <a:r>
              <a:rPr lang="de-DE" dirty="0"/>
              <a:t>des Fachbereichs, Instituts oder SFBs</a:t>
            </a:r>
          </a:p>
        </p:txBody>
      </p:sp>
      <p:grpSp>
        <p:nvGrpSpPr>
          <p:cNvPr id="25" name="Ecke">
            <a:extLst>
              <a:ext uri="{FF2B5EF4-FFF2-40B4-BE49-F238E27FC236}">
                <a16:creationId xmlns:a16="http://schemas.microsoft.com/office/drawing/2014/main" id="{EC5BD1AC-DA40-405C-B664-C6D583E86F29}"/>
              </a:ext>
            </a:extLst>
          </p:cNvPr>
          <p:cNvGrpSpPr>
            <a:grpSpLocks noChangeAspect="1"/>
          </p:cNvGrpSpPr>
          <p:nvPr userDrawn="1"/>
        </p:nvGrpSpPr>
        <p:grpSpPr bwMode="auto">
          <a:xfrm>
            <a:off x="5761037" y="0"/>
            <a:ext cx="3382963" cy="6858000"/>
            <a:chOff x="1316" y="-660"/>
            <a:chExt cx="2131" cy="4320"/>
          </a:xfrm>
        </p:grpSpPr>
        <p:sp>
          <p:nvSpPr>
            <p:cNvPr id="26" name="Fläche">
              <a:extLst>
                <a:ext uri="{FF2B5EF4-FFF2-40B4-BE49-F238E27FC236}">
                  <a16:creationId xmlns:a16="http://schemas.microsoft.com/office/drawing/2014/main" id="{027831B9-BFB8-4257-8AC7-D1C6E070FEAA}"/>
                </a:ext>
              </a:extLst>
            </p:cNvPr>
            <p:cNvSpPr>
              <a:spLocks/>
            </p:cNvSpPr>
            <p:nvPr userDrawn="1"/>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31" name="FONT">
              <a:extLst>
                <a:ext uri="{FF2B5EF4-FFF2-40B4-BE49-F238E27FC236}">
                  <a16:creationId xmlns:a16="http://schemas.microsoft.com/office/drawing/2014/main" id="{63A52101-2DBD-4CEC-A680-BBF275229B79}"/>
                </a:ext>
              </a:extLst>
            </p:cNvPr>
            <p:cNvSpPr>
              <a:spLocks noEditPoints="1"/>
            </p:cNvSpPr>
            <p:nvPr userDrawn="1"/>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grpSp>
    </p:spTree>
    <p:extLst>
      <p:ext uri="{BB962C8B-B14F-4D97-AF65-F5344CB8AC3E}">
        <p14:creationId xmlns:p14="http://schemas.microsoft.com/office/powerpoint/2010/main" val="2725556676"/>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040">
          <p15:clr>
            <a:srgbClr val="FBAE40"/>
          </p15:clr>
        </p15:guide>
        <p15:guide id="3" pos="226">
          <p15:clr>
            <a:srgbClr val="FBAE40"/>
          </p15:clr>
        </p15:guide>
        <p15:guide id="4" pos="5534">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Titelfolie mit Bild">
    <p:spTree>
      <p:nvGrpSpPr>
        <p:cNvPr id="1" name=""/>
        <p:cNvGrpSpPr/>
        <p:nvPr/>
      </p:nvGrpSpPr>
      <p:grpSpPr>
        <a:xfrm>
          <a:off x="0" y="0"/>
          <a:ext cx="0" cy="0"/>
          <a:chOff x="0" y="0"/>
          <a:chExt cx="0" cy="0"/>
        </a:xfrm>
      </p:grpSpPr>
      <p:pic>
        <p:nvPicPr>
          <p:cNvPr id="5" name="Hintergrundbild"/>
          <p:cNvPicPr>
            <a:picLocks noChangeAspect="1"/>
          </p:cNvPicPr>
          <p:nvPr userDrawn="1"/>
        </p:nvPicPr>
        <p:blipFill rotWithShape="1">
          <a:blip r:embed="rId2"/>
          <a:srcRect t="300" b="5222"/>
          <a:stretch/>
        </p:blipFill>
        <p:spPr>
          <a:xfrm>
            <a:off x="0" y="0"/>
            <a:ext cx="9144000" cy="5669999"/>
          </a:xfrm>
          <a:prstGeom prst="rect">
            <a:avLst/>
          </a:prstGeom>
        </p:spPr>
      </p:pic>
      <p:sp>
        <p:nvSpPr>
          <p:cNvPr id="2" name="Titel 1"/>
          <p:cNvSpPr>
            <a:spLocks noGrp="1"/>
          </p:cNvSpPr>
          <p:nvPr>
            <p:ph type="ctrTitle" hasCustomPrompt="1"/>
          </p:nvPr>
        </p:nvSpPr>
        <p:spPr>
          <a:xfrm>
            <a:off x="360000" y="1962075"/>
            <a:ext cx="5966324" cy="443198"/>
          </a:xfrm>
          <a:solidFill>
            <a:schemeClr val="bg2"/>
          </a:solidFill>
        </p:spPr>
        <p:txBody>
          <a:bodyPr wrap="none" lIns="90000" tIns="0" rIns="90000" anchor="t" anchorCtr="0">
            <a:spAutoFit/>
          </a:bodyPr>
          <a:lstStyle>
            <a:lvl1pPr marL="0" indent="0" algn="l">
              <a:lnSpc>
                <a:spcPct val="90000"/>
              </a:lnSpc>
              <a:spcBef>
                <a:spcPts val="0"/>
              </a:spcBef>
              <a:buFont typeface="Arial" panose="020B0604020202020204" pitchFamily="34" charset="0"/>
              <a:buNone/>
              <a:defRPr sz="3200" b="1" i="0">
                <a:solidFill>
                  <a:schemeClr val="bg1"/>
                </a:solidFill>
                <a:latin typeface="+mn-lt"/>
              </a:defRPr>
            </a:lvl1pPr>
          </a:lstStyle>
          <a:p>
            <a:r>
              <a:rPr lang="de-DE" dirty="0"/>
              <a:t>Titel der Präsentation erste Zeile</a:t>
            </a:r>
          </a:p>
        </p:txBody>
      </p:sp>
      <p:sp>
        <p:nvSpPr>
          <p:cNvPr id="3" name="Untertitel 2"/>
          <p:cNvSpPr>
            <a:spLocks noGrp="1"/>
          </p:cNvSpPr>
          <p:nvPr>
            <p:ph type="subTitle" idx="1" hasCustomPrompt="1"/>
          </p:nvPr>
        </p:nvSpPr>
        <p:spPr>
          <a:xfrm>
            <a:off x="360000" y="3590925"/>
            <a:ext cx="2016000" cy="1800000"/>
          </a:xfrm>
        </p:spPr>
        <p:txBody>
          <a:bodyPr/>
          <a:lstStyle>
            <a:lvl1pPr marL="0" indent="0" algn="l">
              <a:lnSpc>
                <a:spcPct val="100000"/>
              </a:lnSpc>
              <a:spcBef>
                <a:spcPts val="0"/>
              </a:spcBef>
              <a:buFont typeface="Arial" panose="020B0604020202020204" pitchFamily="34" charset="0"/>
              <a:buNone/>
              <a:defRPr sz="1600" b="0">
                <a:solidFill>
                  <a:schemeClr val="bg1"/>
                </a:solidFill>
              </a:defRPr>
            </a:lvl1pPr>
            <a:lvl2pPr marL="0" indent="0" algn="l">
              <a:lnSpc>
                <a:spcPct val="100000"/>
              </a:lnSpc>
              <a:spcBef>
                <a:spcPts val="0"/>
              </a:spcBef>
              <a:buFont typeface="Arial" panose="020B0604020202020204" pitchFamily="34" charset="0"/>
              <a:buNone/>
              <a:defRPr sz="1600" b="0">
                <a:solidFill>
                  <a:schemeClr val="bg1"/>
                </a:solidFill>
              </a:defRPr>
            </a:lvl2pPr>
            <a:lvl3pPr marL="0" indent="0" algn="l">
              <a:lnSpc>
                <a:spcPct val="100000"/>
              </a:lnSpc>
              <a:spcBef>
                <a:spcPts val="0"/>
              </a:spcBef>
              <a:buFont typeface="Arial" panose="020B0604020202020204" pitchFamily="34" charset="0"/>
              <a:buNone/>
              <a:defRPr sz="1600" b="0">
                <a:solidFill>
                  <a:schemeClr val="bg1"/>
                </a:solidFill>
              </a:defRPr>
            </a:lvl3pPr>
            <a:lvl4pPr marL="0" indent="0" algn="l">
              <a:lnSpc>
                <a:spcPct val="100000"/>
              </a:lnSpc>
              <a:spcBef>
                <a:spcPts val="0"/>
              </a:spcBef>
              <a:buFont typeface="Arial" panose="020B0604020202020204" pitchFamily="34" charset="0"/>
              <a:buNone/>
              <a:defRPr sz="1600" b="0">
                <a:solidFill>
                  <a:schemeClr val="bg1"/>
                </a:solidFill>
              </a:defRPr>
            </a:lvl4pPr>
            <a:lvl5pPr marL="0" indent="0" algn="l">
              <a:lnSpc>
                <a:spcPct val="100000"/>
              </a:lnSpc>
              <a:spcBef>
                <a:spcPts val="0"/>
              </a:spcBef>
              <a:buFont typeface="Arial" panose="020B0604020202020204" pitchFamily="34" charset="0"/>
              <a:buNone/>
              <a:defRPr sz="1600" b="0">
                <a:solidFill>
                  <a:schemeClr val="bg1"/>
                </a:solidFill>
              </a:defRPr>
            </a:lvl5pPr>
            <a:lvl6pPr marL="0" indent="0" algn="l">
              <a:lnSpc>
                <a:spcPct val="100000"/>
              </a:lnSpc>
              <a:spcBef>
                <a:spcPts val="0"/>
              </a:spcBef>
              <a:buFont typeface="Arial" panose="020B0604020202020204" pitchFamily="34" charset="0"/>
              <a:buNone/>
              <a:defRPr sz="1600" b="0">
                <a:solidFill>
                  <a:schemeClr val="bg1"/>
                </a:solidFill>
              </a:defRPr>
            </a:lvl6pPr>
            <a:lvl7pPr marL="0" indent="0" algn="l">
              <a:lnSpc>
                <a:spcPct val="100000"/>
              </a:lnSpc>
              <a:spcBef>
                <a:spcPts val="0"/>
              </a:spcBef>
              <a:buFont typeface="Arial" panose="020B0604020202020204" pitchFamily="34" charset="0"/>
              <a:buNone/>
              <a:defRPr sz="1600" b="0">
                <a:solidFill>
                  <a:schemeClr val="bg1"/>
                </a:solidFill>
              </a:defRPr>
            </a:lvl7pPr>
            <a:lvl8pPr marL="0" indent="0" algn="l">
              <a:lnSpc>
                <a:spcPct val="100000"/>
              </a:lnSpc>
              <a:spcBef>
                <a:spcPts val="0"/>
              </a:spcBef>
              <a:buFont typeface="Arial" panose="020B0604020202020204" pitchFamily="34" charset="0"/>
              <a:buNone/>
              <a:defRPr sz="1600" b="0">
                <a:solidFill>
                  <a:schemeClr val="bg1"/>
                </a:solidFill>
              </a:defRPr>
            </a:lvl8pPr>
            <a:lvl9pPr marL="0" indent="0" algn="l">
              <a:lnSpc>
                <a:spcPct val="100000"/>
              </a:lnSpc>
              <a:spcBef>
                <a:spcPts val="0"/>
              </a:spcBef>
              <a:buFont typeface="Arial" panose="020B0604020202020204" pitchFamily="34" charset="0"/>
              <a:buNone/>
              <a:defRPr sz="1600" b="0">
                <a:solidFill>
                  <a:schemeClr val="bg1"/>
                </a:solidFill>
              </a:defRPr>
            </a:lvl9pPr>
          </a:lstStyle>
          <a:p>
            <a:pPr lvl="0"/>
            <a:r>
              <a:rPr lang="de-DE" dirty="0"/>
              <a:t>Untertitel bzw. Kurzbeschreibung der Präsentation</a:t>
            </a:r>
          </a:p>
          <a:p>
            <a:pPr lvl="0"/>
            <a:br>
              <a:rPr lang="de-DE" dirty="0"/>
            </a:br>
            <a:r>
              <a:rPr lang="de-DE" dirty="0"/>
              <a:t>Name: der Referentin / des Referenten</a:t>
            </a:r>
          </a:p>
        </p:txBody>
      </p:sp>
      <p:sp>
        <p:nvSpPr>
          <p:cNvPr id="10" name="Logo"/>
          <p:cNvSpPr>
            <a:spLocks noChangeAspect="1" noEditPoints="1"/>
          </p:cNvSpPr>
          <p:nvPr userDrawn="1"/>
        </p:nvSpPr>
        <p:spPr bwMode="auto">
          <a:xfrm>
            <a:off x="360000" y="304199"/>
            <a:ext cx="27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Linie"/>
          <p:cNvSpPr/>
          <p:nvPr userDrawn="1"/>
        </p:nvSpPr>
        <p:spPr>
          <a:xfrm>
            <a:off x="0" y="5642640"/>
            <a:ext cx="9144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sp>
        <p:nvSpPr>
          <p:cNvPr id="17" name="wissen.leben"/>
          <p:cNvSpPr>
            <a:spLocks noEditPoints="1"/>
          </p:cNvSpPr>
          <p:nvPr userDrawn="1"/>
        </p:nvSpPr>
        <p:spPr bwMode="auto">
          <a:xfrm>
            <a:off x="358775" y="6323606"/>
            <a:ext cx="1350000" cy="180000"/>
          </a:xfrm>
          <a:custGeom>
            <a:avLst/>
            <a:gdLst>
              <a:gd name="T0" fmla="*/ 3663 w 3750"/>
              <a:gd name="T1" fmla="*/ 144 h 500"/>
              <a:gd name="T2" fmla="*/ 3483 w 3750"/>
              <a:gd name="T3" fmla="*/ 162 h 500"/>
              <a:gd name="T4" fmla="*/ 3567 w 3750"/>
              <a:gd name="T5" fmla="*/ 486 h 500"/>
              <a:gd name="T6" fmla="*/ 3678 w 3750"/>
              <a:gd name="T7" fmla="*/ 265 h 500"/>
              <a:gd name="T8" fmla="*/ 3339 w 3750"/>
              <a:gd name="T9" fmla="*/ 286 h 500"/>
              <a:gd name="T10" fmla="*/ 3339 w 3750"/>
              <a:gd name="T11" fmla="*/ 286 h 500"/>
              <a:gd name="T12" fmla="*/ 3371 w 3750"/>
              <a:gd name="T13" fmla="*/ 179 h 500"/>
              <a:gd name="T14" fmla="*/ 3136 w 3750"/>
              <a:gd name="T15" fmla="*/ 320 h 500"/>
              <a:gd name="T16" fmla="*/ 3381 w 3750"/>
              <a:gd name="T17" fmla="*/ 406 h 500"/>
              <a:gd name="T18" fmla="*/ 3215 w 3750"/>
              <a:gd name="T19" fmla="*/ 339 h 500"/>
              <a:gd name="T20" fmla="*/ 2921 w 3750"/>
              <a:gd name="T21" fmla="*/ 431 h 500"/>
              <a:gd name="T22" fmla="*/ 2922 w 3750"/>
              <a:gd name="T23" fmla="*/ 206 h 500"/>
              <a:gd name="T24" fmla="*/ 2938 w 3750"/>
              <a:gd name="T25" fmla="*/ 144 h 500"/>
              <a:gd name="T26" fmla="*/ 2858 w 3750"/>
              <a:gd name="T27" fmla="*/ 144 h 500"/>
              <a:gd name="T28" fmla="*/ 2777 w 3750"/>
              <a:gd name="T29" fmla="*/ 16 h 500"/>
              <a:gd name="T30" fmla="*/ 2777 w 3750"/>
              <a:gd name="T31" fmla="*/ 486 h 500"/>
              <a:gd name="T32" fmla="*/ 2934 w 3750"/>
              <a:gd name="T33" fmla="*/ 493 h 500"/>
              <a:gd name="T34" fmla="*/ 2506 w 3750"/>
              <a:gd name="T35" fmla="*/ 286 h 500"/>
              <a:gd name="T36" fmla="*/ 2705 w 3750"/>
              <a:gd name="T37" fmla="*/ 339 h 500"/>
              <a:gd name="T38" fmla="*/ 2569 w 3750"/>
              <a:gd name="T39" fmla="*/ 144 h 500"/>
              <a:gd name="T40" fmla="*/ 2579 w 3750"/>
              <a:gd name="T41" fmla="*/ 495 h 500"/>
              <a:gd name="T42" fmla="*/ 2588 w 3750"/>
              <a:gd name="T43" fmla="*/ 439 h 500"/>
              <a:gd name="T44" fmla="*/ 2705 w 3750"/>
              <a:gd name="T45" fmla="*/ 339 h 500"/>
              <a:gd name="T46" fmla="*/ 2348 w 3750"/>
              <a:gd name="T47" fmla="*/ 435 h 500"/>
              <a:gd name="T48" fmla="*/ 2334 w 3750"/>
              <a:gd name="T49" fmla="*/ 1 h 500"/>
              <a:gd name="T50" fmla="*/ 2266 w 3750"/>
              <a:gd name="T51" fmla="*/ 399 h 500"/>
              <a:gd name="T52" fmla="*/ 2168 w 3750"/>
              <a:gd name="T53" fmla="*/ 425 h 500"/>
              <a:gd name="T54" fmla="*/ 2098 w 3750"/>
              <a:gd name="T55" fmla="*/ 500 h 500"/>
              <a:gd name="T56" fmla="*/ 1909 w 3750"/>
              <a:gd name="T57" fmla="*/ 237 h 500"/>
              <a:gd name="T58" fmla="*/ 1708 w 3750"/>
              <a:gd name="T59" fmla="*/ 143 h 500"/>
              <a:gd name="T60" fmla="*/ 1654 w 3750"/>
              <a:gd name="T61" fmla="*/ 486 h 500"/>
              <a:gd name="T62" fmla="*/ 1799 w 3750"/>
              <a:gd name="T63" fmla="*/ 206 h 500"/>
              <a:gd name="T64" fmla="*/ 1909 w 3750"/>
              <a:gd name="T65" fmla="*/ 486 h 500"/>
              <a:gd name="T66" fmla="*/ 1438 w 3750"/>
              <a:gd name="T67" fmla="*/ 199 h 500"/>
              <a:gd name="T68" fmla="*/ 1574 w 3750"/>
              <a:gd name="T69" fmla="*/ 324 h 500"/>
              <a:gd name="T70" fmla="*/ 1336 w 3750"/>
              <a:gd name="T71" fmla="*/ 189 h 500"/>
              <a:gd name="T72" fmla="*/ 1568 w 3750"/>
              <a:gd name="T73" fmla="*/ 451 h 500"/>
              <a:gd name="T74" fmla="*/ 1374 w 3750"/>
              <a:gd name="T75" fmla="*/ 344 h 500"/>
              <a:gd name="T76" fmla="*/ 1233 w 3750"/>
              <a:gd name="T77" fmla="*/ 382 h 500"/>
              <a:gd name="T78" fmla="*/ 1062 w 3750"/>
              <a:gd name="T79" fmla="*/ 239 h 500"/>
              <a:gd name="T80" fmla="*/ 1218 w 3750"/>
              <a:gd name="T81" fmla="*/ 170 h 500"/>
              <a:gd name="T82" fmla="*/ 1063 w 3750"/>
              <a:gd name="T83" fmla="*/ 339 h 500"/>
              <a:gd name="T84" fmla="*/ 1104 w 3750"/>
              <a:gd name="T85" fmla="*/ 441 h 500"/>
              <a:gd name="T86" fmla="*/ 1098 w 3750"/>
              <a:gd name="T87" fmla="*/ 495 h 500"/>
              <a:gd name="T88" fmla="*/ 836 w 3750"/>
              <a:gd name="T89" fmla="*/ 289 h 500"/>
              <a:gd name="T90" fmla="*/ 800 w 3750"/>
              <a:gd name="T91" fmla="*/ 196 h 500"/>
              <a:gd name="T92" fmla="*/ 796 w 3750"/>
              <a:gd name="T93" fmla="*/ 141 h 500"/>
              <a:gd name="T94" fmla="*/ 792 w 3750"/>
              <a:gd name="T95" fmla="*/ 348 h 500"/>
              <a:gd name="T96" fmla="*/ 683 w 3750"/>
              <a:gd name="T97" fmla="*/ 406 h 500"/>
              <a:gd name="T98" fmla="*/ 921 w 3750"/>
              <a:gd name="T99" fmla="*/ 382 h 500"/>
              <a:gd name="T100" fmla="*/ 500 w 3750"/>
              <a:gd name="T101" fmla="*/ 55 h 500"/>
              <a:gd name="T102" fmla="*/ 584 w 3750"/>
              <a:gd name="T103" fmla="*/ 486 h 500"/>
              <a:gd name="T104" fmla="*/ 511 w 3750"/>
              <a:gd name="T105" fmla="*/ 486 h 500"/>
              <a:gd name="T106" fmla="*/ 372 w 3750"/>
              <a:gd name="T107" fmla="*/ 152 h 500"/>
              <a:gd name="T108" fmla="*/ 319 w 3750"/>
              <a:gd name="T109" fmla="*/ 398 h 500"/>
              <a:gd name="T110" fmla="*/ 189 w 3750"/>
              <a:gd name="T111" fmla="*/ 152 h 500"/>
              <a:gd name="T112" fmla="*/ 125 w 3750"/>
              <a:gd name="T113" fmla="*/ 396 h 500"/>
              <a:gd name="T114" fmla="*/ 0 w 3750"/>
              <a:gd name="T115" fmla="*/ 157 h 500"/>
              <a:gd name="T116" fmla="*/ 199 w 3750"/>
              <a:gd name="T117" fmla="*/ 337 h 500"/>
              <a:gd name="T118" fmla="*/ 244 w 3750"/>
              <a:gd name="T119" fmla="*/ 334 h 500"/>
              <a:gd name="T120" fmla="*/ 447 w 3750"/>
              <a:gd name="T121" fmla="*/ 152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50" h="500">
                <a:moveTo>
                  <a:pt x="3750" y="486"/>
                </a:moveTo>
                <a:lnTo>
                  <a:pt x="3750" y="237"/>
                </a:lnTo>
                <a:cubicBezTo>
                  <a:pt x="3750" y="175"/>
                  <a:pt x="3714" y="144"/>
                  <a:pt x="3663" y="144"/>
                </a:cubicBezTo>
                <a:cubicBezTo>
                  <a:pt x="3627" y="144"/>
                  <a:pt x="3596" y="160"/>
                  <a:pt x="3561" y="191"/>
                </a:cubicBezTo>
                <a:cubicBezTo>
                  <a:pt x="3561" y="173"/>
                  <a:pt x="3557" y="158"/>
                  <a:pt x="3549" y="143"/>
                </a:cubicBezTo>
                <a:lnTo>
                  <a:pt x="3483" y="162"/>
                </a:lnTo>
                <a:cubicBezTo>
                  <a:pt x="3492" y="185"/>
                  <a:pt x="3495" y="206"/>
                  <a:pt x="3495" y="241"/>
                </a:cubicBezTo>
                <a:lnTo>
                  <a:pt x="3495" y="486"/>
                </a:lnTo>
                <a:lnTo>
                  <a:pt x="3567" y="486"/>
                </a:lnTo>
                <a:lnTo>
                  <a:pt x="3567" y="244"/>
                </a:lnTo>
                <a:cubicBezTo>
                  <a:pt x="3588" y="222"/>
                  <a:pt x="3619" y="206"/>
                  <a:pt x="3640" y="206"/>
                </a:cubicBezTo>
                <a:cubicBezTo>
                  <a:pt x="3668" y="206"/>
                  <a:pt x="3678" y="219"/>
                  <a:pt x="3678" y="265"/>
                </a:cubicBezTo>
                <a:lnTo>
                  <a:pt x="3678" y="486"/>
                </a:lnTo>
                <a:lnTo>
                  <a:pt x="3750" y="486"/>
                </a:lnTo>
                <a:close/>
                <a:moveTo>
                  <a:pt x="3339" y="286"/>
                </a:moveTo>
                <a:lnTo>
                  <a:pt x="3216" y="286"/>
                </a:lnTo>
                <a:cubicBezTo>
                  <a:pt x="3216" y="232"/>
                  <a:pt x="3238" y="199"/>
                  <a:pt x="3279" y="199"/>
                </a:cubicBezTo>
                <a:cubicBezTo>
                  <a:pt x="3316" y="199"/>
                  <a:pt x="3339" y="232"/>
                  <a:pt x="3339" y="286"/>
                </a:cubicBezTo>
                <a:close/>
                <a:moveTo>
                  <a:pt x="3415" y="339"/>
                </a:moveTo>
                <a:lnTo>
                  <a:pt x="3415" y="324"/>
                </a:lnTo>
                <a:cubicBezTo>
                  <a:pt x="3415" y="246"/>
                  <a:pt x="3400" y="205"/>
                  <a:pt x="3371" y="179"/>
                </a:cubicBezTo>
                <a:cubicBezTo>
                  <a:pt x="3343" y="153"/>
                  <a:pt x="3312" y="144"/>
                  <a:pt x="3279" y="144"/>
                </a:cubicBezTo>
                <a:cubicBezTo>
                  <a:pt x="3237" y="144"/>
                  <a:pt x="3204" y="158"/>
                  <a:pt x="3177" y="189"/>
                </a:cubicBezTo>
                <a:cubicBezTo>
                  <a:pt x="3148" y="222"/>
                  <a:pt x="3136" y="261"/>
                  <a:pt x="3136" y="320"/>
                </a:cubicBezTo>
                <a:cubicBezTo>
                  <a:pt x="3136" y="427"/>
                  <a:pt x="3195" y="495"/>
                  <a:pt x="3289" y="495"/>
                </a:cubicBezTo>
                <a:cubicBezTo>
                  <a:pt x="3334" y="495"/>
                  <a:pt x="3374" y="480"/>
                  <a:pt x="3409" y="451"/>
                </a:cubicBezTo>
                <a:lnTo>
                  <a:pt x="3381" y="406"/>
                </a:lnTo>
                <a:cubicBezTo>
                  <a:pt x="3356" y="428"/>
                  <a:pt x="3329" y="439"/>
                  <a:pt x="3298" y="439"/>
                </a:cubicBezTo>
                <a:cubicBezTo>
                  <a:pt x="3233" y="439"/>
                  <a:pt x="3215" y="391"/>
                  <a:pt x="3215" y="344"/>
                </a:cubicBezTo>
                <a:lnTo>
                  <a:pt x="3215" y="339"/>
                </a:lnTo>
                <a:lnTo>
                  <a:pt x="3415" y="339"/>
                </a:lnTo>
                <a:close/>
                <a:moveTo>
                  <a:pt x="2986" y="315"/>
                </a:moveTo>
                <a:cubicBezTo>
                  <a:pt x="2986" y="398"/>
                  <a:pt x="2966" y="431"/>
                  <a:pt x="2921" y="431"/>
                </a:cubicBezTo>
                <a:cubicBezTo>
                  <a:pt x="2894" y="431"/>
                  <a:pt x="2873" y="418"/>
                  <a:pt x="2859" y="402"/>
                </a:cubicBezTo>
                <a:lnTo>
                  <a:pt x="2859" y="239"/>
                </a:lnTo>
                <a:cubicBezTo>
                  <a:pt x="2872" y="223"/>
                  <a:pt x="2892" y="206"/>
                  <a:pt x="2922" y="206"/>
                </a:cubicBezTo>
                <a:cubicBezTo>
                  <a:pt x="2974" y="206"/>
                  <a:pt x="2986" y="255"/>
                  <a:pt x="2986" y="315"/>
                </a:cubicBezTo>
                <a:close/>
                <a:moveTo>
                  <a:pt x="3068" y="314"/>
                </a:moveTo>
                <a:cubicBezTo>
                  <a:pt x="3068" y="210"/>
                  <a:pt x="3018" y="144"/>
                  <a:pt x="2938" y="144"/>
                </a:cubicBezTo>
                <a:cubicBezTo>
                  <a:pt x="2906" y="144"/>
                  <a:pt x="2882" y="154"/>
                  <a:pt x="2859" y="177"/>
                </a:cubicBezTo>
                <a:lnTo>
                  <a:pt x="2856" y="176"/>
                </a:lnTo>
                <a:cubicBezTo>
                  <a:pt x="2856" y="176"/>
                  <a:pt x="2858" y="166"/>
                  <a:pt x="2858" y="144"/>
                </a:cubicBezTo>
                <a:lnTo>
                  <a:pt x="2858" y="67"/>
                </a:lnTo>
                <a:cubicBezTo>
                  <a:pt x="2858" y="40"/>
                  <a:pt x="2857" y="24"/>
                  <a:pt x="2853" y="0"/>
                </a:cubicBezTo>
                <a:lnTo>
                  <a:pt x="2777" y="16"/>
                </a:lnTo>
                <a:cubicBezTo>
                  <a:pt x="2783" y="35"/>
                  <a:pt x="2786" y="59"/>
                  <a:pt x="2786" y="97"/>
                </a:cubicBezTo>
                <a:lnTo>
                  <a:pt x="2786" y="412"/>
                </a:lnTo>
                <a:cubicBezTo>
                  <a:pt x="2786" y="457"/>
                  <a:pt x="2783" y="471"/>
                  <a:pt x="2777" y="486"/>
                </a:cubicBezTo>
                <a:lnTo>
                  <a:pt x="2844" y="486"/>
                </a:lnTo>
                <a:cubicBezTo>
                  <a:pt x="2849" y="477"/>
                  <a:pt x="2850" y="472"/>
                  <a:pt x="2853" y="455"/>
                </a:cubicBezTo>
                <a:cubicBezTo>
                  <a:pt x="2874" y="480"/>
                  <a:pt x="2901" y="493"/>
                  <a:pt x="2934" y="493"/>
                </a:cubicBezTo>
                <a:cubicBezTo>
                  <a:pt x="3012" y="493"/>
                  <a:pt x="3068" y="421"/>
                  <a:pt x="3068" y="314"/>
                </a:cubicBezTo>
                <a:close/>
                <a:moveTo>
                  <a:pt x="2629" y="286"/>
                </a:moveTo>
                <a:lnTo>
                  <a:pt x="2506" y="286"/>
                </a:lnTo>
                <a:cubicBezTo>
                  <a:pt x="2506" y="232"/>
                  <a:pt x="2528" y="199"/>
                  <a:pt x="2569" y="199"/>
                </a:cubicBezTo>
                <a:cubicBezTo>
                  <a:pt x="2606" y="199"/>
                  <a:pt x="2629" y="232"/>
                  <a:pt x="2629" y="286"/>
                </a:cubicBezTo>
                <a:close/>
                <a:moveTo>
                  <a:pt x="2705" y="339"/>
                </a:moveTo>
                <a:lnTo>
                  <a:pt x="2705" y="324"/>
                </a:lnTo>
                <a:cubicBezTo>
                  <a:pt x="2705" y="246"/>
                  <a:pt x="2690" y="205"/>
                  <a:pt x="2661" y="179"/>
                </a:cubicBezTo>
                <a:cubicBezTo>
                  <a:pt x="2633" y="153"/>
                  <a:pt x="2602" y="144"/>
                  <a:pt x="2569" y="144"/>
                </a:cubicBezTo>
                <a:cubicBezTo>
                  <a:pt x="2527" y="144"/>
                  <a:pt x="2494" y="158"/>
                  <a:pt x="2467" y="189"/>
                </a:cubicBezTo>
                <a:cubicBezTo>
                  <a:pt x="2438" y="222"/>
                  <a:pt x="2425" y="261"/>
                  <a:pt x="2425" y="320"/>
                </a:cubicBezTo>
                <a:cubicBezTo>
                  <a:pt x="2425" y="427"/>
                  <a:pt x="2485" y="495"/>
                  <a:pt x="2579" y="495"/>
                </a:cubicBezTo>
                <a:cubicBezTo>
                  <a:pt x="2624" y="495"/>
                  <a:pt x="2664" y="480"/>
                  <a:pt x="2699" y="451"/>
                </a:cubicBezTo>
                <a:lnTo>
                  <a:pt x="2671" y="406"/>
                </a:lnTo>
                <a:cubicBezTo>
                  <a:pt x="2646" y="428"/>
                  <a:pt x="2619" y="439"/>
                  <a:pt x="2588" y="439"/>
                </a:cubicBezTo>
                <a:cubicBezTo>
                  <a:pt x="2522" y="439"/>
                  <a:pt x="2505" y="391"/>
                  <a:pt x="2505" y="344"/>
                </a:cubicBezTo>
                <a:lnTo>
                  <a:pt x="2505" y="339"/>
                </a:lnTo>
                <a:lnTo>
                  <a:pt x="2705" y="339"/>
                </a:lnTo>
                <a:close/>
                <a:moveTo>
                  <a:pt x="2383" y="486"/>
                </a:moveTo>
                <a:lnTo>
                  <a:pt x="2371" y="441"/>
                </a:lnTo>
                <a:cubicBezTo>
                  <a:pt x="2363" y="445"/>
                  <a:pt x="2351" y="441"/>
                  <a:pt x="2348" y="435"/>
                </a:cubicBezTo>
                <a:cubicBezTo>
                  <a:pt x="2342" y="428"/>
                  <a:pt x="2340" y="420"/>
                  <a:pt x="2340" y="375"/>
                </a:cubicBezTo>
                <a:lnTo>
                  <a:pt x="2340" y="92"/>
                </a:lnTo>
                <a:cubicBezTo>
                  <a:pt x="2340" y="49"/>
                  <a:pt x="2340" y="21"/>
                  <a:pt x="2334" y="1"/>
                </a:cubicBezTo>
                <a:lnTo>
                  <a:pt x="2260" y="17"/>
                </a:lnTo>
                <a:cubicBezTo>
                  <a:pt x="2264" y="45"/>
                  <a:pt x="2266" y="69"/>
                  <a:pt x="2266" y="115"/>
                </a:cubicBezTo>
                <a:lnTo>
                  <a:pt x="2266" y="399"/>
                </a:lnTo>
                <a:cubicBezTo>
                  <a:pt x="2266" y="428"/>
                  <a:pt x="2266" y="493"/>
                  <a:pt x="2340" y="493"/>
                </a:cubicBezTo>
                <a:cubicBezTo>
                  <a:pt x="2356" y="493"/>
                  <a:pt x="2370" y="491"/>
                  <a:pt x="2383" y="486"/>
                </a:cubicBezTo>
                <a:close/>
                <a:moveTo>
                  <a:pt x="2168" y="425"/>
                </a:moveTo>
                <a:cubicBezTo>
                  <a:pt x="2168" y="386"/>
                  <a:pt x="2136" y="354"/>
                  <a:pt x="2096" y="354"/>
                </a:cubicBezTo>
                <a:cubicBezTo>
                  <a:pt x="2057" y="354"/>
                  <a:pt x="2026" y="386"/>
                  <a:pt x="2026" y="425"/>
                </a:cubicBezTo>
                <a:cubicBezTo>
                  <a:pt x="2026" y="466"/>
                  <a:pt x="2058" y="500"/>
                  <a:pt x="2098" y="500"/>
                </a:cubicBezTo>
                <a:cubicBezTo>
                  <a:pt x="2136" y="500"/>
                  <a:pt x="2168" y="466"/>
                  <a:pt x="2168" y="425"/>
                </a:cubicBezTo>
                <a:close/>
                <a:moveTo>
                  <a:pt x="1909" y="486"/>
                </a:moveTo>
                <a:lnTo>
                  <a:pt x="1909" y="237"/>
                </a:lnTo>
                <a:cubicBezTo>
                  <a:pt x="1909" y="175"/>
                  <a:pt x="1873" y="144"/>
                  <a:pt x="1822" y="144"/>
                </a:cubicBezTo>
                <a:cubicBezTo>
                  <a:pt x="1786" y="144"/>
                  <a:pt x="1755" y="160"/>
                  <a:pt x="1720" y="191"/>
                </a:cubicBezTo>
                <a:cubicBezTo>
                  <a:pt x="1720" y="173"/>
                  <a:pt x="1716" y="158"/>
                  <a:pt x="1708" y="143"/>
                </a:cubicBezTo>
                <a:lnTo>
                  <a:pt x="1642" y="162"/>
                </a:lnTo>
                <a:cubicBezTo>
                  <a:pt x="1651" y="185"/>
                  <a:pt x="1654" y="206"/>
                  <a:pt x="1654" y="241"/>
                </a:cubicBezTo>
                <a:lnTo>
                  <a:pt x="1654" y="486"/>
                </a:lnTo>
                <a:lnTo>
                  <a:pt x="1726" y="486"/>
                </a:lnTo>
                <a:lnTo>
                  <a:pt x="1726" y="244"/>
                </a:lnTo>
                <a:cubicBezTo>
                  <a:pt x="1747" y="222"/>
                  <a:pt x="1778" y="206"/>
                  <a:pt x="1799" y="206"/>
                </a:cubicBezTo>
                <a:cubicBezTo>
                  <a:pt x="1827" y="206"/>
                  <a:pt x="1837" y="219"/>
                  <a:pt x="1837" y="265"/>
                </a:cubicBezTo>
                <a:lnTo>
                  <a:pt x="1837" y="486"/>
                </a:lnTo>
                <a:lnTo>
                  <a:pt x="1909" y="486"/>
                </a:lnTo>
                <a:close/>
                <a:moveTo>
                  <a:pt x="1498" y="286"/>
                </a:moveTo>
                <a:lnTo>
                  <a:pt x="1375" y="286"/>
                </a:lnTo>
                <a:cubicBezTo>
                  <a:pt x="1375" y="232"/>
                  <a:pt x="1397" y="199"/>
                  <a:pt x="1438" y="199"/>
                </a:cubicBezTo>
                <a:cubicBezTo>
                  <a:pt x="1475" y="199"/>
                  <a:pt x="1498" y="232"/>
                  <a:pt x="1498" y="286"/>
                </a:cubicBezTo>
                <a:close/>
                <a:moveTo>
                  <a:pt x="1574" y="339"/>
                </a:moveTo>
                <a:lnTo>
                  <a:pt x="1574" y="324"/>
                </a:lnTo>
                <a:cubicBezTo>
                  <a:pt x="1574" y="246"/>
                  <a:pt x="1559" y="205"/>
                  <a:pt x="1530" y="179"/>
                </a:cubicBezTo>
                <a:cubicBezTo>
                  <a:pt x="1502" y="153"/>
                  <a:pt x="1471" y="144"/>
                  <a:pt x="1438" y="144"/>
                </a:cubicBezTo>
                <a:cubicBezTo>
                  <a:pt x="1396" y="144"/>
                  <a:pt x="1363" y="158"/>
                  <a:pt x="1336" y="189"/>
                </a:cubicBezTo>
                <a:cubicBezTo>
                  <a:pt x="1307" y="222"/>
                  <a:pt x="1295" y="261"/>
                  <a:pt x="1295" y="320"/>
                </a:cubicBezTo>
                <a:cubicBezTo>
                  <a:pt x="1295" y="427"/>
                  <a:pt x="1354" y="495"/>
                  <a:pt x="1448" y="495"/>
                </a:cubicBezTo>
                <a:cubicBezTo>
                  <a:pt x="1493" y="495"/>
                  <a:pt x="1533" y="480"/>
                  <a:pt x="1568" y="451"/>
                </a:cubicBezTo>
                <a:lnTo>
                  <a:pt x="1540" y="406"/>
                </a:lnTo>
                <a:cubicBezTo>
                  <a:pt x="1515" y="428"/>
                  <a:pt x="1488" y="439"/>
                  <a:pt x="1457" y="439"/>
                </a:cubicBezTo>
                <a:cubicBezTo>
                  <a:pt x="1392" y="439"/>
                  <a:pt x="1374" y="391"/>
                  <a:pt x="1374" y="344"/>
                </a:cubicBezTo>
                <a:lnTo>
                  <a:pt x="1374" y="339"/>
                </a:lnTo>
                <a:lnTo>
                  <a:pt x="1574" y="339"/>
                </a:lnTo>
                <a:close/>
                <a:moveTo>
                  <a:pt x="1233" y="382"/>
                </a:moveTo>
                <a:cubicBezTo>
                  <a:pt x="1233" y="343"/>
                  <a:pt x="1215" y="306"/>
                  <a:pt x="1148" y="289"/>
                </a:cubicBezTo>
                <a:lnTo>
                  <a:pt x="1106" y="278"/>
                </a:lnTo>
                <a:cubicBezTo>
                  <a:pt x="1073" y="270"/>
                  <a:pt x="1062" y="259"/>
                  <a:pt x="1062" y="239"/>
                </a:cubicBezTo>
                <a:cubicBezTo>
                  <a:pt x="1062" y="213"/>
                  <a:pt x="1081" y="196"/>
                  <a:pt x="1112" y="196"/>
                </a:cubicBezTo>
                <a:cubicBezTo>
                  <a:pt x="1139" y="196"/>
                  <a:pt x="1163" y="204"/>
                  <a:pt x="1194" y="220"/>
                </a:cubicBezTo>
                <a:lnTo>
                  <a:pt x="1218" y="170"/>
                </a:lnTo>
                <a:cubicBezTo>
                  <a:pt x="1190" y="155"/>
                  <a:pt x="1153" y="141"/>
                  <a:pt x="1108" y="141"/>
                </a:cubicBezTo>
                <a:cubicBezTo>
                  <a:pt x="1034" y="141"/>
                  <a:pt x="984" y="185"/>
                  <a:pt x="984" y="247"/>
                </a:cubicBezTo>
                <a:cubicBezTo>
                  <a:pt x="984" y="294"/>
                  <a:pt x="1013" y="329"/>
                  <a:pt x="1063" y="339"/>
                </a:cubicBezTo>
                <a:lnTo>
                  <a:pt x="1104" y="348"/>
                </a:lnTo>
                <a:cubicBezTo>
                  <a:pt x="1141" y="356"/>
                  <a:pt x="1158" y="369"/>
                  <a:pt x="1158" y="395"/>
                </a:cubicBezTo>
                <a:cubicBezTo>
                  <a:pt x="1158" y="422"/>
                  <a:pt x="1135" y="441"/>
                  <a:pt x="1104" y="441"/>
                </a:cubicBezTo>
                <a:cubicBezTo>
                  <a:pt x="1066" y="441"/>
                  <a:pt x="1025" y="424"/>
                  <a:pt x="996" y="406"/>
                </a:cubicBezTo>
                <a:lnTo>
                  <a:pt x="970" y="459"/>
                </a:lnTo>
                <a:cubicBezTo>
                  <a:pt x="1013" y="482"/>
                  <a:pt x="1057" y="495"/>
                  <a:pt x="1098" y="495"/>
                </a:cubicBezTo>
                <a:cubicBezTo>
                  <a:pt x="1178" y="495"/>
                  <a:pt x="1233" y="449"/>
                  <a:pt x="1233" y="382"/>
                </a:cubicBezTo>
                <a:close/>
                <a:moveTo>
                  <a:pt x="921" y="382"/>
                </a:moveTo>
                <a:cubicBezTo>
                  <a:pt x="921" y="343"/>
                  <a:pt x="903" y="306"/>
                  <a:pt x="836" y="289"/>
                </a:cubicBezTo>
                <a:lnTo>
                  <a:pt x="794" y="278"/>
                </a:lnTo>
                <a:cubicBezTo>
                  <a:pt x="761" y="270"/>
                  <a:pt x="749" y="259"/>
                  <a:pt x="749" y="239"/>
                </a:cubicBezTo>
                <a:cubicBezTo>
                  <a:pt x="749" y="213"/>
                  <a:pt x="769" y="196"/>
                  <a:pt x="800" y="196"/>
                </a:cubicBezTo>
                <a:cubicBezTo>
                  <a:pt x="827" y="196"/>
                  <a:pt x="851" y="204"/>
                  <a:pt x="882" y="220"/>
                </a:cubicBezTo>
                <a:lnTo>
                  <a:pt x="906" y="170"/>
                </a:lnTo>
                <a:cubicBezTo>
                  <a:pt x="877" y="155"/>
                  <a:pt x="841" y="141"/>
                  <a:pt x="796" y="141"/>
                </a:cubicBezTo>
                <a:cubicBezTo>
                  <a:pt x="722" y="141"/>
                  <a:pt x="671" y="185"/>
                  <a:pt x="671" y="247"/>
                </a:cubicBezTo>
                <a:cubicBezTo>
                  <a:pt x="671" y="294"/>
                  <a:pt x="701" y="329"/>
                  <a:pt x="751" y="339"/>
                </a:cubicBezTo>
                <a:lnTo>
                  <a:pt x="792" y="348"/>
                </a:lnTo>
                <a:cubicBezTo>
                  <a:pt x="829" y="356"/>
                  <a:pt x="846" y="369"/>
                  <a:pt x="846" y="395"/>
                </a:cubicBezTo>
                <a:cubicBezTo>
                  <a:pt x="846" y="422"/>
                  <a:pt x="823" y="441"/>
                  <a:pt x="792" y="441"/>
                </a:cubicBezTo>
                <a:cubicBezTo>
                  <a:pt x="754" y="441"/>
                  <a:pt x="713" y="424"/>
                  <a:pt x="683" y="406"/>
                </a:cubicBezTo>
                <a:lnTo>
                  <a:pt x="658" y="459"/>
                </a:lnTo>
                <a:cubicBezTo>
                  <a:pt x="701" y="482"/>
                  <a:pt x="745" y="495"/>
                  <a:pt x="786" y="495"/>
                </a:cubicBezTo>
                <a:cubicBezTo>
                  <a:pt x="866" y="495"/>
                  <a:pt x="921" y="449"/>
                  <a:pt x="921" y="382"/>
                </a:cubicBezTo>
                <a:close/>
                <a:moveTo>
                  <a:pt x="596" y="55"/>
                </a:moveTo>
                <a:cubicBezTo>
                  <a:pt x="596" y="27"/>
                  <a:pt x="574" y="6"/>
                  <a:pt x="548" y="6"/>
                </a:cubicBezTo>
                <a:cubicBezTo>
                  <a:pt x="521" y="6"/>
                  <a:pt x="500" y="28"/>
                  <a:pt x="500" y="55"/>
                </a:cubicBezTo>
                <a:cubicBezTo>
                  <a:pt x="500" y="81"/>
                  <a:pt x="521" y="103"/>
                  <a:pt x="547" y="103"/>
                </a:cubicBezTo>
                <a:cubicBezTo>
                  <a:pt x="574" y="103"/>
                  <a:pt x="596" y="81"/>
                  <a:pt x="596" y="55"/>
                </a:cubicBezTo>
                <a:close/>
                <a:moveTo>
                  <a:pt x="584" y="486"/>
                </a:moveTo>
                <a:lnTo>
                  <a:pt x="584" y="144"/>
                </a:lnTo>
                <a:lnTo>
                  <a:pt x="511" y="158"/>
                </a:lnTo>
                <a:lnTo>
                  <a:pt x="511" y="486"/>
                </a:lnTo>
                <a:lnTo>
                  <a:pt x="584" y="486"/>
                </a:lnTo>
                <a:close/>
                <a:moveTo>
                  <a:pt x="447" y="152"/>
                </a:moveTo>
                <a:lnTo>
                  <a:pt x="372" y="152"/>
                </a:lnTo>
                <a:lnTo>
                  <a:pt x="338" y="308"/>
                </a:lnTo>
                <a:cubicBezTo>
                  <a:pt x="329" y="347"/>
                  <a:pt x="321" y="398"/>
                  <a:pt x="321" y="398"/>
                </a:cubicBezTo>
                <a:lnTo>
                  <a:pt x="319" y="398"/>
                </a:lnTo>
                <a:cubicBezTo>
                  <a:pt x="319" y="398"/>
                  <a:pt x="312" y="357"/>
                  <a:pt x="298" y="303"/>
                </a:cubicBezTo>
                <a:lnTo>
                  <a:pt x="261" y="152"/>
                </a:lnTo>
                <a:lnTo>
                  <a:pt x="189" y="152"/>
                </a:lnTo>
                <a:lnTo>
                  <a:pt x="146" y="307"/>
                </a:lnTo>
                <a:cubicBezTo>
                  <a:pt x="134" y="353"/>
                  <a:pt x="127" y="396"/>
                  <a:pt x="127" y="396"/>
                </a:cubicBezTo>
                <a:lnTo>
                  <a:pt x="125" y="396"/>
                </a:lnTo>
                <a:cubicBezTo>
                  <a:pt x="125" y="396"/>
                  <a:pt x="117" y="350"/>
                  <a:pt x="108" y="309"/>
                </a:cubicBezTo>
                <a:lnTo>
                  <a:pt x="72" y="147"/>
                </a:lnTo>
                <a:lnTo>
                  <a:pt x="0" y="157"/>
                </a:lnTo>
                <a:lnTo>
                  <a:pt x="91" y="488"/>
                </a:lnTo>
                <a:lnTo>
                  <a:pt x="159" y="488"/>
                </a:lnTo>
                <a:lnTo>
                  <a:pt x="199" y="337"/>
                </a:lnTo>
                <a:cubicBezTo>
                  <a:pt x="216" y="276"/>
                  <a:pt x="221" y="243"/>
                  <a:pt x="221" y="243"/>
                </a:cubicBezTo>
                <a:lnTo>
                  <a:pt x="222" y="243"/>
                </a:lnTo>
                <a:cubicBezTo>
                  <a:pt x="222" y="243"/>
                  <a:pt x="234" y="294"/>
                  <a:pt x="244" y="334"/>
                </a:cubicBezTo>
                <a:lnTo>
                  <a:pt x="285" y="488"/>
                </a:lnTo>
                <a:lnTo>
                  <a:pt x="353" y="488"/>
                </a:lnTo>
                <a:lnTo>
                  <a:pt x="447" y="152"/>
                </a:lnTo>
                <a:close/>
              </a:path>
            </a:pathLst>
          </a:custGeom>
          <a:solidFill>
            <a:schemeClr val="tx1"/>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58585A"/>
              </a:solidFill>
              <a:effectLst/>
              <a:uLnTx/>
              <a:uFillTx/>
              <a:latin typeface="Meta Offc Pro"/>
              <a:ea typeface="+mn-ea"/>
              <a:cs typeface="+mn-cs"/>
            </a:endParaRPr>
          </a:p>
        </p:txBody>
      </p:sp>
      <p:sp>
        <p:nvSpPr>
          <p:cNvPr id="21" name="Datumsplatzhalter 20"/>
          <p:cNvSpPr>
            <a:spLocks noGrp="1"/>
          </p:cNvSpPr>
          <p:nvPr>
            <p:ph type="dt" sz="half" idx="14"/>
          </p:nvPr>
        </p:nvSpPr>
        <p:spPr>
          <a:xfrm>
            <a:off x="3600000" y="-7200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74FFC72D-30A6-465E-AB69-1C7506E10F8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2" name="Fußzeilenplatzhalter 21"/>
          <p:cNvSpPr>
            <a:spLocks noGrp="1"/>
          </p:cNvSpPr>
          <p:nvPr>
            <p:ph type="ftr" sz="quarter" idx="15"/>
          </p:nvPr>
        </p:nvSpPr>
        <p:spPr>
          <a:xfrm>
            <a:off x="360000" y="7020000"/>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23" name="Foliennummernplatzhalter 22"/>
          <p:cNvSpPr>
            <a:spLocks noGrp="1"/>
          </p:cNvSpPr>
          <p:nvPr>
            <p:ph type="sldNum" sz="quarter" idx="16"/>
          </p:nvPr>
        </p:nvSpPr>
        <p:spPr>
          <a:xfrm>
            <a:off x="8064000" y="7020000"/>
            <a:ext cx="720000"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26" name="Vertikaler Textplatzhalter 2"/>
          <p:cNvSpPr>
            <a:spLocks noGrp="1"/>
          </p:cNvSpPr>
          <p:nvPr>
            <p:ph type="body" orient="vert" idx="17" hasCustomPrompt="1"/>
          </p:nvPr>
        </p:nvSpPr>
        <p:spPr>
          <a:xfrm>
            <a:off x="358775" y="2484439"/>
            <a:ext cx="4648400" cy="443198"/>
          </a:xfrm>
          <a:solidFill>
            <a:schemeClr val="bg2"/>
          </a:solidFill>
        </p:spPr>
        <p:txBody>
          <a:bodyPr vert="horz" wrap="none" lIns="90000" rIns="90000" anchor="t" anchorCtr="0">
            <a:spAutoFit/>
          </a:bodyPr>
          <a:lstStyle>
            <a:lvl1pPr marL="0" indent="0">
              <a:lnSpc>
                <a:spcPct val="90000"/>
              </a:lnSpc>
              <a:spcBef>
                <a:spcPts val="0"/>
              </a:spcBef>
              <a:defRPr sz="3200" b="1" i="0">
                <a:solidFill>
                  <a:schemeClr val="bg1"/>
                </a:solidFill>
                <a:latin typeface="+mn-lt"/>
              </a:defRPr>
            </a:lvl1pPr>
            <a:lvl2pPr marL="0" indent="0">
              <a:lnSpc>
                <a:spcPct val="90000"/>
              </a:lnSpc>
              <a:spcBef>
                <a:spcPts val="0"/>
              </a:spcBef>
              <a:defRPr sz="3200" b="1" i="0">
                <a:solidFill>
                  <a:schemeClr val="bg1"/>
                </a:solidFill>
                <a:latin typeface="+mn-lt"/>
              </a:defRPr>
            </a:lvl2pPr>
            <a:lvl3pPr marL="0" indent="0">
              <a:lnSpc>
                <a:spcPct val="90000"/>
              </a:lnSpc>
              <a:spcBef>
                <a:spcPts val="0"/>
              </a:spcBef>
              <a:defRPr sz="3200" b="1" i="0">
                <a:solidFill>
                  <a:schemeClr val="bg1"/>
                </a:solidFill>
                <a:latin typeface="+mn-lt"/>
              </a:defRPr>
            </a:lvl3pPr>
            <a:lvl4pPr marL="0" indent="0">
              <a:lnSpc>
                <a:spcPct val="90000"/>
              </a:lnSpc>
              <a:spcBef>
                <a:spcPts val="0"/>
              </a:spcBef>
              <a:defRPr sz="3200" b="1" i="0">
                <a:solidFill>
                  <a:schemeClr val="bg1"/>
                </a:solidFill>
                <a:latin typeface="+mn-lt"/>
              </a:defRPr>
            </a:lvl4pPr>
            <a:lvl5pPr marL="0" indent="0">
              <a:lnSpc>
                <a:spcPct val="90000"/>
              </a:lnSpc>
              <a:spcBef>
                <a:spcPts val="0"/>
              </a:spcBef>
              <a:defRPr sz="3200" b="1" i="0">
                <a:solidFill>
                  <a:schemeClr val="bg1"/>
                </a:solidFill>
                <a:latin typeface="+mn-lt"/>
              </a:defRPr>
            </a:lvl5pPr>
            <a:lvl6pPr marL="0" indent="0">
              <a:lnSpc>
                <a:spcPct val="90000"/>
              </a:lnSpc>
              <a:spcBef>
                <a:spcPts val="0"/>
              </a:spcBef>
              <a:defRPr sz="3200" b="1" i="0">
                <a:solidFill>
                  <a:schemeClr val="bg1"/>
                </a:solidFill>
                <a:latin typeface="+mn-lt"/>
              </a:defRPr>
            </a:lvl6pPr>
            <a:lvl7pPr marL="0" indent="0">
              <a:lnSpc>
                <a:spcPct val="90000"/>
              </a:lnSpc>
              <a:spcBef>
                <a:spcPts val="0"/>
              </a:spcBef>
              <a:defRPr sz="3200" b="1" i="0">
                <a:solidFill>
                  <a:schemeClr val="bg1"/>
                </a:solidFill>
                <a:latin typeface="+mn-lt"/>
              </a:defRPr>
            </a:lvl7pPr>
            <a:lvl8pPr marL="0" indent="0">
              <a:lnSpc>
                <a:spcPct val="90000"/>
              </a:lnSpc>
              <a:spcBef>
                <a:spcPts val="0"/>
              </a:spcBef>
              <a:defRPr sz="3200" b="1" i="0">
                <a:solidFill>
                  <a:schemeClr val="bg1"/>
                </a:solidFill>
                <a:latin typeface="+mn-lt"/>
              </a:defRPr>
            </a:lvl8pPr>
            <a:lvl9pPr marL="0" indent="0">
              <a:lnSpc>
                <a:spcPct val="90000"/>
              </a:lnSpc>
              <a:spcBef>
                <a:spcPts val="0"/>
              </a:spcBef>
              <a:defRPr sz="3200" b="1" i="0">
                <a:solidFill>
                  <a:schemeClr val="bg1"/>
                </a:solidFill>
                <a:latin typeface="+mn-lt"/>
              </a:defRPr>
            </a:lvl9pPr>
          </a:lstStyle>
          <a:p>
            <a:pPr lvl="0"/>
            <a:r>
              <a:rPr lang="de-DE" dirty="0"/>
              <a:t>Zwei Zeilen einfügen hier</a:t>
            </a:r>
          </a:p>
        </p:txBody>
      </p:sp>
      <p:grpSp>
        <p:nvGrpSpPr>
          <p:cNvPr id="42" name="Regieanweisungen"/>
          <p:cNvGrpSpPr/>
          <p:nvPr userDrawn="1"/>
        </p:nvGrpSpPr>
        <p:grpSpPr>
          <a:xfrm>
            <a:off x="-1908000" y="-468000"/>
            <a:ext cx="11520000" cy="7776000"/>
            <a:chOff x="-1908000" y="-468000"/>
            <a:chExt cx="11520000" cy="7776000"/>
          </a:xfrm>
        </p:grpSpPr>
        <p:sp>
          <p:nvSpPr>
            <p:cNvPr id="43"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44"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cxnSp>
          <p:nvCxnSpPr>
            <p:cNvPr id="45" name="Linie"/>
            <p:cNvCxnSpPr/>
            <p:nvPr userDrawn="1"/>
          </p:nvCxnSpPr>
          <p:spPr>
            <a:xfrm>
              <a:off x="9252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Linie"/>
            <p:cNvCxnSpPr/>
            <p:nvPr userDrawn="1"/>
          </p:nvCxnSpPr>
          <p:spPr>
            <a:xfrm>
              <a:off x="-468000" y="35928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54" name="Linie"/>
            <p:cNvCxnSpPr/>
            <p:nvPr userDrawn="1"/>
          </p:nvCxnSpPr>
          <p:spPr>
            <a:xfrm>
              <a:off x="-468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Linie"/>
            <p:cNvCxnSpPr/>
            <p:nvPr userDrawn="1"/>
          </p:nvCxnSpPr>
          <p:spPr>
            <a:xfrm>
              <a:off x="9252000" y="196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Linie"/>
            <p:cNvCxnSpPr/>
            <p:nvPr userDrawn="1"/>
          </p:nvCxnSpPr>
          <p:spPr>
            <a:xfrm>
              <a:off x="-468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Linie"/>
            <p:cNvCxnSpPr/>
            <p:nvPr userDrawn="1"/>
          </p:nvCxnSpPr>
          <p:spPr>
            <a:xfrm>
              <a:off x="9252000" y="2484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 name="Vertikaler Textplatzhalter 2"/>
          <p:cNvSpPr>
            <a:spLocks noGrp="1"/>
          </p:cNvSpPr>
          <p:nvPr>
            <p:ph type="body" orient="vert" idx="13" hasCustomPrompt="1"/>
          </p:nvPr>
        </p:nvSpPr>
        <p:spPr>
          <a:xfrm>
            <a:off x="3600001" y="6069200"/>
            <a:ext cx="5185224" cy="468000"/>
          </a:xfrm>
        </p:spPr>
        <p:txBody>
          <a:bodyPr vert="horz" anchor="b" anchorCtr="0"/>
          <a:lstStyle>
            <a:lvl1pPr marL="0" indent="0" algn="r">
              <a:lnSpc>
                <a:spcPct val="100000"/>
              </a:lnSpc>
              <a:spcBef>
                <a:spcPts val="0"/>
              </a:spcBef>
              <a:buFont typeface="Arial" panose="020B0604020202020204" pitchFamily="34" charset="0"/>
              <a:buNone/>
              <a:defRPr sz="1400" b="0"/>
            </a:lvl1pPr>
            <a:lvl2pPr marL="0" indent="0" algn="r">
              <a:lnSpc>
                <a:spcPct val="100000"/>
              </a:lnSpc>
              <a:spcBef>
                <a:spcPts val="0"/>
              </a:spcBef>
              <a:buNone/>
              <a:defRPr sz="1400" b="0"/>
            </a:lvl2pPr>
            <a:lvl3pPr marL="0" indent="0" algn="r">
              <a:lnSpc>
                <a:spcPct val="100000"/>
              </a:lnSpc>
              <a:spcBef>
                <a:spcPts val="0"/>
              </a:spcBef>
              <a:buNone/>
              <a:defRPr sz="1400" b="0"/>
            </a:lvl3pPr>
            <a:lvl4pPr marL="0" indent="0" algn="r">
              <a:lnSpc>
                <a:spcPct val="100000"/>
              </a:lnSpc>
              <a:spcBef>
                <a:spcPts val="0"/>
              </a:spcBef>
              <a:buNone/>
              <a:defRPr sz="1400" b="0"/>
            </a:lvl4pPr>
            <a:lvl5pPr marL="0" indent="0" algn="r">
              <a:lnSpc>
                <a:spcPct val="100000"/>
              </a:lnSpc>
              <a:spcBef>
                <a:spcPts val="0"/>
              </a:spcBef>
              <a:buNone/>
              <a:defRPr sz="1400" b="0"/>
            </a:lvl5pPr>
            <a:lvl6pPr marL="0" indent="0" algn="r">
              <a:lnSpc>
                <a:spcPct val="100000"/>
              </a:lnSpc>
              <a:spcBef>
                <a:spcPts val="0"/>
              </a:spcBef>
              <a:buNone/>
              <a:defRPr sz="1400" b="0"/>
            </a:lvl6pPr>
            <a:lvl7pPr marL="0" indent="0" algn="r">
              <a:lnSpc>
                <a:spcPct val="100000"/>
              </a:lnSpc>
              <a:spcBef>
                <a:spcPts val="0"/>
              </a:spcBef>
              <a:buNone/>
              <a:defRPr sz="1400" b="0"/>
            </a:lvl7pPr>
            <a:lvl8pPr marL="0" indent="0" algn="r">
              <a:lnSpc>
                <a:spcPct val="100000"/>
              </a:lnSpc>
              <a:spcBef>
                <a:spcPts val="0"/>
              </a:spcBef>
              <a:buNone/>
              <a:defRPr sz="1400" b="0"/>
            </a:lvl8pPr>
            <a:lvl9pPr marL="0" indent="0" algn="r">
              <a:lnSpc>
                <a:spcPct val="100000"/>
              </a:lnSpc>
              <a:spcBef>
                <a:spcPts val="0"/>
              </a:spcBef>
              <a:buNone/>
              <a:defRPr sz="1400" b="0"/>
            </a:lvl9pPr>
          </a:lstStyle>
          <a:p>
            <a:pPr lvl="0"/>
            <a:r>
              <a:rPr lang="de-DE" dirty="0"/>
              <a:t>Freiraum für Sekundärlogo(s) / Name </a:t>
            </a:r>
            <a:br>
              <a:rPr lang="de-DE" dirty="0"/>
            </a:br>
            <a:r>
              <a:rPr lang="de-DE" dirty="0"/>
              <a:t>des Fachbereichs, Instituts oder SFBs</a:t>
            </a:r>
          </a:p>
        </p:txBody>
      </p:sp>
    </p:spTree>
    <p:extLst>
      <p:ext uri="{BB962C8B-B14F-4D97-AF65-F5344CB8AC3E}">
        <p14:creationId xmlns:p14="http://schemas.microsoft.com/office/powerpoint/2010/main" val="3287459654"/>
      </p:ext>
    </p:extLst>
  </p:cSld>
  <p:clrMapOvr>
    <a:masterClrMapping/>
  </p:clrMapOvr>
  <p:extLst>
    <p:ext uri="{DCECCB84-F9BA-43D5-87BE-67443E8EF086}">
      <p15:sldGuideLst xmlns:p15="http://schemas.microsoft.com/office/powerpoint/2012/main">
        <p15:guide id="1" orient="horz" pos="1236">
          <p15:clr>
            <a:srgbClr val="FBAE40"/>
          </p15:clr>
        </p15:guide>
        <p15:guide id="2" orient="horz" pos="2262">
          <p15:clr>
            <a:srgbClr val="FBAE40"/>
          </p15:clr>
        </p15:guide>
        <p15:guide id="3" pos="226">
          <p15:clr>
            <a:srgbClr val="FBAE40"/>
          </p15:clr>
        </p15:guide>
        <p15:guide id="4" pos="5534">
          <p15:clr>
            <a:srgbClr val="FBAE40"/>
          </p15:clr>
        </p15:guide>
        <p15:guide id="5" orient="horz" pos="1565">
          <p15:clr>
            <a:srgbClr val="FBAE40"/>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Headline // Tex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6" name="Vertikaler Textplatzhalter 2"/>
          <p:cNvSpPr>
            <a:spLocks noGrp="1"/>
          </p:cNvSpPr>
          <p:nvPr>
            <p:ph type="body" orient="vert" idx="1" hasCustomPrompt="1"/>
          </p:nvPr>
        </p:nvSpPr>
        <p:spPr>
          <a:xfrm>
            <a:off x="358775" y="2322513"/>
            <a:ext cx="8425226" cy="3421062"/>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4DF56289-BD62-48F4-AD07-8A4C41C294D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3282248534"/>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463">
          <p15:clr>
            <a:srgbClr val="FBAE40"/>
          </p15:clr>
        </p15:guide>
        <p15:guide id="4" pos="226">
          <p15:clr>
            <a:srgbClr val="FBAE40"/>
          </p15:clr>
        </p15:guide>
        <p15:guide id="5" pos="5534">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type="obj" preserve="1">
  <p:cSld name="Headline // Inhal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3" name="Inhaltsplatzhalter 2"/>
          <p:cNvSpPr>
            <a:spLocks noGrp="1"/>
          </p:cNvSpPr>
          <p:nvPr>
            <p:ph idx="1" hasCustomPrompt="1"/>
          </p:nvPr>
        </p:nvSpPr>
        <p:spPr/>
        <p:txBody>
          <a:bodyPr/>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1848194496"/>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Headline // Text mit Bild">
    <p:spTree>
      <p:nvGrpSpPr>
        <p:cNvPr id="1" name=""/>
        <p:cNvGrpSpPr/>
        <p:nvPr/>
      </p:nvGrpSpPr>
      <p:grpSpPr>
        <a:xfrm>
          <a:off x="0" y="0"/>
          <a:ext cx="0" cy="0"/>
          <a:chOff x="0" y="0"/>
          <a:chExt cx="0" cy="0"/>
        </a:xfrm>
      </p:grpSpPr>
      <p:sp>
        <p:nvSpPr>
          <p:cNvPr id="2" name="Titel 1"/>
          <p:cNvSpPr>
            <a:spLocks noGrp="1"/>
          </p:cNvSpPr>
          <p:nvPr>
            <p:ph type="title" hasCustomPrompt="1"/>
          </p:nvPr>
        </p:nvSpPr>
        <p:spPr>
          <a:xfrm>
            <a:off x="358774" y="1350962"/>
            <a:ext cx="4032000" cy="1080000"/>
          </a:xfrm>
        </p:spPr>
        <p:txBody>
          <a:bodyPr/>
          <a:lstStyle>
            <a:lvl1pPr>
              <a:defRPr/>
            </a:lvl1pPr>
          </a:lstStyle>
          <a:p>
            <a:r>
              <a:rPr lang="de-DE" dirty="0"/>
              <a:t>Headline einfügen</a:t>
            </a:r>
            <a:br>
              <a:rPr lang="de-DE" dirty="0"/>
            </a:br>
            <a:r>
              <a:rPr lang="de-DE" dirty="0"/>
              <a:t>über zwei Zeilen</a:t>
            </a:r>
          </a:p>
        </p:txBody>
      </p:sp>
      <p:sp>
        <p:nvSpPr>
          <p:cNvPr id="6" name="Vertikaler Textplatzhalter 2"/>
          <p:cNvSpPr>
            <a:spLocks noGrp="1"/>
          </p:cNvSpPr>
          <p:nvPr>
            <p:ph type="body" orient="vert" idx="1" hasCustomPrompt="1"/>
          </p:nvPr>
        </p:nvSpPr>
        <p:spPr>
          <a:xfrm>
            <a:off x="358775" y="2827338"/>
            <a:ext cx="4032000" cy="2916236"/>
          </a:xfrm>
        </p:spPr>
        <p:txBody>
          <a:bodyPr vert="horz"/>
          <a:lstStyle>
            <a:lvl1pPr>
              <a:defRPr/>
            </a:lvl1pPr>
            <a:lvl2pPr>
              <a:defRPr/>
            </a:lvl2pPr>
            <a:lvl3pPr>
              <a:defRPr/>
            </a:lvl3pPr>
            <a:lvl4pPr>
              <a:defRPr/>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p:txBody>
      </p:sp>
      <p:sp>
        <p:nvSpPr>
          <p:cNvPr id="10" name="Datumsplatzhalter 9"/>
          <p:cNvSpPr>
            <a:spLocks noGrp="1"/>
          </p:cNvSpPr>
          <p:nvPr>
            <p:ph type="dt" sz="half" idx="10"/>
          </p:nvPr>
        </p:nvSpPr>
        <p:spPr>
          <a:xfrm>
            <a:off x="3600000" y="388800"/>
            <a:ext cx="5185225" cy="360000"/>
          </a:xfrm>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B2A2EB1E-D5B6-49D8-82E9-D1633331397E}"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4" name="Bildplatzhalter 3"/>
          <p:cNvSpPr>
            <a:spLocks noGrp="1"/>
          </p:cNvSpPr>
          <p:nvPr>
            <p:ph type="pic" sz="quarter" idx="13" hasCustomPrompt="1"/>
          </p:nvPr>
        </p:nvSpPr>
        <p:spPr>
          <a:xfrm>
            <a:off x="4734865" y="1512000"/>
            <a:ext cx="4050360" cy="3028680"/>
          </a:xfrm>
          <a:solidFill>
            <a:schemeClr val="tx1">
              <a:lumMod val="20000"/>
              <a:lumOff val="80000"/>
            </a:schemeClr>
          </a:solidFill>
        </p:spPr>
        <p:txBody>
          <a:bodyPr anchor="ctr" anchorCtr="0"/>
          <a:lstStyle>
            <a:lvl1pPr algn="ctr">
              <a:spcBef>
                <a:spcPts val="0"/>
              </a:spcBef>
              <a:defRPr sz="1200"/>
            </a:lvl1pPr>
          </a:lstStyle>
          <a:p>
            <a:r>
              <a:rPr lang="de-DE" dirty="0"/>
              <a:t>Platzhalter für ein Bild (Format: 4:3)</a:t>
            </a:r>
            <a:br>
              <a:rPr lang="de-DE" dirty="0"/>
            </a:br>
            <a:br>
              <a:rPr lang="de-DE" dirty="0"/>
            </a:br>
            <a:br>
              <a:rPr lang="de-DE" dirty="0"/>
            </a:br>
            <a:endParaRPr lang="de-DE" dirty="0"/>
          </a:p>
        </p:txBody>
      </p:sp>
      <p:sp>
        <p:nvSpPr>
          <p:cNvPr id="13" name="Vertikaler Textplatzhalter 2"/>
          <p:cNvSpPr>
            <a:spLocks noGrp="1"/>
          </p:cNvSpPr>
          <p:nvPr>
            <p:ph type="body" orient="vert" idx="14" hasCustomPrompt="1"/>
          </p:nvPr>
        </p:nvSpPr>
        <p:spPr>
          <a:xfrm>
            <a:off x="4734865" y="4680000"/>
            <a:ext cx="4050510" cy="1063575"/>
          </a:xfrm>
        </p:spPr>
        <p:txBody>
          <a:bodyPr vert="horz"/>
          <a:lstStyle>
            <a:lvl1pPr marL="0" indent="0">
              <a:lnSpc>
                <a:spcPct val="112000"/>
              </a:lnSpc>
              <a:spcBef>
                <a:spcPts val="0"/>
              </a:spcBef>
              <a:buFont typeface="Arial" panose="020B0604020202020204" pitchFamily="34" charset="0"/>
              <a:buNone/>
              <a:defRPr sz="1200" b="0" i="0">
                <a:latin typeface="+mn-lt"/>
              </a:defRPr>
            </a:lvl1pPr>
            <a:lvl2pPr marL="0" indent="0">
              <a:lnSpc>
                <a:spcPct val="112000"/>
              </a:lnSpc>
              <a:spcBef>
                <a:spcPts val="0"/>
              </a:spcBef>
              <a:buNone/>
              <a:defRPr sz="1200" b="0" i="0">
                <a:latin typeface="+mn-lt"/>
              </a:defRPr>
            </a:lvl2pPr>
            <a:lvl3pPr marL="0" indent="0">
              <a:lnSpc>
                <a:spcPct val="112000"/>
              </a:lnSpc>
              <a:spcBef>
                <a:spcPts val="0"/>
              </a:spcBef>
              <a:buNone/>
              <a:defRPr sz="1200" b="0" i="0">
                <a:latin typeface="+mn-lt"/>
              </a:defRPr>
            </a:lvl3pPr>
            <a:lvl4pPr marL="0" indent="0">
              <a:lnSpc>
                <a:spcPct val="112000"/>
              </a:lnSpc>
              <a:spcBef>
                <a:spcPts val="0"/>
              </a:spcBef>
              <a:buNone/>
              <a:defRPr sz="1200" b="0" i="0">
                <a:latin typeface="+mn-lt"/>
              </a:defRPr>
            </a:lvl4pPr>
            <a:lvl5pPr marL="0" indent="0">
              <a:lnSpc>
                <a:spcPct val="112000"/>
              </a:lnSpc>
              <a:spcBef>
                <a:spcPts val="0"/>
              </a:spcBef>
              <a:buNone/>
              <a:defRPr sz="1200" b="0" i="0">
                <a:latin typeface="+mn-lt"/>
              </a:defRPr>
            </a:lvl5pPr>
            <a:lvl6pPr marL="0" indent="0">
              <a:lnSpc>
                <a:spcPct val="112000"/>
              </a:lnSpc>
              <a:spcBef>
                <a:spcPts val="0"/>
              </a:spcBef>
              <a:buNone/>
              <a:defRPr sz="1200" b="0" i="0">
                <a:latin typeface="+mn-lt"/>
              </a:defRPr>
            </a:lvl6pPr>
            <a:lvl7pPr marL="0" indent="0">
              <a:lnSpc>
                <a:spcPct val="112000"/>
              </a:lnSpc>
              <a:spcBef>
                <a:spcPts val="0"/>
              </a:spcBef>
              <a:buNone/>
              <a:defRPr sz="1200" b="0" i="0">
                <a:latin typeface="+mn-lt"/>
              </a:defRPr>
            </a:lvl7pPr>
            <a:lvl8pPr marL="0" indent="0">
              <a:lnSpc>
                <a:spcPct val="112000"/>
              </a:lnSpc>
              <a:spcBef>
                <a:spcPts val="0"/>
              </a:spcBef>
              <a:buNone/>
              <a:defRPr sz="1200" b="0" i="0">
                <a:latin typeface="+mn-lt"/>
              </a:defRPr>
            </a:lvl8pPr>
            <a:lvl9pPr marL="0" indent="0">
              <a:lnSpc>
                <a:spcPct val="112000"/>
              </a:lnSpc>
              <a:spcBef>
                <a:spcPts val="0"/>
              </a:spcBef>
              <a:buNone/>
              <a:defRPr sz="1200" b="0" i="0">
                <a:latin typeface="+mn-lt"/>
              </a:defRPr>
            </a:lvl9pPr>
          </a:lstStyle>
          <a:p>
            <a:pPr lvl="0"/>
            <a:r>
              <a:rPr lang="de-DE" dirty="0"/>
              <a:t>Bildunterschrift</a:t>
            </a:r>
          </a:p>
        </p:txBody>
      </p:sp>
    </p:spTree>
    <p:extLst>
      <p:ext uri="{BB962C8B-B14F-4D97-AF65-F5344CB8AC3E}">
        <p14:creationId xmlns:p14="http://schemas.microsoft.com/office/powerpoint/2010/main" val="4026147749"/>
      </p:ext>
    </p:extLst>
  </p:cSld>
  <p:clrMapOvr>
    <a:masterClrMapping/>
  </p:clrMapOvr>
  <p:extLst>
    <p:ext uri="{DCECCB84-F9BA-43D5-87BE-67443E8EF086}">
      <p15:sldGuideLst xmlns:p15="http://schemas.microsoft.com/office/powerpoint/2012/main">
        <p15:guide id="1" orient="horz" pos="3618">
          <p15:clr>
            <a:srgbClr val="FBAE40"/>
          </p15:clr>
        </p15:guide>
        <p15:guide id="2" orient="horz" pos="851">
          <p15:clr>
            <a:srgbClr val="FBAE40"/>
          </p15:clr>
        </p15:guide>
        <p15:guide id="3" orient="horz" pos="1781">
          <p15:clr>
            <a:srgbClr val="FBAE40"/>
          </p15:clr>
        </p15:guide>
        <p15:guide id="4" pos="226">
          <p15:clr>
            <a:srgbClr val="FBAE40"/>
          </p15:clr>
        </p15:guide>
        <p15:guide id="5" pos="5534">
          <p15:clr>
            <a:srgbClr val="FBAE40"/>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Nur Headline">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lstStyle/>
          <a:p>
            <a:r>
              <a:rPr lang="de-DE" dirty="0"/>
              <a:t>Headline einfügen</a:t>
            </a:r>
          </a:p>
        </p:txBody>
      </p:sp>
      <p:sp>
        <p:nvSpPr>
          <p:cNvPr id="10" name="Datumsplatzhalter 9"/>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A22DF899-E933-466A-B341-FD6A63BEC029}"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11" name="Fußzeilenplatzhalter 10"/>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12" name="Foliennummernplatzhalter 11"/>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79299255"/>
      </p:ext>
    </p:extLst>
  </p:cSld>
  <p:clrMapOvr>
    <a:masterClrMapping/>
  </p:clrMapOvr>
  <p:extLst>
    <p:ext uri="{DCECCB84-F9BA-43D5-87BE-67443E8EF086}">
      <p15:sldGuideLst xmlns:p15="http://schemas.microsoft.com/office/powerpoint/2012/main">
        <p15:guide id="1" orient="horz" pos="1463">
          <p15:clr>
            <a:srgbClr val="FBAE40"/>
          </p15:clr>
        </p15:guide>
        <p15:guide id="2" orient="horz" pos="3618">
          <p15:clr>
            <a:srgbClr val="FBAE40"/>
          </p15:clr>
        </p15:guide>
        <p15:guide id="3" orient="horz" pos="851">
          <p15:clr>
            <a:srgbClr val="FBAE40"/>
          </p15:clr>
        </p15:guide>
        <p15:guide id="4" pos="226">
          <p15:clr>
            <a:srgbClr val="FBAE40"/>
          </p15:clr>
        </p15:guide>
        <p15:guide id="5" pos="5534">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type="blank">
  <p:cSld name="Leer">
    <p:spTree>
      <p:nvGrpSpPr>
        <p:cNvPr id="1" name=""/>
        <p:cNvGrpSpPr/>
        <p:nvPr/>
      </p:nvGrpSpPr>
      <p:grpSpPr>
        <a:xfrm>
          <a:off x="0" y="0"/>
          <a:ext cx="0" cy="0"/>
          <a:chOff x="0" y="0"/>
          <a:chExt cx="0" cy="0"/>
        </a:xfrm>
      </p:grpSpPr>
      <p:sp>
        <p:nvSpPr>
          <p:cNvPr id="2" name="Fußzeilenplatzhalter 1"/>
          <p:cNvSpPr>
            <a:spLocks noGrp="1"/>
          </p:cNvSpPr>
          <p:nvPr>
            <p:ph type="ftr" sz="quarter" idx="10"/>
          </p:nvPr>
        </p:nvSpPr>
        <p:spPr>
          <a:xfrm>
            <a:off x="5003800" y="260350"/>
            <a:ext cx="2268538" cy="474663"/>
          </a:xfrm>
          <a:prstGeom prst="rect">
            <a:avLst/>
          </a:prstGeom>
        </p:spPr>
        <p:txBody>
          <a:bodyPr/>
          <a:lstStyle>
            <a:lvl1pPr>
              <a:defRPr i="0"/>
            </a:lvl1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dirty="0">
                <a:ln>
                  <a:noFill/>
                </a:ln>
                <a:solidFill>
                  <a:srgbClr val="58585A"/>
                </a:solidFill>
                <a:effectLst/>
                <a:uLnTx/>
                <a:uFillTx/>
                <a:latin typeface="Meta Offc Pro"/>
                <a:ea typeface="+mn-ea"/>
                <a:cs typeface="+mn-cs"/>
              </a:rPr>
              <a:t>INSTITUT FÜR RECHTSGESCHICHTE</a:t>
            </a:r>
          </a:p>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1" u="none" strike="noStrike" kern="1200" cap="none" spc="0" normalizeH="0" baseline="0" noProof="0" dirty="0">
                <a:ln>
                  <a:noFill/>
                </a:ln>
                <a:solidFill>
                  <a:srgbClr val="58585A"/>
                </a:solidFill>
                <a:effectLst/>
                <a:uLnTx/>
                <a:uFillTx/>
                <a:latin typeface="Meta Offc Pro"/>
                <a:ea typeface="+mn-ea"/>
                <a:cs typeface="+mn-cs"/>
              </a:rPr>
              <a:t>Prof. Dr. Peter Oestmann</a:t>
            </a:r>
          </a:p>
        </p:txBody>
      </p:sp>
    </p:spTree>
    <p:extLst>
      <p:ext uri="{BB962C8B-B14F-4D97-AF65-F5344CB8AC3E}">
        <p14:creationId xmlns:p14="http://schemas.microsoft.com/office/powerpoint/2010/main" val="163171483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3.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image" Target="../media/image2.png"/><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image" Target="../media/image1.png"/><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4.sv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7.xml"/><Relationship Id="rId13" Type="http://schemas.openxmlformats.org/officeDocument/2006/relationships/image" Target="../media/image3.png"/><Relationship Id="rId3" Type="http://schemas.openxmlformats.org/officeDocument/2006/relationships/slideLayout" Target="../slideLayouts/slideLayout12.xml"/><Relationship Id="rId7" Type="http://schemas.openxmlformats.org/officeDocument/2006/relationships/slideLayout" Target="../slideLayouts/slideLayout16.xml"/><Relationship Id="rId12" Type="http://schemas.openxmlformats.org/officeDocument/2006/relationships/image" Target="../media/image2.png"/><Relationship Id="rId2" Type="http://schemas.openxmlformats.org/officeDocument/2006/relationships/slideLayout" Target="../slideLayouts/slideLayout11.xml"/><Relationship Id="rId1" Type="http://schemas.openxmlformats.org/officeDocument/2006/relationships/slideLayout" Target="../slideLayouts/slideLayout10.xml"/><Relationship Id="rId6" Type="http://schemas.openxmlformats.org/officeDocument/2006/relationships/slideLayout" Target="../slideLayouts/slideLayout15.xml"/><Relationship Id="rId11" Type="http://schemas.openxmlformats.org/officeDocument/2006/relationships/image" Target="../media/image1.png"/><Relationship Id="rId5" Type="http://schemas.openxmlformats.org/officeDocument/2006/relationships/slideLayout" Target="../slideLayouts/slideLayout14.xml"/><Relationship Id="rId10" Type="http://schemas.openxmlformats.org/officeDocument/2006/relationships/theme" Target="../theme/theme2.xml"/><Relationship Id="rId4" Type="http://schemas.openxmlformats.org/officeDocument/2006/relationships/slideLayout" Target="../slideLayouts/slideLayout13.xml"/><Relationship Id="rId9" Type="http://schemas.openxmlformats.org/officeDocument/2006/relationships/slideLayout" Target="../slideLayouts/slideLayout18.xml"/><Relationship Id="rId14" Type="http://schemas.openxmlformats.org/officeDocument/2006/relationships/image" Target="../media/image4.svg"/></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6.xml"/><Relationship Id="rId13" Type="http://schemas.openxmlformats.org/officeDocument/2006/relationships/image" Target="../media/image3.png"/><Relationship Id="rId3" Type="http://schemas.openxmlformats.org/officeDocument/2006/relationships/slideLayout" Target="../slideLayouts/slideLayout21.xml"/><Relationship Id="rId7" Type="http://schemas.openxmlformats.org/officeDocument/2006/relationships/slideLayout" Target="../slideLayouts/slideLayout25.xml"/><Relationship Id="rId12" Type="http://schemas.openxmlformats.org/officeDocument/2006/relationships/image" Target="../media/image2.png"/><Relationship Id="rId2" Type="http://schemas.openxmlformats.org/officeDocument/2006/relationships/slideLayout" Target="../slideLayouts/slideLayout20.xml"/><Relationship Id="rId1" Type="http://schemas.openxmlformats.org/officeDocument/2006/relationships/slideLayout" Target="../slideLayouts/slideLayout19.xml"/><Relationship Id="rId6" Type="http://schemas.openxmlformats.org/officeDocument/2006/relationships/slideLayout" Target="../slideLayouts/slideLayout24.xml"/><Relationship Id="rId11" Type="http://schemas.openxmlformats.org/officeDocument/2006/relationships/image" Target="../media/image1.png"/><Relationship Id="rId5" Type="http://schemas.openxmlformats.org/officeDocument/2006/relationships/slideLayout" Target="../slideLayouts/slideLayout23.xml"/><Relationship Id="rId10" Type="http://schemas.openxmlformats.org/officeDocument/2006/relationships/theme" Target="../theme/theme3.xml"/><Relationship Id="rId4" Type="http://schemas.openxmlformats.org/officeDocument/2006/relationships/slideLayout" Target="../slideLayouts/slideLayout22.xml"/><Relationship Id="rId9" Type="http://schemas.openxmlformats.org/officeDocument/2006/relationships/slideLayout" Target="../slideLayouts/slideLayout27.xml"/><Relationship Id="rId14" Type="http://schemas.openxmlformats.org/officeDocument/2006/relationships/image" Target="../media/image4.svg"/></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5.xml"/><Relationship Id="rId13" Type="http://schemas.openxmlformats.org/officeDocument/2006/relationships/image" Target="../media/image3.png"/><Relationship Id="rId3" Type="http://schemas.openxmlformats.org/officeDocument/2006/relationships/slideLayout" Target="../slideLayouts/slideLayout30.xml"/><Relationship Id="rId7" Type="http://schemas.openxmlformats.org/officeDocument/2006/relationships/slideLayout" Target="../slideLayouts/slideLayout34.xml"/><Relationship Id="rId12" Type="http://schemas.openxmlformats.org/officeDocument/2006/relationships/image" Target="../media/image2.png"/><Relationship Id="rId2" Type="http://schemas.openxmlformats.org/officeDocument/2006/relationships/slideLayout" Target="../slideLayouts/slideLayout29.xml"/><Relationship Id="rId1" Type="http://schemas.openxmlformats.org/officeDocument/2006/relationships/slideLayout" Target="../slideLayouts/slideLayout28.xml"/><Relationship Id="rId6" Type="http://schemas.openxmlformats.org/officeDocument/2006/relationships/slideLayout" Target="../slideLayouts/slideLayout33.xml"/><Relationship Id="rId11" Type="http://schemas.openxmlformats.org/officeDocument/2006/relationships/image" Target="../media/image1.png"/><Relationship Id="rId5" Type="http://schemas.openxmlformats.org/officeDocument/2006/relationships/slideLayout" Target="../slideLayouts/slideLayout32.xml"/><Relationship Id="rId10" Type="http://schemas.openxmlformats.org/officeDocument/2006/relationships/theme" Target="../theme/theme4.xml"/><Relationship Id="rId4" Type="http://schemas.openxmlformats.org/officeDocument/2006/relationships/slideLayout" Target="../slideLayouts/slideLayout31.xml"/><Relationship Id="rId9" Type="http://schemas.openxmlformats.org/officeDocument/2006/relationships/slideLayout" Target="../slideLayouts/slideLayout36.xml"/><Relationship Id="rId14" Type="http://schemas.openxmlformats.org/officeDocument/2006/relationships/image" Target="../media/image4.svg"/></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4.xml"/><Relationship Id="rId13" Type="http://schemas.openxmlformats.org/officeDocument/2006/relationships/image" Target="../media/image3.png"/><Relationship Id="rId3" Type="http://schemas.openxmlformats.org/officeDocument/2006/relationships/slideLayout" Target="../slideLayouts/slideLayout39.xml"/><Relationship Id="rId7" Type="http://schemas.openxmlformats.org/officeDocument/2006/relationships/slideLayout" Target="../slideLayouts/slideLayout43.xml"/><Relationship Id="rId12" Type="http://schemas.openxmlformats.org/officeDocument/2006/relationships/image" Target="../media/image2.png"/><Relationship Id="rId2" Type="http://schemas.openxmlformats.org/officeDocument/2006/relationships/slideLayout" Target="../slideLayouts/slideLayout38.xml"/><Relationship Id="rId1" Type="http://schemas.openxmlformats.org/officeDocument/2006/relationships/slideLayout" Target="../slideLayouts/slideLayout37.xml"/><Relationship Id="rId6" Type="http://schemas.openxmlformats.org/officeDocument/2006/relationships/slideLayout" Target="../slideLayouts/slideLayout42.xml"/><Relationship Id="rId11" Type="http://schemas.openxmlformats.org/officeDocument/2006/relationships/image" Target="../media/image1.png"/><Relationship Id="rId5" Type="http://schemas.openxmlformats.org/officeDocument/2006/relationships/slideLayout" Target="../slideLayouts/slideLayout41.xml"/><Relationship Id="rId10" Type="http://schemas.openxmlformats.org/officeDocument/2006/relationships/theme" Target="../theme/theme5.xml"/><Relationship Id="rId4" Type="http://schemas.openxmlformats.org/officeDocument/2006/relationships/slideLayout" Target="../slideLayouts/slideLayout40.xml"/><Relationship Id="rId9" Type="http://schemas.openxmlformats.org/officeDocument/2006/relationships/slideLayout" Target="../slideLayouts/slideLayout45.xml"/><Relationship Id="rId14" Type="http://schemas.openxmlformats.org/officeDocument/2006/relationships/image" Target="../media/image4.svg"/></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3.xml"/><Relationship Id="rId13" Type="http://schemas.openxmlformats.org/officeDocument/2006/relationships/image" Target="../media/image3.png"/><Relationship Id="rId3" Type="http://schemas.openxmlformats.org/officeDocument/2006/relationships/slideLayout" Target="../slideLayouts/slideLayout48.xml"/><Relationship Id="rId7" Type="http://schemas.openxmlformats.org/officeDocument/2006/relationships/slideLayout" Target="../slideLayouts/slideLayout52.xml"/><Relationship Id="rId12" Type="http://schemas.openxmlformats.org/officeDocument/2006/relationships/image" Target="../media/image2.png"/><Relationship Id="rId2" Type="http://schemas.openxmlformats.org/officeDocument/2006/relationships/slideLayout" Target="../slideLayouts/slideLayout47.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image" Target="../media/image1.png"/><Relationship Id="rId5" Type="http://schemas.openxmlformats.org/officeDocument/2006/relationships/slideLayout" Target="../slideLayouts/slideLayout50.xml"/><Relationship Id="rId10" Type="http://schemas.openxmlformats.org/officeDocument/2006/relationships/theme" Target="../theme/theme6.xml"/><Relationship Id="rId4" Type="http://schemas.openxmlformats.org/officeDocument/2006/relationships/slideLayout" Target="../slideLayouts/slideLayout49.xml"/><Relationship Id="rId9" Type="http://schemas.openxmlformats.org/officeDocument/2006/relationships/slideLayout" Target="../slideLayouts/slideLayout54.xml"/><Relationship Id="rId14" Type="http://schemas.openxmlformats.org/officeDocument/2006/relationships/image" Target="../media/image4.svg"/></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2.xml"/><Relationship Id="rId13" Type="http://schemas.openxmlformats.org/officeDocument/2006/relationships/image" Target="../media/image2.png"/><Relationship Id="rId3" Type="http://schemas.openxmlformats.org/officeDocument/2006/relationships/slideLayout" Target="../slideLayouts/slideLayout57.xml"/><Relationship Id="rId7" Type="http://schemas.openxmlformats.org/officeDocument/2006/relationships/slideLayout" Target="../slideLayouts/slideLayout61.xml"/><Relationship Id="rId12" Type="http://schemas.openxmlformats.org/officeDocument/2006/relationships/image" Target="../media/image1.png"/><Relationship Id="rId2" Type="http://schemas.openxmlformats.org/officeDocument/2006/relationships/slideLayout" Target="../slideLayouts/slideLayout56.xml"/><Relationship Id="rId1" Type="http://schemas.openxmlformats.org/officeDocument/2006/relationships/slideLayout" Target="../slideLayouts/slideLayout55.xml"/><Relationship Id="rId6" Type="http://schemas.openxmlformats.org/officeDocument/2006/relationships/slideLayout" Target="../slideLayouts/slideLayout60.xml"/><Relationship Id="rId11" Type="http://schemas.openxmlformats.org/officeDocument/2006/relationships/theme" Target="../theme/theme7.xml"/><Relationship Id="rId5" Type="http://schemas.openxmlformats.org/officeDocument/2006/relationships/slideLayout" Target="../slideLayouts/slideLayout59.xml"/><Relationship Id="rId15" Type="http://schemas.openxmlformats.org/officeDocument/2006/relationships/image" Target="../media/image4.svg"/><Relationship Id="rId10" Type="http://schemas.openxmlformats.org/officeDocument/2006/relationships/slideLayout" Target="../slideLayouts/slideLayout64.xml"/><Relationship Id="rId4" Type="http://schemas.openxmlformats.org/officeDocument/2006/relationships/slideLayout" Target="../slideLayouts/slideLayout58.xml"/><Relationship Id="rId9" Type="http://schemas.openxmlformats.org/officeDocument/2006/relationships/slideLayout" Target="../slideLayouts/slideLayout63.xml"/><Relationship Id="rId14" Type="http://schemas.openxmlformats.org/officeDocument/2006/relationships/image" Target="../media/image3.png"/></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2.xml"/><Relationship Id="rId13" Type="http://schemas.openxmlformats.org/officeDocument/2006/relationships/image" Target="../media/image2.png"/><Relationship Id="rId3" Type="http://schemas.openxmlformats.org/officeDocument/2006/relationships/slideLayout" Target="../slideLayouts/slideLayout67.xml"/><Relationship Id="rId7" Type="http://schemas.openxmlformats.org/officeDocument/2006/relationships/slideLayout" Target="../slideLayouts/slideLayout71.xml"/><Relationship Id="rId12" Type="http://schemas.openxmlformats.org/officeDocument/2006/relationships/image" Target="../media/image1.png"/><Relationship Id="rId2" Type="http://schemas.openxmlformats.org/officeDocument/2006/relationships/slideLayout" Target="../slideLayouts/slideLayout66.xml"/><Relationship Id="rId1" Type="http://schemas.openxmlformats.org/officeDocument/2006/relationships/slideLayout" Target="../slideLayouts/slideLayout65.xml"/><Relationship Id="rId6" Type="http://schemas.openxmlformats.org/officeDocument/2006/relationships/slideLayout" Target="../slideLayouts/slideLayout70.xml"/><Relationship Id="rId11" Type="http://schemas.openxmlformats.org/officeDocument/2006/relationships/theme" Target="../theme/theme8.xml"/><Relationship Id="rId5" Type="http://schemas.openxmlformats.org/officeDocument/2006/relationships/slideLayout" Target="../slideLayouts/slideLayout69.xml"/><Relationship Id="rId15" Type="http://schemas.openxmlformats.org/officeDocument/2006/relationships/image" Target="../media/image4.svg"/><Relationship Id="rId10" Type="http://schemas.openxmlformats.org/officeDocument/2006/relationships/slideLayout" Target="../slideLayouts/slideLayout74.xml"/><Relationship Id="rId4" Type="http://schemas.openxmlformats.org/officeDocument/2006/relationships/slideLayout" Target="../slideLayouts/slideLayout68.xml"/><Relationship Id="rId9" Type="http://schemas.openxmlformats.org/officeDocument/2006/relationships/slideLayout" Target="../slideLayouts/slideLayout73.xml"/><Relationship Id="rId14" Type="http://schemas.openxmlformats.org/officeDocument/2006/relationships/image" Target="../media/image3.png"/></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2.xml"/><Relationship Id="rId13" Type="http://schemas.openxmlformats.org/officeDocument/2006/relationships/image" Target="../media/image2.png"/><Relationship Id="rId3" Type="http://schemas.openxmlformats.org/officeDocument/2006/relationships/slideLayout" Target="../slideLayouts/slideLayout77.xml"/><Relationship Id="rId7" Type="http://schemas.openxmlformats.org/officeDocument/2006/relationships/slideLayout" Target="../slideLayouts/slideLayout81.xml"/><Relationship Id="rId12" Type="http://schemas.openxmlformats.org/officeDocument/2006/relationships/image" Target="../media/image1.png"/><Relationship Id="rId2" Type="http://schemas.openxmlformats.org/officeDocument/2006/relationships/slideLayout" Target="../slideLayouts/slideLayout76.xml"/><Relationship Id="rId1" Type="http://schemas.openxmlformats.org/officeDocument/2006/relationships/slideLayout" Target="../slideLayouts/slideLayout75.xml"/><Relationship Id="rId6" Type="http://schemas.openxmlformats.org/officeDocument/2006/relationships/slideLayout" Target="../slideLayouts/slideLayout80.xml"/><Relationship Id="rId11" Type="http://schemas.openxmlformats.org/officeDocument/2006/relationships/theme" Target="../theme/theme9.xml"/><Relationship Id="rId5" Type="http://schemas.openxmlformats.org/officeDocument/2006/relationships/slideLayout" Target="../slideLayouts/slideLayout79.xml"/><Relationship Id="rId15" Type="http://schemas.openxmlformats.org/officeDocument/2006/relationships/image" Target="../media/image4.svg"/><Relationship Id="rId10" Type="http://schemas.openxmlformats.org/officeDocument/2006/relationships/slideLayout" Target="../slideLayouts/slideLayout84.xml"/><Relationship Id="rId4" Type="http://schemas.openxmlformats.org/officeDocument/2006/relationships/slideLayout" Target="../slideLayouts/slideLayout78.xml"/><Relationship Id="rId9" Type="http://schemas.openxmlformats.org/officeDocument/2006/relationships/slideLayout" Target="../slideLayouts/slideLayout83.xml"/><Relationship Id="rId14" Type="http://schemas.openxmlformats.org/officeDocument/2006/relationships/image" Target="../media/image3.png"/></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92.xml"/><Relationship Id="rId13" Type="http://schemas.openxmlformats.org/officeDocument/2006/relationships/image" Target="../media/image2.png"/><Relationship Id="rId3" Type="http://schemas.openxmlformats.org/officeDocument/2006/relationships/slideLayout" Target="../slideLayouts/slideLayout87.xml"/><Relationship Id="rId7" Type="http://schemas.openxmlformats.org/officeDocument/2006/relationships/slideLayout" Target="../slideLayouts/slideLayout91.xml"/><Relationship Id="rId12" Type="http://schemas.openxmlformats.org/officeDocument/2006/relationships/image" Target="../media/image1.png"/><Relationship Id="rId2" Type="http://schemas.openxmlformats.org/officeDocument/2006/relationships/slideLayout" Target="../slideLayouts/slideLayout86.xml"/><Relationship Id="rId1" Type="http://schemas.openxmlformats.org/officeDocument/2006/relationships/slideLayout" Target="../slideLayouts/slideLayout85.xml"/><Relationship Id="rId6" Type="http://schemas.openxmlformats.org/officeDocument/2006/relationships/slideLayout" Target="../slideLayouts/slideLayout90.xml"/><Relationship Id="rId11" Type="http://schemas.openxmlformats.org/officeDocument/2006/relationships/theme" Target="../theme/theme10.xml"/><Relationship Id="rId5" Type="http://schemas.openxmlformats.org/officeDocument/2006/relationships/slideLayout" Target="../slideLayouts/slideLayout89.xml"/><Relationship Id="rId15" Type="http://schemas.openxmlformats.org/officeDocument/2006/relationships/image" Target="../media/image4.svg"/><Relationship Id="rId10" Type="http://schemas.openxmlformats.org/officeDocument/2006/relationships/slideLayout" Target="../slideLayouts/slideLayout94.xml"/><Relationship Id="rId4" Type="http://schemas.openxmlformats.org/officeDocument/2006/relationships/slideLayout" Target="../slideLayouts/slideLayout88.xml"/><Relationship Id="rId9" Type="http://schemas.openxmlformats.org/officeDocument/2006/relationships/slideLayout" Target="../slideLayouts/slideLayout93.xml"/><Relationship Id="rId14" Type="http://schemas.openxmlformats.org/officeDocument/2006/relationships/image" Target="../media/image3.pn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pSp>
        <p:nvGrpSpPr>
          <p:cNvPr id="45" name="Regieanweisungen"/>
          <p:cNvGrpSpPr/>
          <p:nvPr userDrawn="1"/>
        </p:nvGrpSpPr>
        <p:grpSpPr>
          <a:xfrm>
            <a:off x="-1908000" y="-468000"/>
            <a:ext cx="12636684" cy="7776001"/>
            <a:chOff x="-1908000" y="-468000"/>
            <a:chExt cx="12636684" cy="7776001"/>
          </a:xfrm>
        </p:grpSpPr>
        <p:grpSp>
          <p:nvGrpSpPr>
            <p:cNvPr id="29" name="Listenebenen"/>
            <p:cNvGrpSpPr/>
            <p:nvPr userDrawn="1"/>
          </p:nvGrpSpPr>
          <p:grpSpPr>
            <a:xfrm>
              <a:off x="-1908000" y="2376000"/>
              <a:ext cx="1800000" cy="1476000"/>
              <a:chOff x="-1908000" y="1368000"/>
              <a:chExt cx="1800000" cy="1107000"/>
            </a:xfrm>
          </p:grpSpPr>
          <p:sp>
            <p:nvSpPr>
              <p:cNvPr id="12" name="Text // Listenebene erhöhen"/>
              <p:cNvSpPr txBox="1"/>
              <p:nvPr userDrawn="1"/>
            </p:nvSpPr>
            <p:spPr>
              <a:xfrm>
                <a:off x="-1656000" y="1989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lang="de-DE" sz="900" b="1" baseline="0" dirty="0">
                    <a:solidFill>
                      <a:schemeClr val="tx1"/>
                    </a:solidFill>
                    <a:latin typeface="+mn-lt"/>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lang="de-DE" sz="900" b="1" baseline="0" dirty="0">
                    <a:solidFill>
                      <a:schemeClr val="tx1"/>
                    </a:solidFill>
                    <a:latin typeface="+mn-lt"/>
                  </a:rPr>
                  <a:t>erhöhen</a:t>
                </a:r>
              </a:p>
            </p:txBody>
          </p:sp>
          <p:sp>
            <p:nvSpPr>
              <p:cNvPr id="13" name="Text // Listenebene verringern"/>
              <p:cNvSpPr txBox="1"/>
              <p:nvPr userDrawn="1"/>
            </p:nvSpPr>
            <p:spPr>
              <a:xfrm>
                <a:off x="-1656000" y="2286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lang="de-DE" sz="900" b="1" baseline="0" dirty="0">
                    <a:solidFill>
                      <a:schemeClr val="tx1"/>
                    </a:solidFill>
                    <a:latin typeface="+mn-lt"/>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lang="de-DE" sz="900" b="1" baseline="0" dirty="0">
                    <a:solidFill>
                      <a:schemeClr val="tx1"/>
                    </a:solidFill>
                    <a:latin typeface="+mn-lt"/>
                  </a:rPr>
                  <a:t>verringern</a:t>
                </a:r>
              </a:p>
            </p:txBody>
          </p:sp>
          <p:sp>
            <p:nvSpPr>
              <p:cNvPr id="25" name="Listenebenen"/>
              <p:cNvSpPr txBox="1"/>
              <p:nvPr userDrawn="1"/>
            </p:nvSpPr>
            <p:spPr>
              <a:xfrm rot="10800000" flipH="1" flipV="1">
                <a:off x="-1908000" y="136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207904" rtl="0" eaLnBrk="1" fontAlgn="auto" latinLnBrk="0" hangingPunct="1">
                  <a:lnSpc>
                    <a:spcPct val="100000"/>
                  </a:lnSpc>
                  <a:spcBef>
                    <a:spcPts val="0"/>
                  </a:spcBef>
                  <a:spcAft>
                    <a:spcPts val="0"/>
                  </a:spcAft>
                  <a:buClrTx/>
                  <a:buSzTx/>
                  <a:buFontTx/>
                  <a:buNone/>
                  <a:tabLst/>
                  <a:defRPr/>
                </a:pPr>
                <a:r>
                  <a:rPr lang="de-DE" sz="1100" b="0" baseline="0" dirty="0">
                    <a:solidFill>
                      <a:schemeClr val="tx1"/>
                    </a:solidFill>
                    <a:latin typeface="+mn-lt"/>
                  </a:rPr>
                  <a:t>Wechsel der Textebene</a:t>
                </a:r>
              </a:p>
              <a:p>
                <a:pPr marL="0" marR="0" lvl="0" indent="0" algn="r" defTabSz="1207904" rtl="0" eaLnBrk="1" fontAlgn="auto" latinLnBrk="0" hangingPunct="1">
                  <a:lnSpc>
                    <a:spcPct val="100000"/>
                  </a:lnSpc>
                  <a:spcBef>
                    <a:spcPts val="0"/>
                  </a:spcBef>
                  <a:spcAft>
                    <a:spcPts val="0"/>
                  </a:spcAft>
                  <a:buClrTx/>
                  <a:buSzTx/>
                  <a:buFontTx/>
                  <a:buNone/>
                  <a:tabLst/>
                  <a:defRPr/>
                </a:pPr>
                <a:r>
                  <a:rPr lang="de-DE" sz="1100" b="0" baseline="0" dirty="0">
                    <a:solidFill>
                      <a:schemeClr val="tx1"/>
                    </a:solidFill>
                    <a:latin typeface="+mn-lt"/>
                  </a:rPr>
                  <a:t>im Menü über: </a:t>
                </a:r>
                <a:br>
                  <a:rPr lang="de-DE" sz="1100" b="0" baseline="0" dirty="0">
                    <a:solidFill>
                      <a:schemeClr val="tx1"/>
                    </a:solidFill>
                    <a:latin typeface="+mn-lt"/>
                  </a:rPr>
                </a:br>
                <a:r>
                  <a:rPr lang="de-DE" sz="1100" b="1" baseline="0" dirty="0">
                    <a:solidFill>
                      <a:schemeClr val="tx1"/>
                    </a:solidFill>
                    <a:latin typeface="+mn-lt"/>
                  </a:rPr>
                  <a:t>Start &gt; Absatz &gt; Listenebene erhöhen/verringern</a:t>
                </a:r>
              </a:p>
            </p:txBody>
          </p:sp>
          <p:pic>
            <p:nvPicPr>
              <p:cNvPr id="27" name="Bild // Listenebene verringern"/>
              <p:cNvPicPr>
                <a:picLocks noChangeAspect="1"/>
              </p:cNvPicPr>
              <p:nvPr userDrawn="1"/>
            </p:nvPicPr>
            <p:blipFill>
              <a:blip r:embed="rId11"/>
              <a:stretch>
                <a:fillRect/>
              </a:stretch>
            </p:blipFill>
            <p:spPr>
              <a:xfrm>
                <a:off x="-684000" y="2286000"/>
                <a:ext cx="544320" cy="189000"/>
              </a:xfrm>
              <a:prstGeom prst="rect">
                <a:avLst/>
              </a:prstGeom>
            </p:spPr>
          </p:pic>
          <p:pic>
            <p:nvPicPr>
              <p:cNvPr id="28" name="Bild // Listenebene erhöhen"/>
              <p:cNvPicPr>
                <a:picLocks noChangeAspect="1"/>
              </p:cNvPicPr>
              <p:nvPr userDrawn="1"/>
            </p:nvPicPr>
            <p:blipFill>
              <a:blip r:embed="rId12"/>
              <a:stretch>
                <a:fillRect/>
              </a:stretch>
            </p:blipFill>
            <p:spPr>
              <a:xfrm>
                <a:off x="-684000" y="1989000"/>
                <a:ext cx="544320" cy="189000"/>
              </a:xfrm>
              <a:prstGeom prst="rect">
                <a:avLst/>
              </a:prstGeom>
            </p:spPr>
          </p:pic>
        </p:grpSp>
        <p:sp>
          <p:nvSpPr>
            <p:cNvPr id="14"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indent="0" algn="r">
                <a:lnSpc>
                  <a:spcPct val="100000"/>
                </a:lnSpc>
                <a:spcBef>
                  <a:spcPts val="0"/>
                </a:spcBef>
                <a:spcAft>
                  <a:spcPts val="0"/>
                </a:spcAft>
              </a:pPr>
              <a:r>
                <a:rPr lang="de-DE" sz="1100" b="0" baseline="0" dirty="0">
                  <a:solidFill>
                    <a:schemeClr val="tx1"/>
                  </a:solidFill>
                  <a:latin typeface="+mn-lt"/>
                </a:rPr>
                <a:t>Folie in Ursprungsform </a:t>
              </a:r>
            </a:p>
            <a:p>
              <a:pPr indent="0" algn="r">
                <a:lnSpc>
                  <a:spcPct val="100000"/>
                </a:lnSpc>
                <a:spcBef>
                  <a:spcPts val="0"/>
                </a:spcBef>
                <a:spcAft>
                  <a:spcPts val="0"/>
                </a:spcAft>
              </a:pPr>
              <a:r>
                <a:rPr lang="de-DE" sz="1100" b="0" baseline="0" dirty="0">
                  <a:solidFill>
                    <a:schemeClr val="tx1"/>
                  </a:solidFill>
                  <a:latin typeface="+mn-lt"/>
                </a:rPr>
                <a:t>bringen über Menu:</a:t>
              </a:r>
            </a:p>
            <a:p>
              <a:pPr indent="0" algn="r">
                <a:lnSpc>
                  <a:spcPct val="100000"/>
                </a:lnSpc>
                <a:spcBef>
                  <a:spcPts val="0"/>
                </a:spcBef>
                <a:spcAft>
                  <a:spcPts val="0"/>
                </a:spcAft>
              </a:pPr>
              <a:r>
                <a:rPr lang="de-DE" sz="1100" b="1" baseline="0" dirty="0">
                  <a:solidFill>
                    <a:schemeClr val="tx1"/>
                  </a:solidFill>
                  <a:latin typeface="+mn-lt"/>
                </a:rPr>
                <a:t>Start &gt; Folien &gt; Zurücksetzen</a:t>
              </a:r>
            </a:p>
          </p:txBody>
        </p:sp>
        <p:sp>
          <p:nvSpPr>
            <p:cNvPr id="15"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chemeClr val="tx1"/>
                  </a:solidFill>
                  <a:effectLst/>
                  <a:uLnTx/>
                  <a:uFillTx/>
                  <a:latin typeface="+mn-lt"/>
                  <a:ea typeface="+mn-ea"/>
                  <a:cs typeface="+mn-cs"/>
                </a:rPr>
                <a:t>Hilfslinien anzeigen über Menu: </a:t>
              </a:r>
              <a:r>
                <a:rPr kumimoji="0" lang="de-DE" sz="1100" b="1" i="0" u="none" strike="noStrike" kern="1200" cap="none" spc="0" normalizeH="0" baseline="0" noProof="0" dirty="0">
                  <a:ln>
                    <a:noFill/>
                  </a:ln>
                  <a:solidFill>
                    <a:schemeClr val="tx1"/>
                  </a:solidFill>
                  <a:effectLst/>
                  <a:uLnTx/>
                  <a:uFillTx/>
                  <a:latin typeface="+mn-lt"/>
                  <a:ea typeface="+mn-ea"/>
                  <a:cs typeface="+mn-cs"/>
                </a:rPr>
                <a:t>Ansicht &gt; Anzeigen &gt; Haken bei Führungslinien setzen</a:t>
              </a:r>
            </a:p>
          </p:txBody>
        </p:sp>
        <p:sp>
          <p:nvSpPr>
            <p:cNvPr id="16" name="Fußzeile"/>
            <p:cNvSpPr txBox="1"/>
            <p:nvPr userDrawn="1"/>
          </p:nvSpPr>
          <p:spPr>
            <a:xfrm rot="10800000" flipH="1" flipV="1">
              <a:off x="395999" y="6948001"/>
              <a:ext cx="8389225" cy="36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lang="de-DE" sz="1200" b="0" baseline="0" dirty="0">
                  <a:solidFill>
                    <a:schemeClr val="tx1"/>
                  </a:solidFill>
                  <a:latin typeface="+mn-lt"/>
                </a:rPr>
                <a:t>Fußzeile anpassen: </a:t>
              </a:r>
              <a:r>
                <a:rPr lang="de-DE" sz="1200" b="1" baseline="0" dirty="0">
                  <a:solidFill>
                    <a:schemeClr val="tx1"/>
                  </a:solidFill>
                  <a:latin typeface="+mn-lt"/>
                </a:rPr>
                <a:t>Einfügen &gt; Text &gt; Kopf- und Fußzeile</a:t>
              </a:r>
            </a:p>
          </p:txBody>
        </p:sp>
        <p:cxnSp>
          <p:nvCxnSpPr>
            <p:cNvPr id="17" name="Linie"/>
            <p:cNvCxnSpPr/>
            <p:nvPr userDrawn="1"/>
          </p:nvCxnSpPr>
          <p:spPr>
            <a:xfrm>
              <a:off x="925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Linie"/>
            <p:cNvCxnSpPr/>
            <p:nvPr userDrawn="1"/>
          </p:nvCxnSpPr>
          <p:spPr>
            <a:xfrm>
              <a:off x="925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Linie"/>
            <p:cNvCxnSpPr/>
            <p:nvPr userDrawn="1"/>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Linie"/>
            <p:cNvCxnSpPr/>
            <p:nvPr userDrawn="1"/>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indent="0" algn="r">
                <a:lnSpc>
                  <a:spcPct val="100000"/>
                </a:lnSpc>
                <a:spcBef>
                  <a:spcPts val="0"/>
                </a:spcBef>
                <a:spcAft>
                  <a:spcPts val="0"/>
                </a:spcAft>
              </a:pPr>
              <a:r>
                <a:rPr lang="de-DE" sz="1100" b="0" baseline="0" dirty="0">
                  <a:solidFill>
                    <a:schemeClr val="tx1"/>
                  </a:solidFill>
                  <a:latin typeface="+mn-lt"/>
                </a:rPr>
                <a:t>Wechsel des Folienlayouts </a:t>
              </a:r>
              <a:br>
                <a:rPr lang="de-DE" sz="1100" b="0" baseline="0" dirty="0">
                  <a:solidFill>
                    <a:schemeClr val="tx1"/>
                  </a:solidFill>
                  <a:latin typeface="+mn-lt"/>
                </a:rPr>
              </a:br>
              <a:r>
                <a:rPr lang="de-DE" sz="1100" b="0" baseline="0" dirty="0">
                  <a:solidFill>
                    <a:schemeClr val="tx1"/>
                  </a:solidFill>
                  <a:latin typeface="+mn-lt"/>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lang="de-DE" sz="1100" b="1" baseline="0" dirty="0">
                  <a:solidFill>
                    <a:schemeClr val="tx1"/>
                  </a:solidFill>
                  <a:latin typeface="+mn-lt"/>
                </a:rPr>
                <a:t>Start &gt; Folien &gt; Layout</a:t>
              </a:r>
            </a:p>
          </p:txBody>
        </p:sp>
        <p:cxnSp>
          <p:nvCxnSpPr>
            <p:cNvPr id="37" name="Linie"/>
            <p:cNvCxnSpPr/>
            <p:nvPr userDrawn="1"/>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925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Fußzeile"/>
            <p:cNvSpPr txBox="1"/>
            <p:nvPr userDrawn="1"/>
          </p:nvSpPr>
          <p:spPr>
            <a:xfrm rot="10800000" flipH="1" flipV="1">
              <a:off x="9252000" y="388800"/>
              <a:ext cx="1476684" cy="962162"/>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lang="de-DE" sz="1100" b="1" baseline="0" dirty="0">
                  <a:solidFill>
                    <a:schemeClr val="bg2"/>
                  </a:solidFill>
                  <a:latin typeface="+mn-lt"/>
                </a:rPr>
                <a:t>Datumsfeld dient </a:t>
              </a:r>
            </a:p>
            <a:p>
              <a:pPr marL="0" marR="0" lvl="0" indent="0" algn="l" defTabSz="1377858" rtl="0" eaLnBrk="1" fontAlgn="auto" latinLnBrk="0" hangingPunct="1">
                <a:lnSpc>
                  <a:spcPct val="100000"/>
                </a:lnSpc>
                <a:spcBef>
                  <a:spcPts val="0"/>
                </a:spcBef>
                <a:spcAft>
                  <a:spcPts val="0"/>
                </a:spcAft>
                <a:buClrTx/>
                <a:buSzTx/>
                <a:buFontTx/>
                <a:buNone/>
                <a:tabLst/>
                <a:defRPr/>
              </a:pPr>
              <a:r>
                <a:rPr lang="de-DE" sz="1100" b="1" baseline="0" dirty="0">
                  <a:solidFill>
                    <a:schemeClr val="bg2"/>
                  </a:solidFill>
                  <a:latin typeface="+mn-lt"/>
                </a:rPr>
                <a:t>als Kopfzeile!</a:t>
              </a:r>
            </a:p>
            <a:p>
              <a:pPr marL="0" marR="0" lvl="0" indent="0" algn="l" defTabSz="1377858" rtl="0" eaLnBrk="1" fontAlgn="auto" latinLnBrk="0" hangingPunct="1">
                <a:lnSpc>
                  <a:spcPct val="100000"/>
                </a:lnSpc>
                <a:spcBef>
                  <a:spcPts val="0"/>
                </a:spcBef>
                <a:spcAft>
                  <a:spcPts val="0"/>
                </a:spcAft>
                <a:buClrTx/>
                <a:buSzTx/>
                <a:buFontTx/>
                <a:buNone/>
                <a:tabLst/>
                <a:defRPr/>
              </a:pPr>
              <a:r>
                <a:rPr lang="de-DE" sz="1100" b="0" baseline="0" dirty="0">
                  <a:solidFill>
                    <a:schemeClr val="tx1"/>
                  </a:solidFill>
                  <a:latin typeface="+mn-lt"/>
                </a:rPr>
                <a:t>Kopfzeile anpassen: </a:t>
              </a:r>
            </a:p>
            <a:p>
              <a:pPr marL="0" marR="0" lvl="0" indent="0" algn="l" defTabSz="1377858" rtl="0" eaLnBrk="1" fontAlgn="auto" latinLnBrk="0" hangingPunct="1">
                <a:lnSpc>
                  <a:spcPct val="100000"/>
                </a:lnSpc>
                <a:spcBef>
                  <a:spcPts val="0"/>
                </a:spcBef>
                <a:spcAft>
                  <a:spcPts val="0"/>
                </a:spcAft>
                <a:buClrTx/>
                <a:buSzTx/>
                <a:buFontTx/>
                <a:buNone/>
                <a:tabLst/>
                <a:defRPr/>
              </a:pPr>
              <a:r>
                <a:rPr lang="de-DE" sz="1100" b="1" baseline="0" dirty="0">
                  <a:solidFill>
                    <a:schemeClr val="tx1"/>
                  </a:solidFill>
                  <a:latin typeface="+mn-lt"/>
                </a:rPr>
                <a:t>Einfügen &gt; Text </a:t>
              </a:r>
            </a:p>
            <a:p>
              <a:pPr marL="0" marR="0" lvl="0" indent="0" algn="l" defTabSz="1377858" rtl="0" eaLnBrk="1" fontAlgn="auto" latinLnBrk="0" hangingPunct="1">
                <a:lnSpc>
                  <a:spcPct val="100000"/>
                </a:lnSpc>
                <a:spcBef>
                  <a:spcPts val="0"/>
                </a:spcBef>
                <a:spcAft>
                  <a:spcPts val="0"/>
                </a:spcAft>
                <a:buClrTx/>
                <a:buSzTx/>
                <a:buFontTx/>
                <a:buNone/>
                <a:tabLst/>
                <a:defRPr/>
              </a:pPr>
              <a:r>
                <a:rPr lang="de-DE" sz="1100" b="1" baseline="0" dirty="0">
                  <a:solidFill>
                    <a:schemeClr val="tx1"/>
                  </a:solidFill>
                  <a:latin typeface="+mn-lt"/>
                </a:rPr>
                <a:t>&gt; Kopf- und Fußzeile</a:t>
              </a:r>
            </a:p>
          </p:txBody>
        </p:sp>
      </p:grpSp>
      <p:sp>
        <p:nvSpPr>
          <p:cNvPr id="2" name="Titelplatzhalter 1"/>
          <p:cNvSpPr>
            <a:spLocks noGrp="1"/>
          </p:cNvSpPr>
          <p:nvPr userDrawn="1">
            <p:ph type="title"/>
          </p:nvPr>
        </p:nvSpPr>
        <p:spPr>
          <a:xfrm>
            <a:off x="360000" y="1350962"/>
            <a:ext cx="8425225" cy="575329"/>
          </a:xfrm>
          <a:prstGeom prst="rect">
            <a:avLst/>
          </a:prstGeom>
        </p:spPr>
        <p:txBody>
          <a:bodyPr vert="horz" lIns="0" tIns="0" rIns="0" bIns="0" rtlCol="0" anchor="t" anchorCtr="0">
            <a:noAutofit/>
          </a:bodyPr>
          <a:lstStyle/>
          <a:p>
            <a:r>
              <a:rPr lang="de-DE" dirty="0"/>
              <a:t>Headline einfügen</a:t>
            </a:r>
          </a:p>
        </p:txBody>
      </p:sp>
      <p:sp>
        <p:nvSpPr>
          <p:cNvPr id="3" name="Textplatzhalter 2"/>
          <p:cNvSpPr>
            <a:spLocks noGrp="1"/>
          </p:cNvSpPr>
          <p:nvPr userDrawn="1">
            <p:ph type="body" idx="1"/>
          </p:nvPr>
        </p:nvSpPr>
        <p:spPr>
          <a:xfrm>
            <a:off x="360000" y="2322513"/>
            <a:ext cx="8425225" cy="3421062"/>
          </a:xfrm>
          <a:prstGeom prst="rect">
            <a:avLst/>
          </a:prstGeom>
        </p:spPr>
        <p:txBody>
          <a:bodyPr vert="horz" lIns="0" tIns="0" rIns="0" bIns="0" rtlCol="0" anchor="t" anchorCtr="0">
            <a:noAutofit/>
          </a:body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4" name="Datumsplatzhalter 3"/>
          <p:cNvSpPr>
            <a:spLocks noGrp="1"/>
          </p:cNvSpPr>
          <p:nvPr userDrawn="1">
            <p:ph type="dt" sz="half" idx="2"/>
          </p:nvPr>
        </p:nvSpPr>
        <p:spPr>
          <a:xfrm>
            <a:off x="3600000" y="388800"/>
            <a:ext cx="5185225"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200" b="1" i="0" baseline="0">
                <a:solidFill>
                  <a:schemeClr val="bg2"/>
                </a:solidFill>
                <a:latin typeface="+mn-lt"/>
              </a:defRPr>
            </a:lvl1pPr>
            <a:lvl2pPr marL="0" indent="0" algn="r">
              <a:lnSpc>
                <a:spcPct val="100000"/>
              </a:lnSpc>
              <a:spcBef>
                <a:spcPts val="0"/>
              </a:spcBef>
              <a:defRPr sz="1200" b="1" i="0" baseline="0">
                <a:latin typeface="+mn-lt"/>
              </a:defRPr>
            </a:lvl2pPr>
            <a:lvl3pPr marL="0" indent="0" algn="r">
              <a:lnSpc>
                <a:spcPct val="100000"/>
              </a:lnSpc>
              <a:spcBef>
                <a:spcPts val="0"/>
              </a:spcBef>
              <a:defRPr sz="1200" b="1" i="0" baseline="0">
                <a:latin typeface="+mn-lt"/>
              </a:defRPr>
            </a:lvl3pPr>
            <a:lvl4pPr marL="0" indent="0" algn="r">
              <a:lnSpc>
                <a:spcPct val="100000"/>
              </a:lnSpc>
              <a:spcBef>
                <a:spcPts val="0"/>
              </a:spcBef>
              <a:defRPr sz="1200" b="1" i="0" baseline="0">
                <a:latin typeface="+mn-lt"/>
              </a:defRPr>
            </a:lvl4pPr>
            <a:lvl5pPr marL="0" indent="0" algn="r">
              <a:lnSpc>
                <a:spcPct val="100000"/>
              </a:lnSpc>
              <a:spcBef>
                <a:spcPts val="0"/>
              </a:spcBef>
              <a:defRPr sz="1200" b="1" i="0" baseline="0">
                <a:latin typeface="+mn-lt"/>
              </a:defRPr>
            </a:lvl5pPr>
            <a:lvl6pPr marL="0" indent="0" algn="r">
              <a:lnSpc>
                <a:spcPct val="100000"/>
              </a:lnSpc>
              <a:spcBef>
                <a:spcPts val="0"/>
              </a:spcBef>
              <a:defRPr sz="1200" b="1" i="0" baseline="0">
                <a:latin typeface="+mn-lt"/>
              </a:defRPr>
            </a:lvl6pPr>
            <a:lvl7pPr marL="0" indent="0" algn="r">
              <a:lnSpc>
                <a:spcPct val="100000"/>
              </a:lnSpc>
              <a:spcBef>
                <a:spcPts val="0"/>
              </a:spcBef>
              <a:defRPr sz="1200" b="1" i="0" baseline="0">
                <a:latin typeface="+mn-lt"/>
              </a:defRPr>
            </a:lvl7pPr>
            <a:lvl8pPr marL="0" indent="0" algn="r">
              <a:lnSpc>
                <a:spcPct val="100000"/>
              </a:lnSpc>
              <a:spcBef>
                <a:spcPts val="0"/>
              </a:spcBef>
              <a:defRPr sz="1200" b="1" i="0" baseline="0">
                <a:latin typeface="+mn-lt"/>
              </a:defRPr>
            </a:lvl8pPr>
            <a:lvl9pPr marL="0" indent="0" algn="r">
              <a:lnSpc>
                <a:spcPct val="100000"/>
              </a:lnSpc>
              <a:spcBef>
                <a:spcPts val="0"/>
              </a:spcBef>
              <a:defRPr sz="1200" b="1" i="0" baseline="0">
                <a:latin typeface="+mn-lt"/>
              </a:defRPr>
            </a:lvl9pPr>
          </a:lstStyle>
          <a:p>
            <a:fld id="{FD98BFE3-7CF1-415B-8EED-133F9778F3AD}" type="datetime1">
              <a:rPr lang="de-DE" smtClean="0"/>
              <a:t>20.10.2026</a:t>
            </a:fld>
            <a:endParaRPr lang="de-DE" dirty="0"/>
          </a:p>
        </p:txBody>
      </p:sp>
      <p:sp>
        <p:nvSpPr>
          <p:cNvPr id="5" name="Fußzeilenplatzhalter 4"/>
          <p:cNvSpPr>
            <a:spLocks noGrp="1"/>
          </p:cNvSpPr>
          <p:nvPr userDrawn="1">
            <p:ph type="ftr" sz="quarter" idx="3"/>
          </p:nvPr>
        </p:nvSpPr>
        <p:spPr>
          <a:xfrm>
            <a:off x="360000" y="6172447"/>
            <a:ext cx="5184000"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200" b="0" i="0" baseline="0">
                <a:solidFill>
                  <a:schemeClr val="tx1"/>
                </a:solidFill>
                <a:latin typeface="+mn-lt"/>
              </a:defRPr>
            </a:lvl1pPr>
            <a:lvl2pPr marL="0" indent="0" algn="l">
              <a:lnSpc>
                <a:spcPct val="100000"/>
              </a:lnSpc>
              <a:spcBef>
                <a:spcPts val="0"/>
              </a:spcBef>
              <a:defRPr sz="1200" b="0" i="0" baseline="0">
                <a:latin typeface="+mn-lt"/>
              </a:defRPr>
            </a:lvl2pPr>
            <a:lvl3pPr marL="0" indent="0" algn="l">
              <a:lnSpc>
                <a:spcPct val="100000"/>
              </a:lnSpc>
              <a:spcBef>
                <a:spcPts val="0"/>
              </a:spcBef>
              <a:defRPr sz="1200" b="0" i="0" baseline="0">
                <a:latin typeface="+mn-lt"/>
              </a:defRPr>
            </a:lvl3pPr>
            <a:lvl4pPr marL="0" indent="0" algn="l">
              <a:lnSpc>
                <a:spcPct val="100000"/>
              </a:lnSpc>
              <a:spcBef>
                <a:spcPts val="0"/>
              </a:spcBef>
              <a:defRPr sz="1200" b="0" i="0" baseline="0">
                <a:latin typeface="+mn-lt"/>
              </a:defRPr>
            </a:lvl4pPr>
            <a:lvl5pPr marL="0" indent="0" algn="l">
              <a:lnSpc>
                <a:spcPct val="100000"/>
              </a:lnSpc>
              <a:spcBef>
                <a:spcPts val="0"/>
              </a:spcBef>
              <a:defRPr sz="1200" b="0" i="0" baseline="0">
                <a:latin typeface="+mn-lt"/>
              </a:defRPr>
            </a:lvl5pPr>
            <a:lvl6pPr marL="0" indent="0" algn="l">
              <a:lnSpc>
                <a:spcPct val="100000"/>
              </a:lnSpc>
              <a:spcBef>
                <a:spcPts val="0"/>
              </a:spcBef>
              <a:defRPr sz="1200" b="0" i="0" baseline="0">
                <a:latin typeface="+mn-lt"/>
              </a:defRPr>
            </a:lvl6pPr>
            <a:lvl7pPr marL="0" indent="0" algn="l">
              <a:lnSpc>
                <a:spcPct val="100000"/>
              </a:lnSpc>
              <a:spcBef>
                <a:spcPts val="0"/>
              </a:spcBef>
              <a:defRPr sz="1200" b="0" i="0" baseline="0">
                <a:latin typeface="+mn-lt"/>
              </a:defRPr>
            </a:lvl7pPr>
            <a:lvl8pPr marL="0" indent="0" algn="l">
              <a:lnSpc>
                <a:spcPct val="100000"/>
              </a:lnSpc>
              <a:spcBef>
                <a:spcPts val="0"/>
              </a:spcBef>
              <a:defRPr sz="1200" b="0" i="0" baseline="0">
                <a:latin typeface="+mn-lt"/>
              </a:defRPr>
            </a:lvl8pPr>
            <a:lvl9pPr marL="0" indent="0" algn="l">
              <a:lnSpc>
                <a:spcPct val="100000"/>
              </a:lnSpc>
              <a:spcBef>
                <a:spcPts val="0"/>
              </a:spcBef>
              <a:defRPr sz="1200" b="0" i="0" baseline="0">
                <a:latin typeface="+mn-lt"/>
              </a:defRPr>
            </a:lvl9pPr>
          </a:lstStyle>
          <a:p>
            <a:r>
              <a:rPr lang="de-DE"/>
              <a:t>Prof. Dr. Peter Oestmann, Vorlesung Wege zur Deutschen Rechtsgeschichte</a:t>
            </a:r>
            <a:endParaRPr lang="de-DE" dirty="0"/>
          </a:p>
        </p:txBody>
      </p:sp>
      <p:sp>
        <p:nvSpPr>
          <p:cNvPr id="6" name="Foliennummernplatzhalter 5"/>
          <p:cNvSpPr>
            <a:spLocks noGrp="1"/>
          </p:cNvSpPr>
          <p:nvPr userDrawn="1">
            <p:ph type="sldNum" sz="quarter" idx="4"/>
          </p:nvPr>
        </p:nvSpPr>
        <p:spPr>
          <a:xfrm>
            <a:off x="8064000" y="6172448"/>
            <a:ext cx="720000"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7" b="1" i="0" baseline="0">
                <a:solidFill>
                  <a:schemeClr val="bg2"/>
                </a:solidFill>
                <a:latin typeface="+mj-lt"/>
              </a:defRPr>
            </a:lvl1pPr>
            <a:lvl2pPr marL="0" indent="0" algn="r">
              <a:lnSpc>
                <a:spcPct val="100000"/>
              </a:lnSpc>
              <a:spcBef>
                <a:spcPts val="0"/>
              </a:spcBef>
              <a:defRPr sz="1867" b="1" i="0" baseline="0">
                <a:latin typeface="+mj-lt"/>
              </a:defRPr>
            </a:lvl2pPr>
            <a:lvl3pPr marL="0" indent="0" algn="r">
              <a:lnSpc>
                <a:spcPct val="100000"/>
              </a:lnSpc>
              <a:spcBef>
                <a:spcPts val="0"/>
              </a:spcBef>
              <a:defRPr sz="1867" b="1" i="0" baseline="0">
                <a:latin typeface="+mj-lt"/>
              </a:defRPr>
            </a:lvl3pPr>
            <a:lvl4pPr marL="0" indent="0" algn="r">
              <a:lnSpc>
                <a:spcPct val="100000"/>
              </a:lnSpc>
              <a:spcBef>
                <a:spcPts val="0"/>
              </a:spcBef>
              <a:defRPr sz="1867" b="1" i="0" baseline="0">
                <a:latin typeface="+mj-lt"/>
              </a:defRPr>
            </a:lvl4pPr>
            <a:lvl5pPr marL="0" indent="0" algn="r">
              <a:lnSpc>
                <a:spcPct val="100000"/>
              </a:lnSpc>
              <a:spcBef>
                <a:spcPts val="0"/>
              </a:spcBef>
              <a:defRPr sz="1867" b="1" i="0" baseline="0">
                <a:latin typeface="+mj-lt"/>
              </a:defRPr>
            </a:lvl5pPr>
            <a:lvl6pPr marL="0" indent="0" algn="r">
              <a:lnSpc>
                <a:spcPct val="100000"/>
              </a:lnSpc>
              <a:spcBef>
                <a:spcPts val="0"/>
              </a:spcBef>
              <a:defRPr sz="1867" b="1" i="0" baseline="0">
                <a:latin typeface="+mj-lt"/>
              </a:defRPr>
            </a:lvl6pPr>
            <a:lvl7pPr marL="0" indent="0" algn="r">
              <a:lnSpc>
                <a:spcPct val="100000"/>
              </a:lnSpc>
              <a:spcBef>
                <a:spcPts val="0"/>
              </a:spcBef>
              <a:defRPr sz="1867" b="1" i="0" baseline="0">
                <a:latin typeface="+mj-lt"/>
              </a:defRPr>
            </a:lvl7pPr>
            <a:lvl8pPr marL="0" indent="0" algn="r">
              <a:lnSpc>
                <a:spcPct val="100000"/>
              </a:lnSpc>
              <a:spcBef>
                <a:spcPts val="0"/>
              </a:spcBef>
              <a:defRPr sz="1867" b="1" i="0" baseline="0">
                <a:latin typeface="+mj-lt"/>
              </a:defRPr>
            </a:lvl8pPr>
            <a:lvl9pPr marL="0" indent="0" algn="r">
              <a:lnSpc>
                <a:spcPct val="100000"/>
              </a:lnSpc>
              <a:spcBef>
                <a:spcPts val="0"/>
              </a:spcBef>
              <a:defRPr sz="1867" b="1" i="0" baseline="0">
                <a:latin typeface="+mj-lt"/>
              </a:defRPr>
            </a:lvl9pPr>
          </a:lstStyle>
          <a:p>
            <a:fld id="{6C8FC03C-C266-4645-ABC5-645062898383}" type="slidenum">
              <a:rPr lang="de-DE" smtClean="0"/>
              <a:pPr/>
              <a:t>‹Nr.›</a:t>
            </a:fld>
            <a:r>
              <a:rPr lang="de-DE" dirty="0"/>
              <a:t> </a:t>
            </a:r>
            <a:endParaRPr lang="de-DE" sz="1400" dirty="0"/>
          </a:p>
        </p:txBody>
      </p:sp>
      <p:sp>
        <p:nvSpPr>
          <p:cNvPr id="34" name="Linie"/>
          <p:cNvSpPr/>
          <p:nvPr userDrawn="1"/>
        </p:nvSpPr>
        <p:spPr>
          <a:xfrm>
            <a:off x="0" y="6030720"/>
            <a:ext cx="9144000"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pic>
        <p:nvPicPr>
          <p:cNvPr id="32" name="Grafik 31">
            <a:extLst>
              <a:ext uri="{FF2B5EF4-FFF2-40B4-BE49-F238E27FC236}">
                <a16:creationId xmlns:a16="http://schemas.microsoft.com/office/drawing/2014/main" id="{33639AD5-4D03-4DC2-9469-DBBAF1056521}"/>
              </a:ext>
            </a:extLst>
          </p:cNvPr>
          <p:cNvPicPr>
            <a:picLocks noChangeAspect="1"/>
          </p:cNvPicPr>
          <p:nvPr userDrawn="1"/>
        </p:nvPicPr>
        <p:blipFill rotWithShape="1">
          <a:blip r:embed="rId13">
            <a:extLst>
              <a:ext uri="{96DAC541-7B7A-43D3-8B79-37D633B846F1}">
                <asvg:svgBlip xmlns:asvg="http://schemas.microsoft.com/office/drawing/2016/SVG/main" r:embed="rId14"/>
              </a:ext>
            </a:extLst>
          </a:blip>
          <a:srcRect t="-78" b="-78"/>
          <a:stretch/>
        </p:blipFill>
        <p:spPr>
          <a:xfrm>
            <a:off x="350838" y="267118"/>
            <a:ext cx="1632338" cy="456244"/>
          </a:xfrm>
          <a:prstGeom prst="rect">
            <a:avLst/>
          </a:prstGeom>
        </p:spPr>
      </p:pic>
    </p:spTree>
    <p:extLst>
      <p:ext uri="{BB962C8B-B14F-4D97-AF65-F5344CB8AC3E}">
        <p14:creationId xmlns:p14="http://schemas.microsoft.com/office/powerpoint/2010/main" val="750419210"/>
      </p:ext>
    </p:extLst>
  </p:cSld>
  <p:clrMap bg1="lt1" tx1="dk1" bg2="lt2" tx2="dk2" accent1="accent1" accent2="accent2" accent3="accent3" accent4="accent4" accent5="accent5" accent6="accent6" hlink="hlink" folHlink="folHlink"/>
  <p:sldLayoutIdLst>
    <p:sldLayoutId id="2147483649" r:id="rId1"/>
    <p:sldLayoutId id="2147483662" r:id="rId2"/>
    <p:sldLayoutId id="2147483663" r:id="rId3"/>
    <p:sldLayoutId id="2147483664" r:id="rId4"/>
    <p:sldLayoutId id="2147483665" r:id="rId5"/>
    <p:sldLayoutId id="2147483660" r:id="rId6"/>
    <p:sldLayoutId id="2147483650" r:id="rId7"/>
    <p:sldLayoutId id="2147483661" r:id="rId8"/>
    <p:sldLayoutId id="2147483666" r:id="rId9"/>
  </p:sldLayoutIdLst>
  <p:hf hdr="0"/>
  <p:txStyles>
    <p:titleStyle>
      <a:lvl1pPr marL="0" indent="0" algn="l" defTabSz="914377" rtl="0" eaLnBrk="1" latinLnBrk="0" hangingPunct="1">
        <a:lnSpc>
          <a:spcPct val="100000"/>
        </a:lnSpc>
        <a:spcBef>
          <a:spcPts val="0"/>
        </a:spcBef>
        <a:buFont typeface="Arial" panose="020B0604020202020204" pitchFamily="34" charset="0"/>
        <a:buNone/>
        <a:defRPr sz="3200" b="1" i="0" kern="1200" baseline="0">
          <a:solidFill>
            <a:schemeClr val="bg2"/>
          </a:solidFill>
          <a:latin typeface="+mn-lt"/>
          <a:ea typeface="+mj-ea"/>
          <a:cs typeface="+mj-cs"/>
        </a:defRPr>
      </a:lvl1pPr>
    </p:titleStyle>
    <p:bodyStyle>
      <a:lvl1pPr marL="0" indent="0" algn="l" defTabSz="914377" rtl="0" eaLnBrk="1" latinLnBrk="0" hangingPunct="1">
        <a:lnSpc>
          <a:spcPct val="112000"/>
        </a:lnSpc>
        <a:spcBef>
          <a:spcPts val="1300"/>
        </a:spcBef>
        <a:spcAft>
          <a:spcPts val="0"/>
        </a:spcAft>
        <a:buFont typeface="Arial" panose="020B0604020202020204" pitchFamily="34" charset="0"/>
        <a:buNone/>
        <a:defRPr lang="de-DE" sz="2000" b="0" i="0" u="none" strike="noStrike" kern="1200" baseline="0" smtClean="0">
          <a:solidFill>
            <a:schemeClr val="tx1"/>
          </a:solidFill>
          <a:latin typeface="+mn-lt"/>
          <a:ea typeface="+mn-ea"/>
          <a:cs typeface="+mn-cs"/>
        </a:defRPr>
      </a:lvl1pPr>
      <a:lvl2pPr marL="32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2pPr>
      <a:lvl3pPr marL="50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3pPr>
      <a:lvl4pPr marL="68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4pPr>
      <a:lvl5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5pPr>
      <a:lvl6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6pPr>
      <a:lvl7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7pPr>
      <a:lvl8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8pPr>
      <a:lvl9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9pPr>
    </p:bodyStyle>
    <p:other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pSp>
        <p:nvGrpSpPr>
          <p:cNvPr id="45" name="Regieanweisungen"/>
          <p:cNvGrpSpPr/>
          <p:nvPr userDrawn="1"/>
        </p:nvGrpSpPr>
        <p:grpSpPr>
          <a:xfrm>
            <a:off x="-1908000" y="-468000"/>
            <a:ext cx="12636684" cy="7776001"/>
            <a:chOff x="-1908000" y="-468000"/>
            <a:chExt cx="12636684" cy="7776001"/>
          </a:xfrm>
        </p:grpSpPr>
        <p:grpSp>
          <p:nvGrpSpPr>
            <p:cNvPr id="29" name="Listenebenen"/>
            <p:cNvGrpSpPr/>
            <p:nvPr userDrawn="1"/>
          </p:nvGrpSpPr>
          <p:grpSpPr>
            <a:xfrm>
              <a:off x="-1908000" y="2376000"/>
              <a:ext cx="1800000" cy="1476000"/>
              <a:chOff x="-1908000" y="1368000"/>
              <a:chExt cx="1800000" cy="1107000"/>
            </a:xfrm>
          </p:grpSpPr>
          <p:sp>
            <p:nvSpPr>
              <p:cNvPr id="12" name="Text // Listenebene erhöhen"/>
              <p:cNvSpPr txBox="1"/>
              <p:nvPr userDrawn="1"/>
            </p:nvSpPr>
            <p:spPr>
              <a:xfrm>
                <a:off x="-1656000" y="1989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erhöhen</a:t>
                </a:r>
              </a:p>
            </p:txBody>
          </p:sp>
          <p:sp>
            <p:nvSpPr>
              <p:cNvPr id="13" name="Text // Listenebene verringern"/>
              <p:cNvSpPr txBox="1"/>
              <p:nvPr userDrawn="1"/>
            </p:nvSpPr>
            <p:spPr>
              <a:xfrm>
                <a:off x="-1656000" y="2286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verringern</a:t>
                </a:r>
              </a:p>
            </p:txBody>
          </p:sp>
          <p:sp>
            <p:nvSpPr>
              <p:cNvPr id="25" name="Listenebenen"/>
              <p:cNvSpPr txBox="1"/>
              <p:nvPr userDrawn="1"/>
            </p:nvSpPr>
            <p:spPr>
              <a:xfrm rot="10800000" flipH="1" flipV="1">
                <a:off x="-1908000" y="136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der Textebene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Absatz &gt; Listenebene erhöhen/verringern</a:t>
                </a:r>
              </a:p>
            </p:txBody>
          </p:sp>
          <p:pic>
            <p:nvPicPr>
              <p:cNvPr id="27" name="Bild // Listenebene verringern"/>
              <p:cNvPicPr>
                <a:picLocks noChangeAspect="1"/>
              </p:cNvPicPr>
              <p:nvPr userDrawn="1"/>
            </p:nvPicPr>
            <p:blipFill>
              <a:blip r:embed="rId11"/>
              <a:stretch>
                <a:fillRect/>
              </a:stretch>
            </p:blipFill>
            <p:spPr>
              <a:xfrm>
                <a:off x="-684000" y="2286000"/>
                <a:ext cx="544320" cy="189000"/>
              </a:xfrm>
              <a:prstGeom prst="rect">
                <a:avLst/>
              </a:prstGeom>
            </p:spPr>
          </p:pic>
          <p:pic>
            <p:nvPicPr>
              <p:cNvPr id="28" name="Bild // Listenebene erhöhen"/>
              <p:cNvPicPr>
                <a:picLocks noChangeAspect="1"/>
              </p:cNvPicPr>
              <p:nvPr userDrawn="1"/>
            </p:nvPicPr>
            <p:blipFill>
              <a:blip r:embed="rId12"/>
              <a:stretch>
                <a:fillRect/>
              </a:stretch>
            </p:blipFill>
            <p:spPr>
              <a:xfrm>
                <a:off x="-684000" y="1989000"/>
                <a:ext cx="544320" cy="189000"/>
              </a:xfrm>
              <a:prstGeom prst="rect">
                <a:avLst/>
              </a:prstGeom>
            </p:spPr>
          </p:pic>
        </p:grpSp>
        <p:sp>
          <p:nvSpPr>
            <p:cNvPr id="14"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15"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sp>
          <p:nvSpPr>
            <p:cNvPr id="16" name="Fußzeile"/>
            <p:cNvSpPr txBox="1"/>
            <p:nvPr userDrawn="1"/>
          </p:nvSpPr>
          <p:spPr>
            <a:xfrm rot="10800000" flipH="1" flipV="1">
              <a:off x="395999" y="6948001"/>
              <a:ext cx="8389225" cy="36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58585A"/>
                  </a:solidFill>
                  <a:effectLst/>
                  <a:uLnTx/>
                  <a:uFillTx/>
                  <a:latin typeface="Meta Offc Pro"/>
                  <a:ea typeface="+mn-ea"/>
                  <a:cs typeface="+mn-cs"/>
                </a:rPr>
                <a:t>Fußzeile anpassen: </a:t>
              </a:r>
              <a:r>
                <a:rPr kumimoji="0" lang="de-DE" sz="1200" b="1" i="0" u="none" strike="noStrike" kern="1200" cap="none" spc="0" normalizeH="0" baseline="0" noProof="0" dirty="0">
                  <a:ln>
                    <a:noFill/>
                  </a:ln>
                  <a:solidFill>
                    <a:srgbClr val="58585A"/>
                  </a:solidFill>
                  <a:effectLst/>
                  <a:uLnTx/>
                  <a:uFillTx/>
                  <a:latin typeface="Meta Offc Pro"/>
                  <a:ea typeface="+mn-ea"/>
                  <a:cs typeface="+mn-cs"/>
                </a:rPr>
                <a:t>Einfügen &gt; Text &gt; Kopf- und Fußzeile</a:t>
              </a:r>
            </a:p>
          </p:txBody>
        </p:sp>
        <p:cxnSp>
          <p:nvCxnSpPr>
            <p:cNvPr id="17" name="Linie"/>
            <p:cNvCxnSpPr/>
            <p:nvPr userDrawn="1"/>
          </p:nvCxnSpPr>
          <p:spPr>
            <a:xfrm>
              <a:off x="925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Linie"/>
            <p:cNvCxnSpPr/>
            <p:nvPr userDrawn="1"/>
          </p:nvCxnSpPr>
          <p:spPr>
            <a:xfrm>
              <a:off x="925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Linie"/>
            <p:cNvCxnSpPr/>
            <p:nvPr userDrawn="1"/>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Linie"/>
            <p:cNvCxnSpPr/>
            <p:nvPr userDrawn="1"/>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37" name="Linie"/>
            <p:cNvCxnSpPr/>
            <p:nvPr userDrawn="1"/>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925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Fußzeile"/>
            <p:cNvSpPr txBox="1"/>
            <p:nvPr userDrawn="1"/>
          </p:nvSpPr>
          <p:spPr>
            <a:xfrm rot="10800000" flipH="1" flipV="1">
              <a:off x="9252000" y="388800"/>
              <a:ext cx="1476684" cy="962162"/>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Datumsfeld dient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als Kopfzeile!</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Kopfzeile anpassen: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Einfügen &gt; Text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&gt; Kopf- und Fußzeile</a:t>
              </a:r>
            </a:p>
          </p:txBody>
        </p:sp>
      </p:grpSp>
      <p:sp>
        <p:nvSpPr>
          <p:cNvPr id="2" name="Titelplatzhalter 1"/>
          <p:cNvSpPr>
            <a:spLocks noGrp="1"/>
          </p:cNvSpPr>
          <p:nvPr userDrawn="1">
            <p:ph type="title"/>
          </p:nvPr>
        </p:nvSpPr>
        <p:spPr>
          <a:xfrm>
            <a:off x="360000" y="1350962"/>
            <a:ext cx="8425225" cy="575329"/>
          </a:xfrm>
          <a:prstGeom prst="rect">
            <a:avLst/>
          </a:prstGeom>
        </p:spPr>
        <p:txBody>
          <a:bodyPr vert="horz" lIns="0" tIns="0" rIns="0" bIns="0" rtlCol="0" anchor="t" anchorCtr="0">
            <a:noAutofit/>
          </a:bodyPr>
          <a:lstStyle/>
          <a:p>
            <a:r>
              <a:rPr lang="de-DE" dirty="0"/>
              <a:t>Headline einfügen</a:t>
            </a:r>
          </a:p>
        </p:txBody>
      </p:sp>
      <p:sp>
        <p:nvSpPr>
          <p:cNvPr id="3" name="Textplatzhalter 2"/>
          <p:cNvSpPr>
            <a:spLocks noGrp="1"/>
          </p:cNvSpPr>
          <p:nvPr userDrawn="1">
            <p:ph type="body" idx="1"/>
          </p:nvPr>
        </p:nvSpPr>
        <p:spPr>
          <a:xfrm>
            <a:off x="360000" y="2322513"/>
            <a:ext cx="8425225" cy="3421062"/>
          </a:xfrm>
          <a:prstGeom prst="rect">
            <a:avLst/>
          </a:prstGeom>
        </p:spPr>
        <p:txBody>
          <a:bodyPr vert="horz" lIns="0" tIns="0" rIns="0" bIns="0" rtlCol="0" anchor="t" anchorCtr="0">
            <a:noAutofit/>
          </a:body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4" name="Datumsplatzhalter 3"/>
          <p:cNvSpPr>
            <a:spLocks noGrp="1"/>
          </p:cNvSpPr>
          <p:nvPr userDrawn="1">
            <p:ph type="dt" sz="half" idx="2"/>
          </p:nvPr>
        </p:nvSpPr>
        <p:spPr>
          <a:xfrm>
            <a:off x="3600000" y="388800"/>
            <a:ext cx="5185225"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200" b="1" i="0" baseline="0">
                <a:solidFill>
                  <a:schemeClr val="bg2"/>
                </a:solidFill>
                <a:latin typeface="+mn-lt"/>
              </a:defRPr>
            </a:lvl1pPr>
            <a:lvl2pPr marL="0" indent="0" algn="r">
              <a:lnSpc>
                <a:spcPct val="100000"/>
              </a:lnSpc>
              <a:spcBef>
                <a:spcPts val="0"/>
              </a:spcBef>
              <a:defRPr sz="1200" b="1" i="0" baseline="0">
                <a:latin typeface="+mn-lt"/>
              </a:defRPr>
            </a:lvl2pPr>
            <a:lvl3pPr marL="0" indent="0" algn="r">
              <a:lnSpc>
                <a:spcPct val="100000"/>
              </a:lnSpc>
              <a:spcBef>
                <a:spcPts val="0"/>
              </a:spcBef>
              <a:defRPr sz="1200" b="1" i="0" baseline="0">
                <a:latin typeface="+mn-lt"/>
              </a:defRPr>
            </a:lvl3pPr>
            <a:lvl4pPr marL="0" indent="0" algn="r">
              <a:lnSpc>
                <a:spcPct val="100000"/>
              </a:lnSpc>
              <a:spcBef>
                <a:spcPts val="0"/>
              </a:spcBef>
              <a:defRPr sz="1200" b="1" i="0" baseline="0">
                <a:latin typeface="+mn-lt"/>
              </a:defRPr>
            </a:lvl4pPr>
            <a:lvl5pPr marL="0" indent="0" algn="r">
              <a:lnSpc>
                <a:spcPct val="100000"/>
              </a:lnSpc>
              <a:spcBef>
                <a:spcPts val="0"/>
              </a:spcBef>
              <a:defRPr sz="1200" b="1" i="0" baseline="0">
                <a:latin typeface="+mn-lt"/>
              </a:defRPr>
            </a:lvl5pPr>
            <a:lvl6pPr marL="0" indent="0" algn="r">
              <a:lnSpc>
                <a:spcPct val="100000"/>
              </a:lnSpc>
              <a:spcBef>
                <a:spcPts val="0"/>
              </a:spcBef>
              <a:defRPr sz="1200" b="1" i="0" baseline="0">
                <a:latin typeface="+mn-lt"/>
              </a:defRPr>
            </a:lvl6pPr>
            <a:lvl7pPr marL="0" indent="0" algn="r">
              <a:lnSpc>
                <a:spcPct val="100000"/>
              </a:lnSpc>
              <a:spcBef>
                <a:spcPts val="0"/>
              </a:spcBef>
              <a:defRPr sz="1200" b="1" i="0" baseline="0">
                <a:latin typeface="+mn-lt"/>
              </a:defRPr>
            </a:lvl7pPr>
            <a:lvl8pPr marL="0" indent="0" algn="r">
              <a:lnSpc>
                <a:spcPct val="100000"/>
              </a:lnSpc>
              <a:spcBef>
                <a:spcPts val="0"/>
              </a:spcBef>
              <a:defRPr sz="1200" b="1" i="0" baseline="0">
                <a:latin typeface="+mn-lt"/>
              </a:defRPr>
            </a:lvl8pPr>
            <a:lvl9pPr marL="0" indent="0" algn="r">
              <a:lnSpc>
                <a:spcPct val="100000"/>
              </a:lnSpc>
              <a:spcBef>
                <a:spcPts val="0"/>
              </a:spcBef>
              <a:defRPr sz="1200" b="1" i="0" baseline="0">
                <a:latin typeface="+mn-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FD98BFE3-7CF1-415B-8EED-133F9778F3AD}"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p:cNvSpPr>
            <a:spLocks noGrp="1"/>
          </p:cNvSpPr>
          <p:nvPr userDrawn="1">
            <p:ph type="ftr" sz="quarter" idx="3"/>
          </p:nvPr>
        </p:nvSpPr>
        <p:spPr>
          <a:xfrm>
            <a:off x="360000" y="6172447"/>
            <a:ext cx="5184000"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200" b="0" i="0" baseline="0">
                <a:solidFill>
                  <a:schemeClr val="tx1"/>
                </a:solidFill>
                <a:latin typeface="+mn-lt"/>
              </a:defRPr>
            </a:lvl1pPr>
            <a:lvl2pPr marL="0" indent="0" algn="l">
              <a:lnSpc>
                <a:spcPct val="100000"/>
              </a:lnSpc>
              <a:spcBef>
                <a:spcPts val="0"/>
              </a:spcBef>
              <a:defRPr sz="1200" b="0" i="0" baseline="0">
                <a:latin typeface="+mn-lt"/>
              </a:defRPr>
            </a:lvl2pPr>
            <a:lvl3pPr marL="0" indent="0" algn="l">
              <a:lnSpc>
                <a:spcPct val="100000"/>
              </a:lnSpc>
              <a:spcBef>
                <a:spcPts val="0"/>
              </a:spcBef>
              <a:defRPr sz="1200" b="0" i="0" baseline="0">
                <a:latin typeface="+mn-lt"/>
              </a:defRPr>
            </a:lvl3pPr>
            <a:lvl4pPr marL="0" indent="0" algn="l">
              <a:lnSpc>
                <a:spcPct val="100000"/>
              </a:lnSpc>
              <a:spcBef>
                <a:spcPts val="0"/>
              </a:spcBef>
              <a:defRPr sz="1200" b="0" i="0" baseline="0">
                <a:latin typeface="+mn-lt"/>
              </a:defRPr>
            </a:lvl4pPr>
            <a:lvl5pPr marL="0" indent="0" algn="l">
              <a:lnSpc>
                <a:spcPct val="100000"/>
              </a:lnSpc>
              <a:spcBef>
                <a:spcPts val="0"/>
              </a:spcBef>
              <a:defRPr sz="1200" b="0" i="0" baseline="0">
                <a:latin typeface="+mn-lt"/>
              </a:defRPr>
            </a:lvl5pPr>
            <a:lvl6pPr marL="0" indent="0" algn="l">
              <a:lnSpc>
                <a:spcPct val="100000"/>
              </a:lnSpc>
              <a:spcBef>
                <a:spcPts val="0"/>
              </a:spcBef>
              <a:defRPr sz="1200" b="0" i="0" baseline="0">
                <a:latin typeface="+mn-lt"/>
              </a:defRPr>
            </a:lvl6pPr>
            <a:lvl7pPr marL="0" indent="0" algn="l">
              <a:lnSpc>
                <a:spcPct val="100000"/>
              </a:lnSpc>
              <a:spcBef>
                <a:spcPts val="0"/>
              </a:spcBef>
              <a:defRPr sz="1200" b="0" i="0" baseline="0">
                <a:latin typeface="+mn-lt"/>
              </a:defRPr>
            </a:lvl7pPr>
            <a:lvl8pPr marL="0" indent="0" algn="l">
              <a:lnSpc>
                <a:spcPct val="100000"/>
              </a:lnSpc>
              <a:spcBef>
                <a:spcPts val="0"/>
              </a:spcBef>
              <a:defRPr sz="1200" b="0" i="0" baseline="0">
                <a:latin typeface="+mn-lt"/>
              </a:defRPr>
            </a:lvl8pPr>
            <a:lvl9pPr marL="0" indent="0" algn="l">
              <a:lnSpc>
                <a:spcPct val="100000"/>
              </a:lnSpc>
              <a:spcBef>
                <a:spcPts val="0"/>
              </a:spcBef>
              <a:defRPr sz="1200" b="0" i="0" baseline="0">
                <a:latin typeface="+mn-lt"/>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p:cNvSpPr>
            <a:spLocks noGrp="1"/>
          </p:cNvSpPr>
          <p:nvPr userDrawn="1">
            <p:ph type="sldNum" sz="quarter" idx="4"/>
          </p:nvPr>
        </p:nvSpPr>
        <p:spPr>
          <a:xfrm>
            <a:off x="8064000" y="6172448"/>
            <a:ext cx="720000"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7" b="1" i="0" baseline="0">
                <a:solidFill>
                  <a:schemeClr val="bg2"/>
                </a:solidFill>
                <a:latin typeface="+mj-lt"/>
              </a:defRPr>
            </a:lvl1pPr>
            <a:lvl2pPr marL="0" indent="0" algn="r">
              <a:lnSpc>
                <a:spcPct val="100000"/>
              </a:lnSpc>
              <a:spcBef>
                <a:spcPts val="0"/>
              </a:spcBef>
              <a:defRPr sz="1867" b="1" i="0" baseline="0">
                <a:latin typeface="+mj-lt"/>
              </a:defRPr>
            </a:lvl2pPr>
            <a:lvl3pPr marL="0" indent="0" algn="r">
              <a:lnSpc>
                <a:spcPct val="100000"/>
              </a:lnSpc>
              <a:spcBef>
                <a:spcPts val="0"/>
              </a:spcBef>
              <a:defRPr sz="1867" b="1" i="0" baseline="0">
                <a:latin typeface="+mj-lt"/>
              </a:defRPr>
            </a:lvl3pPr>
            <a:lvl4pPr marL="0" indent="0" algn="r">
              <a:lnSpc>
                <a:spcPct val="100000"/>
              </a:lnSpc>
              <a:spcBef>
                <a:spcPts val="0"/>
              </a:spcBef>
              <a:defRPr sz="1867" b="1" i="0" baseline="0">
                <a:latin typeface="+mj-lt"/>
              </a:defRPr>
            </a:lvl4pPr>
            <a:lvl5pPr marL="0" indent="0" algn="r">
              <a:lnSpc>
                <a:spcPct val="100000"/>
              </a:lnSpc>
              <a:spcBef>
                <a:spcPts val="0"/>
              </a:spcBef>
              <a:defRPr sz="1867" b="1" i="0" baseline="0">
                <a:latin typeface="+mj-lt"/>
              </a:defRPr>
            </a:lvl5pPr>
            <a:lvl6pPr marL="0" indent="0" algn="r">
              <a:lnSpc>
                <a:spcPct val="100000"/>
              </a:lnSpc>
              <a:spcBef>
                <a:spcPts val="0"/>
              </a:spcBef>
              <a:defRPr sz="1867" b="1" i="0" baseline="0">
                <a:latin typeface="+mj-lt"/>
              </a:defRPr>
            </a:lvl6pPr>
            <a:lvl7pPr marL="0" indent="0" algn="r">
              <a:lnSpc>
                <a:spcPct val="100000"/>
              </a:lnSpc>
              <a:spcBef>
                <a:spcPts val="0"/>
              </a:spcBef>
              <a:defRPr sz="1867" b="1" i="0" baseline="0">
                <a:latin typeface="+mj-lt"/>
              </a:defRPr>
            </a:lvl7pPr>
            <a:lvl8pPr marL="0" indent="0" algn="r">
              <a:lnSpc>
                <a:spcPct val="100000"/>
              </a:lnSpc>
              <a:spcBef>
                <a:spcPts val="0"/>
              </a:spcBef>
              <a:defRPr sz="1867" b="1" i="0" baseline="0">
                <a:latin typeface="+mj-lt"/>
              </a:defRPr>
            </a:lvl8pPr>
            <a:lvl9pPr marL="0" indent="0" algn="r">
              <a:lnSpc>
                <a:spcPct val="100000"/>
              </a:lnSpc>
              <a:spcBef>
                <a:spcPts val="0"/>
              </a:spcBef>
              <a:defRPr sz="1867" b="1" i="0" baseline="0">
                <a:latin typeface="+mj-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dirty="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34" name="Linie"/>
          <p:cNvSpPr/>
          <p:nvPr userDrawn="1"/>
        </p:nvSpPr>
        <p:spPr>
          <a:xfrm>
            <a:off x="0" y="6030720"/>
            <a:ext cx="9144000"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pic>
        <p:nvPicPr>
          <p:cNvPr id="7" name="Grafik 4">
            <a:extLst>
              <a:ext uri="{FF2B5EF4-FFF2-40B4-BE49-F238E27FC236}">
                <a16:creationId xmlns:a16="http://schemas.microsoft.com/office/drawing/2014/main" id="{7992A4B7-6D93-D0C0-BD7E-901585C45A9B}"/>
              </a:ext>
            </a:extLst>
          </p:cNvPr>
          <p:cNvPicPr>
            <a:picLocks noChangeAspect="1"/>
          </p:cNvPicPr>
          <p:nvPr userDrawn="1"/>
        </p:nvPicPr>
        <p:blipFill rotWithShape="1">
          <a:blip r:embed="rId13">
            <a:extLst>
              <a:ext uri="{96DAC541-7B7A-43D3-8B79-37D633B846F1}">
                <asvg:svgBlip xmlns:asvg="http://schemas.microsoft.com/office/drawing/2016/SVG/main" r:embed="rId14"/>
              </a:ext>
            </a:extLst>
          </a:blip>
          <a:srcRect t="-78" b="-78"/>
          <a:stretch/>
        </p:blipFill>
        <p:spPr>
          <a:xfrm>
            <a:off x="350838" y="267118"/>
            <a:ext cx="1632338" cy="456244"/>
          </a:xfrm>
          <a:prstGeom prst="rect">
            <a:avLst/>
          </a:prstGeom>
        </p:spPr>
      </p:pic>
    </p:spTree>
    <p:extLst>
      <p:ext uri="{BB962C8B-B14F-4D97-AF65-F5344CB8AC3E}">
        <p14:creationId xmlns:p14="http://schemas.microsoft.com/office/powerpoint/2010/main" val="1740205670"/>
      </p:ext>
    </p:extLst>
  </p:cSld>
  <p:clrMap bg1="lt1" tx1="dk1" bg2="lt2" tx2="dk2" accent1="accent1" accent2="accent2" accent3="accent3" accent4="accent4" accent5="accent5" accent6="accent6" hlink="hlink" folHlink="folHlink"/>
  <p:sldLayoutIdLst>
    <p:sldLayoutId id="2147483680" r:id="rId1"/>
    <p:sldLayoutId id="2147483681" r:id="rId2"/>
    <p:sldLayoutId id="2147483682" r:id="rId3"/>
    <p:sldLayoutId id="2147483683" r:id="rId4"/>
    <p:sldLayoutId id="2147483684" r:id="rId5"/>
    <p:sldLayoutId id="2147483685" r:id="rId6"/>
    <p:sldLayoutId id="2147483686" r:id="rId7"/>
    <p:sldLayoutId id="2147483687" r:id="rId8"/>
    <p:sldLayoutId id="2147483688" r:id="rId9"/>
  </p:sldLayoutIdLst>
  <p:hf hdr="0"/>
  <p:txStyles>
    <p:titleStyle>
      <a:lvl1pPr marL="0" indent="0" algn="l" defTabSz="914377" rtl="0" eaLnBrk="1" latinLnBrk="0" hangingPunct="1">
        <a:lnSpc>
          <a:spcPct val="100000"/>
        </a:lnSpc>
        <a:spcBef>
          <a:spcPts val="0"/>
        </a:spcBef>
        <a:buFont typeface="Arial" panose="020B0604020202020204" pitchFamily="34" charset="0"/>
        <a:buNone/>
        <a:defRPr sz="3200" b="1" i="0" kern="1200" baseline="0">
          <a:solidFill>
            <a:schemeClr val="bg2"/>
          </a:solidFill>
          <a:latin typeface="+mn-lt"/>
          <a:ea typeface="+mj-ea"/>
          <a:cs typeface="+mj-cs"/>
        </a:defRPr>
      </a:lvl1pPr>
    </p:titleStyle>
    <p:bodyStyle>
      <a:lvl1pPr marL="0" indent="0" algn="l" defTabSz="914377" rtl="0" eaLnBrk="1" latinLnBrk="0" hangingPunct="1">
        <a:lnSpc>
          <a:spcPct val="112000"/>
        </a:lnSpc>
        <a:spcBef>
          <a:spcPts val="1300"/>
        </a:spcBef>
        <a:spcAft>
          <a:spcPts val="0"/>
        </a:spcAft>
        <a:buFont typeface="Arial" panose="020B0604020202020204" pitchFamily="34" charset="0"/>
        <a:buNone/>
        <a:defRPr lang="de-DE" sz="2000" b="0" i="0" u="none" strike="noStrike" kern="1200" baseline="0" smtClean="0">
          <a:solidFill>
            <a:schemeClr val="tx1"/>
          </a:solidFill>
          <a:latin typeface="+mn-lt"/>
          <a:ea typeface="+mn-ea"/>
          <a:cs typeface="+mn-cs"/>
        </a:defRPr>
      </a:lvl1pPr>
      <a:lvl2pPr marL="32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2pPr>
      <a:lvl3pPr marL="50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3pPr>
      <a:lvl4pPr marL="68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4pPr>
      <a:lvl5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5pPr>
      <a:lvl6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6pPr>
      <a:lvl7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7pPr>
      <a:lvl8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8pPr>
      <a:lvl9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9pPr>
    </p:bodyStyle>
    <p:other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pSp>
        <p:nvGrpSpPr>
          <p:cNvPr id="45" name="Regieanweisungen"/>
          <p:cNvGrpSpPr/>
          <p:nvPr userDrawn="1"/>
        </p:nvGrpSpPr>
        <p:grpSpPr>
          <a:xfrm>
            <a:off x="-1908000" y="-468000"/>
            <a:ext cx="12636684" cy="7776001"/>
            <a:chOff x="-1908000" y="-468000"/>
            <a:chExt cx="12636684" cy="7776001"/>
          </a:xfrm>
        </p:grpSpPr>
        <p:grpSp>
          <p:nvGrpSpPr>
            <p:cNvPr id="29" name="Listenebenen"/>
            <p:cNvGrpSpPr/>
            <p:nvPr userDrawn="1"/>
          </p:nvGrpSpPr>
          <p:grpSpPr>
            <a:xfrm>
              <a:off x="-1908000" y="2376000"/>
              <a:ext cx="1800000" cy="1476000"/>
              <a:chOff x="-1908000" y="1368000"/>
              <a:chExt cx="1800000" cy="1107000"/>
            </a:xfrm>
          </p:grpSpPr>
          <p:sp>
            <p:nvSpPr>
              <p:cNvPr id="12" name="Text // Listenebene erhöhen"/>
              <p:cNvSpPr txBox="1"/>
              <p:nvPr userDrawn="1"/>
            </p:nvSpPr>
            <p:spPr>
              <a:xfrm>
                <a:off x="-1656000" y="1989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erhöhen</a:t>
                </a:r>
              </a:p>
            </p:txBody>
          </p:sp>
          <p:sp>
            <p:nvSpPr>
              <p:cNvPr id="13" name="Text // Listenebene verringern"/>
              <p:cNvSpPr txBox="1"/>
              <p:nvPr userDrawn="1"/>
            </p:nvSpPr>
            <p:spPr>
              <a:xfrm>
                <a:off x="-1656000" y="2286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verringern</a:t>
                </a:r>
              </a:p>
            </p:txBody>
          </p:sp>
          <p:sp>
            <p:nvSpPr>
              <p:cNvPr id="25" name="Listenebenen"/>
              <p:cNvSpPr txBox="1"/>
              <p:nvPr userDrawn="1"/>
            </p:nvSpPr>
            <p:spPr>
              <a:xfrm rot="10800000" flipH="1" flipV="1">
                <a:off x="-1908000" y="136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der Textebene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Absatz &gt; Listenebene erhöhen/verringern</a:t>
                </a:r>
              </a:p>
            </p:txBody>
          </p:sp>
          <p:pic>
            <p:nvPicPr>
              <p:cNvPr id="27" name="Bild // Listenebene verringern"/>
              <p:cNvPicPr>
                <a:picLocks noChangeAspect="1"/>
              </p:cNvPicPr>
              <p:nvPr userDrawn="1"/>
            </p:nvPicPr>
            <p:blipFill>
              <a:blip r:embed="rId11"/>
              <a:stretch>
                <a:fillRect/>
              </a:stretch>
            </p:blipFill>
            <p:spPr>
              <a:xfrm>
                <a:off x="-684000" y="2286000"/>
                <a:ext cx="544320" cy="189000"/>
              </a:xfrm>
              <a:prstGeom prst="rect">
                <a:avLst/>
              </a:prstGeom>
            </p:spPr>
          </p:pic>
          <p:pic>
            <p:nvPicPr>
              <p:cNvPr id="28" name="Bild // Listenebene erhöhen"/>
              <p:cNvPicPr>
                <a:picLocks noChangeAspect="1"/>
              </p:cNvPicPr>
              <p:nvPr userDrawn="1"/>
            </p:nvPicPr>
            <p:blipFill>
              <a:blip r:embed="rId12"/>
              <a:stretch>
                <a:fillRect/>
              </a:stretch>
            </p:blipFill>
            <p:spPr>
              <a:xfrm>
                <a:off x="-684000" y="1989000"/>
                <a:ext cx="544320" cy="189000"/>
              </a:xfrm>
              <a:prstGeom prst="rect">
                <a:avLst/>
              </a:prstGeom>
            </p:spPr>
          </p:pic>
        </p:grpSp>
        <p:sp>
          <p:nvSpPr>
            <p:cNvPr id="14"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15"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sp>
          <p:nvSpPr>
            <p:cNvPr id="16" name="Fußzeile"/>
            <p:cNvSpPr txBox="1"/>
            <p:nvPr userDrawn="1"/>
          </p:nvSpPr>
          <p:spPr>
            <a:xfrm rot="10800000" flipH="1" flipV="1">
              <a:off x="395999" y="6948001"/>
              <a:ext cx="8389225" cy="36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58585A"/>
                  </a:solidFill>
                  <a:effectLst/>
                  <a:uLnTx/>
                  <a:uFillTx/>
                  <a:latin typeface="Meta Offc Pro"/>
                  <a:ea typeface="+mn-ea"/>
                  <a:cs typeface="+mn-cs"/>
                </a:rPr>
                <a:t>Fußzeile anpassen: </a:t>
              </a:r>
              <a:r>
                <a:rPr kumimoji="0" lang="de-DE" sz="1200" b="1" i="0" u="none" strike="noStrike" kern="1200" cap="none" spc="0" normalizeH="0" baseline="0" noProof="0" dirty="0">
                  <a:ln>
                    <a:noFill/>
                  </a:ln>
                  <a:solidFill>
                    <a:srgbClr val="58585A"/>
                  </a:solidFill>
                  <a:effectLst/>
                  <a:uLnTx/>
                  <a:uFillTx/>
                  <a:latin typeface="Meta Offc Pro"/>
                  <a:ea typeface="+mn-ea"/>
                  <a:cs typeface="+mn-cs"/>
                </a:rPr>
                <a:t>Einfügen &gt; Text &gt; Kopf- und Fußzeile</a:t>
              </a:r>
            </a:p>
          </p:txBody>
        </p:sp>
        <p:cxnSp>
          <p:nvCxnSpPr>
            <p:cNvPr id="17" name="Linie"/>
            <p:cNvCxnSpPr/>
            <p:nvPr userDrawn="1"/>
          </p:nvCxnSpPr>
          <p:spPr>
            <a:xfrm>
              <a:off x="925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Linie"/>
            <p:cNvCxnSpPr/>
            <p:nvPr userDrawn="1"/>
          </p:nvCxnSpPr>
          <p:spPr>
            <a:xfrm>
              <a:off x="925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Linie"/>
            <p:cNvCxnSpPr/>
            <p:nvPr userDrawn="1"/>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Linie"/>
            <p:cNvCxnSpPr/>
            <p:nvPr userDrawn="1"/>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37" name="Linie"/>
            <p:cNvCxnSpPr/>
            <p:nvPr userDrawn="1"/>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925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Fußzeile"/>
            <p:cNvSpPr txBox="1"/>
            <p:nvPr userDrawn="1"/>
          </p:nvSpPr>
          <p:spPr>
            <a:xfrm rot="10800000" flipH="1" flipV="1">
              <a:off x="9252000" y="388800"/>
              <a:ext cx="1476684" cy="962162"/>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Datumsfeld dient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als Kopfzeile!</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Kopfzeile anpassen: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Einfügen &gt; Text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&gt; Kopf- und Fußzeile</a:t>
              </a:r>
            </a:p>
          </p:txBody>
        </p:sp>
      </p:grpSp>
      <p:sp>
        <p:nvSpPr>
          <p:cNvPr id="2" name="Titelplatzhalter 1"/>
          <p:cNvSpPr>
            <a:spLocks noGrp="1"/>
          </p:cNvSpPr>
          <p:nvPr userDrawn="1">
            <p:ph type="title"/>
          </p:nvPr>
        </p:nvSpPr>
        <p:spPr>
          <a:xfrm>
            <a:off x="360000" y="1350962"/>
            <a:ext cx="8425225" cy="575329"/>
          </a:xfrm>
          <a:prstGeom prst="rect">
            <a:avLst/>
          </a:prstGeom>
        </p:spPr>
        <p:txBody>
          <a:bodyPr vert="horz" lIns="0" tIns="0" rIns="0" bIns="0" rtlCol="0" anchor="t" anchorCtr="0">
            <a:noAutofit/>
          </a:bodyPr>
          <a:lstStyle/>
          <a:p>
            <a:r>
              <a:rPr lang="de-DE" dirty="0"/>
              <a:t>Headline einfügen</a:t>
            </a:r>
          </a:p>
        </p:txBody>
      </p:sp>
      <p:sp>
        <p:nvSpPr>
          <p:cNvPr id="3" name="Textplatzhalter 2"/>
          <p:cNvSpPr>
            <a:spLocks noGrp="1"/>
          </p:cNvSpPr>
          <p:nvPr userDrawn="1">
            <p:ph type="body" idx="1"/>
          </p:nvPr>
        </p:nvSpPr>
        <p:spPr>
          <a:xfrm>
            <a:off x="360000" y="2322513"/>
            <a:ext cx="8425225" cy="3421062"/>
          </a:xfrm>
          <a:prstGeom prst="rect">
            <a:avLst/>
          </a:prstGeom>
        </p:spPr>
        <p:txBody>
          <a:bodyPr vert="horz" lIns="0" tIns="0" rIns="0" bIns="0" rtlCol="0" anchor="t" anchorCtr="0">
            <a:noAutofit/>
          </a:body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4" name="Datumsplatzhalter 3"/>
          <p:cNvSpPr>
            <a:spLocks noGrp="1"/>
          </p:cNvSpPr>
          <p:nvPr userDrawn="1">
            <p:ph type="dt" sz="half" idx="2"/>
          </p:nvPr>
        </p:nvSpPr>
        <p:spPr>
          <a:xfrm>
            <a:off x="3600000" y="388800"/>
            <a:ext cx="5185225"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200" b="1" i="0" baseline="0">
                <a:solidFill>
                  <a:schemeClr val="bg2"/>
                </a:solidFill>
                <a:latin typeface="+mn-lt"/>
              </a:defRPr>
            </a:lvl1pPr>
            <a:lvl2pPr marL="0" indent="0" algn="r">
              <a:lnSpc>
                <a:spcPct val="100000"/>
              </a:lnSpc>
              <a:spcBef>
                <a:spcPts val="0"/>
              </a:spcBef>
              <a:defRPr sz="1200" b="1" i="0" baseline="0">
                <a:latin typeface="+mn-lt"/>
              </a:defRPr>
            </a:lvl2pPr>
            <a:lvl3pPr marL="0" indent="0" algn="r">
              <a:lnSpc>
                <a:spcPct val="100000"/>
              </a:lnSpc>
              <a:spcBef>
                <a:spcPts val="0"/>
              </a:spcBef>
              <a:defRPr sz="1200" b="1" i="0" baseline="0">
                <a:latin typeface="+mn-lt"/>
              </a:defRPr>
            </a:lvl3pPr>
            <a:lvl4pPr marL="0" indent="0" algn="r">
              <a:lnSpc>
                <a:spcPct val="100000"/>
              </a:lnSpc>
              <a:spcBef>
                <a:spcPts val="0"/>
              </a:spcBef>
              <a:defRPr sz="1200" b="1" i="0" baseline="0">
                <a:latin typeface="+mn-lt"/>
              </a:defRPr>
            </a:lvl4pPr>
            <a:lvl5pPr marL="0" indent="0" algn="r">
              <a:lnSpc>
                <a:spcPct val="100000"/>
              </a:lnSpc>
              <a:spcBef>
                <a:spcPts val="0"/>
              </a:spcBef>
              <a:defRPr sz="1200" b="1" i="0" baseline="0">
                <a:latin typeface="+mn-lt"/>
              </a:defRPr>
            </a:lvl5pPr>
            <a:lvl6pPr marL="0" indent="0" algn="r">
              <a:lnSpc>
                <a:spcPct val="100000"/>
              </a:lnSpc>
              <a:spcBef>
                <a:spcPts val="0"/>
              </a:spcBef>
              <a:defRPr sz="1200" b="1" i="0" baseline="0">
                <a:latin typeface="+mn-lt"/>
              </a:defRPr>
            </a:lvl6pPr>
            <a:lvl7pPr marL="0" indent="0" algn="r">
              <a:lnSpc>
                <a:spcPct val="100000"/>
              </a:lnSpc>
              <a:spcBef>
                <a:spcPts val="0"/>
              </a:spcBef>
              <a:defRPr sz="1200" b="1" i="0" baseline="0">
                <a:latin typeface="+mn-lt"/>
              </a:defRPr>
            </a:lvl7pPr>
            <a:lvl8pPr marL="0" indent="0" algn="r">
              <a:lnSpc>
                <a:spcPct val="100000"/>
              </a:lnSpc>
              <a:spcBef>
                <a:spcPts val="0"/>
              </a:spcBef>
              <a:defRPr sz="1200" b="1" i="0" baseline="0">
                <a:latin typeface="+mn-lt"/>
              </a:defRPr>
            </a:lvl8pPr>
            <a:lvl9pPr marL="0" indent="0" algn="r">
              <a:lnSpc>
                <a:spcPct val="100000"/>
              </a:lnSpc>
              <a:spcBef>
                <a:spcPts val="0"/>
              </a:spcBef>
              <a:defRPr sz="1200" b="1" i="0" baseline="0">
                <a:latin typeface="+mn-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FD98BFE3-7CF1-415B-8EED-133F9778F3AD}"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p:cNvSpPr>
            <a:spLocks noGrp="1"/>
          </p:cNvSpPr>
          <p:nvPr userDrawn="1">
            <p:ph type="ftr" sz="quarter" idx="3"/>
          </p:nvPr>
        </p:nvSpPr>
        <p:spPr>
          <a:xfrm>
            <a:off x="360000" y="6172447"/>
            <a:ext cx="5184000"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200" b="0" i="0" baseline="0">
                <a:solidFill>
                  <a:schemeClr val="tx1"/>
                </a:solidFill>
                <a:latin typeface="+mn-lt"/>
              </a:defRPr>
            </a:lvl1pPr>
            <a:lvl2pPr marL="0" indent="0" algn="l">
              <a:lnSpc>
                <a:spcPct val="100000"/>
              </a:lnSpc>
              <a:spcBef>
                <a:spcPts val="0"/>
              </a:spcBef>
              <a:defRPr sz="1200" b="0" i="0" baseline="0">
                <a:latin typeface="+mn-lt"/>
              </a:defRPr>
            </a:lvl2pPr>
            <a:lvl3pPr marL="0" indent="0" algn="l">
              <a:lnSpc>
                <a:spcPct val="100000"/>
              </a:lnSpc>
              <a:spcBef>
                <a:spcPts val="0"/>
              </a:spcBef>
              <a:defRPr sz="1200" b="0" i="0" baseline="0">
                <a:latin typeface="+mn-lt"/>
              </a:defRPr>
            </a:lvl3pPr>
            <a:lvl4pPr marL="0" indent="0" algn="l">
              <a:lnSpc>
                <a:spcPct val="100000"/>
              </a:lnSpc>
              <a:spcBef>
                <a:spcPts val="0"/>
              </a:spcBef>
              <a:defRPr sz="1200" b="0" i="0" baseline="0">
                <a:latin typeface="+mn-lt"/>
              </a:defRPr>
            </a:lvl4pPr>
            <a:lvl5pPr marL="0" indent="0" algn="l">
              <a:lnSpc>
                <a:spcPct val="100000"/>
              </a:lnSpc>
              <a:spcBef>
                <a:spcPts val="0"/>
              </a:spcBef>
              <a:defRPr sz="1200" b="0" i="0" baseline="0">
                <a:latin typeface="+mn-lt"/>
              </a:defRPr>
            </a:lvl5pPr>
            <a:lvl6pPr marL="0" indent="0" algn="l">
              <a:lnSpc>
                <a:spcPct val="100000"/>
              </a:lnSpc>
              <a:spcBef>
                <a:spcPts val="0"/>
              </a:spcBef>
              <a:defRPr sz="1200" b="0" i="0" baseline="0">
                <a:latin typeface="+mn-lt"/>
              </a:defRPr>
            </a:lvl6pPr>
            <a:lvl7pPr marL="0" indent="0" algn="l">
              <a:lnSpc>
                <a:spcPct val="100000"/>
              </a:lnSpc>
              <a:spcBef>
                <a:spcPts val="0"/>
              </a:spcBef>
              <a:defRPr sz="1200" b="0" i="0" baseline="0">
                <a:latin typeface="+mn-lt"/>
              </a:defRPr>
            </a:lvl7pPr>
            <a:lvl8pPr marL="0" indent="0" algn="l">
              <a:lnSpc>
                <a:spcPct val="100000"/>
              </a:lnSpc>
              <a:spcBef>
                <a:spcPts val="0"/>
              </a:spcBef>
              <a:defRPr sz="1200" b="0" i="0" baseline="0">
                <a:latin typeface="+mn-lt"/>
              </a:defRPr>
            </a:lvl8pPr>
            <a:lvl9pPr marL="0" indent="0" algn="l">
              <a:lnSpc>
                <a:spcPct val="100000"/>
              </a:lnSpc>
              <a:spcBef>
                <a:spcPts val="0"/>
              </a:spcBef>
              <a:defRPr sz="1200" b="0" i="0" baseline="0">
                <a:latin typeface="+mn-lt"/>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p:cNvSpPr>
            <a:spLocks noGrp="1"/>
          </p:cNvSpPr>
          <p:nvPr userDrawn="1">
            <p:ph type="sldNum" sz="quarter" idx="4"/>
          </p:nvPr>
        </p:nvSpPr>
        <p:spPr>
          <a:xfrm>
            <a:off x="8064000" y="6172448"/>
            <a:ext cx="720000"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7" b="1" i="0" baseline="0">
                <a:solidFill>
                  <a:schemeClr val="bg2"/>
                </a:solidFill>
                <a:latin typeface="+mj-lt"/>
              </a:defRPr>
            </a:lvl1pPr>
            <a:lvl2pPr marL="0" indent="0" algn="r">
              <a:lnSpc>
                <a:spcPct val="100000"/>
              </a:lnSpc>
              <a:spcBef>
                <a:spcPts val="0"/>
              </a:spcBef>
              <a:defRPr sz="1867" b="1" i="0" baseline="0">
                <a:latin typeface="+mj-lt"/>
              </a:defRPr>
            </a:lvl2pPr>
            <a:lvl3pPr marL="0" indent="0" algn="r">
              <a:lnSpc>
                <a:spcPct val="100000"/>
              </a:lnSpc>
              <a:spcBef>
                <a:spcPts val="0"/>
              </a:spcBef>
              <a:defRPr sz="1867" b="1" i="0" baseline="0">
                <a:latin typeface="+mj-lt"/>
              </a:defRPr>
            </a:lvl3pPr>
            <a:lvl4pPr marL="0" indent="0" algn="r">
              <a:lnSpc>
                <a:spcPct val="100000"/>
              </a:lnSpc>
              <a:spcBef>
                <a:spcPts val="0"/>
              </a:spcBef>
              <a:defRPr sz="1867" b="1" i="0" baseline="0">
                <a:latin typeface="+mj-lt"/>
              </a:defRPr>
            </a:lvl4pPr>
            <a:lvl5pPr marL="0" indent="0" algn="r">
              <a:lnSpc>
                <a:spcPct val="100000"/>
              </a:lnSpc>
              <a:spcBef>
                <a:spcPts val="0"/>
              </a:spcBef>
              <a:defRPr sz="1867" b="1" i="0" baseline="0">
                <a:latin typeface="+mj-lt"/>
              </a:defRPr>
            </a:lvl5pPr>
            <a:lvl6pPr marL="0" indent="0" algn="r">
              <a:lnSpc>
                <a:spcPct val="100000"/>
              </a:lnSpc>
              <a:spcBef>
                <a:spcPts val="0"/>
              </a:spcBef>
              <a:defRPr sz="1867" b="1" i="0" baseline="0">
                <a:latin typeface="+mj-lt"/>
              </a:defRPr>
            </a:lvl6pPr>
            <a:lvl7pPr marL="0" indent="0" algn="r">
              <a:lnSpc>
                <a:spcPct val="100000"/>
              </a:lnSpc>
              <a:spcBef>
                <a:spcPts val="0"/>
              </a:spcBef>
              <a:defRPr sz="1867" b="1" i="0" baseline="0">
                <a:latin typeface="+mj-lt"/>
              </a:defRPr>
            </a:lvl7pPr>
            <a:lvl8pPr marL="0" indent="0" algn="r">
              <a:lnSpc>
                <a:spcPct val="100000"/>
              </a:lnSpc>
              <a:spcBef>
                <a:spcPts val="0"/>
              </a:spcBef>
              <a:defRPr sz="1867" b="1" i="0" baseline="0">
                <a:latin typeface="+mj-lt"/>
              </a:defRPr>
            </a:lvl8pPr>
            <a:lvl9pPr marL="0" indent="0" algn="r">
              <a:lnSpc>
                <a:spcPct val="100000"/>
              </a:lnSpc>
              <a:spcBef>
                <a:spcPts val="0"/>
              </a:spcBef>
              <a:defRPr sz="1867" b="1" i="0" baseline="0">
                <a:latin typeface="+mj-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dirty="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34" name="Linie"/>
          <p:cNvSpPr/>
          <p:nvPr userDrawn="1"/>
        </p:nvSpPr>
        <p:spPr>
          <a:xfrm>
            <a:off x="0" y="6030720"/>
            <a:ext cx="9144000"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pic>
        <p:nvPicPr>
          <p:cNvPr id="7" name="Grafik 4">
            <a:extLst>
              <a:ext uri="{FF2B5EF4-FFF2-40B4-BE49-F238E27FC236}">
                <a16:creationId xmlns:a16="http://schemas.microsoft.com/office/drawing/2014/main" id="{7992A4B7-6D93-D0C0-BD7E-901585C45A9B}"/>
              </a:ext>
            </a:extLst>
          </p:cNvPr>
          <p:cNvPicPr>
            <a:picLocks noChangeAspect="1"/>
          </p:cNvPicPr>
          <p:nvPr userDrawn="1"/>
        </p:nvPicPr>
        <p:blipFill rotWithShape="1">
          <a:blip r:embed="rId13">
            <a:extLst>
              <a:ext uri="{96DAC541-7B7A-43D3-8B79-37D633B846F1}">
                <asvg:svgBlip xmlns:asvg="http://schemas.microsoft.com/office/drawing/2016/SVG/main" r:embed="rId14"/>
              </a:ext>
            </a:extLst>
          </a:blip>
          <a:srcRect t="-78" b="-78"/>
          <a:stretch/>
        </p:blipFill>
        <p:spPr>
          <a:xfrm>
            <a:off x="350838" y="267118"/>
            <a:ext cx="1632338" cy="456244"/>
          </a:xfrm>
          <a:prstGeom prst="rect">
            <a:avLst/>
          </a:prstGeom>
        </p:spPr>
      </p:pic>
    </p:spTree>
    <p:extLst>
      <p:ext uri="{BB962C8B-B14F-4D97-AF65-F5344CB8AC3E}">
        <p14:creationId xmlns:p14="http://schemas.microsoft.com/office/powerpoint/2010/main" val="2986429385"/>
      </p:ext>
    </p:extLst>
  </p:cSld>
  <p:clrMap bg1="lt1" tx1="dk1" bg2="lt2" tx2="dk2" accent1="accent1" accent2="accent2" accent3="accent3" accent4="accent4" accent5="accent5" accent6="accent6" hlink="hlink" folHlink="folHlink"/>
  <p:sldLayoutIdLst>
    <p:sldLayoutId id="2147483690" r:id="rId1"/>
    <p:sldLayoutId id="2147483691" r:id="rId2"/>
    <p:sldLayoutId id="2147483692" r:id="rId3"/>
    <p:sldLayoutId id="2147483693" r:id="rId4"/>
    <p:sldLayoutId id="2147483694" r:id="rId5"/>
    <p:sldLayoutId id="2147483695" r:id="rId6"/>
    <p:sldLayoutId id="2147483696" r:id="rId7"/>
    <p:sldLayoutId id="2147483697" r:id="rId8"/>
    <p:sldLayoutId id="2147483698" r:id="rId9"/>
  </p:sldLayoutIdLst>
  <p:hf hdr="0"/>
  <p:txStyles>
    <p:titleStyle>
      <a:lvl1pPr marL="0" indent="0" algn="l" defTabSz="914377" rtl="0" eaLnBrk="1" latinLnBrk="0" hangingPunct="1">
        <a:lnSpc>
          <a:spcPct val="100000"/>
        </a:lnSpc>
        <a:spcBef>
          <a:spcPts val="0"/>
        </a:spcBef>
        <a:buFont typeface="Arial" panose="020B0604020202020204" pitchFamily="34" charset="0"/>
        <a:buNone/>
        <a:defRPr sz="3200" b="1" i="0" kern="1200" baseline="0">
          <a:solidFill>
            <a:schemeClr val="bg2"/>
          </a:solidFill>
          <a:latin typeface="+mn-lt"/>
          <a:ea typeface="+mj-ea"/>
          <a:cs typeface="+mj-cs"/>
        </a:defRPr>
      </a:lvl1pPr>
    </p:titleStyle>
    <p:bodyStyle>
      <a:lvl1pPr marL="0" indent="0" algn="l" defTabSz="914377" rtl="0" eaLnBrk="1" latinLnBrk="0" hangingPunct="1">
        <a:lnSpc>
          <a:spcPct val="112000"/>
        </a:lnSpc>
        <a:spcBef>
          <a:spcPts val="1300"/>
        </a:spcBef>
        <a:spcAft>
          <a:spcPts val="0"/>
        </a:spcAft>
        <a:buFont typeface="Arial" panose="020B0604020202020204" pitchFamily="34" charset="0"/>
        <a:buNone/>
        <a:defRPr lang="de-DE" sz="2000" b="0" i="0" u="none" strike="noStrike" kern="1200" baseline="0" smtClean="0">
          <a:solidFill>
            <a:schemeClr val="tx1"/>
          </a:solidFill>
          <a:latin typeface="+mn-lt"/>
          <a:ea typeface="+mn-ea"/>
          <a:cs typeface="+mn-cs"/>
        </a:defRPr>
      </a:lvl1pPr>
      <a:lvl2pPr marL="32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2pPr>
      <a:lvl3pPr marL="50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3pPr>
      <a:lvl4pPr marL="68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4pPr>
      <a:lvl5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5pPr>
      <a:lvl6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6pPr>
      <a:lvl7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7pPr>
      <a:lvl8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8pPr>
      <a:lvl9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9pPr>
    </p:bodyStyle>
    <p:other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pSp>
        <p:nvGrpSpPr>
          <p:cNvPr id="45" name="Regieanweisungen"/>
          <p:cNvGrpSpPr/>
          <p:nvPr userDrawn="1"/>
        </p:nvGrpSpPr>
        <p:grpSpPr>
          <a:xfrm>
            <a:off x="-1908000" y="-468000"/>
            <a:ext cx="12636684" cy="7776001"/>
            <a:chOff x="-1908000" y="-468000"/>
            <a:chExt cx="12636684" cy="7776001"/>
          </a:xfrm>
        </p:grpSpPr>
        <p:grpSp>
          <p:nvGrpSpPr>
            <p:cNvPr id="29" name="Listenebenen"/>
            <p:cNvGrpSpPr/>
            <p:nvPr userDrawn="1"/>
          </p:nvGrpSpPr>
          <p:grpSpPr>
            <a:xfrm>
              <a:off x="-1908000" y="2376000"/>
              <a:ext cx="1800000" cy="1476000"/>
              <a:chOff x="-1908000" y="1368000"/>
              <a:chExt cx="1800000" cy="1107000"/>
            </a:xfrm>
          </p:grpSpPr>
          <p:sp>
            <p:nvSpPr>
              <p:cNvPr id="12" name="Text // Listenebene erhöhen"/>
              <p:cNvSpPr txBox="1"/>
              <p:nvPr userDrawn="1"/>
            </p:nvSpPr>
            <p:spPr>
              <a:xfrm>
                <a:off x="-1656000" y="1989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erhöhen</a:t>
                </a:r>
              </a:p>
            </p:txBody>
          </p:sp>
          <p:sp>
            <p:nvSpPr>
              <p:cNvPr id="13" name="Text // Listenebene verringern"/>
              <p:cNvSpPr txBox="1"/>
              <p:nvPr userDrawn="1"/>
            </p:nvSpPr>
            <p:spPr>
              <a:xfrm>
                <a:off x="-1656000" y="2286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verringern</a:t>
                </a:r>
              </a:p>
            </p:txBody>
          </p:sp>
          <p:sp>
            <p:nvSpPr>
              <p:cNvPr id="25" name="Listenebenen"/>
              <p:cNvSpPr txBox="1"/>
              <p:nvPr userDrawn="1"/>
            </p:nvSpPr>
            <p:spPr>
              <a:xfrm rot="10800000" flipH="1" flipV="1">
                <a:off x="-1908000" y="136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der Textebene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Absatz &gt; Listenebene erhöhen/verringern</a:t>
                </a:r>
              </a:p>
            </p:txBody>
          </p:sp>
          <p:pic>
            <p:nvPicPr>
              <p:cNvPr id="27" name="Bild // Listenebene verringern"/>
              <p:cNvPicPr>
                <a:picLocks noChangeAspect="1"/>
              </p:cNvPicPr>
              <p:nvPr userDrawn="1"/>
            </p:nvPicPr>
            <p:blipFill>
              <a:blip r:embed="rId11"/>
              <a:stretch>
                <a:fillRect/>
              </a:stretch>
            </p:blipFill>
            <p:spPr>
              <a:xfrm>
                <a:off x="-684000" y="2286000"/>
                <a:ext cx="544320" cy="189000"/>
              </a:xfrm>
              <a:prstGeom prst="rect">
                <a:avLst/>
              </a:prstGeom>
            </p:spPr>
          </p:pic>
          <p:pic>
            <p:nvPicPr>
              <p:cNvPr id="28" name="Bild // Listenebene erhöhen"/>
              <p:cNvPicPr>
                <a:picLocks noChangeAspect="1"/>
              </p:cNvPicPr>
              <p:nvPr userDrawn="1"/>
            </p:nvPicPr>
            <p:blipFill>
              <a:blip r:embed="rId12"/>
              <a:stretch>
                <a:fillRect/>
              </a:stretch>
            </p:blipFill>
            <p:spPr>
              <a:xfrm>
                <a:off x="-684000" y="1989000"/>
                <a:ext cx="544320" cy="189000"/>
              </a:xfrm>
              <a:prstGeom prst="rect">
                <a:avLst/>
              </a:prstGeom>
            </p:spPr>
          </p:pic>
        </p:grpSp>
        <p:sp>
          <p:nvSpPr>
            <p:cNvPr id="14"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15"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sp>
          <p:nvSpPr>
            <p:cNvPr id="16" name="Fußzeile"/>
            <p:cNvSpPr txBox="1"/>
            <p:nvPr userDrawn="1"/>
          </p:nvSpPr>
          <p:spPr>
            <a:xfrm rot="10800000" flipH="1" flipV="1">
              <a:off x="395999" y="6948001"/>
              <a:ext cx="8389225" cy="36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58585A"/>
                  </a:solidFill>
                  <a:effectLst/>
                  <a:uLnTx/>
                  <a:uFillTx/>
                  <a:latin typeface="Meta Offc Pro"/>
                  <a:ea typeface="+mn-ea"/>
                  <a:cs typeface="+mn-cs"/>
                </a:rPr>
                <a:t>Fußzeile anpassen: </a:t>
              </a:r>
              <a:r>
                <a:rPr kumimoji="0" lang="de-DE" sz="1200" b="1" i="0" u="none" strike="noStrike" kern="1200" cap="none" spc="0" normalizeH="0" baseline="0" noProof="0" dirty="0">
                  <a:ln>
                    <a:noFill/>
                  </a:ln>
                  <a:solidFill>
                    <a:srgbClr val="58585A"/>
                  </a:solidFill>
                  <a:effectLst/>
                  <a:uLnTx/>
                  <a:uFillTx/>
                  <a:latin typeface="Meta Offc Pro"/>
                  <a:ea typeface="+mn-ea"/>
                  <a:cs typeface="+mn-cs"/>
                </a:rPr>
                <a:t>Einfügen &gt; Text &gt; Kopf- und Fußzeile</a:t>
              </a:r>
            </a:p>
          </p:txBody>
        </p:sp>
        <p:cxnSp>
          <p:nvCxnSpPr>
            <p:cNvPr id="17" name="Linie"/>
            <p:cNvCxnSpPr/>
            <p:nvPr userDrawn="1"/>
          </p:nvCxnSpPr>
          <p:spPr>
            <a:xfrm>
              <a:off x="925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Linie"/>
            <p:cNvCxnSpPr/>
            <p:nvPr userDrawn="1"/>
          </p:nvCxnSpPr>
          <p:spPr>
            <a:xfrm>
              <a:off x="925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Linie"/>
            <p:cNvCxnSpPr/>
            <p:nvPr userDrawn="1"/>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Linie"/>
            <p:cNvCxnSpPr/>
            <p:nvPr userDrawn="1"/>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37" name="Linie"/>
            <p:cNvCxnSpPr/>
            <p:nvPr userDrawn="1"/>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925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Fußzeile"/>
            <p:cNvSpPr txBox="1"/>
            <p:nvPr userDrawn="1"/>
          </p:nvSpPr>
          <p:spPr>
            <a:xfrm rot="10800000" flipH="1" flipV="1">
              <a:off x="9252000" y="388800"/>
              <a:ext cx="1476684" cy="962162"/>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Datumsfeld dient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als Kopfzeile!</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Kopfzeile anpassen: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Einfügen &gt; Text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&gt; Kopf- und Fußzeile</a:t>
              </a:r>
            </a:p>
          </p:txBody>
        </p:sp>
      </p:grpSp>
      <p:sp>
        <p:nvSpPr>
          <p:cNvPr id="2" name="Titelplatzhalter 1"/>
          <p:cNvSpPr>
            <a:spLocks noGrp="1"/>
          </p:cNvSpPr>
          <p:nvPr userDrawn="1">
            <p:ph type="title"/>
          </p:nvPr>
        </p:nvSpPr>
        <p:spPr>
          <a:xfrm>
            <a:off x="360000" y="1350962"/>
            <a:ext cx="8425225" cy="575329"/>
          </a:xfrm>
          <a:prstGeom prst="rect">
            <a:avLst/>
          </a:prstGeom>
        </p:spPr>
        <p:txBody>
          <a:bodyPr vert="horz" lIns="0" tIns="0" rIns="0" bIns="0" rtlCol="0" anchor="t" anchorCtr="0">
            <a:noAutofit/>
          </a:bodyPr>
          <a:lstStyle/>
          <a:p>
            <a:r>
              <a:rPr lang="de-DE" dirty="0"/>
              <a:t>Headline einfügen</a:t>
            </a:r>
          </a:p>
        </p:txBody>
      </p:sp>
      <p:sp>
        <p:nvSpPr>
          <p:cNvPr id="3" name="Textplatzhalter 2"/>
          <p:cNvSpPr>
            <a:spLocks noGrp="1"/>
          </p:cNvSpPr>
          <p:nvPr userDrawn="1">
            <p:ph type="body" idx="1"/>
          </p:nvPr>
        </p:nvSpPr>
        <p:spPr>
          <a:xfrm>
            <a:off x="360000" y="2322513"/>
            <a:ext cx="8425225" cy="3421062"/>
          </a:xfrm>
          <a:prstGeom prst="rect">
            <a:avLst/>
          </a:prstGeom>
        </p:spPr>
        <p:txBody>
          <a:bodyPr vert="horz" lIns="0" tIns="0" rIns="0" bIns="0" rtlCol="0" anchor="t" anchorCtr="0">
            <a:noAutofit/>
          </a:body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4" name="Datumsplatzhalter 3"/>
          <p:cNvSpPr>
            <a:spLocks noGrp="1"/>
          </p:cNvSpPr>
          <p:nvPr userDrawn="1">
            <p:ph type="dt" sz="half" idx="2"/>
          </p:nvPr>
        </p:nvSpPr>
        <p:spPr>
          <a:xfrm>
            <a:off x="3600000" y="388800"/>
            <a:ext cx="5185225"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200" b="1" i="0" baseline="0">
                <a:solidFill>
                  <a:schemeClr val="bg2"/>
                </a:solidFill>
                <a:latin typeface="+mn-lt"/>
              </a:defRPr>
            </a:lvl1pPr>
            <a:lvl2pPr marL="0" indent="0" algn="r">
              <a:lnSpc>
                <a:spcPct val="100000"/>
              </a:lnSpc>
              <a:spcBef>
                <a:spcPts val="0"/>
              </a:spcBef>
              <a:defRPr sz="1200" b="1" i="0" baseline="0">
                <a:latin typeface="+mn-lt"/>
              </a:defRPr>
            </a:lvl2pPr>
            <a:lvl3pPr marL="0" indent="0" algn="r">
              <a:lnSpc>
                <a:spcPct val="100000"/>
              </a:lnSpc>
              <a:spcBef>
                <a:spcPts val="0"/>
              </a:spcBef>
              <a:defRPr sz="1200" b="1" i="0" baseline="0">
                <a:latin typeface="+mn-lt"/>
              </a:defRPr>
            </a:lvl3pPr>
            <a:lvl4pPr marL="0" indent="0" algn="r">
              <a:lnSpc>
                <a:spcPct val="100000"/>
              </a:lnSpc>
              <a:spcBef>
                <a:spcPts val="0"/>
              </a:spcBef>
              <a:defRPr sz="1200" b="1" i="0" baseline="0">
                <a:latin typeface="+mn-lt"/>
              </a:defRPr>
            </a:lvl4pPr>
            <a:lvl5pPr marL="0" indent="0" algn="r">
              <a:lnSpc>
                <a:spcPct val="100000"/>
              </a:lnSpc>
              <a:spcBef>
                <a:spcPts val="0"/>
              </a:spcBef>
              <a:defRPr sz="1200" b="1" i="0" baseline="0">
                <a:latin typeface="+mn-lt"/>
              </a:defRPr>
            </a:lvl5pPr>
            <a:lvl6pPr marL="0" indent="0" algn="r">
              <a:lnSpc>
                <a:spcPct val="100000"/>
              </a:lnSpc>
              <a:spcBef>
                <a:spcPts val="0"/>
              </a:spcBef>
              <a:defRPr sz="1200" b="1" i="0" baseline="0">
                <a:latin typeface="+mn-lt"/>
              </a:defRPr>
            </a:lvl6pPr>
            <a:lvl7pPr marL="0" indent="0" algn="r">
              <a:lnSpc>
                <a:spcPct val="100000"/>
              </a:lnSpc>
              <a:spcBef>
                <a:spcPts val="0"/>
              </a:spcBef>
              <a:defRPr sz="1200" b="1" i="0" baseline="0">
                <a:latin typeface="+mn-lt"/>
              </a:defRPr>
            </a:lvl7pPr>
            <a:lvl8pPr marL="0" indent="0" algn="r">
              <a:lnSpc>
                <a:spcPct val="100000"/>
              </a:lnSpc>
              <a:spcBef>
                <a:spcPts val="0"/>
              </a:spcBef>
              <a:defRPr sz="1200" b="1" i="0" baseline="0">
                <a:latin typeface="+mn-lt"/>
              </a:defRPr>
            </a:lvl8pPr>
            <a:lvl9pPr marL="0" indent="0" algn="r">
              <a:lnSpc>
                <a:spcPct val="100000"/>
              </a:lnSpc>
              <a:spcBef>
                <a:spcPts val="0"/>
              </a:spcBef>
              <a:defRPr sz="1200" b="1" i="0" baseline="0">
                <a:latin typeface="+mn-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FD98BFE3-7CF1-415B-8EED-133F9778F3AD}"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p:cNvSpPr>
            <a:spLocks noGrp="1"/>
          </p:cNvSpPr>
          <p:nvPr userDrawn="1">
            <p:ph type="ftr" sz="quarter" idx="3"/>
          </p:nvPr>
        </p:nvSpPr>
        <p:spPr>
          <a:xfrm>
            <a:off x="360000" y="6172447"/>
            <a:ext cx="5184000"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200" b="0" i="0" baseline="0">
                <a:solidFill>
                  <a:schemeClr val="tx1"/>
                </a:solidFill>
                <a:latin typeface="+mn-lt"/>
              </a:defRPr>
            </a:lvl1pPr>
            <a:lvl2pPr marL="0" indent="0" algn="l">
              <a:lnSpc>
                <a:spcPct val="100000"/>
              </a:lnSpc>
              <a:spcBef>
                <a:spcPts val="0"/>
              </a:spcBef>
              <a:defRPr sz="1200" b="0" i="0" baseline="0">
                <a:latin typeface="+mn-lt"/>
              </a:defRPr>
            </a:lvl2pPr>
            <a:lvl3pPr marL="0" indent="0" algn="l">
              <a:lnSpc>
                <a:spcPct val="100000"/>
              </a:lnSpc>
              <a:spcBef>
                <a:spcPts val="0"/>
              </a:spcBef>
              <a:defRPr sz="1200" b="0" i="0" baseline="0">
                <a:latin typeface="+mn-lt"/>
              </a:defRPr>
            </a:lvl3pPr>
            <a:lvl4pPr marL="0" indent="0" algn="l">
              <a:lnSpc>
                <a:spcPct val="100000"/>
              </a:lnSpc>
              <a:spcBef>
                <a:spcPts val="0"/>
              </a:spcBef>
              <a:defRPr sz="1200" b="0" i="0" baseline="0">
                <a:latin typeface="+mn-lt"/>
              </a:defRPr>
            </a:lvl4pPr>
            <a:lvl5pPr marL="0" indent="0" algn="l">
              <a:lnSpc>
                <a:spcPct val="100000"/>
              </a:lnSpc>
              <a:spcBef>
                <a:spcPts val="0"/>
              </a:spcBef>
              <a:defRPr sz="1200" b="0" i="0" baseline="0">
                <a:latin typeface="+mn-lt"/>
              </a:defRPr>
            </a:lvl5pPr>
            <a:lvl6pPr marL="0" indent="0" algn="l">
              <a:lnSpc>
                <a:spcPct val="100000"/>
              </a:lnSpc>
              <a:spcBef>
                <a:spcPts val="0"/>
              </a:spcBef>
              <a:defRPr sz="1200" b="0" i="0" baseline="0">
                <a:latin typeface="+mn-lt"/>
              </a:defRPr>
            </a:lvl6pPr>
            <a:lvl7pPr marL="0" indent="0" algn="l">
              <a:lnSpc>
                <a:spcPct val="100000"/>
              </a:lnSpc>
              <a:spcBef>
                <a:spcPts val="0"/>
              </a:spcBef>
              <a:defRPr sz="1200" b="0" i="0" baseline="0">
                <a:latin typeface="+mn-lt"/>
              </a:defRPr>
            </a:lvl7pPr>
            <a:lvl8pPr marL="0" indent="0" algn="l">
              <a:lnSpc>
                <a:spcPct val="100000"/>
              </a:lnSpc>
              <a:spcBef>
                <a:spcPts val="0"/>
              </a:spcBef>
              <a:defRPr sz="1200" b="0" i="0" baseline="0">
                <a:latin typeface="+mn-lt"/>
              </a:defRPr>
            </a:lvl8pPr>
            <a:lvl9pPr marL="0" indent="0" algn="l">
              <a:lnSpc>
                <a:spcPct val="100000"/>
              </a:lnSpc>
              <a:spcBef>
                <a:spcPts val="0"/>
              </a:spcBef>
              <a:defRPr sz="1200" b="0" i="0" baseline="0">
                <a:latin typeface="+mn-lt"/>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p:cNvSpPr>
            <a:spLocks noGrp="1"/>
          </p:cNvSpPr>
          <p:nvPr userDrawn="1">
            <p:ph type="sldNum" sz="quarter" idx="4"/>
          </p:nvPr>
        </p:nvSpPr>
        <p:spPr>
          <a:xfrm>
            <a:off x="8064000" y="6172448"/>
            <a:ext cx="720000"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7" b="1" i="0" baseline="0">
                <a:solidFill>
                  <a:schemeClr val="bg2"/>
                </a:solidFill>
                <a:latin typeface="+mj-lt"/>
              </a:defRPr>
            </a:lvl1pPr>
            <a:lvl2pPr marL="0" indent="0" algn="r">
              <a:lnSpc>
                <a:spcPct val="100000"/>
              </a:lnSpc>
              <a:spcBef>
                <a:spcPts val="0"/>
              </a:spcBef>
              <a:defRPr sz="1867" b="1" i="0" baseline="0">
                <a:latin typeface="+mj-lt"/>
              </a:defRPr>
            </a:lvl2pPr>
            <a:lvl3pPr marL="0" indent="0" algn="r">
              <a:lnSpc>
                <a:spcPct val="100000"/>
              </a:lnSpc>
              <a:spcBef>
                <a:spcPts val="0"/>
              </a:spcBef>
              <a:defRPr sz="1867" b="1" i="0" baseline="0">
                <a:latin typeface="+mj-lt"/>
              </a:defRPr>
            </a:lvl3pPr>
            <a:lvl4pPr marL="0" indent="0" algn="r">
              <a:lnSpc>
                <a:spcPct val="100000"/>
              </a:lnSpc>
              <a:spcBef>
                <a:spcPts val="0"/>
              </a:spcBef>
              <a:defRPr sz="1867" b="1" i="0" baseline="0">
                <a:latin typeface="+mj-lt"/>
              </a:defRPr>
            </a:lvl4pPr>
            <a:lvl5pPr marL="0" indent="0" algn="r">
              <a:lnSpc>
                <a:spcPct val="100000"/>
              </a:lnSpc>
              <a:spcBef>
                <a:spcPts val="0"/>
              </a:spcBef>
              <a:defRPr sz="1867" b="1" i="0" baseline="0">
                <a:latin typeface="+mj-lt"/>
              </a:defRPr>
            </a:lvl5pPr>
            <a:lvl6pPr marL="0" indent="0" algn="r">
              <a:lnSpc>
                <a:spcPct val="100000"/>
              </a:lnSpc>
              <a:spcBef>
                <a:spcPts val="0"/>
              </a:spcBef>
              <a:defRPr sz="1867" b="1" i="0" baseline="0">
                <a:latin typeface="+mj-lt"/>
              </a:defRPr>
            </a:lvl6pPr>
            <a:lvl7pPr marL="0" indent="0" algn="r">
              <a:lnSpc>
                <a:spcPct val="100000"/>
              </a:lnSpc>
              <a:spcBef>
                <a:spcPts val="0"/>
              </a:spcBef>
              <a:defRPr sz="1867" b="1" i="0" baseline="0">
                <a:latin typeface="+mj-lt"/>
              </a:defRPr>
            </a:lvl7pPr>
            <a:lvl8pPr marL="0" indent="0" algn="r">
              <a:lnSpc>
                <a:spcPct val="100000"/>
              </a:lnSpc>
              <a:spcBef>
                <a:spcPts val="0"/>
              </a:spcBef>
              <a:defRPr sz="1867" b="1" i="0" baseline="0">
                <a:latin typeface="+mj-lt"/>
              </a:defRPr>
            </a:lvl8pPr>
            <a:lvl9pPr marL="0" indent="0" algn="r">
              <a:lnSpc>
                <a:spcPct val="100000"/>
              </a:lnSpc>
              <a:spcBef>
                <a:spcPts val="0"/>
              </a:spcBef>
              <a:defRPr sz="1867" b="1" i="0" baseline="0">
                <a:latin typeface="+mj-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dirty="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34" name="Linie"/>
          <p:cNvSpPr/>
          <p:nvPr userDrawn="1"/>
        </p:nvSpPr>
        <p:spPr>
          <a:xfrm>
            <a:off x="0" y="6030720"/>
            <a:ext cx="9144000"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pic>
        <p:nvPicPr>
          <p:cNvPr id="32" name="Grafik 31">
            <a:extLst>
              <a:ext uri="{FF2B5EF4-FFF2-40B4-BE49-F238E27FC236}">
                <a16:creationId xmlns:a16="http://schemas.microsoft.com/office/drawing/2014/main" id="{33639AD5-4D03-4DC2-9469-DBBAF1056521}"/>
              </a:ext>
            </a:extLst>
          </p:cNvPr>
          <p:cNvPicPr>
            <a:picLocks noChangeAspect="1"/>
          </p:cNvPicPr>
          <p:nvPr userDrawn="1"/>
        </p:nvPicPr>
        <p:blipFill rotWithShape="1">
          <a:blip r:embed="rId13">
            <a:extLst>
              <a:ext uri="{96DAC541-7B7A-43D3-8B79-37D633B846F1}">
                <asvg:svgBlip xmlns:asvg="http://schemas.microsoft.com/office/drawing/2016/SVG/main" r:embed="rId14"/>
              </a:ext>
            </a:extLst>
          </a:blip>
          <a:srcRect t="-78" b="-78"/>
          <a:stretch/>
        </p:blipFill>
        <p:spPr>
          <a:xfrm>
            <a:off x="350838" y="267118"/>
            <a:ext cx="1632338" cy="456244"/>
          </a:xfrm>
          <a:prstGeom prst="rect">
            <a:avLst/>
          </a:prstGeom>
        </p:spPr>
      </p:pic>
    </p:spTree>
    <p:extLst>
      <p:ext uri="{BB962C8B-B14F-4D97-AF65-F5344CB8AC3E}">
        <p14:creationId xmlns:p14="http://schemas.microsoft.com/office/powerpoint/2010/main" val="3802944268"/>
      </p:ext>
    </p:extLst>
  </p:cSld>
  <p:clrMap bg1="lt1" tx1="dk1" bg2="lt2" tx2="dk2" accent1="accent1" accent2="accent2" accent3="accent3" accent4="accent4" accent5="accent5" accent6="accent6" hlink="hlink" folHlink="folHlink"/>
  <p:sldLayoutIdLst>
    <p:sldLayoutId id="2147483702" r:id="rId1"/>
    <p:sldLayoutId id="2147483703" r:id="rId2"/>
    <p:sldLayoutId id="2147483704" r:id="rId3"/>
    <p:sldLayoutId id="2147483705" r:id="rId4"/>
    <p:sldLayoutId id="2147483706" r:id="rId5"/>
    <p:sldLayoutId id="2147483707" r:id="rId6"/>
    <p:sldLayoutId id="2147483708" r:id="rId7"/>
    <p:sldLayoutId id="2147483709" r:id="rId8"/>
    <p:sldLayoutId id="2147483710" r:id="rId9"/>
  </p:sldLayoutIdLst>
  <p:hf hdr="0"/>
  <p:txStyles>
    <p:titleStyle>
      <a:lvl1pPr marL="0" indent="0" algn="l" defTabSz="914377" rtl="0" eaLnBrk="1" latinLnBrk="0" hangingPunct="1">
        <a:lnSpc>
          <a:spcPct val="100000"/>
        </a:lnSpc>
        <a:spcBef>
          <a:spcPts val="0"/>
        </a:spcBef>
        <a:buFont typeface="Arial" panose="020B0604020202020204" pitchFamily="34" charset="0"/>
        <a:buNone/>
        <a:defRPr sz="3200" b="1" i="0" kern="1200" baseline="0">
          <a:solidFill>
            <a:schemeClr val="bg2"/>
          </a:solidFill>
          <a:latin typeface="+mn-lt"/>
          <a:ea typeface="+mj-ea"/>
          <a:cs typeface="+mj-cs"/>
        </a:defRPr>
      </a:lvl1pPr>
    </p:titleStyle>
    <p:bodyStyle>
      <a:lvl1pPr marL="0" indent="0" algn="l" defTabSz="914377" rtl="0" eaLnBrk="1" latinLnBrk="0" hangingPunct="1">
        <a:lnSpc>
          <a:spcPct val="112000"/>
        </a:lnSpc>
        <a:spcBef>
          <a:spcPts val="1300"/>
        </a:spcBef>
        <a:spcAft>
          <a:spcPts val="0"/>
        </a:spcAft>
        <a:buFont typeface="Arial" panose="020B0604020202020204" pitchFamily="34" charset="0"/>
        <a:buNone/>
        <a:defRPr lang="de-DE" sz="2000" b="0" i="0" u="none" strike="noStrike" kern="1200" baseline="0" smtClean="0">
          <a:solidFill>
            <a:schemeClr val="tx1"/>
          </a:solidFill>
          <a:latin typeface="+mn-lt"/>
          <a:ea typeface="+mn-ea"/>
          <a:cs typeface="+mn-cs"/>
        </a:defRPr>
      </a:lvl1pPr>
      <a:lvl2pPr marL="32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2pPr>
      <a:lvl3pPr marL="50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3pPr>
      <a:lvl4pPr marL="68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4pPr>
      <a:lvl5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5pPr>
      <a:lvl6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6pPr>
      <a:lvl7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7pPr>
      <a:lvl8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8pPr>
      <a:lvl9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9pPr>
    </p:bodyStyle>
    <p:other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pSp>
        <p:nvGrpSpPr>
          <p:cNvPr id="45" name="Regieanweisungen"/>
          <p:cNvGrpSpPr/>
          <p:nvPr userDrawn="1"/>
        </p:nvGrpSpPr>
        <p:grpSpPr>
          <a:xfrm>
            <a:off x="-1908000" y="-468000"/>
            <a:ext cx="12636684" cy="7776001"/>
            <a:chOff x="-1908000" y="-468000"/>
            <a:chExt cx="12636684" cy="7776001"/>
          </a:xfrm>
        </p:grpSpPr>
        <p:grpSp>
          <p:nvGrpSpPr>
            <p:cNvPr id="29" name="Listenebenen"/>
            <p:cNvGrpSpPr/>
            <p:nvPr userDrawn="1"/>
          </p:nvGrpSpPr>
          <p:grpSpPr>
            <a:xfrm>
              <a:off x="-1908000" y="2376000"/>
              <a:ext cx="1800000" cy="1476000"/>
              <a:chOff x="-1908000" y="1368000"/>
              <a:chExt cx="1800000" cy="1107000"/>
            </a:xfrm>
          </p:grpSpPr>
          <p:sp>
            <p:nvSpPr>
              <p:cNvPr id="12" name="Text // Listenebene erhöhen"/>
              <p:cNvSpPr txBox="1"/>
              <p:nvPr userDrawn="1"/>
            </p:nvSpPr>
            <p:spPr>
              <a:xfrm>
                <a:off x="-1656000" y="1989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erhöhen</a:t>
                </a:r>
              </a:p>
            </p:txBody>
          </p:sp>
          <p:sp>
            <p:nvSpPr>
              <p:cNvPr id="13" name="Text // Listenebene verringern"/>
              <p:cNvSpPr txBox="1"/>
              <p:nvPr userDrawn="1"/>
            </p:nvSpPr>
            <p:spPr>
              <a:xfrm>
                <a:off x="-1656000" y="2286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verringern</a:t>
                </a:r>
              </a:p>
            </p:txBody>
          </p:sp>
          <p:sp>
            <p:nvSpPr>
              <p:cNvPr id="25" name="Listenebenen"/>
              <p:cNvSpPr txBox="1"/>
              <p:nvPr userDrawn="1"/>
            </p:nvSpPr>
            <p:spPr>
              <a:xfrm rot="10800000" flipH="1" flipV="1">
                <a:off x="-1908000" y="136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der Textebene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Absatz &gt; Listenebene erhöhen/verringern</a:t>
                </a:r>
              </a:p>
            </p:txBody>
          </p:sp>
          <p:pic>
            <p:nvPicPr>
              <p:cNvPr id="27" name="Bild // Listenebene verringern"/>
              <p:cNvPicPr>
                <a:picLocks noChangeAspect="1"/>
              </p:cNvPicPr>
              <p:nvPr userDrawn="1"/>
            </p:nvPicPr>
            <p:blipFill>
              <a:blip r:embed="rId11"/>
              <a:stretch>
                <a:fillRect/>
              </a:stretch>
            </p:blipFill>
            <p:spPr>
              <a:xfrm>
                <a:off x="-684000" y="2286000"/>
                <a:ext cx="544320" cy="189000"/>
              </a:xfrm>
              <a:prstGeom prst="rect">
                <a:avLst/>
              </a:prstGeom>
            </p:spPr>
          </p:pic>
          <p:pic>
            <p:nvPicPr>
              <p:cNvPr id="28" name="Bild // Listenebene erhöhen"/>
              <p:cNvPicPr>
                <a:picLocks noChangeAspect="1"/>
              </p:cNvPicPr>
              <p:nvPr userDrawn="1"/>
            </p:nvPicPr>
            <p:blipFill>
              <a:blip r:embed="rId12"/>
              <a:stretch>
                <a:fillRect/>
              </a:stretch>
            </p:blipFill>
            <p:spPr>
              <a:xfrm>
                <a:off x="-684000" y="1989000"/>
                <a:ext cx="544320" cy="189000"/>
              </a:xfrm>
              <a:prstGeom prst="rect">
                <a:avLst/>
              </a:prstGeom>
            </p:spPr>
          </p:pic>
        </p:grpSp>
        <p:sp>
          <p:nvSpPr>
            <p:cNvPr id="14"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15"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sp>
          <p:nvSpPr>
            <p:cNvPr id="16" name="Fußzeile"/>
            <p:cNvSpPr txBox="1"/>
            <p:nvPr userDrawn="1"/>
          </p:nvSpPr>
          <p:spPr>
            <a:xfrm rot="10800000" flipH="1" flipV="1">
              <a:off x="395999" y="6948001"/>
              <a:ext cx="8389225" cy="36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58585A"/>
                  </a:solidFill>
                  <a:effectLst/>
                  <a:uLnTx/>
                  <a:uFillTx/>
                  <a:latin typeface="Meta Offc Pro"/>
                  <a:ea typeface="+mn-ea"/>
                  <a:cs typeface="+mn-cs"/>
                </a:rPr>
                <a:t>Fußzeile anpassen: </a:t>
              </a:r>
              <a:r>
                <a:rPr kumimoji="0" lang="de-DE" sz="1200" b="1" i="0" u="none" strike="noStrike" kern="1200" cap="none" spc="0" normalizeH="0" baseline="0" noProof="0" dirty="0">
                  <a:ln>
                    <a:noFill/>
                  </a:ln>
                  <a:solidFill>
                    <a:srgbClr val="58585A"/>
                  </a:solidFill>
                  <a:effectLst/>
                  <a:uLnTx/>
                  <a:uFillTx/>
                  <a:latin typeface="Meta Offc Pro"/>
                  <a:ea typeface="+mn-ea"/>
                  <a:cs typeface="+mn-cs"/>
                </a:rPr>
                <a:t>Einfügen &gt; Text &gt; Kopf- und Fußzeile</a:t>
              </a:r>
            </a:p>
          </p:txBody>
        </p:sp>
        <p:cxnSp>
          <p:nvCxnSpPr>
            <p:cNvPr id="17" name="Linie"/>
            <p:cNvCxnSpPr/>
            <p:nvPr userDrawn="1"/>
          </p:nvCxnSpPr>
          <p:spPr>
            <a:xfrm>
              <a:off x="925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Linie"/>
            <p:cNvCxnSpPr/>
            <p:nvPr userDrawn="1"/>
          </p:nvCxnSpPr>
          <p:spPr>
            <a:xfrm>
              <a:off x="925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Linie"/>
            <p:cNvCxnSpPr/>
            <p:nvPr userDrawn="1"/>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Linie"/>
            <p:cNvCxnSpPr/>
            <p:nvPr userDrawn="1"/>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37" name="Linie"/>
            <p:cNvCxnSpPr/>
            <p:nvPr userDrawn="1"/>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925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Fußzeile"/>
            <p:cNvSpPr txBox="1"/>
            <p:nvPr userDrawn="1"/>
          </p:nvSpPr>
          <p:spPr>
            <a:xfrm rot="10800000" flipH="1" flipV="1">
              <a:off x="9252000" y="388800"/>
              <a:ext cx="1476684" cy="962162"/>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Datumsfeld dient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als Kopfzeile!</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Kopfzeile anpassen: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Einfügen &gt; Text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&gt; Kopf- und Fußzeile</a:t>
              </a:r>
            </a:p>
          </p:txBody>
        </p:sp>
      </p:grpSp>
      <p:sp>
        <p:nvSpPr>
          <p:cNvPr id="2" name="Titelplatzhalter 1"/>
          <p:cNvSpPr>
            <a:spLocks noGrp="1"/>
          </p:cNvSpPr>
          <p:nvPr userDrawn="1">
            <p:ph type="title"/>
          </p:nvPr>
        </p:nvSpPr>
        <p:spPr>
          <a:xfrm>
            <a:off x="360000" y="1350962"/>
            <a:ext cx="8425225" cy="575329"/>
          </a:xfrm>
          <a:prstGeom prst="rect">
            <a:avLst/>
          </a:prstGeom>
        </p:spPr>
        <p:txBody>
          <a:bodyPr vert="horz" lIns="0" tIns="0" rIns="0" bIns="0" rtlCol="0" anchor="t" anchorCtr="0">
            <a:noAutofit/>
          </a:bodyPr>
          <a:lstStyle/>
          <a:p>
            <a:r>
              <a:rPr lang="de-DE" dirty="0"/>
              <a:t>Headline einfügen</a:t>
            </a:r>
          </a:p>
        </p:txBody>
      </p:sp>
      <p:sp>
        <p:nvSpPr>
          <p:cNvPr id="3" name="Textplatzhalter 2"/>
          <p:cNvSpPr>
            <a:spLocks noGrp="1"/>
          </p:cNvSpPr>
          <p:nvPr userDrawn="1">
            <p:ph type="body" idx="1"/>
          </p:nvPr>
        </p:nvSpPr>
        <p:spPr>
          <a:xfrm>
            <a:off x="360000" y="2322513"/>
            <a:ext cx="8425225" cy="3421062"/>
          </a:xfrm>
          <a:prstGeom prst="rect">
            <a:avLst/>
          </a:prstGeom>
        </p:spPr>
        <p:txBody>
          <a:bodyPr vert="horz" lIns="0" tIns="0" rIns="0" bIns="0" rtlCol="0" anchor="t" anchorCtr="0">
            <a:noAutofit/>
          </a:body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4" name="Datumsplatzhalter 3"/>
          <p:cNvSpPr>
            <a:spLocks noGrp="1"/>
          </p:cNvSpPr>
          <p:nvPr userDrawn="1">
            <p:ph type="dt" sz="half" idx="2"/>
          </p:nvPr>
        </p:nvSpPr>
        <p:spPr>
          <a:xfrm>
            <a:off x="3600000" y="388800"/>
            <a:ext cx="5185225"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200" b="1" i="0" baseline="0">
                <a:solidFill>
                  <a:schemeClr val="bg2"/>
                </a:solidFill>
                <a:latin typeface="+mn-lt"/>
              </a:defRPr>
            </a:lvl1pPr>
            <a:lvl2pPr marL="0" indent="0" algn="r">
              <a:lnSpc>
                <a:spcPct val="100000"/>
              </a:lnSpc>
              <a:spcBef>
                <a:spcPts val="0"/>
              </a:spcBef>
              <a:defRPr sz="1200" b="1" i="0" baseline="0">
                <a:latin typeface="+mn-lt"/>
              </a:defRPr>
            </a:lvl2pPr>
            <a:lvl3pPr marL="0" indent="0" algn="r">
              <a:lnSpc>
                <a:spcPct val="100000"/>
              </a:lnSpc>
              <a:spcBef>
                <a:spcPts val="0"/>
              </a:spcBef>
              <a:defRPr sz="1200" b="1" i="0" baseline="0">
                <a:latin typeface="+mn-lt"/>
              </a:defRPr>
            </a:lvl3pPr>
            <a:lvl4pPr marL="0" indent="0" algn="r">
              <a:lnSpc>
                <a:spcPct val="100000"/>
              </a:lnSpc>
              <a:spcBef>
                <a:spcPts val="0"/>
              </a:spcBef>
              <a:defRPr sz="1200" b="1" i="0" baseline="0">
                <a:latin typeface="+mn-lt"/>
              </a:defRPr>
            </a:lvl4pPr>
            <a:lvl5pPr marL="0" indent="0" algn="r">
              <a:lnSpc>
                <a:spcPct val="100000"/>
              </a:lnSpc>
              <a:spcBef>
                <a:spcPts val="0"/>
              </a:spcBef>
              <a:defRPr sz="1200" b="1" i="0" baseline="0">
                <a:latin typeface="+mn-lt"/>
              </a:defRPr>
            </a:lvl5pPr>
            <a:lvl6pPr marL="0" indent="0" algn="r">
              <a:lnSpc>
                <a:spcPct val="100000"/>
              </a:lnSpc>
              <a:spcBef>
                <a:spcPts val="0"/>
              </a:spcBef>
              <a:defRPr sz="1200" b="1" i="0" baseline="0">
                <a:latin typeface="+mn-lt"/>
              </a:defRPr>
            </a:lvl6pPr>
            <a:lvl7pPr marL="0" indent="0" algn="r">
              <a:lnSpc>
                <a:spcPct val="100000"/>
              </a:lnSpc>
              <a:spcBef>
                <a:spcPts val="0"/>
              </a:spcBef>
              <a:defRPr sz="1200" b="1" i="0" baseline="0">
                <a:latin typeface="+mn-lt"/>
              </a:defRPr>
            </a:lvl7pPr>
            <a:lvl8pPr marL="0" indent="0" algn="r">
              <a:lnSpc>
                <a:spcPct val="100000"/>
              </a:lnSpc>
              <a:spcBef>
                <a:spcPts val="0"/>
              </a:spcBef>
              <a:defRPr sz="1200" b="1" i="0" baseline="0">
                <a:latin typeface="+mn-lt"/>
              </a:defRPr>
            </a:lvl8pPr>
            <a:lvl9pPr marL="0" indent="0" algn="r">
              <a:lnSpc>
                <a:spcPct val="100000"/>
              </a:lnSpc>
              <a:spcBef>
                <a:spcPts val="0"/>
              </a:spcBef>
              <a:defRPr sz="1200" b="1" i="0" baseline="0">
                <a:latin typeface="+mn-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FD98BFE3-7CF1-415B-8EED-133F9778F3AD}"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p:cNvSpPr>
            <a:spLocks noGrp="1"/>
          </p:cNvSpPr>
          <p:nvPr userDrawn="1">
            <p:ph type="ftr" sz="quarter" idx="3"/>
          </p:nvPr>
        </p:nvSpPr>
        <p:spPr>
          <a:xfrm>
            <a:off x="360000" y="6172447"/>
            <a:ext cx="5184000"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200" b="0" i="0" baseline="0">
                <a:solidFill>
                  <a:schemeClr val="tx1"/>
                </a:solidFill>
                <a:latin typeface="+mn-lt"/>
              </a:defRPr>
            </a:lvl1pPr>
            <a:lvl2pPr marL="0" indent="0" algn="l">
              <a:lnSpc>
                <a:spcPct val="100000"/>
              </a:lnSpc>
              <a:spcBef>
                <a:spcPts val="0"/>
              </a:spcBef>
              <a:defRPr sz="1200" b="0" i="0" baseline="0">
                <a:latin typeface="+mn-lt"/>
              </a:defRPr>
            </a:lvl2pPr>
            <a:lvl3pPr marL="0" indent="0" algn="l">
              <a:lnSpc>
                <a:spcPct val="100000"/>
              </a:lnSpc>
              <a:spcBef>
                <a:spcPts val="0"/>
              </a:spcBef>
              <a:defRPr sz="1200" b="0" i="0" baseline="0">
                <a:latin typeface="+mn-lt"/>
              </a:defRPr>
            </a:lvl3pPr>
            <a:lvl4pPr marL="0" indent="0" algn="l">
              <a:lnSpc>
                <a:spcPct val="100000"/>
              </a:lnSpc>
              <a:spcBef>
                <a:spcPts val="0"/>
              </a:spcBef>
              <a:defRPr sz="1200" b="0" i="0" baseline="0">
                <a:latin typeface="+mn-lt"/>
              </a:defRPr>
            </a:lvl4pPr>
            <a:lvl5pPr marL="0" indent="0" algn="l">
              <a:lnSpc>
                <a:spcPct val="100000"/>
              </a:lnSpc>
              <a:spcBef>
                <a:spcPts val="0"/>
              </a:spcBef>
              <a:defRPr sz="1200" b="0" i="0" baseline="0">
                <a:latin typeface="+mn-lt"/>
              </a:defRPr>
            </a:lvl5pPr>
            <a:lvl6pPr marL="0" indent="0" algn="l">
              <a:lnSpc>
                <a:spcPct val="100000"/>
              </a:lnSpc>
              <a:spcBef>
                <a:spcPts val="0"/>
              </a:spcBef>
              <a:defRPr sz="1200" b="0" i="0" baseline="0">
                <a:latin typeface="+mn-lt"/>
              </a:defRPr>
            </a:lvl6pPr>
            <a:lvl7pPr marL="0" indent="0" algn="l">
              <a:lnSpc>
                <a:spcPct val="100000"/>
              </a:lnSpc>
              <a:spcBef>
                <a:spcPts val="0"/>
              </a:spcBef>
              <a:defRPr sz="1200" b="0" i="0" baseline="0">
                <a:latin typeface="+mn-lt"/>
              </a:defRPr>
            </a:lvl7pPr>
            <a:lvl8pPr marL="0" indent="0" algn="l">
              <a:lnSpc>
                <a:spcPct val="100000"/>
              </a:lnSpc>
              <a:spcBef>
                <a:spcPts val="0"/>
              </a:spcBef>
              <a:defRPr sz="1200" b="0" i="0" baseline="0">
                <a:latin typeface="+mn-lt"/>
              </a:defRPr>
            </a:lvl8pPr>
            <a:lvl9pPr marL="0" indent="0" algn="l">
              <a:lnSpc>
                <a:spcPct val="100000"/>
              </a:lnSpc>
              <a:spcBef>
                <a:spcPts val="0"/>
              </a:spcBef>
              <a:defRPr sz="1200" b="0" i="0" baseline="0">
                <a:latin typeface="+mn-lt"/>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p:cNvSpPr>
            <a:spLocks noGrp="1"/>
          </p:cNvSpPr>
          <p:nvPr userDrawn="1">
            <p:ph type="sldNum" sz="quarter" idx="4"/>
          </p:nvPr>
        </p:nvSpPr>
        <p:spPr>
          <a:xfrm>
            <a:off x="8064000" y="6172448"/>
            <a:ext cx="720000"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7" b="1" i="0" baseline="0">
                <a:solidFill>
                  <a:schemeClr val="bg2"/>
                </a:solidFill>
                <a:latin typeface="+mj-lt"/>
              </a:defRPr>
            </a:lvl1pPr>
            <a:lvl2pPr marL="0" indent="0" algn="r">
              <a:lnSpc>
                <a:spcPct val="100000"/>
              </a:lnSpc>
              <a:spcBef>
                <a:spcPts val="0"/>
              </a:spcBef>
              <a:defRPr sz="1867" b="1" i="0" baseline="0">
                <a:latin typeface="+mj-lt"/>
              </a:defRPr>
            </a:lvl2pPr>
            <a:lvl3pPr marL="0" indent="0" algn="r">
              <a:lnSpc>
                <a:spcPct val="100000"/>
              </a:lnSpc>
              <a:spcBef>
                <a:spcPts val="0"/>
              </a:spcBef>
              <a:defRPr sz="1867" b="1" i="0" baseline="0">
                <a:latin typeface="+mj-lt"/>
              </a:defRPr>
            </a:lvl3pPr>
            <a:lvl4pPr marL="0" indent="0" algn="r">
              <a:lnSpc>
                <a:spcPct val="100000"/>
              </a:lnSpc>
              <a:spcBef>
                <a:spcPts val="0"/>
              </a:spcBef>
              <a:defRPr sz="1867" b="1" i="0" baseline="0">
                <a:latin typeface="+mj-lt"/>
              </a:defRPr>
            </a:lvl4pPr>
            <a:lvl5pPr marL="0" indent="0" algn="r">
              <a:lnSpc>
                <a:spcPct val="100000"/>
              </a:lnSpc>
              <a:spcBef>
                <a:spcPts val="0"/>
              </a:spcBef>
              <a:defRPr sz="1867" b="1" i="0" baseline="0">
                <a:latin typeface="+mj-lt"/>
              </a:defRPr>
            </a:lvl5pPr>
            <a:lvl6pPr marL="0" indent="0" algn="r">
              <a:lnSpc>
                <a:spcPct val="100000"/>
              </a:lnSpc>
              <a:spcBef>
                <a:spcPts val="0"/>
              </a:spcBef>
              <a:defRPr sz="1867" b="1" i="0" baseline="0">
                <a:latin typeface="+mj-lt"/>
              </a:defRPr>
            </a:lvl6pPr>
            <a:lvl7pPr marL="0" indent="0" algn="r">
              <a:lnSpc>
                <a:spcPct val="100000"/>
              </a:lnSpc>
              <a:spcBef>
                <a:spcPts val="0"/>
              </a:spcBef>
              <a:defRPr sz="1867" b="1" i="0" baseline="0">
                <a:latin typeface="+mj-lt"/>
              </a:defRPr>
            </a:lvl7pPr>
            <a:lvl8pPr marL="0" indent="0" algn="r">
              <a:lnSpc>
                <a:spcPct val="100000"/>
              </a:lnSpc>
              <a:spcBef>
                <a:spcPts val="0"/>
              </a:spcBef>
              <a:defRPr sz="1867" b="1" i="0" baseline="0">
                <a:latin typeface="+mj-lt"/>
              </a:defRPr>
            </a:lvl8pPr>
            <a:lvl9pPr marL="0" indent="0" algn="r">
              <a:lnSpc>
                <a:spcPct val="100000"/>
              </a:lnSpc>
              <a:spcBef>
                <a:spcPts val="0"/>
              </a:spcBef>
              <a:defRPr sz="1867" b="1" i="0" baseline="0">
                <a:latin typeface="+mj-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dirty="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34" name="Linie"/>
          <p:cNvSpPr/>
          <p:nvPr userDrawn="1"/>
        </p:nvSpPr>
        <p:spPr>
          <a:xfrm>
            <a:off x="0" y="6030720"/>
            <a:ext cx="9144000"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pic>
        <p:nvPicPr>
          <p:cNvPr id="32" name="Grafik 31">
            <a:extLst>
              <a:ext uri="{FF2B5EF4-FFF2-40B4-BE49-F238E27FC236}">
                <a16:creationId xmlns:a16="http://schemas.microsoft.com/office/drawing/2014/main" id="{33639AD5-4D03-4DC2-9469-DBBAF1056521}"/>
              </a:ext>
            </a:extLst>
          </p:cNvPr>
          <p:cNvPicPr>
            <a:picLocks noChangeAspect="1"/>
          </p:cNvPicPr>
          <p:nvPr userDrawn="1"/>
        </p:nvPicPr>
        <p:blipFill rotWithShape="1">
          <a:blip r:embed="rId13">
            <a:extLst>
              <a:ext uri="{96DAC541-7B7A-43D3-8B79-37D633B846F1}">
                <asvg:svgBlip xmlns:asvg="http://schemas.microsoft.com/office/drawing/2016/SVG/main" r:embed="rId14"/>
              </a:ext>
            </a:extLst>
          </a:blip>
          <a:srcRect t="-78" b="-78"/>
          <a:stretch/>
        </p:blipFill>
        <p:spPr>
          <a:xfrm>
            <a:off x="350838" y="267118"/>
            <a:ext cx="1632338" cy="456244"/>
          </a:xfrm>
          <a:prstGeom prst="rect">
            <a:avLst/>
          </a:prstGeom>
        </p:spPr>
      </p:pic>
    </p:spTree>
    <p:extLst>
      <p:ext uri="{BB962C8B-B14F-4D97-AF65-F5344CB8AC3E}">
        <p14:creationId xmlns:p14="http://schemas.microsoft.com/office/powerpoint/2010/main" val="1114613429"/>
      </p:ext>
    </p:extLst>
  </p:cSld>
  <p:clrMap bg1="lt1" tx1="dk1" bg2="lt2" tx2="dk2" accent1="accent1" accent2="accent2" accent3="accent3" accent4="accent4" accent5="accent5" accent6="accent6" hlink="hlink" folHlink="folHlink"/>
  <p:sldLayoutIdLst>
    <p:sldLayoutId id="2147483713" r:id="rId1"/>
    <p:sldLayoutId id="2147483714" r:id="rId2"/>
    <p:sldLayoutId id="2147483715" r:id="rId3"/>
    <p:sldLayoutId id="2147483716" r:id="rId4"/>
    <p:sldLayoutId id="2147483717" r:id="rId5"/>
    <p:sldLayoutId id="2147483718" r:id="rId6"/>
    <p:sldLayoutId id="2147483719" r:id="rId7"/>
    <p:sldLayoutId id="2147483720" r:id="rId8"/>
    <p:sldLayoutId id="2147483721" r:id="rId9"/>
  </p:sldLayoutIdLst>
  <p:hf hdr="0"/>
  <p:txStyles>
    <p:titleStyle>
      <a:lvl1pPr marL="0" indent="0" algn="l" defTabSz="914377" rtl="0" eaLnBrk="1" latinLnBrk="0" hangingPunct="1">
        <a:lnSpc>
          <a:spcPct val="100000"/>
        </a:lnSpc>
        <a:spcBef>
          <a:spcPts val="0"/>
        </a:spcBef>
        <a:buFont typeface="Arial" panose="020B0604020202020204" pitchFamily="34" charset="0"/>
        <a:buNone/>
        <a:defRPr sz="3200" b="1" i="0" kern="1200" baseline="0">
          <a:solidFill>
            <a:schemeClr val="bg2"/>
          </a:solidFill>
          <a:latin typeface="+mn-lt"/>
          <a:ea typeface="+mj-ea"/>
          <a:cs typeface="+mj-cs"/>
        </a:defRPr>
      </a:lvl1pPr>
    </p:titleStyle>
    <p:bodyStyle>
      <a:lvl1pPr marL="0" indent="0" algn="l" defTabSz="914377" rtl="0" eaLnBrk="1" latinLnBrk="0" hangingPunct="1">
        <a:lnSpc>
          <a:spcPct val="112000"/>
        </a:lnSpc>
        <a:spcBef>
          <a:spcPts val="1300"/>
        </a:spcBef>
        <a:spcAft>
          <a:spcPts val="0"/>
        </a:spcAft>
        <a:buFont typeface="Arial" panose="020B0604020202020204" pitchFamily="34" charset="0"/>
        <a:buNone/>
        <a:defRPr lang="de-DE" sz="2000" b="0" i="0" u="none" strike="noStrike" kern="1200" baseline="0" smtClean="0">
          <a:solidFill>
            <a:schemeClr val="tx1"/>
          </a:solidFill>
          <a:latin typeface="+mn-lt"/>
          <a:ea typeface="+mn-ea"/>
          <a:cs typeface="+mn-cs"/>
        </a:defRPr>
      </a:lvl1pPr>
      <a:lvl2pPr marL="32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2pPr>
      <a:lvl3pPr marL="50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3pPr>
      <a:lvl4pPr marL="68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4pPr>
      <a:lvl5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5pPr>
      <a:lvl6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6pPr>
      <a:lvl7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7pPr>
      <a:lvl8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8pPr>
      <a:lvl9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9pPr>
    </p:bodyStyle>
    <p:other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pSp>
        <p:nvGrpSpPr>
          <p:cNvPr id="45" name="Regieanweisungen"/>
          <p:cNvGrpSpPr/>
          <p:nvPr userDrawn="1"/>
        </p:nvGrpSpPr>
        <p:grpSpPr>
          <a:xfrm>
            <a:off x="-1908000" y="-468000"/>
            <a:ext cx="12636684" cy="7776001"/>
            <a:chOff x="-1908000" y="-468000"/>
            <a:chExt cx="12636684" cy="7776001"/>
          </a:xfrm>
        </p:grpSpPr>
        <p:grpSp>
          <p:nvGrpSpPr>
            <p:cNvPr id="29" name="Listenebenen"/>
            <p:cNvGrpSpPr/>
            <p:nvPr userDrawn="1"/>
          </p:nvGrpSpPr>
          <p:grpSpPr>
            <a:xfrm>
              <a:off x="-1908000" y="2376000"/>
              <a:ext cx="1800000" cy="1476000"/>
              <a:chOff x="-1908000" y="1368000"/>
              <a:chExt cx="1800000" cy="1107000"/>
            </a:xfrm>
          </p:grpSpPr>
          <p:sp>
            <p:nvSpPr>
              <p:cNvPr id="12" name="Text // Listenebene erhöhen"/>
              <p:cNvSpPr txBox="1"/>
              <p:nvPr userDrawn="1"/>
            </p:nvSpPr>
            <p:spPr>
              <a:xfrm>
                <a:off x="-1656000" y="1989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erhöhen</a:t>
                </a:r>
              </a:p>
            </p:txBody>
          </p:sp>
          <p:sp>
            <p:nvSpPr>
              <p:cNvPr id="13" name="Text // Listenebene verringern"/>
              <p:cNvSpPr txBox="1"/>
              <p:nvPr userDrawn="1"/>
            </p:nvSpPr>
            <p:spPr>
              <a:xfrm>
                <a:off x="-1656000" y="2286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verringern</a:t>
                </a:r>
              </a:p>
            </p:txBody>
          </p:sp>
          <p:sp>
            <p:nvSpPr>
              <p:cNvPr id="25" name="Listenebenen"/>
              <p:cNvSpPr txBox="1"/>
              <p:nvPr userDrawn="1"/>
            </p:nvSpPr>
            <p:spPr>
              <a:xfrm rot="10800000" flipH="1" flipV="1">
                <a:off x="-1908000" y="136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der Textebene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Absatz &gt; Listenebene erhöhen/verringern</a:t>
                </a:r>
              </a:p>
            </p:txBody>
          </p:sp>
          <p:pic>
            <p:nvPicPr>
              <p:cNvPr id="27" name="Bild // Listenebene verringern"/>
              <p:cNvPicPr>
                <a:picLocks noChangeAspect="1"/>
              </p:cNvPicPr>
              <p:nvPr userDrawn="1"/>
            </p:nvPicPr>
            <p:blipFill>
              <a:blip r:embed="rId11"/>
              <a:stretch>
                <a:fillRect/>
              </a:stretch>
            </p:blipFill>
            <p:spPr>
              <a:xfrm>
                <a:off x="-684000" y="2286000"/>
                <a:ext cx="544320" cy="189000"/>
              </a:xfrm>
              <a:prstGeom prst="rect">
                <a:avLst/>
              </a:prstGeom>
            </p:spPr>
          </p:pic>
          <p:pic>
            <p:nvPicPr>
              <p:cNvPr id="28" name="Bild // Listenebene erhöhen"/>
              <p:cNvPicPr>
                <a:picLocks noChangeAspect="1"/>
              </p:cNvPicPr>
              <p:nvPr userDrawn="1"/>
            </p:nvPicPr>
            <p:blipFill>
              <a:blip r:embed="rId12"/>
              <a:stretch>
                <a:fillRect/>
              </a:stretch>
            </p:blipFill>
            <p:spPr>
              <a:xfrm>
                <a:off x="-684000" y="1989000"/>
                <a:ext cx="544320" cy="189000"/>
              </a:xfrm>
              <a:prstGeom prst="rect">
                <a:avLst/>
              </a:prstGeom>
            </p:spPr>
          </p:pic>
        </p:grpSp>
        <p:sp>
          <p:nvSpPr>
            <p:cNvPr id="14"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15"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sp>
          <p:nvSpPr>
            <p:cNvPr id="16" name="Fußzeile"/>
            <p:cNvSpPr txBox="1"/>
            <p:nvPr userDrawn="1"/>
          </p:nvSpPr>
          <p:spPr>
            <a:xfrm rot="10800000" flipH="1" flipV="1">
              <a:off x="395999" y="6948001"/>
              <a:ext cx="8389225" cy="36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58585A"/>
                  </a:solidFill>
                  <a:effectLst/>
                  <a:uLnTx/>
                  <a:uFillTx/>
                  <a:latin typeface="Meta Offc Pro"/>
                  <a:ea typeface="+mn-ea"/>
                  <a:cs typeface="+mn-cs"/>
                </a:rPr>
                <a:t>Fußzeile anpassen: </a:t>
              </a:r>
              <a:r>
                <a:rPr kumimoji="0" lang="de-DE" sz="1200" b="1" i="0" u="none" strike="noStrike" kern="1200" cap="none" spc="0" normalizeH="0" baseline="0" noProof="0" dirty="0">
                  <a:ln>
                    <a:noFill/>
                  </a:ln>
                  <a:solidFill>
                    <a:srgbClr val="58585A"/>
                  </a:solidFill>
                  <a:effectLst/>
                  <a:uLnTx/>
                  <a:uFillTx/>
                  <a:latin typeface="Meta Offc Pro"/>
                  <a:ea typeface="+mn-ea"/>
                  <a:cs typeface="+mn-cs"/>
                </a:rPr>
                <a:t>Einfügen &gt; Text &gt; Kopf- und Fußzeile</a:t>
              </a:r>
            </a:p>
          </p:txBody>
        </p:sp>
        <p:cxnSp>
          <p:nvCxnSpPr>
            <p:cNvPr id="17" name="Linie"/>
            <p:cNvCxnSpPr/>
            <p:nvPr userDrawn="1"/>
          </p:nvCxnSpPr>
          <p:spPr>
            <a:xfrm>
              <a:off x="925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Linie"/>
            <p:cNvCxnSpPr/>
            <p:nvPr userDrawn="1"/>
          </p:nvCxnSpPr>
          <p:spPr>
            <a:xfrm>
              <a:off x="925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Linie"/>
            <p:cNvCxnSpPr/>
            <p:nvPr userDrawn="1"/>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Linie"/>
            <p:cNvCxnSpPr/>
            <p:nvPr userDrawn="1"/>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37" name="Linie"/>
            <p:cNvCxnSpPr/>
            <p:nvPr userDrawn="1"/>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925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Fußzeile"/>
            <p:cNvSpPr txBox="1"/>
            <p:nvPr userDrawn="1"/>
          </p:nvSpPr>
          <p:spPr>
            <a:xfrm rot="10800000" flipH="1" flipV="1">
              <a:off x="9252000" y="388800"/>
              <a:ext cx="1476684" cy="962162"/>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Datumsfeld dient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als Kopfzeile!</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Kopfzeile anpassen: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Einfügen &gt; Text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&gt; Kopf- und Fußzeile</a:t>
              </a:r>
            </a:p>
          </p:txBody>
        </p:sp>
      </p:grpSp>
      <p:sp>
        <p:nvSpPr>
          <p:cNvPr id="2" name="Titelplatzhalter 1"/>
          <p:cNvSpPr>
            <a:spLocks noGrp="1"/>
          </p:cNvSpPr>
          <p:nvPr userDrawn="1">
            <p:ph type="title"/>
          </p:nvPr>
        </p:nvSpPr>
        <p:spPr>
          <a:xfrm>
            <a:off x="360000" y="1350962"/>
            <a:ext cx="8425225" cy="575329"/>
          </a:xfrm>
          <a:prstGeom prst="rect">
            <a:avLst/>
          </a:prstGeom>
        </p:spPr>
        <p:txBody>
          <a:bodyPr vert="horz" lIns="0" tIns="0" rIns="0" bIns="0" rtlCol="0" anchor="t" anchorCtr="0">
            <a:noAutofit/>
          </a:bodyPr>
          <a:lstStyle/>
          <a:p>
            <a:r>
              <a:rPr lang="de-DE" dirty="0"/>
              <a:t>Headline einfügen</a:t>
            </a:r>
          </a:p>
        </p:txBody>
      </p:sp>
      <p:sp>
        <p:nvSpPr>
          <p:cNvPr id="3" name="Textplatzhalter 2"/>
          <p:cNvSpPr>
            <a:spLocks noGrp="1"/>
          </p:cNvSpPr>
          <p:nvPr userDrawn="1">
            <p:ph type="body" idx="1"/>
          </p:nvPr>
        </p:nvSpPr>
        <p:spPr>
          <a:xfrm>
            <a:off x="360000" y="2322513"/>
            <a:ext cx="8425225" cy="3421062"/>
          </a:xfrm>
          <a:prstGeom prst="rect">
            <a:avLst/>
          </a:prstGeom>
        </p:spPr>
        <p:txBody>
          <a:bodyPr vert="horz" lIns="0" tIns="0" rIns="0" bIns="0" rtlCol="0" anchor="t" anchorCtr="0">
            <a:noAutofit/>
          </a:body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4" name="Datumsplatzhalter 3"/>
          <p:cNvSpPr>
            <a:spLocks noGrp="1"/>
          </p:cNvSpPr>
          <p:nvPr userDrawn="1">
            <p:ph type="dt" sz="half" idx="2"/>
          </p:nvPr>
        </p:nvSpPr>
        <p:spPr>
          <a:xfrm>
            <a:off x="3600000" y="388800"/>
            <a:ext cx="5185225"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200" b="1" i="0" baseline="0">
                <a:solidFill>
                  <a:schemeClr val="bg2"/>
                </a:solidFill>
                <a:latin typeface="+mn-lt"/>
              </a:defRPr>
            </a:lvl1pPr>
            <a:lvl2pPr marL="0" indent="0" algn="r">
              <a:lnSpc>
                <a:spcPct val="100000"/>
              </a:lnSpc>
              <a:spcBef>
                <a:spcPts val="0"/>
              </a:spcBef>
              <a:defRPr sz="1200" b="1" i="0" baseline="0">
                <a:latin typeface="+mn-lt"/>
              </a:defRPr>
            </a:lvl2pPr>
            <a:lvl3pPr marL="0" indent="0" algn="r">
              <a:lnSpc>
                <a:spcPct val="100000"/>
              </a:lnSpc>
              <a:spcBef>
                <a:spcPts val="0"/>
              </a:spcBef>
              <a:defRPr sz="1200" b="1" i="0" baseline="0">
                <a:latin typeface="+mn-lt"/>
              </a:defRPr>
            </a:lvl3pPr>
            <a:lvl4pPr marL="0" indent="0" algn="r">
              <a:lnSpc>
                <a:spcPct val="100000"/>
              </a:lnSpc>
              <a:spcBef>
                <a:spcPts val="0"/>
              </a:spcBef>
              <a:defRPr sz="1200" b="1" i="0" baseline="0">
                <a:latin typeface="+mn-lt"/>
              </a:defRPr>
            </a:lvl4pPr>
            <a:lvl5pPr marL="0" indent="0" algn="r">
              <a:lnSpc>
                <a:spcPct val="100000"/>
              </a:lnSpc>
              <a:spcBef>
                <a:spcPts val="0"/>
              </a:spcBef>
              <a:defRPr sz="1200" b="1" i="0" baseline="0">
                <a:latin typeface="+mn-lt"/>
              </a:defRPr>
            </a:lvl5pPr>
            <a:lvl6pPr marL="0" indent="0" algn="r">
              <a:lnSpc>
                <a:spcPct val="100000"/>
              </a:lnSpc>
              <a:spcBef>
                <a:spcPts val="0"/>
              </a:spcBef>
              <a:defRPr sz="1200" b="1" i="0" baseline="0">
                <a:latin typeface="+mn-lt"/>
              </a:defRPr>
            </a:lvl6pPr>
            <a:lvl7pPr marL="0" indent="0" algn="r">
              <a:lnSpc>
                <a:spcPct val="100000"/>
              </a:lnSpc>
              <a:spcBef>
                <a:spcPts val="0"/>
              </a:spcBef>
              <a:defRPr sz="1200" b="1" i="0" baseline="0">
                <a:latin typeface="+mn-lt"/>
              </a:defRPr>
            </a:lvl7pPr>
            <a:lvl8pPr marL="0" indent="0" algn="r">
              <a:lnSpc>
                <a:spcPct val="100000"/>
              </a:lnSpc>
              <a:spcBef>
                <a:spcPts val="0"/>
              </a:spcBef>
              <a:defRPr sz="1200" b="1" i="0" baseline="0">
                <a:latin typeface="+mn-lt"/>
              </a:defRPr>
            </a:lvl8pPr>
            <a:lvl9pPr marL="0" indent="0" algn="r">
              <a:lnSpc>
                <a:spcPct val="100000"/>
              </a:lnSpc>
              <a:spcBef>
                <a:spcPts val="0"/>
              </a:spcBef>
              <a:defRPr sz="1200" b="1" i="0" baseline="0">
                <a:latin typeface="+mn-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FD98BFE3-7CF1-415B-8EED-133F9778F3AD}"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p:cNvSpPr>
            <a:spLocks noGrp="1"/>
          </p:cNvSpPr>
          <p:nvPr userDrawn="1">
            <p:ph type="ftr" sz="quarter" idx="3"/>
          </p:nvPr>
        </p:nvSpPr>
        <p:spPr>
          <a:xfrm>
            <a:off x="360000" y="6172447"/>
            <a:ext cx="5184000"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200" b="0" i="0" baseline="0">
                <a:solidFill>
                  <a:schemeClr val="tx1"/>
                </a:solidFill>
                <a:latin typeface="+mn-lt"/>
              </a:defRPr>
            </a:lvl1pPr>
            <a:lvl2pPr marL="0" indent="0" algn="l">
              <a:lnSpc>
                <a:spcPct val="100000"/>
              </a:lnSpc>
              <a:spcBef>
                <a:spcPts val="0"/>
              </a:spcBef>
              <a:defRPr sz="1200" b="0" i="0" baseline="0">
                <a:latin typeface="+mn-lt"/>
              </a:defRPr>
            </a:lvl2pPr>
            <a:lvl3pPr marL="0" indent="0" algn="l">
              <a:lnSpc>
                <a:spcPct val="100000"/>
              </a:lnSpc>
              <a:spcBef>
                <a:spcPts val="0"/>
              </a:spcBef>
              <a:defRPr sz="1200" b="0" i="0" baseline="0">
                <a:latin typeface="+mn-lt"/>
              </a:defRPr>
            </a:lvl3pPr>
            <a:lvl4pPr marL="0" indent="0" algn="l">
              <a:lnSpc>
                <a:spcPct val="100000"/>
              </a:lnSpc>
              <a:spcBef>
                <a:spcPts val="0"/>
              </a:spcBef>
              <a:defRPr sz="1200" b="0" i="0" baseline="0">
                <a:latin typeface="+mn-lt"/>
              </a:defRPr>
            </a:lvl4pPr>
            <a:lvl5pPr marL="0" indent="0" algn="l">
              <a:lnSpc>
                <a:spcPct val="100000"/>
              </a:lnSpc>
              <a:spcBef>
                <a:spcPts val="0"/>
              </a:spcBef>
              <a:defRPr sz="1200" b="0" i="0" baseline="0">
                <a:latin typeface="+mn-lt"/>
              </a:defRPr>
            </a:lvl5pPr>
            <a:lvl6pPr marL="0" indent="0" algn="l">
              <a:lnSpc>
                <a:spcPct val="100000"/>
              </a:lnSpc>
              <a:spcBef>
                <a:spcPts val="0"/>
              </a:spcBef>
              <a:defRPr sz="1200" b="0" i="0" baseline="0">
                <a:latin typeface="+mn-lt"/>
              </a:defRPr>
            </a:lvl6pPr>
            <a:lvl7pPr marL="0" indent="0" algn="l">
              <a:lnSpc>
                <a:spcPct val="100000"/>
              </a:lnSpc>
              <a:spcBef>
                <a:spcPts val="0"/>
              </a:spcBef>
              <a:defRPr sz="1200" b="0" i="0" baseline="0">
                <a:latin typeface="+mn-lt"/>
              </a:defRPr>
            </a:lvl7pPr>
            <a:lvl8pPr marL="0" indent="0" algn="l">
              <a:lnSpc>
                <a:spcPct val="100000"/>
              </a:lnSpc>
              <a:spcBef>
                <a:spcPts val="0"/>
              </a:spcBef>
              <a:defRPr sz="1200" b="0" i="0" baseline="0">
                <a:latin typeface="+mn-lt"/>
              </a:defRPr>
            </a:lvl8pPr>
            <a:lvl9pPr marL="0" indent="0" algn="l">
              <a:lnSpc>
                <a:spcPct val="100000"/>
              </a:lnSpc>
              <a:spcBef>
                <a:spcPts val="0"/>
              </a:spcBef>
              <a:defRPr sz="1200" b="0" i="0" baseline="0">
                <a:latin typeface="+mn-lt"/>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p:cNvSpPr>
            <a:spLocks noGrp="1"/>
          </p:cNvSpPr>
          <p:nvPr userDrawn="1">
            <p:ph type="sldNum" sz="quarter" idx="4"/>
          </p:nvPr>
        </p:nvSpPr>
        <p:spPr>
          <a:xfrm>
            <a:off x="8064000" y="6172448"/>
            <a:ext cx="720000"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7" b="1" i="0" baseline="0">
                <a:solidFill>
                  <a:schemeClr val="bg2"/>
                </a:solidFill>
                <a:latin typeface="+mj-lt"/>
              </a:defRPr>
            </a:lvl1pPr>
            <a:lvl2pPr marL="0" indent="0" algn="r">
              <a:lnSpc>
                <a:spcPct val="100000"/>
              </a:lnSpc>
              <a:spcBef>
                <a:spcPts val="0"/>
              </a:spcBef>
              <a:defRPr sz="1867" b="1" i="0" baseline="0">
                <a:latin typeface="+mj-lt"/>
              </a:defRPr>
            </a:lvl2pPr>
            <a:lvl3pPr marL="0" indent="0" algn="r">
              <a:lnSpc>
                <a:spcPct val="100000"/>
              </a:lnSpc>
              <a:spcBef>
                <a:spcPts val="0"/>
              </a:spcBef>
              <a:defRPr sz="1867" b="1" i="0" baseline="0">
                <a:latin typeface="+mj-lt"/>
              </a:defRPr>
            </a:lvl3pPr>
            <a:lvl4pPr marL="0" indent="0" algn="r">
              <a:lnSpc>
                <a:spcPct val="100000"/>
              </a:lnSpc>
              <a:spcBef>
                <a:spcPts val="0"/>
              </a:spcBef>
              <a:defRPr sz="1867" b="1" i="0" baseline="0">
                <a:latin typeface="+mj-lt"/>
              </a:defRPr>
            </a:lvl4pPr>
            <a:lvl5pPr marL="0" indent="0" algn="r">
              <a:lnSpc>
                <a:spcPct val="100000"/>
              </a:lnSpc>
              <a:spcBef>
                <a:spcPts val="0"/>
              </a:spcBef>
              <a:defRPr sz="1867" b="1" i="0" baseline="0">
                <a:latin typeface="+mj-lt"/>
              </a:defRPr>
            </a:lvl5pPr>
            <a:lvl6pPr marL="0" indent="0" algn="r">
              <a:lnSpc>
                <a:spcPct val="100000"/>
              </a:lnSpc>
              <a:spcBef>
                <a:spcPts val="0"/>
              </a:spcBef>
              <a:defRPr sz="1867" b="1" i="0" baseline="0">
                <a:latin typeface="+mj-lt"/>
              </a:defRPr>
            </a:lvl6pPr>
            <a:lvl7pPr marL="0" indent="0" algn="r">
              <a:lnSpc>
                <a:spcPct val="100000"/>
              </a:lnSpc>
              <a:spcBef>
                <a:spcPts val="0"/>
              </a:spcBef>
              <a:defRPr sz="1867" b="1" i="0" baseline="0">
                <a:latin typeface="+mj-lt"/>
              </a:defRPr>
            </a:lvl7pPr>
            <a:lvl8pPr marL="0" indent="0" algn="r">
              <a:lnSpc>
                <a:spcPct val="100000"/>
              </a:lnSpc>
              <a:spcBef>
                <a:spcPts val="0"/>
              </a:spcBef>
              <a:defRPr sz="1867" b="1" i="0" baseline="0">
                <a:latin typeface="+mj-lt"/>
              </a:defRPr>
            </a:lvl8pPr>
            <a:lvl9pPr marL="0" indent="0" algn="r">
              <a:lnSpc>
                <a:spcPct val="100000"/>
              </a:lnSpc>
              <a:spcBef>
                <a:spcPts val="0"/>
              </a:spcBef>
              <a:defRPr sz="1867" b="1" i="0" baseline="0">
                <a:latin typeface="+mj-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dirty="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34" name="Linie"/>
          <p:cNvSpPr/>
          <p:nvPr userDrawn="1"/>
        </p:nvSpPr>
        <p:spPr>
          <a:xfrm>
            <a:off x="0" y="6030720"/>
            <a:ext cx="9144000"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pic>
        <p:nvPicPr>
          <p:cNvPr id="32" name="Grafik 31">
            <a:extLst>
              <a:ext uri="{FF2B5EF4-FFF2-40B4-BE49-F238E27FC236}">
                <a16:creationId xmlns:a16="http://schemas.microsoft.com/office/drawing/2014/main" id="{33639AD5-4D03-4DC2-9469-DBBAF1056521}"/>
              </a:ext>
            </a:extLst>
          </p:cNvPr>
          <p:cNvPicPr>
            <a:picLocks noChangeAspect="1"/>
          </p:cNvPicPr>
          <p:nvPr userDrawn="1"/>
        </p:nvPicPr>
        <p:blipFill rotWithShape="1">
          <a:blip r:embed="rId13">
            <a:extLst>
              <a:ext uri="{96DAC541-7B7A-43D3-8B79-37D633B846F1}">
                <asvg:svgBlip xmlns:asvg="http://schemas.microsoft.com/office/drawing/2016/SVG/main" r:embed="rId14"/>
              </a:ext>
            </a:extLst>
          </a:blip>
          <a:srcRect t="-78" b="-78"/>
          <a:stretch/>
        </p:blipFill>
        <p:spPr>
          <a:xfrm>
            <a:off x="350838" y="267118"/>
            <a:ext cx="1632338" cy="456244"/>
          </a:xfrm>
          <a:prstGeom prst="rect">
            <a:avLst/>
          </a:prstGeom>
        </p:spPr>
      </p:pic>
    </p:spTree>
    <p:extLst>
      <p:ext uri="{BB962C8B-B14F-4D97-AF65-F5344CB8AC3E}">
        <p14:creationId xmlns:p14="http://schemas.microsoft.com/office/powerpoint/2010/main" val="989337691"/>
      </p:ext>
    </p:extLst>
  </p:cSld>
  <p:clrMap bg1="lt1" tx1="dk1" bg2="lt2" tx2="dk2" accent1="accent1" accent2="accent2" accent3="accent3" accent4="accent4" accent5="accent5" accent6="accent6" hlink="hlink" folHlink="folHlink"/>
  <p:sldLayoutIdLst>
    <p:sldLayoutId id="2147483724" r:id="rId1"/>
    <p:sldLayoutId id="2147483725" r:id="rId2"/>
    <p:sldLayoutId id="2147483726" r:id="rId3"/>
    <p:sldLayoutId id="2147483727" r:id="rId4"/>
    <p:sldLayoutId id="2147483728" r:id="rId5"/>
    <p:sldLayoutId id="2147483729" r:id="rId6"/>
    <p:sldLayoutId id="2147483730" r:id="rId7"/>
    <p:sldLayoutId id="2147483731" r:id="rId8"/>
    <p:sldLayoutId id="2147483732" r:id="rId9"/>
  </p:sldLayoutIdLst>
  <p:hf hdr="0"/>
  <p:txStyles>
    <p:titleStyle>
      <a:lvl1pPr marL="0" indent="0" algn="l" defTabSz="914377" rtl="0" eaLnBrk="1" latinLnBrk="0" hangingPunct="1">
        <a:lnSpc>
          <a:spcPct val="100000"/>
        </a:lnSpc>
        <a:spcBef>
          <a:spcPts val="0"/>
        </a:spcBef>
        <a:buFont typeface="Arial" panose="020B0604020202020204" pitchFamily="34" charset="0"/>
        <a:buNone/>
        <a:defRPr sz="3200" b="1" i="0" kern="1200" baseline="0">
          <a:solidFill>
            <a:schemeClr val="bg2"/>
          </a:solidFill>
          <a:latin typeface="+mn-lt"/>
          <a:ea typeface="+mj-ea"/>
          <a:cs typeface="+mj-cs"/>
        </a:defRPr>
      </a:lvl1pPr>
    </p:titleStyle>
    <p:bodyStyle>
      <a:lvl1pPr marL="0" indent="0" algn="l" defTabSz="914377" rtl="0" eaLnBrk="1" latinLnBrk="0" hangingPunct="1">
        <a:lnSpc>
          <a:spcPct val="112000"/>
        </a:lnSpc>
        <a:spcBef>
          <a:spcPts val="1300"/>
        </a:spcBef>
        <a:spcAft>
          <a:spcPts val="0"/>
        </a:spcAft>
        <a:buFont typeface="Arial" panose="020B0604020202020204" pitchFamily="34" charset="0"/>
        <a:buNone/>
        <a:defRPr lang="de-DE" sz="2000" b="0" i="0" u="none" strike="noStrike" kern="1200" baseline="0" smtClean="0">
          <a:solidFill>
            <a:schemeClr val="tx1"/>
          </a:solidFill>
          <a:latin typeface="+mn-lt"/>
          <a:ea typeface="+mn-ea"/>
          <a:cs typeface="+mn-cs"/>
        </a:defRPr>
      </a:lvl1pPr>
      <a:lvl2pPr marL="32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2pPr>
      <a:lvl3pPr marL="50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3pPr>
      <a:lvl4pPr marL="68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4pPr>
      <a:lvl5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5pPr>
      <a:lvl6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6pPr>
      <a:lvl7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7pPr>
      <a:lvl8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8pPr>
      <a:lvl9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9pPr>
    </p:bodyStyle>
    <p:other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pSp>
        <p:nvGrpSpPr>
          <p:cNvPr id="45" name="Regieanweisungen"/>
          <p:cNvGrpSpPr/>
          <p:nvPr userDrawn="1"/>
        </p:nvGrpSpPr>
        <p:grpSpPr>
          <a:xfrm>
            <a:off x="-1908000" y="-468000"/>
            <a:ext cx="12636684" cy="7776001"/>
            <a:chOff x="-1908000" y="-468000"/>
            <a:chExt cx="12636684" cy="7776001"/>
          </a:xfrm>
        </p:grpSpPr>
        <p:grpSp>
          <p:nvGrpSpPr>
            <p:cNvPr id="29" name="Listenebenen"/>
            <p:cNvGrpSpPr/>
            <p:nvPr userDrawn="1"/>
          </p:nvGrpSpPr>
          <p:grpSpPr>
            <a:xfrm>
              <a:off x="-1908000" y="2376000"/>
              <a:ext cx="1800000" cy="1476000"/>
              <a:chOff x="-1908000" y="1368000"/>
              <a:chExt cx="1800000" cy="1107000"/>
            </a:xfrm>
          </p:grpSpPr>
          <p:sp>
            <p:nvSpPr>
              <p:cNvPr id="12" name="Text // Listenebene erhöhen"/>
              <p:cNvSpPr txBox="1"/>
              <p:nvPr userDrawn="1"/>
            </p:nvSpPr>
            <p:spPr>
              <a:xfrm>
                <a:off x="-1656000" y="1989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erhöhen</a:t>
                </a:r>
              </a:p>
            </p:txBody>
          </p:sp>
          <p:sp>
            <p:nvSpPr>
              <p:cNvPr id="13" name="Text // Listenebene verringern"/>
              <p:cNvSpPr txBox="1"/>
              <p:nvPr userDrawn="1"/>
            </p:nvSpPr>
            <p:spPr>
              <a:xfrm>
                <a:off x="-1656000" y="2286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verringern</a:t>
                </a:r>
              </a:p>
            </p:txBody>
          </p:sp>
          <p:sp>
            <p:nvSpPr>
              <p:cNvPr id="25" name="Listenebenen"/>
              <p:cNvSpPr txBox="1"/>
              <p:nvPr userDrawn="1"/>
            </p:nvSpPr>
            <p:spPr>
              <a:xfrm rot="10800000" flipH="1" flipV="1">
                <a:off x="-1908000" y="136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der Textebene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Absatz &gt; Listenebene erhöhen/verringern</a:t>
                </a:r>
              </a:p>
            </p:txBody>
          </p:sp>
          <p:pic>
            <p:nvPicPr>
              <p:cNvPr id="27" name="Bild // Listenebene verringern"/>
              <p:cNvPicPr>
                <a:picLocks noChangeAspect="1"/>
              </p:cNvPicPr>
              <p:nvPr userDrawn="1"/>
            </p:nvPicPr>
            <p:blipFill>
              <a:blip r:embed="rId12"/>
              <a:stretch>
                <a:fillRect/>
              </a:stretch>
            </p:blipFill>
            <p:spPr>
              <a:xfrm>
                <a:off x="-684000" y="2286000"/>
                <a:ext cx="544320" cy="189000"/>
              </a:xfrm>
              <a:prstGeom prst="rect">
                <a:avLst/>
              </a:prstGeom>
            </p:spPr>
          </p:pic>
          <p:pic>
            <p:nvPicPr>
              <p:cNvPr id="28" name="Bild // Listenebene erhöhen"/>
              <p:cNvPicPr>
                <a:picLocks noChangeAspect="1"/>
              </p:cNvPicPr>
              <p:nvPr userDrawn="1"/>
            </p:nvPicPr>
            <p:blipFill>
              <a:blip r:embed="rId13"/>
              <a:stretch>
                <a:fillRect/>
              </a:stretch>
            </p:blipFill>
            <p:spPr>
              <a:xfrm>
                <a:off x="-684000" y="1989000"/>
                <a:ext cx="544320" cy="189000"/>
              </a:xfrm>
              <a:prstGeom prst="rect">
                <a:avLst/>
              </a:prstGeom>
            </p:spPr>
          </p:pic>
        </p:grpSp>
        <p:sp>
          <p:nvSpPr>
            <p:cNvPr id="14"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15"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sp>
          <p:nvSpPr>
            <p:cNvPr id="16" name="Fußzeile"/>
            <p:cNvSpPr txBox="1"/>
            <p:nvPr userDrawn="1"/>
          </p:nvSpPr>
          <p:spPr>
            <a:xfrm rot="10800000" flipH="1" flipV="1">
              <a:off x="395999" y="6948001"/>
              <a:ext cx="8389225" cy="36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58585A"/>
                  </a:solidFill>
                  <a:effectLst/>
                  <a:uLnTx/>
                  <a:uFillTx/>
                  <a:latin typeface="Meta Offc Pro"/>
                  <a:ea typeface="+mn-ea"/>
                  <a:cs typeface="+mn-cs"/>
                </a:rPr>
                <a:t>Fußzeile anpassen: </a:t>
              </a:r>
              <a:r>
                <a:rPr kumimoji="0" lang="de-DE" sz="1200" b="1" i="0" u="none" strike="noStrike" kern="1200" cap="none" spc="0" normalizeH="0" baseline="0" noProof="0" dirty="0">
                  <a:ln>
                    <a:noFill/>
                  </a:ln>
                  <a:solidFill>
                    <a:srgbClr val="58585A"/>
                  </a:solidFill>
                  <a:effectLst/>
                  <a:uLnTx/>
                  <a:uFillTx/>
                  <a:latin typeface="Meta Offc Pro"/>
                  <a:ea typeface="+mn-ea"/>
                  <a:cs typeface="+mn-cs"/>
                </a:rPr>
                <a:t>Einfügen &gt; Text &gt; Kopf- und Fußzeile</a:t>
              </a:r>
            </a:p>
          </p:txBody>
        </p:sp>
        <p:cxnSp>
          <p:nvCxnSpPr>
            <p:cNvPr id="17" name="Linie"/>
            <p:cNvCxnSpPr/>
            <p:nvPr userDrawn="1"/>
          </p:nvCxnSpPr>
          <p:spPr>
            <a:xfrm>
              <a:off x="925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Linie"/>
            <p:cNvCxnSpPr/>
            <p:nvPr userDrawn="1"/>
          </p:nvCxnSpPr>
          <p:spPr>
            <a:xfrm>
              <a:off x="925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Linie"/>
            <p:cNvCxnSpPr/>
            <p:nvPr userDrawn="1"/>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Linie"/>
            <p:cNvCxnSpPr/>
            <p:nvPr userDrawn="1"/>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37" name="Linie"/>
            <p:cNvCxnSpPr/>
            <p:nvPr userDrawn="1"/>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925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Fußzeile"/>
            <p:cNvSpPr txBox="1"/>
            <p:nvPr userDrawn="1"/>
          </p:nvSpPr>
          <p:spPr>
            <a:xfrm rot="10800000" flipH="1" flipV="1">
              <a:off x="9252000" y="388800"/>
              <a:ext cx="1476684" cy="962162"/>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Datumsfeld dient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als Kopfzeile!</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Kopfzeile anpassen: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Einfügen &gt; Text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&gt; Kopf- und Fußzeile</a:t>
              </a:r>
            </a:p>
          </p:txBody>
        </p:sp>
      </p:grpSp>
      <p:sp>
        <p:nvSpPr>
          <p:cNvPr id="2" name="Titelplatzhalter 1"/>
          <p:cNvSpPr>
            <a:spLocks noGrp="1"/>
          </p:cNvSpPr>
          <p:nvPr userDrawn="1">
            <p:ph type="title"/>
          </p:nvPr>
        </p:nvSpPr>
        <p:spPr>
          <a:xfrm>
            <a:off x="360000" y="1350962"/>
            <a:ext cx="8425225" cy="575329"/>
          </a:xfrm>
          <a:prstGeom prst="rect">
            <a:avLst/>
          </a:prstGeom>
        </p:spPr>
        <p:txBody>
          <a:bodyPr vert="horz" lIns="0" tIns="0" rIns="0" bIns="0" rtlCol="0" anchor="t" anchorCtr="0">
            <a:noAutofit/>
          </a:bodyPr>
          <a:lstStyle/>
          <a:p>
            <a:r>
              <a:rPr lang="de-DE" dirty="0"/>
              <a:t>Headline einfügen</a:t>
            </a:r>
          </a:p>
        </p:txBody>
      </p:sp>
      <p:sp>
        <p:nvSpPr>
          <p:cNvPr id="3" name="Textplatzhalter 2"/>
          <p:cNvSpPr>
            <a:spLocks noGrp="1"/>
          </p:cNvSpPr>
          <p:nvPr userDrawn="1">
            <p:ph type="body" idx="1"/>
          </p:nvPr>
        </p:nvSpPr>
        <p:spPr>
          <a:xfrm>
            <a:off x="360000" y="2322513"/>
            <a:ext cx="8425225" cy="3421062"/>
          </a:xfrm>
          <a:prstGeom prst="rect">
            <a:avLst/>
          </a:prstGeom>
        </p:spPr>
        <p:txBody>
          <a:bodyPr vert="horz" lIns="0" tIns="0" rIns="0" bIns="0" rtlCol="0" anchor="t" anchorCtr="0">
            <a:noAutofit/>
          </a:body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4" name="Datumsplatzhalter 3"/>
          <p:cNvSpPr>
            <a:spLocks noGrp="1"/>
          </p:cNvSpPr>
          <p:nvPr userDrawn="1">
            <p:ph type="dt" sz="half" idx="2"/>
          </p:nvPr>
        </p:nvSpPr>
        <p:spPr>
          <a:xfrm>
            <a:off x="3600000" y="388800"/>
            <a:ext cx="5185225"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200" b="1" i="0" baseline="0">
                <a:solidFill>
                  <a:schemeClr val="bg2"/>
                </a:solidFill>
                <a:latin typeface="+mn-lt"/>
              </a:defRPr>
            </a:lvl1pPr>
            <a:lvl2pPr marL="0" indent="0" algn="r">
              <a:lnSpc>
                <a:spcPct val="100000"/>
              </a:lnSpc>
              <a:spcBef>
                <a:spcPts val="0"/>
              </a:spcBef>
              <a:defRPr sz="1200" b="1" i="0" baseline="0">
                <a:latin typeface="+mn-lt"/>
              </a:defRPr>
            </a:lvl2pPr>
            <a:lvl3pPr marL="0" indent="0" algn="r">
              <a:lnSpc>
                <a:spcPct val="100000"/>
              </a:lnSpc>
              <a:spcBef>
                <a:spcPts val="0"/>
              </a:spcBef>
              <a:defRPr sz="1200" b="1" i="0" baseline="0">
                <a:latin typeface="+mn-lt"/>
              </a:defRPr>
            </a:lvl3pPr>
            <a:lvl4pPr marL="0" indent="0" algn="r">
              <a:lnSpc>
                <a:spcPct val="100000"/>
              </a:lnSpc>
              <a:spcBef>
                <a:spcPts val="0"/>
              </a:spcBef>
              <a:defRPr sz="1200" b="1" i="0" baseline="0">
                <a:latin typeface="+mn-lt"/>
              </a:defRPr>
            </a:lvl4pPr>
            <a:lvl5pPr marL="0" indent="0" algn="r">
              <a:lnSpc>
                <a:spcPct val="100000"/>
              </a:lnSpc>
              <a:spcBef>
                <a:spcPts val="0"/>
              </a:spcBef>
              <a:defRPr sz="1200" b="1" i="0" baseline="0">
                <a:latin typeface="+mn-lt"/>
              </a:defRPr>
            </a:lvl5pPr>
            <a:lvl6pPr marL="0" indent="0" algn="r">
              <a:lnSpc>
                <a:spcPct val="100000"/>
              </a:lnSpc>
              <a:spcBef>
                <a:spcPts val="0"/>
              </a:spcBef>
              <a:defRPr sz="1200" b="1" i="0" baseline="0">
                <a:latin typeface="+mn-lt"/>
              </a:defRPr>
            </a:lvl6pPr>
            <a:lvl7pPr marL="0" indent="0" algn="r">
              <a:lnSpc>
                <a:spcPct val="100000"/>
              </a:lnSpc>
              <a:spcBef>
                <a:spcPts val="0"/>
              </a:spcBef>
              <a:defRPr sz="1200" b="1" i="0" baseline="0">
                <a:latin typeface="+mn-lt"/>
              </a:defRPr>
            </a:lvl7pPr>
            <a:lvl8pPr marL="0" indent="0" algn="r">
              <a:lnSpc>
                <a:spcPct val="100000"/>
              </a:lnSpc>
              <a:spcBef>
                <a:spcPts val="0"/>
              </a:spcBef>
              <a:defRPr sz="1200" b="1" i="0" baseline="0">
                <a:latin typeface="+mn-lt"/>
              </a:defRPr>
            </a:lvl8pPr>
            <a:lvl9pPr marL="0" indent="0" algn="r">
              <a:lnSpc>
                <a:spcPct val="100000"/>
              </a:lnSpc>
              <a:spcBef>
                <a:spcPts val="0"/>
              </a:spcBef>
              <a:defRPr sz="1200" b="1" i="0" baseline="0">
                <a:latin typeface="+mn-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FD98BFE3-7CF1-415B-8EED-133F9778F3AD}"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p:cNvSpPr>
            <a:spLocks noGrp="1"/>
          </p:cNvSpPr>
          <p:nvPr userDrawn="1">
            <p:ph type="ftr" sz="quarter" idx="3"/>
          </p:nvPr>
        </p:nvSpPr>
        <p:spPr>
          <a:xfrm>
            <a:off x="360000" y="6172447"/>
            <a:ext cx="5184000"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200" b="0" i="0" baseline="0">
                <a:solidFill>
                  <a:schemeClr val="tx1"/>
                </a:solidFill>
                <a:latin typeface="+mn-lt"/>
              </a:defRPr>
            </a:lvl1pPr>
            <a:lvl2pPr marL="0" indent="0" algn="l">
              <a:lnSpc>
                <a:spcPct val="100000"/>
              </a:lnSpc>
              <a:spcBef>
                <a:spcPts val="0"/>
              </a:spcBef>
              <a:defRPr sz="1200" b="0" i="0" baseline="0">
                <a:latin typeface="+mn-lt"/>
              </a:defRPr>
            </a:lvl2pPr>
            <a:lvl3pPr marL="0" indent="0" algn="l">
              <a:lnSpc>
                <a:spcPct val="100000"/>
              </a:lnSpc>
              <a:spcBef>
                <a:spcPts val="0"/>
              </a:spcBef>
              <a:defRPr sz="1200" b="0" i="0" baseline="0">
                <a:latin typeface="+mn-lt"/>
              </a:defRPr>
            </a:lvl3pPr>
            <a:lvl4pPr marL="0" indent="0" algn="l">
              <a:lnSpc>
                <a:spcPct val="100000"/>
              </a:lnSpc>
              <a:spcBef>
                <a:spcPts val="0"/>
              </a:spcBef>
              <a:defRPr sz="1200" b="0" i="0" baseline="0">
                <a:latin typeface="+mn-lt"/>
              </a:defRPr>
            </a:lvl4pPr>
            <a:lvl5pPr marL="0" indent="0" algn="l">
              <a:lnSpc>
                <a:spcPct val="100000"/>
              </a:lnSpc>
              <a:spcBef>
                <a:spcPts val="0"/>
              </a:spcBef>
              <a:defRPr sz="1200" b="0" i="0" baseline="0">
                <a:latin typeface="+mn-lt"/>
              </a:defRPr>
            </a:lvl5pPr>
            <a:lvl6pPr marL="0" indent="0" algn="l">
              <a:lnSpc>
                <a:spcPct val="100000"/>
              </a:lnSpc>
              <a:spcBef>
                <a:spcPts val="0"/>
              </a:spcBef>
              <a:defRPr sz="1200" b="0" i="0" baseline="0">
                <a:latin typeface="+mn-lt"/>
              </a:defRPr>
            </a:lvl6pPr>
            <a:lvl7pPr marL="0" indent="0" algn="l">
              <a:lnSpc>
                <a:spcPct val="100000"/>
              </a:lnSpc>
              <a:spcBef>
                <a:spcPts val="0"/>
              </a:spcBef>
              <a:defRPr sz="1200" b="0" i="0" baseline="0">
                <a:latin typeface="+mn-lt"/>
              </a:defRPr>
            </a:lvl7pPr>
            <a:lvl8pPr marL="0" indent="0" algn="l">
              <a:lnSpc>
                <a:spcPct val="100000"/>
              </a:lnSpc>
              <a:spcBef>
                <a:spcPts val="0"/>
              </a:spcBef>
              <a:defRPr sz="1200" b="0" i="0" baseline="0">
                <a:latin typeface="+mn-lt"/>
              </a:defRPr>
            </a:lvl8pPr>
            <a:lvl9pPr marL="0" indent="0" algn="l">
              <a:lnSpc>
                <a:spcPct val="100000"/>
              </a:lnSpc>
              <a:spcBef>
                <a:spcPts val="0"/>
              </a:spcBef>
              <a:defRPr sz="1200" b="0" i="0" baseline="0">
                <a:latin typeface="+mn-lt"/>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p:cNvSpPr>
            <a:spLocks noGrp="1"/>
          </p:cNvSpPr>
          <p:nvPr userDrawn="1">
            <p:ph type="sldNum" sz="quarter" idx="4"/>
          </p:nvPr>
        </p:nvSpPr>
        <p:spPr>
          <a:xfrm>
            <a:off x="8064000" y="6172448"/>
            <a:ext cx="720000"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7" b="1" i="0" baseline="0">
                <a:solidFill>
                  <a:schemeClr val="bg2"/>
                </a:solidFill>
                <a:latin typeface="+mj-lt"/>
              </a:defRPr>
            </a:lvl1pPr>
            <a:lvl2pPr marL="0" indent="0" algn="r">
              <a:lnSpc>
                <a:spcPct val="100000"/>
              </a:lnSpc>
              <a:spcBef>
                <a:spcPts val="0"/>
              </a:spcBef>
              <a:defRPr sz="1867" b="1" i="0" baseline="0">
                <a:latin typeface="+mj-lt"/>
              </a:defRPr>
            </a:lvl2pPr>
            <a:lvl3pPr marL="0" indent="0" algn="r">
              <a:lnSpc>
                <a:spcPct val="100000"/>
              </a:lnSpc>
              <a:spcBef>
                <a:spcPts val="0"/>
              </a:spcBef>
              <a:defRPr sz="1867" b="1" i="0" baseline="0">
                <a:latin typeface="+mj-lt"/>
              </a:defRPr>
            </a:lvl3pPr>
            <a:lvl4pPr marL="0" indent="0" algn="r">
              <a:lnSpc>
                <a:spcPct val="100000"/>
              </a:lnSpc>
              <a:spcBef>
                <a:spcPts val="0"/>
              </a:spcBef>
              <a:defRPr sz="1867" b="1" i="0" baseline="0">
                <a:latin typeface="+mj-lt"/>
              </a:defRPr>
            </a:lvl4pPr>
            <a:lvl5pPr marL="0" indent="0" algn="r">
              <a:lnSpc>
                <a:spcPct val="100000"/>
              </a:lnSpc>
              <a:spcBef>
                <a:spcPts val="0"/>
              </a:spcBef>
              <a:defRPr sz="1867" b="1" i="0" baseline="0">
                <a:latin typeface="+mj-lt"/>
              </a:defRPr>
            </a:lvl5pPr>
            <a:lvl6pPr marL="0" indent="0" algn="r">
              <a:lnSpc>
                <a:spcPct val="100000"/>
              </a:lnSpc>
              <a:spcBef>
                <a:spcPts val="0"/>
              </a:spcBef>
              <a:defRPr sz="1867" b="1" i="0" baseline="0">
                <a:latin typeface="+mj-lt"/>
              </a:defRPr>
            </a:lvl6pPr>
            <a:lvl7pPr marL="0" indent="0" algn="r">
              <a:lnSpc>
                <a:spcPct val="100000"/>
              </a:lnSpc>
              <a:spcBef>
                <a:spcPts val="0"/>
              </a:spcBef>
              <a:defRPr sz="1867" b="1" i="0" baseline="0">
                <a:latin typeface="+mj-lt"/>
              </a:defRPr>
            </a:lvl7pPr>
            <a:lvl8pPr marL="0" indent="0" algn="r">
              <a:lnSpc>
                <a:spcPct val="100000"/>
              </a:lnSpc>
              <a:spcBef>
                <a:spcPts val="0"/>
              </a:spcBef>
              <a:defRPr sz="1867" b="1" i="0" baseline="0">
                <a:latin typeface="+mj-lt"/>
              </a:defRPr>
            </a:lvl8pPr>
            <a:lvl9pPr marL="0" indent="0" algn="r">
              <a:lnSpc>
                <a:spcPct val="100000"/>
              </a:lnSpc>
              <a:spcBef>
                <a:spcPts val="0"/>
              </a:spcBef>
              <a:defRPr sz="1867" b="1" i="0" baseline="0">
                <a:latin typeface="+mj-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dirty="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34" name="Linie"/>
          <p:cNvSpPr/>
          <p:nvPr userDrawn="1"/>
        </p:nvSpPr>
        <p:spPr>
          <a:xfrm>
            <a:off x="0" y="6030720"/>
            <a:ext cx="9144000"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pic>
        <p:nvPicPr>
          <p:cNvPr id="32" name="Grafik 31">
            <a:extLst>
              <a:ext uri="{FF2B5EF4-FFF2-40B4-BE49-F238E27FC236}">
                <a16:creationId xmlns:a16="http://schemas.microsoft.com/office/drawing/2014/main" id="{33639AD5-4D03-4DC2-9469-DBBAF1056521}"/>
              </a:ext>
            </a:extLst>
          </p:cNvPr>
          <p:cNvPicPr>
            <a:picLocks noChangeAspect="1"/>
          </p:cNvPicPr>
          <p:nvPr userDrawn="1"/>
        </p:nvPicPr>
        <p:blipFill rotWithShape="1">
          <a:blip r:embed="rId14">
            <a:extLst>
              <a:ext uri="{96DAC541-7B7A-43D3-8B79-37D633B846F1}">
                <asvg:svgBlip xmlns:asvg="http://schemas.microsoft.com/office/drawing/2016/SVG/main" r:embed="rId15"/>
              </a:ext>
            </a:extLst>
          </a:blip>
          <a:srcRect t="-78" b="-78"/>
          <a:stretch/>
        </p:blipFill>
        <p:spPr>
          <a:xfrm>
            <a:off x="350838" y="267118"/>
            <a:ext cx="1632338" cy="456244"/>
          </a:xfrm>
          <a:prstGeom prst="rect">
            <a:avLst/>
          </a:prstGeom>
        </p:spPr>
      </p:pic>
    </p:spTree>
    <p:extLst>
      <p:ext uri="{BB962C8B-B14F-4D97-AF65-F5344CB8AC3E}">
        <p14:creationId xmlns:p14="http://schemas.microsoft.com/office/powerpoint/2010/main" val="1203650266"/>
      </p:ext>
    </p:extLst>
  </p:cSld>
  <p:clrMap bg1="lt1" tx1="dk1" bg2="lt2" tx2="dk2" accent1="accent1" accent2="accent2" accent3="accent3" accent4="accent4" accent5="accent5" accent6="accent6" hlink="hlink" folHlink="folHlink"/>
  <p:sldLayoutIdLst>
    <p:sldLayoutId id="2147483735" r:id="rId1"/>
    <p:sldLayoutId id="2147483736" r:id="rId2"/>
    <p:sldLayoutId id="2147483737" r:id="rId3"/>
    <p:sldLayoutId id="2147483738" r:id="rId4"/>
    <p:sldLayoutId id="2147483739" r:id="rId5"/>
    <p:sldLayoutId id="2147483740" r:id="rId6"/>
    <p:sldLayoutId id="2147483741" r:id="rId7"/>
    <p:sldLayoutId id="2147483742" r:id="rId8"/>
    <p:sldLayoutId id="2147483743" r:id="rId9"/>
    <p:sldLayoutId id="2147483744" r:id="rId10"/>
  </p:sldLayoutIdLst>
  <p:hf hdr="0"/>
  <p:txStyles>
    <p:titleStyle>
      <a:lvl1pPr marL="0" indent="0" algn="l" defTabSz="914377" rtl="0" eaLnBrk="1" latinLnBrk="0" hangingPunct="1">
        <a:lnSpc>
          <a:spcPct val="100000"/>
        </a:lnSpc>
        <a:spcBef>
          <a:spcPts val="0"/>
        </a:spcBef>
        <a:buFont typeface="Arial" panose="020B0604020202020204" pitchFamily="34" charset="0"/>
        <a:buNone/>
        <a:defRPr sz="3200" b="1" i="0" kern="1200" baseline="0">
          <a:solidFill>
            <a:schemeClr val="bg2"/>
          </a:solidFill>
          <a:latin typeface="+mn-lt"/>
          <a:ea typeface="+mj-ea"/>
          <a:cs typeface="+mj-cs"/>
        </a:defRPr>
      </a:lvl1pPr>
    </p:titleStyle>
    <p:bodyStyle>
      <a:lvl1pPr marL="0" indent="0" algn="l" defTabSz="914377" rtl="0" eaLnBrk="1" latinLnBrk="0" hangingPunct="1">
        <a:lnSpc>
          <a:spcPct val="112000"/>
        </a:lnSpc>
        <a:spcBef>
          <a:spcPts val="1300"/>
        </a:spcBef>
        <a:spcAft>
          <a:spcPts val="0"/>
        </a:spcAft>
        <a:buFont typeface="Arial" panose="020B0604020202020204" pitchFamily="34" charset="0"/>
        <a:buNone/>
        <a:defRPr lang="de-DE" sz="2000" b="0" i="0" u="none" strike="noStrike" kern="1200" baseline="0" smtClean="0">
          <a:solidFill>
            <a:schemeClr val="tx1"/>
          </a:solidFill>
          <a:latin typeface="+mn-lt"/>
          <a:ea typeface="+mn-ea"/>
          <a:cs typeface="+mn-cs"/>
        </a:defRPr>
      </a:lvl1pPr>
      <a:lvl2pPr marL="32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2pPr>
      <a:lvl3pPr marL="50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3pPr>
      <a:lvl4pPr marL="68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4pPr>
      <a:lvl5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5pPr>
      <a:lvl6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6pPr>
      <a:lvl7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7pPr>
      <a:lvl8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8pPr>
      <a:lvl9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9pPr>
    </p:bodyStyle>
    <p:other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pSp>
        <p:nvGrpSpPr>
          <p:cNvPr id="45" name="Regieanweisungen"/>
          <p:cNvGrpSpPr/>
          <p:nvPr userDrawn="1"/>
        </p:nvGrpSpPr>
        <p:grpSpPr>
          <a:xfrm>
            <a:off x="-1908000" y="-468000"/>
            <a:ext cx="12636684" cy="7776001"/>
            <a:chOff x="-1908000" y="-468000"/>
            <a:chExt cx="12636684" cy="7776001"/>
          </a:xfrm>
        </p:grpSpPr>
        <p:grpSp>
          <p:nvGrpSpPr>
            <p:cNvPr id="29" name="Listenebenen"/>
            <p:cNvGrpSpPr/>
            <p:nvPr userDrawn="1"/>
          </p:nvGrpSpPr>
          <p:grpSpPr>
            <a:xfrm>
              <a:off x="-1908000" y="2376000"/>
              <a:ext cx="1800000" cy="1476000"/>
              <a:chOff x="-1908000" y="1368000"/>
              <a:chExt cx="1800000" cy="1107000"/>
            </a:xfrm>
          </p:grpSpPr>
          <p:sp>
            <p:nvSpPr>
              <p:cNvPr id="12" name="Text // Listenebene erhöhen"/>
              <p:cNvSpPr txBox="1"/>
              <p:nvPr userDrawn="1"/>
            </p:nvSpPr>
            <p:spPr>
              <a:xfrm>
                <a:off x="-1656000" y="1989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erhöhen</a:t>
                </a:r>
              </a:p>
            </p:txBody>
          </p:sp>
          <p:sp>
            <p:nvSpPr>
              <p:cNvPr id="13" name="Text // Listenebene verringern"/>
              <p:cNvSpPr txBox="1"/>
              <p:nvPr userDrawn="1"/>
            </p:nvSpPr>
            <p:spPr>
              <a:xfrm>
                <a:off x="-1656000" y="2286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verringern</a:t>
                </a:r>
              </a:p>
            </p:txBody>
          </p:sp>
          <p:sp>
            <p:nvSpPr>
              <p:cNvPr id="25" name="Listenebenen"/>
              <p:cNvSpPr txBox="1"/>
              <p:nvPr userDrawn="1"/>
            </p:nvSpPr>
            <p:spPr>
              <a:xfrm rot="10800000" flipH="1" flipV="1">
                <a:off x="-1908000" y="136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der Textebene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Absatz &gt; Listenebene erhöhen/verringern</a:t>
                </a:r>
              </a:p>
            </p:txBody>
          </p:sp>
          <p:pic>
            <p:nvPicPr>
              <p:cNvPr id="27" name="Bild // Listenebene verringern"/>
              <p:cNvPicPr>
                <a:picLocks noChangeAspect="1"/>
              </p:cNvPicPr>
              <p:nvPr userDrawn="1"/>
            </p:nvPicPr>
            <p:blipFill>
              <a:blip r:embed="rId12"/>
              <a:stretch>
                <a:fillRect/>
              </a:stretch>
            </p:blipFill>
            <p:spPr>
              <a:xfrm>
                <a:off x="-684000" y="2286000"/>
                <a:ext cx="544320" cy="189000"/>
              </a:xfrm>
              <a:prstGeom prst="rect">
                <a:avLst/>
              </a:prstGeom>
            </p:spPr>
          </p:pic>
          <p:pic>
            <p:nvPicPr>
              <p:cNvPr id="28" name="Bild // Listenebene erhöhen"/>
              <p:cNvPicPr>
                <a:picLocks noChangeAspect="1"/>
              </p:cNvPicPr>
              <p:nvPr userDrawn="1"/>
            </p:nvPicPr>
            <p:blipFill>
              <a:blip r:embed="rId13"/>
              <a:stretch>
                <a:fillRect/>
              </a:stretch>
            </p:blipFill>
            <p:spPr>
              <a:xfrm>
                <a:off x="-684000" y="1989000"/>
                <a:ext cx="544320" cy="189000"/>
              </a:xfrm>
              <a:prstGeom prst="rect">
                <a:avLst/>
              </a:prstGeom>
            </p:spPr>
          </p:pic>
        </p:grpSp>
        <p:sp>
          <p:nvSpPr>
            <p:cNvPr id="14"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15"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sp>
          <p:nvSpPr>
            <p:cNvPr id="16" name="Fußzeile"/>
            <p:cNvSpPr txBox="1"/>
            <p:nvPr userDrawn="1"/>
          </p:nvSpPr>
          <p:spPr>
            <a:xfrm rot="10800000" flipH="1" flipV="1">
              <a:off x="395999" y="6948001"/>
              <a:ext cx="8389225" cy="36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58585A"/>
                  </a:solidFill>
                  <a:effectLst/>
                  <a:uLnTx/>
                  <a:uFillTx/>
                  <a:latin typeface="Meta Offc Pro"/>
                  <a:ea typeface="+mn-ea"/>
                  <a:cs typeface="+mn-cs"/>
                </a:rPr>
                <a:t>Fußzeile anpassen: </a:t>
              </a:r>
              <a:r>
                <a:rPr kumimoji="0" lang="de-DE" sz="1200" b="1" i="0" u="none" strike="noStrike" kern="1200" cap="none" spc="0" normalizeH="0" baseline="0" noProof="0" dirty="0">
                  <a:ln>
                    <a:noFill/>
                  </a:ln>
                  <a:solidFill>
                    <a:srgbClr val="58585A"/>
                  </a:solidFill>
                  <a:effectLst/>
                  <a:uLnTx/>
                  <a:uFillTx/>
                  <a:latin typeface="Meta Offc Pro"/>
                  <a:ea typeface="+mn-ea"/>
                  <a:cs typeface="+mn-cs"/>
                </a:rPr>
                <a:t>Einfügen &gt; Text &gt; Kopf- und Fußzeile</a:t>
              </a:r>
            </a:p>
          </p:txBody>
        </p:sp>
        <p:cxnSp>
          <p:nvCxnSpPr>
            <p:cNvPr id="17" name="Linie"/>
            <p:cNvCxnSpPr/>
            <p:nvPr userDrawn="1"/>
          </p:nvCxnSpPr>
          <p:spPr>
            <a:xfrm>
              <a:off x="925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Linie"/>
            <p:cNvCxnSpPr/>
            <p:nvPr userDrawn="1"/>
          </p:nvCxnSpPr>
          <p:spPr>
            <a:xfrm>
              <a:off x="925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Linie"/>
            <p:cNvCxnSpPr/>
            <p:nvPr userDrawn="1"/>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Linie"/>
            <p:cNvCxnSpPr/>
            <p:nvPr userDrawn="1"/>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37" name="Linie"/>
            <p:cNvCxnSpPr/>
            <p:nvPr userDrawn="1"/>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925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Fußzeile"/>
            <p:cNvSpPr txBox="1"/>
            <p:nvPr userDrawn="1"/>
          </p:nvSpPr>
          <p:spPr>
            <a:xfrm rot="10800000" flipH="1" flipV="1">
              <a:off x="9252000" y="388800"/>
              <a:ext cx="1476684" cy="962162"/>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Datumsfeld dient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als Kopfzeile!</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Kopfzeile anpassen: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Einfügen &gt; Text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&gt; Kopf- und Fußzeile</a:t>
              </a:r>
            </a:p>
          </p:txBody>
        </p:sp>
      </p:grpSp>
      <p:sp>
        <p:nvSpPr>
          <p:cNvPr id="2" name="Titelplatzhalter 1"/>
          <p:cNvSpPr>
            <a:spLocks noGrp="1"/>
          </p:cNvSpPr>
          <p:nvPr userDrawn="1">
            <p:ph type="title"/>
          </p:nvPr>
        </p:nvSpPr>
        <p:spPr>
          <a:xfrm>
            <a:off x="360000" y="1350962"/>
            <a:ext cx="8425225" cy="575329"/>
          </a:xfrm>
          <a:prstGeom prst="rect">
            <a:avLst/>
          </a:prstGeom>
        </p:spPr>
        <p:txBody>
          <a:bodyPr vert="horz" lIns="0" tIns="0" rIns="0" bIns="0" rtlCol="0" anchor="t" anchorCtr="0">
            <a:noAutofit/>
          </a:bodyPr>
          <a:lstStyle/>
          <a:p>
            <a:r>
              <a:rPr lang="de-DE" dirty="0"/>
              <a:t>Headline einfügen</a:t>
            </a:r>
          </a:p>
        </p:txBody>
      </p:sp>
      <p:sp>
        <p:nvSpPr>
          <p:cNvPr id="3" name="Textplatzhalter 2"/>
          <p:cNvSpPr>
            <a:spLocks noGrp="1"/>
          </p:cNvSpPr>
          <p:nvPr userDrawn="1">
            <p:ph type="body" idx="1"/>
          </p:nvPr>
        </p:nvSpPr>
        <p:spPr>
          <a:xfrm>
            <a:off x="360000" y="2322513"/>
            <a:ext cx="8425225" cy="3421062"/>
          </a:xfrm>
          <a:prstGeom prst="rect">
            <a:avLst/>
          </a:prstGeom>
        </p:spPr>
        <p:txBody>
          <a:bodyPr vert="horz" lIns="0" tIns="0" rIns="0" bIns="0" rtlCol="0" anchor="t" anchorCtr="0">
            <a:noAutofit/>
          </a:body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4" name="Datumsplatzhalter 3"/>
          <p:cNvSpPr>
            <a:spLocks noGrp="1"/>
          </p:cNvSpPr>
          <p:nvPr userDrawn="1">
            <p:ph type="dt" sz="half" idx="2"/>
          </p:nvPr>
        </p:nvSpPr>
        <p:spPr>
          <a:xfrm>
            <a:off x="3600000" y="388800"/>
            <a:ext cx="5185225"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200" b="1" i="0" baseline="0">
                <a:solidFill>
                  <a:schemeClr val="bg2"/>
                </a:solidFill>
                <a:latin typeface="+mn-lt"/>
              </a:defRPr>
            </a:lvl1pPr>
            <a:lvl2pPr marL="0" indent="0" algn="r">
              <a:lnSpc>
                <a:spcPct val="100000"/>
              </a:lnSpc>
              <a:spcBef>
                <a:spcPts val="0"/>
              </a:spcBef>
              <a:defRPr sz="1200" b="1" i="0" baseline="0">
                <a:latin typeface="+mn-lt"/>
              </a:defRPr>
            </a:lvl2pPr>
            <a:lvl3pPr marL="0" indent="0" algn="r">
              <a:lnSpc>
                <a:spcPct val="100000"/>
              </a:lnSpc>
              <a:spcBef>
                <a:spcPts val="0"/>
              </a:spcBef>
              <a:defRPr sz="1200" b="1" i="0" baseline="0">
                <a:latin typeface="+mn-lt"/>
              </a:defRPr>
            </a:lvl3pPr>
            <a:lvl4pPr marL="0" indent="0" algn="r">
              <a:lnSpc>
                <a:spcPct val="100000"/>
              </a:lnSpc>
              <a:spcBef>
                <a:spcPts val="0"/>
              </a:spcBef>
              <a:defRPr sz="1200" b="1" i="0" baseline="0">
                <a:latin typeface="+mn-lt"/>
              </a:defRPr>
            </a:lvl4pPr>
            <a:lvl5pPr marL="0" indent="0" algn="r">
              <a:lnSpc>
                <a:spcPct val="100000"/>
              </a:lnSpc>
              <a:spcBef>
                <a:spcPts val="0"/>
              </a:spcBef>
              <a:defRPr sz="1200" b="1" i="0" baseline="0">
                <a:latin typeface="+mn-lt"/>
              </a:defRPr>
            </a:lvl5pPr>
            <a:lvl6pPr marL="0" indent="0" algn="r">
              <a:lnSpc>
                <a:spcPct val="100000"/>
              </a:lnSpc>
              <a:spcBef>
                <a:spcPts val="0"/>
              </a:spcBef>
              <a:defRPr sz="1200" b="1" i="0" baseline="0">
                <a:latin typeface="+mn-lt"/>
              </a:defRPr>
            </a:lvl6pPr>
            <a:lvl7pPr marL="0" indent="0" algn="r">
              <a:lnSpc>
                <a:spcPct val="100000"/>
              </a:lnSpc>
              <a:spcBef>
                <a:spcPts val="0"/>
              </a:spcBef>
              <a:defRPr sz="1200" b="1" i="0" baseline="0">
                <a:latin typeface="+mn-lt"/>
              </a:defRPr>
            </a:lvl7pPr>
            <a:lvl8pPr marL="0" indent="0" algn="r">
              <a:lnSpc>
                <a:spcPct val="100000"/>
              </a:lnSpc>
              <a:spcBef>
                <a:spcPts val="0"/>
              </a:spcBef>
              <a:defRPr sz="1200" b="1" i="0" baseline="0">
                <a:latin typeface="+mn-lt"/>
              </a:defRPr>
            </a:lvl8pPr>
            <a:lvl9pPr marL="0" indent="0" algn="r">
              <a:lnSpc>
                <a:spcPct val="100000"/>
              </a:lnSpc>
              <a:spcBef>
                <a:spcPts val="0"/>
              </a:spcBef>
              <a:defRPr sz="1200" b="1" i="0" baseline="0">
                <a:latin typeface="+mn-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FD98BFE3-7CF1-415B-8EED-133F9778F3AD}"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p:cNvSpPr>
            <a:spLocks noGrp="1"/>
          </p:cNvSpPr>
          <p:nvPr userDrawn="1">
            <p:ph type="ftr" sz="quarter" idx="3"/>
          </p:nvPr>
        </p:nvSpPr>
        <p:spPr>
          <a:xfrm>
            <a:off x="360000" y="6172447"/>
            <a:ext cx="5184000"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200" b="0" i="0" baseline="0">
                <a:solidFill>
                  <a:schemeClr val="tx1"/>
                </a:solidFill>
                <a:latin typeface="+mn-lt"/>
              </a:defRPr>
            </a:lvl1pPr>
            <a:lvl2pPr marL="0" indent="0" algn="l">
              <a:lnSpc>
                <a:spcPct val="100000"/>
              </a:lnSpc>
              <a:spcBef>
                <a:spcPts val="0"/>
              </a:spcBef>
              <a:defRPr sz="1200" b="0" i="0" baseline="0">
                <a:latin typeface="+mn-lt"/>
              </a:defRPr>
            </a:lvl2pPr>
            <a:lvl3pPr marL="0" indent="0" algn="l">
              <a:lnSpc>
                <a:spcPct val="100000"/>
              </a:lnSpc>
              <a:spcBef>
                <a:spcPts val="0"/>
              </a:spcBef>
              <a:defRPr sz="1200" b="0" i="0" baseline="0">
                <a:latin typeface="+mn-lt"/>
              </a:defRPr>
            </a:lvl3pPr>
            <a:lvl4pPr marL="0" indent="0" algn="l">
              <a:lnSpc>
                <a:spcPct val="100000"/>
              </a:lnSpc>
              <a:spcBef>
                <a:spcPts val="0"/>
              </a:spcBef>
              <a:defRPr sz="1200" b="0" i="0" baseline="0">
                <a:latin typeface="+mn-lt"/>
              </a:defRPr>
            </a:lvl4pPr>
            <a:lvl5pPr marL="0" indent="0" algn="l">
              <a:lnSpc>
                <a:spcPct val="100000"/>
              </a:lnSpc>
              <a:spcBef>
                <a:spcPts val="0"/>
              </a:spcBef>
              <a:defRPr sz="1200" b="0" i="0" baseline="0">
                <a:latin typeface="+mn-lt"/>
              </a:defRPr>
            </a:lvl5pPr>
            <a:lvl6pPr marL="0" indent="0" algn="l">
              <a:lnSpc>
                <a:spcPct val="100000"/>
              </a:lnSpc>
              <a:spcBef>
                <a:spcPts val="0"/>
              </a:spcBef>
              <a:defRPr sz="1200" b="0" i="0" baseline="0">
                <a:latin typeface="+mn-lt"/>
              </a:defRPr>
            </a:lvl6pPr>
            <a:lvl7pPr marL="0" indent="0" algn="l">
              <a:lnSpc>
                <a:spcPct val="100000"/>
              </a:lnSpc>
              <a:spcBef>
                <a:spcPts val="0"/>
              </a:spcBef>
              <a:defRPr sz="1200" b="0" i="0" baseline="0">
                <a:latin typeface="+mn-lt"/>
              </a:defRPr>
            </a:lvl7pPr>
            <a:lvl8pPr marL="0" indent="0" algn="l">
              <a:lnSpc>
                <a:spcPct val="100000"/>
              </a:lnSpc>
              <a:spcBef>
                <a:spcPts val="0"/>
              </a:spcBef>
              <a:defRPr sz="1200" b="0" i="0" baseline="0">
                <a:latin typeface="+mn-lt"/>
              </a:defRPr>
            </a:lvl8pPr>
            <a:lvl9pPr marL="0" indent="0" algn="l">
              <a:lnSpc>
                <a:spcPct val="100000"/>
              </a:lnSpc>
              <a:spcBef>
                <a:spcPts val="0"/>
              </a:spcBef>
              <a:defRPr sz="1200" b="0" i="0" baseline="0">
                <a:latin typeface="+mn-lt"/>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p:cNvSpPr>
            <a:spLocks noGrp="1"/>
          </p:cNvSpPr>
          <p:nvPr userDrawn="1">
            <p:ph type="sldNum" sz="quarter" idx="4"/>
          </p:nvPr>
        </p:nvSpPr>
        <p:spPr>
          <a:xfrm>
            <a:off x="8064000" y="6172448"/>
            <a:ext cx="720000"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7" b="1" i="0" baseline="0">
                <a:solidFill>
                  <a:schemeClr val="bg2"/>
                </a:solidFill>
                <a:latin typeface="+mj-lt"/>
              </a:defRPr>
            </a:lvl1pPr>
            <a:lvl2pPr marL="0" indent="0" algn="r">
              <a:lnSpc>
                <a:spcPct val="100000"/>
              </a:lnSpc>
              <a:spcBef>
                <a:spcPts val="0"/>
              </a:spcBef>
              <a:defRPr sz="1867" b="1" i="0" baseline="0">
                <a:latin typeface="+mj-lt"/>
              </a:defRPr>
            </a:lvl2pPr>
            <a:lvl3pPr marL="0" indent="0" algn="r">
              <a:lnSpc>
                <a:spcPct val="100000"/>
              </a:lnSpc>
              <a:spcBef>
                <a:spcPts val="0"/>
              </a:spcBef>
              <a:defRPr sz="1867" b="1" i="0" baseline="0">
                <a:latin typeface="+mj-lt"/>
              </a:defRPr>
            </a:lvl3pPr>
            <a:lvl4pPr marL="0" indent="0" algn="r">
              <a:lnSpc>
                <a:spcPct val="100000"/>
              </a:lnSpc>
              <a:spcBef>
                <a:spcPts val="0"/>
              </a:spcBef>
              <a:defRPr sz="1867" b="1" i="0" baseline="0">
                <a:latin typeface="+mj-lt"/>
              </a:defRPr>
            </a:lvl4pPr>
            <a:lvl5pPr marL="0" indent="0" algn="r">
              <a:lnSpc>
                <a:spcPct val="100000"/>
              </a:lnSpc>
              <a:spcBef>
                <a:spcPts val="0"/>
              </a:spcBef>
              <a:defRPr sz="1867" b="1" i="0" baseline="0">
                <a:latin typeface="+mj-lt"/>
              </a:defRPr>
            </a:lvl5pPr>
            <a:lvl6pPr marL="0" indent="0" algn="r">
              <a:lnSpc>
                <a:spcPct val="100000"/>
              </a:lnSpc>
              <a:spcBef>
                <a:spcPts val="0"/>
              </a:spcBef>
              <a:defRPr sz="1867" b="1" i="0" baseline="0">
                <a:latin typeface="+mj-lt"/>
              </a:defRPr>
            </a:lvl6pPr>
            <a:lvl7pPr marL="0" indent="0" algn="r">
              <a:lnSpc>
                <a:spcPct val="100000"/>
              </a:lnSpc>
              <a:spcBef>
                <a:spcPts val="0"/>
              </a:spcBef>
              <a:defRPr sz="1867" b="1" i="0" baseline="0">
                <a:latin typeface="+mj-lt"/>
              </a:defRPr>
            </a:lvl7pPr>
            <a:lvl8pPr marL="0" indent="0" algn="r">
              <a:lnSpc>
                <a:spcPct val="100000"/>
              </a:lnSpc>
              <a:spcBef>
                <a:spcPts val="0"/>
              </a:spcBef>
              <a:defRPr sz="1867" b="1" i="0" baseline="0">
                <a:latin typeface="+mj-lt"/>
              </a:defRPr>
            </a:lvl8pPr>
            <a:lvl9pPr marL="0" indent="0" algn="r">
              <a:lnSpc>
                <a:spcPct val="100000"/>
              </a:lnSpc>
              <a:spcBef>
                <a:spcPts val="0"/>
              </a:spcBef>
              <a:defRPr sz="1867" b="1" i="0" baseline="0">
                <a:latin typeface="+mj-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dirty="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34" name="Linie"/>
          <p:cNvSpPr/>
          <p:nvPr userDrawn="1"/>
        </p:nvSpPr>
        <p:spPr>
          <a:xfrm>
            <a:off x="0" y="6030720"/>
            <a:ext cx="9144000"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pic>
        <p:nvPicPr>
          <p:cNvPr id="32" name="Grafik 31">
            <a:extLst>
              <a:ext uri="{FF2B5EF4-FFF2-40B4-BE49-F238E27FC236}">
                <a16:creationId xmlns:a16="http://schemas.microsoft.com/office/drawing/2014/main" id="{33639AD5-4D03-4DC2-9469-DBBAF1056521}"/>
              </a:ext>
            </a:extLst>
          </p:cNvPr>
          <p:cNvPicPr>
            <a:picLocks noChangeAspect="1"/>
          </p:cNvPicPr>
          <p:nvPr userDrawn="1"/>
        </p:nvPicPr>
        <p:blipFill rotWithShape="1">
          <a:blip r:embed="rId14">
            <a:extLst>
              <a:ext uri="{96DAC541-7B7A-43D3-8B79-37D633B846F1}">
                <asvg:svgBlip xmlns:asvg="http://schemas.microsoft.com/office/drawing/2016/SVG/main" r:embed="rId15"/>
              </a:ext>
            </a:extLst>
          </a:blip>
          <a:srcRect t="-78" b="-78"/>
          <a:stretch/>
        </p:blipFill>
        <p:spPr>
          <a:xfrm>
            <a:off x="350838" y="267118"/>
            <a:ext cx="1632338" cy="456244"/>
          </a:xfrm>
          <a:prstGeom prst="rect">
            <a:avLst/>
          </a:prstGeom>
        </p:spPr>
      </p:pic>
    </p:spTree>
    <p:extLst>
      <p:ext uri="{BB962C8B-B14F-4D97-AF65-F5344CB8AC3E}">
        <p14:creationId xmlns:p14="http://schemas.microsoft.com/office/powerpoint/2010/main" val="4141994348"/>
      </p:ext>
    </p:extLst>
  </p:cSld>
  <p:clrMap bg1="lt1" tx1="dk1" bg2="lt2" tx2="dk2" accent1="accent1" accent2="accent2" accent3="accent3" accent4="accent4" accent5="accent5" accent6="accent6" hlink="hlink" folHlink="folHlink"/>
  <p:sldLayoutIdLst>
    <p:sldLayoutId id="2147483746" r:id="rId1"/>
    <p:sldLayoutId id="2147483747" r:id="rId2"/>
    <p:sldLayoutId id="2147483748" r:id="rId3"/>
    <p:sldLayoutId id="2147483749" r:id="rId4"/>
    <p:sldLayoutId id="2147483750" r:id="rId5"/>
    <p:sldLayoutId id="2147483751" r:id="rId6"/>
    <p:sldLayoutId id="2147483752" r:id="rId7"/>
    <p:sldLayoutId id="2147483753" r:id="rId8"/>
    <p:sldLayoutId id="2147483754" r:id="rId9"/>
    <p:sldLayoutId id="2147483755" r:id="rId10"/>
  </p:sldLayoutIdLst>
  <p:hf hdr="0"/>
  <p:txStyles>
    <p:titleStyle>
      <a:lvl1pPr marL="0" indent="0" algn="l" defTabSz="914377" rtl="0" eaLnBrk="1" latinLnBrk="0" hangingPunct="1">
        <a:lnSpc>
          <a:spcPct val="100000"/>
        </a:lnSpc>
        <a:spcBef>
          <a:spcPts val="0"/>
        </a:spcBef>
        <a:buFont typeface="Arial" panose="020B0604020202020204" pitchFamily="34" charset="0"/>
        <a:buNone/>
        <a:defRPr sz="3200" b="1" i="0" kern="1200" baseline="0">
          <a:solidFill>
            <a:schemeClr val="bg2"/>
          </a:solidFill>
          <a:latin typeface="+mn-lt"/>
          <a:ea typeface="+mj-ea"/>
          <a:cs typeface="+mj-cs"/>
        </a:defRPr>
      </a:lvl1pPr>
    </p:titleStyle>
    <p:bodyStyle>
      <a:lvl1pPr marL="0" indent="0" algn="l" defTabSz="914377" rtl="0" eaLnBrk="1" latinLnBrk="0" hangingPunct="1">
        <a:lnSpc>
          <a:spcPct val="112000"/>
        </a:lnSpc>
        <a:spcBef>
          <a:spcPts val="1300"/>
        </a:spcBef>
        <a:spcAft>
          <a:spcPts val="0"/>
        </a:spcAft>
        <a:buFont typeface="Arial" panose="020B0604020202020204" pitchFamily="34" charset="0"/>
        <a:buNone/>
        <a:defRPr lang="de-DE" sz="2000" b="0" i="0" u="none" strike="noStrike" kern="1200" baseline="0" smtClean="0">
          <a:solidFill>
            <a:schemeClr val="tx1"/>
          </a:solidFill>
          <a:latin typeface="+mn-lt"/>
          <a:ea typeface="+mn-ea"/>
          <a:cs typeface="+mn-cs"/>
        </a:defRPr>
      </a:lvl1pPr>
      <a:lvl2pPr marL="32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2pPr>
      <a:lvl3pPr marL="50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3pPr>
      <a:lvl4pPr marL="68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4pPr>
      <a:lvl5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5pPr>
      <a:lvl6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6pPr>
      <a:lvl7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7pPr>
      <a:lvl8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8pPr>
      <a:lvl9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9pPr>
    </p:bodyStyle>
    <p:other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pSp>
        <p:nvGrpSpPr>
          <p:cNvPr id="45" name="Regieanweisungen"/>
          <p:cNvGrpSpPr/>
          <p:nvPr userDrawn="1"/>
        </p:nvGrpSpPr>
        <p:grpSpPr>
          <a:xfrm>
            <a:off x="-1908000" y="-468000"/>
            <a:ext cx="12636684" cy="7776001"/>
            <a:chOff x="-1908000" y="-468000"/>
            <a:chExt cx="12636684" cy="7776001"/>
          </a:xfrm>
        </p:grpSpPr>
        <p:grpSp>
          <p:nvGrpSpPr>
            <p:cNvPr id="29" name="Listenebenen"/>
            <p:cNvGrpSpPr/>
            <p:nvPr userDrawn="1"/>
          </p:nvGrpSpPr>
          <p:grpSpPr>
            <a:xfrm>
              <a:off x="-1908000" y="2376000"/>
              <a:ext cx="1800000" cy="1476000"/>
              <a:chOff x="-1908000" y="1368000"/>
              <a:chExt cx="1800000" cy="1107000"/>
            </a:xfrm>
          </p:grpSpPr>
          <p:sp>
            <p:nvSpPr>
              <p:cNvPr id="12" name="Text // Listenebene erhöhen"/>
              <p:cNvSpPr txBox="1"/>
              <p:nvPr userDrawn="1"/>
            </p:nvSpPr>
            <p:spPr>
              <a:xfrm>
                <a:off x="-1656000" y="1989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erhöhen</a:t>
                </a:r>
              </a:p>
            </p:txBody>
          </p:sp>
          <p:sp>
            <p:nvSpPr>
              <p:cNvPr id="13" name="Text // Listenebene verringern"/>
              <p:cNvSpPr txBox="1"/>
              <p:nvPr userDrawn="1"/>
            </p:nvSpPr>
            <p:spPr>
              <a:xfrm>
                <a:off x="-1656000" y="2286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verringern</a:t>
                </a:r>
              </a:p>
            </p:txBody>
          </p:sp>
          <p:sp>
            <p:nvSpPr>
              <p:cNvPr id="25" name="Listenebenen"/>
              <p:cNvSpPr txBox="1"/>
              <p:nvPr userDrawn="1"/>
            </p:nvSpPr>
            <p:spPr>
              <a:xfrm rot="10800000" flipH="1" flipV="1">
                <a:off x="-1908000" y="136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der Textebene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Absatz &gt; Listenebene erhöhen/verringern</a:t>
                </a:r>
              </a:p>
            </p:txBody>
          </p:sp>
          <p:pic>
            <p:nvPicPr>
              <p:cNvPr id="27" name="Bild // Listenebene verringern"/>
              <p:cNvPicPr>
                <a:picLocks noChangeAspect="1"/>
              </p:cNvPicPr>
              <p:nvPr userDrawn="1"/>
            </p:nvPicPr>
            <p:blipFill>
              <a:blip r:embed="rId12"/>
              <a:stretch>
                <a:fillRect/>
              </a:stretch>
            </p:blipFill>
            <p:spPr>
              <a:xfrm>
                <a:off x="-684000" y="2286000"/>
                <a:ext cx="544320" cy="189000"/>
              </a:xfrm>
              <a:prstGeom prst="rect">
                <a:avLst/>
              </a:prstGeom>
            </p:spPr>
          </p:pic>
          <p:pic>
            <p:nvPicPr>
              <p:cNvPr id="28" name="Bild // Listenebene erhöhen"/>
              <p:cNvPicPr>
                <a:picLocks noChangeAspect="1"/>
              </p:cNvPicPr>
              <p:nvPr userDrawn="1"/>
            </p:nvPicPr>
            <p:blipFill>
              <a:blip r:embed="rId13"/>
              <a:stretch>
                <a:fillRect/>
              </a:stretch>
            </p:blipFill>
            <p:spPr>
              <a:xfrm>
                <a:off x="-684000" y="1989000"/>
                <a:ext cx="544320" cy="189000"/>
              </a:xfrm>
              <a:prstGeom prst="rect">
                <a:avLst/>
              </a:prstGeom>
            </p:spPr>
          </p:pic>
        </p:grpSp>
        <p:sp>
          <p:nvSpPr>
            <p:cNvPr id="14"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15"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sp>
          <p:nvSpPr>
            <p:cNvPr id="16" name="Fußzeile"/>
            <p:cNvSpPr txBox="1"/>
            <p:nvPr userDrawn="1"/>
          </p:nvSpPr>
          <p:spPr>
            <a:xfrm rot="10800000" flipH="1" flipV="1">
              <a:off x="395999" y="6948001"/>
              <a:ext cx="8389225" cy="36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58585A"/>
                  </a:solidFill>
                  <a:effectLst/>
                  <a:uLnTx/>
                  <a:uFillTx/>
                  <a:latin typeface="Meta Offc Pro"/>
                  <a:ea typeface="+mn-ea"/>
                  <a:cs typeface="+mn-cs"/>
                </a:rPr>
                <a:t>Fußzeile anpassen: </a:t>
              </a:r>
              <a:r>
                <a:rPr kumimoji="0" lang="de-DE" sz="1200" b="1" i="0" u="none" strike="noStrike" kern="1200" cap="none" spc="0" normalizeH="0" baseline="0" noProof="0" dirty="0">
                  <a:ln>
                    <a:noFill/>
                  </a:ln>
                  <a:solidFill>
                    <a:srgbClr val="58585A"/>
                  </a:solidFill>
                  <a:effectLst/>
                  <a:uLnTx/>
                  <a:uFillTx/>
                  <a:latin typeface="Meta Offc Pro"/>
                  <a:ea typeface="+mn-ea"/>
                  <a:cs typeface="+mn-cs"/>
                </a:rPr>
                <a:t>Einfügen &gt; Text &gt; Kopf- und Fußzeile</a:t>
              </a:r>
            </a:p>
          </p:txBody>
        </p:sp>
        <p:cxnSp>
          <p:nvCxnSpPr>
            <p:cNvPr id="17" name="Linie"/>
            <p:cNvCxnSpPr/>
            <p:nvPr userDrawn="1"/>
          </p:nvCxnSpPr>
          <p:spPr>
            <a:xfrm>
              <a:off x="925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Linie"/>
            <p:cNvCxnSpPr/>
            <p:nvPr userDrawn="1"/>
          </p:nvCxnSpPr>
          <p:spPr>
            <a:xfrm>
              <a:off x="925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Linie"/>
            <p:cNvCxnSpPr/>
            <p:nvPr userDrawn="1"/>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Linie"/>
            <p:cNvCxnSpPr/>
            <p:nvPr userDrawn="1"/>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37" name="Linie"/>
            <p:cNvCxnSpPr/>
            <p:nvPr userDrawn="1"/>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925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Fußzeile"/>
            <p:cNvSpPr txBox="1"/>
            <p:nvPr userDrawn="1"/>
          </p:nvSpPr>
          <p:spPr>
            <a:xfrm rot="10800000" flipH="1" flipV="1">
              <a:off x="9252000" y="388800"/>
              <a:ext cx="1476684" cy="962162"/>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Datumsfeld dient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als Kopfzeile!</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Kopfzeile anpassen: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Einfügen &gt; Text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&gt; Kopf- und Fußzeile</a:t>
              </a:r>
            </a:p>
          </p:txBody>
        </p:sp>
      </p:grpSp>
      <p:sp>
        <p:nvSpPr>
          <p:cNvPr id="2" name="Titelplatzhalter 1"/>
          <p:cNvSpPr>
            <a:spLocks noGrp="1"/>
          </p:cNvSpPr>
          <p:nvPr userDrawn="1">
            <p:ph type="title"/>
          </p:nvPr>
        </p:nvSpPr>
        <p:spPr>
          <a:xfrm>
            <a:off x="360000" y="1350962"/>
            <a:ext cx="8425225" cy="575329"/>
          </a:xfrm>
          <a:prstGeom prst="rect">
            <a:avLst/>
          </a:prstGeom>
        </p:spPr>
        <p:txBody>
          <a:bodyPr vert="horz" lIns="0" tIns="0" rIns="0" bIns="0" rtlCol="0" anchor="t" anchorCtr="0">
            <a:noAutofit/>
          </a:bodyPr>
          <a:lstStyle/>
          <a:p>
            <a:r>
              <a:rPr lang="de-DE" dirty="0"/>
              <a:t>Headline einfügen</a:t>
            </a:r>
          </a:p>
        </p:txBody>
      </p:sp>
      <p:sp>
        <p:nvSpPr>
          <p:cNvPr id="3" name="Textplatzhalter 2"/>
          <p:cNvSpPr>
            <a:spLocks noGrp="1"/>
          </p:cNvSpPr>
          <p:nvPr userDrawn="1">
            <p:ph type="body" idx="1"/>
          </p:nvPr>
        </p:nvSpPr>
        <p:spPr>
          <a:xfrm>
            <a:off x="360000" y="2322513"/>
            <a:ext cx="8425225" cy="3421062"/>
          </a:xfrm>
          <a:prstGeom prst="rect">
            <a:avLst/>
          </a:prstGeom>
        </p:spPr>
        <p:txBody>
          <a:bodyPr vert="horz" lIns="0" tIns="0" rIns="0" bIns="0" rtlCol="0" anchor="t" anchorCtr="0">
            <a:noAutofit/>
          </a:body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4" name="Datumsplatzhalter 3"/>
          <p:cNvSpPr>
            <a:spLocks noGrp="1"/>
          </p:cNvSpPr>
          <p:nvPr userDrawn="1">
            <p:ph type="dt" sz="half" idx="2"/>
          </p:nvPr>
        </p:nvSpPr>
        <p:spPr>
          <a:xfrm>
            <a:off x="3600000" y="388800"/>
            <a:ext cx="5185225"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200" b="1" i="0" baseline="0">
                <a:solidFill>
                  <a:schemeClr val="bg2"/>
                </a:solidFill>
                <a:latin typeface="+mn-lt"/>
              </a:defRPr>
            </a:lvl1pPr>
            <a:lvl2pPr marL="0" indent="0" algn="r">
              <a:lnSpc>
                <a:spcPct val="100000"/>
              </a:lnSpc>
              <a:spcBef>
                <a:spcPts val="0"/>
              </a:spcBef>
              <a:defRPr sz="1200" b="1" i="0" baseline="0">
                <a:latin typeface="+mn-lt"/>
              </a:defRPr>
            </a:lvl2pPr>
            <a:lvl3pPr marL="0" indent="0" algn="r">
              <a:lnSpc>
                <a:spcPct val="100000"/>
              </a:lnSpc>
              <a:spcBef>
                <a:spcPts val="0"/>
              </a:spcBef>
              <a:defRPr sz="1200" b="1" i="0" baseline="0">
                <a:latin typeface="+mn-lt"/>
              </a:defRPr>
            </a:lvl3pPr>
            <a:lvl4pPr marL="0" indent="0" algn="r">
              <a:lnSpc>
                <a:spcPct val="100000"/>
              </a:lnSpc>
              <a:spcBef>
                <a:spcPts val="0"/>
              </a:spcBef>
              <a:defRPr sz="1200" b="1" i="0" baseline="0">
                <a:latin typeface="+mn-lt"/>
              </a:defRPr>
            </a:lvl4pPr>
            <a:lvl5pPr marL="0" indent="0" algn="r">
              <a:lnSpc>
                <a:spcPct val="100000"/>
              </a:lnSpc>
              <a:spcBef>
                <a:spcPts val="0"/>
              </a:spcBef>
              <a:defRPr sz="1200" b="1" i="0" baseline="0">
                <a:latin typeface="+mn-lt"/>
              </a:defRPr>
            </a:lvl5pPr>
            <a:lvl6pPr marL="0" indent="0" algn="r">
              <a:lnSpc>
                <a:spcPct val="100000"/>
              </a:lnSpc>
              <a:spcBef>
                <a:spcPts val="0"/>
              </a:spcBef>
              <a:defRPr sz="1200" b="1" i="0" baseline="0">
                <a:latin typeface="+mn-lt"/>
              </a:defRPr>
            </a:lvl6pPr>
            <a:lvl7pPr marL="0" indent="0" algn="r">
              <a:lnSpc>
                <a:spcPct val="100000"/>
              </a:lnSpc>
              <a:spcBef>
                <a:spcPts val="0"/>
              </a:spcBef>
              <a:defRPr sz="1200" b="1" i="0" baseline="0">
                <a:latin typeface="+mn-lt"/>
              </a:defRPr>
            </a:lvl7pPr>
            <a:lvl8pPr marL="0" indent="0" algn="r">
              <a:lnSpc>
                <a:spcPct val="100000"/>
              </a:lnSpc>
              <a:spcBef>
                <a:spcPts val="0"/>
              </a:spcBef>
              <a:defRPr sz="1200" b="1" i="0" baseline="0">
                <a:latin typeface="+mn-lt"/>
              </a:defRPr>
            </a:lvl8pPr>
            <a:lvl9pPr marL="0" indent="0" algn="r">
              <a:lnSpc>
                <a:spcPct val="100000"/>
              </a:lnSpc>
              <a:spcBef>
                <a:spcPts val="0"/>
              </a:spcBef>
              <a:defRPr sz="1200" b="1" i="0" baseline="0">
                <a:latin typeface="+mn-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FD98BFE3-7CF1-415B-8EED-133F9778F3AD}"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p:cNvSpPr>
            <a:spLocks noGrp="1"/>
          </p:cNvSpPr>
          <p:nvPr userDrawn="1">
            <p:ph type="ftr" sz="quarter" idx="3"/>
          </p:nvPr>
        </p:nvSpPr>
        <p:spPr>
          <a:xfrm>
            <a:off x="360000" y="6172447"/>
            <a:ext cx="5184000"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200" b="0" i="0" baseline="0">
                <a:solidFill>
                  <a:schemeClr val="tx1"/>
                </a:solidFill>
                <a:latin typeface="+mn-lt"/>
              </a:defRPr>
            </a:lvl1pPr>
            <a:lvl2pPr marL="0" indent="0" algn="l">
              <a:lnSpc>
                <a:spcPct val="100000"/>
              </a:lnSpc>
              <a:spcBef>
                <a:spcPts val="0"/>
              </a:spcBef>
              <a:defRPr sz="1200" b="0" i="0" baseline="0">
                <a:latin typeface="+mn-lt"/>
              </a:defRPr>
            </a:lvl2pPr>
            <a:lvl3pPr marL="0" indent="0" algn="l">
              <a:lnSpc>
                <a:spcPct val="100000"/>
              </a:lnSpc>
              <a:spcBef>
                <a:spcPts val="0"/>
              </a:spcBef>
              <a:defRPr sz="1200" b="0" i="0" baseline="0">
                <a:latin typeface="+mn-lt"/>
              </a:defRPr>
            </a:lvl3pPr>
            <a:lvl4pPr marL="0" indent="0" algn="l">
              <a:lnSpc>
                <a:spcPct val="100000"/>
              </a:lnSpc>
              <a:spcBef>
                <a:spcPts val="0"/>
              </a:spcBef>
              <a:defRPr sz="1200" b="0" i="0" baseline="0">
                <a:latin typeface="+mn-lt"/>
              </a:defRPr>
            </a:lvl4pPr>
            <a:lvl5pPr marL="0" indent="0" algn="l">
              <a:lnSpc>
                <a:spcPct val="100000"/>
              </a:lnSpc>
              <a:spcBef>
                <a:spcPts val="0"/>
              </a:spcBef>
              <a:defRPr sz="1200" b="0" i="0" baseline="0">
                <a:latin typeface="+mn-lt"/>
              </a:defRPr>
            </a:lvl5pPr>
            <a:lvl6pPr marL="0" indent="0" algn="l">
              <a:lnSpc>
                <a:spcPct val="100000"/>
              </a:lnSpc>
              <a:spcBef>
                <a:spcPts val="0"/>
              </a:spcBef>
              <a:defRPr sz="1200" b="0" i="0" baseline="0">
                <a:latin typeface="+mn-lt"/>
              </a:defRPr>
            </a:lvl6pPr>
            <a:lvl7pPr marL="0" indent="0" algn="l">
              <a:lnSpc>
                <a:spcPct val="100000"/>
              </a:lnSpc>
              <a:spcBef>
                <a:spcPts val="0"/>
              </a:spcBef>
              <a:defRPr sz="1200" b="0" i="0" baseline="0">
                <a:latin typeface="+mn-lt"/>
              </a:defRPr>
            </a:lvl7pPr>
            <a:lvl8pPr marL="0" indent="0" algn="l">
              <a:lnSpc>
                <a:spcPct val="100000"/>
              </a:lnSpc>
              <a:spcBef>
                <a:spcPts val="0"/>
              </a:spcBef>
              <a:defRPr sz="1200" b="0" i="0" baseline="0">
                <a:latin typeface="+mn-lt"/>
              </a:defRPr>
            </a:lvl8pPr>
            <a:lvl9pPr marL="0" indent="0" algn="l">
              <a:lnSpc>
                <a:spcPct val="100000"/>
              </a:lnSpc>
              <a:spcBef>
                <a:spcPts val="0"/>
              </a:spcBef>
              <a:defRPr sz="1200" b="0" i="0" baseline="0">
                <a:latin typeface="+mn-lt"/>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p:cNvSpPr>
            <a:spLocks noGrp="1"/>
          </p:cNvSpPr>
          <p:nvPr userDrawn="1">
            <p:ph type="sldNum" sz="quarter" idx="4"/>
          </p:nvPr>
        </p:nvSpPr>
        <p:spPr>
          <a:xfrm>
            <a:off x="8064000" y="6172448"/>
            <a:ext cx="720000"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7" b="1" i="0" baseline="0">
                <a:solidFill>
                  <a:schemeClr val="bg2"/>
                </a:solidFill>
                <a:latin typeface="+mj-lt"/>
              </a:defRPr>
            </a:lvl1pPr>
            <a:lvl2pPr marL="0" indent="0" algn="r">
              <a:lnSpc>
                <a:spcPct val="100000"/>
              </a:lnSpc>
              <a:spcBef>
                <a:spcPts val="0"/>
              </a:spcBef>
              <a:defRPr sz="1867" b="1" i="0" baseline="0">
                <a:latin typeface="+mj-lt"/>
              </a:defRPr>
            </a:lvl2pPr>
            <a:lvl3pPr marL="0" indent="0" algn="r">
              <a:lnSpc>
                <a:spcPct val="100000"/>
              </a:lnSpc>
              <a:spcBef>
                <a:spcPts val="0"/>
              </a:spcBef>
              <a:defRPr sz="1867" b="1" i="0" baseline="0">
                <a:latin typeface="+mj-lt"/>
              </a:defRPr>
            </a:lvl3pPr>
            <a:lvl4pPr marL="0" indent="0" algn="r">
              <a:lnSpc>
                <a:spcPct val="100000"/>
              </a:lnSpc>
              <a:spcBef>
                <a:spcPts val="0"/>
              </a:spcBef>
              <a:defRPr sz="1867" b="1" i="0" baseline="0">
                <a:latin typeface="+mj-lt"/>
              </a:defRPr>
            </a:lvl4pPr>
            <a:lvl5pPr marL="0" indent="0" algn="r">
              <a:lnSpc>
                <a:spcPct val="100000"/>
              </a:lnSpc>
              <a:spcBef>
                <a:spcPts val="0"/>
              </a:spcBef>
              <a:defRPr sz="1867" b="1" i="0" baseline="0">
                <a:latin typeface="+mj-lt"/>
              </a:defRPr>
            </a:lvl5pPr>
            <a:lvl6pPr marL="0" indent="0" algn="r">
              <a:lnSpc>
                <a:spcPct val="100000"/>
              </a:lnSpc>
              <a:spcBef>
                <a:spcPts val="0"/>
              </a:spcBef>
              <a:defRPr sz="1867" b="1" i="0" baseline="0">
                <a:latin typeface="+mj-lt"/>
              </a:defRPr>
            </a:lvl6pPr>
            <a:lvl7pPr marL="0" indent="0" algn="r">
              <a:lnSpc>
                <a:spcPct val="100000"/>
              </a:lnSpc>
              <a:spcBef>
                <a:spcPts val="0"/>
              </a:spcBef>
              <a:defRPr sz="1867" b="1" i="0" baseline="0">
                <a:latin typeface="+mj-lt"/>
              </a:defRPr>
            </a:lvl7pPr>
            <a:lvl8pPr marL="0" indent="0" algn="r">
              <a:lnSpc>
                <a:spcPct val="100000"/>
              </a:lnSpc>
              <a:spcBef>
                <a:spcPts val="0"/>
              </a:spcBef>
              <a:defRPr sz="1867" b="1" i="0" baseline="0">
                <a:latin typeface="+mj-lt"/>
              </a:defRPr>
            </a:lvl8pPr>
            <a:lvl9pPr marL="0" indent="0" algn="r">
              <a:lnSpc>
                <a:spcPct val="100000"/>
              </a:lnSpc>
              <a:spcBef>
                <a:spcPts val="0"/>
              </a:spcBef>
              <a:defRPr sz="1867" b="1" i="0" baseline="0">
                <a:latin typeface="+mj-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dirty="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34" name="Linie"/>
          <p:cNvSpPr/>
          <p:nvPr userDrawn="1"/>
        </p:nvSpPr>
        <p:spPr>
          <a:xfrm>
            <a:off x="0" y="6030720"/>
            <a:ext cx="9144000"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pic>
        <p:nvPicPr>
          <p:cNvPr id="32" name="Grafik 31">
            <a:extLst>
              <a:ext uri="{FF2B5EF4-FFF2-40B4-BE49-F238E27FC236}">
                <a16:creationId xmlns:a16="http://schemas.microsoft.com/office/drawing/2014/main" id="{33639AD5-4D03-4DC2-9469-DBBAF1056521}"/>
              </a:ext>
            </a:extLst>
          </p:cNvPr>
          <p:cNvPicPr>
            <a:picLocks noChangeAspect="1"/>
          </p:cNvPicPr>
          <p:nvPr userDrawn="1"/>
        </p:nvPicPr>
        <p:blipFill rotWithShape="1">
          <a:blip r:embed="rId14">
            <a:extLst>
              <a:ext uri="{96DAC541-7B7A-43D3-8B79-37D633B846F1}">
                <asvg:svgBlip xmlns:asvg="http://schemas.microsoft.com/office/drawing/2016/SVG/main" r:embed="rId15"/>
              </a:ext>
            </a:extLst>
          </a:blip>
          <a:srcRect t="-78" b="-78"/>
          <a:stretch/>
        </p:blipFill>
        <p:spPr>
          <a:xfrm>
            <a:off x="350838" y="267118"/>
            <a:ext cx="1632338" cy="456244"/>
          </a:xfrm>
          <a:prstGeom prst="rect">
            <a:avLst/>
          </a:prstGeom>
        </p:spPr>
      </p:pic>
    </p:spTree>
    <p:extLst>
      <p:ext uri="{BB962C8B-B14F-4D97-AF65-F5344CB8AC3E}">
        <p14:creationId xmlns:p14="http://schemas.microsoft.com/office/powerpoint/2010/main" val="2389591462"/>
      </p:ext>
    </p:extLst>
  </p:cSld>
  <p:clrMap bg1="lt1" tx1="dk1" bg2="lt2" tx2="dk2" accent1="accent1" accent2="accent2" accent3="accent3" accent4="accent4" accent5="accent5" accent6="accent6" hlink="hlink" folHlink="folHlink"/>
  <p:sldLayoutIdLst>
    <p:sldLayoutId id="2147483757" r:id="rId1"/>
    <p:sldLayoutId id="2147483758" r:id="rId2"/>
    <p:sldLayoutId id="2147483759" r:id="rId3"/>
    <p:sldLayoutId id="2147483760" r:id="rId4"/>
    <p:sldLayoutId id="2147483761" r:id="rId5"/>
    <p:sldLayoutId id="2147483762" r:id="rId6"/>
    <p:sldLayoutId id="2147483763" r:id="rId7"/>
    <p:sldLayoutId id="2147483764" r:id="rId8"/>
    <p:sldLayoutId id="2147483765" r:id="rId9"/>
    <p:sldLayoutId id="2147483766" r:id="rId10"/>
  </p:sldLayoutIdLst>
  <p:hf hdr="0"/>
  <p:txStyles>
    <p:titleStyle>
      <a:lvl1pPr marL="0" indent="0" algn="l" defTabSz="914377" rtl="0" eaLnBrk="1" latinLnBrk="0" hangingPunct="1">
        <a:lnSpc>
          <a:spcPct val="100000"/>
        </a:lnSpc>
        <a:spcBef>
          <a:spcPts val="0"/>
        </a:spcBef>
        <a:buFont typeface="Arial" panose="020B0604020202020204" pitchFamily="34" charset="0"/>
        <a:buNone/>
        <a:defRPr sz="3200" b="1" i="0" kern="1200" baseline="0">
          <a:solidFill>
            <a:schemeClr val="bg2"/>
          </a:solidFill>
          <a:latin typeface="+mn-lt"/>
          <a:ea typeface="+mj-ea"/>
          <a:cs typeface="+mj-cs"/>
        </a:defRPr>
      </a:lvl1pPr>
    </p:titleStyle>
    <p:bodyStyle>
      <a:lvl1pPr marL="0" indent="0" algn="l" defTabSz="914377" rtl="0" eaLnBrk="1" latinLnBrk="0" hangingPunct="1">
        <a:lnSpc>
          <a:spcPct val="112000"/>
        </a:lnSpc>
        <a:spcBef>
          <a:spcPts val="1300"/>
        </a:spcBef>
        <a:spcAft>
          <a:spcPts val="0"/>
        </a:spcAft>
        <a:buFont typeface="Arial" panose="020B0604020202020204" pitchFamily="34" charset="0"/>
        <a:buNone/>
        <a:defRPr lang="de-DE" sz="2000" b="0" i="0" u="none" strike="noStrike" kern="1200" baseline="0" smtClean="0">
          <a:solidFill>
            <a:schemeClr val="tx1"/>
          </a:solidFill>
          <a:latin typeface="+mn-lt"/>
          <a:ea typeface="+mn-ea"/>
          <a:cs typeface="+mn-cs"/>
        </a:defRPr>
      </a:lvl1pPr>
      <a:lvl2pPr marL="32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2pPr>
      <a:lvl3pPr marL="50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3pPr>
      <a:lvl4pPr marL="68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4pPr>
      <a:lvl5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5pPr>
      <a:lvl6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6pPr>
      <a:lvl7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7pPr>
      <a:lvl8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8pPr>
      <a:lvl9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9pPr>
    </p:bodyStyle>
    <p:other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pSp>
        <p:nvGrpSpPr>
          <p:cNvPr id="45" name="Regieanweisungen"/>
          <p:cNvGrpSpPr/>
          <p:nvPr userDrawn="1"/>
        </p:nvGrpSpPr>
        <p:grpSpPr>
          <a:xfrm>
            <a:off x="-1908000" y="-468000"/>
            <a:ext cx="12636684" cy="7776001"/>
            <a:chOff x="-1908000" y="-468000"/>
            <a:chExt cx="12636684" cy="7776001"/>
          </a:xfrm>
        </p:grpSpPr>
        <p:grpSp>
          <p:nvGrpSpPr>
            <p:cNvPr id="29" name="Listenebenen"/>
            <p:cNvGrpSpPr/>
            <p:nvPr userDrawn="1"/>
          </p:nvGrpSpPr>
          <p:grpSpPr>
            <a:xfrm>
              <a:off x="-1908000" y="2376000"/>
              <a:ext cx="1800000" cy="1476000"/>
              <a:chOff x="-1908000" y="1368000"/>
              <a:chExt cx="1800000" cy="1107000"/>
            </a:xfrm>
          </p:grpSpPr>
          <p:sp>
            <p:nvSpPr>
              <p:cNvPr id="12" name="Text // Listenebene erhöhen"/>
              <p:cNvSpPr txBox="1"/>
              <p:nvPr userDrawn="1"/>
            </p:nvSpPr>
            <p:spPr>
              <a:xfrm>
                <a:off x="-1656000" y="1989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erhöhen</a:t>
                </a:r>
              </a:p>
            </p:txBody>
          </p:sp>
          <p:sp>
            <p:nvSpPr>
              <p:cNvPr id="13" name="Text // Listenebene verringern"/>
              <p:cNvSpPr txBox="1"/>
              <p:nvPr userDrawn="1"/>
            </p:nvSpPr>
            <p:spPr>
              <a:xfrm>
                <a:off x="-1656000" y="2286000"/>
                <a:ext cx="864680" cy="189000"/>
              </a:xfrm>
              <a:prstGeom prst="rect">
                <a:avLst/>
              </a:prstGeom>
              <a:noFill/>
            </p:spPr>
            <p:txBody>
              <a:bodyPr wrap="square" lIns="0" tIns="0" rIns="0" bIns="0" rtlCol="0" anchor="ctr" anchorCtr="0">
                <a:noAutofit/>
              </a:body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Listenebene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900" b="1" i="0" u="none" strike="noStrike" kern="1200" cap="none" spc="0" normalizeH="0" baseline="0" noProof="0" dirty="0">
                    <a:ln>
                      <a:noFill/>
                    </a:ln>
                    <a:solidFill>
                      <a:srgbClr val="58585A"/>
                    </a:solidFill>
                    <a:effectLst/>
                    <a:uLnTx/>
                    <a:uFillTx/>
                    <a:latin typeface="Meta Offc Pro"/>
                    <a:ea typeface="+mn-ea"/>
                    <a:cs typeface="+mn-cs"/>
                  </a:rPr>
                  <a:t>verringern</a:t>
                </a:r>
              </a:p>
            </p:txBody>
          </p:sp>
          <p:sp>
            <p:nvSpPr>
              <p:cNvPr id="25" name="Listenebenen"/>
              <p:cNvSpPr txBox="1"/>
              <p:nvPr userDrawn="1"/>
            </p:nvSpPr>
            <p:spPr>
              <a:xfrm rot="10800000" flipH="1" flipV="1">
                <a:off x="-1908000" y="136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der Textebene</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Absatz &gt; Listenebene erhöhen/verringern</a:t>
                </a:r>
              </a:p>
            </p:txBody>
          </p:sp>
          <p:pic>
            <p:nvPicPr>
              <p:cNvPr id="27" name="Bild // Listenebene verringern"/>
              <p:cNvPicPr>
                <a:picLocks noChangeAspect="1"/>
              </p:cNvPicPr>
              <p:nvPr userDrawn="1"/>
            </p:nvPicPr>
            <p:blipFill>
              <a:blip r:embed="rId12"/>
              <a:stretch>
                <a:fillRect/>
              </a:stretch>
            </p:blipFill>
            <p:spPr>
              <a:xfrm>
                <a:off x="-684000" y="2286000"/>
                <a:ext cx="544320" cy="189000"/>
              </a:xfrm>
              <a:prstGeom prst="rect">
                <a:avLst/>
              </a:prstGeom>
            </p:spPr>
          </p:pic>
          <p:pic>
            <p:nvPicPr>
              <p:cNvPr id="28" name="Bild // Listenebene erhöhen"/>
              <p:cNvPicPr>
                <a:picLocks noChangeAspect="1"/>
              </p:cNvPicPr>
              <p:nvPr userDrawn="1"/>
            </p:nvPicPr>
            <p:blipFill>
              <a:blip r:embed="rId13"/>
              <a:stretch>
                <a:fillRect/>
              </a:stretch>
            </p:blipFill>
            <p:spPr>
              <a:xfrm>
                <a:off x="-684000" y="1989000"/>
                <a:ext cx="544320" cy="189000"/>
              </a:xfrm>
              <a:prstGeom prst="rect">
                <a:avLst/>
              </a:prstGeom>
            </p:spPr>
          </p:pic>
        </p:grpSp>
        <p:sp>
          <p:nvSpPr>
            <p:cNvPr id="14" name="Zurücksetzen"/>
            <p:cNvSpPr txBox="1"/>
            <p:nvPr userDrawn="1"/>
          </p:nvSpPr>
          <p:spPr>
            <a:xfrm rot="10800000" flipH="1" flipV="1">
              <a:off x="-1908000" y="648000"/>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Folie in Ursprungsform </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bringen über Menu:</a:t>
              </a:r>
            </a:p>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Zurücksetzen</a:t>
              </a:r>
            </a:p>
          </p:txBody>
        </p:sp>
        <p:sp>
          <p:nvSpPr>
            <p:cNvPr id="15" name="Hilfslinien"/>
            <p:cNvSpPr txBox="1"/>
            <p:nvPr userDrawn="1"/>
          </p:nvSpPr>
          <p:spPr>
            <a:xfrm rot="10800000" flipH="1" flipV="1">
              <a:off x="360000" y="-468000"/>
              <a:ext cx="8425225" cy="360000"/>
            </a:xfrm>
            <a:prstGeom prst="rect">
              <a:avLst/>
            </a:prstGeom>
            <a:noFill/>
            <a:ln w="12700">
              <a:noFill/>
            </a:ln>
          </p:spPr>
          <p:txBody>
            <a:bodyPr vert="horz" wrap="square" lIns="0" tIns="0" rIns="0" bIns="0" rtlCol="0" anchor="b"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ctr"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Hilfslinien anzeigen über Menu: </a:t>
              </a:r>
              <a:r>
                <a:rPr kumimoji="0" lang="de-DE" sz="1100" b="1" i="0" u="none" strike="noStrike" kern="1200" cap="none" spc="0" normalizeH="0" baseline="0" noProof="0" dirty="0">
                  <a:ln>
                    <a:noFill/>
                  </a:ln>
                  <a:solidFill>
                    <a:srgbClr val="58585A"/>
                  </a:solidFill>
                  <a:effectLst/>
                  <a:uLnTx/>
                  <a:uFillTx/>
                  <a:latin typeface="Meta Offc Pro"/>
                  <a:ea typeface="+mn-ea"/>
                  <a:cs typeface="+mn-cs"/>
                </a:rPr>
                <a:t>Ansicht &gt; Anzeigen &gt; Haken bei Führungslinien setzen</a:t>
              </a:r>
            </a:p>
          </p:txBody>
        </p:sp>
        <p:sp>
          <p:nvSpPr>
            <p:cNvPr id="16" name="Fußzeile"/>
            <p:cNvSpPr txBox="1"/>
            <p:nvPr userDrawn="1"/>
          </p:nvSpPr>
          <p:spPr>
            <a:xfrm rot="10800000" flipH="1" flipV="1">
              <a:off x="395999" y="6948001"/>
              <a:ext cx="8389225" cy="36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58585A"/>
                  </a:solidFill>
                  <a:effectLst/>
                  <a:uLnTx/>
                  <a:uFillTx/>
                  <a:latin typeface="Meta Offc Pro"/>
                  <a:ea typeface="+mn-ea"/>
                  <a:cs typeface="+mn-cs"/>
                </a:rPr>
                <a:t>Fußzeile anpassen: </a:t>
              </a:r>
              <a:r>
                <a:rPr kumimoji="0" lang="de-DE" sz="1200" b="1" i="0" u="none" strike="noStrike" kern="1200" cap="none" spc="0" normalizeH="0" baseline="0" noProof="0" dirty="0">
                  <a:ln>
                    <a:noFill/>
                  </a:ln>
                  <a:solidFill>
                    <a:srgbClr val="58585A"/>
                  </a:solidFill>
                  <a:effectLst/>
                  <a:uLnTx/>
                  <a:uFillTx/>
                  <a:latin typeface="Meta Offc Pro"/>
                  <a:ea typeface="+mn-ea"/>
                  <a:cs typeface="+mn-cs"/>
                </a:rPr>
                <a:t>Einfügen &gt; Text &gt; Kopf- und Fußzeile</a:t>
              </a:r>
            </a:p>
          </p:txBody>
        </p:sp>
        <p:cxnSp>
          <p:nvCxnSpPr>
            <p:cNvPr id="17" name="Linie"/>
            <p:cNvCxnSpPr/>
            <p:nvPr userDrawn="1"/>
          </p:nvCxnSpPr>
          <p:spPr>
            <a:xfrm>
              <a:off x="925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Linie"/>
            <p:cNvCxnSpPr/>
            <p:nvPr userDrawn="1"/>
          </p:nvCxnSpPr>
          <p:spPr>
            <a:xfrm>
              <a:off x="925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Linie"/>
            <p:cNvCxnSpPr/>
            <p:nvPr userDrawn="1"/>
          </p:nvCxnSpPr>
          <p:spPr>
            <a:xfrm>
              <a:off x="878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Linie"/>
            <p:cNvCxnSpPr/>
            <p:nvPr userDrawn="1"/>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Linie"/>
            <p:cNvCxnSpPr/>
            <p:nvPr userDrawn="1"/>
          </p:nvCxnSpPr>
          <p:spPr>
            <a:xfrm>
              <a:off x="878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Linie"/>
            <p:cNvCxnSpPr/>
            <p:nvPr userDrawn="1"/>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Linie"/>
            <p:cNvCxnSpPr/>
            <p:nvPr userDrawn="1"/>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Linie"/>
            <p:cNvCxnSpPr/>
            <p:nvPr userDrawn="1"/>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Layoutwechsel"/>
            <p:cNvSpPr txBox="1"/>
            <p:nvPr userDrawn="1"/>
          </p:nvSpPr>
          <p:spPr>
            <a:xfrm rot="10800000" flipH="1" flipV="1">
              <a:off x="-1908000" y="1"/>
              <a:ext cx="1800000" cy="540000"/>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r" defTabSz="1043056"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Wechsel des Folienlayouts </a:t>
              </a:r>
              <a:br>
                <a:rPr kumimoji="0" lang="de-DE" sz="1100" b="0" i="0" u="none" strike="noStrike" kern="1200" cap="none" spc="0" normalizeH="0" baseline="0" noProof="0" dirty="0">
                  <a:ln>
                    <a:noFill/>
                  </a:ln>
                  <a:solidFill>
                    <a:srgbClr val="58585A"/>
                  </a:solidFill>
                  <a:effectLst/>
                  <a:uLnTx/>
                  <a:uFillTx/>
                  <a:latin typeface="Meta Offc Pro"/>
                  <a:ea typeface="+mn-ea"/>
                  <a:cs typeface="+mn-cs"/>
                </a:rPr>
              </a:br>
              <a:r>
                <a:rPr kumimoji="0" lang="de-DE" sz="1100" b="0" i="0" u="none" strike="noStrike" kern="1200" cap="none" spc="0" normalizeH="0" baseline="0" noProof="0" dirty="0">
                  <a:ln>
                    <a:noFill/>
                  </a:ln>
                  <a:solidFill>
                    <a:srgbClr val="58585A"/>
                  </a:solidFill>
                  <a:effectLst/>
                  <a:uLnTx/>
                  <a:uFillTx/>
                  <a:latin typeface="Meta Offc Pro"/>
                  <a:ea typeface="+mn-ea"/>
                  <a:cs typeface="+mn-cs"/>
                </a:rPr>
                <a:t>im Menü über:</a:t>
              </a:r>
            </a:p>
            <a:p>
              <a:pPr marL="0" marR="0" lvl="0" indent="0" algn="r" defTabSz="1207904"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Start &gt; Folien &gt; Layout</a:t>
              </a:r>
            </a:p>
          </p:txBody>
        </p:sp>
        <p:cxnSp>
          <p:nvCxnSpPr>
            <p:cNvPr id="37" name="Linie"/>
            <p:cNvCxnSpPr/>
            <p:nvPr userDrawn="1"/>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p:cNvCxnSpPr/>
            <p:nvPr userDrawn="1"/>
          </p:nvCxnSpPr>
          <p:spPr>
            <a:xfrm>
              <a:off x="925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Fußzeile"/>
            <p:cNvSpPr txBox="1"/>
            <p:nvPr userDrawn="1"/>
          </p:nvSpPr>
          <p:spPr>
            <a:xfrm rot="10800000" flipH="1" flipV="1">
              <a:off x="9252000" y="388800"/>
              <a:ext cx="1476684" cy="962162"/>
            </a:xfrm>
            <a:prstGeom prst="rect">
              <a:avLst/>
            </a:prstGeom>
            <a:noFill/>
            <a:ln w="12700">
              <a:noFill/>
            </a:ln>
          </p:spPr>
          <p:txBody>
            <a:bodyPr vert="horz" wrap="square" lIns="0" tIns="0" rIns="0" bIns="0" rtlCol="0" anchor="t" anchorCtr="0">
              <a:noAutofit/>
            </a:bodyPr>
            <a:lstStyle>
              <a:defPPr>
                <a:defRPr lang="de-DE"/>
              </a:defPPr>
              <a:lvl1pPr marL="0" algn="l" defTabSz="1043056" rtl="0" eaLnBrk="1" latinLnBrk="0" hangingPunct="1">
                <a:defRPr sz="2100" kern="1200">
                  <a:solidFill>
                    <a:schemeClr val="tx1"/>
                  </a:solidFill>
                  <a:latin typeface="+mn-lt"/>
                  <a:ea typeface="+mn-ea"/>
                  <a:cs typeface="+mn-cs"/>
                </a:defRPr>
              </a:lvl1pPr>
              <a:lvl2pPr marL="521528" algn="l" defTabSz="1043056" rtl="0" eaLnBrk="1" latinLnBrk="0" hangingPunct="1">
                <a:defRPr sz="2100" kern="1200">
                  <a:solidFill>
                    <a:schemeClr val="tx1"/>
                  </a:solidFill>
                  <a:latin typeface="+mn-lt"/>
                  <a:ea typeface="+mn-ea"/>
                  <a:cs typeface="+mn-cs"/>
                </a:defRPr>
              </a:lvl2pPr>
              <a:lvl3pPr marL="1043056" algn="l" defTabSz="1043056" rtl="0" eaLnBrk="1" latinLnBrk="0" hangingPunct="1">
                <a:defRPr sz="2100" kern="1200">
                  <a:solidFill>
                    <a:schemeClr val="tx1"/>
                  </a:solidFill>
                  <a:latin typeface="+mn-lt"/>
                  <a:ea typeface="+mn-ea"/>
                  <a:cs typeface="+mn-cs"/>
                </a:defRPr>
              </a:lvl3pPr>
              <a:lvl4pPr marL="1564584" algn="l" defTabSz="1043056" rtl="0" eaLnBrk="1" latinLnBrk="0" hangingPunct="1">
                <a:defRPr sz="2100" kern="1200">
                  <a:solidFill>
                    <a:schemeClr val="tx1"/>
                  </a:solidFill>
                  <a:latin typeface="+mn-lt"/>
                  <a:ea typeface="+mn-ea"/>
                  <a:cs typeface="+mn-cs"/>
                </a:defRPr>
              </a:lvl4pPr>
              <a:lvl5pPr marL="2086112" algn="l" defTabSz="1043056" rtl="0" eaLnBrk="1" latinLnBrk="0" hangingPunct="1">
                <a:defRPr sz="2100" kern="1200">
                  <a:solidFill>
                    <a:schemeClr val="tx1"/>
                  </a:solidFill>
                  <a:latin typeface="+mn-lt"/>
                  <a:ea typeface="+mn-ea"/>
                  <a:cs typeface="+mn-cs"/>
                </a:defRPr>
              </a:lvl5pPr>
              <a:lvl6pPr marL="2607640" algn="l" defTabSz="1043056" rtl="0" eaLnBrk="1" latinLnBrk="0" hangingPunct="1">
                <a:defRPr sz="2100" kern="1200">
                  <a:solidFill>
                    <a:schemeClr val="tx1"/>
                  </a:solidFill>
                  <a:latin typeface="+mn-lt"/>
                  <a:ea typeface="+mn-ea"/>
                  <a:cs typeface="+mn-cs"/>
                </a:defRPr>
              </a:lvl6pPr>
              <a:lvl7pPr marL="3129168" algn="l" defTabSz="1043056" rtl="0" eaLnBrk="1" latinLnBrk="0" hangingPunct="1">
                <a:defRPr sz="2100" kern="1200">
                  <a:solidFill>
                    <a:schemeClr val="tx1"/>
                  </a:solidFill>
                  <a:latin typeface="+mn-lt"/>
                  <a:ea typeface="+mn-ea"/>
                  <a:cs typeface="+mn-cs"/>
                </a:defRPr>
              </a:lvl7pPr>
              <a:lvl8pPr marL="3650696" algn="l" defTabSz="1043056" rtl="0" eaLnBrk="1" latinLnBrk="0" hangingPunct="1">
                <a:defRPr sz="2100" kern="1200">
                  <a:solidFill>
                    <a:schemeClr val="tx1"/>
                  </a:solidFill>
                  <a:latin typeface="+mn-lt"/>
                  <a:ea typeface="+mn-ea"/>
                  <a:cs typeface="+mn-cs"/>
                </a:defRPr>
              </a:lvl8pPr>
              <a:lvl9pPr marL="4172224" algn="l" defTabSz="1043056" rtl="0" eaLnBrk="1" latinLnBrk="0" hangingPunct="1">
                <a:defRPr sz="2100" kern="1200">
                  <a:solidFill>
                    <a:schemeClr val="tx1"/>
                  </a:solidFill>
                  <a:latin typeface="+mn-lt"/>
                  <a:ea typeface="+mn-ea"/>
                  <a:cs typeface="+mn-cs"/>
                </a:defRPr>
              </a:lvl9pPr>
            </a:lstStyle>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Datumsfeld dient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008E96"/>
                  </a:solidFill>
                  <a:effectLst/>
                  <a:uLnTx/>
                  <a:uFillTx/>
                  <a:latin typeface="Meta Offc Pro"/>
                  <a:ea typeface="+mn-ea"/>
                  <a:cs typeface="+mn-cs"/>
                </a:rPr>
                <a:t>als Kopfzeile!</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0" i="0" u="none" strike="noStrike" kern="1200" cap="none" spc="0" normalizeH="0" baseline="0" noProof="0" dirty="0">
                  <a:ln>
                    <a:noFill/>
                  </a:ln>
                  <a:solidFill>
                    <a:srgbClr val="58585A"/>
                  </a:solidFill>
                  <a:effectLst/>
                  <a:uLnTx/>
                  <a:uFillTx/>
                  <a:latin typeface="Meta Offc Pro"/>
                  <a:ea typeface="+mn-ea"/>
                  <a:cs typeface="+mn-cs"/>
                </a:rPr>
                <a:t>Kopfzeile anpassen: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Einfügen &gt; Text </a:t>
              </a:r>
            </a:p>
            <a:p>
              <a:pPr marL="0" marR="0" lvl="0" indent="0" algn="l" defTabSz="1377858" rtl="0" eaLnBrk="1" fontAlgn="auto" latinLnBrk="0" hangingPunct="1">
                <a:lnSpc>
                  <a:spcPct val="100000"/>
                </a:lnSpc>
                <a:spcBef>
                  <a:spcPts val="0"/>
                </a:spcBef>
                <a:spcAft>
                  <a:spcPts val="0"/>
                </a:spcAft>
                <a:buClrTx/>
                <a:buSzTx/>
                <a:buFontTx/>
                <a:buNone/>
                <a:tabLst/>
                <a:defRPr/>
              </a:pPr>
              <a:r>
                <a:rPr kumimoji="0" lang="de-DE" sz="1100" b="1" i="0" u="none" strike="noStrike" kern="1200" cap="none" spc="0" normalizeH="0" baseline="0" noProof="0" dirty="0">
                  <a:ln>
                    <a:noFill/>
                  </a:ln>
                  <a:solidFill>
                    <a:srgbClr val="58585A"/>
                  </a:solidFill>
                  <a:effectLst/>
                  <a:uLnTx/>
                  <a:uFillTx/>
                  <a:latin typeface="Meta Offc Pro"/>
                  <a:ea typeface="+mn-ea"/>
                  <a:cs typeface="+mn-cs"/>
                </a:rPr>
                <a:t>&gt; Kopf- und Fußzeile</a:t>
              </a:r>
            </a:p>
          </p:txBody>
        </p:sp>
      </p:grpSp>
      <p:sp>
        <p:nvSpPr>
          <p:cNvPr id="2" name="Titelplatzhalter 1"/>
          <p:cNvSpPr>
            <a:spLocks noGrp="1"/>
          </p:cNvSpPr>
          <p:nvPr userDrawn="1">
            <p:ph type="title"/>
          </p:nvPr>
        </p:nvSpPr>
        <p:spPr>
          <a:xfrm>
            <a:off x="360000" y="1350962"/>
            <a:ext cx="8425225" cy="575329"/>
          </a:xfrm>
          <a:prstGeom prst="rect">
            <a:avLst/>
          </a:prstGeom>
        </p:spPr>
        <p:txBody>
          <a:bodyPr vert="horz" lIns="0" tIns="0" rIns="0" bIns="0" rtlCol="0" anchor="t" anchorCtr="0">
            <a:noAutofit/>
          </a:bodyPr>
          <a:lstStyle/>
          <a:p>
            <a:r>
              <a:rPr lang="de-DE" dirty="0"/>
              <a:t>Headline einfügen</a:t>
            </a:r>
          </a:p>
        </p:txBody>
      </p:sp>
      <p:sp>
        <p:nvSpPr>
          <p:cNvPr id="3" name="Textplatzhalter 2"/>
          <p:cNvSpPr>
            <a:spLocks noGrp="1"/>
          </p:cNvSpPr>
          <p:nvPr userDrawn="1">
            <p:ph type="body" idx="1"/>
          </p:nvPr>
        </p:nvSpPr>
        <p:spPr>
          <a:xfrm>
            <a:off x="360000" y="2322513"/>
            <a:ext cx="8425225" cy="3421062"/>
          </a:xfrm>
          <a:prstGeom prst="rect">
            <a:avLst/>
          </a:prstGeom>
        </p:spPr>
        <p:txBody>
          <a:bodyPr vert="horz" lIns="0" tIns="0" rIns="0" bIns="0" rtlCol="0" anchor="t" anchorCtr="0">
            <a:noAutofit/>
          </a:body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4" name="Datumsplatzhalter 3"/>
          <p:cNvSpPr>
            <a:spLocks noGrp="1"/>
          </p:cNvSpPr>
          <p:nvPr userDrawn="1">
            <p:ph type="dt" sz="half" idx="2"/>
          </p:nvPr>
        </p:nvSpPr>
        <p:spPr>
          <a:xfrm>
            <a:off x="3600000" y="388800"/>
            <a:ext cx="5185225"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200" b="1" i="0" baseline="0">
                <a:solidFill>
                  <a:schemeClr val="bg2"/>
                </a:solidFill>
                <a:latin typeface="+mn-lt"/>
              </a:defRPr>
            </a:lvl1pPr>
            <a:lvl2pPr marL="0" indent="0" algn="r">
              <a:lnSpc>
                <a:spcPct val="100000"/>
              </a:lnSpc>
              <a:spcBef>
                <a:spcPts val="0"/>
              </a:spcBef>
              <a:defRPr sz="1200" b="1" i="0" baseline="0">
                <a:latin typeface="+mn-lt"/>
              </a:defRPr>
            </a:lvl2pPr>
            <a:lvl3pPr marL="0" indent="0" algn="r">
              <a:lnSpc>
                <a:spcPct val="100000"/>
              </a:lnSpc>
              <a:spcBef>
                <a:spcPts val="0"/>
              </a:spcBef>
              <a:defRPr sz="1200" b="1" i="0" baseline="0">
                <a:latin typeface="+mn-lt"/>
              </a:defRPr>
            </a:lvl3pPr>
            <a:lvl4pPr marL="0" indent="0" algn="r">
              <a:lnSpc>
                <a:spcPct val="100000"/>
              </a:lnSpc>
              <a:spcBef>
                <a:spcPts val="0"/>
              </a:spcBef>
              <a:defRPr sz="1200" b="1" i="0" baseline="0">
                <a:latin typeface="+mn-lt"/>
              </a:defRPr>
            </a:lvl4pPr>
            <a:lvl5pPr marL="0" indent="0" algn="r">
              <a:lnSpc>
                <a:spcPct val="100000"/>
              </a:lnSpc>
              <a:spcBef>
                <a:spcPts val="0"/>
              </a:spcBef>
              <a:defRPr sz="1200" b="1" i="0" baseline="0">
                <a:latin typeface="+mn-lt"/>
              </a:defRPr>
            </a:lvl5pPr>
            <a:lvl6pPr marL="0" indent="0" algn="r">
              <a:lnSpc>
                <a:spcPct val="100000"/>
              </a:lnSpc>
              <a:spcBef>
                <a:spcPts val="0"/>
              </a:spcBef>
              <a:defRPr sz="1200" b="1" i="0" baseline="0">
                <a:latin typeface="+mn-lt"/>
              </a:defRPr>
            </a:lvl6pPr>
            <a:lvl7pPr marL="0" indent="0" algn="r">
              <a:lnSpc>
                <a:spcPct val="100000"/>
              </a:lnSpc>
              <a:spcBef>
                <a:spcPts val="0"/>
              </a:spcBef>
              <a:defRPr sz="1200" b="1" i="0" baseline="0">
                <a:latin typeface="+mn-lt"/>
              </a:defRPr>
            </a:lvl7pPr>
            <a:lvl8pPr marL="0" indent="0" algn="r">
              <a:lnSpc>
                <a:spcPct val="100000"/>
              </a:lnSpc>
              <a:spcBef>
                <a:spcPts val="0"/>
              </a:spcBef>
              <a:defRPr sz="1200" b="1" i="0" baseline="0">
                <a:latin typeface="+mn-lt"/>
              </a:defRPr>
            </a:lvl8pPr>
            <a:lvl9pPr marL="0" indent="0" algn="r">
              <a:lnSpc>
                <a:spcPct val="100000"/>
              </a:lnSpc>
              <a:spcBef>
                <a:spcPts val="0"/>
              </a:spcBef>
              <a:defRPr sz="1200" b="1" i="0" baseline="0">
                <a:latin typeface="+mn-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FD98BFE3-7CF1-415B-8EED-133F9778F3AD}"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p:cNvSpPr>
            <a:spLocks noGrp="1"/>
          </p:cNvSpPr>
          <p:nvPr userDrawn="1">
            <p:ph type="ftr" sz="quarter" idx="3"/>
          </p:nvPr>
        </p:nvSpPr>
        <p:spPr>
          <a:xfrm>
            <a:off x="360000" y="6172447"/>
            <a:ext cx="5184000"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200" b="0" i="0" baseline="0">
                <a:solidFill>
                  <a:schemeClr val="tx1"/>
                </a:solidFill>
                <a:latin typeface="+mn-lt"/>
              </a:defRPr>
            </a:lvl1pPr>
            <a:lvl2pPr marL="0" indent="0" algn="l">
              <a:lnSpc>
                <a:spcPct val="100000"/>
              </a:lnSpc>
              <a:spcBef>
                <a:spcPts val="0"/>
              </a:spcBef>
              <a:defRPr sz="1200" b="0" i="0" baseline="0">
                <a:latin typeface="+mn-lt"/>
              </a:defRPr>
            </a:lvl2pPr>
            <a:lvl3pPr marL="0" indent="0" algn="l">
              <a:lnSpc>
                <a:spcPct val="100000"/>
              </a:lnSpc>
              <a:spcBef>
                <a:spcPts val="0"/>
              </a:spcBef>
              <a:defRPr sz="1200" b="0" i="0" baseline="0">
                <a:latin typeface="+mn-lt"/>
              </a:defRPr>
            </a:lvl3pPr>
            <a:lvl4pPr marL="0" indent="0" algn="l">
              <a:lnSpc>
                <a:spcPct val="100000"/>
              </a:lnSpc>
              <a:spcBef>
                <a:spcPts val="0"/>
              </a:spcBef>
              <a:defRPr sz="1200" b="0" i="0" baseline="0">
                <a:latin typeface="+mn-lt"/>
              </a:defRPr>
            </a:lvl4pPr>
            <a:lvl5pPr marL="0" indent="0" algn="l">
              <a:lnSpc>
                <a:spcPct val="100000"/>
              </a:lnSpc>
              <a:spcBef>
                <a:spcPts val="0"/>
              </a:spcBef>
              <a:defRPr sz="1200" b="0" i="0" baseline="0">
                <a:latin typeface="+mn-lt"/>
              </a:defRPr>
            </a:lvl5pPr>
            <a:lvl6pPr marL="0" indent="0" algn="l">
              <a:lnSpc>
                <a:spcPct val="100000"/>
              </a:lnSpc>
              <a:spcBef>
                <a:spcPts val="0"/>
              </a:spcBef>
              <a:defRPr sz="1200" b="0" i="0" baseline="0">
                <a:latin typeface="+mn-lt"/>
              </a:defRPr>
            </a:lvl6pPr>
            <a:lvl7pPr marL="0" indent="0" algn="l">
              <a:lnSpc>
                <a:spcPct val="100000"/>
              </a:lnSpc>
              <a:spcBef>
                <a:spcPts val="0"/>
              </a:spcBef>
              <a:defRPr sz="1200" b="0" i="0" baseline="0">
                <a:latin typeface="+mn-lt"/>
              </a:defRPr>
            </a:lvl7pPr>
            <a:lvl8pPr marL="0" indent="0" algn="l">
              <a:lnSpc>
                <a:spcPct val="100000"/>
              </a:lnSpc>
              <a:spcBef>
                <a:spcPts val="0"/>
              </a:spcBef>
              <a:defRPr sz="1200" b="0" i="0" baseline="0">
                <a:latin typeface="+mn-lt"/>
              </a:defRPr>
            </a:lvl8pPr>
            <a:lvl9pPr marL="0" indent="0" algn="l">
              <a:lnSpc>
                <a:spcPct val="100000"/>
              </a:lnSpc>
              <a:spcBef>
                <a:spcPts val="0"/>
              </a:spcBef>
              <a:defRPr sz="1200" b="0" i="0" baseline="0">
                <a:latin typeface="+mn-lt"/>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de-DE" sz="1200" b="0" i="0" u="none" strike="noStrike" kern="1200" cap="none" spc="0" normalizeH="0" baseline="0" noProof="0">
                <a:ln>
                  <a:noFill/>
                </a:ln>
                <a:solidFill>
                  <a:srgbClr val="58585A"/>
                </a:solidFill>
                <a:effectLst/>
                <a:uLnTx/>
                <a:uFillTx/>
                <a:latin typeface="Meta Offc Pro"/>
                <a:ea typeface="+mn-ea"/>
                <a:cs typeface="+mn-cs"/>
              </a:rPr>
              <a:t>Prof. Dr. Peter Oestmann, Vorlesung Wege zur Deutschen Rechtsgeschichte</a:t>
            </a: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p:cNvSpPr>
            <a:spLocks noGrp="1"/>
          </p:cNvSpPr>
          <p:nvPr userDrawn="1">
            <p:ph type="sldNum" sz="quarter" idx="4"/>
          </p:nvPr>
        </p:nvSpPr>
        <p:spPr>
          <a:xfrm>
            <a:off x="8064000" y="6172448"/>
            <a:ext cx="720000"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7" b="1" i="0" baseline="0">
                <a:solidFill>
                  <a:schemeClr val="bg2"/>
                </a:solidFill>
                <a:latin typeface="+mj-lt"/>
              </a:defRPr>
            </a:lvl1pPr>
            <a:lvl2pPr marL="0" indent="0" algn="r">
              <a:lnSpc>
                <a:spcPct val="100000"/>
              </a:lnSpc>
              <a:spcBef>
                <a:spcPts val="0"/>
              </a:spcBef>
              <a:defRPr sz="1867" b="1" i="0" baseline="0">
                <a:latin typeface="+mj-lt"/>
              </a:defRPr>
            </a:lvl2pPr>
            <a:lvl3pPr marL="0" indent="0" algn="r">
              <a:lnSpc>
                <a:spcPct val="100000"/>
              </a:lnSpc>
              <a:spcBef>
                <a:spcPts val="0"/>
              </a:spcBef>
              <a:defRPr sz="1867" b="1" i="0" baseline="0">
                <a:latin typeface="+mj-lt"/>
              </a:defRPr>
            </a:lvl3pPr>
            <a:lvl4pPr marL="0" indent="0" algn="r">
              <a:lnSpc>
                <a:spcPct val="100000"/>
              </a:lnSpc>
              <a:spcBef>
                <a:spcPts val="0"/>
              </a:spcBef>
              <a:defRPr sz="1867" b="1" i="0" baseline="0">
                <a:latin typeface="+mj-lt"/>
              </a:defRPr>
            </a:lvl4pPr>
            <a:lvl5pPr marL="0" indent="0" algn="r">
              <a:lnSpc>
                <a:spcPct val="100000"/>
              </a:lnSpc>
              <a:spcBef>
                <a:spcPts val="0"/>
              </a:spcBef>
              <a:defRPr sz="1867" b="1" i="0" baseline="0">
                <a:latin typeface="+mj-lt"/>
              </a:defRPr>
            </a:lvl5pPr>
            <a:lvl6pPr marL="0" indent="0" algn="r">
              <a:lnSpc>
                <a:spcPct val="100000"/>
              </a:lnSpc>
              <a:spcBef>
                <a:spcPts val="0"/>
              </a:spcBef>
              <a:defRPr sz="1867" b="1" i="0" baseline="0">
                <a:latin typeface="+mj-lt"/>
              </a:defRPr>
            </a:lvl6pPr>
            <a:lvl7pPr marL="0" indent="0" algn="r">
              <a:lnSpc>
                <a:spcPct val="100000"/>
              </a:lnSpc>
              <a:spcBef>
                <a:spcPts val="0"/>
              </a:spcBef>
              <a:defRPr sz="1867" b="1" i="0" baseline="0">
                <a:latin typeface="+mj-lt"/>
              </a:defRPr>
            </a:lvl7pPr>
            <a:lvl8pPr marL="0" indent="0" algn="r">
              <a:lnSpc>
                <a:spcPct val="100000"/>
              </a:lnSpc>
              <a:spcBef>
                <a:spcPts val="0"/>
              </a:spcBef>
              <a:defRPr sz="1867" b="1" i="0" baseline="0">
                <a:latin typeface="+mj-lt"/>
              </a:defRPr>
            </a:lvl8pPr>
            <a:lvl9pPr marL="0" indent="0" algn="r">
              <a:lnSpc>
                <a:spcPct val="100000"/>
              </a:lnSpc>
              <a:spcBef>
                <a:spcPts val="0"/>
              </a:spcBef>
              <a:defRPr sz="1867" b="1" i="0" baseline="0">
                <a:latin typeface="+mj-lt"/>
              </a:defRPr>
            </a:lvl9p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‹Nr.›</a:t>
            </a:fld>
            <a:r>
              <a:rPr kumimoji="0" lang="de-DE" sz="1467" b="1" i="0" u="none" strike="noStrike" kern="1200" cap="none" spc="0" normalizeH="0" baseline="0" noProof="0" dirty="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34" name="Linie"/>
          <p:cNvSpPr/>
          <p:nvPr userDrawn="1"/>
        </p:nvSpPr>
        <p:spPr>
          <a:xfrm>
            <a:off x="0" y="6030720"/>
            <a:ext cx="9144000"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a:ln>
                <a:noFill/>
              </a:ln>
              <a:solidFill>
                <a:srgbClr val="F4F4F4"/>
              </a:solidFill>
              <a:effectLst/>
              <a:uLnTx/>
              <a:uFillTx/>
              <a:latin typeface="Meta Offc Pro"/>
              <a:ea typeface="+mn-ea"/>
              <a:cs typeface="+mn-cs"/>
            </a:endParaRPr>
          </a:p>
        </p:txBody>
      </p:sp>
      <p:pic>
        <p:nvPicPr>
          <p:cNvPr id="32" name="Grafik 31">
            <a:extLst>
              <a:ext uri="{FF2B5EF4-FFF2-40B4-BE49-F238E27FC236}">
                <a16:creationId xmlns:a16="http://schemas.microsoft.com/office/drawing/2014/main" id="{33639AD5-4D03-4DC2-9469-DBBAF1056521}"/>
              </a:ext>
            </a:extLst>
          </p:cNvPr>
          <p:cNvPicPr>
            <a:picLocks noChangeAspect="1"/>
          </p:cNvPicPr>
          <p:nvPr userDrawn="1"/>
        </p:nvPicPr>
        <p:blipFill rotWithShape="1">
          <a:blip r:embed="rId14">
            <a:extLst>
              <a:ext uri="{96DAC541-7B7A-43D3-8B79-37D633B846F1}">
                <asvg:svgBlip xmlns:asvg="http://schemas.microsoft.com/office/drawing/2016/SVG/main" r:embed="rId15"/>
              </a:ext>
            </a:extLst>
          </a:blip>
          <a:srcRect t="-78" b="-78"/>
          <a:stretch/>
        </p:blipFill>
        <p:spPr>
          <a:xfrm>
            <a:off x="350838" y="267118"/>
            <a:ext cx="1632338" cy="456244"/>
          </a:xfrm>
          <a:prstGeom prst="rect">
            <a:avLst/>
          </a:prstGeom>
        </p:spPr>
      </p:pic>
    </p:spTree>
    <p:extLst>
      <p:ext uri="{BB962C8B-B14F-4D97-AF65-F5344CB8AC3E}">
        <p14:creationId xmlns:p14="http://schemas.microsoft.com/office/powerpoint/2010/main" val="2484935055"/>
      </p:ext>
    </p:extLst>
  </p:cSld>
  <p:clrMap bg1="lt1" tx1="dk1" bg2="lt2" tx2="dk2" accent1="accent1" accent2="accent2" accent3="accent3" accent4="accent4" accent5="accent5" accent6="accent6" hlink="hlink" folHlink="folHlink"/>
  <p:sldLayoutIdLst>
    <p:sldLayoutId id="2147483768" r:id="rId1"/>
    <p:sldLayoutId id="2147483769" r:id="rId2"/>
    <p:sldLayoutId id="2147483770" r:id="rId3"/>
    <p:sldLayoutId id="2147483771" r:id="rId4"/>
    <p:sldLayoutId id="2147483772" r:id="rId5"/>
    <p:sldLayoutId id="2147483773" r:id="rId6"/>
    <p:sldLayoutId id="2147483774" r:id="rId7"/>
    <p:sldLayoutId id="2147483775" r:id="rId8"/>
    <p:sldLayoutId id="2147483776" r:id="rId9"/>
    <p:sldLayoutId id="2147483777" r:id="rId10"/>
  </p:sldLayoutIdLst>
  <p:hf hdr="0"/>
  <p:txStyles>
    <p:titleStyle>
      <a:lvl1pPr marL="0" indent="0" algn="l" defTabSz="914377" rtl="0" eaLnBrk="1" latinLnBrk="0" hangingPunct="1">
        <a:lnSpc>
          <a:spcPct val="100000"/>
        </a:lnSpc>
        <a:spcBef>
          <a:spcPts val="0"/>
        </a:spcBef>
        <a:buFont typeface="Arial" panose="020B0604020202020204" pitchFamily="34" charset="0"/>
        <a:buNone/>
        <a:defRPr sz="3200" b="1" i="0" kern="1200" baseline="0">
          <a:solidFill>
            <a:schemeClr val="bg2"/>
          </a:solidFill>
          <a:latin typeface="+mn-lt"/>
          <a:ea typeface="+mj-ea"/>
          <a:cs typeface="+mj-cs"/>
        </a:defRPr>
      </a:lvl1pPr>
    </p:titleStyle>
    <p:bodyStyle>
      <a:lvl1pPr marL="0" indent="0" algn="l" defTabSz="914377" rtl="0" eaLnBrk="1" latinLnBrk="0" hangingPunct="1">
        <a:lnSpc>
          <a:spcPct val="112000"/>
        </a:lnSpc>
        <a:spcBef>
          <a:spcPts val="1300"/>
        </a:spcBef>
        <a:spcAft>
          <a:spcPts val="0"/>
        </a:spcAft>
        <a:buFont typeface="Arial" panose="020B0604020202020204" pitchFamily="34" charset="0"/>
        <a:buNone/>
        <a:defRPr lang="de-DE" sz="2000" b="0" i="0" u="none" strike="noStrike" kern="1200" baseline="0" smtClean="0">
          <a:solidFill>
            <a:schemeClr val="tx1"/>
          </a:solidFill>
          <a:latin typeface="+mn-lt"/>
          <a:ea typeface="+mn-ea"/>
          <a:cs typeface="+mn-cs"/>
        </a:defRPr>
      </a:lvl1pPr>
      <a:lvl2pPr marL="32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2pPr>
      <a:lvl3pPr marL="50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3pPr>
      <a:lvl4pPr marL="68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4pPr>
      <a:lvl5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5pPr>
      <a:lvl6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6pPr>
      <a:lvl7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7pPr>
      <a:lvl8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8pPr>
      <a:lvl9pPr marL="864000" indent="-144000" algn="l" defTabSz="914377" rtl="0" eaLnBrk="1" latinLnBrk="0" hangingPunct="1">
        <a:lnSpc>
          <a:spcPct val="112000"/>
        </a:lnSpc>
        <a:spcBef>
          <a:spcPts val="1300"/>
        </a:spcBef>
        <a:spcAft>
          <a:spcPts val="0"/>
        </a:spcAft>
        <a:buFont typeface="Meta Offc Pro" panose="020B0504030101020102" pitchFamily="34" charset="0"/>
        <a:buChar char="-"/>
        <a:defRPr sz="2000" b="1" kern="1200" baseline="0">
          <a:solidFill>
            <a:schemeClr val="tx1"/>
          </a:solidFill>
          <a:latin typeface="+mn-lt"/>
          <a:ea typeface="+mn-ea"/>
          <a:cs typeface="+mn-cs"/>
        </a:defRPr>
      </a:lvl9pPr>
    </p:bodyStyle>
    <p:other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hyperlink" Target="https://www.uni-muenster.de/Rechtsgesch" TargetMode="Externa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el 7"/>
          <p:cNvSpPr>
            <a:spLocks noGrp="1"/>
          </p:cNvSpPr>
          <p:nvPr>
            <p:ph type="ctrTitle"/>
          </p:nvPr>
        </p:nvSpPr>
        <p:spPr>
          <a:xfrm>
            <a:off x="360000" y="1124744"/>
            <a:ext cx="6408000" cy="2113756"/>
          </a:xfrm>
        </p:spPr>
        <p:txBody>
          <a:bodyPr/>
          <a:lstStyle/>
          <a:p>
            <a:br>
              <a:rPr lang="de-DE" sz="3600" dirty="0"/>
            </a:br>
            <a:r>
              <a:rPr lang="de-DE" sz="3600" dirty="0"/>
              <a:t>Sachenrecht</a:t>
            </a:r>
            <a:br>
              <a:rPr lang="de-DE" sz="3600" dirty="0"/>
            </a:br>
            <a:br>
              <a:rPr lang="de-DE" sz="3600" dirty="0"/>
            </a:br>
            <a:r>
              <a:rPr lang="de-DE" sz="3600" dirty="0"/>
              <a:t>Wintersemester 2026/27</a:t>
            </a:r>
            <a:endParaRPr lang="de-DE" sz="3600" dirty="0">
              <a:latin typeface="Calibri" panose="020F0502020204030204" pitchFamily="34" charset="0"/>
              <a:cs typeface="Calibri" panose="020F0502020204030204" pitchFamily="34" charset="0"/>
            </a:endParaRPr>
          </a:p>
        </p:txBody>
      </p:sp>
      <p:sp>
        <p:nvSpPr>
          <p:cNvPr id="9" name="Untertitel 8"/>
          <p:cNvSpPr>
            <a:spLocks noGrp="1"/>
          </p:cNvSpPr>
          <p:nvPr>
            <p:ph type="subTitle" idx="1"/>
          </p:nvPr>
        </p:nvSpPr>
        <p:spPr>
          <a:xfrm>
            <a:off x="396001" y="3619502"/>
            <a:ext cx="6408000" cy="1720596"/>
          </a:xfrm>
        </p:spPr>
        <p:txBody>
          <a:bodyPr/>
          <a:lstStyle/>
          <a:p>
            <a:endParaRPr lang="de-DE" dirty="0"/>
          </a:p>
          <a:p>
            <a:r>
              <a:rPr lang="de-DE" dirty="0"/>
              <a:t>Prof. Dr. Peter Oestmann</a:t>
            </a:r>
          </a:p>
          <a:p>
            <a:r>
              <a:rPr lang="de-DE" dirty="0"/>
              <a:t>Institut für Rechtsgeschichte</a:t>
            </a:r>
          </a:p>
          <a:p>
            <a:r>
              <a:rPr lang="de-DE" dirty="0"/>
              <a:t>Lehrstuhl für Bürgerliches Recht und Deutsche Rechtsgeschichte</a:t>
            </a:r>
          </a:p>
          <a:p>
            <a:endParaRPr lang="de-DE" dirty="0"/>
          </a:p>
          <a:p>
            <a:r>
              <a:rPr lang="de-DE" dirty="0"/>
              <a:t>Mo. 14-16 h, Di. 10-12 h, jeweils F 1</a:t>
            </a:r>
          </a:p>
          <a:p>
            <a:endParaRPr lang="de-DE" dirty="0"/>
          </a:p>
        </p:txBody>
      </p:sp>
      <p:sp>
        <p:nvSpPr>
          <p:cNvPr id="16" name="Vertikaler Textplatzhalter 15"/>
          <p:cNvSpPr>
            <a:spLocks noGrp="1"/>
          </p:cNvSpPr>
          <p:nvPr>
            <p:ph type="body" orient="vert" idx="13"/>
          </p:nvPr>
        </p:nvSpPr>
        <p:spPr/>
        <p:txBody>
          <a:bodyPr/>
          <a:lstStyle/>
          <a:p>
            <a:endParaRPr lang="de-DE" dirty="0">
              <a:latin typeface="Calibri" panose="020F0502020204030204" pitchFamily="34" charset="0"/>
              <a:cs typeface="Calibri" panose="020F0502020204030204" pitchFamily="34" charset="0"/>
            </a:endParaRPr>
          </a:p>
        </p:txBody>
      </p:sp>
      <p:sp>
        <p:nvSpPr>
          <p:cNvPr id="5" name="Datumsplatzhalter 4"/>
          <p:cNvSpPr>
            <a:spLocks noGrp="1"/>
          </p:cNvSpPr>
          <p:nvPr>
            <p:ph type="dt" sz="half" idx="14"/>
          </p:nvPr>
        </p:nvSpPr>
        <p:spPr/>
        <p:txBody>
          <a:bodyPr/>
          <a:lstStyle/>
          <a:p>
            <a:fld id="{142A927F-F256-41F8-A42A-559F87A1653B}" type="datetime1">
              <a:rPr lang="de-DE" smtClean="0"/>
              <a:t>20.10.2026</a:t>
            </a:fld>
            <a:endParaRPr lang="de-DE" dirty="0"/>
          </a:p>
        </p:txBody>
      </p:sp>
      <p:sp>
        <p:nvSpPr>
          <p:cNvPr id="6" name="Fußzeilenplatzhalter 5"/>
          <p:cNvSpPr>
            <a:spLocks noGrp="1"/>
          </p:cNvSpPr>
          <p:nvPr>
            <p:ph type="ftr" sz="quarter" idx="15"/>
          </p:nvPr>
        </p:nvSpPr>
        <p:spPr/>
        <p:txBody>
          <a:bodyPr/>
          <a:lstStyle/>
          <a:p>
            <a:r>
              <a:rPr lang="de-DE"/>
              <a:t>Prof. Dr. Peter Oestmann, Vorlesung Wege zur Deutschen Rechtsgeschichte</a:t>
            </a:r>
            <a:endParaRPr lang="de-DE" dirty="0"/>
          </a:p>
        </p:txBody>
      </p:sp>
      <p:sp>
        <p:nvSpPr>
          <p:cNvPr id="7" name="Foliennummernplatzhalter 6"/>
          <p:cNvSpPr>
            <a:spLocks noGrp="1"/>
          </p:cNvSpPr>
          <p:nvPr>
            <p:ph type="sldNum" sz="quarter" idx="16"/>
          </p:nvPr>
        </p:nvSpPr>
        <p:spPr/>
        <p:txBody>
          <a:bodyPr/>
          <a:lstStyle/>
          <a:p>
            <a:fld id="{6C8FC03C-C266-4645-ABC5-645062898383}" type="slidenum">
              <a:rPr lang="de-DE" smtClean="0"/>
              <a:pPr/>
              <a:t>1</a:t>
            </a:fld>
            <a:r>
              <a:rPr lang="de-DE"/>
              <a:t> </a:t>
            </a:r>
            <a:endParaRPr lang="de-DE" dirty="0"/>
          </a:p>
        </p:txBody>
      </p:sp>
    </p:spTree>
    <p:extLst>
      <p:ext uri="{BB962C8B-B14F-4D97-AF65-F5344CB8AC3E}">
        <p14:creationId xmlns:p14="http://schemas.microsoft.com/office/powerpoint/2010/main" val="391789976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452D693A-6C11-7F7D-5AF7-2B406B83F2D1}"/>
              </a:ext>
            </a:extLst>
          </p:cNvPr>
          <p:cNvSpPr>
            <a:spLocks noGrp="1"/>
          </p:cNvSpPr>
          <p:nvPr>
            <p:ph type="title"/>
          </p:nvPr>
        </p:nvSpPr>
        <p:spPr/>
        <p:txBody>
          <a:bodyPr/>
          <a:lstStyle/>
          <a:p>
            <a:r>
              <a:rPr lang="de-DE" dirty="0"/>
              <a:t>Materialien auf der Homepage</a:t>
            </a:r>
          </a:p>
        </p:txBody>
      </p:sp>
      <p:sp>
        <p:nvSpPr>
          <p:cNvPr id="3" name="Inhaltsplatzhalter 2">
            <a:extLst>
              <a:ext uri="{FF2B5EF4-FFF2-40B4-BE49-F238E27FC236}">
                <a16:creationId xmlns:a16="http://schemas.microsoft.com/office/drawing/2014/main" id="{029A9E70-2048-B712-E567-691940613016}"/>
              </a:ext>
            </a:extLst>
          </p:cNvPr>
          <p:cNvSpPr>
            <a:spLocks noGrp="1"/>
          </p:cNvSpPr>
          <p:nvPr>
            <p:ph idx="1"/>
          </p:nvPr>
        </p:nvSpPr>
        <p:spPr/>
        <p:txBody>
          <a:bodyPr/>
          <a:lstStyle/>
          <a:p>
            <a:r>
              <a:rPr lang="de-DE" u="sng" dirty="0">
                <a:hlinkClick r:id="rId2"/>
              </a:rPr>
              <a:t>https://www.uni-muenster.de/Rechtsgesch</a:t>
            </a:r>
            <a:r>
              <a:rPr lang="de-DE" u="sng" dirty="0"/>
              <a:t>ichte/oestmann/lehre/index.shtml</a:t>
            </a:r>
          </a:p>
        </p:txBody>
      </p:sp>
      <p:sp>
        <p:nvSpPr>
          <p:cNvPr id="4" name="Datumsplatzhalter 3">
            <a:extLst>
              <a:ext uri="{FF2B5EF4-FFF2-40B4-BE49-F238E27FC236}">
                <a16:creationId xmlns:a16="http://schemas.microsoft.com/office/drawing/2014/main" id="{E0A294B1-FAB0-4392-7665-A789F28B7C44}"/>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EB8238BE-1E36-FD1D-E615-4F98CD514FE5}"/>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F4E6AB59-7826-7FB1-5B59-C4B54C727175}"/>
              </a:ext>
            </a:extLst>
          </p:cNvPr>
          <p:cNvSpPr>
            <a:spLocks noGrp="1"/>
          </p:cNvSpPr>
          <p:nvPr>
            <p:ph type="sldNum" sz="quarter" idx="12"/>
          </p:nvPr>
        </p:nvSpPr>
        <p:spPr/>
        <p:txBody>
          <a:bodyPr/>
          <a:lstStyle/>
          <a:p>
            <a:fld id="{6C8FC03C-C266-4645-ABC5-645062898383}" type="slidenum">
              <a:rPr lang="de-DE" smtClean="0"/>
              <a:pPr/>
              <a:t>2</a:t>
            </a:fld>
            <a:r>
              <a:rPr lang="de-DE"/>
              <a:t> </a:t>
            </a:r>
            <a:endParaRPr lang="de-DE" sz="1400" dirty="0"/>
          </a:p>
        </p:txBody>
      </p:sp>
    </p:spTree>
    <p:extLst>
      <p:ext uri="{BB962C8B-B14F-4D97-AF65-F5344CB8AC3E}">
        <p14:creationId xmlns:p14="http://schemas.microsoft.com/office/powerpoint/2010/main" val="46050884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365B208-A19E-E56C-F124-BAE6EC85CFCA}"/>
              </a:ext>
            </a:extLst>
          </p:cNvPr>
          <p:cNvSpPr>
            <a:spLocks noGrp="1"/>
          </p:cNvSpPr>
          <p:nvPr>
            <p:ph type="title"/>
          </p:nvPr>
        </p:nvSpPr>
        <p:spPr/>
        <p:txBody>
          <a:bodyPr/>
          <a:lstStyle/>
          <a:p>
            <a:r>
              <a:rPr lang="de-DE" dirty="0"/>
              <a:t>Arbeitsgemeinschaften</a:t>
            </a:r>
          </a:p>
        </p:txBody>
      </p:sp>
      <p:sp>
        <p:nvSpPr>
          <p:cNvPr id="3" name="Inhaltsplatzhalter 2">
            <a:extLst>
              <a:ext uri="{FF2B5EF4-FFF2-40B4-BE49-F238E27FC236}">
                <a16:creationId xmlns:a16="http://schemas.microsoft.com/office/drawing/2014/main" id="{54F829F1-96FA-570B-7F7F-F000B1B3B690}"/>
              </a:ext>
            </a:extLst>
          </p:cNvPr>
          <p:cNvSpPr>
            <a:spLocks noGrp="1"/>
          </p:cNvSpPr>
          <p:nvPr>
            <p:ph idx="1"/>
          </p:nvPr>
        </p:nvSpPr>
        <p:spPr/>
        <p:txBody>
          <a:bodyPr/>
          <a:lstStyle/>
          <a:p>
            <a:r>
              <a:rPr lang="de-DE" dirty="0"/>
              <a:t>Anmeldung über das </a:t>
            </a:r>
            <a:r>
              <a:rPr lang="de-DE" dirty="0" err="1"/>
              <a:t>Learnweb</a:t>
            </a:r>
            <a:r>
              <a:rPr lang="de-DE" dirty="0"/>
              <a:t> bis 14. Oktober 2027, 20.00 Uhr</a:t>
            </a:r>
          </a:p>
          <a:p>
            <a:endParaRPr lang="de-DE" dirty="0"/>
          </a:p>
          <a:p>
            <a:r>
              <a:rPr lang="de-DE" dirty="0"/>
              <a:t>Beginn am 19. Oktober</a:t>
            </a:r>
          </a:p>
        </p:txBody>
      </p:sp>
      <p:sp>
        <p:nvSpPr>
          <p:cNvPr id="4" name="Datumsplatzhalter 3">
            <a:extLst>
              <a:ext uri="{FF2B5EF4-FFF2-40B4-BE49-F238E27FC236}">
                <a16:creationId xmlns:a16="http://schemas.microsoft.com/office/drawing/2014/main" id="{F1AE735F-9B56-DD5C-DB81-B0290056E9BD}"/>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0FD11822-76DF-AFA0-15FF-F81DC6E8B93D}"/>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D7840990-E4F8-55F6-9D03-86601EF4576B}"/>
              </a:ext>
            </a:extLst>
          </p:cNvPr>
          <p:cNvSpPr>
            <a:spLocks noGrp="1"/>
          </p:cNvSpPr>
          <p:nvPr>
            <p:ph type="sldNum" sz="quarter" idx="12"/>
          </p:nvPr>
        </p:nvSpPr>
        <p:spPr/>
        <p:txBody>
          <a:bodyPr/>
          <a:lstStyle/>
          <a:p>
            <a:fld id="{6C8FC03C-C266-4645-ABC5-645062898383}" type="slidenum">
              <a:rPr lang="de-DE" smtClean="0"/>
              <a:pPr/>
              <a:t>3</a:t>
            </a:fld>
            <a:r>
              <a:rPr lang="de-DE"/>
              <a:t> </a:t>
            </a:r>
            <a:endParaRPr lang="de-DE" sz="1400" dirty="0"/>
          </a:p>
        </p:txBody>
      </p:sp>
    </p:spTree>
    <p:extLst>
      <p:ext uri="{BB962C8B-B14F-4D97-AF65-F5344CB8AC3E}">
        <p14:creationId xmlns:p14="http://schemas.microsoft.com/office/powerpoint/2010/main" val="95246034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878BECCF-6960-E232-33E7-1673BAF340F8}"/>
              </a:ext>
            </a:extLst>
          </p:cNvPr>
          <p:cNvSpPr>
            <a:spLocks noGrp="1"/>
          </p:cNvSpPr>
          <p:nvPr>
            <p:ph type="title"/>
          </p:nvPr>
        </p:nvSpPr>
        <p:spPr/>
        <p:txBody>
          <a:bodyPr/>
          <a:lstStyle/>
          <a:p>
            <a:r>
              <a:rPr lang="de-DE" dirty="0"/>
              <a:t>Semesterübersicht</a:t>
            </a:r>
          </a:p>
        </p:txBody>
      </p:sp>
      <p:pic>
        <p:nvPicPr>
          <p:cNvPr id="7" name="Inhaltsplatzhalter 6">
            <a:extLst>
              <a:ext uri="{FF2B5EF4-FFF2-40B4-BE49-F238E27FC236}">
                <a16:creationId xmlns:a16="http://schemas.microsoft.com/office/drawing/2014/main" id="{BC2C5C8D-12AE-F2CD-B56C-02829567C19A}"/>
              </a:ext>
            </a:extLst>
          </p:cNvPr>
          <p:cNvPicPr>
            <a:picLocks noGrp="1" noChangeAspect="1"/>
          </p:cNvPicPr>
          <p:nvPr>
            <p:ph idx="1"/>
          </p:nvPr>
        </p:nvPicPr>
        <p:blipFill>
          <a:blip r:embed="rId2"/>
          <a:stretch>
            <a:fillRect/>
          </a:stretch>
        </p:blipFill>
        <p:spPr>
          <a:xfrm>
            <a:off x="2555776" y="1879457"/>
            <a:ext cx="4536504" cy="4843664"/>
          </a:xfrm>
          <a:prstGeom prst="rect">
            <a:avLst/>
          </a:prstGeom>
        </p:spPr>
      </p:pic>
      <p:sp>
        <p:nvSpPr>
          <p:cNvPr id="4" name="Datumsplatzhalter 3">
            <a:extLst>
              <a:ext uri="{FF2B5EF4-FFF2-40B4-BE49-F238E27FC236}">
                <a16:creationId xmlns:a16="http://schemas.microsoft.com/office/drawing/2014/main" id="{EB5FBAC4-8574-A97A-8162-14F62B2DB753}"/>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98F8BFAE-486F-0BDC-3E7F-21D76C8136EA}"/>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C7FF9BA9-8C7A-3B05-ADE5-4B8723DCFE70}"/>
              </a:ext>
            </a:extLst>
          </p:cNvPr>
          <p:cNvSpPr>
            <a:spLocks noGrp="1"/>
          </p:cNvSpPr>
          <p:nvPr>
            <p:ph type="sldNum" sz="quarter" idx="12"/>
          </p:nvPr>
        </p:nvSpPr>
        <p:spPr/>
        <p:txBody>
          <a:bodyPr/>
          <a:lstStyle/>
          <a:p>
            <a:fld id="{6C8FC03C-C266-4645-ABC5-645062898383}" type="slidenum">
              <a:rPr lang="de-DE" smtClean="0"/>
              <a:pPr/>
              <a:t>4</a:t>
            </a:fld>
            <a:r>
              <a:rPr lang="de-DE"/>
              <a:t> </a:t>
            </a:r>
            <a:endParaRPr lang="de-DE" sz="1400" dirty="0"/>
          </a:p>
        </p:txBody>
      </p:sp>
    </p:spTree>
    <p:extLst>
      <p:ext uri="{BB962C8B-B14F-4D97-AF65-F5344CB8AC3E}">
        <p14:creationId xmlns:p14="http://schemas.microsoft.com/office/powerpoint/2010/main" val="220804970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4F65E3D-6996-073A-D106-B15E974EFCDB}"/>
              </a:ext>
            </a:extLst>
          </p:cNvPr>
          <p:cNvSpPr>
            <a:spLocks noGrp="1"/>
          </p:cNvSpPr>
          <p:nvPr>
            <p:ph type="title"/>
          </p:nvPr>
        </p:nvSpPr>
        <p:spPr/>
        <p:txBody>
          <a:bodyPr/>
          <a:lstStyle/>
          <a:p>
            <a:r>
              <a:rPr lang="de-DE" dirty="0"/>
              <a:t>Literaturliste</a:t>
            </a:r>
          </a:p>
        </p:txBody>
      </p:sp>
      <p:pic>
        <p:nvPicPr>
          <p:cNvPr id="7" name="Inhaltsplatzhalter 6">
            <a:extLst>
              <a:ext uri="{FF2B5EF4-FFF2-40B4-BE49-F238E27FC236}">
                <a16:creationId xmlns:a16="http://schemas.microsoft.com/office/drawing/2014/main" id="{70F50B87-9FCB-AB63-2ACB-426AB301ADB9}"/>
              </a:ext>
            </a:extLst>
          </p:cNvPr>
          <p:cNvPicPr>
            <a:picLocks noGrp="1" noChangeAspect="1"/>
          </p:cNvPicPr>
          <p:nvPr>
            <p:ph idx="1"/>
          </p:nvPr>
        </p:nvPicPr>
        <p:blipFill>
          <a:blip r:embed="rId2"/>
          <a:stretch>
            <a:fillRect/>
          </a:stretch>
        </p:blipFill>
        <p:spPr>
          <a:xfrm>
            <a:off x="2267744" y="1929564"/>
            <a:ext cx="5115088" cy="4667788"/>
          </a:xfrm>
          <a:prstGeom prst="rect">
            <a:avLst/>
          </a:prstGeom>
        </p:spPr>
      </p:pic>
      <p:sp>
        <p:nvSpPr>
          <p:cNvPr id="4" name="Datumsplatzhalter 3">
            <a:extLst>
              <a:ext uri="{FF2B5EF4-FFF2-40B4-BE49-F238E27FC236}">
                <a16:creationId xmlns:a16="http://schemas.microsoft.com/office/drawing/2014/main" id="{65EC262E-4EFB-3491-6CB9-D8CAA860E7F1}"/>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49241AC4-F219-1A75-016D-41DA72A3DFA0}"/>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8DDF6457-A527-4F43-7A54-4D0BDF63BEA7}"/>
              </a:ext>
            </a:extLst>
          </p:cNvPr>
          <p:cNvSpPr>
            <a:spLocks noGrp="1"/>
          </p:cNvSpPr>
          <p:nvPr>
            <p:ph type="sldNum" sz="quarter" idx="12"/>
          </p:nvPr>
        </p:nvSpPr>
        <p:spPr/>
        <p:txBody>
          <a:bodyPr/>
          <a:lstStyle/>
          <a:p>
            <a:fld id="{6C8FC03C-C266-4645-ABC5-645062898383}" type="slidenum">
              <a:rPr lang="de-DE" smtClean="0"/>
              <a:pPr/>
              <a:t>5</a:t>
            </a:fld>
            <a:r>
              <a:rPr lang="de-DE"/>
              <a:t> </a:t>
            </a:r>
            <a:endParaRPr lang="de-DE" sz="1400" dirty="0"/>
          </a:p>
        </p:txBody>
      </p:sp>
    </p:spTree>
    <p:extLst>
      <p:ext uri="{BB962C8B-B14F-4D97-AF65-F5344CB8AC3E}">
        <p14:creationId xmlns:p14="http://schemas.microsoft.com/office/powerpoint/2010/main" val="195495506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D0F076C7-939A-D396-A29F-0D0144CB0163}"/>
              </a:ext>
            </a:extLst>
          </p:cNvPr>
          <p:cNvSpPr>
            <a:spLocks noGrp="1"/>
          </p:cNvSpPr>
          <p:nvPr>
            <p:ph type="title"/>
          </p:nvPr>
        </p:nvSpPr>
        <p:spPr>
          <a:xfrm>
            <a:off x="360000" y="908720"/>
            <a:ext cx="8425225" cy="1017571"/>
          </a:xfrm>
        </p:spPr>
        <p:txBody>
          <a:bodyPr/>
          <a:lstStyle/>
          <a:p>
            <a:r>
              <a:rPr lang="de-DE" dirty="0"/>
              <a:t>Fallsammlung</a:t>
            </a:r>
          </a:p>
        </p:txBody>
      </p:sp>
      <p:pic>
        <p:nvPicPr>
          <p:cNvPr id="7" name="Inhaltsplatzhalter 6">
            <a:extLst>
              <a:ext uri="{FF2B5EF4-FFF2-40B4-BE49-F238E27FC236}">
                <a16:creationId xmlns:a16="http://schemas.microsoft.com/office/drawing/2014/main" id="{932E41A8-7EFC-A1B7-C855-0F8A9C9C9D30}"/>
              </a:ext>
            </a:extLst>
          </p:cNvPr>
          <p:cNvPicPr>
            <a:picLocks noGrp="1" noChangeAspect="1"/>
          </p:cNvPicPr>
          <p:nvPr>
            <p:ph idx="1"/>
          </p:nvPr>
        </p:nvPicPr>
        <p:blipFill>
          <a:blip r:embed="rId2"/>
          <a:stretch>
            <a:fillRect/>
          </a:stretch>
        </p:blipFill>
        <p:spPr>
          <a:xfrm>
            <a:off x="1907704" y="1598730"/>
            <a:ext cx="5401440" cy="4933718"/>
          </a:xfrm>
          <a:prstGeom prst="rect">
            <a:avLst/>
          </a:prstGeom>
        </p:spPr>
      </p:pic>
      <p:sp>
        <p:nvSpPr>
          <p:cNvPr id="4" name="Datumsplatzhalter 3">
            <a:extLst>
              <a:ext uri="{FF2B5EF4-FFF2-40B4-BE49-F238E27FC236}">
                <a16:creationId xmlns:a16="http://schemas.microsoft.com/office/drawing/2014/main" id="{C28C884D-4A88-DF7C-4A7F-A486D9834100}"/>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34099AB0-A635-52C3-F42A-DACA11E50C05}"/>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22978311-F758-FF07-3361-ACB64E635153}"/>
              </a:ext>
            </a:extLst>
          </p:cNvPr>
          <p:cNvSpPr>
            <a:spLocks noGrp="1"/>
          </p:cNvSpPr>
          <p:nvPr>
            <p:ph type="sldNum" sz="quarter" idx="12"/>
          </p:nvPr>
        </p:nvSpPr>
        <p:spPr/>
        <p:txBody>
          <a:bodyPr/>
          <a:lstStyle/>
          <a:p>
            <a:fld id="{6C8FC03C-C266-4645-ABC5-645062898383}" type="slidenum">
              <a:rPr lang="de-DE" smtClean="0"/>
              <a:pPr/>
              <a:t>6</a:t>
            </a:fld>
            <a:r>
              <a:rPr lang="de-DE"/>
              <a:t> </a:t>
            </a:r>
            <a:endParaRPr lang="de-DE" sz="1400" dirty="0"/>
          </a:p>
        </p:txBody>
      </p:sp>
    </p:spTree>
    <p:extLst>
      <p:ext uri="{BB962C8B-B14F-4D97-AF65-F5344CB8AC3E}">
        <p14:creationId xmlns:p14="http://schemas.microsoft.com/office/powerpoint/2010/main" val="212248232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663E96FD-A315-6B75-5BD4-B9BA4D81A225}"/>
              </a:ext>
            </a:extLst>
          </p:cNvPr>
          <p:cNvSpPr>
            <a:spLocks noGrp="1"/>
          </p:cNvSpPr>
          <p:nvPr>
            <p:ph type="title"/>
          </p:nvPr>
        </p:nvSpPr>
        <p:spPr/>
        <p:txBody>
          <a:bodyPr/>
          <a:lstStyle/>
          <a:p>
            <a:r>
              <a:rPr lang="de-DE" dirty="0" err="1"/>
              <a:t>Powerpoint</a:t>
            </a:r>
            <a:r>
              <a:rPr lang="de-DE" dirty="0"/>
              <a:t>-Folien</a:t>
            </a:r>
          </a:p>
        </p:txBody>
      </p:sp>
      <p:sp>
        <p:nvSpPr>
          <p:cNvPr id="3" name="Inhaltsplatzhalter 2">
            <a:extLst>
              <a:ext uri="{FF2B5EF4-FFF2-40B4-BE49-F238E27FC236}">
                <a16:creationId xmlns:a16="http://schemas.microsoft.com/office/drawing/2014/main" id="{B22EF1A0-FE01-A11B-EC29-147B23B321F4}"/>
              </a:ext>
            </a:extLst>
          </p:cNvPr>
          <p:cNvSpPr>
            <a:spLocks noGrp="1"/>
          </p:cNvSpPr>
          <p:nvPr>
            <p:ph idx="1"/>
          </p:nvPr>
        </p:nvSpPr>
        <p:spPr/>
        <p:txBody>
          <a:bodyPr/>
          <a:lstStyle/>
          <a:p>
            <a:r>
              <a:rPr lang="de-DE" sz="3200" dirty="0"/>
              <a:t>während des Semesters, Aktualisierungsdatum angegeben</a:t>
            </a:r>
          </a:p>
        </p:txBody>
      </p:sp>
      <p:sp>
        <p:nvSpPr>
          <p:cNvPr id="4" name="Datumsplatzhalter 3">
            <a:extLst>
              <a:ext uri="{FF2B5EF4-FFF2-40B4-BE49-F238E27FC236}">
                <a16:creationId xmlns:a16="http://schemas.microsoft.com/office/drawing/2014/main" id="{2716CD8D-1E9C-DD24-1738-75C9D8A92382}"/>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A3396592-0C95-F305-67DC-563BD6B5974A}"/>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F25C6547-423F-CCDE-B185-C65F29785007}"/>
              </a:ext>
            </a:extLst>
          </p:cNvPr>
          <p:cNvSpPr>
            <a:spLocks noGrp="1"/>
          </p:cNvSpPr>
          <p:nvPr>
            <p:ph type="sldNum" sz="quarter" idx="12"/>
          </p:nvPr>
        </p:nvSpPr>
        <p:spPr/>
        <p:txBody>
          <a:bodyPr/>
          <a:lstStyle/>
          <a:p>
            <a:fld id="{6C8FC03C-C266-4645-ABC5-645062898383}" type="slidenum">
              <a:rPr lang="de-DE" smtClean="0"/>
              <a:pPr/>
              <a:t>7</a:t>
            </a:fld>
            <a:r>
              <a:rPr lang="de-DE"/>
              <a:t> </a:t>
            </a:r>
            <a:endParaRPr lang="de-DE" sz="1400" dirty="0"/>
          </a:p>
        </p:txBody>
      </p:sp>
    </p:spTree>
    <p:extLst>
      <p:ext uri="{BB962C8B-B14F-4D97-AF65-F5344CB8AC3E}">
        <p14:creationId xmlns:p14="http://schemas.microsoft.com/office/powerpoint/2010/main" val="409227380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17D1DA28-808C-005F-8FC5-1800A40F5F5D}"/>
              </a:ext>
            </a:extLst>
          </p:cNvPr>
          <p:cNvSpPr>
            <a:spLocks noGrp="1"/>
          </p:cNvSpPr>
          <p:nvPr>
            <p:ph type="title"/>
          </p:nvPr>
        </p:nvSpPr>
        <p:spPr>
          <a:xfrm>
            <a:off x="360000" y="1114426"/>
            <a:ext cx="8425225" cy="586382"/>
          </a:xfrm>
        </p:spPr>
        <p:txBody>
          <a:bodyPr/>
          <a:lstStyle/>
          <a:p>
            <a:r>
              <a:rPr lang="de-DE" dirty="0"/>
              <a:t>Aus einer Examensklausur, heute morgen</a:t>
            </a:r>
          </a:p>
        </p:txBody>
      </p:sp>
      <p:sp>
        <p:nvSpPr>
          <p:cNvPr id="3" name="Inhaltsplatzhalter 2">
            <a:extLst>
              <a:ext uri="{FF2B5EF4-FFF2-40B4-BE49-F238E27FC236}">
                <a16:creationId xmlns:a16="http://schemas.microsoft.com/office/drawing/2014/main" id="{5727DEEE-330A-8D5F-6759-43715CD5F564}"/>
              </a:ext>
            </a:extLst>
          </p:cNvPr>
          <p:cNvSpPr>
            <a:spLocks noGrp="1"/>
          </p:cNvSpPr>
          <p:nvPr>
            <p:ph idx="1"/>
          </p:nvPr>
        </p:nvSpPr>
        <p:spPr>
          <a:xfrm>
            <a:off x="360000" y="1988840"/>
            <a:ext cx="8425225" cy="3754735"/>
          </a:xfrm>
        </p:spPr>
        <p:txBody>
          <a:bodyPr/>
          <a:lstStyle/>
          <a:p>
            <a:r>
              <a:rPr lang="de-DE" sz="2800" dirty="0"/>
              <a:t>A sagt zu B vor einem Radio- und Computergeschäft: „Geh‘ da bloß nicht rein. Die verkaufen Dir unbrauchbare Ziegelsteine und weigern sich hinterher, Dir Dein Geld zurückzugeben.“</a:t>
            </a:r>
          </a:p>
          <a:p>
            <a:endParaRPr lang="de-DE" sz="2800" dirty="0"/>
          </a:p>
          <a:p>
            <a:r>
              <a:rPr lang="de-DE" sz="2800" dirty="0"/>
              <a:t>Anspruchsgrundlage?</a:t>
            </a:r>
          </a:p>
          <a:p>
            <a:r>
              <a:rPr lang="de-DE" sz="2800" dirty="0"/>
              <a:t>Rechtsgut?</a:t>
            </a:r>
          </a:p>
        </p:txBody>
      </p:sp>
      <p:sp>
        <p:nvSpPr>
          <p:cNvPr id="4" name="Datumsplatzhalter 3">
            <a:extLst>
              <a:ext uri="{FF2B5EF4-FFF2-40B4-BE49-F238E27FC236}">
                <a16:creationId xmlns:a16="http://schemas.microsoft.com/office/drawing/2014/main" id="{D8445FB5-E50F-1932-CFFB-CC0D3B850E14}"/>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D36472D9-A722-AAC0-9642-119B26A57908}"/>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F8D805F5-E1D5-B6D0-C9F6-C2574AF5C818}"/>
              </a:ext>
            </a:extLst>
          </p:cNvPr>
          <p:cNvSpPr>
            <a:spLocks noGrp="1"/>
          </p:cNvSpPr>
          <p:nvPr>
            <p:ph type="sldNum" sz="quarter" idx="12"/>
          </p:nvPr>
        </p:nvSpPr>
        <p:spPr/>
        <p:txBody>
          <a:bodyPr/>
          <a:lstStyle/>
          <a:p>
            <a:fld id="{6C8FC03C-C266-4645-ABC5-645062898383}" type="slidenum">
              <a:rPr lang="de-DE" smtClean="0"/>
              <a:pPr/>
              <a:t>8</a:t>
            </a:fld>
            <a:r>
              <a:rPr lang="de-DE"/>
              <a:t> </a:t>
            </a:r>
            <a:endParaRPr lang="de-DE" sz="1400" dirty="0"/>
          </a:p>
        </p:txBody>
      </p:sp>
    </p:spTree>
    <p:extLst>
      <p:ext uri="{BB962C8B-B14F-4D97-AF65-F5344CB8AC3E}">
        <p14:creationId xmlns:p14="http://schemas.microsoft.com/office/powerpoint/2010/main" val="179179886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AF37260-BC77-B2ED-A4DC-5285A931EEA1}"/>
              </a:ext>
            </a:extLst>
          </p:cNvPr>
          <p:cNvSpPr>
            <a:spLocks noGrp="1"/>
          </p:cNvSpPr>
          <p:nvPr>
            <p:ph type="title"/>
          </p:nvPr>
        </p:nvSpPr>
        <p:spPr/>
        <p:txBody>
          <a:bodyPr/>
          <a:lstStyle/>
          <a:p>
            <a:r>
              <a:rPr lang="de-DE" dirty="0"/>
              <a:t>Aufbau der Vorlesung</a:t>
            </a:r>
          </a:p>
        </p:txBody>
      </p:sp>
      <p:sp>
        <p:nvSpPr>
          <p:cNvPr id="3" name="Inhaltsplatzhalter 2">
            <a:extLst>
              <a:ext uri="{FF2B5EF4-FFF2-40B4-BE49-F238E27FC236}">
                <a16:creationId xmlns:a16="http://schemas.microsoft.com/office/drawing/2014/main" id="{475A0EDB-CDA0-2454-EB32-5E82EAEDF0EC}"/>
              </a:ext>
            </a:extLst>
          </p:cNvPr>
          <p:cNvSpPr>
            <a:spLocks noGrp="1"/>
          </p:cNvSpPr>
          <p:nvPr>
            <p:ph idx="1"/>
          </p:nvPr>
        </p:nvSpPr>
        <p:spPr/>
        <p:txBody>
          <a:bodyPr/>
          <a:lstStyle/>
          <a:p>
            <a:r>
              <a:rPr lang="de-DE" sz="3200" dirty="0"/>
              <a:t>allgemeine Annäherung</a:t>
            </a:r>
          </a:p>
          <a:p>
            <a:endParaRPr lang="de-DE" sz="3200" dirty="0"/>
          </a:p>
          <a:p>
            <a:r>
              <a:rPr lang="de-DE" sz="3200" dirty="0"/>
              <a:t>dann:</a:t>
            </a:r>
          </a:p>
          <a:p>
            <a:r>
              <a:rPr lang="de-DE" sz="3200" dirty="0" err="1"/>
              <a:t>Legalordnung</a:t>
            </a:r>
            <a:endParaRPr lang="de-DE" sz="3200" dirty="0"/>
          </a:p>
        </p:txBody>
      </p:sp>
      <p:sp>
        <p:nvSpPr>
          <p:cNvPr id="4" name="Datumsplatzhalter 3">
            <a:extLst>
              <a:ext uri="{FF2B5EF4-FFF2-40B4-BE49-F238E27FC236}">
                <a16:creationId xmlns:a16="http://schemas.microsoft.com/office/drawing/2014/main" id="{DF9C1AC4-7AF5-2640-725E-B92A5850EDD1}"/>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8FE91AA7-DA72-82BE-FA91-FF5798E7501D}"/>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F8F21107-8706-89BA-6157-E2DD21B329A1}"/>
              </a:ext>
            </a:extLst>
          </p:cNvPr>
          <p:cNvSpPr>
            <a:spLocks noGrp="1"/>
          </p:cNvSpPr>
          <p:nvPr>
            <p:ph type="sldNum" sz="quarter" idx="12"/>
          </p:nvPr>
        </p:nvSpPr>
        <p:spPr/>
        <p:txBody>
          <a:bodyPr/>
          <a:lstStyle/>
          <a:p>
            <a:fld id="{6C8FC03C-C266-4645-ABC5-645062898383}" type="slidenum">
              <a:rPr lang="de-DE" smtClean="0"/>
              <a:pPr/>
              <a:t>9</a:t>
            </a:fld>
            <a:r>
              <a:rPr lang="de-DE"/>
              <a:t> </a:t>
            </a:r>
            <a:endParaRPr lang="de-DE" sz="1400" dirty="0"/>
          </a:p>
        </p:txBody>
      </p:sp>
    </p:spTree>
    <p:extLst>
      <p:ext uri="{BB962C8B-B14F-4D97-AF65-F5344CB8AC3E}">
        <p14:creationId xmlns:p14="http://schemas.microsoft.com/office/powerpoint/2010/main" val="282900821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3F08A41F-1DC6-01E9-CD84-DD18E6F9268F}"/>
              </a:ext>
            </a:extLst>
          </p:cNvPr>
          <p:cNvSpPr>
            <a:spLocks noGrp="1"/>
          </p:cNvSpPr>
          <p:nvPr>
            <p:ph type="title"/>
          </p:nvPr>
        </p:nvSpPr>
        <p:spPr>
          <a:xfrm>
            <a:off x="360000" y="980729"/>
            <a:ext cx="8425225" cy="576064"/>
          </a:xfrm>
        </p:spPr>
        <p:txBody>
          <a:bodyPr/>
          <a:lstStyle/>
          <a:p>
            <a:r>
              <a:rPr lang="de-DE" dirty="0"/>
              <a:t>Das BGB als Kodifikation</a:t>
            </a:r>
          </a:p>
        </p:txBody>
      </p:sp>
      <p:sp>
        <p:nvSpPr>
          <p:cNvPr id="3" name="Inhaltsplatzhalter 2">
            <a:extLst>
              <a:ext uri="{FF2B5EF4-FFF2-40B4-BE49-F238E27FC236}">
                <a16:creationId xmlns:a16="http://schemas.microsoft.com/office/drawing/2014/main" id="{3C37EB19-0421-EAD3-7316-1149F96AE405}"/>
              </a:ext>
            </a:extLst>
          </p:cNvPr>
          <p:cNvSpPr>
            <a:spLocks noGrp="1"/>
          </p:cNvSpPr>
          <p:nvPr>
            <p:ph idx="1"/>
          </p:nvPr>
        </p:nvSpPr>
        <p:spPr>
          <a:xfrm>
            <a:off x="360001" y="1788722"/>
            <a:ext cx="9396612" cy="4680478"/>
          </a:xfrm>
        </p:spPr>
        <p:txBody>
          <a:bodyPr/>
          <a:lstStyle/>
          <a:p>
            <a:r>
              <a:rPr lang="de-DE" sz="2800" dirty="0"/>
              <a:t>Allgemeiner Teil</a:t>
            </a:r>
          </a:p>
          <a:p>
            <a:r>
              <a:rPr lang="de-DE" sz="2800" dirty="0"/>
              <a:t>Schuldrecht</a:t>
            </a:r>
          </a:p>
          <a:p>
            <a:r>
              <a:rPr lang="de-DE" sz="2800" dirty="0"/>
              <a:t>Sachenrecht </a:t>
            </a:r>
          </a:p>
          <a:p>
            <a:r>
              <a:rPr lang="de-DE" dirty="0"/>
              <a:t>(Tausch von zweitem und drittem Buch im Gesetzgebungsverfahren)</a:t>
            </a:r>
          </a:p>
          <a:p>
            <a:r>
              <a:rPr lang="de-DE" sz="2800" dirty="0"/>
              <a:t>Familienrecht</a:t>
            </a:r>
          </a:p>
          <a:p>
            <a:r>
              <a:rPr lang="de-DE" sz="2800" dirty="0"/>
              <a:t>Erbrecht</a:t>
            </a:r>
          </a:p>
        </p:txBody>
      </p:sp>
      <p:sp>
        <p:nvSpPr>
          <p:cNvPr id="4" name="Datumsplatzhalter 3">
            <a:extLst>
              <a:ext uri="{FF2B5EF4-FFF2-40B4-BE49-F238E27FC236}">
                <a16:creationId xmlns:a16="http://schemas.microsoft.com/office/drawing/2014/main" id="{168C8DB5-067A-641D-DBA2-97496FA48F26}"/>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3163EA72-1F3F-BFE1-6150-475736EB3C8F}"/>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7E4AA69D-22C5-5A59-8C80-A5D1D9B3298D}"/>
              </a:ext>
            </a:extLst>
          </p:cNvPr>
          <p:cNvSpPr>
            <a:spLocks noGrp="1"/>
          </p:cNvSpPr>
          <p:nvPr>
            <p:ph type="sldNum" sz="quarter" idx="12"/>
          </p:nvPr>
        </p:nvSpPr>
        <p:spPr/>
        <p:txBody>
          <a:bodyPr/>
          <a:lstStyle/>
          <a:p>
            <a:fld id="{6C8FC03C-C266-4645-ABC5-645062898383}" type="slidenum">
              <a:rPr lang="de-DE" smtClean="0"/>
              <a:pPr/>
              <a:t>10</a:t>
            </a:fld>
            <a:r>
              <a:rPr lang="de-DE"/>
              <a:t> </a:t>
            </a:r>
            <a:endParaRPr lang="de-DE" sz="1400" dirty="0"/>
          </a:p>
        </p:txBody>
      </p:sp>
    </p:spTree>
    <p:extLst>
      <p:ext uri="{BB962C8B-B14F-4D97-AF65-F5344CB8AC3E}">
        <p14:creationId xmlns:p14="http://schemas.microsoft.com/office/powerpoint/2010/main" val="62957009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BF5EE81-A58F-A5ED-EC8C-1DB1330CBB18}"/>
              </a:ext>
            </a:extLst>
          </p:cNvPr>
          <p:cNvSpPr>
            <a:spLocks noGrp="1"/>
          </p:cNvSpPr>
          <p:nvPr>
            <p:ph type="title"/>
          </p:nvPr>
        </p:nvSpPr>
        <p:spPr/>
        <p:txBody>
          <a:bodyPr/>
          <a:lstStyle/>
          <a:p>
            <a:r>
              <a:rPr lang="de-DE" dirty="0"/>
              <a:t>Freiheit im Bürgerlichen Recht</a:t>
            </a:r>
          </a:p>
        </p:txBody>
      </p:sp>
      <p:sp>
        <p:nvSpPr>
          <p:cNvPr id="3" name="Inhaltsplatzhalter 2">
            <a:extLst>
              <a:ext uri="{FF2B5EF4-FFF2-40B4-BE49-F238E27FC236}">
                <a16:creationId xmlns:a16="http://schemas.microsoft.com/office/drawing/2014/main" id="{841E261C-3814-3479-B802-25407E0FCC89}"/>
              </a:ext>
            </a:extLst>
          </p:cNvPr>
          <p:cNvSpPr>
            <a:spLocks noGrp="1"/>
          </p:cNvSpPr>
          <p:nvPr>
            <p:ph idx="1"/>
          </p:nvPr>
        </p:nvSpPr>
        <p:spPr/>
        <p:txBody>
          <a:bodyPr/>
          <a:lstStyle/>
          <a:p>
            <a:r>
              <a:rPr lang="de-DE" sz="2800" dirty="0"/>
              <a:t>Schuldrecht		Vertragsfreiheit</a:t>
            </a:r>
          </a:p>
          <a:p>
            <a:r>
              <a:rPr lang="de-DE" sz="2800" dirty="0"/>
              <a:t>Sachenrecht		Eigentumsfreiheit</a:t>
            </a:r>
          </a:p>
          <a:p>
            <a:r>
              <a:rPr lang="de-DE" sz="2800" dirty="0"/>
              <a:t>Familienrecht		Eheschließungsfreiheit</a:t>
            </a:r>
          </a:p>
          <a:p>
            <a:r>
              <a:rPr lang="de-DE" sz="2800" dirty="0"/>
              <a:t>Erbrecht			Testierfreiheit</a:t>
            </a:r>
          </a:p>
          <a:p>
            <a:endParaRPr lang="de-DE" sz="2800" dirty="0"/>
          </a:p>
          <a:p>
            <a:r>
              <a:rPr lang="de-DE" sz="2800" dirty="0"/>
              <a:t>übergeordnet		Privatautonomie</a:t>
            </a:r>
          </a:p>
        </p:txBody>
      </p:sp>
      <p:sp>
        <p:nvSpPr>
          <p:cNvPr id="4" name="Datumsplatzhalter 3">
            <a:extLst>
              <a:ext uri="{FF2B5EF4-FFF2-40B4-BE49-F238E27FC236}">
                <a16:creationId xmlns:a16="http://schemas.microsoft.com/office/drawing/2014/main" id="{EFEA6A84-142F-6117-F56D-723A83A913DF}"/>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1D690583-7965-7CA6-FAC3-36C318E5D134}"/>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77CBD04F-BDC9-1E29-3E79-989A4F2B3CA9}"/>
              </a:ext>
            </a:extLst>
          </p:cNvPr>
          <p:cNvSpPr>
            <a:spLocks noGrp="1"/>
          </p:cNvSpPr>
          <p:nvPr>
            <p:ph type="sldNum" sz="quarter" idx="12"/>
          </p:nvPr>
        </p:nvSpPr>
        <p:spPr/>
        <p:txBody>
          <a:bodyPr/>
          <a:lstStyle/>
          <a:p>
            <a:fld id="{6C8FC03C-C266-4645-ABC5-645062898383}" type="slidenum">
              <a:rPr lang="de-DE" smtClean="0"/>
              <a:pPr/>
              <a:t>11</a:t>
            </a:fld>
            <a:r>
              <a:rPr lang="de-DE"/>
              <a:t> </a:t>
            </a:r>
            <a:endParaRPr lang="de-DE" sz="1400" dirty="0"/>
          </a:p>
        </p:txBody>
      </p:sp>
    </p:spTree>
    <p:extLst>
      <p:ext uri="{BB962C8B-B14F-4D97-AF65-F5344CB8AC3E}">
        <p14:creationId xmlns:p14="http://schemas.microsoft.com/office/powerpoint/2010/main" val="412996304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067D08C7-5DF0-F46A-0418-9669BBD2E658}"/>
              </a:ext>
            </a:extLst>
          </p:cNvPr>
          <p:cNvSpPr>
            <a:spLocks noGrp="1"/>
          </p:cNvSpPr>
          <p:nvPr>
            <p:ph type="title"/>
          </p:nvPr>
        </p:nvSpPr>
        <p:spPr/>
        <p:txBody>
          <a:bodyPr/>
          <a:lstStyle/>
          <a:p>
            <a:r>
              <a:rPr lang="de-DE" dirty="0"/>
              <a:t>Sachenrecht</a:t>
            </a:r>
          </a:p>
        </p:txBody>
      </p:sp>
      <p:sp>
        <p:nvSpPr>
          <p:cNvPr id="3" name="Inhaltsplatzhalter 2">
            <a:extLst>
              <a:ext uri="{FF2B5EF4-FFF2-40B4-BE49-F238E27FC236}">
                <a16:creationId xmlns:a16="http://schemas.microsoft.com/office/drawing/2014/main" id="{E6D44665-91AB-CA7B-CB8B-286D0642F6C5}"/>
              </a:ext>
            </a:extLst>
          </p:cNvPr>
          <p:cNvSpPr>
            <a:spLocks noGrp="1"/>
          </p:cNvSpPr>
          <p:nvPr>
            <p:ph idx="1"/>
          </p:nvPr>
        </p:nvSpPr>
        <p:spPr/>
        <p:txBody>
          <a:bodyPr/>
          <a:lstStyle/>
          <a:p>
            <a:r>
              <a:rPr lang="de-DE" sz="2800" dirty="0"/>
              <a:t>im subjektiven Sinn</a:t>
            </a:r>
          </a:p>
          <a:p>
            <a:pPr marL="432000"/>
            <a:r>
              <a:rPr lang="de-DE" sz="2800" dirty="0"/>
              <a:t>- Rechtsstellung des einzelnen bezogen auf eine Sache</a:t>
            </a:r>
          </a:p>
          <a:p>
            <a:r>
              <a:rPr lang="de-DE" sz="2800" dirty="0"/>
              <a:t>im objektiven Sinn</a:t>
            </a:r>
          </a:p>
          <a:p>
            <a:pPr marL="432000"/>
            <a:r>
              <a:rPr lang="de-DE" sz="2800" dirty="0"/>
              <a:t>- „Regelung für die Beherrschung von Sachgütern durch den Menschen“</a:t>
            </a:r>
          </a:p>
        </p:txBody>
      </p:sp>
      <p:sp>
        <p:nvSpPr>
          <p:cNvPr id="4" name="Datumsplatzhalter 3">
            <a:extLst>
              <a:ext uri="{FF2B5EF4-FFF2-40B4-BE49-F238E27FC236}">
                <a16:creationId xmlns:a16="http://schemas.microsoft.com/office/drawing/2014/main" id="{E88342ED-26C3-07D8-CCFB-F38C95DE8FFF}"/>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711249E5-0CF8-70C5-24AB-94DB4E46A88C}"/>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2536C6A9-AD0C-2008-CEA3-94DCF5E7F40B}"/>
              </a:ext>
            </a:extLst>
          </p:cNvPr>
          <p:cNvSpPr>
            <a:spLocks noGrp="1"/>
          </p:cNvSpPr>
          <p:nvPr>
            <p:ph type="sldNum" sz="quarter" idx="12"/>
          </p:nvPr>
        </p:nvSpPr>
        <p:spPr/>
        <p:txBody>
          <a:bodyPr/>
          <a:lstStyle/>
          <a:p>
            <a:fld id="{6C8FC03C-C266-4645-ABC5-645062898383}" type="slidenum">
              <a:rPr lang="de-DE" smtClean="0"/>
              <a:pPr/>
              <a:t>12</a:t>
            </a:fld>
            <a:r>
              <a:rPr lang="de-DE"/>
              <a:t> </a:t>
            </a:r>
            <a:endParaRPr lang="de-DE" sz="1400" dirty="0"/>
          </a:p>
        </p:txBody>
      </p:sp>
    </p:spTree>
    <p:extLst>
      <p:ext uri="{BB962C8B-B14F-4D97-AF65-F5344CB8AC3E}">
        <p14:creationId xmlns:p14="http://schemas.microsoft.com/office/powerpoint/2010/main" val="197476242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7987EE19-2661-67B2-DE3A-FD439BBD2928}"/>
              </a:ext>
            </a:extLst>
          </p:cNvPr>
          <p:cNvSpPr>
            <a:spLocks noGrp="1"/>
          </p:cNvSpPr>
          <p:nvPr>
            <p:ph type="title"/>
          </p:nvPr>
        </p:nvSpPr>
        <p:spPr/>
        <p:txBody>
          <a:bodyPr/>
          <a:lstStyle/>
          <a:p>
            <a:r>
              <a:rPr lang="de-DE" dirty="0"/>
              <a:t>Eigentum: Bekenntnis zum Privateigentum</a:t>
            </a:r>
          </a:p>
        </p:txBody>
      </p:sp>
      <p:sp>
        <p:nvSpPr>
          <p:cNvPr id="3" name="Inhaltsplatzhalter 2">
            <a:extLst>
              <a:ext uri="{FF2B5EF4-FFF2-40B4-BE49-F238E27FC236}">
                <a16:creationId xmlns:a16="http://schemas.microsoft.com/office/drawing/2014/main" id="{0228BD21-D100-B4FB-6507-7CBBB705C872}"/>
              </a:ext>
            </a:extLst>
          </p:cNvPr>
          <p:cNvSpPr>
            <a:spLocks noGrp="1"/>
          </p:cNvSpPr>
          <p:nvPr>
            <p:ph idx="1"/>
          </p:nvPr>
        </p:nvSpPr>
        <p:spPr/>
        <p:txBody>
          <a:bodyPr/>
          <a:lstStyle/>
          <a:p>
            <a:r>
              <a:rPr lang="de-DE" sz="2800" dirty="0"/>
              <a:t>Okkupationstheorie (älter)</a:t>
            </a:r>
          </a:p>
          <a:p>
            <a:r>
              <a:rPr lang="de-DE" sz="2800" dirty="0"/>
              <a:t>	Hugo Grotius</a:t>
            </a:r>
          </a:p>
          <a:p>
            <a:endParaRPr lang="de-DE" sz="2800" dirty="0"/>
          </a:p>
          <a:p>
            <a:r>
              <a:rPr lang="de-DE" sz="2800" dirty="0"/>
              <a:t>Arbeitstheorie (jünger)</a:t>
            </a:r>
          </a:p>
          <a:p>
            <a:r>
              <a:rPr lang="de-DE" sz="2800" dirty="0"/>
              <a:t>	John Locke</a:t>
            </a:r>
          </a:p>
        </p:txBody>
      </p:sp>
      <p:sp>
        <p:nvSpPr>
          <p:cNvPr id="4" name="Datumsplatzhalter 3">
            <a:extLst>
              <a:ext uri="{FF2B5EF4-FFF2-40B4-BE49-F238E27FC236}">
                <a16:creationId xmlns:a16="http://schemas.microsoft.com/office/drawing/2014/main" id="{2738F5FD-1339-88B3-3AA4-F38BF0E4F81D}"/>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3AE848B1-A414-73FA-3215-586A72EA0F3B}"/>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5A091AC5-7A04-1E89-0B9B-0409C456D639}"/>
              </a:ext>
            </a:extLst>
          </p:cNvPr>
          <p:cNvSpPr>
            <a:spLocks noGrp="1"/>
          </p:cNvSpPr>
          <p:nvPr>
            <p:ph type="sldNum" sz="quarter" idx="12"/>
          </p:nvPr>
        </p:nvSpPr>
        <p:spPr/>
        <p:txBody>
          <a:bodyPr/>
          <a:lstStyle/>
          <a:p>
            <a:fld id="{6C8FC03C-C266-4645-ABC5-645062898383}" type="slidenum">
              <a:rPr lang="de-DE" smtClean="0"/>
              <a:pPr/>
              <a:t>13</a:t>
            </a:fld>
            <a:r>
              <a:rPr lang="de-DE"/>
              <a:t> </a:t>
            </a:r>
            <a:endParaRPr lang="de-DE" sz="1400" dirty="0"/>
          </a:p>
        </p:txBody>
      </p:sp>
    </p:spTree>
    <p:extLst>
      <p:ext uri="{BB962C8B-B14F-4D97-AF65-F5344CB8AC3E}">
        <p14:creationId xmlns:p14="http://schemas.microsoft.com/office/powerpoint/2010/main" val="52002140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5710B9F7-C4FF-5EBD-0488-13A0377A05E6}"/>
              </a:ext>
            </a:extLst>
          </p:cNvPr>
          <p:cNvSpPr>
            <a:spLocks noGrp="1"/>
          </p:cNvSpPr>
          <p:nvPr>
            <p:ph type="title"/>
          </p:nvPr>
        </p:nvSpPr>
        <p:spPr>
          <a:xfrm>
            <a:off x="360000" y="980729"/>
            <a:ext cx="8425225" cy="648072"/>
          </a:xfrm>
        </p:spPr>
        <p:txBody>
          <a:bodyPr/>
          <a:lstStyle/>
          <a:p>
            <a:r>
              <a:rPr lang="de-DE" dirty="0"/>
              <a:t>Französische Menschenrechtserklärung 1789</a:t>
            </a:r>
          </a:p>
        </p:txBody>
      </p:sp>
      <p:sp>
        <p:nvSpPr>
          <p:cNvPr id="3" name="Inhaltsplatzhalter 2">
            <a:extLst>
              <a:ext uri="{FF2B5EF4-FFF2-40B4-BE49-F238E27FC236}">
                <a16:creationId xmlns:a16="http://schemas.microsoft.com/office/drawing/2014/main" id="{3982919B-EF6D-5C88-4BAC-40A12E726708}"/>
              </a:ext>
            </a:extLst>
          </p:cNvPr>
          <p:cNvSpPr>
            <a:spLocks noGrp="1"/>
          </p:cNvSpPr>
          <p:nvPr>
            <p:ph idx="1"/>
          </p:nvPr>
        </p:nvSpPr>
        <p:spPr>
          <a:xfrm>
            <a:off x="360000" y="1860730"/>
            <a:ext cx="8425225" cy="3882845"/>
          </a:xfrm>
        </p:spPr>
        <p:txBody>
          <a:bodyPr/>
          <a:lstStyle/>
          <a:p>
            <a:r>
              <a:rPr lang="de-DE" dirty="0"/>
              <a:t>Art. 17. La </a:t>
            </a:r>
            <a:r>
              <a:rPr lang="de-DE" dirty="0" err="1"/>
              <a:t>propriété</a:t>
            </a:r>
            <a:r>
              <a:rPr lang="de-DE" dirty="0"/>
              <a:t> </a:t>
            </a:r>
            <a:r>
              <a:rPr lang="de-DE" dirty="0" err="1"/>
              <a:t>est</a:t>
            </a:r>
            <a:r>
              <a:rPr lang="de-DE" dirty="0"/>
              <a:t> </a:t>
            </a:r>
            <a:r>
              <a:rPr lang="de-DE" dirty="0" err="1"/>
              <a:t>un</a:t>
            </a:r>
            <a:r>
              <a:rPr lang="de-DE" dirty="0"/>
              <a:t> </a:t>
            </a:r>
            <a:r>
              <a:rPr lang="de-DE" dirty="0" err="1"/>
              <a:t>droit</a:t>
            </a:r>
            <a:r>
              <a:rPr lang="de-DE" dirty="0"/>
              <a:t> </a:t>
            </a:r>
            <a:r>
              <a:rPr lang="de-DE" dirty="0" err="1"/>
              <a:t>inviolable</a:t>
            </a:r>
            <a:r>
              <a:rPr lang="de-DE" dirty="0"/>
              <a:t> et </a:t>
            </a:r>
            <a:r>
              <a:rPr lang="de-DE" dirty="0" err="1"/>
              <a:t>sacré</a:t>
            </a:r>
            <a:r>
              <a:rPr lang="de-DE" dirty="0"/>
              <a:t>, </a:t>
            </a:r>
            <a:r>
              <a:rPr lang="de-DE" dirty="0" err="1"/>
              <a:t>nul</a:t>
            </a:r>
            <a:r>
              <a:rPr lang="de-DE" dirty="0"/>
              <a:t> ne </a:t>
            </a:r>
            <a:r>
              <a:rPr lang="de-DE" dirty="0" err="1"/>
              <a:t>peut</a:t>
            </a:r>
            <a:r>
              <a:rPr lang="de-DE" dirty="0"/>
              <a:t> en </a:t>
            </a:r>
            <a:r>
              <a:rPr lang="de-DE" dirty="0" err="1"/>
              <a:t>être</a:t>
            </a:r>
            <a:r>
              <a:rPr lang="de-DE" dirty="0"/>
              <a:t> </a:t>
            </a:r>
            <a:r>
              <a:rPr lang="de-DE" dirty="0" err="1"/>
              <a:t>privé</a:t>
            </a:r>
            <a:r>
              <a:rPr lang="de-DE" dirty="0"/>
              <a:t>, si </a:t>
            </a:r>
            <a:r>
              <a:rPr lang="de-DE" dirty="0" err="1"/>
              <a:t>ce</a:t>
            </a:r>
            <a:r>
              <a:rPr lang="de-DE" dirty="0"/>
              <a:t> </a:t>
            </a:r>
            <a:r>
              <a:rPr lang="de-DE" dirty="0" err="1"/>
              <a:t>n’est</a:t>
            </a:r>
            <a:r>
              <a:rPr lang="de-DE" dirty="0"/>
              <a:t> </a:t>
            </a:r>
            <a:r>
              <a:rPr lang="de-DE" dirty="0" err="1"/>
              <a:t>lorsque</a:t>
            </a:r>
            <a:r>
              <a:rPr lang="de-DE" dirty="0"/>
              <a:t> la </a:t>
            </a:r>
            <a:r>
              <a:rPr lang="de-DE" dirty="0" err="1"/>
              <a:t>nécessité</a:t>
            </a:r>
            <a:r>
              <a:rPr lang="de-DE" dirty="0"/>
              <a:t> </a:t>
            </a:r>
            <a:r>
              <a:rPr lang="de-DE" dirty="0" err="1"/>
              <a:t>publique</a:t>
            </a:r>
            <a:r>
              <a:rPr lang="de-DE" dirty="0"/>
              <a:t>, </a:t>
            </a:r>
            <a:r>
              <a:rPr lang="de-DE" dirty="0" err="1"/>
              <a:t>légalement</a:t>
            </a:r>
            <a:r>
              <a:rPr lang="de-DE" dirty="0"/>
              <a:t> </a:t>
            </a:r>
            <a:r>
              <a:rPr lang="de-DE" dirty="0" err="1"/>
              <a:t>constatée</a:t>
            </a:r>
            <a:r>
              <a:rPr lang="de-DE" dirty="0"/>
              <a:t>, </a:t>
            </a:r>
            <a:r>
              <a:rPr lang="de-DE" dirty="0" err="1"/>
              <a:t>l’exige</a:t>
            </a:r>
            <a:r>
              <a:rPr lang="de-DE" dirty="0"/>
              <a:t> </a:t>
            </a:r>
            <a:r>
              <a:rPr lang="de-DE" dirty="0" err="1"/>
              <a:t>évidemment</a:t>
            </a:r>
            <a:r>
              <a:rPr lang="de-DE" dirty="0"/>
              <a:t>, et </a:t>
            </a:r>
            <a:r>
              <a:rPr lang="de-DE" dirty="0" err="1"/>
              <a:t>sous</a:t>
            </a:r>
            <a:r>
              <a:rPr lang="de-DE" dirty="0"/>
              <a:t> la </a:t>
            </a:r>
            <a:r>
              <a:rPr lang="de-DE" dirty="0" err="1"/>
              <a:t>condition</a:t>
            </a:r>
            <a:r>
              <a:rPr lang="de-DE" dirty="0"/>
              <a:t> </a:t>
            </a:r>
            <a:r>
              <a:rPr lang="de-DE" dirty="0" err="1"/>
              <a:t>d’une</a:t>
            </a:r>
            <a:r>
              <a:rPr lang="de-DE" dirty="0"/>
              <a:t> </a:t>
            </a:r>
            <a:r>
              <a:rPr lang="de-DE" dirty="0" err="1"/>
              <a:t>juste</a:t>
            </a:r>
            <a:r>
              <a:rPr lang="de-DE" dirty="0"/>
              <a:t> et </a:t>
            </a:r>
            <a:r>
              <a:rPr lang="de-DE" dirty="0" err="1"/>
              <a:t>préalable</a:t>
            </a:r>
            <a:r>
              <a:rPr lang="de-DE" dirty="0"/>
              <a:t> </a:t>
            </a:r>
            <a:r>
              <a:rPr lang="de-DE" dirty="0" err="1"/>
              <a:t>indemnité</a:t>
            </a:r>
            <a:r>
              <a:rPr lang="de-DE" dirty="0"/>
              <a:t>.</a:t>
            </a:r>
          </a:p>
          <a:p>
            <a:endParaRPr lang="de-DE" dirty="0"/>
          </a:p>
          <a:p>
            <a:r>
              <a:rPr lang="de-DE" sz="2800" dirty="0"/>
              <a:t>Art. 17. Da das Eigentum ein </a:t>
            </a:r>
            <a:r>
              <a:rPr lang="de-DE" sz="2800" b="1" dirty="0"/>
              <a:t>unverletzliches</a:t>
            </a:r>
            <a:r>
              <a:rPr lang="de-DE" sz="2800" dirty="0"/>
              <a:t> und </a:t>
            </a:r>
            <a:r>
              <a:rPr lang="de-DE" sz="2800" b="1" dirty="0"/>
              <a:t>geheiligtes</a:t>
            </a:r>
            <a:r>
              <a:rPr lang="de-DE" sz="2800" dirty="0"/>
              <a:t> Recht ist, kann es niemandem </a:t>
            </a:r>
            <a:r>
              <a:rPr lang="de-DE" sz="2800" b="1" dirty="0"/>
              <a:t>entzogen</a:t>
            </a:r>
            <a:r>
              <a:rPr lang="de-DE" sz="2800" dirty="0"/>
              <a:t> werden, es sei denn, dass die gesetzmäßig festgestellte </a:t>
            </a:r>
            <a:r>
              <a:rPr lang="de-DE" sz="2800" b="1" dirty="0"/>
              <a:t>öffentliche Notwendigkeit </a:t>
            </a:r>
            <a:r>
              <a:rPr lang="de-DE" sz="2800" dirty="0"/>
              <a:t>es klar erfordert und unter der Bedingung einer billigen und vorherigen </a:t>
            </a:r>
            <a:r>
              <a:rPr lang="de-DE" sz="2800" b="1" dirty="0"/>
              <a:t>Entschädigung</a:t>
            </a:r>
            <a:r>
              <a:rPr lang="de-DE" sz="2800" dirty="0"/>
              <a:t>.</a:t>
            </a:r>
          </a:p>
        </p:txBody>
      </p:sp>
      <p:sp>
        <p:nvSpPr>
          <p:cNvPr id="4" name="Datumsplatzhalter 3">
            <a:extLst>
              <a:ext uri="{FF2B5EF4-FFF2-40B4-BE49-F238E27FC236}">
                <a16:creationId xmlns:a16="http://schemas.microsoft.com/office/drawing/2014/main" id="{1F5664F6-8621-D0BF-AAD1-26FFAE875D81}"/>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44EA09ED-F60A-F006-4531-7A28C2703B4A}"/>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BBD08333-3062-8A30-2009-26845518A84D}"/>
              </a:ext>
            </a:extLst>
          </p:cNvPr>
          <p:cNvSpPr>
            <a:spLocks noGrp="1"/>
          </p:cNvSpPr>
          <p:nvPr>
            <p:ph type="sldNum" sz="quarter" idx="12"/>
          </p:nvPr>
        </p:nvSpPr>
        <p:spPr/>
        <p:txBody>
          <a:bodyPr/>
          <a:lstStyle/>
          <a:p>
            <a:fld id="{6C8FC03C-C266-4645-ABC5-645062898383}" type="slidenum">
              <a:rPr lang="de-DE" smtClean="0"/>
              <a:pPr/>
              <a:t>14</a:t>
            </a:fld>
            <a:r>
              <a:rPr lang="de-DE"/>
              <a:t> </a:t>
            </a:r>
            <a:endParaRPr lang="de-DE" sz="1400" dirty="0"/>
          </a:p>
        </p:txBody>
      </p:sp>
    </p:spTree>
    <p:extLst>
      <p:ext uri="{BB962C8B-B14F-4D97-AF65-F5344CB8AC3E}">
        <p14:creationId xmlns:p14="http://schemas.microsoft.com/office/powerpoint/2010/main" val="73615470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E29944C-B16C-261E-015C-1D304328BC1D}"/>
              </a:ext>
            </a:extLst>
          </p:cNvPr>
          <p:cNvSpPr>
            <a:spLocks noGrp="1"/>
          </p:cNvSpPr>
          <p:nvPr>
            <p:ph type="title"/>
          </p:nvPr>
        </p:nvSpPr>
        <p:spPr/>
        <p:txBody>
          <a:bodyPr/>
          <a:lstStyle/>
          <a:p>
            <a:r>
              <a:rPr lang="de-DE" dirty="0"/>
              <a:t>Grundgesetz 1949</a:t>
            </a:r>
          </a:p>
        </p:txBody>
      </p:sp>
      <p:sp>
        <p:nvSpPr>
          <p:cNvPr id="3" name="Inhaltsplatzhalter 2">
            <a:extLst>
              <a:ext uri="{FF2B5EF4-FFF2-40B4-BE49-F238E27FC236}">
                <a16:creationId xmlns:a16="http://schemas.microsoft.com/office/drawing/2014/main" id="{9380C632-B2D1-7863-F4EA-9B2CAB0706E5}"/>
              </a:ext>
            </a:extLst>
          </p:cNvPr>
          <p:cNvSpPr>
            <a:spLocks noGrp="1"/>
          </p:cNvSpPr>
          <p:nvPr>
            <p:ph idx="1"/>
          </p:nvPr>
        </p:nvSpPr>
        <p:spPr/>
        <p:txBody>
          <a:bodyPr/>
          <a:lstStyle/>
          <a:p>
            <a:r>
              <a:rPr lang="de-DE" sz="2800" dirty="0"/>
              <a:t>Art. 14 Abt. 1 GG: </a:t>
            </a:r>
          </a:p>
          <a:p>
            <a:r>
              <a:rPr lang="de-DE" sz="2800" dirty="0"/>
              <a:t>„Das Eigentum und das Erbrecht werden gewährleistet. Inhalt und Schranken werden durch die Gesetze bestimmt. Eigentum verpflichtet. Sein Gebrauch soll zugleich dem Wohle der Allgemeinheit dienen.“ </a:t>
            </a:r>
          </a:p>
          <a:p>
            <a:endParaRPr lang="de-DE" dirty="0"/>
          </a:p>
        </p:txBody>
      </p:sp>
      <p:sp>
        <p:nvSpPr>
          <p:cNvPr id="4" name="Datumsplatzhalter 3">
            <a:extLst>
              <a:ext uri="{FF2B5EF4-FFF2-40B4-BE49-F238E27FC236}">
                <a16:creationId xmlns:a16="http://schemas.microsoft.com/office/drawing/2014/main" id="{C8B98123-5EAB-7AD5-9E68-2AD60AD27710}"/>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8F4546ED-ED34-32D2-AF70-F2B8477FF3C8}"/>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50D65631-82C9-1201-A6EE-8C52B2C3240A}"/>
              </a:ext>
            </a:extLst>
          </p:cNvPr>
          <p:cNvSpPr>
            <a:spLocks noGrp="1"/>
          </p:cNvSpPr>
          <p:nvPr>
            <p:ph type="sldNum" sz="quarter" idx="12"/>
          </p:nvPr>
        </p:nvSpPr>
        <p:spPr/>
        <p:txBody>
          <a:bodyPr/>
          <a:lstStyle/>
          <a:p>
            <a:fld id="{6C8FC03C-C266-4645-ABC5-645062898383}" type="slidenum">
              <a:rPr lang="de-DE" smtClean="0"/>
              <a:pPr/>
              <a:t>15</a:t>
            </a:fld>
            <a:r>
              <a:rPr lang="de-DE"/>
              <a:t> </a:t>
            </a:r>
            <a:endParaRPr lang="de-DE" sz="1400" dirty="0"/>
          </a:p>
        </p:txBody>
      </p:sp>
    </p:spTree>
    <p:extLst>
      <p:ext uri="{BB962C8B-B14F-4D97-AF65-F5344CB8AC3E}">
        <p14:creationId xmlns:p14="http://schemas.microsoft.com/office/powerpoint/2010/main" val="423658856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738968A0-FC7F-4D2F-9A92-CE4BE44CDD50}"/>
              </a:ext>
            </a:extLst>
          </p:cNvPr>
          <p:cNvSpPr>
            <a:spLocks noGrp="1"/>
          </p:cNvSpPr>
          <p:nvPr>
            <p:ph type="title"/>
          </p:nvPr>
        </p:nvSpPr>
        <p:spPr/>
        <p:txBody>
          <a:bodyPr/>
          <a:lstStyle/>
          <a:p>
            <a:r>
              <a:rPr lang="de-DE" dirty="0"/>
              <a:t>Garantie des Eigentums</a:t>
            </a:r>
          </a:p>
        </p:txBody>
      </p:sp>
      <p:sp>
        <p:nvSpPr>
          <p:cNvPr id="3" name="Inhaltsplatzhalter 2">
            <a:extLst>
              <a:ext uri="{FF2B5EF4-FFF2-40B4-BE49-F238E27FC236}">
                <a16:creationId xmlns:a16="http://schemas.microsoft.com/office/drawing/2014/main" id="{EEA1CC47-EA19-F78F-989B-DDD92E4ED254}"/>
              </a:ext>
            </a:extLst>
          </p:cNvPr>
          <p:cNvSpPr>
            <a:spLocks noGrp="1"/>
          </p:cNvSpPr>
          <p:nvPr>
            <p:ph idx="1"/>
          </p:nvPr>
        </p:nvSpPr>
        <p:spPr>
          <a:xfrm>
            <a:off x="360000" y="2060848"/>
            <a:ext cx="8425225" cy="3682727"/>
          </a:xfrm>
        </p:spPr>
        <p:txBody>
          <a:bodyPr/>
          <a:lstStyle/>
          <a:p>
            <a:r>
              <a:rPr lang="de-DE" sz="2800" dirty="0"/>
              <a:t>Institutsgarantie: </a:t>
            </a:r>
          </a:p>
          <a:p>
            <a:r>
              <a:rPr lang="de-DE" sz="2800" dirty="0"/>
              <a:t>	- normkonkretisiertes Grundrecht</a:t>
            </a:r>
          </a:p>
          <a:p>
            <a:endParaRPr lang="de-DE" sz="2800" dirty="0"/>
          </a:p>
          <a:p>
            <a:r>
              <a:rPr lang="de-DE" sz="2800" dirty="0"/>
              <a:t>Institutionelle Garantie</a:t>
            </a:r>
          </a:p>
          <a:p>
            <a:endParaRPr lang="de-DE" sz="2800" dirty="0"/>
          </a:p>
          <a:p>
            <a:r>
              <a:rPr lang="de-DE" sz="2800" dirty="0"/>
              <a:t>Martin Wolff (1924), Carl Schmitt (1928)</a:t>
            </a:r>
          </a:p>
          <a:p>
            <a:endParaRPr lang="de-DE" dirty="0"/>
          </a:p>
        </p:txBody>
      </p:sp>
      <p:sp>
        <p:nvSpPr>
          <p:cNvPr id="4" name="Datumsplatzhalter 3">
            <a:extLst>
              <a:ext uri="{FF2B5EF4-FFF2-40B4-BE49-F238E27FC236}">
                <a16:creationId xmlns:a16="http://schemas.microsoft.com/office/drawing/2014/main" id="{0593DCE7-63CA-8E54-277A-47F27DE80009}"/>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D7E5F774-0E8C-1188-222E-8049BA747E10}"/>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D3476505-CEA1-6251-78CA-81DA98507F22}"/>
              </a:ext>
            </a:extLst>
          </p:cNvPr>
          <p:cNvSpPr>
            <a:spLocks noGrp="1"/>
          </p:cNvSpPr>
          <p:nvPr>
            <p:ph type="sldNum" sz="quarter" idx="12"/>
          </p:nvPr>
        </p:nvSpPr>
        <p:spPr/>
        <p:txBody>
          <a:bodyPr/>
          <a:lstStyle/>
          <a:p>
            <a:fld id="{6C8FC03C-C266-4645-ABC5-645062898383}" type="slidenum">
              <a:rPr lang="de-DE" smtClean="0"/>
              <a:pPr/>
              <a:t>16</a:t>
            </a:fld>
            <a:r>
              <a:rPr lang="de-DE"/>
              <a:t> </a:t>
            </a:r>
            <a:endParaRPr lang="de-DE" sz="1400" dirty="0"/>
          </a:p>
        </p:txBody>
      </p:sp>
    </p:spTree>
    <p:extLst>
      <p:ext uri="{BB962C8B-B14F-4D97-AF65-F5344CB8AC3E}">
        <p14:creationId xmlns:p14="http://schemas.microsoft.com/office/powerpoint/2010/main" val="143722629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7C37B0EA-B822-6CF8-B8C1-3E3672631B58}"/>
              </a:ext>
            </a:extLst>
          </p:cNvPr>
          <p:cNvSpPr>
            <a:spLocks noGrp="1"/>
          </p:cNvSpPr>
          <p:nvPr>
            <p:ph type="title"/>
          </p:nvPr>
        </p:nvSpPr>
        <p:spPr/>
        <p:txBody>
          <a:bodyPr/>
          <a:lstStyle/>
          <a:p>
            <a:r>
              <a:rPr lang="de-DE" dirty="0"/>
              <a:t>Anderer Ausgangspunkt im Sozialismus</a:t>
            </a:r>
          </a:p>
        </p:txBody>
      </p:sp>
      <p:sp>
        <p:nvSpPr>
          <p:cNvPr id="3" name="Inhaltsplatzhalter 2">
            <a:extLst>
              <a:ext uri="{FF2B5EF4-FFF2-40B4-BE49-F238E27FC236}">
                <a16:creationId xmlns:a16="http://schemas.microsoft.com/office/drawing/2014/main" id="{5E69FD19-85F1-A45C-FEED-F6B98D82169B}"/>
              </a:ext>
            </a:extLst>
          </p:cNvPr>
          <p:cNvSpPr>
            <a:spLocks noGrp="1"/>
          </p:cNvSpPr>
          <p:nvPr>
            <p:ph idx="1"/>
          </p:nvPr>
        </p:nvSpPr>
        <p:spPr/>
        <p:txBody>
          <a:bodyPr/>
          <a:lstStyle/>
          <a:p>
            <a:pPr>
              <a:spcBef>
                <a:spcPts val="1800"/>
              </a:spcBef>
              <a:spcAft>
                <a:spcPts val="1200"/>
              </a:spcAft>
            </a:pPr>
            <a:r>
              <a:rPr lang="de-DE" sz="2800" dirty="0"/>
              <a:t>Vergesellschaftung von Grund und Boden</a:t>
            </a:r>
          </a:p>
          <a:p>
            <a:pPr>
              <a:spcBef>
                <a:spcPts val="1800"/>
              </a:spcBef>
              <a:spcAft>
                <a:spcPts val="1200"/>
              </a:spcAft>
            </a:pPr>
            <a:r>
              <a:rPr lang="de-DE" sz="2800" dirty="0"/>
              <a:t>Volkseigentum an Produktionsmitteln</a:t>
            </a:r>
          </a:p>
          <a:p>
            <a:pPr>
              <a:spcBef>
                <a:spcPts val="1800"/>
              </a:spcBef>
              <a:spcAft>
                <a:spcPts val="1200"/>
              </a:spcAft>
            </a:pPr>
            <a:r>
              <a:rPr lang="de-DE" sz="2800" dirty="0"/>
              <a:t>eigennützige Verwertung von Privatvermögen nur in Randbereichen</a:t>
            </a:r>
          </a:p>
          <a:p>
            <a:pPr>
              <a:spcBef>
                <a:spcPts val="1800"/>
              </a:spcBef>
              <a:spcAft>
                <a:spcPts val="1200"/>
              </a:spcAft>
            </a:pPr>
            <a:r>
              <a:rPr lang="de-DE" sz="2800" dirty="0"/>
              <a:t>andere Bedeutung des Sachenrechts</a:t>
            </a:r>
          </a:p>
        </p:txBody>
      </p:sp>
      <p:sp>
        <p:nvSpPr>
          <p:cNvPr id="4" name="Datumsplatzhalter 3">
            <a:extLst>
              <a:ext uri="{FF2B5EF4-FFF2-40B4-BE49-F238E27FC236}">
                <a16:creationId xmlns:a16="http://schemas.microsoft.com/office/drawing/2014/main" id="{148B8060-4552-9C0F-F2D8-80F4D827871F}"/>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F43A4CFF-7B50-C0E6-0761-4A1D958EA605}"/>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F06A3EEC-0EE9-BDB0-4222-7C3767FFD524}"/>
              </a:ext>
            </a:extLst>
          </p:cNvPr>
          <p:cNvSpPr>
            <a:spLocks noGrp="1"/>
          </p:cNvSpPr>
          <p:nvPr>
            <p:ph type="sldNum" sz="quarter" idx="12"/>
          </p:nvPr>
        </p:nvSpPr>
        <p:spPr/>
        <p:txBody>
          <a:bodyPr/>
          <a:lstStyle/>
          <a:p>
            <a:fld id="{6C8FC03C-C266-4645-ABC5-645062898383}" type="slidenum">
              <a:rPr lang="de-DE" smtClean="0"/>
              <a:pPr/>
              <a:t>17</a:t>
            </a:fld>
            <a:r>
              <a:rPr lang="de-DE"/>
              <a:t> </a:t>
            </a:r>
            <a:endParaRPr lang="de-DE" sz="1400" dirty="0"/>
          </a:p>
        </p:txBody>
      </p:sp>
    </p:spTree>
    <p:extLst>
      <p:ext uri="{BB962C8B-B14F-4D97-AF65-F5344CB8AC3E}">
        <p14:creationId xmlns:p14="http://schemas.microsoft.com/office/powerpoint/2010/main" val="11871355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4F318722-6B41-0D28-75C0-6B8BFC651BE5}"/>
              </a:ext>
            </a:extLst>
          </p:cNvPr>
          <p:cNvSpPr>
            <a:spLocks noGrp="1"/>
          </p:cNvSpPr>
          <p:nvPr>
            <p:ph type="title"/>
          </p:nvPr>
        </p:nvSpPr>
        <p:spPr>
          <a:xfrm>
            <a:off x="360000" y="1114426"/>
            <a:ext cx="8425225" cy="811866"/>
          </a:xfrm>
        </p:spPr>
        <p:txBody>
          <a:bodyPr/>
          <a:lstStyle/>
          <a:p>
            <a:r>
              <a:rPr lang="de-DE" dirty="0"/>
              <a:t>Zivilgesetzbuch des DDR (ab 1. Januar 1976)</a:t>
            </a:r>
          </a:p>
        </p:txBody>
      </p:sp>
      <p:sp>
        <p:nvSpPr>
          <p:cNvPr id="3" name="Inhaltsplatzhalter 2">
            <a:extLst>
              <a:ext uri="{FF2B5EF4-FFF2-40B4-BE49-F238E27FC236}">
                <a16:creationId xmlns:a16="http://schemas.microsoft.com/office/drawing/2014/main" id="{730DFD47-FE66-72ED-DF58-40D83454CFD6}"/>
              </a:ext>
            </a:extLst>
          </p:cNvPr>
          <p:cNvSpPr>
            <a:spLocks noGrp="1"/>
          </p:cNvSpPr>
          <p:nvPr>
            <p:ph idx="1"/>
          </p:nvPr>
        </p:nvSpPr>
        <p:spPr>
          <a:xfrm>
            <a:off x="360000" y="1772816"/>
            <a:ext cx="8425225" cy="3970759"/>
          </a:xfrm>
        </p:spPr>
        <p:txBody>
          <a:bodyPr/>
          <a:lstStyle/>
          <a:p>
            <a:r>
              <a:rPr lang="de-DE" sz="2800" b="1" dirty="0"/>
              <a:t>§ 17. Grundsatz. </a:t>
            </a:r>
            <a:r>
              <a:rPr lang="de-DE" sz="2800" dirty="0"/>
              <a:t>(1) Das sozialistische Eigentum ist die ökonomische Grundlage der Entwicklung der sozialistischen Gesellschaft und aller Bürger. Es sichert die weitere Erhöhung des materiellen und kulturellen Lebensniveaus des Volkes auf der Grundlage eines hohen Entwicklungstempos der sozialistischen Produktion, der Erhöhung der Effektivität; des wissenschaftlich technischen Fortschritts und des Wachstums der Arbeitsproduktivität.</a:t>
            </a:r>
          </a:p>
          <a:p>
            <a:endParaRPr lang="de-DE" dirty="0"/>
          </a:p>
        </p:txBody>
      </p:sp>
      <p:sp>
        <p:nvSpPr>
          <p:cNvPr id="4" name="Datumsplatzhalter 3">
            <a:extLst>
              <a:ext uri="{FF2B5EF4-FFF2-40B4-BE49-F238E27FC236}">
                <a16:creationId xmlns:a16="http://schemas.microsoft.com/office/drawing/2014/main" id="{F0CCA9DB-CB47-5E44-A78E-6AD206162948}"/>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14609587-0C7D-7BB0-50F3-2886976AAC9D}"/>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8EC902A1-6B3A-C811-CCEC-5B8AEF84CE43}"/>
              </a:ext>
            </a:extLst>
          </p:cNvPr>
          <p:cNvSpPr>
            <a:spLocks noGrp="1"/>
          </p:cNvSpPr>
          <p:nvPr>
            <p:ph type="sldNum" sz="quarter" idx="12"/>
          </p:nvPr>
        </p:nvSpPr>
        <p:spPr/>
        <p:txBody>
          <a:bodyPr/>
          <a:lstStyle/>
          <a:p>
            <a:fld id="{6C8FC03C-C266-4645-ABC5-645062898383}" type="slidenum">
              <a:rPr lang="de-DE" smtClean="0"/>
              <a:pPr/>
              <a:t>18</a:t>
            </a:fld>
            <a:r>
              <a:rPr lang="de-DE"/>
              <a:t> </a:t>
            </a:r>
            <a:endParaRPr lang="de-DE" sz="1400" dirty="0"/>
          </a:p>
        </p:txBody>
      </p:sp>
    </p:spTree>
    <p:extLst>
      <p:ext uri="{BB962C8B-B14F-4D97-AF65-F5344CB8AC3E}">
        <p14:creationId xmlns:p14="http://schemas.microsoft.com/office/powerpoint/2010/main" val="110142950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0FC9E181-F65E-C8C1-01CD-8C527E2BA224}"/>
              </a:ext>
            </a:extLst>
          </p:cNvPr>
          <p:cNvSpPr>
            <a:spLocks noGrp="1"/>
          </p:cNvSpPr>
          <p:nvPr>
            <p:ph type="title"/>
          </p:nvPr>
        </p:nvSpPr>
        <p:spPr/>
        <p:txBody>
          <a:bodyPr/>
          <a:lstStyle/>
          <a:p>
            <a:r>
              <a:rPr lang="de-DE" dirty="0"/>
              <a:t>ZGB DDR 1976</a:t>
            </a:r>
          </a:p>
        </p:txBody>
      </p:sp>
      <p:sp>
        <p:nvSpPr>
          <p:cNvPr id="3" name="Inhaltsplatzhalter 2">
            <a:extLst>
              <a:ext uri="{FF2B5EF4-FFF2-40B4-BE49-F238E27FC236}">
                <a16:creationId xmlns:a16="http://schemas.microsoft.com/office/drawing/2014/main" id="{8D6CB0CC-67DD-CAAB-EBC5-B4DC3DAC9396}"/>
              </a:ext>
            </a:extLst>
          </p:cNvPr>
          <p:cNvSpPr>
            <a:spLocks noGrp="1"/>
          </p:cNvSpPr>
          <p:nvPr>
            <p:ph idx="1"/>
          </p:nvPr>
        </p:nvSpPr>
        <p:spPr/>
        <p:txBody>
          <a:bodyPr/>
          <a:lstStyle/>
          <a:p>
            <a:r>
              <a:rPr lang="de-DE" sz="2800" dirty="0"/>
              <a:t>(2) Das sozialistische Eigentum, seine Nutzung, seine Mehrung und sein Schutz dienen der Entwicklung der Bürger zu sozialistischen Persönlichkeiten und der Entfaltung ihrer schöpferischen Kräfte.</a:t>
            </a:r>
          </a:p>
          <a:p>
            <a:endParaRPr lang="de-DE" dirty="0"/>
          </a:p>
        </p:txBody>
      </p:sp>
      <p:sp>
        <p:nvSpPr>
          <p:cNvPr id="4" name="Datumsplatzhalter 3">
            <a:extLst>
              <a:ext uri="{FF2B5EF4-FFF2-40B4-BE49-F238E27FC236}">
                <a16:creationId xmlns:a16="http://schemas.microsoft.com/office/drawing/2014/main" id="{DBC21BED-5117-8DAE-327C-24307D52D24D}"/>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0E553435-F670-10F4-F06C-DBB0FB119633}"/>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8BECC5E2-0E74-895D-79A3-6FC27B598C13}"/>
              </a:ext>
            </a:extLst>
          </p:cNvPr>
          <p:cNvSpPr>
            <a:spLocks noGrp="1"/>
          </p:cNvSpPr>
          <p:nvPr>
            <p:ph type="sldNum" sz="quarter" idx="12"/>
          </p:nvPr>
        </p:nvSpPr>
        <p:spPr/>
        <p:txBody>
          <a:bodyPr/>
          <a:lstStyle/>
          <a:p>
            <a:fld id="{6C8FC03C-C266-4645-ABC5-645062898383}" type="slidenum">
              <a:rPr lang="de-DE" smtClean="0"/>
              <a:pPr/>
              <a:t>19</a:t>
            </a:fld>
            <a:r>
              <a:rPr lang="de-DE"/>
              <a:t> </a:t>
            </a:r>
            <a:endParaRPr lang="de-DE" sz="1400" dirty="0"/>
          </a:p>
        </p:txBody>
      </p:sp>
    </p:spTree>
    <p:extLst>
      <p:ext uri="{BB962C8B-B14F-4D97-AF65-F5344CB8AC3E}">
        <p14:creationId xmlns:p14="http://schemas.microsoft.com/office/powerpoint/2010/main" val="200623530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E145E3AE-68C6-17BF-3E34-E70FEC47C2C0}"/>
              </a:ext>
            </a:extLst>
          </p:cNvPr>
          <p:cNvSpPr>
            <a:spLocks noGrp="1"/>
          </p:cNvSpPr>
          <p:nvPr>
            <p:ph type="title"/>
          </p:nvPr>
        </p:nvSpPr>
        <p:spPr>
          <a:xfrm>
            <a:off x="360000" y="836712"/>
            <a:ext cx="8425225" cy="1089579"/>
          </a:xfrm>
        </p:spPr>
        <p:txBody>
          <a:bodyPr/>
          <a:lstStyle/>
          <a:p>
            <a:r>
              <a:rPr lang="de-DE" dirty="0"/>
              <a:t>Zivilgesetzbuch des DDR</a:t>
            </a:r>
          </a:p>
        </p:txBody>
      </p:sp>
      <p:sp>
        <p:nvSpPr>
          <p:cNvPr id="3" name="Inhaltsplatzhalter 2">
            <a:extLst>
              <a:ext uri="{FF2B5EF4-FFF2-40B4-BE49-F238E27FC236}">
                <a16:creationId xmlns:a16="http://schemas.microsoft.com/office/drawing/2014/main" id="{AAAEFC41-BA6C-64CD-B899-C15B3E4C474A}"/>
              </a:ext>
            </a:extLst>
          </p:cNvPr>
          <p:cNvSpPr>
            <a:spLocks noGrp="1"/>
          </p:cNvSpPr>
          <p:nvPr>
            <p:ph idx="1"/>
          </p:nvPr>
        </p:nvSpPr>
        <p:spPr>
          <a:xfrm>
            <a:off x="360000" y="1484784"/>
            <a:ext cx="8425225" cy="4258791"/>
          </a:xfrm>
        </p:spPr>
        <p:txBody>
          <a:bodyPr/>
          <a:lstStyle/>
          <a:p>
            <a:r>
              <a:rPr lang="de-DE" sz="2800" b="1" dirty="0"/>
              <a:t>§ 22. Grundsatz. </a:t>
            </a:r>
            <a:r>
              <a:rPr lang="de-DE" sz="2800" dirty="0"/>
              <a:t>(1) Das sozialistische Eigentum, seine Mehrung und sein Schutz sind Grundlage für die Entwicklung des persönlichen Eigentums. Quelle des persönlichen Eigentums ist die für die Gesellschaft geleistete Arbeit.</a:t>
            </a:r>
          </a:p>
          <a:p>
            <a:r>
              <a:rPr lang="de-DE" sz="2800" dirty="0"/>
              <a:t>(2) Das persönliche Eigentum dient der Befriedigung der materiellen und kulturellen Bedürfnisse der Bürger und ihrer Entwicklung zu sozialistischen Persönlichkeiten.</a:t>
            </a:r>
          </a:p>
          <a:p>
            <a:endParaRPr lang="de-DE" dirty="0"/>
          </a:p>
        </p:txBody>
      </p:sp>
      <p:sp>
        <p:nvSpPr>
          <p:cNvPr id="4" name="Datumsplatzhalter 3">
            <a:extLst>
              <a:ext uri="{FF2B5EF4-FFF2-40B4-BE49-F238E27FC236}">
                <a16:creationId xmlns:a16="http://schemas.microsoft.com/office/drawing/2014/main" id="{0F734845-1246-492C-ADA9-0B6664D6D8A5}"/>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9CC7A765-18BB-F3C4-828D-21FFCD6A99D9}"/>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00F4723E-7126-D4A7-A758-B2E1C0842B1F}"/>
              </a:ext>
            </a:extLst>
          </p:cNvPr>
          <p:cNvSpPr>
            <a:spLocks noGrp="1"/>
          </p:cNvSpPr>
          <p:nvPr>
            <p:ph type="sldNum" sz="quarter" idx="12"/>
          </p:nvPr>
        </p:nvSpPr>
        <p:spPr/>
        <p:txBody>
          <a:bodyPr/>
          <a:lstStyle/>
          <a:p>
            <a:fld id="{6C8FC03C-C266-4645-ABC5-645062898383}" type="slidenum">
              <a:rPr lang="de-DE" smtClean="0"/>
              <a:pPr/>
              <a:t>20</a:t>
            </a:fld>
            <a:r>
              <a:rPr lang="de-DE"/>
              <a:t> </a:t>
            </a:r>
            <a:endParaRPr lang="de-DE" sz="1400" dirty="0"/>
          </a:p>
        </p:txBody>
      </p:sp>
    </p:spTree>
    <p:extLst>
      <p:ext uri="{BB962C8B-B14F-4D97-AF65-F5344CB8AC3E}">
        <p14:creationId xmlns:p14="http://schemas.microsoft.com/office/powerpoint/2010/main" val="122994805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8434F11F-D263-A5B4-C180-B1E2733ADAD8}"/>
              </a:ext>
            </a:extLst>
          </p:cNvPr>
          <p:cNvSpPr>
            <a:spLocks noGrp="1"/>
          </p:cNvSpPr>
          <p:nvPr>
            <p:ph type="title"/>
          </p:nvPr>
        </p:nvSpPr>
        <p:spPr/>
        <p:txBody>
          <a:bodyPr/>
          <a:lstStyle/>
          <a:p>
            <a:r>
              <a:rPr lang="de-DE" dirty="0"/>
              <a:t>ZGB DDR 1976</a:t>
            </a:r>
          </a:p>
        </p:txBody>
      </p:sp>
      <p:sp>
        <p:nvSpPr>
          <p:cNvPr id="3" name="Inhaltsplatzhalter 2">
            <a:extLst>
              <a:ext uri="{FF2B5EF4-FFF2-40B4-BE49-F238E27FC236}">
                <a16:creationId xmlns:a16="http://schemas.microsoft.com/office/drawing/2014/main" id="{B4CBEA1D-7748-81C4-40CB-B8FF56B3675F}"/>
              </a:ext>
            </a:extLst>
          </p:cNvPr>
          <p:cNvSpPr>
            <a:spLocks noGrp="1"/>
          </p:cNvSpPr>
          <p:nvPr>
            <p:ph idx="1"/>
          </p:nvPr>
        </p:nvSpPr>
        <p:spPr/>
        <p:txBody>
          <a:bodyPr/>
          <a:lstStyle/>
          <a:p>
            <a:r>
              <a:rPr lang="de-DE" sz="2800" dirty="0"/>
              <a:t>(3) Das persönliche Eigentum wird durch den sozialistischen Staat geschützt. Der Erwerb des persönlichen Eigentums und seine Nutzung haben in Übereinstimmung mit den Rechtsvorschriften zu erfolgen. Sein Gebrauch darf den gesellschaftlichen Interessen und den berechtigten Interessen anderer Bürger und Betriebe nicht zuwiderlaufen.</a:t>
            </a:r>
          </a:p>
          <a:p>
            <a:endParaRPr lang="de-DE" dirty="0"/>
          </a:p>
        </p:txBody>
      </p:sp>
      <p:sp>
        <p:nvSpPr>
          <p:cNvPr id="4" name="Datumsplatzhalter 3">
            <a:extLst>
              <a:ext uri="{FF2B5EF4-FFF2-40B4-BE49-F238E27FC236}">
                <a16:creationId xmlns:a16="http://schemas.microsoft.com/office/drawing/2014/main" id="{3115C6D4-508B-40E9-9EC9-E9C6C852A8F0}"/>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387592F4-E689-8489-D9B4-E28E2EDCB034}"/>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BBE17DC4-50B0-CDCF-5D59-6DF138454E3C}"/>
              </a:ext>
            </a:extLst>
          </p:cNvPr>
          <p:cNvSpPr>
            <a:spLocks noGrp="1"/>
          </p:cNvSpPr>
          <p:nvPr>
            <p:ph type="sldNum" sz="quarter" idx="12"/>
          </p:nvPr>
        </p:nvSpPr>
        <p:spPr/>
        <p:txBody>
          <a:bodyPr/>
          <a:lstStyle/>
          <a:p>
            <a:fld id="{6C8FC03C-C266-4645-ABC5-645062898383}" type="slidenum">
              <a:rPr lang="de-DE" smtClean="0"/>
              <a:pPr/>
              <a:t>21</a:t>
            </a:fld>
            <a:r>
              <a:rPr lang="de-DE"/>
              <a:t> </a:t>
            </a:r>
            <a:endParaRPr lang="de-DE" sz="1400" dirty="0"/>
          </a:p>
        </p:txBody>
      </p:sp>
    </p:spTree>
    <p:extLst>
      <p:ext uri="{BB962C8B-B14F-4D97-AF65-F5344CB8AC3E}">
        <p14:creationId xmlns:p14="http://schemas.microsoft.com/office/powerpoint/2010/main" val="296789751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39262CCC-9B8A-1928-D836-BFCAA1B11A58}"/>
              </a:ext>
            </a:extLst>
          </p:cNvPr>
          <p:cNvSpPr>
            <a:spLocks noGrp="1"/>
          </p:cNvSpPr>
          <p:nvPr>
            <p:ph type="title"/>
          </p:nvPr>
        </p:nvSpPr>
        <p:spPr>
          <a:xfrm>
            <a:off x="360000" y="836712"/>
            <a:ext cx="8425225" cy="1089579"/>
          </a:xfrm>
        </p:spPr>
        <p:txBody>
          <a:bodyPr/>
          <a:lstStyle/>
          <a:p>
            <a:r>
              <a:rPr lang="de-DE" dirty="0"/>
              <a:t>BGB-Sachenrecht</a:t>
            </a:r>
          </a:p>
        </p:txBody>
      </p:sp>
      <p:sp>
        <p:nvSpPr>
          <p:cNvPr id="3" name="Inhaltsplatzhalter 2">
            <a:extLst>
              <a:ext uri="{FF2B5EF4-FFF2-40B4-BE49-F238E27FC236}">
                <a16:creationId xmlns:a16="http://schemas.microsoft.com/office/drawing/2014/main" id="{AB794C3C-5970-376F-471B-6A5216919CC0}"/>
              </a:ext>
            </a:extLst>
          </p:cNvPr>
          <p:cNvSpPr>
            <a:spLocks noGrp="1"/>
          </p:cNvSpPr>
          <p:nvPr>
            <p:ph idx="1"/>
          </p:nvPr>
        </p:nvSpPr>
        <p:spPr>
          <a:xfrm>
            <a:off x="360000" y="1700808"/>
            <a:ext cx="8425225" cy="4042767"/>
          </a:xfrm>
        </p:spPr>
        <p:txBody>
          <a:bodyPr/>
          <a:lstStyle/>
          <a:p>
            <a:r>
              <a:rPr lang="de-DE" sz="2800" dirty="0"/>
              <a:t>seit 1896/1900</a:t>
            </a:r>
          </a:p>
          <a:p>
            <a:endParaRPr lang="de-DE" sz="2800" dirty="0"/>
          </a:p>
          <a:p>
            <a:r>
              <a:rPr lang="de-DE" sz="2800" dirty="0"/>
              <a:t>vergleichsweise stabiles Rechtsgebiet</a:t>
            </a:r>
          </a:p>
          <a:p>
            <a:endParaRPr lang="de-DE" sz="2800" dirty="0"/>
          </a:p>
          <a:p>
            <a:r>
              <a:rPr lang="de-DE" sz="2800" dirty="0"/>
              <a:t>kaum Überformung durch EU-Richtlinien</a:t>
            </a:r>
          </a:p>
          <a:p>
            <a:endParaRPr lang="de-DE" sz="2800" dirty="0"/>
          </a:p>
          <a:p>
            <a:r>
              <a:rPr lang="de-DE" sz="2800" dirty="0"/>
              <a:t>stark technisch und dogmatisch</a:t>
            </a:r>
          </a:p>
        </p:txBody>
      </p:sp>
      <p:sp>
        <p:nvSpPr>
          <p:cNvPr id="4" name="Datumsplatzhalter 3">
            <a:extLst>
              <a:ext uri="{FF2B5EF4-FFF2-40B4-BE49-F238E27FC236}">
                <a16:creationId xmlns:a16="http://schemas.microsoft.com/office/drawing/2014/main" id="{07234E97-3CD1-B331-CF0C-1113720FCD4A}"/>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5F432E67-70A3-89B9-1465-EDCE334EC5F0}"/>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071BF2BD-1A34-C01D-44EC-20AB6FAAD024}"/>
              </a:ext>
            </a:extLst>
          </p:cNvPr>
          <p:cNvSpPr>
            <a:spLocks noGrp="1"/>
          </p:cNvSpPr>
          <p:nvPr>
            <p:ph type="sldNum" sz="quarter" idx="12"/>
          </p:nvPr>
        </p:nvSpPr>
        <p:spPr/>
        <p:txBody>
          <a:bodyPr/>
          <a:lstStyle/>
          <a:p>
            <a:fld id="{6C8FC03C-C266-4645-ABC5-645062898383}" type="slidenum">
              <a:rPr lang="de-DE" smtClean="0"/>
              <a:pPr/>
              <a:t>22</a:t>
            </a:fld>
            <a:r>
              <a:rPr lang="de-DE"/>
              <a:t> </a:t>
            </a:r>
            <a:endParaRPr lang="de-DE" sz="1400" dirty="0"/>
          </a:p>
        </p:txBody>
      </p:sp>
    </p:spTree>
    <p:extLst>
      <p:ext uri="{BB962C8B-B14F-4D97-AF65-F5344CB8AC3E}">
        <p14:creationId xmlns:p14="http://schemas.microsoft.com/office/powerpoint/2010/main" val="252284294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86B21547-DF08-2DF3-A0CE-5D776F77433D}"/>
              </a:ext>
            </a:extLst>
          </p:cNvPr>
          <p:cNvSpPr>
            <a:spLocks noGrp="1"/>
          </p:cNvSpPr>
          <p:nvPr>
            <p:ph type="title"/>
          </p:nvPr>
        </p:nvSpPr>
        <p:spPr/>
        <p:txBody>
          <a:bodyPr/>
          <a:lstStyle/>
          <a:p>
            <a:r>
              <a:rPr lang="de-DE" dirty="0"/>
              <a:t>Ausgangspunkt im BGB</a:t>
            </a:r>
          </a:p>
        </p:txBody>
      </p:sp>
      <p:sp>
        <p:nvSpPr>
          <p:cNvPr id="3" name="Inhaltsplatzhalter 2">
            <a:extLst>
              <a:ext uri="{FF2B5EF4-FFF2-40B4-BE49-F238E27FC236}">
                <a16:creationId xmlns:a16="http://schemas.microsoft.com/office/drawing/2014/main" id="{D5BE9D5A-B43F-FB8B-F881-96E4B9FA1F8C}"/>
              </a:ext>
            </a:extLst>
          </p:cNvPr>
          <p:cNvSpPr>
            <a:spLocks noGrp="1"/>
          </p:cNvSpPr>
          <p:nvPr>
            <p:ph idx="1"/>
          </p:nvPr>
        </p:nvSpPr>
        <p:spPr/>
        <p:txBody>
          <a:bodyPr/>
          <a:lstStyle/>
          <a:p>
            <a:r>
              <a:rPr lang="de-DE" sz="3200" dirty="0"/>
              <a:t>§ 903 BGB</a:t>
            </a:r>
          </a:p>
        </p:txBody>
      </p:sp>
      <p:sp>
        <p:nvSpPr>
          <p:cNvPr id="4" name="Datumsplatzhalter 3">
            <a:extLst>
              <a:ext uri="{FF2B5EF4-FFF2-40B4-BE49-F238E27FC236}">
                <a16:creationId xmlns:a16="http://schemas.microsoft.com/office/drawing/2014/main" id="{1CF39691-E6AB-C215-5B39-796F7C6F55FD}"/>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7C2648E3-F8B7-B2FE-AA9F-F16FFEC4C256}"/>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2B89A689-ADAA-3321-630A-F18C5FE309A8}"/>
              </a:ext>
            </a:extLst>
          </p:cNvPr>
          <p:cNvSpPr>
            <a:spLocks noGrp="1"/>
          </p:cNvSpPr>
          <p:nvPr>
            <p:ph type="sldNum" sz="quarter" idx="12"/>
          </p:nvPr>
        </p:nvSpPr>
        <p:spPr/>
        <p:txBody>
          <a:bodyPr/>
          <a:lstStyle/>
          <a:p>
            <a:fld id="{6C8FC03C-C266-4645-ABC5-645062898383}" type="slidenum">
              <a:rPr lang="de-DE" smtClean="0"/>
              <a:pPr/>
              <a:t>23</a:t>
            </a:fld>
            <a:r>
              <a:rPr lang="de-DE"/>
              <a:t> </a:t>
            </a:r>
            <a:endParaRPr lang="de-DE" sz="1400" dirty="0"/>
          </a:p>
        </p:txBody>
      </p:sp>
    </p:spTree>
    <p:extLst>
      <p:ext uri="{BB962C8B-B14F-4D97-AF65-F5344CB8AC3E}">
        <p14:creationId xmlns:p14="http://schemas.microsoft.com/office/powerpoint/2010/main" val="60554998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E09369AB-B267-05B4-80A8-AE8F700318BE}"/>
              </a:ext>
            </a:extLst>
          </p:cNvPr>
          <p:cNvSpPr>
            <a:spLocks noGrp="1"/>
          </p:cNvSpPr>
          <p:nvPr>
            <p:ph type="title"/>
          </p:nvPr>
        </p:nvSpPr>
        <p:spPr/>
        <p:txBody>
          <a:bodyPr/>
          <a:lstStyle/>
          <a:p>
            <a:r>
              <a:rPr lang="de-DE" dirty="0"/>
              <a:t>Typische Konflikte im Sachenrecht</a:t>
            </a:r>
            <a:br>
              <a:rPr lang="de-DE" dirty="0"/>
            </a:br>
            <a:endParaRPr lang="de-DE" dirty="0"/>
          </a:p>
        </p:txBody>
      </p:sp>
      <p:sp>
        <p:nvSpPr>
          <p:cNvPr id="3" name="Inhaltsplatzhalter 2">
            <a:extLst>
              <a:ext uri="{FF2B5EF4-FFF2-40B4-BE49-F238E27FC236}">
                <a16:creationId xmlns:a16="http://schemas.microsoft.com/office/drawing/2014/main" id="{323F4433-04CE-BBA6-0DE8-DE0C148BCB32}"/>
              </a:ext>
            </a:extLst>
          </p:cNvPr>
          <p:cNvSpPr>
            <a:spLocks noGrp="1"/>
          </p:cNvSpPr>
          <p:nvPr>
            <p:ph idx="1"/>
          </p:nvPr>
        </p:nvSpPr>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R="0" lvl="0" algn="l" defTabSz="914400" rtl="0" eaLnBrk="1" fontAlgn="base" latinLnBrk="0" hangingPunct="1">
              <a:lnSpc>
                <a:spcPct val="100000"/>
              </a:lnSpc>
              <a:spcBef>
                <a:spcPct val="20000"/>
              </a:spcBef>
              <a:spcAft>
                <a:spcPct val="0"/>
              </a:spcAft>
              <a:buClrTx/>
              <a:buSzTx/>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Nachbarschaft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R="0" lvl="0" algn="l" defTabSz="914400" rtl="0" eaLnBrk="1" fontAlgn="base" latinLnBrk="0" hangingPunct="1">
              <a:lnSpc>
                <a:spcPct val="100000"/>
              </a:lnSpc>
              <a:spcBef>
                <a:spcPct val="20000"/>
              </a:spcBef>
              <a:spcAft>
                <a:spcPct val="0"/>
              </a:spcAft>
              <a:buClrTx/>
              <a:buSzTx/>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(angemaßte) Berechtigung mehrerer Personen an einer Sache</a:t>
            </a:r>
          </a:p>
          <a:p>
            <a:endParaRPr lang="de-DE" dirty="0"/>
          </a:p>
        </p:txBody>
      </p:sp>
      <p:sp>
        <p:nvSpPr>
          <p:cNvPr id="4" name="Datumsplatzhalter 3">
            <a:extLst>
              <a:ext uri="{FF2B5EF4-FFF2-40B4-BE49-F238E27FC236}">
                <a16:creationId xmlns:a16="http://schemas.microsoft.com/office/drawing/2014/main" id="{348E1F74-B9D4-02B6-5FB5-A103356574F4}"/>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27396CCB-EE66-F5D9-9321-6546D169B96C}"/>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41C5AF6B-FA38-FDA6-772A-37084C920184}"/>
              </a:ext>
            </a:extLst>
          </p:cNvPr>
          <p:cNvSpPr>
            <a:spLocks noGrp="1"/>
          </p:cNvSpPr>
          <p:nvPr>
            <p:ph type="sldNum" sz="quarter" idx="12"/>
          </p:nvPr>
        </p:nvSpPr>
        <p:spPr/>
        <p:txBody>
          <a:bodyPr/>
          <a:lstStyle/>
          <a:p>
            <a:fld id="{6C8FC03C-C266-4645-ABC5-645062898383}" type="slidenum">
              <a:rPr lang="de-DE" smtClean="0"/>
              <a:pPr/>
              <a:t>24</a:t>
            </a:fld>
            <a:r>
              <a:rPr lang="de-DE"/>
              <a:t> </a:t>
            </a:r>
            <a:endParaRPr lang="de-DE" sz="1400" dirty="0"/>
          </a:p>
        </p:txBody>
      </p:sp>
    </p:spTree>
    <p:extLst>
      <p:ext uri="{BB962C8B-B14F-4D97-AF65-F5344CB8AC3E}">
        <p14:creationId xmlns:p14="http://schemas.microsoft.com/office/powerpoint/2010/main" val="59979881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846DB0B5-5682-0E56-77EB-CE0FED7B5CCF}"/>
              </a:ext>
            </a:extLst>
          </p:cNvPr>
          <p:cNvSpPr>
            <a:spLocks noGrp="1"/>
          </p:cNvSpPr>
          <p:nvPr>
            <p:ph type="title"/>
          </p:nvPr>
        </p:nvSpPr>
        <p:spPr/>
        <p:txBody>
          <a:bodyPr/>
          <a:lstStyle/>
          <a:p>
            <a:r>
              <a:rPr lang="de-DE" dirty="0"/>
              <a:t>§ 903 BGB und Nachbarschaft</a:t>
            </a:r>
          </a:p>
        </p:txBody>
      </p:sp>
      <p:sp>
        <p:nvSpPr>
          <p:cNvPr id="3" name="Inhaltsplatzhalter 2">
            <a:extLst>
              <a:ext uri="{FF2B5EF4-FFF2-40B4-BE49-F238E27FC236}">
                <a16:creationId xmlns:a16="http://schemas.microsoft.com/office/drawing/2014/main" id="{D3B21CCE-5874-CBA7-EA41-BB8687A15786}"/>
              </a:ext>
            </a:extLst>
          </p:cNvPr>
          <p:cNvSpPr>
            <a:spLocks noGrp="1"/>
          </p:cNvSpPr>
          <p:nvPr>
            <p:ph idx="1"/>
          </p:nvPr>
        </p:nvSpPr>
        <p:spPr/>
        <p:txBody>
          <a:bodyPr/>
          <a:lstStyle/>
          <a:p>
            <a:pPr marL="342900" indent="-342900">
              <a:buFontTx/>
              <a:buChar char="-"/>
            </a:pPr>
            <a:r>
              <a:rPr lang="de-DE" sz="2800" dirty="0"/>
              <a:t>Eröffnung einer </a:t>
            </a:r>
            <a:r>
              <a:rPr lang="de-DE" sz="2800" dirty="0" err="1"/>
              <a:t>Discothek</a:t>
            </a:r>
            <a:r>
              <a:rPr lang="de-DE" sz="2800" dirty="0"/>
              <a:t> auf dem Nachbargrundstück</a:t>
            </a:r>
          </a:p>
          <a:p>
            <a:pPr marL="342900" indent="-342900">
              <a:buFontTx/>
              <a:buChar char="-"/>
            </a:pPr>
            <a:r>
              <a:rPr lang="de-DE" sz="2800" dirty="0"/>
              <a:t>Rauch oder Abgase vom Nachbargrundstück</a:t>
            </a:r>
          </a:p>
          <a:p>
            <a:pPr marL="342900" indent="-342900">
              <a:buFontTx/>
              <a:buChar char="-"/>
            </a:pPr>
            <a:r>
              <a:rPr lang="de-DE" sz="2800" dirty="0"/>
              <a:t>Einsturzgefahr des Nachbarhauses</a:t>
            </a:r>
          </a:p>
          <a:p>
            <a:pPr marL="342900" indent="-342900">
              <a:buFontTx/>
              <a:buChar char="-"/>
            </a:pPr>
            <a:r>
              <a:rPr lang="de-DE" sz="2800" dirty="0"/>
              <a:t>herüberhängende Zweige</a:t>
            </a:r>
          </a:p>
          <a:p>
            <a:pPr marL="342900" indent="-342900">
              <a:buFontTx/>
              <a:buChar char="-"/>
            </a:pPr>
            <a:r>
              <a:rPr lang="de-DE" sz="2800" dirty="0"/>
              <a:t>Inhaltsbestimmungen in §§ 904-924 BGB</a:t>
            </a:r>
          </a:p>
        </p:txBody>
      </p:sp>
      <p:sp>
        <p:nvSpPr>
          <p:cNvPr id="4" name="Datumsplatzhalter 3">
            <a:extLst>
              <a:ext uri="{FF2B5EF4-FFF2-40B4-BE49-F238E27FC236}">
                <a16:creationId xmlns:a16="http://schemas.microsoft.com/office/drawing/2014/main" id="{8A3ACF8E-58C4-8561-8FE4-D0B93677A9EC}"/>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5FAAA378-4E2C-69E6-E4F3-69ACFCA12254}"/>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6DDD1238-0CAB-01C2-5861-7A0FEEDF44A9}"/>
              </a:ext>
            </a:extLst>
          </p:cNvPr>
          <p:cNvSpPr>
            <a:spLocks noGrp="1"/>
          </p:cNvSpPr>
          <p:nvPr>
            <p:ph type="sldNum" sz="quarter" idx="12"/>
          </p:nvPr>
        </p:nvSpPr>
        <p:spPr/>
        <p:txBody>
          <a:bodyPr/>
          <a:lstStyle/>
          <a:p>
            <a:fld id="{6C8FC03C-C266-4645-ABC5-645062898383}" type="slidenum">
              <a:rPr lang="de-DE" smtClean="0"/>
              <a:pPr/>
              <a:t>25</a:t>
            </a:fld>
            <a:r>
              <a:rPr lang="de-DE"/>
              <a:t> </a:t>
            </a:r>
            <a:endParaRPr lang="de-DE" sz="1400" dirty="0"/>
          </a:p>
        </p:txBody>
      </p:sp>
    </p:spTree>
    <p:extLst>
      <p:ext uri="{BB962C8B-B14F-4D97-AF65-F5344CB8AC3E}">
        <p14:creationId xmlns:p14="http://schemas.microsoft.com/office/powerpoint/2010/main" val="67332156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4AE57924-B6A6-14CD-09B7-1B5925E2DF3C}"/>
              </a:ext>
            </a:extLst>
          </p:cNvPr>
          <p:cNvSpPr>
            <a:spLocks noGrp="1"/>
          </p:cNvSpPr>
          <p:nvPr>
            <p:ph type="title"/>
          </p:nvPr>
        </p:nvSpPr>
        <p:spPr/>
        <p:txBody>
          <a:bodyPr/>
          <a:lstStyle/>
          <a:p>
            <a:r>
              <a:rPr lang="de-DE" dirty="0"/>
              <a:t>§ 903 BGB und Personenmehrheit</a:t>
            </a:r>
          </a:p>
        </p:txBody>
      </p:sp>
      <p:sp>
        <p:nvSpPr>
          <p:cNvPr id="3" name="Inhaltsplatzhalter 2">
            <a:extLst>
              <a:ext uri="{FF2B5EF4-FFF2-40B4-BE49-F238E27FC236}">
                <a16:creationId xmlns:a16="http://schemas.microsoft.com/office/drawing/2014/main" id="{EC4A1F7C-C14E-2DCF-B768-7E88ADD920B8}"/>
              </a:ext>
            </a:extLst>
          </p:cNvPr>
          <p:cNvSpPr>
            <a:spLocks noGrp="1"/>
          </p:cNvSpPr>
          <p:nvPr>
            <p:ph idx="1"/>
          </p:nvPr>
        </p:nvSpPr>
        <p:spPr/>
        <p:txBody>
          <a:bodyPr/>
          <a:lstStyle/>
          <a:p>
            <a:pPr marL="342900" indent="-342900">
              <a:buFontTx/>
              <a:buChar char="-"/>
            </a:pPr>
            <a:r>
              <a:rPr lang="de-DE" sz="3200" dirty="0"/>
              <a:t>Mehrfamilienhaus: Eigentümer und mehrere Mieter</a:t>
            </a:r>
          </a:p>
          <a:p>
            <a:pPr marL="342900" indent="-342900">
              <a:buFontTx/>
              <a:buChar char="-"/>
            </a:pPr>
            <a:r>
              <a:rPr lang="de-DE" sz="3200" dirty="0"/>
              <a:t>Wohnrecht für die Eltern</a:t>
            </a:r>
          </a:p>
          <a:p>
            <a:pPr marL="342900" indent="-342900">
              <a:buFontTx/>
              <a:buChar char="-"/>
            </a:pPr>
            <a:r>
              <a:rPr lang="de-DE" sz="3200" dirty="0"/>
              <a:t>Hypotheken und Grundschulden</a:t>
            </a:r>
          </a:p>
        </p:txBody>
      </p:sp>
      <p:sp>
        <p:nvSpPr>
          <p:cNvPr id="4" name="Datumsplatzhalter 3">
            <a:extLst>
              <a:ext uri="{FF2B5EF4-FFF2-40B4-BE49-F238E27FC236}">
                <a16:creationId xmlns:a16="http://schemas.microsoft.com/office/drawing/2014/main" id="{49AA753C-209B-8892-5A0A-E2ACDCE7529E}"/>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6CFBF6BD-0EFF-92CE-3389-95685F4D8B16}"/>
              </a:ext>
            </a:extLst>
          </p:cNvPr>
          <p:cNvSpPr>
            <a:spLocks noGrp="1"/>
          </p:cNvSpPr>
          <p:nvPr>
            <p:ph type="ftr" sz="quarter" idx="11"/>
          </p:nvPr>
        </p:nvSpPr>
        <p:spPr>
          <a:xfrm>
            <a:off x="386023" y="6187060"/>
            <a:ext cx="5184000" cy="360000"/>
          </a:xfrm>
        </p:spPr>
        <p:txBody>
          <a:bodyPr/>
          <a:lstStyle/>
          <a:p>
            <a:endParaRPr lang="de-DE" dirty="0"/>
          </a:p>
        </p:txBody>
      </p:sp>
      <p:sp>
        <p:nvSpPr>
          <p:cNvPr id="6" name="Foliennummernplatzhalter 5">
            <a:extLst>
              <a:ext uri="{FF2B5EF4-FFF2-40B4-BE49-F238E27FC236}">
                <a16:creationId xmlns:a16="http://schemas.microsoft.com/office/drawing/2014/main" id="{D890615F-8A50-7087-118B-255597935C9E}"/>
              </a:ext>
            </a:extLst>
          </p:cNvPr>
          <p:cNvSpPr>
            <a:spLocks noGrp="1"/>
          </p:cNvSpPr>
          <p:nvPr>
            <p:ph type="sldNum" sz="quarter" idx="12"/>
          </p:nvPr>
        </p:nvSpPr>
        <p:spPr/>
        <p:txBody>
          <a:bodyPr/>
          <a:lstStyle/>
          <a:p>
            <a:fld id="{6C8FC03C-C266-4645-ABC5-645062898383}" type="slidenum">
              <a:rPr lang="de-DE" smtClean="0"/>
              <a:pPr/>
              <a:t>26</a:t>
            </a:fld>
            <a:r>
              <a:rPr lang="de-DE"/>
              <a:t> </a:t>
            </a:r>
            <a:endParaRPr lang="de-DE" sz="1400" dirty="0"/>
          </a:p>
        </p:txBody>
      </p:sp>
    </p:spTree>
    <p:extLst>
      <p:ext uri="{BB962C8B-B14F-4D97-AF65-F5344CB8AC3E}">
        <p14:creationId xmlns:p14="http://schemas.microsoft.com/office/powerpoint/2010/main" val="329461636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D81902C-58EB-B749-6A54-AFB8D3F0FF94}"/>
              </a:ext>
            </a:extLst>
          </p:cNvPr>
          <p:cNvSpPr>
            <a:spLocks noGrp="1"/>
          </p:cNvSpPr>
          <p:nvPr>
            <p:ph type="title"/>
          </p:nvPr>
        </p:nvSpPr>
        <p:spPr/>
        <p:txBody>
          <a:bodyPr/>
          <a:lstStyle/>
          <a:p>
            <a:r>
              <a:rPr lang="de-DE" dirty="0"/>
              <a:t>Grundentscheidung im Sachenrecht</a:t>
            </a:r>
          </a:p>
        </p:txBody>
      </p:sp>
      <p:sp>
        <p:nvSpPr>
          <p:cNvPr id="3" name="Inhaltsplatzhalter 2">
            <a:extLst>
              <a:ext uri="{FF2B5EF4-FFF2-40B4-BE49-F238E27FC236}">
                <a16:creationId xmlns:a16="http://schemas.microsoft.com/office/drawing/2014/main" id="{DE1FD22A-275C-4AF4-1B84-14D245BA9ACC}"/>
              </a:ext>
            </a:extLst>
          </p:cNvPr>
          <p:cNvSpPr>
            <a:spLocks noGrp="1"/>
          </p:cNvSpPr>
          <p:nvPr>
            <p:ph idx="1"/>
          </p:nvPr>
        </p:nvSpPr>
        <p:spPr/>
        <p:txBody>
          <a:bodyPr/>
          <a:lstStyle/>
          <a:p>
            <a:r>
              <a:rPr lang="de-DE" sz="3200" dirty="0"/>
              <a:t>Numerus clausus</a:t>
            </a:r>
          </a:p>
          <a:p>
            <a:endParaRPr lang="de-DE" sz="3200" dirty="0"/>
          </a:p>
          <a:p>
            <a:r>
              <a:rPr lang="de-DE" sz="3200" dirty="0"/>
              <a:t>Numerus: Anzahl</a:t>
            </a:r>
          </a:p>
          <a:p>
            <a:r>
              <a:rPr lang="de-DE" sz="3200" dirty="0"/>
              <a:t>clausus: geschlossen (vgl. „Klausur“)</a:t>
            </a:r>
          </a:p>
        </p:txBody>
      </p:sp>
      <p:sp>
        <p:nvSpPr>
          <p:cNvPr id="4" name="Datumsplatzhalter 3">
            <a:extLst>
              <a:ext uri="{FF2B5EF4-FFF2-40B4-BE49-F238E27FC236}">
                <a16:creationId xmlns:a16="http://schemas.microsoft.com/office/drawing/2014/main" id="{94D270EF-0961-35CE-8CCB-FBCFBAE7FD23}"/>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33D7BECC-4580-D83F-2E93-5E1DCCFF9CF4}"/>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05D04CD1-B2DB-E305-DFD1-52ABFD324FDA}"/>
              </a:ext>
            </a:extLst>
          </p:cNvPr>
          <p:cNvSpPr>
            <a:spLocks noGrp="1"/>
          </p:cNvSpPr>
          <p:nvPr>
            <p:ph type="sldNum" sz="quarter" idx="12"/>
          </p:nvPr>
        </p:nvSpPr>
        <p:spPr/>
        <p:txBody>
          <a:bodyPr/>
          <a:lstStyle/>
          <a:p>
            <a:fld id="{6C8FC03C-C266-4645-ABC5-645062898383}" type="slidenum">
              <a:rPr lang="de-DE" smtClean="0"/>
              <a:pPr/>
              <a:t>27</a:t>
            </a:fld>
            <a:r>
              <a:rPr lang="de-DE"/>
              <a:t> </a:t>
            </a:r>
            <a:endParaRPr lang="de-DE" sz="1400" dirty="0"/>
          </a:p>
        </p:txBody>
      </p:sp>
    </p:spTree>
    <p:extLst>
      <p:ext uri="{BB962C8B-B14F-4D97-AF65-F5344CB8AC3E}">
        <p14:creationId xmlns:p14="http://schemas.microsoft.com/office/powerpoint/2010/main" val="155714953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78C8D01D-5EF3-195A-2105-C843C43D7020}"/>
              </a:ext>
            </a:extLst>
          </p:cNvPr>
          <p:cNvSpPr>
            <a:spLocks noGrp="1"/>
          </p:cNvSpPr>
          <p:nvPr>
            <p:ph type="title"/>
          </p:nvPr>
        </p:nvSpPr>
        <p:spPr>
          <a:xfrm flipV="1">
            <a:off x="360000" y="908721"/>
            <a:ext cx="8425225" cy="442242"/>
          </a:xfrm>
        </p:spPr>
        <p:txBody>
          <a:bodyPr/>
          <a:lstStyle/>
          <a:p>
            <a:endParaRPr lang="de-DE" dirty="0"/>
          </a:p>
        </p:txBody>
      </p:sp>
      <p:sp>
        <p:nvSpPr>
          <p:cNvPr id="3" name="Inhaltsplatzhalter 2">
            <a:extLst>
              <a:ext uri="{FF2B5EF4-FFF2-40B4-BE49-F238E27FC236}">
                <a16:creationId xmlns:a16="http://schemas.microsoft.com/office/drawing/2014/main" id="{599B71B2-88B7-3648-7668-1398A2D5617D}"/>
              </a:ext>
            </a:extLst>
          </p:cNvPr>
          <p:cNvSpPr>
            <a:spLocks noGrp="1"/>
          </p:cNvSpPr>
          <p:nvPr>
            <p:ph idx="1"/>
          </p:nvPr>
        </p:nvSpPr>
        <p:spPr>
          <a:xfrm>
            <a:off x="360000" y="836712"/>
            <a:ext cx="8425225" cy="4906863"/>
          </a:xfrm>
        </p:spPr>
        <p:txBody>
          <a:bodyPr/>
          <a:lstStyle/>
          <a:p>
            <a:pPr marR="0" lvl="0" algn="l" defTabSz="914400" rtl="0" eaLnBrk="1" fontAlgn="base" latinLnBrk="0" hangingPunct="1">
              <a:lnSpc>
                <a:spcPct val="90000"/>
              </a:lnSpc>
              <a:spcBef>
                <a:spcPct val="20000"/>
              </a:spcBef>
              <a:spcAft>
                <a:spcPct val="0"/>
              </a:spcAft>
              <a:buClrTx/>
              <a:buSzTx/>
              <a:tabLst/>
              <a:defRPr/>
            </a:pPr>
            <a:r>
              <a:rPr kumimoji="0" lang="de-DE" sz="3200" b="1" i="0" u="none" strike="noStrike" kern="0" cap="none" spc="0" normalizeH="0" baseline="0" noProof="0" dirty="0">
                <a:ln>
                  <a:noFill/>
                </a:ln>
                <a:solidFill>
                  <a:schemeClr val="accent3"/>
                </a:solidFill>
                <a:effectLst/>
                <a:uLnTx/>
                <a:uFillTx/>
                <a:latin typeface="Arial"/>
                <a:ea typeface="+mn-ea"/>
                <a:cs typeface="+mn-cs"/>
              </a:rPr>
              <a:t>Grundentscheidungen</a:t>
            </a:r>
          </a:p>
          <a:p>
            <a:pPr marL="342900" marR="0" lvl="0" indent="-342900" algn="l" defTabSz="914400" rtl="0" eaLnBrk="1" fontAlgn="base" latinLnBrk="0" hangingPunct="1">
              <a:lnSpc>
                <a:spcPct val="100000"/>
              </a:lnSpc>
              <a:spcBef>
                <a:spcPct val="20000"/>
              </a:spcBef>
              <a:spcAft>
                <a:spcPts val="1200"/>
              </a:spcAft>
              <a:buClrTx/>
              <a:buSzTx/>
              <a:buFontTx/>
              <a:buChar char="•"/>
              <a:tabLst/>
              <a:defRPr/>
            </a:pPr>
            <a:r>
              <a:rPr kumimoji="0" lang="de-DE" sz="2800" b="1" i="0" u="none" strike="noStrike" kern="0" cap="none" spc="0" normalizeH="0" baseline="0" noProof="0" dirty="0">
                <a:ln>
                  <a:noFill/>
                </a:ln>
                <a:solidFill>
                  <a:srgbClr val="000000"/>
                </a:solidFill>
                <a:effectLst/>
                <a:uLnTx/>
                <a:uFillTx/>
                <a:latin typeface="Arial"/>
                <a:ea typeface="+mn-ea"/>
                <a:cs typeface="+mn-cs"/>
              </a:rPr>
              <a:t>Numerus clausus </a:t>
            </a:r>
            <a:r>
              <a:rPr kumimoji="0" lang="de-DE" sz="2800" b="0" i="0" u="none" strike="noStrike" kern="0" cap="none" spc="0" normalizeH="0" baseline="0" noProof="0" dirty="0">
                <a:ln>
                  <a:noFill/>
                </a:ln>
                <a:solidFill>
                  <a:srgbClr val="000000"/>
                </a:solidFill>
                <a:effectLst/>
                <a:uLnTx/>
                <a:uFillTx/>
                <a:latin typeface="Arial"/>
                <a:ea typeface="+mn-ea"/>
                <a:cs typeface="+mn-cs"/>
              </a:rPr>
              <a:t>der Sachenrechte</a:t>
            </a:r>
          </a:p>
          <a:p>
            <a:pPr marL="342900" marR="0" lvl="0" indent="-342900" algn="l" defTabSz="914400" rtl="0" eaLnBrk="1" fontAlgn="base" latinLnBrk="0" hangingPunct="1">
              <a:lnSpc>
                <a:spcPct val="100000"/>
              </a:lnSpc>
              <a:spcBef>
                <a:spcPct val="20000"/>
              </a:spcBef>
              <a:spcAft>
                <a:spcPts val="1200"/>
              </a:spcAft>
              <a:buClrTx/>
              <a:buSzTx/>
              <a:buFontTx/>
              <a:buChar char="•"/>
              <a:tabLst/>
              <a:defRPr/>
            </a:pPr>
            <a:r>
              <a:rPr kumimoji="0" lang="de-DE" sz="2800" b="1" i="0" u="none" strike="noStrike" kern="0" cap="none" spc="0" normalizeH="0" baseline="0" noProof="0" dirty="0">
                <a:ln>
                  <a:noFill/>
                </a:ln>
                <a:solidFill>
                  <a:srgbClr val="000000"/>
                </a:solidFill>
                <a:effectLst/>
                <a:uLnTx/>
                <a:uFillTx/>
                <a:latin typeface="Arial"/>
                <a:ea typeface="+mn-ea"/>
                <a:cs typeface="+mn-cs"/>
              </a:rPr>
              <a:t>Typenzwang:</a:t>
            </a:r>
            <a:r>
              <a:rPr kumimoji="0" lang="de-DE" sz="2800" b="0" i="0" u="none" strike="noStrike" kern="0" cap="none" spc="0" normalizeH="0" baseline="0" noProof="0" dirty="0">
                <a:ln>
                  <a:noFill/>
                </a:ln>
                <a:solidFill>
                  <a:srgbClr val="000000"/>
                </a:solidFill>
                <a:effectLst/>
                <a:uLnTx/>
                <a:uFillTx/>
                <a:latin typeface="Arial"/>
                <a:ea typeface="+mn-ea"/>
                <a:cs typeface="+mn-cs"/>
              </a:rPr>
              <a:t>  die Berechtigungen, die man an einer Sache haben kann, können nicht ausgehandelt, modifiziert oder erweitert werden, sondern sind im Gesetz festgelegt.</a:t>
            </a:r>
          </a:p>
          <a:p>
            <a:pPr marL="342900" marR="0" lvl="0" indent="-342900" algn="l" defTabSz="914400" rtl="0" eaLnBrk="1" fontAlgn="base" latinLnBrk="0" hangingPunct="1">
              <a:lnSpc>
                <a:spcPct val="100000"/>
              </a:lnSpc>
              <a:spcBef>
                <a:spcPct val="20000"/>
              </a:spcBef>
              <a:spcAft>
                <a:spcPts val="1200"/>
              </a:spcAft>
              <a:buClrTx/>
              <a:buSzTx/>
              <a:buFontTx/>
              <a:buChar char="•"/>
              <a:tabLst/>
              <a:defRPr/>
            </a:pPr>
            <a:r>
              <a:rPr kumimoji="0" lang="de-DE" sz="2800" b="1" i="0" u="none" strike="noStrike" kern="0" cap="none" spc="0" normalizeH="0" baseline="0" noProof="0" dirty="0">
                <a:ln>
                  <a:noFill/>
                </a:ln>
                <a:solidFill>
                  <a:srgbClr val="000000"/>
                </a:solidFill>
                <a:effectLst/>
                <a:uLnTx/>
                <a:uFillTx/>
                <a:latin typeface="Arial"/>
                <a:ea typeface="+mn-ea"/>
                <a:cs typeface="+mn-cs"/>
              </a:rPr>
              <a:t>Typenfixierung:</a:t>
            </a:r>
            <a:r>
              <a:rPr kumimoji="0" lang="de-DE" sz="2800" b="0" i="0" u="none" strike="noStrike" kern="0" cap="none" spc="0" normalizeH="0" baseline="0" noProof="0" dirty="0">
                <a:ln>
                  <a:noFill/>
                </a:ln>
                <a:solidFill>
                  <a:srgbClr val="000000"/>
                </a:solidFill>
                <a:effectLst/>
                <a:uLnTx/>
                <a:uFillTx/>
                <a:latin typeface="Arial"/>
                <a:ea typeface="+mn-ea"/>
                <a:cs typeface="+mn-cs"/>
              </a:rPr>
              <a:t> der Inhalt der möglichen dinglichen Berechtigungen muss in den Umrissen zwingend durch das Gesetz festgelegt werden.</a:t>
            </a:r>
          </a:p>
          <a:p>
            <a:endParaRPr lang="de-DE" dirty="0"/>
          </a:p>
        </p:txBody>
      </p:sp>
      <p:sp>
        <p:nvSpPr>
          <p:cNvPr id="4" name="Datumsplatzhalter 3">
            <a:extLst>
              <a:ext uri="{FF2B5EF4-FFF2-40B4-BE49-F238E27FC236}">
                <a16:creationId xmlns:a16="http://schemas.microsoft.com/office/drawing/2014/main" id="{5981E407-462F-5206-B2BE-F892EF44749B}"/>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0447B821-28B6-BB59-91FC-8D25C571ED0A}"/>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4978328D-5537-F357-E1E8-8D8A2919ED1E}"/>
              </a:ext>
            </a:extLst>
          </p:cNvPr>
          <p:cNvSpPr>
            <a:spLocks noGrp="1"/>
          </p:cNvSpPr>
          <p:nvPr>
            <p:ph type="sldNum" sz="quarter" idx="12"/>
          </p:nvPr>
        </p:nvSpPr>
        <p:spPr/>
        <p:txBody>
          <a:bodyPr/>
          <a:lstStyle/>
          <a:p>
            <a:fld id="{6C8FC03C-C266-4645-ABC5-645062898383}" type="slidenum">
              <a:rPr lang="de-DE" smtClean="0"/>
              <a:pPr/>
              <a:t>28</a:t>
            </a:fld>
            <a:r>
              <a:rPr lang="de-DE"/>
              <a:t> </a:t>
            </a:r>
            <a:endParaRPr lang="de-DE" sz="1400" dirty="0"/>
          </a:p>
        </p:txBody>
      </p:sp>
    </p:spTree>
    <p:extLst>
      <p:ext uri="{BB962C8B-B14F-4D97-AF65-F5344CB8AC3E}">
        <p14:creationId xmlns:p14="http://schemas.microsoft.com/office/powerpoint/2010/main" val="43100754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037169AF-A318-192D-1BF6-F19E4A767475}"/>
              </a:ext>
            </a:extLst>
          </p:cNvPr>
          <p:cNvSpPr>
            <a:spLocks noGrp="1"/>
          </p:cNvSpPr>
          <p:nvPr>
            <p:ph type="title"/>
          </p:nvPr>
        </p:nvSpPr>
        <p:spPr>
          <a:xfrm rot="10800000" flipV="1">
            <a:off x="359998" y="922090"/>
            <a:ext cx="8425225" cy="428872"/>
          </a:xfrm>
        </p:spPr>
        <p:txBody>
          <a:bodyPr/>
          <a:lstStyle/>
          <a:p>
            <a:r>
              <a:rPr lang="de-DE" dirty="0"/>
              <a:t>Sachenrecht und Vertragsfreiheit</a:t>
            </a:r>
            <a:br>
              <a:rPr lang="de-DE" dirty="0"/>
            </a:br>
            <a:endParaRPr lang="de-DE" dirty="0"/>
          </a:p>
        </p:txBody>
      </p:sp>
      <p:sp>
        <p:nvSpPr>
          <p:cNvPr id="3" name="Inhaltsplatzhalter 2">
            <a:extLst>
              <a:ext uri="{FF2B5EF4-FFF2-40B4-BE49-F238E27FC236}">
                <a16:creationId xmlns:a16="http://schemas.microsoft.com/office/drawing/2014/main" id="{CA934E74-D1D0-F54E-8F6D-CB301ECC0A8D}"/>
              </a:ext>
            </a:extLst>
          </p:cNvPr>
          <p:cNvSpPr>
            <a:spLocks noGrp="1"/>
          </p:cNvSpPr>
          <p:nvPr>
            <p:ph idx="1"/>
          </p:nvPr>
        </p:nvSpPr>
        <p:spPr>
          <a:xfrm>
            <a:off x="360000" y="1350963"/>
            <a:ext cx="8425225" cy="4392612"/>
          </a:xfrm>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Abschlussfreiheit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Partnerwahlfreiheit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Formfreiheit (Problem: Publizität, Grundstücke)</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lang="de-DE" sz="3200" kern="0" dirty="0">
                <a:solidFill>
                  <a:srgbClr val="000000"/>
                </a:solidFill>
                <a:latin typeface="Arial"/>
              </a:rPr>
              <a:t>i</a:t>
            </a:r>
            <a:r>
              <a:rPr kumimoji="0" lang="de-DE" sz="3200" b="0" i="0" u="none" strike="noStrike" kern="0" cap="none" spc="0" normalizeH="0" baseline="0" noProof="0" dirty="0" err="1">
                <a:ln>
                  <a:noFill/>
                </a:ln>
                <a:solidFill>
                  <a:srgbClr val="000000"/>
                </a:solidFill>
                <a:effectLst/>
                <a:uLnTx/>
                <a:uFillTx/>
                <a:latin typeface="Arial"/>
                <a:ea typeface="+mn-ea"/>
                <a:cs typeface="+mn-cs"/>
              </a:rPr>
              <a:t>nhaltliche</a:t>
            </a:r>
            <a:r>
              <a:rPr kumimoji="0" lang="de-DE" sz="3200" b="0" i="0" u="none" strike="noStrike" kern="0" cap="none" spc="0" normalizeH="0" baseline="0" noProof="0" dirty="0">
                <a:ln>
                  <a:noFill/>
                </a:ln>
                <a:solidFill>
                  <a:srgbClr val="000000"/>
                </a:solidFill>
                <a:effectLst/>
                <a:uLnTx/>
                <a:uFillTx/>
                <a:latin typeface="Arial"/>
                <a:ea typeface="+mn-ea"/>
                <a:cs typeface="+mn-cs"/>
              </a:rPr>
              <a:t> Gestaltungsfreiheit: eingeschränkt</a:t>
            </a:r>
          </a:p>
          <a:p>
            <a:endParaRPr lang="de-DE" dirty="0"/>
          </a:p>
        </p:txBody>
      </p:sp>
      <p:sp>
        <p:nvSpPr>
          <p:cNvPr id="4" name="Datumsplatzhalter 3">
            <a:extLst>
              <a:ext uri="{FF2B5EF4-FFF2-40B4-BE49-F238E27FC236}">
                <a16:creationId xmlns:a16="http://schemas.microsoft.com/office/drawing/2014/main" id="{B569EE74-0A7F-6620-83C4-3324581397D7}"/>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3EFA65A1-39B0-1025-3AD3-E59E1E1F7230}"/>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5581AC3E-53AF-D38C-865F-A7A17D2269E8}"/>
              </a:ext>
            </a:extLst>
          </p:cNvPr>
          <p:cNvSpPr>
            <a:spLocks noGrp="1"/>
          </p:cNvSpPr>
          <p:nvPr>
            <p:ph type="sldNum" sz="quarter" idx="12"/>
          </p:nvPr>
        </p:nvSpPr>
        <p:spPr/>
        <p:txBody>
          <a:bodyPr/>
          <a:lstStyle/>
          <a:p>
            <a:fld id="{6C8FC03C-C266-4645-ABC5-645062898383}" type="slidenum">
              <a:rPr lang="de-DE" smtClean="0"/>
              <a:pPr/>
              <a:t>29</a:t>
            </a:fld>
            <a:r>
              <a:rPr lang="de-DE"/>
              <a:t> </a:t>
            </a:r>
            <a:endParaRPr lang="de-DE" sz="1400" dirty="0"/>
          </a:p>
        </p:txBody>
      </p:sp>
    </p:spTree>
    <p:extLst>
      <p:ext uri="{BB962C8B-B14F-4D97-AF65-F5344CB8AC3E}">
        <p14:creationId xmlns:p14="http://schemas.microsoft.com/office/powerpoint/2010/main" val="373904532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DC116441-CA42-5AF0-3FCB-ACD832DC6383}"/>
              </a:ext>
            </a:extLst>
          </p:cNvPr>
          <p:cNvSpPr>
            <a:spLocks noGrp="1"/>
          </p:cNvSpPr>
          <p:nvPr>
            <p:ph type="title"/>
          </p:nvPr>
        </p:nvSpPr>
        <p:spPr>
          <a:xfrm>
            <a:off x="360000" y="980728"/>
            <a:ext cx="8425225" cy="945563"/>
          </a:xfrm>
        </p:spPr>
        <p:txBody>
          <a:bodyPr/>
          <a:lstStyle/>
          <a:p>
            <a:r>
              <a:rPr lang="de-DE" dirty="0"/>
              <a:t>Vereinbarkeit des Sachenrechts mit Privatautonomie?</a:t>
            </a:r>
          </a:p>
        </p:txBody>
      </p:sp>
      <p:sp>
        <p:nvSpPr>
          <p:cNvPr id="3" name="Inhaltsplatzhalter 2">
            <a:extLst>
              <a:ext uri="{FF2B5EF4-FFF2-40B4-BE49-F238E27FC236}">
                <a16:creationId xmlns:a16="http://schemas.microsoft.com/office/drawing/2014/main" id="{53FCDEFD-B132-6A5A-889D-7C4F9C49A7D1}"/>
              </a:ext>
            </a:extLst>
          </p:cNvPr>
          <p:cNvSpPr>
            <a:spLocks noGrp="1"/>
          </p:cNvSpPr>
          <p:nvPr>
            <p:ph idx="1"/>
          </p:nvPr>
        </p:nvSpPr>
        <p:spPr>
          <a:xfrm>
            <a:off x="360000" y="2420889"/>
            <a:ext cx="8425225" cy="3322686"/>
          </a:xfrm>
        </p:spPr>
        <p:txBody>
          <a:bodyPr/>
          <a:lstStyle/>
          <a:p>
            <a:pPr marL="342900" indent="-342900">
              <a:buFontTx/>
              <a:buChar char="-"/>
            </a:pPr>
            <a:r>
              <a:rPr lang="de-DE" sz="2800" dirty="0">
                <a:solidFill>
                  <a:schemeClr val="bg1">
                    <a:lumMod val="10000"/>
                  </a:schemeClr>
                </a:solidFill>
              </a:rPr>
              <a:t>Regelung des Güterumsatzes</a:t>
            </a:r>
          </a:p>
          <a:p>
            <a:pPr marL="342900" indent="-342900">
              <a:buFontTx/>
              <a:buChar char="-"/>
            </a:pPr>
            <a:r>
              <a:rPr lang="de-DE" sz="2800" dirty="0">
                <a:solidFill>
                  <a:schemeClr val="bg1">
                    <a:lumMod val="10000"/>
                  </a:schemeClr>
                </a:solidFill>
              </a:rPr>
              <a:t>Rechtssicherheit für jedermann</a:t>
            </a:r>
          </a:p>
          <a:p>
            <a:pPr marL="342900" indent="-342900">
              <a:buFontTx/>
              <a:buChar char="-"/>
            </a:pPr>
            <a:r>
              <a:rPr lang="de-DE" sz="2800" dirty="0">
                <a:solidFill>
                  <a:schemeClr val="bg1">
                    <a:lumMod val="10000"/>
                  </a:schemeClr>
                </a:solidFill>
              </a:rPr>
              <a:t>Kenntnis dessen, was man erwirbt</a:t>
            </a:r>
          </a:p>
          <a:p>
            <a:pPr marL="342900" indent="-342900">
              <a:buFontTx/>
              <a:buChar char="-"/>
            </a:pPr>
            <a:r>
              <a:rPr lang="de-DE" sz="2800" dirty="0">
                <a:solidFill>
                  <a:schemeClr val="bg1">
                    <a:lumMod val="10000"/>
                  </a:schemeClr>
                </a:solidFill>
              </a:rPr>
              <a:t>geringe Prüfungsobliegenheiten</a:t>
            </a:r>
          </a:p>
          <a:p>
            <a:pPr marL="342900" indent="-342900">
              <a:buFontTx/>
              <a:buChar char="-"/>
            </a:pPr>
            <a:r>
              <a:rPr lang="de-DE" sz="2800" dirty="0">
                <a:solidFill>
                  <a:schemeClr val="bg1">
                    <a:lumMod val="10000"/>
                  </a:schemeClr>
                </a:solidFill>
              </a:rPr>
              <a:t>Leichtigkeit/Sicherheit des Rechtsverkehrs</a:t>
            </a:r>
          </a:p>
        </p:txBody>
      </p:sp>
      <p:sp>
        <p:nvSpPr>
          <p:cNvPr id="4" name="Datumsplatzhalter 3">
            <a:extLst>
              <a:ext uri="{FF2B5EF4-FFF2-40B4-BE49-F238E27FC236}">
                <a16:creationId xmlns:a16="http://schemas.microsoft.com/office/drawing/2014/main" id="{7A3A809D-4A92-5C92-2B5D-F1D2CE365507}"/>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C0BFE5D7-52F9-2679-8C82-A5D94FDCD943}"/>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CECCB1C7-7527-69AB-F8FE-F787DB402E04}"/>
              </a:ext>
            </a:extLst>
          </p:cNvPr>
          <p:cNvSpPr>
            <a:spLocks noGrp="1"/>
          </p:cNvSpPr>
          <p:nvPr>
            <p:ph type="sldNum" sz="quarter" idx="12"/>
          </p:nvPr>
        </p:nvSpPr>
        <p:spPr/>
        <p:txBody>
          <a:bodyPr/>
          <a:lstStyle/>
          <a:p>
            <a:fld id="{6C8FC03C-C266-4645-ABC5-645062898383}" type="slidenum">
              <a:rPr lang="de-DE" smtClean="0"/>
              <a:pPr/>
              <a:t>30</a:t>
            </a:fld>
            <a:r>
              <a:rPr lang="de-DE"/>
              <a:t> </a:t>
            </a:r>
            <a:endParaRPr lang="de-DE" sz="1400" dirty="0"/>
          </a:p>
        </p:txBody>
      </p:sp>
    </p:spTree>
    <p:extLst>
      <p:ext uri="{BB962C8B-B14F-4D97-AF65-F5344CB8AC3E}">
        <p14:creationId xmlns:p14="http://schemas.microsoft.com/office/powerpoint/2010/main" val="4140821605"/>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D2BB1D37-5FA5-E846-608E-94686C7C223E}"/>
              </a:ext>
            </a:extLst>
          </p:cNvPr>
          <p:cNvSpPr>
            <a:spLocks noGrp="1"/>
          </p:cNvSpPr>
          <p:nvPr>
            <p:ph type="title"/>
          </p:nvPr>
        </p:nvSpPr>
        <p:spPr/>
        <p:txBody>
          <a:bodyPr/>
          <a:lstStyle/>
          <a:p>
            <a:r>
              <a:rPr lang="de-DE" dirty="0"/>
              <a:t>Schuldrechtliche und dingliche Rechte</a:t>
            </a:r>
          </a:p>
        </p:txBody>
      </p:sp>
      <p:sp>
        <p:nvSpPr>
          <p:cNvPr id="3" name="Inhaltsplatzhalter 2">
            <a:extLst>
              <a:ext uri="{FF2B5EF4-FFF2-40B4-BE49-F238E27FC236}">
                <a16:creationId xmlns:a16="http://schemas.microsoft.com/office/drawing/2014/main" id="{CC05C0FF-F8B0-563F-EC73-1A406C611384}"/>
              </a:ext>
            </a:extLst>
          </p:cNvPr>
          <p:cNvSpPr>
            <a:spLocks noGrp="1"/>
          </p:cNvSpPr>
          <p:nvPr>
            <p:ph idx="1"/>
          </p:nvPr>
        </p:nvSpPr>
        <p:spPr/>
        <p:txBody>
          <a:bodyPr/>
          <a:lstStyle/>
          <a:p>
            <a:pPr marR="0" lvl="0" algn="l" defTabSz="914400" rtl="0" eaLnBrk="1" fontAlgn="base" latinLnBrk="0" hangingPunct="1">
              <a:lnSpc>
                <a:spcPct val="100000"/>
              </a:lnSpc>
              <a:spcBef>
                <a:spcPct val="20000"/>
              </a:spcBef>
              <a:spcAft>
                <a:spcPct val="0"/>
              </a:spcAft>
              <a:buClrTx/>
              <a:buSzTx/>
              <a:tabLst/>
              <a:defRPr/>
            </a:pPr>
            <a:r>
              <a:rPr lang="de-DE" sz="3200" kern="0" dirty="0">
                <a:solidFill>
                  <a:srgbClr val="000000"/>
                </a:solidFill>
                <a:latin typeface="Arial"/>
              </a:rPr>
              <a:t>d</a:t>
            </a:r>
            <a:r>
              <a:rPr kumimoji="0" lang="de-DE" sz="3200" b="0" i="0" u="none" strike="noStrike" kern="0" cap="none" spc="0" normalizeH="0" baseline="0" noProof="0" dirty="0" err="1">
                <a:ln>
                  <a:noFill/>
                </a:ln>
                <a:solidFill>
                  <a:srgbClr val="000000"/>
                </a:solidFill>
                <a:effectLst/>
                <a:uLnTx/>
                <a:uFillTx/>
                <a:latin typeface="Arial"/>
                <a:ea typeface="+mn-ea"/>
                <a:cs typeface="+mn-cs"/>
              </a:rPr>
              <a:t>ingliche</a:t>
            </a:r>
            <a:r>
              <a:rPr kumimoji="0" lang="de-DE" sz="3200" b="0" i="0" u="none" strike="noStrike" kern="0" cap="none" spc="0" normalizeH="0" baseline="0" noProof="0" dirty="0">
                <a:ln>
                  <a:noFill/>
                </a:ln>
                <a:solidFill>
                  <a:srgbClr val="000000"/>
                </a:solidFill>
                <a:effectLst/>
                <a:uLnTx/>
                <a:uFillTx/>
                <a:latin typeface="Arial"/>
                <a:ea typeface="+mn-ea"/>
                <a:cs typeface="+mn-cs"/>
              </a:rPr>
              <a:t> Rechte: </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absolute Wirkung, gegenüber jedermann, §</a:t>
            </a:r>
            <a:r>
              <a:rPr lang="de-DE" sz="3200" kern="0" dirty="0">
                <a:solidFill>
                  <a:srgbClr val="000000"/>
                </a:solidFill>
                <a:latin typeface="Arial"/>
              </a:rPr>
              <a:t> </a:t>
            </a:r>
            <a:r>
              <a:rPr kumimoji="0" lang="de-DE" sz="3200" b="0" i="0" u="none" strike="noStrike" kern="0" cap="none" spc="0" normalizeH="0" baseline="0" noProof="0" dirty="0">
                <a:ln>
                  <a:noFill/>
                </a:ln>
                <a:solidFill>
                  <a:srgbClr val="000000"/>
                </a:solidFill>
                <a:effectLst/>
                <a:uLnTx/>
                <a:uFillTx/>
                <a:latin typeface="Arial"/>
                <a:ea typeface="+mn-ea"/>
                <a:cs typeface="+mn-cs"/>
              </a:rPr>
              <a:t>1004 BGB, § 1227 BGB</a:t>
            </a:r>
          </a:p>
          <a:p>
            <a:pPr marL="342900" marR="0" lvl="0" indent="-342900" algn="l" defTabSz="914400" rtl="0" eaLnBrk="1" fontAlgn="base" latinLnBrk="0" hangingPunct="1">
              <a:lnSpc>
                <a:spcPct val="100000"/>
              </a:lnSpc>
              <a:spcBef>
                <a:spcPct val="20000"/>
              </a:spcBef>
              <a:spcAft>
                <a:spcPct val="0"/>
              </a:spcAft>
              <a:buClrTx/>
              <a:buSzTx/>
              <a:buFontTx/>
              <a:buNone/>
              <a:tabLst/>
              <a:defRPr/>
            </a:pP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R="0" lvl="0" algn="l" defTabSz="914400" rtl="0" eaLnBrk="1" fontAlgn="base" latinLnBrk="0" hangingPunct="1">
              <a:lnSpc>
                <a:spcPct val="100000"/>
              </a:lnSpc>
              <a:spcBef>
                <a:spcPct val="20000"/>
              </a:spcBef>
              <a:spcAft>
                <a:spcPct val="0"/>
              </a:spcAft>
              <a:buClrTx/>
              <a:buSzTx/>
              <a:tabLst/>
              <a:defRPr/>
            </a:pPr>
            <a:r>
              <a:rPr lang="de-DE" sz="3200" kern="0" dirty="0">
                <a:solidFill>
                  <a:srgbClr val="000000"/>
                </a:solidFill>
                <a:latin typeface="Arial"/>
              </a:rPr>
              <a:t>s</a:t>
            </a:r>
            <a:r>
              <a:rPr kumimoji="0" lang="de-DE" sz="3200" b="0" i="0" u="none" strike="noStrike" kern="0" cap="none" spc="0" normalizeH="0" baseline="0" noProof="0" dirty="0" err="1">
                <a:ln>
                  <a:noFill/>
                </a:ln>
                <a:solidFill>
                  <a:srgbClr val="000000"/>
                </a:solidFill>
                <a:effectLst/>
                <a:uLnTx/>
                <a:uFillTx/>
                <a:latin typeface="Arial"/>
                <a:ea typeface="+mn-ea"/>
                <a:cs typeface="+mn-cs"/>
              </a:rPr>
              <a:t>chuldrechtliche</a:t>
            </a:r>
            <a:r>
              <a:rPr kumimoji="0" lang="de-DE" sz="3200" b="0" i="0" u="none" strike="noStrike" kern="0" cap="none" spc="0" normalizeH="0" baseline="0" noProof="0" dirty="0">
                <a:ln>
                  <a:noFill/>
                </a:ln>
                <a:solidFill>
                  <a:srgbClr val="000000"/>
                </a:solidFill>
                <a:effectLst/>
                <a:uLnTx/>
                <a:uFillTx/>
                <a:latin typeface="Arial"/>
                <a:ea typeface="+mn-ea"/>
                <a:cs typeface="+mn-cs"/>
              </a:rPr>
              <a:t> Rechte: </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relative Wirkung, nur im Verhältnis Gläubiger/Schuldner, § 241 BGB</a:t>
            </a:r>
          </a:p>
          <a:p>
            <a:endParaRPr lang="de-DE" dirty="0"/>
          </a:p>
        </p:txBody>
      </p:sp>
      <p:sp>
        <p:nvSpPr>
          <p:cNvPr id="4" name="Datumsplatzhalter 3">
            <a:extLst>
              <a:ext uri="{FF2B5EF4-FFF2-40B4-BE49-F238E27FC236}">
                <a16:creationId xmlns:a16="http://schemas.microsoft.com/office/drawing/2014/main" id="{0892C73B-1D96-ECE8-C944-1A242F23DFB0}"/>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2ECA0DFC-23FF-2B1B-90F5-EFE7711DAD36}"/>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92573F59-F817-3BFE-F281-4132A4F4E8F0}"/>
              </a:ext>
            </a:extLst>
          </p:cNvPr>
          <p:cNvSpPr>
            <a:spLocks noGrp="1"/>
          </p:cNvSpPr>
          <p:nvPr>
            <p:ph type="sldNum" sz="quarter" idx="12"/>
          </p:nvPr>
        </p:nvSpPr>
        <p:spPr/>
        <p:txBody>
          <a:bodyPr/>
          <a:lstStyle/>
          <a:p>
            <a:fld id="{6C8FC03C-C266-4645-ABC5-645062898383}" type="slidenum">
              <a:rPr lang="de-DE" smtClean="0"/>
              <a:pPr/>
              <a:t>31</a:t>
            </a:fld>
            <a:r>
              <a:rPr lang="de-DE"/>
              <a:t> </a:t>
            </a:r>
            <a:endParaRPr lang="de-DE" sz="1400" dirty="0"/>
          </a:p>
        </p:txBody>
      </p:sp>
    </p:spTree>
    <p:extLst>
      <p:ext uri="{BB962C8B-B14F-4D97-AF65-F5344CB8AC3E}">
        <p14:creationId xmlns:p14="http://schemas.microsoft.com/office/powerpoint/2010/main" val="138759718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3C770A9-2067-BB19-3E54-A3FAE4DCDCE3}"/>
              </a:ext>
            </a:extLst>
          </p:cNvPr>
          <p:cNvSpPr>
            <a:spLocks noGrp="1"/>
          </p:cNvSpPr>
          <p:nvPr>
            <p:ph type="title"/>
          </p:nvPr>
        </p:nvSpPr>
        <p:spPr/>
        <p:txBody>
          <a:bodyPr/>
          <a:lstStyle/>
          <a:p>
            <a:r>
              <a:rPr lang="de-DE" dirty="0"/>
              <a:t>Beständigkeit im Schuldrecht und Sachenrecht</a:t>
            </a:r>
          </a:p>
        </p:txBody>
      </p:sp>
      <p:sp>
        <p:nvSpPr>
          <p:cNvPr id="3" name="Inhaltsplatzhalter 2">
            <a:extLst>
              <a:ext uri="{FF2B5EF4-FFF2-40B4-BE49-F238E27FC236}">
                <a16:creationId xmlns:a16="http://schemas.microsoft.com/office/drawing/2014/main" id="{9055248D-8B35-E51C-3F4F-25A0187DA946}"/>
              </a:ext>
            </a:extLst>
          </p:cNvPr>
          <p:cNvSpPr>
            <a:spLocks noGrp="1"/>
          </p:cNvSpPr>
          <p:nvPr>
            <p:ph idx="1"/>
          </p:nvPr>
        </p:nvSpPr>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Schuldrecht: auf Erlöschen gerichtet, grundsätzlich dieselben Beteiligten</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Sachenrecht: auf Beständigkeit gerichtet, grundsätzlich Wechsel der Beteiligten</a:t>
            </a:r>
          </a:p>
          <a:p>
            <a:endParaRPr lang="de-DE" dirty="0"/>
          </a:p>
        </p:txBody>
      </p:sp>
      <p:sp>
        <p:nvSpPr>
          <p:cNvPr id="4" name="Datumsplatzhalter 3">
            <a:extLst>
              <a:ext uri="{FF2B5EF4-FFF2-40B4-BE49-F238E27FC236}">
                <a16:creationId xmlns:a16="http://schemas.microsoft.com/office/drawing/2014/main" id="{FC454817-3467-DA8D-7FD5-4FE2788BEBBB}"/>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652F10D5-E5A8-C2AF-2A63-DAF790985952}"/>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4B72F071-B909-4CAA-01B8-320369B1C396}"/>
              </a:ext>
            </a:extLst>
          </p:cNvPr>
          <p:cNvSpPr>
            <a:spLocks noGrp="1"/>
          </p:cNvSpPr>
          <p:nvPr>
            <p:ph type="sldNum" sz="quarter" idx="12"/>
          </p:nvPr>
        </p:nvSpPr>
        <p:spPr/>
        <p:txBody>
          <a:bodyPr/>
          <a:lstStyle/>
          <a:p>
            <a:fld id="{6C8FC03C-C266-4645-ABC5-645062898383}" type="slidenum">
              <a:rPr lang="de-DE" smtClean="0"/>
              <a:pPr/>
              <a:t>32</a:t>
            </a:fld>
            <a:r>
              <a:rPr lang="de-DE"/>
              <a:t> </a:t>
            </a:r>
            <a:endParaRPr lang="de-DE" sz="1400" dirty="0"/>
          </a:p>
        </p:txBody>
      </p:sp>
    </p:spTree>
    <p:extLst>
      <p:ext uri="{BB962C8B-B14F-4D97-AF65-F5344CB8AC3E}">
        <p14:creationId xmlns:p14="http://schemas.microsoft.com/office/powerpoint/2010/main" val="164452888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680619BE-9F2D-2EE1-942B-A7469F27CFAE}"/>
              </a:ext>
            </a:extLst>
          </p:cNvPr>
          <p:cNvSpPr>
            <a:spLocks noGrp="1"/>
          </p:cNvSpPr>
          <p:nvPr>
            <p:ph type="title"/>
          </p:nvPr>
        </p:nvSpPr>
        <p:spPr/>
        <p:txBody>
          <a:bodyPr/>
          <a:lstStyle/>
          <a:p>
            <a:r>
              <a:rPr lang="de-DE" dirty="0"/>
              <a:t>Beendigung im Schuldrecht</a:t>
            </a:r>
          </a:p>
        </p:txBody>
      </p:sp>
      <p:sp>
        <p:nvSpPr>
          <p:cNvPr id="3" name="Inhaltsplatzhalter 2">
            <a:extLst>
              <a:ext uri="{FF2B5EF4-FFF2-40B4-BE49-F238E27FC236}">
                <a16:creationId xmlns:a16="http://schemas.microsoft.com/office/drawing/2014/main" id="{35523583-413A-8C07-D52B-97DD0938BDD2}"/>
              </a:ext>
            </a:extLst>
          </p:cNvPr>
          <p:cNvSpPr>
            <a:spLocks noGrp="1"/>
          </p:cNvSpPr>
          <p:nvPr>
            <p:ph idx="1"/>
          </p:nvPr>
        </p:nvSpPr>
        <p:spPr/>
        <p:txBody>
          <a:bodyPr/>
          <a:lstStyle/>
          <a:p>
            <a:r>
              <a:rPr lang="de-DE" sz="3200" dirty="0">
                <a:solidFill>
                  <a:schemeClr val="bg1">
                    <a:lumMod val="10000"/>
                  </a:schemeClr>
                </a:solidFill>
              </a:rPr>
              <a:t>§ 362 BGB: Erfüllung</a:t>
            </a:r>
          </a:p>
          <a:p>
            <a:endParaRPr lang="de-DE" sz="3200" dirty="0">
              <a:solidFill>
                <a:schemeClr val="bg1">
                  <a:lumMod val="10000"/>
                </a:schemeClr>
              </a:solidFill>
            </a:endParaRPr>
          </a:p>
          <a:p>
            <a:r>
              <a:rPr lang="de-DE" sz="3200" dirty="0">
                <a:solidFill>
                  <a:schemeClr val="bg1">
                    <a:lumMod val="10000"/>
                  </a:schemeClr>
                </a:solidFill>
              </a:rPr>
              <a:t>§ 398 BGB: Abtretung</a:t>
            </a:r>
          </a:p>
          <a:p>
            <a:r>
              <a:rPr lang="de-DE" sz="3200" dirty="0">
                <a:solidFill>
                  <a:schemeClr val="bg1">
                    <a:lumMod val="10000"/>
                  </a:schemeClr>
                </a:solidFill>
              </a:rPr>
              <a:t>§ 414 BGB: Schuldübernahme</a:t>
            </a:r>
          </a:p>
        </p:txBody>
      </p:sp>
      <p:sp>
        <p:nvSpPr>
          <p:cNvPr id="4" name="Datumsplatzhalter 3">
            <a:extLst>
              <a:ext uri="{FF2B5EF4-FFF2-40B4-BE49-F238E27FC236}">
                <a16:creationId xmlns:a16="http://schemas.microsoft.com/office/drawing/2014/main" id="{00EEBEC1-1555-1873-F9F9-4B3167D6F46C}"/>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DB6DEFDD-DE1C-17B8-A105-FC275AA847A1}"/>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5B087E15-7614-BDB8-C31B-A8D05312253D}"/>
              </a:ext>
            </a:extLst>
          </p:cNvPr>
          <p:cNvSpPr>
            <a:spLocks noGrp="1"/>
          </p:cNvSpPr>
          <p:nvPr>
            <p:ph type="sldNum" sz="quarter" idx="12"/>
          </p:nvPr>
        </p:nvSpPr>
        <p:spPr/>
        <p:txBody>
          <a:bodyPr/>
          <a:lstStyle/>
          <a:p>
            <a:fld id="{6C8FC03C-C266-4645-ABC5-645062898383}" type="slidenum">
              <a:rPr lang="de-DE" smtClean="0"/>
              <a:pPr/>
              <a:t>33</a:t>
            </a:fld>
            <a:r>
              <a:rPr lang="de-DE"/>
              <a:t> </a:t>
            </a:r>
            <a:endParaRPr lang="de-DE" sz="1400" dirty="0"/>
          </a:p>
        </p:txBody>
      </p:sp>
    </p:spTree>
    <p:extLst>
      <p:ext uri="{BB962C8B-B14F-4D97-AF65-F5344CB8AC3E}">
        <p14:creationId xmlns:p14="http://schemas.microsoft.com/office/powerpoint/2010/main" val="277682311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354FD300-94FD-EB1C-1B53-700C416CB162}"/>
              </a:ext>
            </a:extLst>
          </p:cNvPr>
          <p:cNvSpPr>
            <a:spLocks noGrp="1"/>
          </p:cNvSpPr>
          <p:nvPr>
            <p:ph type="title"/>
          </p:nvPr>
        </p:nvSpPr>
        <p:spPr/>
        <p:txBody>
          <a:bodyPr/>
          <a:lstStyle/>
          <a:p>
            <a:r>
              <a:rPr lang="de-DE" dirty="0"/>
              <a:t>Beständigkeit im Sachenrecht</a:t>
            </a:r>
          </a:p>
        </p:txBody>
      </p:sp>
      <p:sp>
        <p:nvSpPr>
          <p:cNvPr id="3" name="Inhaltsplatzhalter 2">
            <a:extLst>
              <a:ext uri="{FF2B5EF4-FFF2-40B4-BE49-F238E27FC236}">
                <a16:creationId xmlns:a16="http://schemas.microsoft.com/office/drawing/2014/main" id="{1E9C91E5-BFC9-A5D8-67E2-D628C3511AB7}"/>
              </a:ext>
            </a:extLst>
          </p:cNvPr>
          <p:cNvSpPr>
            <a:spLocks noGrp="1"/>
          </p:cNvSpPr>
          <p:nvPr>
            <p:ph idx="1"/>
          </p:nvPr>
        </p:nvSpPr>
        <p:spPr/>
        <p:txBody>
          <a:bodyPr/>
          <a:lstStyle/>
          <a:p>
            <a:r>
              <a:rPr lang="de-DE" sz="3200" dirty="0">
                <a:solidFill>
                  <a:schemeClr val="bg1">
                    <a:lumMod val="10000"/>
                  </a:schemeClr>
                </a:solidFill>
              </a:rPr>
              <a:t>§ 873 BGB: Übertragung von Grundstücken</a:t>
            </a:r>
          </a:p>
          <a:p>
            <a:endParaRPr lang="de-DE" sz="3200" dirty="0">
              <a:solidFill>
                <a:schemeClr val="bg1">
                  <a:lumMod val="10000"/>
                </a:schemeClr>
              </a:solidFill>
            </a:endParaRPr>
          </a:p>
          <a:p>
            <a:r>
              <a:rPr lang="de-DE" sz="3200" dirty="0">
                <a:solidFill>
                  <a:schemeClr val="bg1">
                    <a:lumMod val="10000"/>
                  </a:schemeClr>
                </a:solidFill>
              </a:rPr>
              <a:t>§§ 929-936 BGB: Übertragung beweglicher Sachen</a:t>
            </a:r>
          </a:p>
        </p:txBody>
      </p:sp>
      <p:sp>
        <p:nvSpPr>
          <p:cNvPr id="4" name="Datumsplatzhalter 3">
            <a:extLst>
              <a:ext uri="{FF2B5EF4-FFF2-40B4-BE49-F238E27FC236}">
                <a16:creationId xmlns:a16="http://schemas.microsoft.com/office/drawing/2014/main" id="{571BBBF1-B972-BCEC-4B3C-5A3F5638DD76}"/>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9E93DA17-6096-D809-16FE-6D7029FF60E8}"/>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A24E0537-A877-4819-3204-90E6C03D5F25}"/>
              </a:ext>
            </a:extLst>
          </p:cNvPr>
          <p:cNvSpPr>
            <a:spLocks noGrp="1"/>
          </p:cNvSpPr>
          <p:nvPr>
            <p:ph type="sldNum" sz="quarter" idx="12"/>
          </p:nvPr>
        </p:nvSpPr>
        <p:spPr/>
        <p:txBody>
          <a:bodyPr/>
          <a:lstStyle/>
          <a:p>
            <a:fld id="{6C8FC03C-C266-4645-ABC5-645062898383}" type="slidenum">
              <a:rPr lang="de-DE" smtClean="0"/>
              <a:pPr/>
              <a:t>34</a:t>
            </a:fld>
            <a:r>
              <a:rPr lang="de-DE"/>
              <a:t> </a:t>
            </a:r>
            <a:endParaRPr lang="de-DE" sz="1400" dirty="0"/>
          </a:p>
        </p:txBody>
      </p:sp>
    </p:spTree>
    <p:extLst>
      <p:ext uri="{BB962C8B-B14F-4D97-AF65-F5344CB8AC3E}">
        <p14:creationId xmlns:p14="http://schemas.microsoft.com/office/powerpoint/2010/main" val="213885221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D3A9F06A-5069-C71A-79D0-7CAAC85A50BD}"/>
              </a:ext>
            </a:extLst>
          </p:cNvPr>
          <p:cNvSpPr>
            <a:spLocks noGrp="1"/>
          </p:cNvSpPr>
          <p:nvPr>
            <p:ph type="title"/>
          </p:nvPr>
        </p:nvSpPr>
        <p:spPr>
          <a:xfrm>
            <a:off x="360000" y="748800"/>
            <a:ext cx="8425225" cy="1177492"/>
          </a:xfrm>
        </p:spPr>
        <p:txBody>
          <a:bodyPr/>
          <a:lstStyle/>
          <a:p>
            <a:r>
              <a:rPr lang="de-DE" dirty="0"/>
              <a:t>Risikotragung im Sachenrecht</a:t>
            </a:r>
          </a:p>
        </p:txBody>
      </p:sp>
      <p:sp>
        <p:nvSpPr>
          <p:cNvPr id="3" name="Inhaltsplatzhalter 2">
            <a:extLst>
              <a:ext uri="{FF2B5EF4-FFF2-40B4-BE49-F238E27FC236}">
                <a16:creationId xmlns:a16="http://schemas.microsoft.com/office/drawing/2014/main" id="{3BDB2054-1F62-87A1-CE74-22AD986546F8}"/>
              </a:ext>
            </a:extLst>
          </p:cNvPr>
          <p:cNvSpPr>
            <a:spLocks noGrp="1"/>
          </p:cNvSpPr>
          <p:nvPr>
            <p:ph idx="1"/>
          </p:nvPr>
        </p:nvSpPr>
        <p:spPr>
          <a:xfrm>
            <a:off x="251520" y="1700808"/>
            <a:ext cx="8640960" cy="4042767"/>
          </a:xfrm>
        </p:spPr>
        <p:txBody>
          <a:bodyPr/>
          <a:lstStyle/>
          <a:p>
            <a:r>
              <a:rPr lang="de-DE" sz="2800" dirty="0">
                <a:solidFill>
                  <a:schemeClr val="bg1">
                    <a:lumMod val="10000"/>
                  </a:schemeClr>
                </a:solidFill>
              </a:rPr>
              <a:t>Leichtigkeit des Rechtsverkehrs</a:t>
            </a:r>
          </a:p>
          <a:p>
            <a:r>
              <a:rPr lang="de-DE" sz="2800" dirty="0">
                <a:solidFill>
                  <a:schemeClr val="bg1">
                    <a:lumMod val="10000"/>
                  </a:schemeClr>
                </a:solidFill>
              </a:rPr>
              <a:t>Rechtsstellung des unwissenden Rechtsinhabers</a:t>
            </a:r>
          </a:p>
          <a:p>
            <a:endParaRPr lang="de-DE" sz="2800" dirty="0">
              <a:solidFill>
                <a:schemeClr val="bg1">
                  <a:lumMod val="10000"/>
                </a:schemeClr>
              </a:solidFill>
            </a:endParaRPr>
          </a:p>
          <a:p>
            <a:r>
              <a:rPr lang="de-DE" sz="2800" dirty="0">
                <a:solidFill>
                  <a:schemeClr val="bg1">
                    <a:lumMod val="10000"/>
                  </a:schemeClr>
                </a:solidFill>
              </a:rPr>
              <a:t>Rechte kann man nicht sehen (Publizität, Rechtsschein)</a:t>
            </a:r>
          </a:p>
          <a:p>
            <a:endParaRPr lang="de-DE" sz="2800" dirty="0">
              <a:solidFill>
                <a:schemeClr val="bg1">
                  <a:lumMod val="10000"/>
                </a:schemeClr>
              </a:solidFill>
            </a:endParaRPr>
          </a:p>
          <a:p>
            <a:r>
              <a:rPr lang="de-DE" sz="2800" dirty="0">
                <a:solidFill>
                  <a:schemeClr val="bg1">
                    <a:lumMod val="10000"/>
                  </a:schemeClr>
                </a:solidFill>
              </a:rPr>
              <a:t>Grundentscheidung</a:t>
            </a:r>
          </a:p>
          <a:p>
            <a:r>
              <a:rPr lang="de-DE" sz="2800" dirty="0">
                <a:solidFill>
                  <a:schemeClr val="bg1">
                    <a:lumMod val="10000"/>
                  </a:schemeClr>
                </a:solidFill>
              </a:rPr>
              <a:t>Leichtigkeit des Rechtsverkehrs, z. B. § 932 BGB</a:t>
            </a:r>
          </a:p>
        </p:txBody>
      </p:sp>
      <p:sp>
        <p:nvSpPr>
          <p:cNvPr id="4" name="Datumsplatzhalter 3">
            <a:extLst>
              <a:ext uri="{FF2B5EF4-FFF2-40B4-BE49-F238E27FC236}">
                <a16:creationId xmlns:a16="http://schemas.microsoft.com/office/drawing/2014/main" id="{7694FEBF-AE8B-1B89-CB02-D09E99238083}"/>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EC6BA7F4-5AA1-A3E2-CEC0-5A1E4CCFABAC}"/>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5E5E784F-6CED-A0A5-E040-0742D5FBFB2A}"/>
              </a:ext>
            </a:extLst>
          </p:cNvPr>
          <p:cNvSpPr>
            <a:spLocks noGrp="1"/>
          </p:cNvSpPr>
          <p:nvPr>
            <p:ph type="sldNum" sz="quarter" idx="12"/>
          </p:nvPr>
        </p:nvSpPr>
        <p:spPr/>
        <p:txBody>
          <a:bodyPr/>
          <a:lstStyle/>
          <a:p>
            <a:fld id="{6C8FC03C-C266-4645-ABC5-645062898383}" type="slidenum">
              <a:rPr lang="de-DE" smtClean="0"/>
              <a:pPr/>
              <a:t>35</a:t>
            </a:fld>
            <a:r>
              <a:rPr lang="de-DE"/>
              <a:t> </a:t>
            </a:r>
            <a:endParaRPr lang="de-DE" sz="1400" dirty="0"/>
          </a:p>
        </p:txBody>
      </p:sp>
    </p:spTree>
    <p:extLst>
      <p:ext uri="{BB962C8B-B14F-4D97-AF65-F5344CB8AC3E}">
        <p14:creationId xmlns:p14="http://schemas.microsoft.com/office/powerpoint/2010/main" val="123737056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A004D56-D3E9-F1B5-CDB4-65CDF520B8A7}"/>
              </a:ext>
            </a:extLst>
          </p:cNvPr>
          <p:cNvSpPr>
            <a:spLocks noGrp="1"/>
          </p:cNvSpPr>
          <p:nvPr>
            <p:ph type="title"/>
          </p:nvPr>
        </p:nvSpPr>
        <p:spPr>
          <a:xfrm>
            <a:off x="360000" y="980729"/>
            <a:ext cx="8425225" cy="576064"/>
          </a:xfrm>
        </p:spPr>
        <p:txBody>
          <a:bodyPr/>
          <a:lstStyle/>
          <a:p>
            <a:r>
              <a:rPr lang="de-DE" dirty="0" err="1"/>
              <a:t>Legalordnung</a:t>
            </a:r>
            <a:endParaRPr lang="de-DE" dirty="0"/>
          </a:p>
        </p:txBody>
      </p:sp>
      <p:sp>
        <p:nvSpPr>
          <p:cNvPr id="3" name="Inhaltsplatzhalter 2">
            <a:extLst>
              <a:ext uri="{FF2B5EF4-FFF2-40B4-BE49-F238E27FC236}">
                <a16:creationId xmlns:a16="http://schemas.microsoft.com/office/drawing/2014/main" id="{64096AB8-8810-7C7D-5F85-BF13BF0097C4}"/>
              </a:ext>
            </a:extLst>
          </p:cNvPr>
          <p:cNvSpPr>
            <a:spLocks noGrp="1"/>
          </p:cNvSpPr>
          <p:nvPr>
            <p:ph idx="1"/>
          </p:nvPr>
        </p:nvSpPr>
        <p:spPr>
          <a:xfrm>
            <a:off x="360000" y="1844824"/>
            <a:ext cx="8425225" cy="3898751"/>
          </a:xfrm>
        </p:spPr>
        <p:txBody>
          <a:bodyPr/>
          <a:lstStyle/>
          <a:p>
            <a:pPr marL="342900" marR="0" lvl="0" indent="-342900" algn="l" defTabSz="914400" rtl="0" eaLnBrk="1" fontAlgn="base" latinLnBrk="0" hangingPunct="1">
              <a:lnSpc>
                <a:spcPct val="90000"/>
              </a:lnSpc>
              <a:spcBef>
                <a:spcPct val="20000"/>
              </a:spcBef>
              <a:spcAft>
                <a:spcPct val="0"/>
              </a:spcAft>
              <a:buClrTx/>
              <a:buSzTx/>
              <a:buFontTx/>
              <a:buNone/>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Gliederung des Gesetzes in 8 Abschnitte</a:t>
            </a:r>
          </a:p>
          <a:p>
            <a:pPr marL="342900" marR="0" lvl="0" indent="-342900" algn="l" defTabSz="914400" rtl="0" eaLnBrk="1" fontAlgn="base" latinLnBrk="0" hangingPunct="1">
              <a:lnSpc>
                <a:spcPct val="9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1. Besitz</a:t>
            </a:r>
          </a:p>
          <a:p>
            <a:pPr marL="342900" marR="0" lvl="0" indent="-342900" algn="l" defTabSz="914400" rtl="0" eaLnBrk="1" fontAlgn="base" latinLnBrk="0" hangingPunct="1">
              <a:lnSpc>
                <a:spcPct val="9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2. allgemeines Grundstücksrecht</a:t>
            </a:r>
          </a:p>
          <a:p>
            <a:pPr marL="342900" marR="0" lvl="0" indent="-342900" algn="l" defTabSz="914400" rtl="0" eaLnBrk="1" fontAlgn="base" latinLnBrk="0" hangingPunct="1">
              <a:lnSpc>
                <a:spcPct val="9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3. Eigentum</a:t>
            </a:r>
          </a:p>
          <a:p>
            <a:pPr marL="342900" marR="0" lvl="0" indent="-342900" algn="l" defTabSz="914400" rtl="0" eaLnBrk="1" fontAlgn="base" latinLnBrk="0" hangingPunct="1">
              <a:lnSpc>
                <a:spcPct val="9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4. Dienstbarkeiten</a:t>
            </a:r>
          </a:p>
          <a:p>
            <a:pPr marL="342900" marR="0" lvl="0" indent="-342900" algn="l" defTabSz="914400" rtl="0" eaLnBrk="1" fontAlgn="base" latinLnBrk="0" hangingPunct="1">
              <a:lnSpc>
                <a:spcPct val="9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5. Vorkaufsrecht</a:t>
            </a:r>
          </a:p>
          <a:p>
            <a:pPr marL="342900" marR="0" lvl="0" indent="-342900" algn="l" defTabSz="914400" rtl="0" eaLnBrk="1" fontAlgn="base" latinLnBrk="0" hangingPunct="1">
              <a:lnSpc>
                <a:spcPct val="9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6. Reallasten</a:t>
            </a:r>
          </a:p>
          <a:p>
            <a:pPr marL="342900" marR="0" lvl="0" indent="-342900" algn="l" defTabSz="914400" rtl="0" eaLnBrk="1" fontAlgn="base" latinLnBrk="0" hangingPunct="1">
              <a:lnSpc>
                <a:spcPct val="9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7. Hypothek, Grundschuld</a:t>
            </a:r>
          </a:p>
          <a:p>
            <a:pPr marL="342900" marR="0" lvl="0" indent="-342900" algn="l" defTabSz="914400" rtl="0" eaLnBrk="1" fontAlgn="base" latinLnBrk="0" hangingPunct="1">
              <a:lnSpc>
                <a:spcPct val="9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8. Pfandrecht</a:t>
            </a:r>
          </a:p>
          <a:p>
            <a:endParaRPr lang="de-DE" dirty="0"/>
          </a:p>
        </p:txBody>
      </p:sp>
      <p:sp>
        <p:nvSpPr>
          <p:cNvPr id="4" name="Datumsplatzhalter 3">
            <a:extLst>
              <a:ext uri="{FF2B5EF4-FFF2-40B4-BE49-F238E27FC236}">
                <a16:creationId xmlns:a16="http://schemas.microsoft.com/office/drawing/2014/main" id="{361512A0-48E5-8433-0E92-D78B6749D60C}"/>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ADEA35D8-01BA-D70E-7D34-462AEAE7211A}"/>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FF26AC00-AA98-A65D-8A63-7206E98676C0}"/>
              </a:ext>
            </a:extLst>
          </p:cNvPr>
          <p:cNvSpPr>
            <a:spLocks noGrp="1"/>
          </p:cNvSpPr>
          <p:nvPr>
            <p:ph type="sldNum" sz="quarter" idx="12"/>
          </p:nvPr>
        </p:nvSpPr>
        <p:spPr/>
        <p:txBody>
          <a:bodyPr/>
          <a:lstStyle/>
          <a:p>
            <a:fld id="{6C8FC03C-C266-4645-ABC5-645062898383}" type="slidenum">
              <a:rPr lang="de-DE" smtClean="0"/>
              <a:pPr/>
              <a:t>36</a:t>
            </a:fld>
            <a:r>
              <a:rPr lang="de-DE"/>
              <a:t> </a:t>
            </a:r>
            <a:endParaRPr lang="de-DE" sz="1400" dirty="0"/>
          </a:p>
        </p:txBody>
      </p:sp>
    </p:spTree>
    <p:extLst>
      <p:ext uri="{BB962C8B-B14F-4D97-AF65-F5344CB8AC3E}">
        <p14:creationId xmlns:p14="http://schemas.microsoft.com/office/powerpoint/2010/main" val="154695386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522B45E6-700C-1D18-F8E2-0A8AA855C793}"/>
              </a:ext>
            </a:extLst>
          </p:cNvPr>
          <p:cNvSpPr>
            <a:spLocks noGrp="1"/>
          </p:cNvSpPr>
          <p:nvPr>
            <p:ph type="title"/>
          </p:nvPr>
        </p:nvSpPr>
        <p:spPr/>
        <p:txBody>
          <a:bodyPr/>
          <a:lstStyle/>
          <a:p>
            <a:r>
              <a:rPr lang="de-DE" dirty="0"/>
              <a:t>Allgemeiner Teil des Sachenrechts?</a:t>
            </a:r>
          </a:p>
        </p:txBody>
      </p:sp>
      <p:sp>
        <p:nvSpPr>
          <p:cNvPr id="3" name="Inhaltsplatzhalter 2">
            <a:extLst>
              <a:ext uri="{FF2B5EF4-FFF2-40B4-BE49-F238E27FC236}">
                <a16:creationId xmlns:a16="http://schemas.microsoft.com/office/drawing/2014/main" id="{E85E7B63-51CE-6657-F48B-16A7F7A6BCF3}"/>
              </a:ext>
            </a:extLst>
          </p:cNvPr>
          <p:cNvSpPr>
            <a:spLocks noGrp="1"/>
          </p:cNvSpPr>
          <p:nvPr>
            <p:ph idx="1"/>
          </p:nvPr>
        </p:nvSpPr>
        <p:spPr/>
        <p:txBody>
          <a:bodyPr/>
          <a:lstStyle/>
          <a:p>
            <a:r>
              <a:rPr lang="de-DE" sz="2800" dirty="0">
                <a:solidFill>
                  <a:schemeClr val="bg1">
                    <a:lumMod val="10000"/>
                  </a:schemeClr>
                </a:solidFill>
              </a:rPr>
              <a:t>Besitz „einer Sache“</a:t>
            </a:r>
          </a:p>
          <a:p>
            <a:endParaRPr lang="de-DE" sz="2800" dirty="0">
              <a:solidFill>
                <a:schemeClr val="bg1">
                  <a:lumMod val="10000"/>
                </a:schemeClr>
              </a:solidFill>
            </a:endParaRPr>
          </a:p>
          <a:p>
            <a:r>
              <a:rPr lang="de-DE" sz="2800" dirty="0">
                <a:solidFill>
                  <a:schemeClr val="bg1">
                    <a:lumMod val="10000"/>
                  </a:schemeClr>
                </a:solidFill>
              </a:rPr>
              <a:t>allgemeines Grundstücksrecht</a:t>
            </a:r>
          </a:p>
          <a:p>
            <a:endParaRPr lang="de-DE" sz="2800" dirty="0">
              <a:solidFill>
                <a:schemeClr val="bg1">
                  <a:lumMod val="10000"/>
                </a:schemeClr>
              </a:solidFill>
            </a:endParaRPr>
          </a:p>
          <a:p>
            <a:r>
              <a:rPr lang="de-DE" sz="2800" dirty="0">
                <a:solidFill>
                  <a:schemeClr val="bg1">
                    <a:lumMod val="10000"/>
                  </a:schemeClr>
                </a:solidFill>
              </a:rPr>
              <a:t>aber nicht so klar wie im Schuldrecht</a:t>
            </a:r>
          </a:p>
        </p:txBody>
      </p:sp>
      <p:sp>
        <p:nvSpPr>
          <p:cNvPr id="4" name="Datumsplatzhalter 3">
            <a:extLst>
              <a:ext uri="{FF2B5EF4-FFF2-40B4-BE49-F238E27FC236}">
                <a16:creationId xmlns:a16="http://schemas.microsoft.com/office/drawing/2014/main" id="{EAADE74B-C731-F2F5-5ACB-2A5806DD2784}"/>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08BFD013-84E8-A84D-673C-A25EEB218A53}"/>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0E1F44AB-C903-3647-9E0B-02114AE52909}"/>
              </a:ext>
            </a:extLst>
          </p:cNvPr>
          <p:cNvSpPr>
            <a:spLocks noGrp="1"/>
          </p:cNvSpPr>
          <p:nvPr>
            <p:ph type="sldNum" sz="quarter" idx="12"/>
          </p:nvPr>
        </p:nvSpPr>
        <p:spPr/>
        <p:txBody>
          <a:bodyPr/>
          <a:lstStyle/>
          <a:p>
            <a:fld id="{6C8FC03C-C266-4645-ABC5-645062898383}" type="slidenum">
              <a:rPr lang="de-DE" smtClean="0"/>
              <a:pPr/>
              <a:t>37</a:t>
            </a:fld>
            <a:r>
              <a:rPr lang="de-DE"/>
              <a:t> </a:t>
            </a:r>
            <a:endParaRPr lang="de-DE" sz="1400" dirty="0"/>
          </a:p>
        </p:txBody>
      </p:sp>
    </p:spTree>
    <p:extLst>
      <p:ext uri="{BB962C8B-B14F-4D97-AF65-F5344CB8AC3E}">
        <p14:creationId xmlns:p14="http://schemas.microsoft.com/office/powerpoint/2010/main" val="260704978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7E769C44-44C1-A416-6935-A9A3FBF41028}"/>
              </a:ext>
            </a:extLst>
          </p:cNvPr>
          <p:cNvSpPr>
            <a:spLocks noGrp="1"/>
          </p:cNvSpPr>
          <p:nvPr>
            <p:ph type="title"/>
          </p:nvPr>
        </p:nvSpPr>
        <p:spPr>
          <a:xfrm>
            <a:off x="360000" y="836712"/>
            <a:ext cx="8425225" cy="1089580"/>
          </a:xfrm>
        </p:spPr>
        <p:txBody>
          <a:bodyPr/>
          <a:lstStyle/>
          <a:p>
            <a:r>
              <a:rPr lang="de-DE" dirty="0"/>
              <a:t>Grundbegriff: Sache</a:t>
            </a:r>
          </a:p>
        </p:txBody>
      </p:sp>
      <p:sp>
        <p:nvSpPr>
          <p:cNvPr id="3" name="Inhaltsplatzhalter 2">
            <a:extLst>
              <a:ext uri="{FF2B5EF4-FFF2-40B4-BE49-F238E27FC236}">
                <a16:creationId xmlns:a16="http://schemas.microsoft.com/office/drawing/2014/main" id="{D3FA504E-A666-4A4F-2DB1-98846E32831A}"/>
              </a:ext>
            </a:extLst>
          </p:cNvPr>
          <p:cNvSpPr>
            <a:spLocks noGrp="1"/>
          </p:cNvSpPr>
          <p:nvPr>
            <p:ph idx="1"/>
          </p:nvPr>
        </p:nvSpPr>
        <p:spPr>
          <a:xfrm>
            <a:off x="360000" y="1628800"/>
            <a:ext cx="8425225" cy="4114775"/>
          </a:xfrm>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1" i="0" u="none" strike="noStrike" kern="0" cap="none" spc="0" normalizeH="0" baseline="0" noProof="0" dirty="0">
                <a:ln>
                  <a:noFill/>
                </a:ln>
                <a:solidFill>
                  <a:srgbClr val="000000"/>
                </a:solidFill>
                <a:effectLst/>
                <a:uLnTx/>
                <a:uFillTx/>
                <a:latin typeface="Arial"/>
                <a:ea typeface="+mn-ea"/>
                <a:cs typeface="+mn-cs"/>
              </a:rPr>
              <a:t>Sache:</a:t>
            </a:r>
            <a:r>
              <a:rPr kumimoji="0" lang="de-DE" sz="2800" b="0" i="0" u="none" strike="noStrike" kern="0" cap="none" spc="0" normalizeH="0" baseline="0" noProof="0" dirty="0">
                <a:ln>
                  <a:noFill/>
                </a:ln>
                <a:solidFill>
                  <a:srgbClr val="000000"/>
                </a:solidFill>
                <a:effectLst/>
                <a:uLnTx/>
                <a:uFillTx/>
                <a:latin typeface="Arial"/>
                <a:ea typeface="+mn-ea"/>
                <a:cs typeface="+mn-cs"/>
              </a:rPr>
              <a:t> § 90 BGB: körperlicher Gegenstand</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28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Gegenstand: Rechtsobjekt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28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Unkörperliche Gegenstände: Forderungen, Vermögen, Kundenstamm etc.</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28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Person: Rechtssubjekt (natürliche Person, juristische Person) </a:t>
            </a:r>
          </a:p>
          <a:p>
            <a:endParaRPr lang="de-DE" dirty="0"/>
          </a:p>
        </p:txBody>
      </p:sp>
      <p:sp>
        <p:nvSpPr>
          <p:cNvPr id="4" name="Datumsplatzhalter 3">
            <a:extLst>
              <a:ext uri="{FF2B5EF4-FFF2-40B4-BE49-F238E27FC236}">
                <a16:creationId xmlns:a16="http://schemas.microsoft.com/office/drawing/2014/main" id="{60422AC2-2568-DC93-C480-68F22B1CA6F7}"/>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C56BA9D2-1AEF-D49C-085D-89B36AF6685C}"/>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A31B845B-91DC-3C23-1275-7E656755AB77}"/>
              </a:ext>
            </a:extLst>
          </p:cNvPr>
          <p:cNvSpPr>
            <a:spLocks noGrp="1"/>
          </p:cNvSpPr>
          <p:nvPr>
            <p:ph type="sldNum" sz="quarter" idx="12"/>
          </p:nvPr>
        </p:nvSpPr>
        <p:spPr/>
        <p:txBody>
          <a:bodyPr/>
          <a:lstStyle/>
          <a:p>
            <a:fld id="{6C8FC03C-C266-4645-ABC5-645062898383}" type="slidenum">
              <a:rPr lang="de-DE" smtClean="0"/>
              <a:pPr/>
              <a:t>38</a:t>
            </a:fld>
            <a:r>
              <a:rPr lang="de-DE"/>
              <a:t> </a:t>
            </a:r>
            <a:endParaRPr lang="de-DE" sz="1400" dirty="0"/>
          </a:p>
        </p:txBody>
      </p:sp>
    </p:spTree>
    <p:extLst>
      <p:ext uri="{BB962C8B-B14F-4D97-AF65-F5344CB8AC3E}">
        <p14:creationId xmlns:p14="http://schemas.microsoft.com/office/powerpoint/2010/main" val="305089188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70CD71E4-372A-2DDB-00CC-C9983D8F98A6}"/>
              </a:ext>
            </a:extLst>
          </p:cNvPr>
          <p:cNvSpPr>
            <a:spLocks noGrp="1"/>
          </p:cNvSpPr>
          <p:nvPr>
            <p:ph type="title"/>
          </p:nvPr>
        </p:nvSpPr>
        <p:spPr/>
        <p:txBody>
          <a:bodyPr/>
          <a:lstStyle/>
          <a:p>
            <a:r>
              <a:rPr lang="de-DE" dirty="0"/>
              <a:t>Menschen als Gegenstand des Sachenrechts?</a:t>
            </a:r>
          </a:p>
        </p:txBody>
      </p:sp>
      <p:sp>
        <p:nvSpPr>
          <p:cNvPr id="3" name="Inhaltsplatzhalter 2">
            <a:extLst>
              <a:ext uri="{FF2B5EF4-FFF2-40B4-BE49-F238E27FC236}">
                <a16:creationId xmlns:a16="http://schemas.microsoft.com/office/drawing/2014/main" id="{2E658585-F490-7F9E-B0C0-C2E25D56FD4D}"/>
              </a:ext>
            </a:extLst>
          </p:cNvPr>
          <p:cNvSpPr>
            <a:spLocks noGrp="1"/>
          </p:cNvSpPr>
          <p:nvPr>
            <p:ph idx="1"/>
          </p:nvPr>
        </p:nvSpPr>
        <p:spPr/>
        <p:txBody>
          <a:bodyPr/>
          <a:lstStyle/>
          <a:p>
            <a:r>
              <a:rPr lang="de-DE" sz="2800" dirty="0">
                <a:solidFill>
                  <a:schemeClr val="bg1">
                    <a:lumMod val="10000"/>
                  </a:schemeClr>
                </a:solidFill>
              </a:rPr>
              <a:t>Immanuel Kant</a:t>
            </a:r>
          </a:p>
          <a:p>
            <a:endParaRPr lang="de-DE" sz="2800" dirty="0">
              <a:solidFill>
                <a:schemeClr val="bg1">
                  <a:lumMod val="10000"/>
                </a:schemeClr>
              </a:solidFill>
            </a:endParaRPr>
          </a:p>
          <a:p>
            <a:r>
              <a:rPr lang="de-DE" sz="2800" dirty="0">
                <a:solidFill>
                  <a:schemeClr val="bg1">
                    <a:lumMod val="10000"/>
                  </a:schemeClr>
                </a:solidFill>
              </a:rPr>
              <a:t>Mensch immer Zweck an sich</a:t>
            </a:r>
          </a:p>
          <a:p>
            <a:endParaRPr lang="de-DE" sz="2800" dirty="0">
              <a:solidFill>
                <a:schemeClr val="bg1">
                  <a:lumMod val="10000"/>
                </a:schemeClr>
              </a:solidFill>
            </a:endParaRPr>
          </a:p>
          <a:p>
            <a:r>
              <a:rPr lang="de-DE" sz="2800" dirty="0">
                <a:solidFill>
                  <a:schemeClr val="bg1">
                    <a:lumMod val="10000"/>
                  </a:schemeClr>
                </a:solidFill>
              </a:rPr>
              <a:t>Inbegriff der Menschenwürde: nie Objekt</a:t>
            </a:r>
          </a:p>
        </p:txBody>
      </p:sp>
      <p:sp>
        <p:nvSpPr>
          <p:cNvPr id="4" name="Datumsplatzhalter 3">
            <a:extLst>
              <a:ext uri="{FF2B5EF4-FFF2-40B4-BE49-F238E27FC236}">
                <a16:creationId xmlns:a16="http://schemas.microsoft.com/office/drawing/2014/main" id="{349C925C-D36D-F167-012C-62FDA96D07F5}"/>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5BA65887-6D42-F195-E578-67F76F768397}"/>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6FDECBE5-F2DC-C8E3-1FC3-6E58A9E3F762}"/>
              </a:ext>
            </a:extLst>
          </p:cNvPr>
          <p:cNvSpPr>
            <a:spLocks noGrp="1"/>
          </p:cNvSpPr>
          <p:nvPr>
            <p:ph type="sldNum" sz="quarter" idx="12"/>
          </p:nvPr>
        </p:nvSpPr>
        <p:spPr/>
        <p:txBody>
          <a:bodyPr/>
          <a:lstStyle/>
          <a:p>
            <a:fld id="{6C8FC03C-C266-4645-ABC5-645062898383}" type="slidenum">
              <a:rPr lang="de-DE" smtClean="0"/>
              <a:pPr/>
              <a:t>39</a:t>
            </a:fld>
            <a:r>
              <a:rPr lang="de-DE"/>
              <a:t> </a:t>
            </a:r>
            <a:endParaRPr lang="de-DE" sz="1400" dirty="0"/>
          </a:p>
        </p:txBody>
      </p:sp>
    </p:spTree>
    <p:extLst>
      <p:ext uri="{BB962C8B-B14F-4D97-AF65-F5344CB8AC3E}">
        <p14:creationId xmlns:p14="http://schemas.microsoft.com/office/powerpoint/2010/main" val="37020504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ADDD52FF-012D-BC62-457F-E2674FDD8D53}"/>
              </a:ext>
            </a:extLst>
          </p:cNvPr>
          <p:cNvSpPr>
            <a:spLocks noGrp="1"/>
          </p:cNvSpPr>
          <p:nvPr>
            <p:ph type="title"/>
          </p:nvPr>
        </p:nvSpPr>
        <p:spPr>
          <a:xfrm>
            <a:off x="360000" y="748801"/>
            <a:ext cx="8425225" cy="591968"/>
          </a:xfrm>
        </p:spPr>
        <p:txBody>
          <a:bodyPr/>
          <a:lstStyle/>
          <a:p>
            <a:r>
              <a:rPr lang="de-DE" dirty="0"/>
              <a:t>menschlicher Körper als Sache?</a:t>
            </a:r>
          </a:p>
        </p:txBody>
      </p:sp>
      <p:sp>
        <p:nvSpPr>
          <p:cNvPr id="3" name="Inhaltsplatzhalter 2">
            <a:extLst>
              <a:ext uri="{FF2B5EF4-FFF2-40B4-BE49-F238E27FC236}">
                <a16:creationId xmlns:a16="http://schemas.microsoft.com/office/drawing/2014/main" id="{B4BD4EFF-3445-E719-E126-3F99216793FC}"/>
              </a:ext>
            </a:extLst>
          </p:cNvPr>
          <p:cNvSpPr>
            <a:spLocks noGrp="1"/>
          </p:cNvSpPr>
          <p:nvPr>
            <p:ph idx="1"/>
          </p:nvPr>
        </p:nvSpPr>
        <p:spPr>
          <a:xfrm>
            <a:off x="351222" y="1443620"/>
            <a:ext cx="8425225" cy="3970759"/>
          </a:xfrm>
        </p:spPr>
        <p:txBody>
          <a:bodyPr/>
          <a:lstStyle/>
          <a:p>
            <a:r>
              <a:rPr lang="de-DE" sz="2800" dirty="0">
                <a:solidFill>
                  <a:schemeClr val="bg1">
                    <a:lumMod val="10000"/>
                  </a:schemeClr>
                </a:solidFill>
              </a:rPr>
              <a:t>Teil des Rechtssubjekts</a:t>
            </a:r>
          </a:p>
          <a:p>
            <a:endParaRPr lang="de-DE" dirty="0">
              <a:solidFill>
                <a:schemeClr val="bg1">
                  <a:lumMod val="10000"/>
                </a:schemeClr>
              </a:solidFill>
            </a:endParaRPr>
          </a:p>
          <a:p>
            <a:r>
              <a:rPr lang="de-DE" sz="2800" dirty="0">
                <a:solidFill>
                  <a:schemeClr val="bg1">
                    <a:lumMod val="10000"/>
                  </a:schemeClr>
                </a:solidFill>
              </a:rPr>
              <a:t>Leichnam, arg. § 168 StGB – kein Diebstahl</a:t>
            </a:r>
          </a:p>
          <a:p>
            <a:endParaRPr lang="de-DE" dirty="0">
              <a:solidFill>
                <a:schemeClr val="bg1">
                  <a:lumMod val="10000"/>
                </a:schemeClr>
              </a:solidFill>
            </a:endParaRPr>
          </a:p>
          <a:p>
            <a:r>
              <a:rPr lang="de-DE" sz="2800" dirty="0">
                <a:solidFill>
                  <a:schemeClr val="bg1">
                    <a:lumMod val="10000"/>
                  </a:schemeClr>
                </a:solidFill>
              </a:rPr>
              <a:t>alte Leichname, Moorleichen etc.</a:t>
            </a:r>
          </a:p>
          <a:p>
            <a:endParaRPr lang="de-DE" dirty="0">
              <a:solidFill>
                <a:schemeClr val="bg1">
                  <a:lumMod val="10000"/>
                </a:schemeClr>
              </a:solidFill>
            </a:endParaRPr>
          </a:p>
          <a:p>
            <a:r>
              <a:rPr lang="de-DE" sz="2800" dirty="0">
                <a:solidFill>
                  <a:schemeClr val="bg1">
                    <a:lumMod val="10000"/>
                  </a:schemeClr>
                </a:solidFill>
              </a:rPr>
              <a:t>Körperteile (Organspende, BGHZ 124, 54: Teil des Körpers)</a:t>
            </a:r>
          </a:p>
        </p:txBody>
      </p:sp>
      <p:sp>
        <p:nvSpPr>
          <p:cNvPr id="4" name="Datumsplatzhalter 3">
            <a:extLst>
              <a:ext uri="{FF2B5EF4-FFF2-40B4-BE49-F238E27FC236}">
                <a16:creationId xmlns:a16="http://schemas.microsoft.com/office/drawing/2014/main" id="{D2AAB4E2-7110-FC0F-83D1-29C67230D020}"/>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69549260-C199-6FA4-3684-03BA40AFB3C0}"/>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F725BD9F-DDA5-6944-934E-EAA344A80036}"/>
              </a:ext>
            </a:extLst>
          </p:cNvPr>
          <p:cNvSpPr>
            <a:spLocks noGrp="1"/>
          </p:cNvSpPr>
          <p:nvPr>
            <p:ph type="sldNum" sz="quarter" idx="12"/>
          </p:nvPr>
        </p:nvSpPr>
        <p:spPr/>
        <p:txBody>
          <a:bodyPr/>
          <a:lstStyle/>
          <a:p>
            <a:fld id="{6C8FC03C-C266-4645-ABC5-645062898383}" type="slidenum">
              <a:rPr lang="de-DE" smtClean="0"/>
              <a:pPr/>
              <a:t>40</a:t>
            </a:fld>
            <a:r>
              <a:rPr lang="de-DE"/>
              <a:t> </a:t>
            </a:r>
            <a:endParaRPr lang="de-DE" sz="1400" dirty="0"/>
          </a:p>
        </p:txBody>
      </p:sp>
    </p:spTree>
    <p:extLst>
      <p:ext uri="{BB962C8B-B14F-4D97-AF65-F5344CB8AC3E}">
        <p14:creationId xmlns:p14="http://schemas.microsoft.com/office/powerpoint/2010/main" val="253108114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7A5DC12B-17EA-7B85-05BB-09794AE1A7DD}"/>
              </a:ext>
            </a:extLst>
          </p:cNvPr>
          <p:cNvSpPr>
            <a:spLocks noGrp="1"/>
          </p:cNvSpPr>
          <p:nvPr>
            <p:ph type="title"/>
          </p:nvPr>
        </p:nvSpPr>
        <p:spPr>
          <a:xfrm>
            <a:off x="360000" y="836712"/>
            <a:ext cx="8425225" cy="648072"/>
          </a:xfrm>
        </p:spPr>
        <p:txBody>
          <a:bodyPr/>
          <a:lstStyle/>
          <a:p>
            <a:r>
              <a:rPr lang="de-DE" dirty="0"/>
              <a:t>Tiere als Gegenstand des Sachenrechts?</a:t>
            </a:r>
          </a:p>
        </p:txBody>
      </p:sp>
      <p:sp>
        <p:nvSpPr>
          <p:cNvPr id="3" name="Inhaltsplatzhalter 2">
            <a:extLst>
              <a:ext uri="{FF2B5EF4-FFF2-40B4-BE49-F238E27FC236}">
                <a16:creationId xmlns:a16="http://schemas.microsoft.com/office/drawing/2014/main" id="{DA899525-11C7-5151-2C75-2AEC02059303}"/>
              </a:ext>
            </a:extLst>
          </p:cNvPr>
          <p:cNvSpPr>
            <a:spLocks noGrp="1"/>
          </p:cNvSpPr>
          <p:nvPr>
            <p:ph idx="1"/>
          </p:nvPr>
        </p:nvSpPr>
        <p:spPr>
          <a:xfrm>
            <a:off x="360000" y="1412776"/>
            <a:ext cx="8425225" cy="4330799"/>
          </a:xfrm>
        </p:spPr>
        <p:txBody>
          <a:bodyPr/>
          <a:lstStyle/>
          <a:p>
            <a:r>
              <a:rPr lang="de-DE" sz="2800" dirty="0">
                <a:solidFill>
                  <a:schemeClr val="bg1">
                    <a:lumMod val="10000"/>
                  </a:schemeClr>
                </a:solidFill>
              </a:rPr>
              <a:t>§ 90 a BGB</a:t>
            </a:r>
          </a:p>
          <a:p>
            <a:r>
              <a:rPr lang="de-DE" sz="2800" dirty="0">
                <a:solidFill>
                  <a:schemeClr val="bg1">
                    <a:lumMod val="10000"/>
                  </a:schemeClr>
                </a:solidFill>
              </a:rPr>
              <a:t>Gesetz zur Verbesserung der Rechtsstellung des Tieres im bürgerlichen Recht, 1990</a:t>
            </a:r>
          </a:p>
          <a:p>
            <a:endParaRPr lang="de-DE" sz="2800" dirty="0">
              <a:solidFill>
                <a:schemeClr val="bg1">
                  <a:lumMod val="10000"/>
                </a:schemeClr>
              </a:solidFill>
            </a:endParaRPr>
          </a:p>
          <a:p>
            <a:r>
              <a:rPr lang="de-DE" sz="2800" dirty="0">
                <a:solidFill>
                  <a:schemeClr val="bg1">
                    <a:lumMod val="10000"/>
                  </a:schemeClr>
                </a:solidFill>
              </a:rPr>
              <a:t>inzwischen:</a:t>
            </a:r>
          </a:p>
          <a:p>
            <a:r>
              <a:rPr lang="de-DE" sz="2800" dirty="0">
                <a:solidFill>
                  <a:schemeClr val="bg1">
                    <a:lumMod val="10000"/>
                  </a:schemeClr>
                </a:solidFill>
              </a:rPr>
              <a:t>„menschliche und nicht-menschliche Tiere“ (Anne Peters)</a:t>
            </a:r>
          </a:p>
          <a:p>
            <a:r>
              <a:rPr lang="de-DE" sz="2800" dirty="0">
                <a:solidFill>
                  <a:schemeClr val="bg1">
                    <a:lumMod val="10000"/>
                  </a:schemeClr>
                </a:solidFill>
              </a:rPr>
              <a:t>Blauwale und Flüsse als „juristische Personen“ (Südamerika, Ozeanien)</a:t>
            </a:r>
          </a:p>
        </p:txBody>
      </p:sp>
      <p:sp>
        <p:nvSpPr>
          <p:cNvPr id="4" name="Datumsplatzhalter 3">
            <a:extLst>
              <a:ext uri="{FF2B5EF4-FFF2-40B4-BE49-F238E27FC236}">
                <a16:creationId xmlns:a16="http://schemas.microsoft.com/office/drawing/2014/main" id="{EC3918D9-435C-82F4-E7BC-B4334854CDCE}"/>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60D58216-010B-2112-8FF4-94A8A82AB2C1}"/>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62EDF5B5-8BF5-6079-A2F8-1A7D85299C28}"/>
              </a:ext>
            </a:extLst>
          </p:cNvPr>
          <p:cNvSpPr>
            <a:spLocks noGrp="1"/>
          </p:cNvSpPr>
          <p:nvPr>
            <p:ph type="sldNum" sz="quarter" idx="12"/>
          </p:nvPr>
        </p:nvSpPr>
        <p:spPr/>
        <p:txBody>
          <a:bodyPr/>
          <a:lstStyle/>
          <a:p>
            <a:fld id="{6C8FC03C-C266-4645-ABC5-645062898383}" type="slidenum">
              <a:rPr lang="de-DE" smtClean="0"/>
              <a:pPr/>
              <a:t>41</a:t>
            </a:fld>
            <a:r>
              <a:rPr lang="de-DE"/>
              <a:t> </a:t>
            </a:r>
            <a:endParaRPr lang="de-DE" sz="1400" dirty="0"/>
          </a:p>
        </p:txBody>
      </p:sp>
    </p:spTree>
    <p:extLst>
      <p:ext uri="{BB962C8B-B14F-4D97-AF65-F5344CB8AC3E}">
        <p14:creationId xmlns:p14="http://schemas.microsoft.com/office/powerpoint/2010/main" val="4654562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4819BF4A-58BE-1D5D-2C8E-9C781A1BFBD9}"/>
              </a:ext>
            </a:extLst>
          </p:cNvPr>
          <p:cNvSpPr>
            <a:spLocks noGrp="1"/>
          </p:cNvSpPr>
          <p:nvPr>
            <p:ph type="title"/>
          </p:nvPr>
        </p:nvSpPr>
        <p:spPr>
          <a:xfrm>
            <a:off x="360000" y="748801"/>
            <a:ext cx="8425225" cy="591968"/>
          </a:xfrm>
        </p:spPr>
        <p:txBody>
          <a:bodyPr/>
          <a:lstStyle/>
          <a:p>
            <a:r>
              <a:rPr lang="de-DE" dirty="0"/>
              <a:t>Sachenrecht ohne Sachen?</a:t>
            </a:r>
          </a:p>
        </p:txBody>
      </p:sp>
      <p:sp>
        <p:nvSpPr>
          <p:cNvPr id="3" name="Inhaltsplatzhalter 2">
            <a:extLst>
              <a:ext uri="{FF2B5EF4-FFF2-40B4-BE49-F238E27FC236}">
                <a16:creationId xmlns:a16="http://schemas.microsoft.com/office/drawing/2014/main" id="{6054E2BB-ED09-159D-6781-C7C6CC4DF57E}"/>
              </a:ext>
            </a:extLst>
          </p:cNvPr>
          <p:cNvSpPr>
            <a:spLocks noGrp="1"/>
          </p:cNvSpPr>
          <p:nvPr>
            <p:ph idx="1"/>
          </p:nvPr>
        </p:nvSpPr>
        <p:spPr>
          <a:xfrm>
            <a:off x="360000" y="1556792"/>
            <a:ext cx="8425225" cy="4186783"/>
          </a:xfrm>
        </p:spPr>
        <p:txBody>
          <a:bodyPr/>
          <a:lstStyle/>
          <a:p>
            <a:r>
              <a:rPr lang="de-DE" sz="2800" dirty="0">
                <a:solidFill>
                  <a:schemeClr val="bg1">
                    <a:lumMod val="10000"/>
                  </a:schemeClr>
                </a:solidFill>
              </a:rPr>
              <a:t>§ 1279 – 1290 BGB: Pfandrecht an Forderungen</a:t>
            </a:r>
          </a:p>
          <a:p>
            <a:endParaRPr lang="de-DE" sz="2800" dirty="0">
              <a:solidFill>
                <a:schemeClr val="bg1">
                  <a:lumMod val="10000"/>
                </a:schemeClr>
              </a:solidFill>
            </a:endParaRPr>
          </a:p>
          <a:p>
            <a:r>
              <a:rPr lang="de-DE" sz="2800" dirty="0">
                <a:solidFill>
                  <a:schemeClr val="bg1">
                    <a:lumMod val="10000"/>
                  </a:schemeClr>
                </a:solidFill>
              </a:rPr>
              <a:t>§ 1068 BGB: Nießbrauch an Rechten</a:t>
            </a:r>
          </a:p>
          <a:p>
            <a:pPr marL="360000"/>
            <a:r>
              <a:rPr lang="de-DE" sz="2800" dirty="0">
                <a:solidFill>
                  <a:schemeClr val="bg1">
                    <a:lumMod val="10000"/>
                  </a:schemeClr>
                </a:solidFill>
              </a:rPr>
              <a:t>Eigentumserwerbsanwartschaftsrecht, Leibrente, Grundschuld, Rentenschuld, Reallast, Erbteil, Akten, GmbH-Anteile, Patente</a:t>
            </a:r>
          </a:p>
          <a:p>
            <a:r>
              <a:rPr lang="de-DE" sz="2800" dirty="0">
                <a:solidFill>
                  <a:schemeClr val="bg1">
                    <a:lumMod val="10000"/>
                  </a:schemeClr>
                </a:solidFill>
              </a:rPr>
              <a:t>§ 1070 BGB: Nießbrauch an einem Recht auf eine Leistung</a:t>
            </a:r>
          </a:p>
        </p:txBody>
      </p:sp>
      <p:sp>
        <p:nvSpPr>
          <p:cNvPr id="4" name="Datumsplatzhalter 3">
            <a:extLst>
              <a:ext uri="{FF2B5EF4-FFF2-40B4-BE49-F238E27FC236}">
                <a16:creationId xmlns:a16="http://schemas.microsoft.com/office/drawing/2014/main" id="{B6236EAE-930E-AE1C-6A3E-703DC9729BA0}"/>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AABF1A75-A42A-E512-D2EE-B217FBD8E7DF}"/>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0893FD49-5C0C-BC79-392E-0B91387F0395}"/>
              </a:ext>
            </a:extLst>
          </p:cNvPr>
          <p:cNvSpPr>
            <a:spLocks noGrp="1"/>
          </p:cNvSpPr>
          <p:nvPr>
            <p:ph type="sldNum" sz="quarter" idx="12"/>
          </p:nvPr>
        </p:nvSpPr>
        <p:spPr/>
        <p:txBody>
          <a:bodyPr/>
          <a:lstStyle/>
          <a:p>
            <a:fld id="{6C8FC03C-C266-4645-ABC5-645062898383}" type="slidenum">
              <a:rPr lang="de-DE" smtClean="0"/>
              <a:pPr/>
              <a:t>42</a:t>
            </a:fld>
            <a:r>
              <a:rPr lang="de-DE"/>
              <a:t> </a:t>
            </a:r>
            <a:endParaRPr lang="de-DE" sz="1400" dirty="0"/>
          </a:p>
        </p:txBody>
      </p:sp>
    </p:spTree>
    <p:extLst>
      <p:ext uri="{BB962C8B-B14F-4D97-AF65-F5344CB8AC3E}">
        <p14:creationId xmlns:p14="http://schemas.microsoft.com/office/powerpoint/2010/main" val="124422998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EC307EF7-A7FA-69E6-9395-E36B54E72816}"/>
              </a:ext>
            </a:extLst>
          </p:cNvPr>
          <p:cNvSpPr>
            <a:spLocks noGrp="1"/>
          </p:cNvSpPr>
          <p:nvPr>
            <p:ph type="title"/>
          </p:nvPr>
        </p:nvSpPr>
        <p:spPr/>
        <p:txBody>
          <a:bodyPr/>
          <a:lstStyle/>
          <a:p>
            <a:r>
              <a:rPr lang="de-DE" dirty="0"/>
              <a:t>ebenso im Schuldrecht</a:t>
            </a:r>
          </a:p>
        </p:txBody>
      </p:sp>
      <p:sp>
        <p:nvSpPr>
          <p:cNvPr id="3" name="Inhaltsplatzhalter 2">
            <a:extLst>
              <a:ext uri="{FF2B5EF4-FFF2-40B4-BE49-F238E27FC236}">
                <a16:creationId xmlns:a16="http://schemas.microsoft.com/office/drawing/2014/main" id="{B3E1A2F0-0C3F-7161-5D3C-7B39F965AF48}"/>
              </a:ext>
            </a:extLst>
          </p:cNvPr>
          <p:cNvSpPr>
            <a:spLocks noGrp="1"/>
          </p:cNvSpPr>
          <p:nvPr>
            <p:ph idx="1"/>
          </p:nvPr>
        </p:nvSpPr>
        <p:spPr/>
        <p:txBody>
          <a:bodyPr/>
          <a:lstStyle/>
          <a:p>
            <a:r>
              <a:rPr lang="de-DE" sz="2800" dirty="0">
                <a:solidFill>
                  <a:schemeClr val="bg1">
                    <a:lumMod val="10000"/>
                  </a:schemeClr>
                </a:solidFill>
              </a:rPr>
              <a:t>Verfügungen statt Verpflichtungen</a:t>
            </a:r>
          </a:p>
          <a:p>
            <a:endParaRPr lang="de-DE" sz="2800" dirty="0">
              <a:solidFill>
                <a:schemeClr val="bg1">
                  <a:lumMod val="10000"/>
                </a:schemeClr>
              </a:solidFill>
            </a:endParaRPr>
          </a:p>
          <a:p>
            <a:r>
              <a:rPr lang="de-DE" sz="2800" dirty="0">
                <a:solidFill>
                  <a:schemeClr val="bg1">
                    <a:lumMod val="10000"/>
                  </a:schemeClr>
                </a:solidFill>
              </a:rPr>
              <a:t>z. B. Abtretung, § 398 BGB</a:t>
            </a:r>
          </a:p>
          <a:p>
            <a:endParaRPr lang="de-DE" sz="2800" dirty="0">
              <a:solidFill>
                <a:schemeClr val="bg1">
                  <a:lumMod val="10000"/>
                </a:schemeClr>
              </a:solidFill>
            </a:endParaRPr>
          </a:p>
          <a:p>
            <a:r>
              <a:rPr lang="de-DE" sz="2800" dirty="0">
                <a:solidFill>
                  <a:schemeClr val="bg1">
                    <a:lumMod val="10000"/>
                  </a:schemeClr>
                </a:solidFill>
              </a:rPr>
              <a:t>Warum Verfügung?</a:t>
            </a:r>
          </a:p>
        </p:txBody>
      </p:sp>
      <p:sp>
        <p:nvSpPr>
          <p:cNvPr id="4" name="Datumsplatzhalter 3">
            <a:extLst>
              <a:ext uri="{FF2B5EF4-FFF2-40B4-BE49-F238E27FC236}">
                <a16:creationId xmlns:a16="http://schemas.microsoft.com/office/drawing/2014/main" id="{EDC2CC3E-92F4-4ACC-ED26-C5DE724191F6}"/>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289AE22A-1299-9F4C-8710-15C3A7C2064B}"/>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A27939A4-1E1E-0872-B32B-3A5C32E38E8E}"/>
              </a:ext>
            </a:extLst>
          </p:cNvPr>
          <p:cNvSpPr>
            <a:spLocks noGrp="1"/>
          </p:cNvSpPr>
          <p:nvPr>
            <p:ph type="sldNum" sz="quarter" idx="12"/>
          </p:nvPr>
        </p:nvSpPr>
        <p:spPr/>
        <p:txBody>
          <a:bodyPr/>
          <a:lstStyle/>
          <a:p>
            <a:fld id="{6C8FC03C-C266-4645-ABC5-645062898383}" type="slidenum">
              <a:rPr lang="de-DE" smtClean="0"/>
              <a:pPr/>
              <a:t>43</a:t>
            </a:fld>
            <a:r>
              <a:rPr lang="de-DE"/>
              <a:t> </a:t>
            </a:r>
            <a:endParaRPr lang="de-DE" sz="1400" dirty="0"/>
          </a:p>
        </p:txBody>
      </p:sp>
    </p:spTree>
    <p:extLst>
      <p:ext uri="{BB962C8B-B14F-4D97-AF65-F5344CB8AC3E}">
        <p14:creationId xmlns:p14="http://schemas.microsoft.com/office/powerpoint/2010/main" val="347511300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B3A063D4-7901-36C6-85AC-DFEDCA7F2EC9}"/>
              </a:ext>
            </a:extLst>
          </p:cNvPr>
          <p:cNvSpPr>
            <a:spLocks noGrp="1"/>
          </p:cNvSpPr>
          <p:nvPr>
            <p:ph type="title"/>
          </p:nvPr>
        </p:nvSpPr>
        <p:spPr/>
        <p:txBody>
          <a:bodyPr/>
          <a:lstStyle/>
          <a:p>
            <a:r>
              <a:rPr lang="de-DE" dirty="0"/>
              <a:t>Sachen: Weichenstellung</a:t>
            </a:r>
          </a:p>
        </p:txBody>
      </p:sp>
      <p:sp>
        <p:nvSpPr>
          <p:cNvPr id="3" name="Inhaltsplatzhalter 2">
            <a:extLst>
              <a:ext uri="{FF2B5EF4-FFF2-40B4-BE49-F238E27FC236}">
                <a16:creationId xmlns:a16="http://schemas.microsoft.com/office/drawing/2014/main" id="{0AD0A936-8201-843E-E280-3D17EF2FEC6C}"/>
              </a:ext>
            </a:extLst>
          </p:cNvPr>
          <p:cNvSpPr>
            <a:spLocks noGrp="1"/>
          </p:cNvSpPr>
          <p:nvPr>
            <p:ph idx="1"/>
          </p:nvPr>
        </p:nvSpPr>
        <p:spPr>
          <a:xfrm>
            <a:off x="360000" y="2132856"/>
            <a:ext cx="8425225" cy="3610719"/>
          </a:xfrm>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Grundstücke: ins Grundbuch eingetragener abgegrenzter Teil der Erdoberfläche</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lang="de-DE" sz="3200" kern="0" dirty="0">
                <a:solidFill>
                  <a:srgbClr val="000000"/>
                </a:solidFill>
                <a:latin typeface="Arial"/>
              </a:rPr>
              <a:t>b</a:t>
            </a:r>
            <a:r>
              <a:rPr kumimoji="0" lang="de-DE" sz="3200" b="0" i="0" u="none" strike="noStrike" kern="0" cap="none" spc="0" normalizeH="0" baseline="0" noProof="0" dirty="0" err="1">
                <a:ln>
                  <a:noFill/>
                </a:ln>
                <a:solidFill>
                  <a:srgbClr val="000000"/>
                </a:solidFill>
                <a:effectLst/>
                <a:uLnTx/>
                <a:uFillTx/>
                <a:latin typeface="Arial"/>
                <a:ea typeface="+mn-ea"/>
                <a:cs typeface="+mn-cs"/>
              </a:rPr>
              <a:t>ewegliche</a:t>
            </a:r>
            <a:r>
              <a:rPr kumimoji="0" lang="de-DE" sz="3200" b="0" i="0" u="none" strike="noStrike" kern="0" cap="none" spc="0" normalizeH="0" baseline="0" noProof="0" dirty="0">
                <a:ln>
                  <a:noFill/>
                </a:ln>
                <a:solidFill>
                  <a:srgbClr val="000000"/>
                </a:solidFill>
                <a:effectLst/>
                <a:uLnTx/>
                <a:uFillTx/>
                <a:latin typeface="Arial"/>
                <a:ea typeface="+mn-ea"/>
                <a:cs typeface="+mn-cs"/>
              </a:rPr>
              <a:t> Sachen: alle anderen Sachen</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Achtung: wenn nicht abgrenzbar, dann gar keine Sache im Rechtssinn</a:t>
            </a:r>
          </a:p>
          <a:p>
            <a:endParaRPr lang="de-DE" dirty="0"/>
          </a:p>
        </p:txBody>
      </p:sp>
      <p:sp>
        <p:nvSpPr>
          <p:cNvPr id="4" name="Datumsplatzhalter 3">
            <a:extLst>
              <a:ext uri="{FF2B5EF4-FFF2-40B4-BE49-F238E27FC236}">
                <a16:creationId xmlns:a16="http://schemas.microsoft.com/office/drawing/2014/main" id="{DC3C008E-F36E-EA12-A460-9E2FB285112E}"/>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C1B7C69E-AC7F-8CE4-A985-B441FCF0894D}"/>
              </a:ext>
            </a:extLst>
          </p:cNvPr>
          <p:cNvSpPr>
            <a:spLocks noGrp="1"/>
          </p:cNvSpPr>
          <p:nvPr>
            <p:ph type="ftr" sz="quarter" idx="11"/>
          </p:nvPr>
        </p:nvSpPr>
        <p:spPr>
          <a:xfrm>
            <a:off x="611560" y="6109200"/>
            <a:ext cx="5184000" cy="360000"/>
          </a:xfrm>
        </p:spPr>
        <p:txBody>
          <a:bodyPr/>
          <a:lstStyle/>
          <a:p>
            <a:endParaRPr lang="de-DE" dirty="0"/>
          </a:p>
        </p:txBody>
      </p:sp>
      <p:sp>
        <p:nvSpPr>
          <p:cNvPr id="6" name="Foliennummernplatzhalter 5">
            <a:extLst>
              <a:ext uri="{FF2B5EF4-FFF2-40B4-BE49-F238E27FC236}">
                <a16:creationId xmlns:a16="http://schemas.microsoft.com/office/drawing/2014/main" id="{2CB452CC-8216-DB3A-C533-A45D27192B3F}"/>
              </a:ext>
            </a:extLst>
          </p:cNvPr>
          <p:cNvSpPr>
            <a:spLocks noGrp="1"/>
          </p:cNvSpPr>
          <p:nvPr>
            <p:ph type="sldNum" sz="quarter" idx="12"/>
          </p:nvPr>
        </p:nvSpPr>
        <p:spPr/>
        <p:txBody>
          <a:bodyPr/>
          <a:lstStyle/>
          <a:p>
            <a:fld id="{6C8FC03C-C266-4645-ABC5-645062898383}" type="slidenum">
              <a:rPr lang="de-DE" smtClean="0"/>
              <a:pPr/>
              <a:t>44</a:t>
            </a:fld>
            <a:r>
              <a:rPr lang="de-DE"/>
              <a:t> </a:t>
            </a:r>
            <a:endParaRPr lang="de-DE" sz="1400" dirty="0"/>
          </a:p>
        </p:txBody>
      </p:sp>
    </p:spTree>
    <p:extLst>
      <p:ext uri="{BB962C8B-B14F-4D97-AF65-F5344CB8AC3E}">
        <p14:creationId xmlns:p14="http://schemas.microsoft.com/office/powerpoint/2010/main" val="96392149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E904D980-53D6-C55A-C70F-40888885EAA8}"/>
              </a:ext>
            </a:extLst>
          </p:cNvPr>
          <p:cNvSpPr>
            <a:spLocks noGrp="1"/>
          </p:cNvSpPr>
          <p:nvPr>
            <p:ph type="title"/>
          </p:nvPr>
        </p:nvSpPr>
        <p:spPr/>
        <p:txBody>
          <a:bodyPr/>
          <a:lstStyle/>
          <a:p>
            <a:r>
              <a:rPr lang="de-DE" dirty="0"/>
              <a:t>Sachen?</a:t>
            </a:r>
          </a:p>
        </p:txBody>
      </p:sp>
      <p:sp>
        <p:nvSpPr>
          <p:cNvPr id="3" name="Inhaltsplatzhalter 2">
            <a:extLst>
              <a:ext uri="{FF2B5EF4-FFF2-40B4-BE49-F238E27FC236}">
                <a16:creationId xmlns:a16="http://schemas.microsoft.com/office/drawing/2014/main" id="{8FFB3047-6CAF-7AAD-DA31-0B228D2D06CE}"/>
              </a:ext>
            </a:extLst>
          </p:cNvPr>
          <p:cNvSpPr>
            <a:spLocks noGrp="1"/>
          </p:cNvSpPr>
          <p:nvPr>
            <p:ph idx="1"/>
          </p:nvPr>
        </p:nvSpPr>
        <p:spPr/>
        <p:txBody>
          <a:bodyPr/>
          <a:lstStyle/>
          <a:p>
            <a:r>
              <a:rPr lang="de-DE" sz="2800" dirty="0">
                <a:solidFill>
                  <a:schemeClr val="bg1">
                    <a:lumMod val="10000"/>
                  </a:schemeClr>
                </a:solidFill>
              </a:rPr>
              <a:t>§ 119 Abs. 2 BGB</a:t>
            </a:r>
          </a:p>
          <a:p>
            <a:endParaRPr lang="de-DE" sz="2800" dirty="0">
              <a:solidFill>
                <a:schemeClr val="bg1">
                  <a:lumMod val="10000"/>
                </a:schemeClr>
              </a:solidFill>
            </a:endParaRPr>
          </a:p>
          <a:p>
            <a:r>
              <a:rPr lang="de-DE" sz="2800" dirty="0">
                <a:solidFill>
                  <a:schemeClr val="bg1">
                    <a:lumMod val="10000"/>
                  </a:schemeClr>
                </a:solidFill>
              </a:rPr>
              <a:t>§ 265 ZPO</a:t>
            </a:r>
          </a:p>
        </p:txBody>
      </p:sp>
      <p:sp>
        <p:nvSpPr>
          <p:cNvPr id="4" name="Datumsplatzhalter 3">
            <a:extLst>
              <a:ext uri="{FF2B5EF4-FFF2-40B4-BE49-F238E27FC236}">
                <a16:creationId xmlns:a16="http://schemas.microsoft.com/office/drawing/2014/main" id="{AA5FDA79-DB84-9834-C654-321B0E868435}"/>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9897FF56-78BF-F7B7-7E9B-8E9210AB6388}"/>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C10ABA9D-7126-51C3-BBEA-C653F07FAAB6}"/>
              </a:ext>
            </a:extLst>
          </p:cNvPr>
          <p:cNvSpPr>
            <a:spLocks noGrp="1"/>
          </p:cNvSpPr>
          <p:nvPr>
            <p:ph type="sldNum" sz="quarter" idx="12"/>
          </p:nvPr>
        </p:nvSpPr>
        <p:spPr/>
        <p:txBody>
          <a:bodyPr/>
          <a:lstStyle/>
          <a:p>
            <a:fld id="{6C8FC03C-C266-4645-ABC5-645062898383}" type="slidenum">
              <a:rPr lang="de-DE" smtClean="0"/>
              <a:pPr/>
              <a:t>45</a:t>
            </a:fld>
            <a:r>
              <a:rPr lang="de-DE"/>
              <a:t> </a:t>
            </a:r>
            <a:endParaRPr lang="de-DE" sz="1400" dirty="0"/>
          </a:p>
        </p:txBody>
      </p:sp>
    </p:spTree>
    <p:extLst>
      <p:ext uri="{BB962C8B-B14F-4D97-AF65-F5344CB8AC3E}">
        <p14:creationId xmlns:p14="http://schemas.microsoft.com/office/powerpoint/2010/main" val="3149277522"/>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F824EF51-F0AC-0851-FA30-105487B146F8}"/>
              </a:ext>
            </a:extLst>
          </p:cNvPr>
          <p:cNvSpPr>
            <a:spLocks noGrp="1"/>
          </p:cNvSpPr>
          <p:nvPr>
            <p:ph type="title"/>
          </p:nvPr>
        </p:nvSpPr>
        <p:spPr/>
        <p:txBody>
          <a:bodyPr/>
          <a:lstStyle/>
          <a:p>
            <a:r>
              <a:rPr lang="de-DE" dirty="0"/>
              <a:t>Zur Klarstellung:</a:t>
            </a:r>
          </a:p>
        </p:txBody>
      </p:sp>
      <p:sp>
        <p:nvSpPr>
          <p:cNvPr id="3" name="Inhaltsplatzhalter 2">
            <a:extLst>
              <a:ext uri="{FF2B5EF4-FFF2-40B4-BE49-F238E27FC236}">
                <a16:creationId xmlns:a16="http://schemas.microsoft.com/office/drawing/2014/main" id="{9FBB10B8-711E-4F86-482C-2327EC760B2F}"/>
              </a:ext>
            </a:extLst>
          </p:cNvPr>
          <p:cNvSpPr>
            <a:spLocks noGrp="1"/>
          </p:cNvSpPr>
          <p:nvPr>
            <p:ph idx="1"/>
          </p:nvPr>
        </p:nvSpPr>
        <p:spPr/>
        <p:txBody>
          <a:bodyPr/>
          <a:lstStyle/>
          <a:p>
            <a:r>
              <a:rPr lang="de-DE" sz="3200" dirty="0">
                <a:solidFill>
                  <a:schemeClr val="bg1">
                    <a:lumMod val="10000"/>
                  </a:schemeClr>
                </a:solidFill>
              </a:rPr>
              <a:t>Kann ein Ladeninhaber Eigentümer seines Ladengeschäfts sein?</a:t>
            </a:r>
          </a:p>
        </p:txBody>
      </p:sp>
      <p:sp>
        <p:nvSpPr>
          <p:cNvPr id="4" name="Datumsplatzhalter 3">
            <a:extLst>
              <a:ext uri="{FF2B5EF4-FFF2-40B4-BE49-F238E27FC236}">
                <a16:creationId xmlns:a16="http://schemas.microsoft.com/office/drawing/2014/main" id="{E6F30C51-B273-B50E-5DA7-BF3E720288E8}"/>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84950CCC-7564-DF1C-075F-8018BEF85C00}"/>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9764653F-4236-EE7C-07AE-8D5ACB2AC4FA}"/>
              </a:ext>
            </a:extLst>
          </p:cNvPr>
          <p:cNvSpPr>
            <a:spLocks noGrp="1"/>
          </p:cNvSpPr>
          <p:nvPr>
            <p:ph type="sldNum" sz="quarter" idx="12"/>
          </p:nvPr>
        </p:nvSpPr>
        <p:spPr/>
        <p:txBody>
          <a:bodyPr/>
          <a:lstStyle/>
          <a:p>
            <a:fld id="{6C8FC03C-C266-4645-ABC5-645062898383}" type="slidenum">
              <a:rPr lang="de-DE" smtClean="0"/>
              <a:pPr/>
              <a:t>46</a:t>
            </a:fld>
            <a:r>
              <a:rPr lang="de-DE"/>
              <a:t> </a:t>
            </a:r>
            <a:endParaRPr lang="de-DE" sz="1400" dirty="0"/>
          </a:p>
        </p:txBody>
      </p:sp>
    </p:spTree>
    <p:extLst>
      <p:ext uri="{BB962C8B-B14F-4D97-AF65-F5344CB8AC3E}">
        <p14:creationId xmlns:p14="http://schemas.microsoft.com/office/powerpoint/2010/main" val="100304091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F7D46E33-CD7A-C8B7-83F3-A7382DAC9CEC}"/>
              </a:ext>
            </a:extLst>
          </p:cNvPr>
          <p:cNvSpPr>
            <a:spLocks noGrp="1"/>
          </p:cNvSpPr>
          <p:nvPr>
            <p:ph type="title"/>
          </p:nvPr>
        </p:nvSpPr>
        <p:spPr/>
        <p:txBody>
          <a:bodyPr/>
          <a:lstStyle/>
          <a:p>
            <a:r>
              <a:rPr lang="de-DE" dirty="0"/>
              <a:t>Sachen und Bestandteile</a:t>
            </a:r>
          </a:p>
        </p:txBody>
      </p:sp>
      <p:sp>
        <p:nvSpPr>
          <p:cNvPr id="3" name="Inhaltsplatzhalter 2">
            <a:extLst>
              <a:ext uri="{FF2B5EF4-FFF2-40B4-BE49-F238E27FC236}">
                <a16:creationId xmlns:a16="http://schemas.microsoft.com/office/drawing/2014/main" id="{80B77DAA-68C5-4BDF-1534-FFF902D5B068}"/>
              </a:ext>
            </a:extLst>
          </p:cNvPr>
          <p:cNvSpPr>
            <a:spLocks noGrp="1"/>
          </p:cNvSpPr>
          <p:nvPr>
            <p:ph idx="1"/>
          </p:nvPr>
        </p:nvSpPr>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Wesentliche Bestandteile, § 93 BGB</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Wesentliche Bestandteile eines Grundstücke, § 94 BGB</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lang="de-DE" sz="3200" kern="0" dirty="0">
                <a:solidFill>
                  <a:srgbClr val="000000"/>
                </a:solidFill>
                <a:latin typeface="Arial"/>
              </a:rPr>
              <a:t>s</a:t>
            </a:r>
            <a:r>
              <a:rPr kumimoji="0" lang="de-DE" sz="3200" b="0" i="0" u="none" strike="noStrike" kern="0" cap="none" spc="0" normalizeH="0" baseline="0" noProof="0" dirty="0" err="1">
                <a:ln>
                  <a:noFill/>
                </a:ln>
                <a:solidFill>
                  <a:srgbClr val="000000"/>
                </a:solidFill>
                <a:effectLst/>
                <a:uLnTx/>
                <a:uFillTx/>
                <a:latin typeface="Arial"/>
                <a:ea typeface="+mn-ea"/>
                <a:cs typeface="+mn-cs"/>
              </a:rPr>
              <a:t>achenrechtliche</a:t>
            </a:r>
            <a:r>
              <a:rPr kumimoji="0" lang="de-DE" sz="3200" b="0" i="0" u="none" strike="noStrike" kern="0" cap="none" spc="0" normalizeH="0" baseline="0" noProof="0" dirty="0">
                <a:ln>
                  <a:noFill/>
                </a:ln>
                <a:solidFill>
                  <a:srgbClr val="000000"/>
                </a:solidFill>
                <a:effectLst/>
                <a:uLnTx/>
                <a:uFillTx/>
                <a:latin typeface="Arial"/>
                <a:ea typeface="+mn-ea"/>
                <a:cs typeface="+mn-cs"/>
              </a:rPr>
              <a:t> Folgen in §§ 946-951 BGB</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lang="de-DE" sz="3200" kern="0" dirty="0">
                <a:solidFill>
                  <a:srgbClr val="000000"/>
                </a:solidFill>
                <a:latin typeface="Arial"/>
              </a:rPr>
              <a:t>e</a:t>
            </a:r>
            <a:r>
              <a:rPr kumimoji="0" lang="de-DE" sz="3200" b="0" i="0" u="none" strike="noStrike" kern="0" cap="none" spc="0" normalizeH="0" baseline="0" noProof="0" dirty="0" err="1">
                <a:ln>
                  <a:noFill/>
                </a:ln>
                <a:solidFill>
                  <a:srgbClr val="000000"/>
                </a:solidFill>
                <a:effectLst/>
                <a:uLnTx/>
                <a:uFillTx/>
                <a:latin typeface="Arial"/>
                <a:ea typeface="+mn-ea"/>
                <a:cs typeface="+mn-cs"/>
              </a:rPr>
              <a:t>infache</a:t>
            </a:r>
            <a:r>
              <a:rPr kumimoji="0" lang="de-DE" sz="3200" b="0" i="0" u="none" strike="noStrike" kern="0" cap="none" spc="0" normalizeH="0" baseline="0" noProof="0" dirty="0">
                <a:ln>
                  <a:noFill/>
                </a:ln>
                <a:solidFill>
                  <a:srgbClr val="000000"/>
                </a:solidFill>
                <a:effectLst/>
                <a:uLnTx/>
                <a:uFillTx/>
                <a:latin typeface="Arial"/>
                <a:ea typeface="+mn-ea"/>
                <a:cs typeface="+mn-cs"/>
              </a:rPr>
              <a:t> Bestandteile</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Scheinbestandteile, § 95 BGB</a:t>
            </a:r>
            <a:endParaRPr lang="de-DE" dirty="0"/>
          </a:p>
        </p:txBody>
      </p:sp>
      <p:sp>
        <p:nvSpPr>
          <p:cNvPr id="4" name="Datumsplatzhalter 3">
            <a:extLst>
              <a:ext uri="{FF2B5EF4-FFF2-40B4-BE49-F238E27FC236}">
                <a16:creationId xmlns:a16="http://schemas.microsoft.com/office/drawing/2014/main" id="{6BBB42B4-821B-40F1-7A35-9C02D48F02BB}"/>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5CD47847-DD35-8E3F-C28F-CF67302132E6}"/>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294A8789-FFC4-0B4C-5D2B-76290820FA43}"/>
              </a:ext>
            </a:extLst>
          </p:cNvPr>
          <p:cNvSpPr>
            <a:spLocks noGrp="1"/>
          </p:cNvSpPr>
          <p:nvPr>
            <p:ph type="sldNum" sz="quarter" idx="12"/>
          </p:nvPr>
        </p:nvSpPr>
        <p:spPr/>
        <p:txBody>
          <a:bodyPr/>
          <a:lstStyle/>
          <a:p>
            <a:fld id="{6C8FC03C-C266-4645-ABC5-645062898383}" type="slidenum">
              <a:rPr lang="de-DE" smtClean="0"/>
              <a:pPr/>
              <a:t>47</a:t>
            </a:fld>
            <a:r>
              <a:rPr lang="de-DE"/>
              <a:t> </a:t>
            </a:r>
            <a:endParaRPr lang="de-DE" sz="1400" dirty="0"/>
          </a:p>
        </p:txBody>
      </p:sp>
    </p:spTree>
    <p:extLst>
      <p:ext uri="{BB962C8B-B14F-4D97-AF65-F5344CB8AC3E}">
        <p14:creationId xmlns:p14="http://schemas.microsoft.com/office/powerpoint/2010/main" val="96464824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6836C691-708B-DF27-969C-855BFBA1B6F0}"/>
              </a:ext>
            </a:extLst>
          </p:cNvPr>
          <p:cNvSpPr>
            <a:spLocks noGrp="1"/>
          </p:cNvSpPr>
          <p:nvPr>
            <p:ph type="title"/>
          </p:nvPr>
        </p:nvSpPr>
        <p:spPr>
          <a:xfrm>
            <a:off x="360000" y="836713"/>
            <a:ext cx="8425225" cy="648072"/>
          </a:xfrm>
        </p:spPr>
        <p:txBody>
          <a:bodyPr/>
          <a:lstStyle/>
          <a:p>
            <a:r>
              <a:rPr lang="de-DE" dirty="0"/>
              <a:t>Beispiel: Gartenhaus auf Pachtgrundstück</a:t>
            </a:r>
          </a:p>
        </p:txBody>
      </p:sp>
      <p:sp>
        <p:nvSpPr>
          <p:cNvPr id="3" name="Inhaltsplatzhalter 2">
            <a:extLst>
              <a:ext uri="{FF2B5EF4-FFF2-40B4-BE49-F238E27FC236}">
                <a16:creationId xmlns:a16="http://schemas.microsoft.com/office/drawing/2014/main" id="{13FADFAF-2AA0-DBA1-ED05-3CBFFA77501C}"/>
              </a:ext>
            </a:extLst>
          </p:cNvPr>
          <p:cNvSpPr>
            <a:spLocks noGrp="1"/>
          </p:cNvSpPr>
          <p:nvPr>
            <p:ph idx="1"/>
          </p:nvPr>
        </p:nvSpPr>
        <p:spPr>
          <a:xfrm>
            <a:off x="360000" y="1700808"/>
            <a:ext cx="8425225" cy="4042767"/>
          </a:xfrm>
        </p:spPr>
        <p:txBody>
          <a:bodyPr/>
          <a:lstStyle/>
          <a:p>
            <a:r>
              <a:rPr lang="de-DE" sz="2800" dirty="0">
                <a:solidFill>
                  <a:schemeClr val="bg1">
                    <a:lumMod val="10000"/>
                  </a:schemeClr>
                </a:solidFill>
              </a:rPr>
              <a:t>„Errichtet der Eigentümer eines Gebäudes, das lediglich ein Scheinbestandteil des Grundstücks ist (vgl. § 95 Abs. 1 Satz 1 BGB), einen Anbau, so wird dieser, selbst wenn seine feste Verbindung mit dem Grundstück auf Dauer gewollt ist, nicht wesentlicher Grundstücksbestandteil mit der Folge des Eigentumsübergangs nach § 946 BGB; vielmehr bildet der Anbau zusammen mit dem Altbau eine neue einheitliche - im Rechtssinne bewegliche - Sache.“</a:t>
            </a:r>
          </a:p>
          <a:p>
            <a:r>
              <a:rPr lang="de-DE" sz="2800" dirty="0">
                <a:solidFill>
                  <a:schemeClr val="bg1">
                    <a:lumMod val="10000"/>
                  </a:schemeClr>
                </a:solidFill>
              </a:rPr>
              <a:t>(BGH V ZR 168/85 v. 31. 10. 1986)</a:t>
            </a:r>
          </a:p>
          <a:p>
            <a:endParaRPr lang="de-DE" sz="2800" dirty="0"/>
          </a:p>
          <a:p>
            <a:endParaRPr lang="de-DE" sz="2800" dirty="0"/>
          </a:p>
        </p:txBody>
      </p:sp>
      <p:sp>
        <p:nvSpPr>
          <p:cNvPr id="4" name="Datumsplatzhalter 3">
            <a:extLst>
              <a:ext uri="{FF2B5EF4-FFF2-40B4-BE49-F238E27FC236}">
                <a16:creationId xmlns:a16="http://schemas.microsoft.com/office/drawing/2014/main" id="{88C53695-E8A9-1C56-FEA4-66403A8EBAD6}"/>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3C9DAAE0-5EBF-990B-58D4-BDFCFC53E527}"/>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F0BFF064-43D4-06D8-8BAA-B2ABBA6A2CA6}"/>
              </a:ext>
            </a:extLst>
          </p:cNvPr>
          <p:cNvSpPr>
            <a:spLocks noGrp="1"/>
          </p:cNvSpPr>
          <p:nvPr>
            <p:ph type="sldNum" sz="quarter" idx="12"/>
          </p:nvPr>
        </p:nvSpPr>
        <p:spPr/>
        <p:txBody>
          <a:bodyPr/>
          <a:lstStyle/>
          <a:p>
            <a:fld id="{6C8FC03C-C266-4645-ABC5-645062898383}" type="slidenum">
              <a:rPr lang="de-DE" smtClean="0"/>
              <a:pPr/>
              <a:t>48</a:t>
            </a:fld>
            <a:r>
              <a:rPr lang="de-DE"/>
              <a:t> </a:t>
            </a:r>
            <a:endParaRPr lang="de-DE" sz="1400" dirty="0"/>
          </a:p>
        </p:txBody>
      </p:sp>
    </p:spTree>
    <p:extLst>
      <p:ext uri="{BB962C8B-B14F-4D97-AF65-F5344CB8AC3E}">
        <p14:creationId xmlns:p14="http://schemas.microsoft.com/office/powerpoint/2010/main" val="68714051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61914189-48BD-A333-4644-4765586E8784}"/>
              </a:ext>
            </a:extLst>
          </p:cNvPr>
          <p:cNvSpPr>
            <a:spLocks noGrp="1"/>
          </p:cNvSpPr>
          <p:nvPr>
            <p:ph type="title"/>
          </p:nvPr>
        </p:nvSpPr>
        <p:spPr/>
        <p:txBody>
          <a:bodyPr/>
          <a:lstStyle/>
          <a:p>
            <a:r>
              <a:rPr lang="de-DE" dirty="0"/>
              <a:t>klassisches Beispiel: Motor beim Kfz</a:t>
            </a:r>
          </a:p>
        </p:txBody>
      </p:sp>
      <p:sp>
        <p:nvSpPr>
          <p:cNvPr id="3" name="Inhaltsplatzhalter 2">
            <a:extLst>
              <a:ext uri="{FF2B5EF4-FFF2-40B4-BE49-F238E27FC236}">
                <a16:creationId xmlns:a16="http://schemas.microsoft.com/office/drawing/2014/main" id="{FBCD81F0-ACED-4EE7-6871-BB2EB69D33CC}"/>
              </a:ext>
            </a:extLst>
          </p:cNvPr>
          <p:cNvSpPr>
            <a:spLocks noGrp="1"/>
          </p:cNvSpPr>
          <p:nvPr>
            <p:ph idx="1"/>
          </p:nvPr>
        </p:nvSpPr>
        <p:spPr/>
        <p:txBody>
          <a:bodyPr/>
          <a:lstStyle/>
          <a:p>
            <a:r>
              <a:rPr lang="de-DE" sz="2800" dirty="0">
                <a:solidFill>
                  <a:schemeClr val="bg1">
                    <a:lumMod val="10000"/>
                  </a:schemeClr>
                </a:solidFill>
              </a:rPr>
              <a:t>Eigentumsvorbehalt</a:t>
            </a:r>
          </a:p>
          <a:p>
            <a:endParaRPr lang="de-DE" sz="2800" dirty="0">
              <a:solidFill>
                <a:schemeClr val="bg1">
                  <a:lumMod val="10000"/>
                </a:schemeClr>
              </a:solidFill>
            </a:endParaRPr>
          </a:p>
          <a:p>
            <a:r>
              <a:rPr lang="de-DE" sz="2800" dirty="0">
                <a:solidFill>
                  <a:schemeClr val="bg1">
                    <a:lumMod val="10000"/>
                  </a:schemeClr>
                </a:solidFill>
              </a:rPr>
              <a:t>Examensklausur: Motor beim Schiff</a:t>
            </a:r>
          </a:p>
          <a:p>
            <a:endParaRPr lang="de-DE" sz="2800" dirty="0">
              <a:solidFill>
                <a:schemeClr val="bg1">
                  <a:lumMod val="10000"/>
                </a:schemeClr>
              </a:solidFill>
            </a:endParaRPr>
          </a:p>
          <a:p>
            <a:r>
              <a:rPr lang="de-DE" sz="2800" dirty="0">
                <a:solidFill>
                  <a:schemeClr val="bg1">
                    <a:lumMod val="10000"/>
                  </a:schemeClr>
                </a:solidFill>
              </a:rPr>
              <a:t>anders: Lack</a:t>
            </a:r>
          </a:p>
        </p:txBody>
      </p:sp>
      <p:sp>
        <p:nvSpPr>
          <p:cNvPr id="4" name="Datumsplatzhalter 3">
            <a:extLst>
              <a:ext uri="{FF2B5EF4-FFF2-40B4-BE49-F238E27FC236}">
                <a16:creationId xmlns:a16="http://schemas.microsoft.com/office/drawing/2014/main" id="{C0213C30-8524-06C0-839E-99A2C5F81DDE}"/>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B9AF675B-3953-A807-3655-5C57E9DF6A96}"/>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DD5096D5-9FF8-1029-98F2-813F5516986D}"/>
              </a:ext>
            </a:extLst>
          </p:cNvPr>
          <p:cNvSpPr>
            <a:spLocks noGrp="1"/>
          </p:cNvSpPr>
          <p:nvPr>
            <p:ph type="sldNum" sz="quarter" idx="12"/>
          </p:nvPr>
        </p:nvSpPr>
        <p:spPr/>
        <p:txBody>
          <a:bodyPr/>
          <a:lstStyle/>
          <a:p>
            <a:fld id="{6C8FC03C-C266-4645-ABC5-645062898383}" type="slidenum">
              <a:rPr lang="de-DE" smtClean="0"/>
              <a:pPr/>
              <a:t>49</a:t>
            </a:fld>
            <a:r>
              <a:rPr lang="de-DE"/>
              <a:t> </a:t>
            </a:r>
            <a:endParaRPr lang="de-DE" sz="1400" dirty="0"/>
          </a:p>
        </p:txBody>
      </p:sp>
    </p:spTree>
    <p:extLst>
      <p:ext uri="{BB962C8B-B14F-4D97-AF65-F5344CB8AC3E}">
        <p14:creationId xmlns:p14="http://schemas.microsoft.com/office/powerpoint/2010/main" val="173617064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D6DE57FB-A743-247A-57DD-9D75B2BB2D1A}"/>
              </a:ext>
            </a:extLst>
          </p:cNvPr>
          <p:cNvSpPr>
            <a:spLocks noGrp="1"/>
          </p:cNvSpPr>
          <p:nvPr>
            <p:ph type="title"/>
          </p:nvPr>
        </p:nvSpPr>
        <p:spPr/>
        <p:txBody>
          <a:bodyPr/>
          <a:lstStyle/>
          <a:p>
            <a:r>
              <a:rPr lang="de-DE" dirty="0"/>
              <a:t>Zubehör</a:t>
            </a:r>
          </a:p>
        </p:txBody>
      </p:sp>
      <p:sp>
        <p:nvSpPr>
          <p:cNvPr id="3" name="Inhaltsplatzhalter 2">
            <a:extLst>
              <a:ext uri="{FF2B5EF4-FFF2-40B4-BE49-F238E27FC236}">
                <a16:creationId xmlns:a16="http://schemas.microsoft.com/office/drawing/2014/main" id="{D6605B73-F78E-85FC-0868-919A2F10A743}"/>
              </a:ext>
            </a:extLst>
          </p:cNvPr>
          <p:cNvSpPr>
            <a:spLocks noGrp="1"/>
          </p:cNvSpPr>
          <p:nvPr>
            <p:ph idx="1"/>
          </p:nvPr>
        </p:nvSpPr>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Zweifelsregeln:</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Zubehör bei Verpflichtungsgeschäften, § 311 c BGB</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Zubehör bei dinglichen Geschäften, §§ 926 Abs. 1 S. 2, 1120 BGB</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28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Warum fehlt eine Vorschrift über die dingliche Lage von Zubehör bei beweglichen Sachen?</a:t>
            </a:r>
          </a:p>
          <a:p>
            <a:endParaRPr lang="de-DE" dirty="0"/>
          </a:p>
        </p:txBody>
      </p:sp>
      <p:sp>
        <p:nvSpPr>
          <p:cNvPr id="4" name="Datumsplatzhalter 3">
            <a:extLst>
              <a:ext uri="{FF2B5EF4-FFF2-40B4-BE49-F238E27FC236}">
                <a16:creationId xmlns:a16="http://schemas.microsoft.com/office/drawing/2014/main" id="{1E6B0C86-CE21-A305-7E8F-BD330E41B3F9}"/>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93A5FD0A-DD1B-B98B-7A02-6E696E8821E5}"/>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1DE8A29E-A495-9A92-BDB7-5D79E7661CF1}"/>
              </a:ext>
            </a:extLst>
          </p:cNvPr>
          <p:cNvSpPr>
            <a:spLocks noGrp="1"/>
          </p:cNvSpPr>
          <p:nvPr>
            <p:ph type="sldNum" sz="quarter" idx="12"/>
          </p:nvPr>
        </p:nvSpPr>
        <p:spPr/>
        <p:txBody>
          <a:bodyPr/>
          <a:lstStyle/>
          <a:p>
            <a:fld id="{6C8FC03C-C266-4645-ABC5-645062898383}" type="slidenum">
              <a:rPr lang="de-DE" smtClean="0"/>
              <a:pPr/>
              <a:t>50</a:t>
            </a:fld>
            <a:r>
              <a:rPr lang="de-DE"/>
              <a:t> </a:t>
            </a:r>
            <a:endParaRPr lang="de-DE" sz="1400" dirty="0"/>
          </a:p>
        </p:txBody>
      </p:sp>
    </p:spTree>
    <p:extLst>
      <p:ext uri="{BB962C8B-B14F-4D97-AF65-F5344CB8AC3E}">
        <p14:creationId xmlns:p14="http://schemas.microsoft.com/office/powerpoint/2010/main" val="153669251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DFB5F4F-4635-F901-43E9-DC6E9F0C6C60}"/>
              </a:ext>
            </a:extLst>
          </p:cNvPr>
          <p:cNvSpPr>
            <a:spLocks noGrp="1"/>
          </p:cNvSpPr>
          <p:nvPr>
            <p:ph type="title"/>
          </p:nvPr>
        </p:nvSpPr>
        <p:spPr>
          <a:xfrm>
            <a:off x="360000" y="908720"/>
            <a:ext cx="8425225" cy="1017571"/>
          </a:xfrm>
        </p:spPr>
        <p:txBody>
          <a:bodyPr/>
          <a:lstStyle/>
          <a:p>
            <a:r>
              <a:rPr lang="de-DE" dirty="0"/>
              <a:t>Nutzungen und Früchte</a:t>
            </a:r>
          </a:p>
        </p:txBody>
      </p:sp>
      <p:sp>
        <p:nvSpPr>
          <p:cNvPr id="3" name="Inhaltsplatzhalter 2">
            <a:extLst>
              <a:ext uri="{FF2B5EF4-FFF2-40B4-BE49-F238E27FC236}">
                <a16:creationId xmlns:a16="http://schemas.microsoft.com/office/drawing/2014/main" id="{2DE47EE3-8991-F614-7F46-6CC1DDFC3D83}"/>
              </a:ext>
            </a:extLst>
          </p:cNvPr>
          <p:cNvSpPr>
            <a:spLocks noGrp="1"/>
          </p:cNvSpPr>
          <p:nvPr>
            <p:ph idx="1"/>
          </p:nvPr>
        </p:nvSpPr>
        <p:spPr>
          <a:xfrm>
            <a:off x="360000" y="1484784"/>
            <a:ext cx="8425225" cy="4258791"/>
          </a:xfrm>
        </p:spPr>
        <p:txBody>
          <a:bodyPr/>
          <a:lstStyle/>
          <a:p>
            <a:pPr marR="0" lvl="0" algn="l" defTabSz="914400" rtl="0" eaLnBrk="1" fontAlgn="base" latinLnBrk="0" hangingPunct="1">
              <a:lnSpc>
                <a:spcPct val="100000"/>
              </a:lnSpc>
              <a:spcBef>
                <a:spcPct val="20000"/>
              </a:spcBef>
              <a:spcAft>
                <a:spcPct val="0"/>
              </a:spcAft>
              <a:buClrTx/>
              <a:buSzTx/>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1. </a:t>
            </a:r>
          </a:p>
          <a:p>
            <a:pPr marR="0" lvl="0" algn="l" defTabSz="914400" rtl="0" eaLnBrk="1" fontAlgn="base" latinLnBrk="0" hangingPunct="1">
              <a:lnSpc>
                <a:spcPct val="100000"/>
              </a:lnSpc>
              <a:spcBef>
                <a:spcPct val="20000"/>
              </a:spcBef>
              <a:spcAft>
                <a:spcPct val="0"/>
              </a:spcAft>
              <a:buClrTx/>
              <a:buSzTx/>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Was ist unter Nutzungen und Früchten zu verstehen? §§ 99, 100 BGB.</a:t>
            </a:r>
          </a:p>
          <a:p>
            <a:pPr marR="0" lvl="0" algn="l" defTabSz="914400" rtl="0" eaLnBrk="1" fontAlgn="base" latinLnBrk="0" hangingPunct="1">
              <a:lnSpc>
                <a:spcPct val="100000"/>
              </a:lnSpc>
              <a:spcBef>
                <a:spcPct val="20000"/>
              </a:spcBef>
              <a:spcAft>
                <a:spcPct val="0"/>
              </a:spcAft>
              <a:buClrTx/>
              <a:buSzTx/>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2. </a:t>
            </a:r>
          </a:p>
          <a:p>
            <a:pPr marR="0" lvl="0" algn="l" defTabSz="914400" rtl="0" eaLnBrk="1" fontAlgn="base" latinLnBrk="0" hangingPunct="1">
              <a:lnSpc>
                <a:spcPct val="100000"/>
              </a:lnSpc>
              <a:spcBef>
                <a:spcPct val="20000"/>
              </a:spcBef>
              <a:spcAft>
                <a:spcPct val="0"/>
              </a:spcAft>
              <a:buClrTx/>
              <a:buSzTx/>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Wer wird Eigentümer der Nutzungen und der Früchte einer Sache oder eines Rechts? §§ 953-957 BGB. </a:t>
            </a:r>
          </a:p>
          <a:p>
            <a:pPr marR="0" lvl="0" algn="l" defTabSz="914400" rtl="0" eaLnBrk="1" fontAlgn="base" latinLnBrk="0" hangingPunct="1">
              <a:lnSpc>
                <a:spcPct val="100000"/>
              </a:lnSpc>
              <a:spcBef>
                <a:spcPct val="20000"/>
              </a:spcBef>
              <a:spcAft>
                <a:spcPct val="0"/>
              </a:spcAft>
              <a:buClrTx/>
              <a:buSzTx/>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3. </a:t>
            </a:r>
          </a:p>
          <a:p>
            <a:pPr marR="0" lvl="0" algn="l" defTabSz="914400" rtl="0" eaLnBrk="1" fontAlgn="base" latinLnBrk="0" hangingPunct="1">
              <a:lnSpc>
                <a:spcPct val="100000"/>
              </a:lnSpc>
              <a:spcBef>
                <a:spcPct val="20000"/>
              </a:spcBef>
              <a:spcAft>
                <a:spcPct val="0"/>
              </a:spcAft>
              <a:buClrTx/>
              <a:buSzTx/>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Darf der Eigentümer, dem die Früchte oder Nutzungen anfallen, diese behalten? § 101 BGB.  Teilweise Sondervorschriften, § 1039 Abs. 1 S. 2 BGB.</a:t>
            </a:r>
          </a:p>
          <a:p>
            <a:endParaRPr lang="de-DE" dirty="0"/>
          </a:p>
        </p:txBody>
      </p:sp>
      <p:sp>
        <p:nvSpPr>
          <p:cNvPr id="4" name="Datumsplatzhalter 3">
            <a:extLst>
              <a:ext uri="{FF2B5EF4-FFF2-40B4-BE49-F238E27FC236}">
                <a16:creationId xmlns:a16="http://schemas.microsoft.com/office/drawing/2014/main" id="{13AED525-371F-22EE-D3C9-4E3EDF652C99}"/>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23ADBD8D-D8B9-B697-6DD0-EDDAB961C618}"/>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C255622E-A60B-7509-79DB-E66FF037A9FE}"/>
              </a:ext>
            </a:extLst>
          </p:cNvPr>
          <p:cNvSpPr>
            <a:spLocks noGrp="1"/>
          </p:cNvSpPr>
          <p:nvPr>
            <p:ph type="sldNum" sz="quarter" idx="12"/>
          </p:nvPr>
        </p:nvSpPr>
        <p:spPr/>
        <p:txBody>
          <a:bodyPr/>
          <a:lstStyle/>
          <a:p>
            <a:fld id="{6C8FC03C-C266-4645-ABC5-645062898383}" type="slidenum">
              <a:rPr lang="de-DE" smtClean="0"/>
              <a:pPr/>
              <a:t>51</a:t>
            </a:fld>
            <a:r>
              <a:rPr lang="de-DE"/>
              <a:t> </a:t>
            </a:r>
            <a:endParaRPr lang="de-DE" sz="1400" dirty="0"/>
          </a:p>
        </p:txBody>
      </p:sp>
    </p:spTree>
    <p:extLst>
      <p:ext uri="{BB962C8B-B14F-4D97-AF65-F5344CB8AC3E}">
        <p14:creationId xmlns:p14="http://schemas.microsoft.com/office/powerpoint/2010/main" val="1727429489"/>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84768831-A030-22C0-8B3F-A71C2D068D66}"/>
              </a:ext>
            </a:extLst>
          </p:cNvPr>
          <p:cNvSpPr>
            <a:spLocks noGrp="1"/>
          </p:cNvSpPr>
          <p:nvPr>
            <p:ph type="title"/>
          </p:nvPr>
        </p:nvSpPr>
        <p:spPr/>
        <p:txBody>
          <a:bodyPr/>
          <a:lstStyle/>
          <a:p>
            <a:r>
              <a:rPr lang="de-DE" dirty="0"/>
              <a:t>Beispiel</a:t>
            </a:r>
          </a:p>
        </p:txBody>
      </p:sp>
      <p:sp>
        <p:nvSpPr>
          <p:cNvPr id="3" name="Inhaltsplatzhalter 2">
            <a:extLst>
              <a:ext uri="{FF2B5EF4-FFF2-40B4-BE49-F238E27FC236}">
                <a16:creationId xmlns:a16="http://schemas.microsoft.com/office/drawing/2014/main" id="{8E4B44AA-DE45-6D76-B77C-DC874F8E9A3C}"/>
              </a:ext>
            </a:extLst>
          </p:cNvPr>
          <p:cNvSpPr>
            <a:spLocks noGrp="1"/>
          </p:cNvSpPr>
          <p:nvPr>
            <p:ph idx="1"/>
          </p:nvPr>
        </p:nvSpPr>
        <p:spPr/>
        <p:txBody>
          <a:bodyPr/>
          <a:lstStyle/>
          <a:p>
            <a:pPr marR="0" lvl="0" algn="l" defTabSz="914400" rtl="0" eaLnBrk="1" fontAlgn="base" latinLnBrk="0" hangingPunct="1">
              <a:lnSpc>
                <a:spcPct val="100000"/>
              </a:lnSpc>
              <a:spcBef>
                <a:spcPct val="20000"/>
              </a:spcBef>
              <a:spcAft>
                <a:spcPct val="0"/>
              </a:spcAft>
              <a:buClrTx/>
              <a:buSzTx/>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An einer Papierfabrik, zu der ein Wald gehört, ist vom Eigentümer für 10 Jahre zugunsten des N ein </a:t>
            </a:r>
            <a:r>
              <a:rPr kumimoji="0" lang="de-DE" sz="2800" b="0" i="0" u="none" strike="noStrike" kern="0" cap="none" spc="0" normalizeH="0" baseline="0" noProof="0" dirty="0" err="1">
                <a:ln>
                  <a:noFill/>
                </a:ln>
                <a:solidFill>
                  <a:srgbClr val="000000"/>
                </a:solidFill>
                <a:effectLst/>
                <a:uLnTx/>
                <a:uFillTx/>
                <a:latin typeface="Arial"/>
                <a:ea typeface="+mn-ea"/>
                <a:cs typeface="+mn-cs"/>
              </a:rPr>
              <a:t>Nießbrauchsrecht</a:t>
            </a:r>
            <a:r>
              <a:rPr kumimoji="0" lang="de-DE" sz="2800" b="0" i="0" u="none" strike="noStrike" kern="0" cap="none" spc="0" normalizeH="0" baseline="0" noProof="0" dirty="0">
                <a:ln>
                  <a:noFill/>
                </a:ln>
                <a:solidFill>
                  <a:srgbClr val="000000"/>
                </a:solidFill>
                <a:effectLst/>
                <a:uLnTx/>
                <a:uFillTx/>
                <a:latin typeface="Arial"/>
                <a:ea typeface="+mn-ea"/>
                <a:cs typeface="+mn-cs"/>
              </a:rPr>
              <a:t>, bestellt worden. Die ordnungsgemäße Nutzung des Waldes liegt bei 2000 m³ Holz pro Jahr. Durch einen Sturm werden 5000 m³ Holz umgeworfen. </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2800" b="0" i="0" u="none" strike="noStrike" kern="0" cap="none" spc="0" normalizeH="0" baseline="0" noProof="0" dirty="0">
              <a:ln>
                <a:noFill/>
              </a:ln>
              <a:solidFill>
                <a:srgbClr val="000000"/>
              </a:solidFill>
              <a:effectLst/>
              <a:uLnTx/>
              <a:uFillTx/>
              <a:latin typeface="Arial"/>
              <a:ea typeface="+mn-ea"/>
              <a:cs typeface="+mn-cs"/>
            </a:endParaRPr>
          </a:p>
          <a:p>
            <a:pPr marR="0" lvl="0" algn="l" defTabSz="914400" rtl="0" eaLnBrk="1" fontAlgn="base" latinLnBrk="0" hangingPunct="1">
              <a:lnSpc>
                <a:spcPct val="100000"/>
              </a:lnSpc>
              <a:spcBef>
                <a:spcPct val="20000"/>
              </a:spcBef>
              <a:spcAft>
                <a:spcPct val="0"/>
              </a:spcAft>
              <a:buClrTx/>
              <a:buSzTx/>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Wer wird Eigentümer der abgebrochenen Bäume? </a:t>
            </a:r>
          </a:p>
          <a:p>
            <a:endParaRPr lang="de-DE" dirty="0"/>
          </a:p>
        </p:txBody>
      </p:sp>
      <p:sp>
        <p:nvSpPr>
          <p:cNvPr id="4" name="Datumsplatzhalter 3">
            <a:extLst>
              <a:ext uri="{FF2B5EF4-FFF2-40B4-BE49-F238E27FC236}">
                <a16:creationId xmlns:a16="http://schemas.microsoft.com/office/drawing/2014/main" id="{868F3CF8-4397-D7D1-93D5-E500AB8007BF}"/>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64013A1A-77FA-9BF6-29E3-40D4E44D5B4F}"/>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280CBFBB-3188-71C3-9425-82E04669CCB5}"/>
              </a:ext>
            </a:extLst>
          </p:cNvPr>
          <p:cNvSpPr>
            <a:spLocks noGrp="1"/>
          </p:cNvSpPr>
          <p:nvPr>
            <p:ph type="sldNum" sz="quarter" idx="12"/>
          </p:nvPr>
        </p:nvSpPr>
        <p:spPr/>
        <p:txBody>
          <a:bodyPr/>
          <a:lstStyle/>
          <a:p>
            <a:fld id="{6C8FC03C-C266-4645-ABC5-645062898383}" type="slidenum">
              <a:rPr lang="de-DE" smtClean="0"/>
              <a:pPr/>
              <a:t>52</a:t>
            </a:fld>
            <a:r>
              <a:rPr lang="de-DE"/>
              <a:t> </a:t>
            </a:r>
            <a:endParaRPr lang="de-DE" sz="1400" dirty="0"/>
          </a:p>
        </p:txBody>
      </p:sp>
    </p:spTree>
    <p:extLst>
      <p:ext uri="{BB962C8B-B14F-4D97-AF65-F5344CB8AC3E}">
        <p14:creationId xmlns:p14="http://schemas.microsoft.com/office/powerpoint/2010/main" val="230575399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4FBBAFF1-5722-B127-11ED-F7C12334E6B1}"/>
              </a:ext>
            </a:extLst>
          </p:cNvPr>
          <p:cNvSpPr>
            <a:spLocks noGrp="1"/>
          </p:cNvSpPr>
          <p:nvPr>
            <p:ph type="title"/>
          </p:nvPr>
        </p:nvSpPr>
        <p:spPr>
          <a:xfrm>
            <a:off x="360000" y="980729"/>
            <a:ext cx="8425225" cy="432048"/>
          </a:xfrm>
        </p:spPr>
        <p:txBody>
          <a:bodyPr/>
          <a:lstStyle/>
          <a:p>
            <a:r>
              <a:rPr lang="de-DE" dirty="0"/>
              <a:t>Lösung 1</a:t>
            </a:r>
          </a:p>
        </p:txBody>
      </p:sp>
      <p:sp>
        <p:nvSpPr>
          <p:cNvPr id="3" name="Inhaltsplatzhalter 2">
            <a:extLst>
              <a:ext uri="{FF2B5EF4-FFF2-40B4-BE49-F238E27FC236}">
                <a16:creationId xmlns:a16="http://schemas.microsoft.com/office/drawing/2014/main" id="{A9732F9D-3355-F295-EDD3-E2921EF2A157}"/>
              </a:ext>
            </a:extLst>
          </p:cNvPr>
          <p:cNvSpPr>
            <a:spLocks noGrp="1"/>
          </p:cNvSpPr>
          <p:nvPr>
            <p:ph idx="1"/>
          </p:nvPr>
        </p:nvSpPr>
        <p:spPr>
          <a:xfrm>
            <a:off x="360000" y="1916832"/>
            <a:ext cx="8425225" cy="3826743"/>
          </a:xfrm>
        </p:spPr>
        <p:txBody>
          <a:bodyPr/>
          <a:lstStyle/>
          <a:p>
            <a:r>
              <a:rPr lang="de-DE" sz="2800" dirty="0">
                <a:solidFill>
                  <a:schemeClr val="bg1">
                    <a:lumMod val="10000"/>
                  </a:schemeClr>
                </a:solidFill>
              </a:rPr>
              <a:t>Ursprünglich war der Eigentümer des Waldes Eigentümer der Bäume. </a:t>
            </a:r>
          </a:p>
          <a:p>
            <a:endParaRPr lang="de-DE" sz="2800" dirty="0">
              <a:solidFill>
                <a:schemeClr val="bg1">
                  <a:lumMod val="10000"/>
                </a:schemeClr>
              </a:solidFill>
            </a:endParaRPr>
          </a:p>
          <a:p>
            <a:r>
              <a:rPr lang="de-DE" sz="2800" dirty="0">
                <a:solidFill>
                  <a:schemeClr val="bg1">
                    <a:lumMod val="10000"/>
                  </a:schemeClr>
                </a:solidFill>
              </a:rPr>
              <a:t>Warum? </a:t>
            </a:r>
          </a:p>
          <a:p>
            <a:endParaRPr lang="de-DE" sz="2800" dirty="0">
              <a:solidFill>
                <a:schemeClr val="bg1">
                  <a:lumMod val="10000"/>
                </a:schemeClr>
              </a:solidFill>
            </a:endParaRPr>
          </a:p>
          <a:p>
            <a:r>
              <a:rPr lang="de-DE" sz="2800" dirty="0">
                <a:solidFill>
                  <a:schemeClr val="bg1">
                    <a:lumMod val="10000"/>
                  </a:schemeClr>
                </a:solidFill>
              </a:rPr>
              <a:t>§ 94 Abs. 1 BGB. Vor der Trennung sind Bäume wesentliche Bestandteile des Grundstücks. </a:t>
            </a:r>
          </a:p>
          <a:p>
            <a:endParaRPr lang="de-DE" dirty="0"/>
          </a:p>
        </p:txBody>
      </p:sp>
      <p:sp>
        <p:nvSpPr>
          <p:cNvPr id="4" name="Datumsplatzhalter 3">
            <a:extLst>
              <a:ext uri="{FF2B5EF4-FFF2-40B4-BE49-F238E27FC236}">
                <a16:creationId xmlns:a16="http://schemas.microsoft.com/office/drawing/2014/main" id="{210E9C5D-0DD4-BBD2-3399-F0B32015FD31}"/>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B985E770-1F1E-1D97-22AF-0E3CA5FDFB04}"/>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844EE85B-C01C-5AB3-210F-EBA46F751DB7}"/>
              </a:ext>
            </a:extLst>
          </p:cNvPr>
          <p:cNvSpPr>
            <a:spLocks noGrp="1"/>
          </p:cNvSpPr>
          <p:nvPr>
            <p:ph type="sldNum" sz="quarter" idx="12"/>
          </p:nvPr>
        </p:nvSpPr>
        <p:spPr/>
        <p:txBody>
          <a:bodyPr/>
          <a:lstStyle/>
          <a:p>
            <a:fld id="{6C8FC03C-C266-4645-ABC5-645062898383}" type="slidenum">
              <a:rPr lang="de-DE" smtClean="0"/>
              <a:pPr/>
              <a:t>53</a:t>
            </a:fld>
            <a:r>
              <a:rPr lang="de-DE"/>
              <a:t> </a:t>
            </a:r>
            <a:endParaRPr lang="de-DE" sz="1400" dirty="0"/>
          </a:p>
        </p:txBody>
      </p:sp>
    </p:spTree>
    <p:extLst>
      <p:ext uri="{BB962C8B-B14F-4D97-AF65-F5344CB8AC3E}">
        <p14:creationId xmlns:p14="http://schemas.microsoft.com/office/powerpoint/2010/main" val="4171237052"/>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11B3270-D5EE-E6F8-7EE9-7595F7539765}"/>
              </a:ext>
            </a:extLst>
          </p:cNvPr>
          <p:cNvSpPr>
            <a:spLocks noGrp="1"/>
          </p:cNvSpPr>
          <p:nvPr>
            <p:ph type="title"/>
          </p:nvPr>
        </p:nvSpPr>
        <p:spPr>
          <a:xfrm>
            <a:off x="360000" y="748801"/>
            <a:ext cx="8425225" cy="519960"/>
          </a:xfrm>
        </p:spPr>
        <p:txBody>
          <a:bodyPr/>
          <a:lstStyle/>
          <a:p>
            <a:r>
              <a:rPr lang="de-DE" dirty="0"/>
              <a:t>Lösung 2</a:t>
            </a:r>
          </a:p>
        </p:txBody>
      </p:sp>
      <p:sp>
        <p:nvSpPr>
          <p:cNvPr id="3" name="Inhaltsplatzhalter 2">
            <a:extLst>
              <a:ext uri="{FF2B5EF4-FFF2-40B4-BE49-F238E27FC236}">
                <a16:creationId xmlns:a16="http://schemas.microsoft.com/office/drawing/2014/main" id="{245EA82A-924F-20D9-1F2F-848C817F8843}"/>
              </a:ext>
            </a:extLst>
          </p:cNvPr>
          <p:cNvSpPr>
            <a:spLocks noGrp="1"/>
          </p:cNvSpPr>
          <p:nvPr>
            <p:ph idx="1"/>
          </p:nvPr>
        </p:nvSpPr>
        <p:spPr>
          <a:xfrm>
            <a:off x="360000" y="1340768"/>
            <a:ext cx="8425225" cy="4402807"/>
          </a:xfrm>
        </p:spPr>
        <p:txBody>
          <a:bodyPr/>
          <a:lstStyle/>
          <a:p>
            <a:r>
              <a:rPr lang="de-DE" sz="2400" dirty="0">
                <a:solidFill>
                  <a:schemeClr val="bg1">
                    <a:lumMod val="10000"/>
                  </a:schemeClr>
                </a:solidFill>
              </a:rPr>
              <a:t>Der Nießbraucher könnte das Eigentum an den Bäumen erworben haben gem. § 954 BGB</a:t>
            </a:r>
          </a:p>
          <a:p>
            <a:r>
              <a:rPr lang="de-DE" sz="2400" dirty="0">
                <a:solidFill>
                  <a:schemeClr val="bg1">
                    <a:lumMod val="10000"/>
                  </a:schemeClr>
                </a:solidFill>
              </a:rPr>
              <a:t>Grundsatz: getrennte Erzeugnisse gehören dem Eigentümer, § 953 BGB</a:t>
            </a:r>
          </a:p>
          <a:p>
            <a:r>
              <a:rPr lang="de-DE" sz="2400" dirty="0">
                <a:solidFill>
                  <a:schemeClr val="bg1">
                    <a:lumMod val="10000"/>
                  </a:schemeClr>
                </a:solidFill>
              </a:rPr>
              <a:t>hier aber Ausnahme § 954 BGB </a:t>
            </a:r>
          </a:p>
          <a:p>
            <a:r>
              <a:rPr lang="de-DE" sz="2400" dirty="0">
                <a:solidFill>
                  <a:schemeClr val="bg1">
                    <a:lumMod val="10000"/>
                  </a:schemeClr>
                </a:solidFill>
              </a:rPr>
              <a:t>Dingliche Berechtigung in § 954 bezieht sich auch auf Nießbrauch (§ 1030 BGB).</a:t>
            </a:r>
          </a:p>
          <a:p>
            <a:r>
              <a:rPr lang="de-DE" sz="2400" dirty="0">
                <a:solidFill>
                  <a:schemeClr val="bg1">
                    <a:lumMod val="10000"/>
                  </a:schemeClr>
                </a:solidFill>
              </a:rPr>
              <a:t>Die Bäume sind Erzeugnisse des Waldgrundstücks. Der Nießbraucher kann also das Holz verkaufen, für die Papierfabrik benutzen o. ä. </a:t>
            </a:r>
          </a:p>
          <a:p>
            <a:endParaRPr lang="de-DE" dirty="0"/>
          </a:p>
        </p:txBody>
      </p:sp>
      <p:sp>
        <p:nvSpPr>
          <p:cNvPr id="4" name="Datumsplatzhalter 3">
            <a:extLst>
              <a:ext uri="{FF2B5EF4-FFF2-40B4-BE49-F238E27FC236}">
                <a16:creationId xmlns:a16="http://schemas.microsoft.com/office/drawing/2014/main" id="{A313BB37-8947-331A-C5B6-5E5B61E84574}"/>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268F81B3-7CBC-9EC3-26A3-52D1F6952290}"/>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DE7403F2-C899-CB8D-AC3F-4D340076049C}"/>
              </a:ext>
            </a:extLst>
          </p:cNvPr>
          <p:cNvSpPr>
            <a:spLocks noGrp="1"/>
          </p:cNvSpPr>
          <p:nvPr>
            <p:ph type="sldNum" sz="quarter" idx="12"/>
          </p:nvPr>
        </p:nvSpPr>
        <p:spPr/>
        <p:txBody>
          <a:bodyPr/>
          <a:lstStyle/>
          <a:p>
            <a:fld id="{6C8FC03C-C266-4645-ABC5-645062898383}" type="slidenum">
              <a:rPr lang="de-DE" smtClean="0"/>
              <a:pPr/>
              <a:t>54</a:t>
            </a:fld>
            <a:r>
              <a:rPr lang="de-DE"/>
              <a:t> </a:t>
            </a:r>
            <a:endParaRPr lang="de-DE" sz="1400" dirty="0"/>
          </a:p>
        </p:txBody>
      </p:sp>
    </p:spTree>
    <p:extLst>
      <p:ext uri="{BB962C8B-B14F-4D97-AF65-F5344CB8AC3E}">
        <p14:creationId xmlns:p14="http://schemas.microsoft.com/office/powerpoint/2010/main" val="109202200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DDFA0278-4448-9443-A268-4255B12565DF}"/>
              </a:ext>
            </a:extLst>
          </p:cNvPr>
          <p:cNvSpPr>
            <a:spLocks noGrp="1"/>
          </p:cNvSpPr>
          <p:nvPr>
            <p:ph type="title"/>
          </p:nvPr>
        </p:nvSpPr>
        <p:spPr>
          <a:xfrm>
            <a:off x="360000" y="908721"/>
            <a:ext cx="8425225" cy="576064"/>
          </a:xfrm>
        </p:spPr>
        <p:txBody>
          <a:bodyPr/>
          <a:lstStyle/>
          <a:p>
            <a:r>
              <a:rPr lang="de-DE" dirty="0"/>
              <a:t>Lösung 3</a:t>
            </a:r>
          </a:p>
        </p:txBody>
      </p:sp>
      <p:sp>
        <p:nvSpPr>
          <p:cNvPr id="3" name="Inhaltsplatzhalter 2">
            <a:extLst>
              <a:ext uri="{FF2B5EF4-FFF2-40B4-BE49-F238E27FC236}">
                <a16:creationId xmlns:a16="http://schemas.microsoft.com/office/drawing/2014/main" id="{DE34B703-AB9E-9839-4C12-D18C96AD72FF}"/>
              </a:ext>
            </a:extLst>
          </p:cNvPr>
          <p:cNvSpPr>
            <a:spLocks noGrp="1"/>
          </p:cNvSpPr>
          <p:nvPr>
            <p:ph idx="1"/>
          </p:nvPr>
        </p:nvSpPr>
        <p:spPr>
          <a:xfrm>
            <a:off x="360000" y="1844824"/>
            <a:ext cx="8425225" cy="3898751"/>
          </a:xfrm>
        </p:spPr>
        <p:txBody>
          <a:bodyPr/>
          <a:lstStyle/>
          <a:p>
            <a:r>
              <a:rPr lang="de-DE" sz="2800" dirty="0">
                <a:solidFill>
                  <a:schemeClr val="bg1">
                    <a:lumMod val="10000"/>
                  </a:schemeClr>
                </a:solidFill>
              </a:rPr>
              <a:t>Aber § 1039 Abs. 1 S. 2 BGB</a:t>
            </a:r>
          </a:p>
          <a:p>
            <a:r>
              <a:rPr lang="de-DE" sz="2800" dirty="0">
                <a:solidFill>
                  <a:schemeClr val="bg1">
                    <a:lumMod val="10000"/>
                  </a:schemeClr>
                </a:solidFill>
              </a:rPr>
              <a:t>Nießbraucher muss dem Eigentümer Wertersatz leisten für die 3000 m³, die er benutzt hat und die über die ordnungsgemäße jährliche Einschlagmenge hinausgehen. </a:t>
            </a:r>
          </a:p>
          <a:p>
            <a:r>
              <a:rPr lang="de-DE" sz="2800" dirty="0">
                <a:solidFill>
                  <a:schemeClr val="bg1">
                    <a:lumMod val="10000"/>
                  </a:schemeClr>
                </a:solidFill>
              </a:rPr>
              <a:t>Aber Eigentümer oder Nießbraucher kann Wiederaufforstung verlangen (Satz 3).</a:t>
            </a:r>
          </a:p>
          <a:p>
            <a:endParaRPr lang="de-DE" dirty="0"/>
          </a:p>
        </p:txBody>
      </p:sp>
      <p:sp>
        <p:nvSpPr>
          <p:cNvPr id="4" name="Datumsplatzhalter 3">
            <a:extLst>
              <a:ext uri="{FF2B5EF4-FFF2-40B4-BE49-F238E27FC236}">
                <a16:creationId xmlns:a16="http://schemas.microsoft.com/office/drawing/2014/main" id="{3F639767-BE82-B7C0-D400-D0E39A80B570}"/>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0D7822F9-2185-9494-2C32-4B5CF7877E49}"/>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70211BED-B745-F056-75A8-FDF69E8042AC}"/>
              </a:ext>
            </a:extLst>
          </p:cNvPr>
          <p:cNvSpPr>
            <a:spLocks noGrp="1"/>
          </p:cNvSpPr>
          <p:nvPr>
            <p:ph type="sldNum" sz="quarter" idx="12"/>
          </p:nvPr>
        </p:nvSpPr>
        <p:spPr/>
        <p:txBody>
          <a:bodyPr/>
          <a:lstStyle/>
          <a:p>
            <a:fld id="{6C8FC03C-C266-4645-ABC5-645062898383}" type="slidenum">
              <a:rPr lang="de-DE" smtClean="0"/>
              <a:pPr/>
              <a:t>55</a:t>
            </a:fld>
            <a:r>
              <a:rPr lang="de-DE"/>
              <a:t> </a:t>
            </a:r>
            <a:endParaRPr lang="de-DE" sz="1400" dirty="0"/>
          </a:p>
        </p:txBody>
      </p:sp>
    </p:spTree>
    <p:extLst>
      <p:ext uri="{BB962C8B-B14F-4D97-AF65-F5344CB8AC3E}">
        <p14:creationId xmlns:p14="http://schemas.microsoft.com/office/powerpoint/2010/main" val="424805777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AA6CF7DF-C1C8-C7B0-BE26-13326860EAE4}"/>
              </a:ext>
            </a:extLst>
          </p:cNvPr>
          <p:cNvSpPr>
            <a:spLocks noGrp="1"/>
          </p:cNvSpPr>
          <p:nvPr>
            <p:ph type="title"/>
          </p:nvPr>
        </p:nvSpPr>
        <p:spPr>
          <a:xfrm>
            <a:off x="360000" y="908721"/>
            <a:ext cx="8425225" cy="648072"/>
          </a:xfrm>
        </p:spPr>
        <p:txBody>
          <a:bodyPr/>
          <a:lstStyle/>
          <a:p>
            <a:r>
              <a:rPr lang="de-DE" dirty="0"/>
              <a:t>Abwandlung</a:t>
            </a:r>
          </a:p>
        </p:txBody>
      </p:sp>
      <p:sp>
        <p:nvSpPr>
          <p:cNvPr id="3" name="Inhaltsplatzhalter 2">
            <a:extLst>
              <a:ext uri="{FF2B5EF4-FFF2-40B4-BE49-F238E27FC236}">
                <a16:creationId xmlns:a16="http://schemas.microsoft.com/office/drawing/2014/main" id="{F8D4D6C2-6FC3-BA9C-6866-92AF0769FA01}"/>
              </a:ext>
            </a:extLst>
          </p:cNvPr>
          <p:cNvSpPr>
            <a:spLocks noGrp="1"/>
          </p:cNvSpPr>
          <p:nvPr>
            <p:ph idx="1"/>
          </p:nvPr>
        </p:nvSpPr>
        <p:spPr>
          <a:xfrm>
            <a:off x="360000" y="1556794"/>
            <a:ext cx="8425225" cy="4186782"/>
          </a:xfrm>
        </p:spPr>
        <p:txBody>
          <a:bodyPr/>
          <a:lstStyle/>
          <a:p>
            <a:r>
              <a:rPr lang="de-DE" sz="2800" dirty="0">
                <a:solidFill>
                  <a:schemeClr val="bg1">
                    <a:lumMod val="10000"/>
                  </a:schemeClr>
                </a:solidFill>
              </a:rPr>
              <a:t>Was wäre, wenn statt eines Nießbrauchers ein Pächter den Wald gepachtet hätte?</a:t>
            </a:r>
          </a:p>
          <a:p>
            <a:r>
              <a:rPr lang="de-DE" sz="2800" dirty="0">
                <a:solidFill>
                  <a:schemeClr val="bg1">
                    <a:lumMod val="10000"/>
                  </a:schemeClr>
                </a:solidFill>
              </a:rPr>
              <a:t>Dann kein dinglicher, sondern schuldrechtlich Berechtigter.</a:t>
            </a:r>
          </a:p>
          <a:p>
            <a:r>
              <a:rPr lang="de-DE" sz="2800" dirty="0">
                <a:solidFill>
                  <a:schemeClr val="bg1">
                    <a:lumMod val="10000"/>
                  </a:schemeClr>
                </a:solidFill>
              </a:rPr>
              <a:t>Eigentumserwerb des Pächters? § 956 Abs. 1 S. 1 BGB (hier: Trennung). Gibt es jetzt auch eine Ausgleichspflicht? </a:t>
            </a:r>
          </a:p>
          <a:p>
            <a:r>
              <a:rPr lang="de-DE" sz="2800" dirty="0">
                <a:solidFill>
                  <a:schemeClr val="bg1">
                    <a:lumMod val="10000"/>
                  </a:schemeClr>
                </a:solidFill>
              </a:rPr>
              <a:t>Verstoß gegen §§ 581, 585, Rechtsfolge § 590 a (Unterlassung). Aber für bereits verbrauchtes Holz? Entweder § 823 (Eigentumsverletzung), § 280 Abs. 1.</a:t>
            </a:r>
          </a:p>
          <a:p>
            <a:endParaRPr lang="de-DE" dirty="0"/>
          </a:p>
        </p:txBody>
      </p:sp>
      <p:sp>
        <p:nvSpPr>
          <p:cNvPr id="4" name="Datumsplatzhalter 3">
            <a:extLst>
              <a:ext uri="{FF2B5EF4-FFF2-40B4-BE49-F238E27FC236}">
                <a16:creationId xmlns:a16="http://schemas.microsoft.com/office/drawing/2014/main" id="{25E29B50-2351-1E36-19A5-01F56376A94E}"/>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84E83AEC-BC4A-40FE-8007-4BF77990F69F}"/>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39A5F431-7879-8CD4-07AC-79F3DB7A8996}"/>
              </a:ext>
            </a:extLst>
          </p:cNvPr>
          <p:cNvSpPr>
            <a:spLocks noGrp="1"/>
          </p:cNvSpPr>
          <p:nvPr>
            <p:ph type="sldNum" sz="quarter" idx="12"/>
          </p:nvPr>
        </p:nvSpPr>
        <p:spPr/>
        <p:txBody>
          <a:bodyPr/>
          <a:lstStyle/>
          <a:p>
            <a:fld id="{6C8FC03C-C266-4645-ABC5-645062898383}" type="slidenum">
              <a:rPr lang="de-DE" smtClean="0"/>
              <a:pPr/>
              <a:t>56</a:t>
            </a:fld>
            <a:r>
              <a:rPr lang="de-DE"/>
              <a:t> </a:t>
            </a:r>
            <a:endParaRPr lang="de-DE" sz="1400" dirty="0"/>
          </a:p>
        </p:txBody>
      </p:sp>
    </p:spTree>
    <p:extLst>
      <p:ext uri="{BB962C8B-B14F-4D97-AF65-F5344CB8AC3E}">
        <p14:creationId xmlns:p14="http://schemas.microsoft.com/office/powerpoint/2010/main" val="225082135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B59AE8E-8EFB-D9AC-DAA5-41442B6DDBEA}"/>
              </a:ext>
            </a:extLst>
          </p:cNvPr>
          <p:cNvSpPr>
            <a:spLocks noGrp="1"/>
          </p:cNvSpPr>
          <p:nvPr>
            <p:ph type="title"/>
          </p:nvPr>
        </p:nvSpPr>
        <p:spPr/>
        <p:txBody>
          <a:bodyPr/>
          <a:lstStyle/>
          <a:p>
            <a:r>
              <a:rPr lang="de-DE" dirty="0"/>
              <a:t>Abwandlung</a:t>
            </a:r>
          </a:p>
        </p:txBody>
      </p:sp>
      <p:sp>
        <p:nvSpPr>
          <p:cNvPr id="3" name="Inhaltsplatzhalter 2">
            <a:extLst>
              <a:ext uri="{FF2B5EF4-FFF2-40B4-BE49-F238E27FC236}">
                <a16:creationId xmlns:a16="http://schemas.microsoft.com/office/drawing/2014/main" id="{CA487004-4885-57AD-935B-AA6D85E7D26A}"/>
              </a:ext>
            </a:extLst>
          </p:cNvPr>
          <p:cNvSpPr>
            <a:spLocks noGrp="1"/>
          </p:cNvSpPr>
          <p:nvPr>
            <p:ph idx="1"/>
          </p:nvPr>
        </p:nvSpPr>
        <p:spPr/>
        <p:txBody>
          <a:bodyPr/>
          <a:lstStyle/>
          <a:p>
            <a:r>
              <a:rPr lang="de-DE" sz="2800" dirty="0">
                <a:solidFill>
                  <a:schemeClr val="bg1">
                    <a:lumMod val="10000"/>
                  </a:schemeClr>
                </a:solidFill>
              </a:rPr>
              <a:t>Aber was ist mit dem Holz, das der Pächter ohnehin hätte schlagen dürfen?</a:t>
            </a:r>
          </a:p>
          <a:p>
            <a:r>
              <a:rPr lang="de-DE" sz="2800" dirty="0">
                <a:solidFill>
                  <a:schemeClr val="bg1">
                    <a:lumMod val="10000"/>
                  </a:schemeClr>
                </a:solidFill>
              </a:rPr>
              <a:t>Darf er es behalten, auch wenn der Pachtvertrag endet? </a:t>
            </a:r>
          </a:p>
          <a:p>
            <a:r>
              <a:rPr lang="de-DE" sz="2800" dirty="0">
                <a:solidFill>
                  <a:schemeClr val="bg1">
                    <a:lumMod val="10000"/>
                  </a:schemeClr>
                </a:solidFill>
              </a:rPr>
              <a:t>Die Antwort gibt § 101 Nr. 1 BGB, da sie während der Dauer des Pachtverhältnisses von der Sache (Grundstück) getrennt wurden.</a:t>
            </a:r>
          </a:p>
          <a:p>
            <a:endParaRPr lang="de-DE" dirty="0"/>
          </a:p>
        </p:txBody>
      </p:sp>
      <p:sp>
        <p:nvSpPr>
          <p:cNvPr id="4" name="Datumsplatzhalter 3">
            <a:extLst>
              <a:ext uri="{FF2B5EF4-FFF2-40B4-BE49-F238E27FC236}">
                <a16:creationId xmlns:a16="http://schemas.microsoft.com/office/drawing/2014/main" id="{92FE6FC1-CA7D-F694-04E9-316B5E00CE7E}"/>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86934571-9EDC-663F-3023-FB583E7BF4E7}"/>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F7A4723C-D0FB-2610-6FA5-9CABC36B601D}"/>
              </a:ext>
            </a:extLst>
          </p:cNvPr>
          <p:cNvSpPr>
            <a:spLocks noGrp="1"/>
          </p:cNvSpPr>
          <p:nvPr>
            <p:ph type="sldNum" sz="quarter" idx="12"/>
          </p:nvPr>
        </p:nvSpPr>
        <p:spPr/>
        <p:txBody>
          <a:bodyPr/>
          <a:lstStyle/>
          <a:p>
            <a:fld id="{6C8FC03C-C266-4645-ABC5-645062898383}" type="slidenum">
              <a:rPr lang="de-DE" smtClean="0"/>
              <a:pPr/>
              <a:t>57</a:t>
            </a:fld>
            <a:r>
              <a:rPr lang="de-DE"/>
              <a:t> </a:t>
            </a:r>
            <a:endParaRPr lang="de-DE" sz="1400" dirty="0"/>
          </a:p>
        </p:txBody>
      </p:sp>
    </p:spTree>
    <p:extLst>
      <p:ext uri="{BB962C8B-B14F-4D97-AF65-F5344CB8AC3E}">
        <p14:creationId xmlns:p14="http://schemas.microsoft.com/office/powerpoint/2010/main" val="2453114087"/>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9DE1A5EA-406C-531B-5A56-08694FC61B79}"/>
              </a:ext>
            </a:extLst>
          </p:cNvPr>
          <p:cNvSpPr>
            <a:spLocks noGrp="1"/>
          </p:cNvSpPr>
          <p:nvPr>
            <p:ph type="title"/>
          </p:nvPr>
        </p:nvSpPr>
        <p:spPr>
          <a:xfrm>
            <a:off x="360000" y="908721"/>
            <a:ext cx="8425225" cy="648072"/>
          </a:xfrm>
        </p:spPr>
        <p:txBody>
          <a:bodyPr/>
          <a:lstStyle/>
          <a:p>
            <a:r>
              <a:rPr lang="de-DE" dirty="0"/>
              <a:t>Numerus clausus der Sachenrechte</a:t>
            </a:r>
          </a:p>
        </p:txBody>
      </p:sp>
      <p:sp>
        <p:nvSpPr>
          <p:cNvPr id="3" name="Inhaltsplatzhalter 2">
            <a:extLst>
              <a:ext uri="{FF2B5EF4-FFF2-40B4-BE49-F238E27FC236}">
                <a16:creationId xmlns:a16="http://schemas.microsoft.com/office/drawing/2014/main" id="{13034466-D789-1B2D-6A44-22BCDEA14F86}"/>
              </a:ext>
            </a:extLst>
          </p:cNvPr>
          <p:cNvSpPr>
            <a:spLocks noGrp="1"/>
          </p:cNvSpPr>
          <p:nvPr>
            <p:ph idx="1"/>
          </p:nvPr>
        </p:nvSpPr>
        <p:spPr>
          <a:xfrm>
            <a:off x="360000" y="1716714"/>
            <a:ext cx="8425225" cy="4026861"/>
          </a:xfrm>
        </p:spPr>
        <p:txBody>
          <a:bodyPr/>
          <a:lstStyle/>
          <a:p>
            <a:pPr marL="342900" marR="0" lvl="0" indent="-342900" algn="l" defTabSz="914400" rtl="0" eaLnBrk="1" fontAlgn="base" latinLnBrk="0" hangingPunct="1">
              <a:lnSpc>
                <a:spcPct val="100000"/>
              </a:lnSpc>
              <a:spcBef>
                <a:spcPct val="20000"/>
              </a:spcBef>
              <a:spcAft>
                <a:spcPct val="0"/>
              </a:spcAft>
              <a:buClrTx/>
              <a:buSzTx/>
              <a:buFontTx/>
              <a:buNone/>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Formen des Eigentums</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28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Alleineigentum</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Gesamthandseigentum</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Miteigentum</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Relatives Eigentum?</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Wirtschaftliches und rechtliches Eigentum? Fiduziarisches Eigentum</a:t>
            </a:r>
          </a:p>
          <a:p>
            <a:endParaRPr lang="de-DE" dirty="0"/>
          </a:p>
        </p:txBody>
      </p:sp>
      <p:sp>
        <p:nvSpPr>
          <p:cNvPr id="4" name="Datumsplatzhalter 3">
            <a:extLst>
              <a:ext uri="{FF2B5EF4-FFF2-40B4-BE49-F238E27FC236}">
                <a16:creationId xmlns:a16="http://schemas.microsoft.com/office/drawing/2014/main" id="{58B58473-3821-0CA4-6840-0116C5892367}"/>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1BADDB52-8480-0C3E-B743-5DD2FB63B5B1}"/>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67EB397E-D05C-4DD7-4CEC-5453A5251B5F}"/>
              </a:ext>
            </a:extLst>
          </p:cNvPr>
          <p:cNvSpPr>
            <a:spLocks noGrp="1"/>
          </p:cNvSpPr>
          <p:nvPr>
            <p:ph type="sldNum" sz="quarter" idx="12"/>
          </p:nvPr>
        </p:nvSpPr>
        <p:spPr/>
        <p:txBody>
          <a:bodyPr/>
          <a:lstStyle/>
          <a:p>
            <a:fld id="{6C8FC03C-C266-4645-ABC5-645062898383}" type="slidenum">
              <a:rPr lang="de-DE" smtClean="0"/>
              <a:pPr/>
              <a:t>58</a:t>
            </a:fld>
            <a:r>
              <a:rPr lang="de-DE"/>
              <a:t> </a:t>
            </a:r>
            <a:endParaRPr lang="de-DE" sz="1400" dirty="0"/>
          </a:p>
        </p:txBody>
      </p:sp>
    </p:spTree>
    <p:extLst>
      <p:ext uri="{BB962C8B-B14F-4D97-AF65-F5344CB8AC3E}">
        <p14:creationId xmlns:p14="http://schemas.microsoft.com/office/powerpoint/2010/main" val="384302687"/>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B0345F88-272B-C756-7D30-C489F0B082BD}"/>
              </a:ext>
            </a:extLst>
          </p:cNvPr>
          <p:cNvSpPr>
            <a:spLocks noGrp="1"/>
          </p:cNvSpPr>
          <p:nvPr>
            <p:ph type="title"/>
          </p:nvPr>
        </p:nvSpPr>
        <p:spPr>
          <a:xfrm>
            <a:off x="360000" y="908721"/>
            <a:ext cx="8425225" cy="648072"/>
          </a:xfrm>
        </p:spPr>
        <p:txBody>
          <a:bodyPr/>
          <a:lstStyle/>
          <a:p>
            <a:r>
              <a:rPr lang="de-DE" dirty="0"/>
              <a:t>Numerus clausus der Sachenrechte</a:t>
            </a:r>
          </a:p>
        </p:txBody>
      </p:sp>
      <p:sp>
        <p:nvSpPr>
          <p:cNvPr id="3" name="Inhaltsplatzhalter 2">
            <a:extLst>
              <a:ext uri="{FF2B5EF4-FFF2-40B4-BE49-F238E27FC236}">
                <a16:creationId xmlns:a16="http://schemas.microsoft.com/office/drawing/2014/main" id="{6DD177A3-44AA-07B9-F2B4-577FDE49AFD3}"/>
              </a:ext>
            </a:extLst>
          </p:cNvPr>
          <p:cNvSpPr>
            <a:spLocks noGrp="1"/>
          </p:cNvSpPr>
          <p:nvPr>
            <p:ph idx="1"/>
          </p:nvPr>
        </p:nvSpPr>
        <p:spPr>
          <a:xfrm>
            <a:off x="360000" y="1556794"/>
            <a:ext cx="8425225" cy="4186782"/>
          </a:xfrm>
        </p:spPr>
        <p:txBody>
          <a:bodyPr/>
          <a:lstStyle/>
          <a:p>
            <a:pPr marR="0" lvl="0" algn="l" defTabSz="914400" rtl="0" eaLnBrk="1" fontAlgn="base" latinLnBrk="0" hangingPunct="1">
              <a:lnSpc>
                <a:spcPct val="100000"/>
              </a:lnSpc>
              <a:spcBef>
                <a:spcPct val="20000"/>
              </a:spcBef>
              <a:spcAft>
                <a:spcPct val="0"/>
              </a:spcAft>
              <a:buClrTx/>
              <a:buSzTx/>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beschränkt dingliche Rechte: Abspaltungen des Eigentums</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zur Nutzung von Sachen</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zur Verwertung von Sachen</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zum Erwerb von Sachen</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lang="de-DE" sz="3200" kern="0" dirty="0">
              <a:solidFill>
                <a:srgbClr val="000000"/>
              </a:solidFill>
              <a:latin typeface="Arial"/>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lang="de-DE" sz="3200" kern="0" dirty="0">
                <a:solidFill>
                  <a:srgbClr val="000000"/>
                </a:solidFill>
                <a:latin typeface="Arial"/>
              </a:rPr>
              <a:t>n</a:t>
            </a:r>
            <a:r>
              <a:rPr kumimoji="0" lang="de-DE" sz="3200" b="0" i="0" u="none" strike="noStrike" kern="0" cap="none" spc="0" normalizeH="0" baseline="0" noProof="0" dirty="0" err="1">
                <a:ln>
                  <a:noFill/>
                </a:ln>
                <a:solidFill>
                  <a:srgbClr val="000000"/>
                </a:solidFill>
                <a:effectLst/>
                <a:uLnTx/>
                <a:uFillTx/>
                <a:latin typeface="Arial"/>
                <a:ea typeface="+mn-ea"/>
                <a:cs typeface="+mn-cs"/>
              </a:rPr>
              <a:t>ur</a:t>
            </a:r>
            <a:r>
              <a:rPr kumimoji="0" lang="de-DE" sz="3200" b="0" i="0" u="none" strike="noStrike" kern="0" cap="none" spc="0" normalizeH="0" baseline="0" noProof="0" dirty="0">
                <a:ln>
                  <a:noFill/>
                </a:ln>
                <a:solidFill>
                  <a:srgbClr val="000000"/>
                </a:solidFill>
                <a:effectLst/>
                <a:uLnTx/>
                <a:uFillTx/>
                <a:latin typeface="Arial"/>
                <a:ea typeface="+mn-ea"/>
                <a:cs typeface="+mn-cs"/>
              </a:rPr>
              <a:t> die im Gesetz genannten</a:t>
            </a:r>
          </a:p>
          <a:p>
            <a:endParaRPr lang="de-DE" dirty="0"/>
          </a:p>
        </p:txBody>
      </p:sp>
      <p:sp>
        <p:nvSpPr>
          <p:cNvPr id="4" name="Datumsplatzhalter 3">
            <a:extLst>
              <a:ext uri="{FF2B5EF4-FFF2-40B4-BE49-F238E27FC236}">
                <a16:creationId xmlns:a16="http://schemas.microsoft.com/office/drawing/2014/main" id="{0A63DB23-F187-5FFB-C0DD-ACCA6CAD328D}"/>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427EC247-07BF-D0F2-A67F-B822FF02CFCD}"/>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58F917A5-C003-3E05-EEDD-0567552AA387}"/>
              </a:ext>
            </a:extLst>
          </p:cNvPr>
          <p:cNvSpPr>
            <a:spLocks noGrp="1"/>
          </p:cNvSpPr>
          <p:nvPr>
            <p:ph type="sldNum" sz="quarter" idx="12"/>
          </p:nvPr>
        </p:nvSpPr>
        <p:spPr/>
        <p:txBody>
          <a:bodyPr/>
          <a:lstStyle/>
          <a:p>
            <a:fld id="{6C8FC03C-C266-4645-ABC5-645062898383}" type="slidenum">
              <a:rPr lang="de-DE" smtClean="0"/>
              <a:pPr/>
              <a:t>59</a:t>
            </a:fld>
            <a:r>
              <a:rPr lang="de-DE"/>
              <a:t> </a:t>
            </a:r>
            <a:endParaRPr lang="de-DE" sz="1400" dirty="0"/>
          </a:p>
        </p:txBody>
      </p:sp>
    </p:spTree>
    <p:extLst>
      <p:ext uri="{BB962C8B-B14F-4D97-AF65-F5344CB8AC3E}">
        <p14:creationId xmlns:p14="http://schemas.microsoft.com/office/powerpoint/2010/main" val="395187203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DD99ABB-969D-3CEF-5FE5-8A8E462C79E6}"/>
              </a:ext>
            </a:extLst>
          </p:cNvPr>
          <p:cNvSpPr>
            <a:spLocks noGrp="1"/>
          </p:cNvSpPr>
          <p:nvPr>
            <p:ph type="title"/>
          </p:nvPr>
        </p:nvSpPr>
        <p:spPr/>
        <p:txBody>
          <a:bodyPr/>
          <a:lstStyle/>
          <a:p>
            <a:r>
              <a:rPr lang="de-DE" dirty="0"/>
              <a:t>Wohnungsmiete als dingliches Recht?</a:t>
            </a:r>
          </a:p>
        </p:txBody>
      </p:sp>
      <p:sp>
        <p:nvSpPr>
          <p:cNvPr id="3" name="Inhaltsplatzhalter 2">
            <a:extLst>
              <a:ext uri="{FF2B5EF4-FFF2-40B4-BE49-F238E27FC236}">
                <a16:creationId xmlns:a16="http://schemas.microsoft.com/office/drawing/2014/main" id="{565B2769-ECA4-D2FF-1719-CF3D0D519052}"/>
              </a:ext>
            </a:extLst>
          </p:cNvPr>
          <p:cNvSpPr>
            <a:spLocks noGrp="1"/>
          </p:cNvSpPr>
          <p:nvPr>
            <p:ph idx="1"/>
          </p:nvPr>
        </p:nvSpPr>
        <p:spPr>
          <a:xfrm>
            <a:off x="179512" y="2322513"/>
            <a:ext cx="8712968" cy="3421062"/>
          </a:xfrm>
        </p:spPr>
        <p:txBody>
          <a:bodyPr/>
          <a:lstStyle/>
          <a:p>
            <a:r>
              <a:rPr lang="de-DE" sz="2800" dirty="0">
                <a:solidFill>
                  <a:schemeClr val="bg1">
                    <a:lumMod val="10000"/>
                  </a:schemeClr>
                </a:solidFill>
              </a:rPr>
              <a:t>§ 566 BGB: Vertrag an Eigentum gebunden, Überschrift?</a:t>
            </a:r>
          </a:p>
          <a:p>
            <a:endParaRPr lang="de-DE" sz="2800" dirty="0">
              <a:solidFill>
                <a:schemeClr val="bg1">
                  <a:lumMod val="10000"/>
                </a:schemeClr>
              </a:solidFill>
            </a:endParaRPr>
          </a:p>
          <a:p>
            <a:r>
              <a:rPr lang="de-DE" sz="2800" dirty="0">
                <a:solidFill>
                  <a:schemeClr val="bg1">
                    <a:lumMod val="10000"/>
                  </a:schemeClr>
                </a:solidFill>
              </a:rPr>
              <a:t>§ 873 BGB: „soweit nicht das Gesetz etwas anderes vorschreibt“</a:t>
            </a:r>
          </a:p>
          <a:p>
            <a:endParaRPr lang="de-DE" sz="2800" dirty="0">
              <a:solidFill>
                <a:schemeClr val="bg1">
                  <a:lumMod val="10000"/>
                </a:schemeClr>
              </a:solidFill>
            </a:endParaRPr>
          </a:p>
          <a:p>
            <a:r>
              <a:rPr lang="de-DE" sz="2800" dirty="0">
                <a:solidFill>
                  <a:schemeClr val="bg1">
                    <a:lumMod val="10000"/>
                  </a:schemeClr>
                </a:solidFill>
              </a:rPr>
              <a:t>preußisches ./. gemeinrechtliches Modell</a:t>
            </a:r>
          </a:p>
        </p:txBody>
      </p:sp>
      <p:sp>
        <p:nvSpPr>
          <p:cNvPr id="4" name="Datumsplatzhalter 3">
            <a:extLst>
              <a:ext uri="{FF2B5EF4-FFF2-40B4-BE49-F238E27FC236}">
                <a16:creationId xmlns:a16="http://schemas.microsoft.com/office/drawing/2014/main" id="{D7E16170-615E-33EA-52DE-9DF891EAB38D}"/>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CB75DD8D-D134-537A-74C0-DA54979AD3F0}"/>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0D5922BF-B1D7-0E1B-1F66-26A55748BF90}"/>
              </a:ext>
            </a:extLst>
          </p:cNvPr>
          <p:cNvSpPr>
            <a:spLocks noGrp="1"/>
          </p:cNvSpPr>
          <p:nvPr>
            <p:ph type="sldNum" sz="quarter" idx="12"/>
          </p:nvPr>
        </p:nvSpPr>
        <p:spPr/>
        <p:txBody>
          <a:bodyPr/>
          <a:lstStyle/>
          <a:p>
            <a:fld id="{6C8FC03C-C266-4645-ABC5-645062898383}" type="slidenum">
              <a:rPr lang="de-DE" smtClean="0"/>
              <a:pPr/>
              <a:t>60</a:t>
            </a:fld>
            <a:r>
              <a:rPr lang="de-DE"/>
              <a:t> </a:t>
            </a:r>
            <a:endParaRPr lang="de-DE" sz="1400" dirty="0"/>
          </a:p>
        </p:txBody>
      </p:sp>
    </p:spTree>
    <p:extLst>
      <p:ext uri="{BB962C8B-B14F-4D97-AF65-F5344CB8AC3E}">
        <p14:creationId xmlns:p14="http://schemas.microsoft.com/office/powerpoint/2010/main" val="288522817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5A40C31-F251-578E-A004-9133FE91C7BD}"/>
              </a:ext>
            </a:extLst>
          </p:cNvPr>
          <p:cNvSpPr>
            <a:spLocks noGrp="1"/>
          </p:cNvSpPr>
          <p:nvPr>
            <p:ph type="title"/>
          </p:nvPr>
        </p:nvSpPr>
        <p:spPr/>
        <p:txBody>
          <a:bodyPr/>
          <a:lstStyle/>
          <a:p>
            <a:r>
              <a:rPr lang="de-DE" dirty="0"/>
              <a:t>Anwartschaft als dingliches Recht?</a:t>
            </a:r>
          </a:p>
        </p:txBody>
      </p:sp>
      <p:sp>
        <p:nvSpPr>
          <p:cNvPr id="3" name="Inhaltsplatzhalter 2">
            <a:extLst>
              <a:ext uri="{FF2B5EF4-FFF2-40B4-BE49-F238E27FC236}">
                <a16:creationId xmlns:a16="http://schemas.microsoft.com/office/drawing/2014/main" id="{3C726086-B585-EE0E-1153-725AB5C1D5E5}"/>
              </a:ext>
            </a:extLst>
          </p:cNvPr>
          <p:cNvSpPr>
            <a:spLocks noGrp="1"/>
          </p:cNvSpPr>
          <p:nvPr>
            <p:ph idx="1"/>
          </p:nvPr>
        </p:nvSpPr>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lang="de-DE" sz="3200" kern="0" dirty="0">
                <a:solidFill>
                  <a:srgbClr val="000000"/>
                </a:solidFill>
                <a:latin typeface="Arial"/>
              </a:rPr>
              <a:t>k</a:t>
            </a:r>
            <a:r>
              <a:rPr kumimoji="0" lang="de-DE" sz="3200" b="0" i="0" u="none" strike="noStrike" kern="0" cap="none" spc="0" normalizeH="0" baseline="0" noProof="0" dirty="0">
                <a:ln>
                  <a:noFill/>
                </a:ln>
                <a:solidFill>
                  <a:srgbClr val="000000"/>
                </a:solidFill>
                <a:effectLst/>
                <a:uLnTx/>
                <a:uFillTx/>
                <a:latin typeface="Arial"/>
                <a:ea typeface="+mn-ea"/>
                <a:cs typeface="+mn-cs"/>
              </a:rPr>
              <a:t>ein eigenes dingliches Recht im </a:t>
            </a:r>
            <a:r>
              <a:rPr kumimoji="0" lang="de-DE" sz="3200" b="0" i="0" u="none" strike="noStrike" kern="0" cap="none" spc="0" normalizeH="0" baseline="0" noProof="0" dirty="0" err="1">
                <a:ln>
                  <a:noFill/>
                </a:ln>
                <a:solidFill>
                  <a:srgbClr val="000000"/>
                </a:solidFill>
                <a:effectLst/>
                <a:uLnTx/>
                <a:uFillTx/>
                <a:latin typeface="Arial"/>
                <a:ea typeface="+mn-ea"/>
                <a:cs typeface="+mn-cs"/>
              </a:rPr>
              <a:t>numerus</a:t>
            </a:r>
            <a:r>
              <a:rPr kumimoji="0" lang="de-DE" sz="3200" b="0" i="0" u="none" strike="noStrike" kern="0" cap="none" spc="0" normalizeH="0" baseline="0" noProof="0" dirty="0">
                <a:ln>
                  <a:noFill/>
                </a:ln>
                <a:solidFill>
                  <a:srgbClr val="000000"/>
                </a:solidFill>
                <a:effectLst/>
                <a:uLnTx/>
                <a:uFillTx/>
                <a:latin typeface="Arial"/>
                <a:ea typeface="+mn-ea"/>
                <a:cs typeface="+mn-cs"/>
              </a:rPr>
              <a:t> clausus</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lang="de-DE" sz="3200" kern="0" dirty="0">
                <a:solidFill>
                  <a:srgbClr val="000000"/>
                </a:solidFill>
                <a:latin typeface="Arial"/>
              </a:rPr>
              <a:t>a</a:t>
            </a:r>
            <a:r>
              <a:rPr kumimoji="0" lang="de-DE" sz="3200" b="0" i="0" u="none" strike="noStrike" kern="0" cap="none" spc="0" normalizeH="0" baseline="0" noProof="0" dirty="0" err="1">
                <a:ln>
                  <a:noFill/>
                </a:ln>
                <a:solidFill>
                  <a:srgbClr val="000000"/>
                </a:solidFill>
                <a:effectLst/>
                <a:uLnTx/>
                <a:uFillTx/>
                <a:latin typeface="Arial"/>
                <a:ea typeface="+mn-ea"/>
                <a:cs typeface="+mn-cs"/>
              </a:rPr>
              <a:t>ber</a:t>
            </a:r>
            <a:r>
              <a:rPr kumimoji="0" lang="de-DE" sz="3200" b="0" i="0" u="none" strike="noStrike" kern="0" cap="none" spc="0" normalizeH="0" baseline="0" noProof="0" dirty="0">
                <a:ln>
                  <a:noFill/>
                </a:ln>
                <a:solidFill>
                  <a:srgbClr val="000000"/>
                </a:solidFill>
                <a:effectLst/>
                <a:uLnTx/>
                <a:uFillTx/>
                <a:latin typeface="Arial"/>
                <a:ea typeface="+mn-ea"/>
                <a:cs typeface="+mn-cs"/>
              </a:rPr>
              <a:t>: wesensgleiches Minus der jeweils anerkannten dinglichen Rechte</a:t>
            </a:r>
          </a:p>
          <a:p>
            <a:endParaRPr lang="de-DE" dirty="0"/>
          </a:p>
        </p:txBody>
      </p:sp>
      <p:sp>
        <p:nvSpPr>
          <p:cNvPr id="4" name="Datumsplatzhalter 3">
            <a:extLst>
              <a:ext uri="{FF2B5EF4-FFF2-40B4-BE49-F238E27FC236}">
                <a16:creationId xmlns:a16="http://schemas.microsoft.com/office/drawing/2014/main" id="{ABF28DD6-21CA-64D0-FA64-738005F7EC91}"/>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412C4ED2-CFDC-27AF-DA7F-BEE9EE51CAF9}"/>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5AB5FF23-BCC3-B471-C676-3A3E3204DE03}"/>
              </a:ext>
            </a:extLst>
          </p:cNvPr>
          <p:cNvSpPr>
            <a:spLocks noGrp="1"/>
          </p:cNvSpPr>
          <p:nvPr>
            <p:ph type="sldNum" sz="quarter" idx="12"/>
          </p:nvPr>
        </p:nvSpPr>
        <p:spPr/>
        <p:txBody>
          <a:bodyPr/>
          <a:lstStyle/>
          <a:p>
            <a:fld id="{6C8FC03C-C266-4645-ABC5-645062898383}" type="slidenum">
              <a:rPr lang="de-DE" smtClean="0"/>
              <a:pPr/>
              <a:t>61</a:t>
            </a:fld>
            <a:r>
              <a:rPr lang="de-DE"/>
              <a:t> </a:t>
            </a:r>
            <a:endParaRPr lang="de-DE" sz="1400" dirty="0"/>
          </a:p>
        </p:txBody>
      </p:sp>
    </p:spTree>
    <p:extLst>
      <p:ext uri="{BB962C8B-B14F-4D97-AF65-F5344CB8AC3E}">
        <p14:creationId xmlns:p14="http://schemas.microsoft.com/office/powerpoint/2010/main" val="271889983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346C5048-6071-F85A-EF71-1D4CA5598B37}"/>
              </a:ext>
            </a:extLst>
          </p:cNvPr>
          <p:cNvSpPr>
            <a:spLocks noGrp="1"/>
          </p:cNvSpPr>
          <p:nvPr>
            <p:ph type="title"/>
          </p:nvPr>
        </p:nvSpPr>
        <p:spPr/>
        <p:txBody>
          <a:bodyPr/>
          <a:lstStyle/>
          <a:p>
            <a:r>
              <a:rPr lang="de-DE" dirty="0"/>
              <a:t>Eigentumsvorbehalt als Anwartschaft?</a:t>
            </a:r>
          </a:p>
        </p:txBody>
      </p:sp>
      <p:sp>
        <p:nvSpPr>
          <p:cNvPr id="3" name="Inhaltsplatzhalter 2">
            <a:extLst>
              <a:ext uri="{FF2B5EF4-FFF2-40B4-BE49-F238E27FC236}">
                <a16:creationId xmlns:a16="http://schemas.microsoft.com/office/drawing/2014/main" id="{AC43E644-EE7A-E311-9892-4BA9E880CBFF}"/>
              </a:ext>
            </a:extLst>
          </p:cNvPr>
          <p:cNvSpPr>
            <a:spLocks noGrp="1"/>
          </p:cNvSpPr>
          <p:nvPr>
            <p:ph idx="1"/>
          </p:nvPr>
        </p:nvSpPr>
        <p:spPr>
          <a:xfrm>
            <a:off x="358775" y="2325681"/>
            <a:ext cx="8425225" cy="3421062"/>
          </a:xfrm>
        </p:spPr>
        <p:txBody>
          <a:bodyPr/>
          <a:lstStyle/>
          <a:p>
            <a:r>
              <a:rPr lang="de-DE" sz="2800" dirty="0">
                <a:solidFill>
                  <a:schemeClr val="bg1">
                    <a:lumMod val="10000"/>
                  </a:schemeClr>
                </a:solidFill>
              </a:rPr>
              <a:t>Eigentumsvorbehalt: § 449 BGB</a:t>
            </a:r>
          </a:p>
          <a:p>
            <a:endParaRPr lang="de-DE" sz="2800" dirty="0">
              <a:solidFill>
                <a:schemeClr val="bg1">
                  <a:lumMod val="10000"/>
                </a:schemeClr>
              </a:solidFill>
            </a:endParaRPr>
          </a:p>
          <a:p>
            <a:r>
              <a:rPr lang="de-DE" sz="2800" dirty="0">
                <a:solidFill>
                  <a:schemeClr val="bg1">
                    <a:lumMod val="10000"/>
                  </a:schemeClr>
                </a:solidFill>
              </a:rPr>
              <a:t>Aufschiebende Bedingung: § 158 Abs. 1 BGB</a:t>
            </a:r>
          </a:p>
          <a:p>
            <a:endParaRPr lang="de-DE" sz="2800" dirty="0">
              <a:solidFill>
                <a:schemeClr val="bg1">
                  <a:lumMod val="10000"/>
                </a:schemeClr>
              </a:solidFill>
            </a:endParaRPr>
          </a:p>
          <a:p>
            <a:r>
              <a:rPr lang="de-DE" sz="2800" dirty="0" err="1">
                <a:solidFill>
                  <a:schemeClr val="bg1">
                    <a:lumMod val="10000"/>
                  </a:schemeClr>
                </a:solidFill>
              </a:rPr>
              <a:t>Potestativbedingung</a:t>
            </a:r>
            <a:endParaRPr lang="de-DE" sz="2800" dirty="0">
              <a:solidFill>
                <a:schemeClr val="bg1">
                  <a:lumMod val="10000"/>
                </a:schemeClr>
              </a:solidFill>
            </a:endParaRPr>
          </a:p>
        </p:txBody>
      </p:sp>
      <p:sp>
        <p:nvSpPr>
          <p:cNvPr id="4" name="Datumsplatzhalter 3">
            <a:extLst>
              <a:ext uri="{FF2B5EF4-FFF2-40B4-BE49-F238E27FC236}">
                <a16:creationId xmlns:a16="http://schemas.microsoft.com/office/drawing/2014/main" id="{1904719D-06A3-1C39-87A0-164F7C3E7FED}"/>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AE7CBEA5-4A8C-22F0-A818-756587ABB61E}"/>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8972A2C6-9356-5E1D-1AB7-FAC19587A73F}"/>
              </a:ext>
            </a:extLst>
          </p:cNvPr>
          <p:cNvSpPr>
            <a:spLocks noGrp="1"/>
          </p:cNvSpPr>
          <p:nvPr>
            <p:ph type="sldNum" sz="quarter" idx="12"/>
          </p:nvPr>
        </p:nvSpPr>
        <p:spPr/>
        <p:txBody>
          <a:bodyPr/>
          <a:lstStyle/>
          <a:p>
            <a:fld id="{6C8FC03C-C266-4645-ABC5-645062898383}" type="slidenum">
              <a:rPr lang="de-DE" smtClean="0"/>
              <a:pPr/>
              <a:t>62</a:t>
            </a:fld>
            <a:r>
              <a:rPr lang="de-DE"/>
              <a:t> </a:t>
            </a:r>
            <a:endParaRPr lang="de-DE" sz="1400" dirty="0"/>
          </a:p>
        </p:txBody>
      </p:sp>
    </p:spTree>
    <p:extLst>
      <p:ext uri="{BB962C8B-B14F-4D97-AF65-F5344CB8AC3E}">
        <p14:creationId xmlns:p14="http://schemas.microsoft.com/office/powerpoint/2010/main" val="404465715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73B11E0-6F4E-AC17-593D-AD0E23828EBC}"/>
              </a:ext>
            </a:extLst>
          </p:cNvPr>
          <p:cNvSpPr>
            <a:spLocks noGrp="1"/>
          </p:cNvSpPr>
          <p:nvPr>
            <p:ph type="title"/>
          </p:nvPr>
        </p:nvSpPr>
        <p:spPr/>
        <p:txBody>
          <a:bodyPr/>
          <a:lstStyle/>
          <a:p>
            <a:r>
              <a:rPr lang="de-DE" dirty="0"/>
              <a:t>Grundsätze des Sachenrechts</a:t>
            </a:r>
          </a:p>
        </p:txBody>
      </p:sp>
      <p:sp>
        <p:nvSpPr>
          <p:cNvPr id="3" name="Inhaltsplatzhalter 2">
            <a:extLst>
              <a:ext uri="{FF2B5EF4-FFF2-40B4-BE49-F238E27FC236}">
                <a16:creationId xmlns:a16="http://schemas.microsoft.com/office/drawing/2014/main" id="{B13BBAAB-A14F-A7A9-DE7F-E987AA6308A2}"/>
              </a:ext>
            </a:extLst>
          </p:cNvPr>
          <p:cNvSpPr>
            <a:spLocks noGrp="1"/>
          </p:cNvSpPr>
          <p:nvPr>
            <p:ph idx="1"/>
          </p:nvPr>
        </p:nvSpPr>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1. Absolutheit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2. Publizität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3. Spezialität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4. Übertragbarkeit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5. Abstraktionsprinzip</a:t>
            </a:r>
            <a:endParaRPr lang="de-DE" dirty="0"/>
          </a:p>
        </p:txBody>
      </p:sp>
      <p:sp>
        <p:nvSpPr>
          <p:cNvPr id="4" name="Datumsplatzhalter 3">
            <a:extLst>
              <a:ext uri="{FF2B5EF4-FFF2-40B4-BE49-F238E27FC236}">
                <a16:creationId xmlns:a16="http://schemas.microsoft.com/office/drawing/2014/main" id="{1D23C889-C4F3-9D76-E2E5-D120D022326E}"/>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5C60DEB0-8520-2AAB-F10F-92FA0BE61F02}"/>
              </a:ext>
            </a:extLst>
          </p:cNvPr>
          <p:cNvSpPr>
            <a:spLocks noGrp="1"/>
          </p:cNvSpPr>
          <p:nvPr>
            <p:ph type="ftr" sz="quarter" idx="11"/>
          </p:nvPr>
        </p:nvSpPr>
        <p:spPr>
          <a:xfrm>
            <a:off x="179512" y="6172448"/>
            <a:ext cx="5184000" cy="360000"/>
          </a:xfrm>
        </p:spPr>
        <p:txBody>
          <a:bodyPr/>
          <a:lstStyle/>
          <a:p>
            <a:endParaRPr lang="de-DE" dirty="0"/>
          </a:p>
        </p:txBody>
      </p:sp>
      <p:sp>
        <p:nvSpPr>
          <p:cNvPr id="6" name="Foliennummernplatzhalter 5">
            <a:extLst>
              <a:ext uri="{FF2B5EF4-FFF2-40B4-BE49-F238E27FC236}">
                <a16:creationId xmlns:a16="http://schemas.microsoft.com/office/drawing/2014/main" id="{89D398AD-85BC-B2F8-A3FC-E384309EF854}"/>
              </a:ext>
            </a:extLst>
          </p:cNvPr>
          <p:cNvSpPr>
            <a:spLocks noGrp="1"/>
          </p:cNvSpPr>
          <p:nvPr>
            <p:ph type="sldNum" sz="quarter" idx="12"/>
          </p:nvPr>
        </p:nvSpPr>
        <p:spPr/>
        <p:txBody>
          <a:bodyPr/>
          <a:lstStyle/>
          <a:p>
            <a:fld id="{6C8FC03C-C266-4645-ABC5-645062898383}" type="slidenum">
              <a:rPr lang="de-DE" smtClean="0"/>
              <a:pPr/>
              <a:t>63</a:t>
            </a:fld>
            <a:r>
              <a:rPr lang="de-DE"/>
              <a:t> </a:t>
            </a:r>
            <a:endParaRPr lang="de-DE" sz="1400" dirty="0"/>
          </a:p>
        </p:txBody>
      </p:sp>
    </p:spTree>
    <p:extLst>
      <p:ext uri="{BB962C8B-B14F-4D97-AF65-F5344CB8AC3E}">
        <p14:creationId xmlns:p14="http://schemas.microsoft.com/office/powerpoint/2010/main" val="82483811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EB7C5199-2D61-22AD-2016-B301E4770C56}"/>
              </a:ext>
            </a:extLst>
          </p:cNvPr>
          <p:cNvSpPr>
            <a:spLocks noGrp="1"/>
          </p:cNvSpPr>
          <p:nvPr>
            <p:ph type="title"/>
          </p:nvPr>
        </p:nvSpPr>
        <p:spPr/>
        <p:txBody>
          <a:bodyPr/>
          <a:lstStyle/>
          <a:p>
            <a:r>
              <a:rPr lang="de-DE" dirty="0"/>
              <a:t>PASTA-Grundsätze</a:t>
            </a:r>
          </a:p>
        </p:txBody>
      </p:sp>
      <p:sp>
        <p:nvSpPr>
          <p:cNvPr id="3" name="Inhaltsplatzhalter 2">
            <a:extLst>
              <a:ext uri="{FF2B5EF4-FFF2-40B4-BE49-F238E27FC236}">
                <a16:creationId xmlns:a16="http://schemas.microsoft.com/office/drawing/2014/main" id="{D88BED93-0742-AB1F-C8E5-0EC430E7A633}"/>
              </a:ext>
            </a:extLst>
          </p:cNvPr>
          <p:cNvSpPr>
            <a:spLocks noGrp="1"/>
          </p:cNvSpPr>
          <p:nvPr>
            <p:ph idx="1"/>
          </p:nvPr>
        </p:nvSpPr>
        <p:spPr/>
        <p:txBody>
          <a:bodyPr/>
          <a:lstStyle/>
          <a:p>
            <a:r>
              <a:rPr lang="de-DE" sz="3200" dirty="0">
                <a:solidFill>
                  <a:schemeClr val="bg1">
                    <a:lumMod val="10000"/>
                  </a:schemeClr>
                </a:solidFill>
              </a:rPr>
              <a:t>Publizität</a:t>
            </a:r>
          </a:p>
          <a:p>
            <a:r>
              <a:rPr lang="de-DE" sz="3200" dirty="0">
                <a:solidFill>
                  <a:schemeClr val="bg1">
                    <a:lumMod val="10000"/>
                  </a:schemeClr>
                </a:solidFill>
              </a:rPr>
              <a:t>Absolutheit</a:t>
            </a:r>
          </a:p>
          <a:p>
            <a:r>
              <a:rPr lang="de-DE" sz="3200" dirty="0">
                <a:solidFill>
                  <a:schemeClr val="bg1">
                    <a:lumMod val="10000"/>
                  </a:schemeClr>
                </a:solidFill>
              </a:rPr>
              <a:t>Spezialität</a:t>
            </a:r>
          </a:p>
          <a:p>
            <a:r>
              <a:rPr lang="de-DE" sz="3200" dirty="0">
                <a:solidFill>
                  <a:schemeClr val="bg1">
                    <a:lumMod val="10000"/>
                  </a:schemeClr>
                </a:solidFill>
              </a:rPr>
              <a:t>Typenzwang</a:t>
            </a:r>
          </a:p>
          <a:p>
            <a:r>
              <a:rPr lang="de-DE" sz="3200" dirty="0">
                <a:solidFill>
                  <a:schemeClr val="bg1">
                    <a:lumMod val="10000"/>
                  </a:schemeClr>
                </a:solidFill>
              </a:rPr>
              <a:t>Abstraktheit</a:t>
            </a:r>
          </a:p>
        </p:txBody>
      </p:sp>
      <p:sp>
        <p:nvSpPr>
          <p:cNvPr id="4" name="Datumsplatzhalter 3">
            <a:extLst>
              <a:ext uri="{FF2B5EF4-FFF2-40B4-BE49-F238E27FC236}">
                <a16:creationId xmlns:a16="http://schemas.microsoft.com/office/drawing/2014/main" id="{ED11C5BC-7BF8-01A4-4AC1-3BF770C6D33E}"/>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2A311C9D-4E61-DD38-3EF4-3A555B41E455}"/>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052AFEEB-08C2-589F-18C0-AAD24AF816AA}"/>
              </a:ext>
            </a:extLst>
          </p:cNvPr>
          <p:cNvSpPr>
            <a:spLocks noGrp="1"/>
          </p:cNvSpPr>
          <p:nvPr>
            <p:ph type="sldNum" sz="quarter" idx="12"/>
          </p:nvPr>
        </p:nvSpPr>
        <p:spPr/>
        <p:txBody>
          <a:bodyPr/>
          <a:lstStyle/>
          <a:p>
            <a:fld id="{6C8FC03C-C266-4645-ABC5-645062898383}" type="slidenum">
              <a:rPr lang="de-DE" smtClean="0"/>
              <a:pPr/>
              <a:t>64</a:t>
            </a:fld>
            <a:r>
              <a:rPr lang="de-DE"/>
              <a:t> </a:t>
            </a:r>
            <a:endParaRPr lang="de-DE" sz="1400" dirty="0"/>
          </a:p>
        </p:txBody>
      </p:sp>
    </p:spTree>
    <p:extLst>
      <p:ext uri="{BB962C8B-B14F-4D97-AF65-F5344CB8AC3E}">
        <p14:creationId xmlns:p14="http://schemas.microsoft.com/office/powerpoint/2010/main" val="50635729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4B152B4D-33A9-85F2-DB8F-F8DE80A3476F}"/>
              </a:ext>
            </a:extLst>
          </p:cNvPr>
          <p:cNvSpPr>
            <a:spLocks noGrp="1"/>
          </p:cNvSpPr>
          <p:nvPr>
            <p:ph type="title"/>
          </p:nvPr>
        </p:nvSpPr>
        <p:spPr>
          <a:xfrm>
            <a:off x="360000" y="748800"/>
            <a:ext cx="8425225" cy="1177491"/>
          </a:xfrm>
        </p:spPr>
        <p:txBody>
          <a:bodyPr/>
          <a:lstStyle/>
          <a:p>
            <a:r>
              <a:rPr lang="de-DE" dirty="0"/>
              <a:t>Absoluter Schutz dinglicher Rechte</a:t>
            </a:r>
          </a:p>
        </p:txBody>
      </p:sp>
      <p:sp>
        <p:nvSpPr>
          <p:cNvPr id="3" name="Inhaltsplatzhalter 2">
            <a:extLst>
              <a:ext uri="{FF2B5EF4-FFF2-40B4-BE49-F238E27FC236}">
                <a16:creationId xmlns:a16="http://schemas.microsoft.com/office/drawing/2014/main" id="{E9720CDC-5AAE-CC5A-B028-5C1852AE49FB}"/>
              </a:ext>
            </a:extLst>
          </p:cNvPr>
          <p:cNvSpPr>
            <a:spLocks noGrp="1"/>
          </p:cNvSpPr>
          <p:nvPr>
            <p:ph idx="1"/>
          </p:nvPr>
        </p:nvSpPr>
        <p:spPr>
          <a:xfrm>
            <a:off x="360000" y="1484784"/>
            <a:ext cx="8425225" cy="4258791"/>
          </a:xfrm>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Besitzentzug, Besitzvorenthaltung: Schutz durch Herausgabeanspruch (</a:t>
            </a:r>
            <a:r>
              <a:rPr kumimoji="0" lang="de-DE" sz="2800" b="0" i="0" u="none" strike="noStrike" kern="0" cap="none" spc="0" normalizeH="0" baseline="0" noProof="0" dirty="0" err="1">
                <a:ln>
                  <a:noFill/>
                </a:ln>
                <a:solidFill>
                  <a:srgbClr val="000000"/>
                </a:solidFill>
                <a:effectLst/>
                <a:uLnTx/>
                <a:uFillTx/>
                <a:latin typeface="Arial"/>
                <a:ea typeface="+mn-ea"/>
                <a:cs typeface="+mn-cs"/>
              </a:rPr>
              <a:t>rei</a:t>
            </a:r>
            <a:r>
              <a:rPr kumimoji="0" lang="de-DE" sz="2800" b="0" i="0" u="none" strike="noStrike" kern="0" cap="none" spc="0" normalizeH="0" baseline="0" noProof="0" dirty="0">
                <a:ln>
                  <a:noFill/>
                </a:ln>
                <a:solidFill>
                  <a:srgbClr val="000000"/>
                </a:solidFill>
                <a:effectLst/>
                <a:uLnTx/>
                <a:uFillTx/>
                <a:latin typeface="Arial"/>
                <a:ea typeface="+mn-ea"/>
                <a:cs typeface="+mn-cs"/>
              </a:rPr>
              <a:t> </a:t>
            </a:r>
            <a:r>
              <a:rPr kumimoji="0" lang="de-DE" sz="2800" b="0" i="0" u="none" strike="noStrike" kern="0" cap="none" spc="0" normalizeH="0" baseline="0" noProof="0" dirty="0" err="1">
                <a:ln>
                  <a:noFill/>
                </a:ln>
                <a:solidFill>
                  <a:srgbClr val="000000"/>
                </a:solidFill>
                <a:effectLst/>
                <a:uLnTx/>
                <a:uFillTx/>
                <a:latin typeface="Arial"/>
                <a:ea typeface="+mn-ea"/>
                <a:cs typeface="+mn-cs"/>
              </a:rPr>
              <a:t>vindicatio</a:t>
            </a:r>
            <a:r>
              <a:rPr kumimoji="0" lang="de-DE" sz="2800" b="0" i="0" u="none" strike="noStrike" kern="0" cap="none" spc="0" normalizeH="0" baseline="0" noProof="0" dirty="0">
                <a:ln>
                  <a:noFill/>
                </a:ln>
                <a:solidFill>
                  <a:srgbClr val="000000"/>
                </a:solidFill>
                <a:effectLst/>
                <a:uLnTx/>
                <a:uFillTx/>
                <a:latin typeface="Arial"/>
                <a:ea typeface="+mn-ea"/>
                <a:cs typeface="+mn-cs"/>
              </a:rPr>
              <a:t>), § 985 BGB</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andere Beeinträchtigungen: Schutz durch Beseitigungs-, Unterlassungsanspruch (</a:t>
            </a:r>
            <a:r>
              <a:rPr kumimoji="0" lang="de-DE" sz="2800" b="0" i="0" u="none" strike="noStrike" kern="0" cap="none" spc="0" normalizeH="0" baseline="0" noProof="0" dirty="0" err="1">
                <a:ln>
                  <a:noFill/>
                </a:ln>
                <a:solidFill>
                  <a:srgbClr val="000000"/>
                </a:solidFill>
                <a:effectLst/>
                <a:uLnTx/>
                <a:uFillTx/>
                <a:latin typeface="Arial"/>
                <a:ea typeface="+mn-ea"/>
                <a:cs typeface="+mn-cs"/>
              </a:rPr>
              <a:t>actio</a:t>
            </a:r>
            <a:r>
              <a:rPr kumimoji="0" lang="de-DE" sz="2800" b="0" i="0" u="none" strike="noStrike" kern="0" cap="none" spc="0" normalizeH="0" baseline="0" noProof="0" dirty="0">
                <a:ln>
                  <a:noFill/>
                </a:ln>
                <a:solidFill>
                  <a:srgbClr val="000000"/>
                </a:solidFill>
                <a:effectLst/>
                <a:uLnTx/>
                <a:uFillTx/>
                <a:latin typeface="Arial"/>
                <a:ea typeface="+mn-ea"/>
                <a:cs typeface="+mn-cs"/>
              </a:rPr>
              <a:t> </a:t>
            </a:r>
            <a:r>
              <a:rPr kumimoji="0" lang="de-DE" sz="2800" b="0" i="0" u="none" strike="noStrike" kern="0" cap="none" spc="0" normalizeH="0" baseline="0" noProof="0" dirty="0" err="1">
                <a:ln>
                  <a:noFill/>
                </a:ln>
                <a:solidFill>
                  <a:srgbClr val="000000"/>
                </a:solidFill>
                <a:effectLst/>
                <a:uLnTx/>
                <a:uFillTx/>
                <a:latin typeface="Arial"/>
                <a:ea typeface="+mn-ea"/>
                <a:cs typeface="+mn-cs"/>
              </a:rPr>
              <a:t>negatoria</a:t>
            </a:r>
            <a:r>
              <a:rPr kumimoji="0" lang="de-DE" sz="2800" b="0" i="0" u="none" strike="noStrike" kern="0" cap="none" spc="0" normalizeH="0" baseline="0" noProof="0" dirty="0">
                <a:ln>
                  <a:noFill/>
                </a:ln>
                <a:solidFill>
                  <a:srgbClr val="000000"/>
                </a:solidFill>
                <a:effectLst/>
                <a:uLnTx/>
                <a:uFillTx/>
                <a:latin typeface="Arial"/>
                <a:ea typeface="+mn-ea"/>
                <a:cs typeface="+mn-cs"/>
              </a:rPr>
              <a:t>), § 1004 BGB</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Beschädigung der Sache: Anspruch aus unerlaubter Handlung, § 823 BGB, ggf. aus Sondergesetzen (StVG, </a:t>
            </a:r>
            <a:r>
              <a:rPr kumimoji="0" lang="de-DE" sz="2800" b="0" i="0" u="none" strike="noStrike" kern="0" cap="none" spc="0" normalizeH="0" baseline="0" noProof="0" dirty="0" err="1">
                <a:ln>
                  <a:noFill/>
                </a:ln>
                <a:solidFill>
                  <a:srgbClr val="000000"/>
                </a:solidFill>
                <a:effectLst/>
                <a:uLnTx/>
                <a:uFillTx/>
                <a:latin typeface="Arial"/>
                <a:ea typeface="+mn-ea"/>
                <a:cs typeface="+mn-cs"/>
              </a:rPr>
              <a:t>ProdHG</a:t>
            </a:r>
            <a:r>
              <a:rPr kumimoji="0" lang="de-DE" sz="2800" b="0" i="0" u="none" strike="noStrike" kern="0" cap="none" spc="0" normalizeH="0" baseline="0" noProof="0" dirty="0">
                <a:ln>
                  <a:noFill/>
                </a:ln>
                <a:solidFill>
                  <a:srgbClr val="000000"/>
                </a:solidFill>
                <a:effectLst/>
                <a:uLnTx/>
                <a:uFillTx/>
                <a:latin typeface="Arial"/>
                <a:ea typeface="+mn-ea"/>
                <a:cs typeface="+mn-cs"/>
              </a:rPr>
              <a: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Beeinträchtigung durch hoheitliches Handeln: Verwaltungsrechtliche Ansprüche (</a:t>
            </a:r>
            <a:r>
              <a:rPr kumimoji="0" lang="de-DE" sz="2800" b="0" i="0" u="none" strike="noStrike" kern="0" cap="none" spc="0" normalizeH="0" baseline="0" noProof="0" dirty="0" err="1">
                <a:ln>
                  <a:noFill/>
                </a:ln>
                <a:solidFill>
                  <a:srgbClr val="000000"/>
                </a:solidFill>
                <a:effectLst/>
                <a:uLnTx/>
                <a:uFillTx/>
                <a:latin typeface="Arial"/>
                <a:ea typeface="+mn-ea"/>
                <a:cs typeface="+mn-cs"/>
              </a:rPr>
              <a:t>öff</a:t>
            </a:r>
            <a:r>
              <a:rPr kumimoji="0" lang="de-DE" sz="2800" b="0" i="0" u="none" strike="noStrike" kern="0" cap="none" spc="0" normalizeH="0" baseline="0" noProof="0" dirty="0">
                <a:ln>
                  <a:noFill/>
                </a:ln>
                <a:solidFill>
                  <a:srgbClr val="000000"/>
                </a:solidFill>
                <a:effectLst/>
                <a:uLnTx/>
                <a:uFillTx/>
                <a:latin typeface="Arial"/>
                <a:ea typeface="+mn-ea"/>
                <a:cs typeface="+mn-cs"/>
              </a:rPr>
              <a:t>. R.)</a:t>
            </a:r>
          </a:p>
          <a:p>
            <a:endParaRPr lang="de-DE" dirty="0"/>
          </a:p>
        </p:txBody>
      </p:sp>
      <p:sp>
        <p:nvSpPr>
          <p:cNvPr id="4" name="Datumsplatzhalter 3">
            <a:extLst>
              <a:ext uri="{FF2B5EF4-FFF2-40B4-BE49-F238E27FC236}">
                <a16:creationId xmlns:a16="http://schemas.microsoft.com/office/drawing/2014/main" id="{5EF51327-B4AA-A9D7-122A-B44E65153547}"/>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58F4F521-A681-1510-1F94-5B6026C01A7D}"/>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D8FE89EF-146C-DC37-5C9F-359B5E092E86}"/>
              </a:ext>
            </a:extLst>
          </p:cNvPr>
          <p:cNvSpPr>
            <a:spLocks noGrp="1"/>
          </p:cNvSpPr>
          <p:nvPr>
            <p:ph type="sldNum" sz="quarter" idx="12"/>
          </p:nvPr>
        </p:nvSpPr>
        <p:spPr/>
        <p:txBody>
          <a:bodyPr/>
          <a:lstStyle/>
          <a:p>
            <a:fld id="{6C8FC03C-C266-4645-ABC5-645062898383}" type="slidenum">
              <a:rPr lang="de-DE" smtClean="0"/>
              <a:pPr/>
              <a:t>65</a:t>
            </a:fld>
            <a:r>
              <a:rPr lang="de-DE"/>
              <a:t> </a:t>
            </a:r>
            <a:endParaRPr lang="de-DE" sz="1400" dirty="0"/>
          </a:p>
        </p:txBody>
      </p:sp>
    </p:spTree>
    <p:extLst>
      <p:ext uri="{BB962C8B-B14F-4D97-AF65-F5344CB8AC3E}">
        <p14:creationId xmlns:p14="http://schemas.microsoft.com/office/powerpoint/2010/main" val="801040805"/>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6F95DCEC-3F7D-1041-B141-8406CCCE8BC6}"/>
              </a:ext>
            </a:extLst>
          </p:cNvPr>
          <p:cNvSpPr>
            <a:spLocks noGrp="1"/>
          </p:cNvSpPr>
          <p:nvPr>
            <p:ph type="title"/>
          </p:nvPr>
        </p:nvSpPr>
        <p:spPr/>
        <p:txBody>
          <a:bodyPr/>
          <a:lstStyle/>
          <a:p>
            <a:r>
              <a:rPr lang="de-DE" dirty="0"/>
              <a:t>Absolutheit</a:t>
            </a:r>
          </a:p>
        </p:txBody>
      </p:sp>
      <p:sp>
        <p:nvSpPr>
          <p:cNvPr id="3" name="Inhaltsplatzhalter 2">
            <a:extLst>
              <a:ext uri="{FF2B5EF4-FFF2-40B4-BE49-F238E27FC236}">
                <a16:creationId xmlns:a16="http://schemas.microsoft.com/office/drawing/2014/main" id="{D7346FF2-8037-8A73-3BC7-63064C362B2A}"/>
              </a:ext>
            </a:extLst>
          </p:cNvPr>
          <p:cNvSpPr>
            <a:spLocks noGrp="1"/>
          </p:cNvSpPr>
          <p:nvPr>
            <p:ph idx="1"/>
          </p:nvPr>
        </p:nvSpPr>
        <p:spPr/>
        <p:txBody>
          <a:bodyPr/>
          <a:lstStyle/>
          <a:p>
            <a:pPr marR="0" lvl="0" algn="l" defTabSz="914400" rtl="0" eaLnBrk="1" fontAlgn="base" latinLnBrk="0" hangingPunct="1">
              <a:lnSpc>
                <a:spcPct val="100000"/>
              </a:lnSpc>
              <a:spcBef>
                <a:spcPct val="20000"/>
              </a:spcBef>
              <a:spcAft>
                <a:spcPct val="0"/>
              </a:spcAft>
              <a:buClrTx/>
              <a:buSzTx/>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Unteilbarkeit des dinglichen Rechts</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R="0" lvl="0" algn="l" defTabSz="914400" rtl="0" eaLnBrk="1" fontAlgn="base" latinLnBrk="0" hangingPunct="1">
              <a:lnSpc>
                <a:spcPct val="100000"/>
              </a:lnSpc>
              <a:spcBef>
                <a:spcPct val="20000"/>
              </a:spcBef>
              <a:spcAft>
                <a:spcPct val="0"/>
              </a:spcAft>
              <a:buClrTx/>
              <a:buSzTx/>
              <a:tabLst/>
              <a:defRPr/>
            </a:pPr>
            <a:r>
              <a:rPr lang="de-DE" sz="3200" kern="0" dirty="0">
                <a:solidFill>
                  <a:srgbClr val="000000"/>
                </a:solidFill>
                <a:latin typeface="Arial"/>
              </a:rPr>
              <a:t>a</a:t>
            </a:r>
            <a:r>
              <a:rPr kumimoji="0" lang="de-DE" sz="3200" b="0" i="0" u="none" strike="noStrike" kern="0" cap="none" spc="0" normalizeH="0" baseline="0" noProof="0" dirty="0" err="1">
                <a:ln>
                  <a:noFill/>
                </a:ln>
                <a:solidFill>
                  <a:srgbClr val="000000"/>
                </a:solidFill>
                <a:effectLst/>
                <a:uLnTx/>
                <a:uFillTx/>
                <a:latin typeface="Arial"/>
                <a:ea typeface="+mn-ea"/>
                <a:cs typeface="+mn-cs"/>
              </a:rPr>
              <a:t>nders</a:t>
            </a:r>
            <a:r>
              <a:rPr kumimoji="0" lang="de-DE" sz="3200" b="0" i="0" u="none" strike="noStrike" kern="0" cap="none" spc="0" normalizeH="0" baseline="0" noProof="0" dirty="0">
                <a:ln>
                  <a:noFill/>
                </a:ln>
                <a:solidFill>
                  <a:srgbClr val="000000"/>
                </a:solidFill>
                <a:effectLst/>
                <a:uLnTx/>
                <a:uFillTx/>
                <a:latin typeface="Arial"/>
                <a:ea typeface="+mn-ea"/>
                <a:cs typeface="+mn-cs"/>
              </a:rPr>
              <a:t> im gemeinen Recht: </a:t>
            </a:r>
          </a:p>
          <a:p>
            <a:pPr marL="742950" marR="0" lvl="1" indent="-28575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err="1">
                <a:ln>
                  <a:noFill/>
                </a:ln>
                <a:solidFill>
                  <a:srgbClr val="000000"/>
                </a:solidFill>
                <a:effectLst/>
                <a:uLnTx/>
                <a:uFillTx/>
                <a:latin typeface="Arial"/>
              </a:rPr>
              <a:t>dominium</a:t>
            </a:r>
            <a:r>
              <a:rPr kumimoji="0" lang="de-DE" sz="2800" b="0" i="0" u="none" strike="noStrike" kern="0" cap="none" spc="0" normalizeH="0" baseline="0" noProof="0" dirty="0">
                <a:ln>
                  <a:noFill/>
                </a:ln>
                <a:solidFill>
                  <a:srgbClr val="000000"/>
                </a:solidFill>
                <a:effectLst/>
                <a:uLnTx/>
                <a:uFillTx/>
                <a:latin typeface="Arial"/>
              </a:rPr>
              <a:t> </a:t>
            </a:r>
            <a:r>
              <a:rPr kumimoji="0" lang="de-DE" sz="2800" b="0" i="0" u="none" strike="noStrike" kern="0" cap="none" spc="0" normalizeH="0" baseline="0" noProof="0" dirty="0" err="1">
                <a:ln>
                  <a:noFill/>
                </a:ln>
                <a:solidFill>
                  <a:srgbClr val="000000"/>
                </a:solidFill>
                <a:effectLst/>
                <a:uLnTx/>
                <a:uFillTx/>
                <a:latin typeface="Arial"/>
              </a:rPr>
              <a:t>directum</a:t>
            </a:r>
            <a:endParaRPr kumimoji="0" lang="de-DE" sz="2800" b="0" i="0" u="none" strike="noStrike" kern="0" cap="none" spc="0" normalizeH="0" baseline="0" noProof="0" dirty="0">
              <a:ln>
                <a:noFill/>
              </a:ln>
              <a:solidFill>
                <a:srgbClr val="000000"/>
              </a:solidFill>
              <a:effectLst/>
              <a:uLnTx/>
              <a:uFillTx/>
              <a:latin typeface="Arial"/>
            </a:endParaRPr>
          </a:p>
          <a:p>
            <a:pPr marL="742950" marR="0" lvl="1" indent="-28575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err="1">
                <a:ln>
                  <a:noFill/>
                </a:ln>
                <a:solidFill>
                  <a:srgbClr val="000000"/>
                </a:solidFill>
                <a:effectLst/>
                <a:uLnTx/>
                <a:uFillTx/>
                <a:latin typeface="Arial"/>
              </a:rPr>
              <a:t>dominium</a:t>
            </a:r>
            <a:r>
              <a:rPr kumimoji="0" lang="de-DE" sz="2800" b="0" i="0" u="none" strike="noStrike" kern="0" cap="none" spc="0" normalizeH="0" baseline="0" noProof="0" dirty="0">
                <a:ln>
                  <a:noFill/>
                </a:ln>
                <a:solidFill>
                  <a:srgbClr val="000000"/>
                </a:solidFill>
                <a:effectLst/>
                <a:uLnTx/>
                <a:uFillTx/>
                <a:latin typeface="Arial"/>
              </a:rPr>
              <a:t> </a:t>
            </a:r>
            <a:r>
              <a:rPr kumimoji="0" lang="de-DE" sz="2800" b="0" i="0" u="none" strike="noStrike" kern="0" cap="none" spc="0" normalizeH="0" baseline="0" noProof="0" dirty="0" err="1">
                <a:ln>
                  <a:noFill/>
                </a:ln>
                <a:solidFill>
                  <a:srgbClr val="000000"/>
                </a:solidFill>
                <a:effectLst/>
                <a:uLnTx/>
                <a:uFillTx/>
                <a:latin typeface="Arial"/>
              </a:rPr>
              <a:t>utile</a:t>
            </a:r>
            <a:endParaRPr kumimoji="0" lang="de-DE" sz="2800" b="0" i="0" u="none" strike="noStrike" kern="0" cap="none" spc="0" normalizeH="0" baseline="0" noProof="0" dirty="0">
              <a:ln>
                <a:noFill/>
              </a:ln>
              <a:solidFill>
                <a:srgbClr val="000000"/>
              </a:solidFill>
              <a:effectLst/>
              <a:uLnTx/>
              <a:uFillTx/>
              <a:latin typeface="Arial"/>
            </a:endParaRPr>
          </a:p>
          <a:p>
            <a:endParaRPr lang="de-DE" dirty="0"/>
          </a:p>
        </p:txBody>
      </p:sp>
      <p:sp>
        <p:nvSpPr>
          <p:cNvPr id="4" name="Datumsplatzhalter 3">
            <a:extLst>
              <a:ext uri="{FF2B5EF4-FFF2-40B4-BE49-F238E27FC236}">
                <a16:creationId xmlns:a16="http://schemas.microsoft.com/office/drawing/2014/main" id="{75538CA1-4255-C0E0-846B-7CE90E2F3C25}"/>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158E597D-E4B5-E56E-B2F1-FD9ACBF3230B}"/>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52805D3C-E105-A5A7-C727-B5ABC6A9B7AB}"/>
              </a:ext>
            </a:extLst>
          </p:cNvPr>
          <p:cNvSpPr>
            <a:spLocks noGrp="1"/>
          </p:cNvSpPr>
          <p:nvPr>
            <p:ph type="sldNum" sz="quarter" idx="12"/>
          </p:nvPr>
        </p:nvSpPr>
        <p:spPr/>
        <p:txBody>
          <a:bodyPr/>
          <a:lstStyle/>
          <a:p>
            <a:fld id="{6C8FC03C-C266-4645-ABC5-645062898383}" type="slidenum">
              <a:rPr lang="de-DE" smtClean="0"/>
              <a:pPr/>
              <a:t>66</a:t>
            </a:fld>
            <a:r>
              <a:rPr lang="de-DE"/>
              <a:t> </a:t>
            </a:r>
            <a:endParaRPr lang="de-DE" sz="1400" dirty="0"/>
          </a:p>
        </p:txBody>
      </p:sp>
    </p:spTree>
    <p:extLst>
      <p:ext uri="{BB962C8B-B14F-4D97-AF65-F5344CB8AC3E}">
        <p14:creationId xmlns:p14="http://schemas.microsoft.com/office/powerpoint/2010/main" val="281497216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73B11E0-6F4E-AC17-593D-AD0E23828EBC}"/>
              </a:ext>
            </a:extLst>
          </p:cNvPr>
          <p:cNvSpPr>
            <a:spLocks noGrp="1"/>
          </p:cNvSpPr>
          <p:nvPr>
            <p:ph type="title"/>
          </p:nvPr>
        </p:nvSpPr>
        <p:spPr/>
        <p:txBody>
          <a:bodyPr/>
          <a:lstStyle/>
          <a:p>
            <a:r>
              <a:rPr lang="de-DE" dirty="0"/>
              <a:t>Grundsätze des Sachenrechts</a:t>
            </a:r>
          </a:p>
        </p:txBody>
      </p:sp>
      <p:sp>
        <p:nvSpPr>
          <p:cNvPr id="3" name="Inhaltsplatzhalter 2">
            <a:extLst>
              <a:ext uri="{FF2B5EF4-FFF2-40B4-BE49-F238E27FC236}">
                <a16:creationId xmlns:a16="http://schemas.microsoft.com/office/drawing/2014/main" id="{B13BBAAB-A14F-A7A9-DE7F-E987AA6308A2}"/>
              </a:ext>
            </a:extLst>
          </p:cNvPr>
          <p:cNvSpPr>
            <a:spLocks noGrp="1"/>
          </p:cNvSpPr>
          <p:nvPr>
            <p:ph idx="1"/>
          </p:nvPr>
        </p:nvSpPr>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1. Absolutheit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1" i="0" u="none" strike="noStrike" kern="0" cap="none" spc="0" normalizeH="0" baseline="0" noProof="0" dirty="0">
                <a:ln>
                  <a:noFill/>
                </a:ln>
                <a:solidFill>
                  <a:srgbClr val="000000"/>
                </a:solidFill>
                <a:effectLst/>
                <a:uLnTx/>
                <a:uFillTx/>
                <a:latin typeface="Arial"/>
                <a:ea typeface="+mn-ea"/>
                <a:cs typeface="+mn-cs"/>
              </a:rPr>
              <a:t>2. Publizität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3. Spezialität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4. Übertragbarkeit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5. Abstraktionsprinzip</a:t>
            </a:r>
            <a:endParaRPr lang="de-DE" dirty="0"/>
          </a:p>
        </p:txBody>
      </p:sp>
      <p:sp>
        <p:nvSpPr>
          <p:cNvPr id="4" name="Datumsplatzhalter 3">
            <a:extLst>
              <a:ext uri="{FF2B5EF4-FFF2-40B4-BE49-F238E27FC236}">
                <a16:creationId xmlns:a16="http://schemas.microsoft.com/office/drawing/2014/main" id="{1D23C889-C4F3-9D76-E2E5-D120D022326E}"/>
              </a:ext>
            </a:extLst>
          </p:cNvPr>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a:extLst>
              <a:ext uri="{FF2B5EF4-FFF2-40B4-BE49-F238E27FC236}">
                <a16:creationId xmlns:a16="http://schemas.microsoft.com/office/drawing/2014/main" id="{5C60DEB0-8520-2AAB-F10F-92FA0BE61F02}"/>
              </a:ext>
            </a:extLst>
          </p:cNvPr>
          <p:cNvSpPr>
            <a:spLocks noGrp="1"/>
          </p:cNvSpPr>
          <p:nvPr>
            <p:ph type="ftr" sz="quarter" idx="11"/>
          </p:nvPr>
        </p:nvSpPr>
        <p:spPr>
          <a:xfrm>
            <a:off x="179512" y="6172448"/>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a:extLst>
              <a:ext uri="{FF2B5EF4-FFF2-40B4-BE49-F238E27FC236}">
                <a16:creationId xmlns:a16="http://schemas.microsoft.com/office/drawing/2014/main" id="{89D398AD-85BC-B2F8-A3FC-E384309EF854}"/>
              </a:ext>
            </a:extLst>
          </p:cNvPr>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67</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3665518719"/>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B514B6FA-B82E-C6F1-3932-54B05BEE17AC}"/>
              </a:ext>
            </a:extLst>
          </p:cNvPr>
          <p:cNvSpPr>
            <a:spLocks noGrp="1"/>
          </p:cNvSpPr>
          <p:nvPr>
            <p:ph type="title"/>
          </p:nvPr>
        </p:nvSpPr>
        <p:spPr/>
        <p:txBody>
          <a:bodyPr/>
          <a:lstStyle/>
          <a:p>
            <a:r>
              <a:rPr lang="de-DE" dirty="0"/>
              <a:t>Publizitätsprinzip</a:t>
            </a:r>
          </a:p>
        </p:txBody>
      </p:sp>
      <p:sp>
        <p:nvSpPr>
          <p:cNvPr id="3" name="Inhaltsplatzhalter 2">
            <a:extLst>
              <a:ext uri="{FF2B5EF4-FFF2-40B4-BE49-F238E27FC236}">
                <a16:creationId xmlns:a16="http://schemas.microsoft.com/office/drawing/2014/main" id="{F3B05D6A-BFF0-E671-F8DE-875898BA9F82}"/>
              </a:ext>
            </a:extLst>
          </p:cNvPr>
          <p:cNvSpPr>
            <a:spLocks noGrp="1"/>
          </p:cNvSpPr>
          <p:nvPr>
            <p:ph idx="1"/>
          </p:nvPr>
        </p:nvSpPr>
        <p:spPr/>
        <p:txBody>
          <a:bodyPr/>
          <a:lstStyle/>
          <a:p>
            <a:r>
              <a:rPr lang="de-DE" sz="2800" dirty="0">
                <a:solidFill>
                  <a:schemeClr val="bg1">
                    <a:lumMod val="10000"/>
                  </a:schemeClr>
                </a:solidFill>
              </a:rPr>
              <a:t>Übertragungswirkung</a:t>
            </a:r>
          </a:p>
          <a:p>
            <a:endParaRPr lang="de-DE" sz="2800" dirty="0">
              <a:solidFill>
                <a:schemeClr val="bg1">
                  <a:lumMod val="10000"/>
                </a:schemeClr>
              </a:solidFill>
            </a:endParaRPr>
          </a:p>
          <a:p>
            <a:r>
              <a:rPr lang="de-DE" sz="2800" dirty="0">
                <a:solidFill>
                  <a:schemeClr val="bg1">
                    <a:lumMod val="10000"/>
                  </a:schemeClr>
                </a:solidFill>
              </a:rPr>
              <a:t>Vermutungswirkung</a:t>
            </a:r>
          </a:p>
          <a:p>
            <a:endParaRPr lang="de-DE" sz="2800" dirty="0">
              <a:solidFill>
                <a:schemeClr val="bg1">
                  <a:lumMod val="10000"/>
                </a:schemeClr>
              </a:solidFill>
            </a:endParaRPr>
          </a:p>
          <a:p>
            <a:r>
              <a:rPr lang="de-DE" sz="2800" dirty="0">
                <a:solidFill>
                  <a:schemeClr val="bg1">
                    <a:lumMod val="10000"/>
                  </a:schemeClr>
                </a:solidFill>
              </a:rPr>
              <a:t>Gutglaubenswirkung</a:t>
            </a:r>
          </a:p>
        </p:txBody>
      </p:sp>
      <p:sp>
        <p:nvSpPr>
          <p:cNvPr id="4" name="Datumsplatzhalter 3">
            <a:extLst>
              <a:ext uri="{FF2B5EF4-FFF2-40B4-BE49-F238E27FC236}">
                <a16:creationId xmlns:a16="http://schemas.microsoft.com/office/drawing/2014/main" id="{793F5809-992A-527E-C0B5-92E2AC628E30}"/>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21DF932B-3180-414C-CF3B-6418D4CDC836}"/>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6D5F075D-2403-C248-4833-DB27E2DBB2AF}"/>
              </a:ext>
            </a:extLst>
          </p:cNvPr>
          <p:cNvSpPr>
            <a:spLocks noGrp="1"/>
          </p:cNvSpPr>
          <p:nvPr>
            <p:ph type="sldNum" sz="quarter" idx="12"/>
          </p:nvPr>
        </p:nvSpPr>
        <p:spPr/>
        <p:txBody>
          <a:bodyPr/>
          <a:lstStyle/>
          <a:p>
            <a:fld id="{6C8FC03C-C266-4645-ABC5-645062898383}" type="slidenum">
              <a:rPr lang="de-DE" smtClean="0"/>
              <a:pPr/>
              <a:t>68</a:t>
            </a:fld>
            <a:r>
              <a:rPr lang="de-DE"/>
              <a:t> </a:t>
            </a:r>
            <a:endParaRPr lang="de-DE" sz="1400" dirty="0"/>
          </a:p>
        </p:txBody>
      </p:sp>
    </p:spTree>
    <p:extLst>
      <p:ext uri="{BB962C8B-B14F-4D97-AF65-F5344CB8AC3E}">
        <p14:creationId xmlns:p14="http://schemas.microsoft.com/office/powerpoint/2010/main" val="340433634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F38BF52D-9D18-5A79-3E93-39C130F97828}"/>
              </a:ext>
            </a:extLst>
          </p:cNvPr>
          <p:cNvSpPr>
            <a:spLocks noGrp="1"/>
          </p:cNvSpPr>
          <p:nvPr>
            <p:ph type="title"/>
          </p:nvPr>
        </p:nvSpPr>
        <p:spPr>
          <a:xfrm>
            <a:off x="360000" y="836713"/>
            <a:ext cx="8425225" cy="648072"/>
          </a:xfrm>
        </p:spPr>
        <p:txBody>
          <a:bodyPr/>
          <a:lstStyle/>
          <a:p>
            <a:r>
              <a:rPr lang="de-DE" dirty="0"/>
              <a:t>Publizitätsprinzip: Übertragung</a:t>
            </a:r>
          </a:p>
        </p:txBody>
      </p:sp>
      <p:sp>
        <p:nvSpPr>
          <p:cNvPr id="3" name="Inhaltsplatzhalter 2">
            <a:extLst>
              <a:ext uri="{FF2B5EF4-FFF2-40B4-BE49-F238E27FC236}">
                <a16:creationId xmlns:a16="http://schemas.microsoft.com/office/drawing/2014/main" id="{BC17830E-47BA-31CB-B0C6-66506440F165}"/>
              </a:ext>
            </a:extLst>
          </p:cNvPr>
          <p:cNvSpPr>
            <a:spLocks noGrp="1"/>
          </p:cNvSpPr>
          <p:nvPr>
            <p:ph idx="1"/>
          </p:nvPr>
        </p:nvSpPr>
        <p:spPr>
          <a:xfrm>
            <a:off x="360000" y="1772816"/>
            <a:ext cx="8425225" cy="3970759"/>
          </a:xfrm>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rPr>
              <a:t>Übertragungswirkung: </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2800" b="0" i="0" u="none" strike="noStrike" kern="0" cap="none" spc="0" normalizeH="0" baseline="0" noProof="0" dirty="0">
              <a:ln>
                <a:noFill/>
              </a:ln>
              <a:solidFill>
                <a:srgbClr val="000000"/>
              </a:solidFill>
              <a:effectLst/>
              <a:uLnTx/>
              <a:uFillTx/>
              <a:latin typeface="Arial"/>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lang="de-DE" sz="2800" kern="0" dirty="0">
                <a:solidFill>
                  <a:srgbClr val="000000"/>
                </a:solidFill>
                <a:latin typeface="Arial"/>
              </a:rPr>
              <a:t>b</a:t>
            </a:r>
            <a:r>
              <a:rPr kumimoji="0" lang="de-DE" sz="2800" b="0" i="0" u="none" strike="noStrike" kern="0" cap="none" spc="0" normalizeH="0" baseline="0" noProof="0" dirty="0">
                <a:ln>
                  <a:noFill/>
                </a:ln>
                <a:solidFill>
                  <a:srgbClr val="000000"/>
                </a:solidFill>
                <a:effectLst/>
                <a:uLnTx/>
                <a:uFillTx/>
                <a:latin typeface="Arial"/>
              </a:rPr>
              <a:t>ei beweglichen Sachen: §§ 929, 1032, 1205 BGB. </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2800" b="0" i="0" u="none" strike="noStrike" kern="0" cap="none" spc="0" normalizeH="0" baseline="0" noProof="0" dirty="0">
              <a:ln>
                <a:noFill/>
              </a:ln>
              <a:solidFill>
                <a:srgbClr val="000000"/>
              </a:solidFill>
              <a:effectLst/>
              <a:uLnTx/>
              <a:uFillTx/>
              <a:latin typeface="Arial"/>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lang="de-DE" sz="2800" kern="0" dirty="0">
                <a:solidFill>
                  <a:srgbClr val="000000"/>
                </a:solidFill>
                <a:latin typeface="Arial"/>
              </a:rPr>
              <a:t>b</a:t>
            </a:r>
            <a:r>
              <a:rPr kumimoji="0" lang="de-DE" sz="2800" b="0" i="0" u="none" strike="noStrike" kern="0" cap="none" spc="0" normalizeH="0" baseline="0" noProof="0" dirty="0">
                <a:ln>
                  <a:noFill/>
                </a:ln>
                <a:solidFill>
                  <a:srgbClr val="000000"/>
                </a:solidFill>
                <a:effectLst/>
                <a:uLnTx/>
                <a:uFillTx/>
                <a:latin typeface="Arial"/>
              </a:rPr>
              <a:t>ei Grundstücken: § 873 BGB. </a:t>
            </a:r>
          </a:p>
          <a:p>
            <a:endParaRPr lang="de-DE" dirty="0"/>
          </a:p>
        </p:txBody>
      </p:sp>
      <p:sp>
        <p:nvSpPr>
          <p:cNvPr id="4" name="Datumsplatzhalter 3">
            <a:extLst>
              <a:ext uri="{FF2B5EF4-FFF2-40B4-BE49-F238E27FC236}">
                <a16:creationId xmlns:a16="http://schemas.microsoft.com/office/drawing/2014/main" id="{3B08306E-AAC2-9180-BEB5-DD530B84C531}"/>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DAB36045-565A-C1D9-E5EA-6134897D3844}"/>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FD26203C-60C8-34F2-C581-8E2AA0195EBC}"/>
              </a:ext>
            </a:extLst>
          </p:cNvPr>
          <p:cNvSpPr>
            <a:spLocks noGrp="1"/>
          </p:cNvSpPr>
          <p:nvPr>
            <p:ph type="sldNum" sz="quarter" idx="12"/>
          </p:nvPr>
        </p:nvSpPr>
        <p:spPr/>
        <p:txBody>
          <a:bodyPr/>
          <a:lstStyle/>
          <a:p>
            <a:fld id="{6C8FC03C-C266-4645-ABC5-645062898383}" type="slidenum">
              <a:rPr lang="de-DE" smtClean="0"/>
              <a:pPr/>
              <a:t>69</a:t>
            </a:fld>
            <a:r>
              <a:rPr lang="de-DE"/>
              <a:t> </a:t>
            </a:r>
            <a:endParaRPr lang="de-DE" sz="1400" dirty="0"/>
          </a:p>
        </p:txBody>
      </p:sp>
    </p:spTree>
    <p:extLst>
      <p:ext uri="{BB962C8B-B14F-4D97-AF65-F5344CB8AC3E}">
        <p14:creationId xmlns:p14="http://schemas.microsoft.com/office/powerpoint/2010/main" val="2567335680"/>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F38BF52D-9D18-5A79-3E93-39C130F97828}"/>
              </a:ext>
            </a:extLst>
          </p:cNvPr>
          <p:cNvSpPr>
            <a:spLocks noGrp="1"/>
          </p:cNvSpPr>
          <p:nvPr>
            <p:ph type="title"/>
          </p:nvPr>
        </p:nvSpPr>
        <p:spPr>
          <a:xfrm>
            <a:off x="360000" y="836713"/>
            <a:ext cx="8425225" cy="648072"/>
          </a:xfrm>
        </p:spPr>
        <p:txBody>
          <a:bodyPr/>
          <a:lstStyle/>
          <a:p>
            <a:r>
              <a:rPr lang="de-DE" dirty="0"/>
              <a:t>Publizitätsprinzip: Übertragung</a:t>
            </a:r>
          </a:p>
        </p:txBody>
      </p:sp>
      <p:sp>
        <p:nvSpPr>
          <p:cNvPr id="3" name="Inhaltsplatzhalter 2">
            <a:extLst>
              <a:ext uri="{FF2B5EF4-FFF2-40B4-BE49-F238E27FC236}">
                <a16:creationId xmlns:a16="http://schemas.microsoft.com/office/drawing/2014/main" id="{BC17830E-47BA-31CB-B0C6-66506440F165}"/>
              </a:ext>
            </a:extLst>
          </p:cNvPr>
          <p:cNvSpPr>
            <a:spLocks noGrp="1"/>
          </p:cNvSpPr>
          <p:nvPr>
            <p:ph idx="1"/>
          </p:nvPr>
        </p:nvSpPr>
        <p:spPr>
          <a:xfrm>
            <a:off x="179512" y="1484786"/>
            <a:ext cx="8784976" cy="4258790"/>
          </a:xfrm>
        </p:spPr>
        <p:txBody>
          <a:bodyPr/>
          <a:lstStyle/>
          <a:p>
            <a:pPr marR="0" lvl="0" algn="l" defTabSz="914400" rtl="0" eaLnBrk="1" fontAlgn="base" latinLnBrk="0" hangingPunct="1">
              <a:lnSpc>
                <a:spcPct val="100000"/>
              </a:lnSpc>
              <a:spcBef>
                <a:spcPct val="20000"/>
              </a:spcBef>
              <a:spcAft>
                <a:spcPct val="0"/>
              </a:spcAft>
              <a:buClrTx/>
              <a:buSzTx/>
              <a:tabLst/>
              <a:defRPr/>
            </a:pPr>
            <a:r>
              <a:rPr kumimoji="0" lang="de-DE" sz="2800" b="0" i="0" u="none" strike="noStrike" kern="0" cap="none" spc="0" normalizeH="0" baseline="0" noProof="0" dirty="0">
                <a:ln>
                  <a:noFill/>
                </a:ln>
                <a:solidFill>
                  <a:srgbClr val="000000"/>
                </a:solidFill>
                <a:effectLst/>
                <a:uLnTx/>
                <a:uFillTx/>
                <a:latin typeface="Arial"/>
              </a:rPr>
              <a:t>Übertragungswirkung</a:t>
            </a:r>
            <a:r>
              <a:rPr lang="de-DE" sz="2800" kern="0" dirty="0">
                <a:solidFill>
                  <a:srgbClr val="000000"/>
                </a:solidFill>
                <a:latin typeface="Arial"/>
              </a:rPr>
              <a:t> </a:t>
            </a:r>
          </a:p>
          <a:p>
            <a:pPr marR="0" lvl="0" algn="l" defTabSz="914400" rtl="0" eaLnBrk="1" fontAlgn="base" latinLnBrk="0" hangingPunct="1">
              <a:lnSpc>
                <a:spcPct val="100000"/>
              </a:lnSpc>
              <a:spcBef>
                <a:spcPct val="20000"/>
              </a:spcBef>
              <a:spcAft>
                <a:spcPct val="0"/>
              </a:spcAft>
              <a:buClrTx/>
              <a:buSzTx/>
              <a:tabLst/>
              <a:defRPr/>
            </a:pPr>
            <a:r>
              <a:rPr lang="de-DE" sz="2800" kern="0" dirty="0">
                <a:solidFill>
                  <a:srgbClr val="000000"/>
                </a:solidFill>
                <a:latin typeface="Arial"/>
              </a:rPr>
              <a:t>bewegliche Sachen und Grundstücke</a:t>
            </a:r>
            <a:endParaRPr kumimoji="0" lang="de-DE" sz="2800" b="0" i="0" u="none" strike="noStrike" kern="0" cap="none" spc="0" normalizeH="0" baseline="0" noProof="0" dirty="0">
              <a:ln>
                <a:noFill/>
              </a:ln>
              <a:solidFill>
                <a:srgbClr val="000000"/>
              </a:solidFill>
              <a:effectLst/>
              <a:uLnTx/>
              <a:uFillTx/>
              <a:latin typeface="Arial"/>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2800" b="0" i="0" u="none" strike="noStrike" kern="0" cap="none" spc="0" normalizeH="0" baseline="0" noProof="0" dirty="0">
              <a:ln>
                <a:noFill/>
              </a:ln>
              <a:solidFill>
                <a:srgbClr val="000000"/>
              </a:solidFill>
              <a:effectLst/>
              <a:uLnTx/>
              <a:uFillTx/>
              <a:latin typeface="Arial"/>
            </a:endParaRPr>
          </a:p>
          <a:p>
            <a:pPr marR="0" lvl="0" algn="l" defTabSz="914400" rtl="0" eaLnBrk="1" fontAlgn="base" latinLnBrk="0" hangingPunct="1">
              <a:lnSpc>
                <a:spcPct val="100000"/>
              </a:lnSpc>
              <a:spcBef>
                <a:spcPct val="20000"/>
              </a:spcBef>
              <a:spcAft>
                <a:spcPct val="0"/>
              </a:spcAft>
              <a:buClrTx/>
              <a:buSzTx/>
              <a:tabLst/>
              <a:defRPr/>
            </a:pPr>
            <a:r>
              <a:rPr lang="de-DE" sz="2800" kern="0" dirty="0">
                <a:solidFill>
                  <a:srgbClr val="000000"/>
                </a:solidFill>
                <a:latin typeface="Arial"/>
              </a:rPr>
              <a:t>jeweils Einigung</a:t>
            </a:r>
          </a:p>
          <a:p>
            <a:pPr marR="0" lvl="0" algn="l" defTabSz="914400" rtl="0" eaLnBrk="1" fontAlgn="base" latinLnBrk="0" hangingPunct="1">
              <a:lnSpc>
                <a:spcPct val="100000"/>
              </a:lnSpc>
              <a:spcBef>
                <a:spcPct val="20000"/>
              </a:spcBef>
              <a:spcAft>
                <a:spcPct val="0"/>
              </a:spcAft>
              <a:buClrTx/>
              <a:buSzTx/>
              <a:tabLst/>
              <a:defRPr/>
            </a:pPr>
            <a:r>
              <a:rPr lang="de-DE" sz="2800" kern="0" dirty="0">
                <a:solidFill>
                  <a:srgbClr val="000000"/>
                </a:solidFill>
                <a:latin typeface="Arial"/>
              </a:rPr>
              <a:t>	Rechtsgeschäft, Willenserklärung</a:t>
            </a:r>
          </a:p>
          <a:p>
            <a:pPr marR="0" lvl="0" algn="l" defTabSz="914400" rtl="0" eaLnBrk="1" fontAlgn="base" latinLnBrk="0" hangingPunct="1">
              <a:lnSpc>
                <a:spcPct val="100000"/>
              </a:lnSpc>
              <a:spcBef>
                <a:spcPct val="20000"/>
              </a:spcBef>
              <a:spcAft>
                <a:spcPct val="0"/>
              </a:spcAft>
              <a:buClrTx/>
              <a:buSzTx/>
              <a:tabLst/>
              <a:defRPr/>
            </a:pPr>
            <a:r>
              <a:rPr lang="de-DE" sz="2800" kern="0" dirty="0">
                <a:solidFill>
                  <a:srgbClr val="000000"/>
                </a:solidFill>
                <a:latin typeface="Arial"/>
              </a:rPr>
              <a:t>und</a:t>
            </a:r>
          </a:p>
          <a:p>
            <a:pPr marR="0" lvl="0" algn="l" defTabSz="914400" rtl="0" eaLnBrk="1" fontAlgn="base" latinLnBrk="0" hangingPunct="1">
              <a:lnSpc>
                <a:spcPct val="100000"/>
              </a:lnSpc>
              <a:spcBef>
                <a:spcPct val="20000"/>
              </a:spcBef>
              <a:spcAft>
                <a:spcPct val="0"/>
              </a:spcAft>
              <a:buClrTx/>
              <a:buSzTx/>
              <a:tabLst/>
              <a:defRPr/>
            </a:pPr>
            <a:r>
              <a:rPr lang="de-DE" sz="2800" kern="0" dirty="0">
                <a:solidFill>
                  <a:srgbClr val="000000"/>
                </a:solidFill>
                <a:latin typeface="Arial"/>
              </a:rPr>
              <a:t>tatsächliches Element:</a:t>
            </a:r>
          </a:p>
          <a:p>
            <a:pPr marR="0" lvl="0" algn="l" defTabSz="914400" rtl="0" eaLnBrk="1" fontAlgn="base" latinLnBrk="0" hangingPunct="1">
              <a:lnSpc>
                <a:spcPct val="100000"/>
              </a:lnSpc>
              <a:spcBef>
                <a:spcPct val="20000"/>
              </a:spcBef>
              <a:spcAft>
                <a:spcPct val="0"/>
              </a:spcAft>
              <a:buClrTx/>
              <a:buSzTx/>
              <a:tabLst/>
              <a:defRPr/>
            </a:pPr>
            <a:r>
              <a:rPr kumimoji="0" lang="de-DE" sz="2800" b="0" i="0" u="none" strike="noStrike" kern="0" cap="none" spc="0" normalizeH="0" baseline="0" noProof="0" dirty="0">
                <a:ln>
                  <a:noFill/>
                </a:ln>
                <a:solidFill>
                  <a:srgbClr val="000000"/>
                </a:solidFill>
                <a:effectLst/>
                <a:uLnTx/>
                <a:uFillTx/>
                <a:latin typeface="Arial"/>
              </a:rPr>
              <a:t>	Übergabe, Eintragung</a:t>
            </a:r>
          </a:p>
          <a:p>
            <a:pPr marR="0" lvl="0" algn="l" defTabSz="914400" rtl="0" eaLnBrk="1" fontAlgn="base" latinLnBrk="0" hangingPunct="1">
              <a:lnSpc>
                <a:spcPct val="100000"/>
              </a:lnSpc>
              <a:spcBef>
                <a:spcPct val="20000"/>
              </a:spcBef>
              <a:spcAft>
                <a:spcPct val="0"/>
              </a:spcAft>
              <a:buClrTx/>
              <a:buSzTx/>
              <a:tabLst/>
              <a:defRPr/>
            </a:pPr>
            <a:r>
              <a:rPr lang="de-DE" sz="2800" kern="0" noProof="0" dirty="0">
                <a:solidFill>
                  <a:srgbClr val="000000"/>
                </a:solidFill>
                <a:latin typeface="Arial"/>
              </a:rPr>
              <a:t>	kein Rechtsgeschäft, keine Willenserklärungen</a:t>
            </a:r>
            <a:endParaRPr kumimoji="0" lang="de-DE" sz="2800" b="0" i="0" u="none" strike="noStrike" kern="0" cap="none" spc="0" normalizeH="0" baseline="0" noProof="0" dirty="0">
              <a:ln>
                <a:noFill/>
              </a:ln>
              <a:solidFill>
                <a:srgbClr val="000000"/>
              </a:solidFill>
              <a:effectLst/>
              <a:uLnTx/>
              <a:uFillTx/>
              <a:latin typeface="Arial"/>
            </a:endParaRPr>
          </a:p>
          <a:p>
            <a:pPr marR="0" lvl="0" algn="l" defTabSz="914400" rtl="0" eaLnBrk="1" fontAlgn="base" latinLnBrk="0" hangingPunct="1">
              <a:lnSpc>
                <a:spcPct val="100000"/>
              </a:lnSpc>
              <a:spcBef>
                <a:spcPct val="20000"/>
              </a:spcBef>
              <a:spcAft>
                <a:spcPct val="0"/>
              </a:spcAft>
              <a:buClrTx/>
              <a:buSzTx/>
              <a:tabLst/>
              <a:defRPr/>
            </a:pPr>
            <a:r>
              <a:rPr lang="de-DE" sz="2800" kern="0" dirty="0">
                <a:solidFill>
                  <a:srgbClr val="000000"/>
                </a:solidFill>
                <a:latin typeface="Arial"/>
              </a:rPr>
              <a:t>	</a:t>
            </a:r>
            <a:endParaRPr kumimoji="0" lang="de-DE" sz="2800" b="0" i="0" u="none" strike="noStrike" kern="0" cap="none" spc="0" normalizeH="0" baseline="0" noProof="0" dirty="0">
              <a:ln>
                <a:noFill/>
              </a:ln>
              <a:solidFill>
                <a:srgbClr val="000000"/>
              </a:solidFill>
              <a:effectLst/>
              <a:uLnTx/>
              <a:uFillTx/>
              <a:latin typeface="Arial"/>
            </a:endParaRPr>
          </a:p>
        </p:txBody>
      </p:sp>
      <p:sp>
        <p:nvSpPr>
          <p:cNvPr id="4" name="Datumsplatzhalter 3">
            <a:extLst>
              <a:ext uri="{FF2B5EF4-FFF2-40B4-BE49-F238E27FC236}">
                <a16:creationId xmlns:a16="http://schemas.microsoft.com/office/drawing/2014/main" id="{3B08306E-AAC2-9180-BEB5-DD530B84C531}"/>
              </a:ext>
            </a:extLst>
          </p:cNvPr>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a:extLst>
              <a:ext uri="{FF2B5EF4-FFF2-40B4-BE49-F238E27FC236}">
                <a16:creationId xmlns:a16="http://schemas.microsoft.com/office/drawing/2014/main" id="{DAB36045-565A-C1D9-E5EA-6134897D3844}"/>
              </a:ext>
            </a:extLst>
          </p:cNvPr>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a:extLst>
              <a:ext uri="{FF2B5EF4-FFF2-40B4-BE49-F238E27FC236}">
                <a16:creationId xmlns:a16="http://schemas.microsoft.com/office/drawing/2014/main" id="{FD26203C-60C8-34F2-C581-8E2AA0195EBC}"/>
              </a:ext>
            </a:extLst>
          </p:cNvPr>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70</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2474608849"/>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F38BF52D-9D18-5A79-3E93-39C130F97828}"/>
              </a:ext>
            </a:extLst>
          </p:cNvPr>
          <p:cNvSpPr>
            <a:spLocks noGrp="1"/>
          </p:cNvSpPr>
          <p:nvPr>
            <p:ph type="title"/>
          </p:nvPr>
        </p:nvSpPr>
        <p:spPr>
          <a:xfrm>
            <a:off x="360000" y="836713"/>
            <a:ext cx="8425225" cy="648072"/>
          </a:xfrm>
        </p:spPr>
        <p:txBody>
          <a:bodyPr/>
          <a:lstStyle/>
          <a:p>
            <a:r>
              <a:rPr lang="de-DE" dirty="0"/>
              <a:t>Publizitätsprinzip: Vermutung</a:t>
            </a:r>
          </a:p>
        </p:txBody>
      </p:sp>
      <p:sp>
        <p:nvSpPr>
          <p:cNvPr id="3" name="Inhaltsplatzhalter 2">
            <a:extLst>
              <a:ext uri="{FF2B5EF4-FFF2-40B4-BE49-F238E27FC236}">
                <a16:creationId xmlns:a16="http://schemas.microsoft.com/office/drawing/2014/main" id="{BC17830E-47BA-31CB-B0C6-66506440F165}"/>
              </a:ext>
            </a:extLst>
          </p:cNvPr>
          <p:cNvSpPr>
            <a:spLocks noGrp="1"/>
          </p:cNvSpPr>
          <p:nvPr>
            <p:ph idx="1"/>
          </p:nvPr>
        </p:nvSpPr>
        <p:spPr>
          <a:xfrm>
            <a:off x="360000" y="1772816"/>
            <a:ext cx="8425225" cy="3970759"/>
          </a:xfrm>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Vermutungswirkung: </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28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 1006 Abs. 1 S. 1 BGB:</a:t>
            </a:r>
            <a:r>
              <a:rPr kumimoji="0" lang="de-DE" sz="2800" b="0" i="0" u="none" strike="noStrike" kern="0" cap="none" spc="0" normalizeH="0" noProof="0" dirty="0">
                <a:ln>
                  <a:noFill/>
                </a:ln>
                <a:solidFill>
                  <a:srgbClr val="000000"/>
                </a:solidFill>
                <a:effectLst/>
                <a:uLnTx/>
                <a:uFillTx/>
                <a:latin typeface="Arial"/>
                <a:ea typeface="+mn-ea"/>
                <a:cs typeface="+mn-cs"/>
              </a:rPr>
              <a:t> Publizitätsträger Besitz</a:t>
            </a:r>
            <a:endParaRPr kumimoji="0" lang="de-DE" sz="28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2800" b="0" i="0" u="none" strike="noStrike" kern="0" cap="none" spc="0" normalizeH="0" baseline="0" noProof="0" dirty="0">
              <a:ln>
                <a:noFill/>
              </a:ln>
              <a:solidFill>
                <a:srgbClr val="000000"/>
              </a:solidFill>
              <a:effectLst/>
              <a:uLnTx/>
              <a:uFillTx/>
              <a:latin typeface="Arial"/>
              <a:ea typeface="+mn-ea"/>
              <a:cs typeface="+mn-cs"/>
            </a:endParaRPr>
          </a:p>
          <a:p>
            <a:pPr marR="0" lvl="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  § 891 BGB: Publizitätsträger: </a:t>
            </a:r>
          </a:p>
          <a:p>
            <a:pPr marR="0" lvl="0" algn="l" defTabSz="914400" rtl="0" eaLnBrk="1" fontAlgn="base" latinLnBrk="0" hangingPunct="1">
              <a:lnSpc>
                <a:spcPct val="100000"/>
              </a:lnSpc>
              <a:spcBef>
                <a:spcPct val="20000"/>
              </a:spcBef>
              <a:spcAft>
                <a:spcPct val="0"/>
              </a:spcAft>
              <a:buClrTx/>
              <a:buSzTx/>
              <a:tabLst/>
              <a:defRPr/>
            </a:pPr>
            <a:r>
              <a:rPr lang="de-DE" sz="2800" kern="0" noProof="0" dirty="0">
                <a:solidFill>
                  <a:srgbClr val="000000"/>
                </a:solidFill>
                <a:latin typeface="Arial"/>
              </a:rPr>
              <a:t>    </a:t>
            </a:r>
            <a:r>
              <a:rPr kumimoji="0" lang="de-DE" sz="2800" b="0" i="0" u="none" strike="noStrike" kern="0" cap="none" spc="0" normalizeH="0" baseline="0" noProof="0" dirty="0">
                <a:ln>
                  <a:noFill/>
                </a:ln>
                <a:solidFill>
                  <a:srgbClr val="000000"/>
                </a:solidFill>
                <a:effectLst/>
                <a:uLnTx/>
                <a:uFillTx/>
                <a:latin typeface="Arial"/>
                <a:ea typeface="+mn-ea"/>
                <a:cs typeface="+mn-cs"/>
              </a:rPr>
              <a:t>Eintragung im Grundbuch</a:t>
            </a:r>
          </a:p>
          <a:p>
            <a:pPr marR="0" lvl="0" algn="l" defTabSz="914400" rtl="0" eaLnBrk="1" fontAlgn="base" latinLnBrk="0" hangingPunct="1">
              <a:lnSpc>
                <a:spcPct val="100000"/>
              </a:lnSpc>
              <a:spcBef>
                <a:spcPct val="20000"/>
              </a:spcBef>
              <a:spcAft>
                <a:spcPct val="0"/>
              </a:spcAft>
              <a:buClrTx/>
              <a:buSzTx/>
              <a:tabLst/>
              <a:defRPr/>
            </a:pPr>
            <a:endParaRPr lang="de-DE" sz="2800" kern="0" dirty="0">
              <a:solidFill>
                <a:srgbClr val="000000"/>
              </a:solidFill>
              <a:latin typeface="Arial"/>
            </a:endParaRPr>
          </a:p>
          <a:p>
            <a:pPr marR="0" lvl="0" algn="l" defTabSz="914400" rtl="0" eaLnBrk="1" fontAlgn="base" latinLnBrk="0" hangingPunct="1">
              <a:lnSpc>
                <a:spcPct val="100000"/>
              </a:lnSpc>
              <a:spcBef>
                <a:spcPct val="20000"/>
              </a:spcBef>
              <a:spcAft>
                <a:spcPct val="0"/>
              </a:spcAft>
              <a:buClrTx/>
              <a:buSzTx/>
              <a:tabLst/>
              <a:defRPr/>
            </a:pPr>
            <a:r>
              <a:rPr lang="de-DE" sz="2800" kern="0" dirty="0">
                <a:solidFill>
                  <a:srgbClr val="000000"/>
                </a:solidFill>
                <a:latin typeface="Arial"/>
              </a:rPr>
              <a:t>Beweislastumkehr vor Gericht</a:t>
            </a:r>
            <a:endParaRPr kumimoji="0" lang="de-DE" sz="2800" b="0" i="0" u="none" strike="noStrike" kern="0" cap="none" spc="0" normalizeH="0" baseline="0" noProof="0" dirty="0">
              <a:ln>
                <a:noFill/>
              </a:ln>
              <a:solidFill>
                <a:srgbClr val="000000"/>
              </a:solidFill>
              <a:effectLst/>
              <a:uLnTx/>
              <a:uFillTx/>
              <a:latin typeface="Arial"/>
              <a:ea typeface="+mn-ea"/>
              <a:cs typeface="+mn-cs"/>
            </a:endParaRPr>
          </a:p>
          <a:p>
            <a:endParaRPr lang="de-DE" dirty="0"/>
          </a:p>
        </p:txBody>
      </p:sp>
      <p:sp>
        <p:nvSpPr>
          <p:cNvPr id="4" name="Datumsplatzhalter 3">
            <a:extLst>
              <a:ext uri="{FF2B5EF4-FFF2-40B4-BE49-F238E27FC236}">
                <a16:creationId xmlns:a16="http://schemas.microsoft.com/office/drawing/2014/main" id="{3B08306E-AAC2-9180-BEB5-DD530B84C531}"/>
              </a:ext>
            </a:extLst>
          </p:cNvPr>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a:extLst>
              <a:ext uri="{FF2B5EF4-FFF2-40B4-BE49-F238E27FC236}">
                <a16:creationId xmlns:a16="http://schemas.microsoft.com/office/drawing/2014/main" id="{DAB36045-565A-C1D9-E5EA-6134897D3844}"/>
              </a:ext>
            </a:extLst>
          </p:cNvPr>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a:extLst>
              <a:ext uri="{FF2B5EF4-FFF2-40B4-BE49-F238E27FC236}">
                <a16:creationId xmlns:a16="http://schemas.microsoft.com/office/drawing/2014/main" id="{FD26203C-60C8-34F2-C581-8E2AA0195EBC}"/>
              </a:ext>
            </a:extLst>
          </p:cNvPr>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71</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403394539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F38BF52D-9D18-5A79-3E93-39C130F97828}"/>
              </a:ext>
            </a:extLst>
          </p:cNvPr>
          <p:cNvSpPr>
            <a:spLocks noGrp="1"/>
          </p:cNvSpPr>
          <p:nvPr>
            <p:ph type="title"/>
          </p:nvPr>
        </p:nvSpPr>
        <p:spPr>
          <a:xfrm>
            <a:off x="360000" y="836713"/>
            <a:ext cx="8425225" cy="648072"/>
          </a:xfrm>
        </p:spPr>
        <p:txBody>
          <a:bodyPr/>
          <a:lstStyle/>
          <a:p>
            <a:r>
              <a:rPr lang="de-DE" dirty="0"/>
              <a:t>Publizitätsprinzip: guter Glauben</a:t>
            </a:r>
          </a:p>
        </p:txBody>
      </p:sp>
      <p:sp>
        <p:nvSpPr>
          <p:cNvPr id="3" name="Inhaltsplatzhalter 2">
            <a:extLst>
              <a:ext uri="{FF2B5EF4-FFF2-40B4-BE49-F238E27FC236}">
                <a16:creationId xmlns:a16="http://schemas.microsoft.com/office/drawing/2014/main" id="{BC17830E-47BA-31CB-B0C6-66506440F165}"/>
              </a:ext>
            </a:extLst>
          </p:cNvPr>
          <p:cNvSpPr>
            <a:spLocks noGrp="1"/>
          </p:cNvSpPr>
          <p:nvPr>
            <p:ph idx="1"/>
          </p:nvPr>
        </p:nvSpPr>
        <p:spPr>
          <a:xfrm>
            <a:off x="360000" y="1484786"/>
            <a:ext cx="8425225" cy="4258790"/>
          </a:xfrm>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rPr>
              <a:t>Gutglaubenswirkung: §§ 932, 892, 893 BGB.</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2800" b="0" i="0" u="none" strike="noStrike" kern="0" cap="none" spc="0" normalizeH="0" baseline="0" noProof="0" dirty="0">
              <a:ln>
                <a:noFill/>
              </a:ln>
              <a:solidFill>
                <a:srgbClr val="000000"/>
              </a:solidFill>
              <a:effectLst/>
              <a:uLnTx/>
              <a:uFillTx/>
              <a:latin typeface="Arial"/>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rPr>
              <a:t>Nachteil: </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rPr>
              <a:t>ungewollter Rechtsverlust für Berechtigten</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lang="de-DE" sz="2800" kern="0" dirty="0">
                <a:solidFill>
                  <a:srgbClr val="000000"/>
                </a:solidFill>
                <a:latin typeface="Arial"/>
              </a:rPr>
              <a:t>warum gerecht? arg. § 935 BGB</a:t>
            </a:r>
            <a:endParaRPr kumimoji="0" lang="de-DE" sz="2800" b="0" i="0" u="none" strike="noStrike" kern="0" cap="none" spc="0" normalizeH="0" baseline="0" noProof="0" dirty="0">
              <a:ln>
                <a:noFill/>
              </a:ln>
              <a:solidFill>
                <a:srgbClr val="000000"/>
              </a:solidFill>
              <a:effectLst/>
              <a:uLnTx/>
              <a:uFillTx/>
              <a:latin typeface="Arial"/>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rPr>
              <a:t>Ausgleich? § 816 BGB</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rPr>
              <a:t>Gefahr: § 818 Abs. 3 BGB</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lang="de-DE" sz="2800" kern="0" dirty="0">
              <a:solidFill>
                <a:srgbClr val="000000"/>
              </a:solidFill>
              <a:latin typeface="Arial"/>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rPr>
              <a:t>bei Verschulden § 823 BGB (Eigentumsverletzung bzw. sonstiges Sachenrecht).</a:t>
            </a:r>
          </a:p>
          <a:p>
            <a:endParaRPr lang="de-DE" dirty="0"/>
          </a:p>
        </p:txBody>
      </p:sp>
      <p:sp>
        <p:nvSpPr>
          <p:cNvPr id="4" name="Datumsplatzhalter 3">
            <a:extLst>
              <a:ext uri="{FF2B5EF4-FFF2-40B4-BE49-F238E27FC236}">
                <a16:creationId xmlns:a16="http://schemas.microsoft.com/office/drawing/2014/main" id="{3B08306E-AAC2-9180-BEB5-DD530B84C531}"/>
              </a:ext>
            </a:extLst>
          </p:cNvPr>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a:extLst>
              <a:ext uri="{FF2B5EF4-FFF2-40B4-BE49-F238E27FC236}">
                <a16:creationId xmlns:a16="http://schemas.microsoft.com/office/drawing/2014/main" id="{DAB36045-565A-C1D9-E5EA-6134897D3844}"/>
              </a:ext>
            </a:extLst>
          </p:cNvPr>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a:extLst>
              <a:ext uri="{FF2B5EF4-FFF2-40B4-BE49-F238E27FC236}">
                <a16:creationId xmlns:a16="http://schemas.microsoft.com/office/drawing/2014/main" id="{FD26203C-60C8-34F2-C581-8E2AA0195EBC}"/>
              </a:ext>
            </a:extLst>
          </p:cNvPr>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72</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2090385752"/>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73B11E0-6F4E-AC17-593D-AD0E23828EBC}"/>
              </a:ext>
            </a:extLst>
          </p:cNvPr>
          <p:cNvSpPr>
            <a:spLocks noGrp="1"/>
          </p:cNvSpPr>
          <p:nvPr>
            <p:ph type="title"/>
          </p:nvPr>
        </p:nvSpPr>
        <p:spPr/>
        <p:txBody>
          <a:bodyPr/>
          <a:lstStyle/>
          <a:p>
            <a:r>
              <a:rPr lang="de-DE" dirty="0"/>
              <a:t>Grundsätze des Sachenrechts</a:t>
            </a:r>
          </a:p>
        </p:txBody>
      </p:sp>
      <p:sp>
        <p:nvSpPr>
          <p:cNvPr id="3" name="Inhaltsplatzhalter 2">
            <a:extLst>
              <a:ext uri="{FF2B5EF4-FFF2-40B4-BE49-F238E27FC236}">
                <a16:creationId xmlns:a16="http://schemas.microsoft.com/office/drawing/2014/main" id="{B13BBAAB-A14F-A7A9-DE7F-E987AA6308A2}"/>
              </a:ext>
            </a:extLst>
          </p:cNvPr>
          <p:cNvSpPr>
            <a:spLocks noGrp="1"/>
          </p:cNvSpPr>
          <p:nvPr>
            <p:ph idx="1"/>
          </p:nvPr>
        </p:nvSpPr>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1. Absolutheit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2. Publizität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1" i="0" u="none" strike="noStrike" kern="0" cap="none" spc="0" normalizeH="0" baseline="0" noProof="0" dirty="0">
                <a:ln>
                  <a:noFill/>
                </a:ln>
                <a:solidFill>
                  <a:srgbClr val="000000"/>
                </a:solidFill>
                <a:effectLst/>
                <a:uLnTx/>
                <a:uFillTx/>
                <a:latin typeface="Arial"/>
                <a:ea typeface="+mn-ea"/>
                <a:cs typeface="+mn-cs"/>
              </a:rPr>
              <a:t>3. Spezialität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4. Übertragbarkeit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5. Abstraktionsprinzip</a:t>
            </a:r>
            <a:endParaRPr lang="de-DE" dirty="0"/>
          </a:p>
        </p:txBody>
      </p:sp>
      <p:sp>
        <p:nvSpPr>
          <p:cNvPr id="4" name="Datumsplatzhalter 3">
            <a:extLst>
              <a:ext uri="{FF2B5EF4-FFF2-40B4-BE49-F238E27FC236}">
                <a16:creationId xmlns:a16="http://schemas.microsoft.com/office/drawing/2014/main" id="{1D23C889-C4F3-9D76-E2E5-D120D022326E}"/>
              </a:ext>
            </a:extLst>
          </p:cNvPr>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a:extLst>
              <a:ext uri="{FF2B5EF4-FFF2-40B4-BE49-F238E27FC236}">
                <a16:creationId xmlns:a16="http://schemas.microsoft.com/office/drawing/2014/main" id="{5C60DEB0-8520-2AAB-F10F-92FA0BE61F02}"/>
              </a:ext>
            </a:extLst>
          </p:cNvPr>
          <p:cNvSpPr>
            <a:spLocks noGrp="1"/>
          </p:cNvSpPr>
          <p:nvPr>
            <p:ph type="ftr" sz="quarter" idx="11"/>
          </p:nvPr>
        </p:nvSpPr>
        <p:spPr>
          <a:xfrm>
            <a:off x="179512" y="6172448"/>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a:extLst>
              <a:ext uri="{FF2B5EF4-FFF2-40B4-BE49-F238E27FC236}">
                <a16:creationId xmlns:a16="http://schemas.microsoft.com/office/drawing/2014/main" id="{89D398AD-85BC-B2F8-A3FC-E384309EF854}"/>
              </a:ext>
            </a:extLst>
          </p:cNvPr>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73</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50406248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0D710BFC-DD68-4F48-F690-B2420361F7BD}"/>
              </a:ext>
            </a:extLst>
          </p:cNvPr>
          <p:cNvSpPr>
            <a:spLocks noGrp="1"/>
          </p:cNvSpPr>
          <p:nvPr>
            <p:ph type="title"/>
          </p:nvPr>
        </p:nvSpPr>
        <p:spPr/>
        <p:txBody>
          <a:bodyPr/>
          <a:lstStyle/>
          <a:p>
            <a:r>
              <a:rPr lang="de-DE" dirty="0"/>
              <a:t>Spezialitätsprinzip</a:t>
            </a:r>
          </a:p>
        </p:txBody>
      </p:sp>
      <p:sp>
        <p:nvSpPr>
          <p:cNvPr id="3" name="Inhaltsplatzhalter 2">
            <a:extLst>
              <a:ext uri="{FF2B5EF4-FFF2-40B4-BE49-F238E27FC236}">
                <a16:creationId xmlns:a16="http://schemas.microsoft.com/office/drawing/2014/main" id="{A8437055-B655-1168-2894-20EC9C773031}"/>
              </a:ext>
            </a:extLst>
          </p:cNvPr>
          <p:cNvSpPr>
            <a:spLocks noGrp="1"/>
          </p:cNvSpPr>
          <p:nvPr>
            <p:ph idx="1"/>
          </p:nvPr>
        </p:nvSpPr>
        <p:spPr/>
        <p:txBody>
          <a:bodyPr/>
          <a:lstStyle/>
          <a:p>
            <a:r>
              <a:rPr kumimoji="0" lang="de-DE" sz="3200" b="0" i="0" u="none" strike="noStrike" kern="0" cap="none" spc="0" normalizeH="0" baseline="0" noProof="0" dirty="0">
                <a:ln>
                  <a:noFill/>
                </a:ln>
                <a:solidFill>
                  <a:srgbClr val="000000"/>
                </a:solidFill>
                <a:effectLst/>
                <a:uLnTx/>
                <a:uFillTx/>
                <a:latin typeface="Arial"/>
                <a:ea typeface="+mn-ea"/>
                <a:cs typeface="+mn-cs"/>
              </a:rPr>
              <a:t>Dingliche Berechtigungen sind nur an bestimmten einzelnen Sachen möglich.</a:t>
            </a:r>
            <a:endParaRPr lang="de-DE" dirty="0"/>
          </a:p>
        </p:txBody>
      </p:sp>
      <p:sp>
        <p:nvSpPr>
          <p:cNvPr id="4" name="Datumsplatzhalter 3">
            <a:extLst>
              <a:ext uri="{FF2B5EF4-FFF2-40B4-BE49-F238E27FC236}">
                <a16:creationId xmlns:a16="http://schemas.microsoft.com/office/drawing/2014/main" id="{5D286EB4-382D-1B16-86BF-1576C3516E64}"/>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E872A457-3176-786E-BFA5-84D1048C68B6}"/>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D03C08D0-4E24-3C7A-1CB4-9AD3233C16F9}"/>
              </a:ext>
            </a:extLst>
          </p:cNvPr>
          <p:cNvSpPr>
            <a:spLocks noGrp="1"/>
          </p:cNvSpPr>
          <p:nvPr>
            <p:ph type="sldNum" sz="quarter" idx="12"/>
          </p:nvPr>
        </p:nvSpPr>
        <p:spPr/>
        <p:txBody>
          <a:bodyPr/>
          <a:lstStyle/>
          <a:p>
            <a:fld id="{6C8FC03C-C266-4645-ABC5-645062898383}" type="slidenum">
              <a:rPr lang="de-DE" smtClean="0"/>
              <a:pPr/>
              <a:t>74</a:t>
            </a:fld>
            <a:r>
              <a:rPr lang="de-DE"/>
              <a:t> </a:t>
            </a:r>
            <a:endParaRPr lang="de-DE" sz="1400" dirty="0"/>
          </a:p>
        </p:txBody>
      </p:sp>
    </p:spTree>
    <p:extLst>
      <p:ext uri="{BB962C8B-B14F-4D97-AF65-F5344CB8AC3E}">
        <p14:creationId xmlns:p14="http://schemas.microsoft.com/office/powerpoint/2010/main" val="1721772031"/>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Spezialitätsprinzip</a:t>
            </a:r>
          </a:p>
        </p:txBody>
      </p:sp>
      <p:sp>
        <p:nvSpPr>
          <p:cNvPr id="3" name="Inhaltsplatzhalter 2"/>
          <p:cNvSpPr>
            <a:spLocks noGrp="1"/>
          </p:cNvSpPr>
          <p:nvPr>
            <p:ph idx="1"/>
          </p:nvPr>
        </p:nvSpPr>
        <p:spPr/>
        <p:txBody>
          <a:bodyPr/>
          <a:lstStyle/>
          <a:p>
            <a:r>
              <a:rPr lang="de-DE" sz="2800" dirty="0">
                <a:solidFill>
                  <a:schemeClr val="bg1">
                    <a:lumMod val="10000"/>
                  </a:schemeClr>
                </a:solidFill>
              </a:rPr>
              <a:t>Kann man ein Unternehmen verkaufen?</a:t>
            </a:r>
          </a:p>
          <a:p>
            <a:endParaRPr lang="de-DE" sz="2800" dirty="0">
              <a:solidFill>
                <a:schemeClr val="bg1">
                  <a:lumMod val="10000"/>
                </a:schemeClr>
              </a:solidFill>
            </a:endParaRPr>
          </a:p>
          <a:p>
            <a:r>
              <a:rPr lang="de-DE" sz="2800" dirty="0">
                <a:solidFill>
                  <a:schemeClr val="bg1">
                    <a:lumMod val="10000"/>
                  </a:schemeClr>
                </a:solidFill>
              </a:rPr>
              <a:t>Kann man ein Unternehmen übereignen?</a:t>
            </a:r>
          </a:p>
          <a:p>
            <a:endParaRPr lang="de-DE" sz="2800" dirty="0">
              <a:solidFill>
                <a:schemeClr val="bg1">
                  <a:lumMod val="10000"/>
                </a:schemeClr>
              </a:solidFill>
            </a:endParaRPr>
          </a:p>
          <a:p>
            <a:r>
              <a:rPr lang="de-DE" sz="2800" dirty="0">
                <a:solidFill>
                  <a:schemeClr val="bg1">
                    <a:lumMod val="10000"/>
                  </a:schemeClr>
                </a:solidFill>
              </a:rPr>
              <a:t>Kann man Eigentümer einer Arztpraxis sein?</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75</a:t>
            </a:fld>
            <a:r>
              <a:rPr lang="de-DE"/>
              <a:t> </a:t>
            </a:r>
            <a:endParaRPr lang="de-DE" sz="1400" dirty="0"/>
          </a:p>
        </p:txBody>
      </p:sp>
    </p:spTree>
    <p:extLst>
      <p:ext uri="{BB962C8B-B14F-4D97-AF65-F5344CB8AC3E}">
        <p14:creationId xmlns:p14="http://schemas.microsoft.com/office/powerpoint/2010/main" val="236848048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Spezialität</a:t>
            </a:r>
          </a:p>
        </p:txBody>
      </p:sp>
      <p:sp>
        <p:nvSpPr>
          <p:cNvPr id="3" name="Inhaltsplatzhalter 2"/>
          <p:cNvSpPr>
            <a:spLocks noGrp="1"/>
          </p:cNvSpPr>
          <p:nvPr>
            <p:ph idx="1"/>
          </p:nvPr>
        </p:nvSpPr>
        <p:spPr/>
        <p:txBody>
          <a:bodyPr/>
          <a:lstStyle/>
          <a:p>
            <a:r>
              <a:rPr lang="de-DE" sz="3200" dirty="0"/>
              <a:t>Kann man Eigentümer der Kunden eines Unternehmens ein? (Examensklausur Z III, August 2026)</a:t>
            </a:r>
          </a:p>
          <a:p>
            <a:endParaRPr lang="de-DE" sz="3200" dirty="0"/>
          </a:p>
          <a:p>
            <a:r>
              <a:rPr lang="de-DE" sz="3200" dirty="0"/>
              <a:t>Kann man den halben Wert einer Maschine zur Sicherheit übereignen?</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76</a:t>
            </a:fld>
            <a:r>
              <a:rPr lang="de-DE"/>
              <a:t> </a:t>
            </a:r>
            <a:endParaRPr lang="de-DE" sz="1400" dirty="0"/>
          </a:p>
        </p:txBody>
      </p:sp>
    </p:spTree>
    <p:extLst>
      <p:ext uri="{BB962C8B-B14F-4D97-AF65-F5344CB8AC3E}">
        <p14:creationId xmlns:p14="http://schemas.microsoft.com/office/powerpoint/2010/main" val="362309148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73B11E0-6F4E-AC17-593D-AD0E23828EBC}"/>
              </a:ext>
            </a:extLst>
          </p:cNvPr>
          <p:cNvSpPr>
            <a:spLocks noGrp="1"/>
          </p:cNvSpPr>
          <p:nvPr>
            <p:ph type="title"/>
          </p:nvPr>
        </p:nvSpPr>
        <p:spPr/>
        <p:txBody>
          <a:bodyPr/>
          <a:lstStyle/>
          <a:p>
            <a:r>
              <a:rPr lang="de-DE" dirty="0"/>
              <a:t>Grundsätze des Sachenrechts</a:t>
            </a:r>
          </a:p>
        </p:txBody>
      </p:sp>
      <p:sp>
        <p:nvSpPr>
          <p:cNvPr id="3" name="Inhaltsplatzhalter 2">
            <a:extLst>
              <a:ext uri="{FF2B5EF4-FFF2-40B4-BE49-F238E27FC236}">
                <a16:creationId xmlns:a16="http://schemas.microsoft.com/office/drawing/2014/main" id="{B13BBAAB-A14F-A7A9-DE7F-E987AA6308A2}"/>
              </a:ext>
            </a:extLst>
          </p:cNvPr>
          <p:cNvSpPr>
            <a:spLocks noGrp="1"/>
          </p:cNvSpPr>
          <p:nvPr>
            <p:ph idx="1"/>
          </p:nvPr>
        </p:nvSpPr>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1. Absolutheit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2. Publizität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3. Spezialität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1" i="0" u="none" strike="noStrike" kern="0" cap="none" spc="0" normalizeH="0" baseline="0" noProof="0" dirty="0">
                <a:ln>
                  <a:noFill/>
                </a:ln>
                <a:solidFill>
                  <a:srgbClr val="000000"/>
                </a:solidFill>
                <a:effectLst/>
                <a:uLnTx/>
                <a:uFillTx/>
                <a:latin typeface="Arial"/>
                <a:ea typeface="+mn-ea"/>
                <a:cs typeface="+mn-cs"/>
              </a:rPr>
              <a:t>4. Übertragbarkeit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5. Abstraktionsprinzip</a:t>
            </a:r>
            <a:endParaRPr lang="de-DE" dirty="0"/>
          </a:p>
        </p:txBody>
      </p:sp>
      <p:sp>
        <p:nvSpPr>
          <p:cNvPr id="4" name="Datumsplatzhalter 3">
            <a:extLst>
              <a:ext uri="{FF2B5EF4-FFF2-40B4-BE49-F238E27FC236}">
                <a16:creationId xmlns:a16="http://schemas.microsoft.com/office/drawing/2014/main" id="{1D23C889-C4F3-9D76-E2E5-D120D022326E}"/>
              </a:ext>
            </a:extLst>
          </p:cNvPr>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a:extLst>
              <a:ext uri="{FF2B5EF4-FFF2-40B4-BE49-F238E27FC236}">
                <a16:creationId xmlns:a16="http://schemas.microsoft.com/office/drawing/2014/main" id="{5C60DEB0-8520-2AAB-F10F-92FA0BE61F02}"/>
              </a:ext>
            </a:extLst>
          </p:cNvPr>
          <p:cNvSpPr>
            <a:spLocks noGrp="1"/>
          </p:cNvSpPr>
          <p:nvPr>
            <p:ph type="ftr" sz="quarter" idx="11"/>
          </p:nvPr>
        </p:nvSpPr>
        <p:spPr>
          <a:xfrm>
            <a:off x="179512" y="6172448"/>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a:extLst>
              <a:ext uri="{FF2B5EF4-FFF2-40B4-BE49-F238E27FC236}">
                <a16:creationId xmlns:a16="http://schemas.microsoft.com/office/drawing/2014/main" id="{89D398AD-85BC-B2F8-A3FC-E384309EF854}"/>
              </a:ext>
            </a:extLst>
          </p:cNvPr>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77</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2932733412"/>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64E9C96E-4CDA-2B89-5C63-2CDA934FD07A}"/>
              </a:ext>
            </a:extLst>
          </p:cNvPr>
          <p:cNvSpPr>
            <a:spLocks noGrp="1"/>
          </p:cNvSpPr>
          <p:nvPr>
            <p:ph type="title"/>
          </p:nvPr>
        </p:nvSpPr>
        <p:spPr/>
        <p:txBody>
          <a:bodyPr/>
          <a:lstStyle/>
          <a:p>
            <a:r>
              <a:rPr lang="de-DE" dirty="0"/>
              <a:t>Übertragbarkeit</a:t>
            </a:r>
          </a:p>
        </p:txBody>
      </p:sp>
      <p:sp>
        <p:nvSpPr>
          <p:cNvPr id="3" name="Inhaltsplatzhalter 2">
            <a:extLst>
              <a:ext uri="{FF2B5EF4-FFF2-40B4-BE49-F238E27FC236}">
                <a16:creationId xmlns:a16="http://schemas.microsoft.com/office/drawing/2014/main" id="{F2EC24ED-BEB9-E9A2-B6D1-4BD21803EF27}"/>
              </a:ext>
            </a:extLst>
          </p:cNvPr>
          <p:cNvSpPr>
            <a:spLocks noGrp="1"/>
          </p:cNvSpPr>
          <p:nvPr>
            <p:ph idx="1"/>
          </p:nvPr>
        </p:nvSpPr>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Dingliche Rechte können durch Rechtsgeschäft den Inhaber wechseln.</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lang="de-DE" sz="3200" kern="0" dirty="0">
                <a:solidFill>
                  <a:srgbClr val="000000"/>
                </a:solidFill>
                <a:latin typeface="Arial"/>
              </a:rPr>
              <a:t>ähnlich</a:t>
            </a:r>
            <a:r>
              <a:rPr kumimoji="0" lang="de-DE" sz="3200" b="0" i="0" u="none" strike="noStrike" kern="0" cap="none" spc="0" normalizeH="0" baseline="0" noProof="0" dirty="0">
                <a:ln>
                  <a:noFill/>
                </a:ln>
                <a:solidFill>
                  <a:srgbClr val="000000"/>
                </a:solidFill>
                <a:effectLst/>
                <a:uLnTx/>
                <a:uFillTx/>
                <a:latin typeface="Arial"/>
                <a:ea typeface="+mn-ea"/>
                <a:cs typeface="+mn-cs"/>
              </a:rPr>
              <a:t> im Schuldrecht: Abtretung</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Besonderheit: Nießbrauch (§ 1059 BGB).</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lang="de-DE" sz="3200" kern="0" dirty="0">
                <a:solidFill>
                  <a:srgbClr val="000000"/>
                </a:solidFill>
                <a:latin typeface="Arial"/>
              </a:rPr>
              <a:t>Warum?</a:t>
            </a:r>
            <a:endParaRPr lang="de-DE" dirty="0"/>
          </a:p>
        </p:txBody>
      </p:sp>
      <p:sp>
        <p:nvSpPr>
          <p:cNvPr id="4" name="Datumsplatzhalter 3">
            <a:extLst>
              <a:ext uri="{FF2B5EF4-FFF2-40B4-BE49-F238E27FC236}">
                <a16:creationId xmlns:a16="http://schemas.microsoft.com/office/drawing/2014/main" id="{13B4FB01-60CE-801B-8014-B860D451A7EB}"/>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AADA0FD3-AA8C-8F10-DDAC-9DC166325429}"/>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D6D8E620-F34E-B1B6-D358-DE76188A91E8}"/>
              </a:ext>
            </a:extLst>
          </p:cNvPr>
          <p:cNvSpPr>
            <a:spLocks noGrp="1"/>
          </p:cNvSpPr>
          <p:nvPr>
            <p:ph type="sldNum" sz="quarter" idx="12"/>
          </p:nvPr>
        </p:nvSpPr>
        <p:spPr/>
        <p:txBody>
          <a:bodyPr/>
          <a:lstStyle/>
          <a:p>
            <a:fld id="{6C8FC03C-C266-4645-ABC5-645062898383}" type="slidenum">
              <a:rPr lang="de-DE" smtClean="0"/>
              <a:pPr/>
              <a:t>78</a:t>
            </a:fld>
            <a:r>
              <a:rPr lang="de-DE"/>
              <a:t> </a:t>
            </a:r>
            <a:endParaRPr lang="de-DE" sz="1400" dirty="0"/>
          </a:p>
        </p:txBody>
      </p:sp>
    </p:spTree>
    <p:extLst>
      <p:ext uri="{BB962C8B-B14F-4D97-AF65-F5344CB8AC3E}">
        <p14:creationId xmlns:p14="http://schemas.microsoft.com/office/powerpoint/2010/main" val="3206527442"/>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73B11E0-6F4E-AC17-593D-AD0E23828EBC}"/>
              </a:ext>
            </a:extLst>
          </p:cNvPr>
          <p:cNvSpPr>
            <a:spLocks noGrp="1"/>
          </p:cNvSpPr>
          <p:nvPr>
            <p:ph type="title"/>
          </p:nvPr>
        </p:nvSpPr>
        <p:spPr/>
        <p:txBody>
          <a:bodyPr/>
          <a:lstStyle/>
          <a:p>
            <a:r>
              <a:rPr lang="de-DE" dirty="0"/>
              <a:t>Grundsätze des Sachenrechts</a:t>
            </a:r>
          </a:p>
        </p:txBody>
      </p:sp>
      <p:sp>
        <p:nvSpPr>
          <p:cNvPr id="3" name="Inhaltsplatzhalter 2">
            <a:extLst>
              <a:ext uri="{FF2B5EF4-FFF2-40B4-BE49-F238E27FC236}">
                <a16:creationId xmlns:a16="http://schemas.microsoft.com/office/drawing/2014/main" id="{B13BBAAB-A14F-A7A9-DE7F-E987AA6308A2}"/>
              </a:ext>
            </a:extLst>
          </p:cNvPr>
          <p:cNvSpPr>
            <a:spLocks noGrp="1"/>
          </p:cNvSpPr>
          <p:nvPr>
            <p:ph idx="1"/>
          </p:nvPr>
        </p:nvSpPr>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1. Absolutheit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2. Publizität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3. Spezialität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4. Übertragbarkeit</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1" i="0" u="none" strike="noStrike" kern="0" cap="none" spc="0" normalizeH="0" baseline="0" noProof="0" dirty="0">
                <a:ln>
                  <a:noFill/>
                </a:ln>
                <a:solidFill>
                  <a:srgbClr val="000000"/>
                </a:solidFill>
                <a:effectLst/>
                <a:uLnTx/>
                <a:uFillTx/>
                <a:latin typeface="Arial"/>
              </a:rPr>
              <a:t>5. Abstraktionsprinzip</a:t>
            </a:r>
            <a:endParaRPr lang="de-DE" b="1" dirty="0"/>
          </a:p>
        </p:txBody>
      </p:sp>
      <p:sp>
        <p:nvSpPr>
          <p:cNvPr id="4" name="Datumsplatzhalter 3">
            <a:extLst>
              <a:ext uri="{FF2B5EF4-FFF2-40B4-BE49-F238E27FC236}">
                <a16:creationId xmlns:a16="http://schemas.microsoft.com/office/drawing/2014/main" id="{1D23C889-C4F3-9D76-E2E5-D120D022326E}"/>
              </a:ext>
            </a:extLst>
          </p:cNvPr>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a:extLst>
              <a:ext uri="{FF2B5EF4-FFF2-40B4-BE49-F238E27FC236}">
                <a16:creationId xmlns:a16="http://schemas.microsoft.com/office/drawing/2014/main" id="{5C60DEB0-8520-2AAB-F10F-92FA0BE61F02}"/>
              </a:ext>
            </a:extLst>
          </p:cNvPr>
          <p:cNvSpPr>
            <a:spLocks noGrp="1"/>
          </p:cNvSpPr>
          <p:nvPr>
            <p:ph type="ftr" sz="quarter" idx="11"/>
          </p:nvPr>
        </p:nvSpPr>
        <p:spPr>
          <a:xfrm>
            <a:off x="179512" y="6172448"/>
            <a:ext cx="5184000" cy="360000"/>
          </a:xfrm>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a:extLst>
              <a:ext uri="{FF2B5EF4-FFF2-40B4-BE49-F238E27FC236}">
                <a16:creationId xmlns:a16="http://schemas.microsoft.com/office/drawing/2014/main" id="{89D398AD-85BC-B2F8-A3FC-E384309EF854}"/>
              </a:ext>
            </a:extLst>
          </p:cNvPr>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79</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67869133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Übertragung von Rechten</a:t>
            </a:r>
          </a:p>
        </p:txBody>
      </p:sp>
      <p:sp>
        <p:nvSpPr>
          <p:cNvPr id="3" name="Inhaltsplatzhalter 2"/>
          <p:cNvSpPr>
            <a:spLocks noGrp="1"/>
          </p:cNvSpPr>
          <p:nvPr>
            <p:ph idx="1"/>
          </p:nvPr>
        </p:nvSpPr>
        <p:spPr/>
        <p:txBody>
          <a:bodyPr/>
          <a:lstStyle/>
          <a:p>
            <a:r>
              <a:rPr lang="de-DE" sz="3200" dirty="0"/>
              <a:t>Grundsätzlich durch Vertrag</a:t>
            </a:r>
          </a:p>
          <a:p>
            <a:endParaRPr lang="de-DE" sz="3200" dirty="0"/>
          </a:p>
          <a:p>
            <a:r>
              <a:rPr lang="de-DE" sz="3200" dirty="0"/>
              <a:t>§ 398  BGB: Abtretung</a:t>
            </a:r>
          </a:p>
          <a:p>
            <a:r>
              <a:rPr lang="de-DE" sz="3200" dirty="0"/>
              <a:t>§ 413  BGB: andere Rechte</a:t>
            </a:r>
          </a:p>
          <a:p>
            <a:r>
              <a:rPr lang="de-DE" sz="3200" dirty="0"/>
              <a:t>§§ 873, 929 BGB: Einigung bei Übereignung</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80</a:t>
            </a:fld>
            <a:r>
              <a:rPr lang="de-DE"/>
              <a:t> </a:t>
            </a:r>
            <a:endParaRPr lang="de-DE" sz="1400" dirty="0"/>
          </a:p>
        </p:txBody>
      </p:sp>
    </p:spTree>
    <p:extLst>
      <p:ext uri="{BB962C8B-B14F-4D97-AF65-F5344CB8AC3E}">
        <p14:creationId xmlns:p14="http://schemas.microsoft.com/office/powerpoint/2010/main" val="2329379447"/>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1052736"/>
            <a:ext cx="8425225" cy="873555"/>
          </a:xfrm>
        </p:spPr>
        <p:txBody>
          <a:bodyPr/>
          <a:lstStyle/>
          <a:p>
            <a:r>
              <a:rPr lang="de-DE" dirty="0"/>
              <a:t>Einigung</a:t>
            </a:r>
          </a:p>
        </p:txBody>
      </p:sp>
      <p:sp>
        <p:nvSpPr>
          <p:cNvPr id="3" name="Inhaltsplatzhalter 2"/>
          <p:cNvSpPr>
            <a:spLocks noGrp="1"/>
          </p:cNvSpPr>
          <p:nvPr>
            <p:ph idx="1"/>
          </p:nvPr>
        </p:nvSpPr>
        <p:spPr>
          <a:xfrm>
            <a:off x="360000" y="1926291"/>
            <a:ext cx="8604488" cy="3817284"/>
          </a:xfrm>
        </p:spPr>
        <p:txBody>
          <a:bodyPr/>
          <a:lstStyle/>
          <a:p>
            <a:r>
              <a:rPr lang="de-DE" sz="3200" dirty="0"/>
              <a:t>dingliches Rechtsgeschäft</a:t>
            </a:r>
          </a:p>
          <a:p>
            <a:r>
              <a:rPr lang="de-DE" sz="3200" dirty="0"/>
              <a:t>ausschließlich auf Rechtsänderung bezogen</a:t>
            </a:r>
          </a:p>
          <a:p>
            <a:r>
              <a:rPr lang="de-DE" sz="3200" dirty="0"/>
              <a:t>Allgemeiner Teil anwendbar (z. B. Minderjährige)</a:t>
            </a:r>
          </a:p>
          <a:p>
            <a:endParaRPr lang="de-DE" sz="3200" dirty="0"/>
          </a:p>
          <a:p>
            <a:r>
              <a:rPr lang="de-DE" sz="3200" dirty="0"/>
              <a:t>Vertrag, aber </a:t>
            </a:r>
          </a:p>
          <a:p>
            <a:r>
              <a:rPr lang="de-DE" sz="3200" dirty="0"/>
              <a:t>im Gesetz nicht Vertrag genannt</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81</a:t>
            </a:fld>
            <a:r>
              <a:rPr lang="de-DE"/>
              <a:t> </a:t>
            </a:r>
            <a:endParaRPr lang="de-DE" sz="1400" dirty="0"/>
          </a:p>
        </p:txBody>
      </p:sp>
    </p:spTree>
    <p:extLst>
      <p:ext uri="{BB962C8B-B14F-4D97-AF65-F5344CB8AC3E}">
        <p14:creationId xmlns:p14="http://schemas.microsoft.com/office/powerpoint/2010/main" val="356540333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Einigung und Anfechtung</a:t>
            </a:r>
          </a:p>
        </p:txBody>
      </p:sp>
      <p:sp>
        <p:nvSpPr>
          <p:cNvPr id="3" name="Inhaltsplatzhalter 2"/>
          <p:cNvSpPr>
            <a:spLocks noGrp="1"/>
          </p:cNvSpPr>
          <p:nvPr>
            <p:ph idx="1"/>
          </p:nvPr>
        </p:nvSpPr>
        <p:spPr/>
        <p:txBody>
          <a:bodyPr/>
          <a:lstStyle/>
          <a:p>
            <a:r>
              <a:rPr lang="de-DE" sz="3200" dirty="0"/>
              <a:t>Irrtum als Anfechtungsgrund im Grundgeschäft (z. B. Kaufvertrag), § 119  BGB</a:t>
            </a:r>
          </a:p>
          <a:p>
            <a:endParaRPr lang="de-DE" sz="3200" dirty="0"/>
          </a:p>
          <a:p>
            <a:r>
              <a:rPr lang="de-DE" sz="3200" dirty="0"/>
              <a:t>Grundsätzlich nur </a:t>
            </a:r>
            <a:r>
              <a:rPr lang="de-DE" sz="3200" dirty="0" err="1"/>
              <a:t>Motivirtum</a:t>
            </a:r>
            <a:r>
              <a:rPr lang="de-DE" sz="3200" dirty="0"/>
              <a:t> bei Übereignung</a:t>
            </a:r>
          </a:p>
          <a:p>
            <a:r>
              <a:rPr lang="de-DE" sz="3200" dirty="0"/>
              <a:t>anders: arglistige Täuschung, § 123 BGB</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82</a:t>
            </a:fld>
            <a:r>
              <a:rPr lang="de-DE"/>
              <a:t> </a:t>
            </a:r>
            <a:endParaRPr lang="de-DE" sz="1400" dirty="0"/>
          </a:p>
        </p:txBody>
      </p:sp>
    </p:spTree>
    <p:extLst>
      <p:ext uri="{BB962C8B-B14F-4D97-AF65-F5344CB8AC3E}">
        <p14:creationId xmlns:p14="http://schemas.microsoft.com/office/powerpoint/2010/main" val="3758639177"/>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Einigung und Stellvertretung</a:t>
            </a:r>
          </a:p>
        </p:txBody>
      </p:sp>
      <p:sp>
        <p:nvSpPr>
          <p:cNvPr id="3" name="Inhaltsplatzhalter 2"/>
          <p:cNvSpPr>
            <a:spLocks noGrp="1"/>
          </p:cNvSpPr>
          <p:nvPr>
            <p:ph idx="1"/>
          </p:nvPr>
        </p:nvSpPr>
        <p:spPr/>
        <p:txBody>
          <a:bodyPr/>
          <a:lstStyle/>
          <a:p>
            <a:r>
              <a:rPr lang="de-DE" sz="3200" dirty="0"/>
              <a:t>Unproblematisch möglich, da Rechtsgeschäft</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83</a:t>
            </a:fld>
            <a:r>
              <a:rPr lang="de-DE"/>
              <a:t> </a:t>
            </a:r>
            <a:endParaRPr lang="de-DE" sz="1400" dirty="0"/>
          </a:p>
        </p:txBody>
      </p:sp>
    </p:spTree>
    <p:extLst>
      <p:ext uri="{BB962C8B-B14F-4D97-AF65-F5344CB8AC3E}">
        <p14:creationId xmlns:p14="http://schemas.microsoft.com/office/powerpoint/2010/main" val="130439950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Übergabe und Stellvertretung?</a:t>
            </a:r>
          </a:p>
        </p:txBody>
      </p:sp>
      <p:sp>
        <p:nvSpPr>
          <p:cNvPr id="3" name="Inhaltsplatzhalter 2"/>
          <p:cNvSpPr>
            <a:spLocks noGrp="1"/>
          </p:cNvSpPr>
          <p:nvPr>
            <p:ph idx="1"/>
          </p:nvPr>
        </p:nvSpPr>
        <p:spPr/>
        <p:txBody>
          <a:bodyPr/>
          <a:lstStyle/>
          <a:p>
            <a:r>
              <a:rPr lang="de-DE" sz="3200" dirty="0"/>
              <a:t>kein Rechtsgeschäft, also §§ 164 ff BGB nicht anwendbar</a:t>
            </a:r>
          </a:p>
          <a:p>
            <a:endParaRPr lang="de-DE" sz="3200" dirty="0"/>
          </a:p>
          <a:p>
            <a:r>
              <a:rPr lang="de-DE" sz="3200" dirty="0"/>
              <a:t>Konstruktion über Besitzdiener, </a:t>
            </a:r>
            <a:r>
              <a:rPr lang="de-DE" sz="3200" dirty="0" err="1"/>
              <a:t>Besitzmittler</a:t>
            </a:r>
            <a:r>
              <a:rPr lang="de-DE" sz="3200" dirty="0"/>
              <a:t> und </a:t>
            </a:r>
            <a:r>
              <a:rPr lang="de-DE" sz="3200" dirty="0" err="1"/>
              <a:t>Geheißpersonen</a:t>
            </a:r>
            <a:endParaRPr lang="de-DE" sz="3200"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84</a:t>
            </a:fld>
            <a:r>
              <a:rPr lang="de-DE"/>
              <a:t> </a:t>
            </a:r>
            <a:endParaRPr lang="de-DE" sz="1400" dirty="0"/>
          </a:p>
        </p:txBody>
      </p:sp>
    </p:spTree>
    <p:extLst>
      <p:ext uri="{BB962C8B-B14F-4D97-AF65-F5344CB8AC3E}">
        <p14:creationId xmlns:p14="http://schemas.microsoft.com/office/powerpoint/2010/main" val="875165970"/>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Dingliches Rechtsgeschäft und Schuldrecht</a:t>
            </a:r>
          </a:p>
        </p:txBody>
      </p:sp>
      <p:sp>
        <p:nvSpPr>
          <p:cNvPr id="3" name="Inhaltsplatzhalter 2"/>
          <p:cNvSpPr>
            <a:spLocks noGrp="1"/>
          </p:cNvSpPr>
          <p:nvPr>
            <p:ph idx="1"/>
          </p:nvPr>
        </p:nvSpPr>
        <p:spPr/>
        <p:txBody>
          <a:bodyPr/>
          <a:lstStyle/>
          <a:p>
            <a:r>
              <a:rPr lang="de-DE" sz="3200" dirty="0"/>
              <a:t>Schuldrecht grundsätzlich nicht anwendbar</a:t>
            </a:r>
          </a:p>
          <a:p>
            <a:endParaRPr lang="de-DE" sz="3200" dirty="0"/>
          </a:p>
          <a:p>
            <a:r>
              <a:rPr lang="de-DE" sz="3200" dirty="0"/>
              <a:t>bei Verpflichtungen in Anspruchsverhältnissen auch: Treu und Glauben, Verzug, Verwirkung etc.</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85</a:t>
            </a:fld>
            <a:r>
              <a:rPr lang="de-DE"/>
              <a:t> </a:t>
            </a:r>
            <a:endParaRPr lang="de-DE" sz="1400" dirty="0"/>
          </a:p>
        </p:txBody>
      </p:sp>
    </p:spTree>
    <p:extLst>
      <p:ext uri="{BB962C8B-B14F-4D97-AF65-F5344CB8AC3E}">
        <p14:creationId xmlns:p14="http://schemas.microsoft.com/office/powerpoint/2010/main" val="236640045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F1D4AD1D-A4FF-5B44-F509-646CBD0960EC}"/>
              </a:ext>
            </a:extLst>
          </p:cNvPr>
          <p:cNvSpPr>
            <a:spLocks noGrp="1"/>
          </p:cNvSpPr>
          <p:nvPr>
            <p:ph type="title"/>
          </p:nvPr>
        </p:nvSpPr>
        <p:spPr/>
        <p:txBody>
          <a:bodyPr/>
          <a:lstStyle/>
          <a:p>
            <a:r>
              <a:rPr lang="de-DE"/>
              <a:t>Abstraktionsprinzip</a:t>
            </a:r>
            <a:endParaRPr lang="de-DE" dirty="0"/>
          </a:p>
        </p:txBody>
      </p:sp>
      <p:sp>
        <p:nvSpPr>
          <p:cNvPr id="3" name="Inhaltsplatzhalter 2">
            <a:extLst>
              <a:ext uri="{FF2B5EF4-FFF2-40B4-BE49-F238E27FC236}">
                <a16:creationId xmlns:a16="http://schemas.microsoft.com/office/drawing/2014/main" id="{4F014F47-887B-4F96-1E64-88B03822E1C8}"/>
              </a:ext>
            </a:extLst>
          </p:cNvPr>
          <p:cNvSpPr>
            <a:spLocks noGrp="1"/>
          </p:cNvSpPr>
          <p:nvPr>
            <p:ph idx="1"/>
          </p:nvPr>
        </p:nvSpPr>
        <p:spPr/>
        <p:txBody>
          <a:bodyPr/>
          <a:lstStyle/>
          <a:p>
            <a:r>
              <a:rPr kumimoji="0" lang="de-DE" sz="3200" b="0" i="0" u="none" strike="noStrike" kern="0" cap="none" spc="0" normalizeH="0" baseline="0" noProof="0" dirty="0">
                <a:ln>
                  <a:noFill/>
                </a:ln>
                <a:solidFill>
                  <a:srgbClr val="000000"/>
                </a:solidFill>
                <a:effectLst/>
                <a:uLnTx/>
                <a:uFillTx/>
                <a:latin typeface="Arial"/>
                <a:ea typeface="+mn-ea"/>
                <a:cs typeface="+mn-cs"/>
              </a:rPr>
              <a:t>Trennung zwischen Verpflichtung und Verfügung, </a:t>
            </a:r>
          </a:p>
          <a:p>
            <a:r>
              <a:rPr kumimoji="0" lang="de-DE" sz="3200" b="0" i="0" u="none" strike="noStrike" kern="0" cap="none" spc="0" normalizeH="0" baseline="0" noProof="0" dirty="0">
                <a:ln>
                  <a:noFill/>
                </a:ln>
                <a:solidFill>
                  <a:srgbClr val="000000"/>
                </a:solidFill>
                <a:effectLst/>
                <a:uLnTx/>
                <a:uFillTx/>
                <a:latin typeface="Arial"/>
                <a:ea typeface="+mn-ea"/>
                <a:cs typeface="+mn-cs"/>
              </a:rPr>
              <a:t>beide Geschäfte sind in ihrer Wirksamkeit voneinander unabhängig.</a:t>
            </a:r>
            <a:endParaRPr lang="de-DE" dirty="0"/>
          </a:p>
        </p:txBody>
      </p:sp>
      <p:sp>
        <p:nvSpPr>
          <p:cNvPr id="4" name="Datumsplatzhalter 3">
            <a:extLst>
              <a:ext uri="{FF2B5EF4-FFF2-40B4-BE49-F238E27FC236}">
                <a16:creationId xmlns:a16="http://schemas.microsoft.com/office/drawing/2014/main" id="{77406DF3-E271-C96F-B87E-AD5A52E26539}"/>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0C394AAF-F7D3-626D-1A19-FF95E2F09A8E}"/>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A98219D8-4D00-70C2-854F-C293CDD494B6}"/>
              </a:ext>
            </a:extLst>
          </p:cNvPr>
          <p:cNvSpPr>
            <a:spLocks noGrp="1"/>
          </p:cNvSpPr>
          <p:nvPr>
            <p:ph type="sldNum" sz="quarter" idx="12"/>
          </p:nvPr>
        </p:nvSpPr>
        <p:spPr/>
        <p:txBody>
          <a:bodyPr/>
          <a:lstStyle/>
          <a:p>
            <a:fld id="{6C8FC03C-C266-4645-ABC5-645062898383}" type="slidenum">
              <a:rPr lang="de-DE" smtClean="0"/>
              <a:pPr/>
              <a:t>86</a:t>
            </a:fld>
            <a:r>
              <a:rPr lang="de-DE"/>
              <a:t> </a:t>
            </a:r>
            <a:endParaRPr lang="de-DE" sz="1400" dirty="0"/>
          </a:p>
        </p:txBody>
      </p:sp>
    </p:spTree>
    <p:extLst>
      <p:ext uri="{BB962C8B-B14F-4D97-AF65-F5344CB8AC3E}">
        <p14:creationId xmlns:p14="http://schemas.microsoft.com/office/powerpoint/2010/main" val="3988260421"/>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8642086-E318-48AA-8B41-691162BF1A73}"/>
              </a:ext>
            </a:extLst>
          </p:cNvPr>
          <p:cNvSpPr>
            <a:spLocks noGrp="1"/>
          </p:cNvSpPr>
          <p:nvPr>
            <p:ph type="title"/>
          </p:nvPr>
        </p:nvSpPr>
        <p:spPr>
          <a:xfrm>
            <a:off x="360000" y="748800"/>
            <a:ext cx="8425225" cy="1177491"/>
          </a:xfrm>
        </p:spPr>
        <p:txBody>
          <a:bodyPr/>
          <a:lstStyle/>
          <a:p>
            <a:r>
              <a:rPr lang="de-DE" dirty="0"/>
              <a:t>Verfügung</a:t>
            </a:r>
          </a:p>
        </p:txBody>
      </p:sp>
      <p:sp>
        <p:nvSpPr>
          <p:cNvPr id="3" name="Inhaltsplatzhalter 2">
            <a:extLst>
              <a:ext uri="{FF2B5EF4-FFF2-40B4-BE49-F238E27FC236}">
                <a16:creationId xmlns:a16="http://schemas.microsoft.com/office/drawing/2014/main" id="{71CCB1A7-1FFC-2C2C-BCCD-2CBF461B3DF2}"/>
              </a:ext>
            </a:extLst>
          </p:cNvPr>
          <p:cNvSpPr>
            <a:spLocks noGrp="1"/>
          </p:cNvSpPr>
          <p:nvPr>
            <p:ph idx="1"/>
          </p:nvPr>
        </p:nvSpPr>
        <p:spPr>
          <a:xfrm>
            <a:off x="360000" y="1484784"/>
            <a:ext cx="8425225" cy="4258791"/>
          </a:xfrm>
        </p:spPr>
        <p:txBody>
          <a:bodyPr/>
          <a:lstStyle/>
          <a:p>
            <a:r>
              <a:rPr lang="de-DE" sz="3200" dirty="0">
                <a:solidFill>
                  <a:schemeClr val="bg1">
                    <a:lumMod val="10000"/>
                  </a:schemeClr>
                </a:solidFill>
              </a:rPr>
              <a:t>Ein Rechtsgeschäft, das die Rechtslage eines Gegenstandes unmittelbar ändert,</a:t>
            </a:r>
          </a:p>
          <a:p>
            <a:r>
              <a:rPr lang="de-DE" sz="3200" dirty="0">
                <a:solidFill>
                  <a:schemeClr val="bg1">
                    <a:lumMod val="10000"/>
                  </a:schemeClr>
                </a:solidFill>
              </a:rPr>
              <a:t>wodurch also ein Recht</a:t>
            </a:r>
          </a:p>
          <a:p>
            <a:pPr marL="342900" indent="-342900">
              <a:buFontTx/>
              <a:buChar char="-"/>
            </a:pPr>
            <a:r>
              <a:rPr lang="de-DE" sz="3200" dirty="0">
                <a:solidFill>
                  <a:schemeClr val="bg1">
                    <a:lumMod val="10000"/>
                  </a:schemeClr>
                </a:solidFill>
              </a:rPr>
              <a:t>übertragen</a:t>
            </a:r>
          </a:p>
          <a:p>
            <a:pPr marL="342900" indent="-342900">
              <a:buFontTx/>
              <a:buChar char="-"/>
            </a:pPr>
            <a:r>
              <a:rPr lang="de-DE" sz="3200" dirty="0">
                <a:solidFill>
                  <a:schemeClr val="bg1">
                    <a:lumMod val="10000"/>
                  </a:schemeClr>
                </a:solidFill>
              </a:rPr>
              <a:t>belastet</a:t>
            </a:r>
          </a:p>
          <a:p>
            <a:pPr marL="342900" indent="-342900">
              <a:buFontTx/>
              <a:buChar char="-"/>
            </a:pPr>
            <a:r>
              <a:rPr lang="de-DE" sz="3200" dirty="0">
                <a:solidFill>
                  <a:schemeClr val="bg1">
                    <a:lumMod val="10000"/>
                  </a:schemeClr>
                </a:solidFill>
              </a:rPr>
              <a:t>inhaltlich geändert oder</a:t>
            </a:r>
          </a:p>
          <a:p>
            <a:pPr marL="342900" indent="-342900">
              <a:buFontTx/>
              <a:buChar char="-"/>
            </a:pPr>
            <a:r>
              <a:rPr lang="de-DE" sz="3200" dirty="0">
                <a:solidFill>
                  <a:schemeClr val="bg1">
                    <a:lumMod val="10000"/>
                  </a:schemeClr>
                </a:solidFill>
              </a:rPr>
              <a:t>aufgehoben wird</a:t>
            </a:r>
          </a:p>
        </p:txBody>
      </p:sp>
      <p:sp>
        <p:nvSpPr>
          <p:cNvPr id="4" name="Datumsplatzhalter 3">
            <a:extLst>
              <a:ext uri="{FF2B5EF4-FFF2-40B4-BE49-F238E27FC236}">
                <a16:creationId xmlns:a16="http://schemas.microsoft.com/office/drawing/2014/main" id="{CF412CD2-0259-9295-5774-97D19D37CE75}"/>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8DB02835-9C33-6BE8-57E5-22E25BE36D73}"/>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9A2FDC3E-1009-1F60-3D04-214EE5D26770}"/>
              </a:ext>
            </a:extLst>
          </p:cNvPr>
          <p:cNvSpPr>
            <a:spLocks noGrp="1"/>
          </p:cNvSpPr>
          <p:nvPr>
            <p:ph type="sldNum" sz="quarter" idx="12"/>
          </p:nvPr>
        </p:nvSpPr>
        <p:spPr/>
        <p:txBody>
          <a:bodyPr/>
          <a:lstStyle/>
          <a:p>
            <a:fld id="{6C8FC03C-C266-4645-ABC5-645062898383}" type="slidenum">
              <a:rPr lang="de-DE" smtClean="0"/>
              <a:pPr/>
              <a:t>87</a:t>
            </a:fld>
            <a:r>
              <a:rPr lang="de-DE"/>
              <a:t> </a:t>
            </a:r>
            <a:endParaRPr lang="de-DE" sz="1400" dirty="0"/>
          </a:p>
        </p:txBody>
      </p:sp>
    </p:spTree>
    <p:extLst>
      <p:ext uri="{BB962C8B-B14F-4D97-AF65-F5344CB8AC3E}">
        <p14:creationId xmlns:p14="http://schemas.microsoft.com/office/powerpoint/2010/main" val="994305111"/>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77E67141-2B04-A4C5-9A18-1083F9A258DC}"/>
              </a:ext>
            </a:extLst>
          </p:cNvPr>
          <p:cNvSpPr>
            <a:spLocks noGrp="1"/>
          </p:cNvSpPr>
          <p:nvPr>
            <p:ph type="title"/>
          </p:nvPr>
        </p:nvSpPr>
        <p:spPr/>
        <p:txBody>
          <a:bodyPr/>
          <a:lstStyle/>
          <a:p>
            <a:r>
              <a:rPr lang="de-DE" dirty="0"/>
              <a:t>Verfügung</a:t>
            </a:r>
          </a:p>
        </p:txBody>
      </p:sp>
      <p:sp>
        <p:nvSpPr>
          <p:cNvPr id="3" name="Inhaltsplatzhalter 2">
            <a:extLst>
              <a:ext uri="{FF2B5EF4-FFF2-40B4-BE49-F238E27FC236}">
                <a16:creationId xmlns:a16="http://schemas.microsoft.com/office/drawing/2014/main" id="{5BF7C639-ABB5-A0D5-2D0B-B46211C54138}"/>
              </a:ext>
            </a:extLst>
          </p:cNvPr>
          <p:cNvSpPr>
            <a:spLocks noGrp="1"/>
          </p:cNvSpPr>
          <p:nvPr>
            <p:ph idx="1"/>
          </p:nvPr>
        </p:nvSpPr>
        <p:spPr/>
        <p:txBody>
          <a:bodyPr/>
          <a:lstStyle/>
          <a:p>
            <a:r>
              <a:rPr lang="de-DE" sz="3200" dirty="0">
                <a:solidFill>
                  <a:schemeClr val="bg1">
                    <a:lumMod val="10000"/>
                  </a:schemeClr>
                </a:solidFill>
              </a:rPr>
              <a:t>aber § 816 Abs. 1 S. 1 BGB</a:t>
            </a:r>
          </a:p>
          <a:p>
            <a:endParaRPr lang="de-DE" sz="3200" dirty="0">
              <a:solidFill>
                <a:schemeClr val="bg1">
                  <a:lumMod val="10000"/>
                </a:schemeClr>
              </a:solidFill>
            </a:endParaRPr>
          </a:p>
          <a:p>
            <a:r>
              <a:rPr lang="de-DE" sz="3200" dirty="0">
                <a:solidFill>
                  <a:schemeClr val="bg1">
                    <a:lumMod val="10000"/>
                  </a:schemeClr>
                </a:solidFill>
              </a:rPr>
              <a:t>wirksame und unwirksame Verfügungen</a:t>
            </a:r>
          </a:p>
          <a:p>
            <a:endParaRPr lang="de-DE" sz="3200" dirty="0">
              <a:solidFill>
                <a:schemeClr val="bg1">
                  <a:lumMod val="10000"/>
                </a:schemeClr>
              </a:solidFill>
            </a:endParaRPr>
          </a:p>
          <a:p>
            <a:r>
              <a:rPr lang="de-DE" sz="3200" dirty="0">
                <a:solidFill>
                  <a:schemeClr val="bg1">
                    <a:lumMod val="10000"/>
                  </a:schemeClr>
                </a:solidFill>
              </a:rPr>
              <a:t>also Rechtsänderung nur beabsichtigt</a:t>
            </a:r>
          </a:p>
        </p:txBody>
      </p:sp>
      <p:sp>
        <p:nvSpPr>
          <p:cNvPr id="4" name="Datumsplatzhalter 3">
            <a:extLst>
              <a:ext uri="{FF2B5EF4-FFF2-40B4-BE49-F238E27FC236}">
                <a16:creationId xmlns:a16="http://schemas.microsoft.com/office/drawing/2014/main" id="{20BF7F73-E0CB-3160-1D7B-1772AA22FEDB}"/>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C0FC30DF-255E-9826-2FC9-7D15A7C9635F}"/>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ACFEA892-9532-E0EF-D1D7-94A640FD3980}"/>
              </a:ext>
            </a:extLst>
          </p:cNvPr>
          <p:cNvSpPr>
            <a:spLocks noGrp="1"/>
          </p:cNvSpPr>
          <p:nvPr>
            <p:ph type="sldNum" sz="quarter" idx="12"/>
          </p:nvPr>
        </p:nvSpPr>
        <p:spPr/>
        <p:txBody>
          <a:bodyPr/>
          <a:lstStyle/>
          <a:p>
            <a:fld id="{6C8FC03C-C266-4645-ABC5-645062898383}" type="slidenum">
              <a:rPr lang="de-DE" smtClean="0"/>
              <a:pPr/>
              <a:t>88</a:t>
            </a:fld>
            <a:r>
              <a:rPr lang="de-DE"/>
              <a:t> </a:t>
            </a:r>
            <a:endParaRPr lang="de-DE" sz="1400" dirty="0"/>
          </a:p>
        </p:txBody>
      </p:sp>
    </p:spTree>
    <p:extLst>
      <p:ext uri="{BB962C8B-B14F-4D97-AF65-F5344CB8AC3E}">
        <p14:creationId xmlns:p14="http://schemas.microsoft.com/office/powerpoint/2010/main" val="1014563765"/>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D43CB9ED-6FC0-0B0D-8A4E-0C6EDA6A78D1}"/>
              </a:ext>
            </a:extLst>
          </p:cNvPr>
          <p:cNvSpPr>
            <a:spLocks noGrp="1"/>
          </p:cNvSpPr>
          <p:nvPr>
            <p:ph type="title"/>
          </p:nvPr>
        </p:nvSpPr>
        <p:spPr>
          <a:xfrm>
            <a:off x="360000" y="980729"/>
            <a:ext cx="8425225" cy="720080"/>
          </a:xfrm>
        </p:spPr>
        <p:txBody>
          <a:bodyPr/>
          <a:lstStyle/>
          <a:p>
            <a:r>
              <a:rPr lang="de-DE" dirty="0"/>
              <a:t>Dingliches Rechtsgeschäft</a:t>
            </a:r>
          </a:p>
        </p:txBody>
      </p:sp>
      <p:sp>
        <p:nvSpPr>
          <p:cNvPr id="3" name="Inhaltsplatzhalter 2">
            <a:extLst>
              <a:ext uri="{FF2B5EF4-FFF2-40B4-BE49-F238E27FC236}">
                <a16:creationId xmlns:a16="http://schemas.microsoft.com/office/drawing/2014/main" id="{4BF3670A-9B45-9463-CCD5-A788B494B53A}"/>
              </a:ext>
            </a:extLst>
          </p:cNvPr>
          <p:cNvSpPr>
            <a:spLocks noGrp="1"/>
          </p:cNvSpPr>
          <p:nvPr>
            <p:ph idx="1"/>
          </p:nvPr>
        </p:nvSpPr>
        <p:spPr>
          <a:xfrm>
            <a:off x="360000" y="1700809"/>
            <a:ext cx="8425225" cy="4042766"/>
          </a:xfrm>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Vertrag: Einigung</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lang="de-DE" sz="3200" kern="0" dirty="0">
                <a:solidFill>
                  <a:srgbClr val="000000"/>
                </a:solidFill>
                <a:latin typeface="Arial"/>
              </a:rPr>
              <a:t>im Gesetz oft Verben: „belastet“ (§ 1113 BGB), „aufgibt“ (§ 959 BGB)</a:t>
            </a: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Anwendbarkeit des Allgemeinen Teils (Problem: Anfechtungsgründe?)</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Bedingung, Zeitbestimmung</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Stellvertretung</a:t>
            </a:r>
          </a:p>
          <a:p>
            <a:endParaRPr lang="de-DE" dirty="0"/>
          </a:p>
        </p:txBody>
      </p:sp>
      <p:sp>
        <p:nvSpPr>
          <p:cNvPr id="4" name="Datumsplatzhalter 3">
            <a:extLst>
              <a:ext uri="{FF2B5EF4-FFF2-40B4-BE49-F238E27FC236}">
                <a16:creationId xmlns:a16="http://schemas.microsoft.com/office/drawing/2014/main" id="{9293D65D-5B7D-7954-C7EB-665C25AE4E35}"/>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59EAEF9B-7638-1F41-576A-9CA72666F11A}"/>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CFA65170-0A7A-FD81-56FB-F911F55200CA}"/>
              </a:ext>
            </a:extLst>
          </p:cNvPr>
          <p:cNvSpPr>
            <a:spLocks noGrp="1"/>
          </p:cNvSpPr>
          <p:nvPr>
            <p:ph type="sldNum" sz="quarter" idx="12"/>
          </p:nvPr>
        </p:nvSpPr>
        <p:spPr/>
        <p:txBody>
          <a:bodyPr/>
          <a:lstStyle/>
          <a:p>
            <a:fld id="{6C8FC03C-C266-4645-ABC5-645062898383}" type="slidenum">
              <a:rPr lang="de-DE" smtClean="0"/>
              <a:pPr/>
              <a:t>89</a:t>
            </a:fld>
            <a:r>
              <a:rPr lang="de-DE"/>
              <a:t> </a:t>
            </a:r>
            <a:endParaRPr lang="de-DE" sz="1400" dirty="0"/>
          </a:p>
        </p:txBody>
      </p:sp>
    </p:spTree>
    <p:extLst>
      <p:ext uri="{BB962C8B-B14F-4D97-AF65-F5344CB8AC3E}">
        <p14:creationId xmlns:p14="http://schemas.microsoft.com/office/powerpoint/2010/main" val="2819712202"/>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12D1BD87-2908-AB27-36BC-4BCCF43EB97D}"/>
              </a:ext>
            </a:extLst>
          </p:cNvPr>
          <p:cNvSpPr>
            <a:spLocks noGrp="1"/>
          </p:cNvSpPr>
          <p:nvPr>
            <p:ph type="title"/>
          </p:nvPr>
        </p:nvSpPr>
        <p:spPr/>
        <p:txBody>
          <a:bodyPr/>
          <a:lstStyle/>
          <a:p>
            <a:r>
              <a:rPr lang="de-DE" dirty="0"/>
              <a:t>Rechtsgeschäft und </a:t>
            </a:r>
            <a:r>
              <a:rPr lang="de-DE" dirty="0" err="1"/>
              <a:t>Kundbarmachung</a:t>
            </a:r>
            <a:endParaRPr lang="de-DE" dirty="0"/>
          </a:p>
        </p:txBody>
      </p:sp>
      <p:sp>
        <p:nvSpPr>
          <p:cNvPr id="3" name="Inhaltsplatzhalter 2">
            <a:extLst>
              <a:ext uri="{FF2B5EF4-FFF2-40B4-BE49-F238E27FC236}">
                <a16:creationId xmlns:a16="http://schemas.microsoft.com/office/drawing/2014/main" id="{460C2B5A-01BC-F4B3-6C44-8F9F847D900D}"/>
              </a:ext>
            </a:extLst>
          </p:cNvPr>
          <p:cNvSpPr>
            <a:spLocks noGrp="1"/>
          </p:cNvSpPr>
          <p:nvPr>
            <p:ph idx="1"/>
          </p:nvPr>
        </p:nvSpPr>
        <p:spPr/>
        <p:txBody>
          <a:bodyPr/>
          <a:lstStyle/>
          <a:p>
            <a:r>
              <a:rPr lang="de-DE" sz="3200" dirty="0">
                <a:solidFill>
                  <a:schemeClr val="bg1">
                    <a:lumMod val="10000"/>
                  </a:schemeClr>
                </a:solidFill>
              </a:rPr>
              <a:t>§ 879 Abs. 2 BGB: Einigung ggf. später</a:t>
            </a:r>
          </a:p>
          <a:p>
            <a:endParaRPr lang="de-DE" sz="3200" dirty="0">
              <a:solidFill>
                <a:schemeClr val="bg1">
                  <a:lumMod val="10000"/>
                </a:schemeClr>
              </a:solidFill>
            </a:endParaRPr>
          </a:p>
          <a:p>
            <a:r>
              <a:rPr lang="de-DE" sz="3200" dirty="0">
                <a:solidFill>
                  <a:schemeClr val="bg1">
                    <a:lumMod val="10000"/>
                  </a:schemeClr>
                </a:solidFill>
              </a:rPr>
              <a:t>§ 878 BGB: Verfügungsbeschränkung</a:t>
            </a:r>
          </a:p>
        </p:txBody>
      </p:sp>
      <p:sp>
        <p:nvSpPr>
          <p:cNvPr id="4" name="Datumsplatzhalter 3">
            <a:extLst>
              <a:ext uri="{FF2B5EF4-FFF2-40B4-BE49-F238E27FC236}">
                <a16:creationId xmlns:a16="http://schemas.microsoft.com/office/drawing/2014/main" id="{47544C89-D02F-ECB0-769A-8E3686BC61D1}"/>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FECEE25C-680E-1D7B-793E-1CA476B02B59}"/>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D46D4F92-FA40-661E-592E-BD22934E82C3}"/>
              </a:ext>
            </a:extLst>
          </p:cNvPr>
          <p:cNvSpPr>
            <a:spLocks noGrp="1"/>
          </p:cNvSpPr>
          <p:nvPr>
            <p:ph type="sldNum" sz="quarter" idx="12"/>
          </p:nvPr>
        </p:nvSpPr>
        <p:spPr/>
        <p:txBody>
          <a:bodyPr/>
          <a:lstStyle/>
          <a:p>
            <a:fld id="{6C8FC03C-C266-4645-ABC5-645062898383}" type="slidenum">
              <a:rPr lang="de-DE" smtClean="0"/>
              <a:pPr/>
              <a:t>90</a:t>
            </a:fld>
            <a:r>
              <a:rPr lang="de-DE"/>
              <a:t> </a:t>
            </a:r>
            <a:endParaRPr lang="de-DE" sz="1400" dirty="0"/>
          </a:p>
        </p:txBody>
      </p:sp>
    </p:spTree>
    <p:extLst>
      <p:ext uri="{BB962C8B-B14F-4D97-AF65-F5344CB8AC3E}">
        <p14:creationId xmlns:p14="http://schemas.microsoft.com/office/powerpoint/2010/main" val="818812779"/>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3AB67AF1-8CB8-307B-12B2-867F09A35307}"/>
              </a:ext>
            </a:extLst>
          </p:cNvPr>
          <p:cNvSpPr>
            <a:spLocks noGrp="1"/>
          </p:cNvSpPr>
          <p:nvPr>
            <p:ph type="title"/>
          </p:nvPr>
        </p:nvSpPr>
        <p:spPr/>
        <p:txBody>
          <a:bodyPr/>
          <a:lstStyle/>
          <a:p>
            <a:r>
              <a:rPr lang="de-DE" dirty="0"/>
              <a:t>Bindungswirkung der Einigung</a:t>
            </a:r>
          </a:p>
        </p:txBody>
      </p:sp>
      <p:sp>
        <p:nvSpPr>
          <p:cNvPr id="3" name="Inhaltsplatzhalter 2">
            <a:extLst>
              <a:ext uri="{FF2B5EF4-FFF2-40B4-BE49-F238E27FC236}">
                <a16:creationId xmlns:a16="http://schemas.microsoft.com/office/drawing/2014/main" id="{48F07725-CAB9-BF29-191A-C6EC5BF3A473}"/>
              </a:ext>
            </a:extLst>
          </p:cNvPr>
          <p:cNvSpPr>
            <a:spLocks noGrp="1"/>
          </p:cNvSpPr>
          <p:nvPr>
            <p:ph idx="1"/>
          </p:nvPr>
        </p:nvSpPr>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 873 Abs. 2 BGB; anders als § 145 BGB</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 929 S. 1 BGB: „sind“</a:t>
            </a:r>
          </a:p>
          <a:p>
            <a:endParaRPr lang="de-DE" dirty="0"/>
          </a:p>
        </p:txBody>
      </p:sp>
      <p:sp>
        <p:nvSpPr>
          <p:cNvPr id="4" name="Datumsplatzhalter 3">
            <a:extLst>
              <a:ext uri="{FF2B5EF4-FFF2-40B4-BE49-F238E27FC236}">
                <a16:creationId xmlns:a16="http://schemas.microsoft.com/office/drawing/2014/main" id="{83B5DFC7-CFC1-80BF-55D4-9D602BD67D4C}"/>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2C9CCD7D-0F0C-71E1-EBBD-05392C79AC45}"/>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BF264F75-218F-1DBE-F20D-07C9DB11052F}"/>
              </a:ext>
            </a:extLst>
          </p:cNvPr>
          <p:cNvSpPr>
            <a:spLocks noGrp="1"/>
          </p:cNvSpPr>
          <p:nvPr>
            <p:ph type="sldNum" sz="quarter" idx="12"/>
          </p:nvPr>
        </p:nvSpPr>
        <p:spPr/>
        <p:txBody>
          <a:bodyPr/>
          <a:lstStyle/>
          <a:p>
            <a:fld id="{6C8FC03C-C266-4645-ABC5-645062898383}" type="slidenum">
              <a:rPr lang="de-DE" smtClean="0"/>
              <a:pPr/>
              <a:t>91</a:t>
            </a:fld>
            <a:r>
              <a:rPr lang="de-DE"/>
              <a:t> </a:t>
            </a:r>
            <a:endParaRPr lang="de-DE" sz="1400" dirty="0"/>
          </a:p>
        </p:txBody>
      </p:sp>
    </p:spTree>
    <p:extLst>
      <p:ext uri="{BB962C8B-B14F-4D97-AF65-F5344CB8AC3E}">
        <p14:creationId xmlns:p14="http://schemas.microsoft.com/office/powerpoint/2010/main" val="3494778538"/>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8204D141-2A02-06E3-427D-C12455C5D18B}"/>
              </a:ext>
            </a:extLst>
          </p:cNvPr>
          <p:cNvSpPr>
            <a:spLocks noGrp="1"/>
          </p:cNvSpPr>
          <p:nvPr>
            <p:ph type="title"/>
          </p:nvPr>
        </p:nvSpPr>
        <p:spPr/>
        <p:txBody>
          <a:bodyPr/>
          <a:lstStyle/>
          <a:p>
            <a:r>
              <a:rPr lang="de-DE" dirty="0"/>
              <a:t>Einigung und Bedingung</a:t>
            </a:r>
          </a:p>
        </p:txBody>
      </p:sp>
      <p:sp>
        <p:nvSpPr>
          <p:cNvPr id="3" name="Inhaltsplatzhalter 2">
            <a:extLst>
              <a:ext uri="{FF2B5EF4-FFF2-40B4-BE49-F238E27FC236}">
                <a16:creationId xmlns:a16="http://schemas.microsoft.com/office/drawing/2014/main" id="{27F9650C-F5D5-4CCE-380E-8FA3D683452B}"/>
              </a:ext>
            </a:extLst>
          </p:cNvPr>
          <p:cNvSpPr>
            <a:spLocks noGrp="1"/>
          </p:cNvSpPr>
          <p:nvPr>
            <p:ph idx="1"/>
          </p:nvPr>
        </p:nvSpPr>
        <p:spPr>
          <a:xfrm>
            <a:off x="358775" y="2050825"/>
            <a:ext cx="8425225" cy="3421062"/>
          </a:xfrm>
        </p:spPr>
        <p:txBody>
          <a:bodyPr/>
          <a:lstStyle/>
          <a:p>
            <a:r>
              <a:rPr lang="de-DE" sz="3200" dirty="0">
                <a:solidFill>
                  <a:schemeClr val="bg1">
                    <a:lumMod val="10000"/>
                  </a:schemeClr>
                </a:solidFill>
              </a:rPr>
              <a:t>§ 925 Abs. 2 BGB: unwirksam</a:t>
            </a:r>
          </a:p>
          <a:p>
            <a:endParaRPr lang="de-DE" sz="3200" dirty="0">
              <a:solidFill>
                <a:schemeClr val="bg1">
                  <a:lumMod val="10000"/>
                </a:schemeClr>
              </a:solidFill>
            </a:endParaRPr>
          </a:p>
          <a:p>
            <a:r>
              <a:rPr lang="de-DE" sz="3200" dirty="0">
                <a:solidFill>
                  <a:schemeClr val="bg1">
                    <a:lumMod val="10000"/>
                  </a:schemeClr>
                </a:solidFill>
              </a:rPr>
              <a:t>Gegenschluss: grundsätzlich Bedingungen möglich</a:t>
            </a:r>
          </a:p>
          <a:p>
            <a:endParaRPr lang="de-DE" sz="3200" dirty="0">
              <a:solidFill>
                <a:schemeClr val="bg1">
                  <a:lumMod val="10000"/>
                </a:schemeClr>
              </a:solidFill>
            </a:endParaRPr>
          </a:p>
          <a:p>
            <a:r>
              <a:rPr lang="de-DE" sz="3200" dirty="0">
                <a:solidFill>
                  <a:schemeClr val="bg1">
                    <a:lumMod val="10000"/>
                  </a:schemeClr>
                </a:solidFill>
              </a:rPr>
              <a:t>Problem: Umgehung von § 137 BGB?</a:t>
            </a:r>
          </a:p>
          <a:p>
            <a:endParaRPr lang="de-DE" sz="3200" dirty="0">
              <a:solidFill>
                <a:schemeClr val="bg1">
                  <a:lumMod val="10000"/>
                </a:schemeClr>
              </a:solidFill>
            </a:endParaRPr>
          </a:p>
        </p:txBody>
      </p:sp>
      <p:sp>
        <p:nvSpPr>
          <p:cNvPr id="4" name="Datumsplatzhalter 3">
            <a:extLst>
              <a:ext uri="{FF2B5EF4-FFF2-40B4-BE49-F238E27FC236}">
                <a16:creationId xmlns:a16="http://schemas.microsoft.com/office/drawing/2014/main" id="{717C5A1F-45C9-D139-C35D-27F7F5BD32C5}"/>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07CA9CE2-B569-0189-86D5-0412D57DE8F4}"/>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C0C1A2D6-3294-B46B-1250-A975B7F800A5}"/>
              </a:ext>
            </a:extLst>
          </p:cNvPr>
          <p:cNvSpPr>
            <a:spLocks noGrp="1"/>
          </p:cNvSpPr>
          <p:nvPr>
            <p:ph type="sldNum" sz="quarter" idx="12"/>
          </p:nvPr>
        </p:nvSpPr>
        <p:spPr/>
        <p:txBody>
          <a:bodyPr/>
          <a:lstStyle/>
          <a:p>
            <a:fld id="{6C8FC03C-C266-4645-ABC5-645062898383}" type="slidenum">
              <a:rPr lang="de-DE" smtClean="0"/>
              <a:pPr/>
              <a:t>92</a:t>
            </a:fld>
            <a:r>
              <a:rPr lang="de-DE"/>
              <a:t> </a:t>
            </a:r>
            <a:endParaRPr lang="de-DE" sz="1400" dirty="0"/>
          </a:p>
        </p:txBody>
      </p:sp>
    </p:spTree>
    <p:extLst>
      <p:ext uri="{BB962C8B-B14F-4D97-AF65-F5344CB8AC3E}">
        <p14:creationId xmlns:p14="http://schemas.microsoft.com/office/powerpoint/2010/main" val="178840432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13D4782F-68A9-B9E4-6013-FBE6758C6657}"/>
              </a:ext>
            </a:extLst>
          </p:cNvPr>
          <p:cNvSpPr>
            <a:spLocks noGrp="1"/>
          </p:cNvSpPr>
          <p:nvPr>
            <p:ph type="title"/>
          </p:nvPr>
        </p:nvSpPr>
        <p:spPr>
          <a:xfrm>
            <a:off x="360000" y="836713"/>
            <a:ext cx="8425225" cy="576064"/>
          </a:xfrm>
        </p:spPr>
        <p:txBody>
          <a:bodyPr/>
          <a:lstStyle/>
          <a:p>
            <a:r>
              <a:rPr lang="de-DE" dirty="0"/>
              <a:t>Einigung und § 137 BGB</a:t>
            </a:r>
          </a:p>
        </p:txBody>
      </p:sp>
      <p:sp>
        <p:nvSpPr>
          <p:cNvPr id="3" name="Inhaltsplatzhalter 2">
            <a:extLst>
              <a:ext uri="{FF2B5EF4-FFF2-40B4-BE49-F238E27FC236}">
                <a16:creationId xmlns:a16="http://schemas.microsoft.com/office/drawing/2014/main" id="{E514502D-408C-7D83-2E9F-6CC85E94CA87}"/>
              </a:ext>
            </a:extLst>
          </p:cNvPr>
          <p:cNvSpPr>
            <a:spLocks noGrp="1"/>
          </p:cNvSpPr>
          <p:nvPr>
            <p:ph idx="1"/>
          </p:nvPr>
        </p:nvSpPr>
        <p:spPr>
          <a:xfrm>
            <a:off x="360000" y="1556792"/>
            <a:ext cx="8425225" cy="4186782"/>
          </a:xfrm>
        </p:spPr>
        <p:txBody>
          <a:bodyPr/>
          <a:lstStyle/>
          <a:p>
            <a:r>
              <a:rPr lang="de-DE" sz="1800" dirty="0">
                <a:solidFill>
                  <a:schemeClr val="bg1">
                    <a:lumMod val="10000"/>
                  </a:schemeClr>
                </a:solidFill>
              </a:rPr>
              <a:t>BGH NJW 1997, 862: </a:t>
            </a:r>
          </a:p>
          <a:p>
            <a:r>
              <a:rPr lang="de-DE" sz="2800" dirty="0">
                <a:solidFill>
                  <a:schemeClr val="bg1">
                    <a:lumMod val="10000"/>
                  </a:schemeClr>
                </a:solidFill>
              </a:rPr>
              <a:t>Anerkannt ist, </a:t>
            </a:r>
            <a:r>
              <a:rPr lang="de-DE" sz="2800" dirty="0" err="1">
                <a:solidFill>
                  <a:schemeClr val="bg1">
                    <a:lumMod val="10000"/>
                  </a:schemeClr>
                </a:solidFill>
              </a:rPr>
              <a:t>daß</a:t>
            </a:r>
            <a:r>
              <a:rPr lang="de-DE" sz="2800" dirty="0">
                <a:solidFill>
                  <a:schemeClr val="bg1">
                    <a:lumMod val="10000"/>
                  </a:schemeClr>
                </a:solidFill>
              </a:rPr>
              <a:t> die Übereignung einer beweglichen Sache unter der auflösenden Bedingung erfolgen kann, </a:t>
            </a:r>
            <a:r>
              <a:rPr lang="de-DE" sz="2800" dirty="0" err="1">
                <a:solidFill>
                  <a:schemeClr val="bg1">
                    <a:lumMod val="10000"/>
                  </a:schemeClr>
                </a:solidFill>
              </a:rPr>
              <a:t>daß</a:t>
            </a:r>
            <a:r>
              <a:rPr lang="de-DE" sz="2800" dirty="0">
                <a:solidFill>
                  <a:schemeClr val="bg1">
                    <a:lumMod val="10000"/>
                  </a:schemeClr>
                </a:solidFill>
              </a:rPr>
              <a:t> der Erwerber über die Sache vertragswidrig verfügt mit der rechtlichen Folge, </a:t>
            </a:r>
            <a:r>
              <a:rPr lang="de-DE" sz="2800" dirty="0" err="1">
                <a:solidFill>
                  <a:schemeClr val="bg1">
                    <a:lumMod val="10000"/>
                  </a:schemeClr>
                </a:solidFill>
              </a:rPr>
              <a:t>daß</a:t>
            </a:r>
            <a:r>
              <a:rPr lang="de-DE" sz="2800" dirty="0">
                <a:solidFill>
                  <a:schemeClr val="bg1">
                    <a:lumMod val="10000"/>
                  </a:schemeClr>
                </a:solidFill>
              </a:rPr>
              <a:t> bei Eintritt der Bedingung das Eigentum an den Veräußerer zurückfällt (BayObLG, </a:t>
            </a:r>
            <a:r>
              <a:rPr lang="de-DE" sz="2800" dirty="0" err="1">
                <a:solidFill>
                  <a:schemeClr val="bg1">
                    <a:lumMod val="10000"/>
                  </a:schemeClr>
                </a:solidFill>
              </a:rPr>
              <a:t>DNotZ</a:t>
            </a:r>
            <a:r>
              <a:rPr lang="de-DE" sz="2800" dirty="0">
                <a:solidFill>
                  <a:schemeClr val="bg1">
                    <a:lumMod val="10000"/>
                  </a:schemeClr>
                </a:solidFill>
              </a:rPr>
              <a:t> 1989, 339; Krüger-Nieland/Zöller, in: RGRK, 12. Aufl., § 137 </a:t>
            </a:r>
            <a:r>
              <a:rPr lang="de-DE" sz="2800" dirty="0" err="1">
                <a:solidFill>
                  <a:schemeClr val="bg1">
                    <a:lumMod val="10000"/>
                  </a:schemeClr>
                </a:solidFill>
              </a:rPr>
              <a:t>Rdnr</a:t>
            </a:r>
            <a:r>
              <a:rPr lang="de-DE" sz="2800" dirty="0">
                <a:solidFill>
                  <a:schemeClr val="bg1">
                    <a:lumMod val="10000"/>
                  </a:schemeClr>
                </a:solidFill>
              </a:rPr>
              <a:t>. 29; Timm, JZ 1989, 13 (21))(obiter </a:t>
            </a:r>
            <a:r>
              <a:rPr lang="de-DE" sz="2800" dirty="0" err="1">
                <a:solidFill>
                  <a:schemeClr val="bg1">
                    <a:lumMod val="10000"/>
                  </a:schemeClr>
                </a:solidFill>
              </a:rPr>
              <a:t>dictum</a:t>
            </a:r>
            <a:r>
              <a:rPr lang="de-DE" sz="2800" dirty="0">
                <a:solidFill>
                  <a:schemeClr val="bg1">
                    <a:lumMod val="10000"/>
                  </a:schemeClr>
                </a:solidFill>
              </a:rPr>
              <a:t> in Vormerkungsfall)</a:t>
            </a:r>
          </a:p>
          <a:p>
            <a:r>
              <a:rPr lang="de-DE" sz="2800" dirty="0">
                <a:solidFill>
                  <a:schemeClr val="bg1">
                    <a:lumMod val="10000"/>
                  </a:schemeClr>
                </a:solidFill>
              </a:rPr>
              <a:t>Dagegen MüKo/Armbrüster: Umgehung von § 137 BGB</a:t>
            </a:r>
          </a:p>
        </p:txBody>
      </p:sp>
      <p:sp>
        <p:nvSpPr>
          <p:cNvPr id="4" name="Datumsplatzhalter 3">
            <a:extLst>
              <a:ext uri="{FF2B5EF4-FFF2-40B4-BE49-F238E27FC236}">
                <a16:creationId xmlns:a16="http://schemas.microsoft.com/office/drawing/2014/main" id="{9EC6658B-363D-E6E2-61A5-787CD6DF3AD5}"/>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D96EA252-65A2-6165-9FEF-4A3565D42C82}"/>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D4999B33-A697-B353-2D19-C2A25E93FC2A}"/>
              </a:ext>
            </a:extLst>
          </p:cNvPr>
          <p:cNvSpPr>
            <a:spLocks noGrp="1"/>
          </p:cNvSpPr>
          <p:nvPr>
            <p:ph type="sldNum" sz="quarter" idx="12"/>
          </p:nvPr>
        </p:nvSpPr>
        <p:spPr/>
        <p:txBody>
          <a:bodyPr/>
          <a:lstStyle/>
          <a:p>
            <a:fld id="{6C8FC03C-C266-4645-ABC5-645062898383}" type="slidenum">
              <a:rPr lang="de-DE" smtClean="0"/>
              <a:pPr/>
              <a:t>93</a:t>
            </a:fld>
            <a:r>
              <a:rPr lang="de-DE"/>
              <a:t> </a:t>
            </a:r>
            <a:endParaRPr lang="de-DE" sz="1400" dirty="0"/>
          </a:p>
        </p:txBody>
      </p:sp>
    </p:spTree>
    <p:extLst>
      <p:ext uri="{BB962C8B-B14F-4D97-AF65-F5344CB8AC3E}">
        <p14:creationId xmlns:p14="http://schemas.microsoft.com/office/powerpoint/2010/main" val="797769945"/>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CD6B971-1482-FE84-AF90-97972A57EEAD}"/>
              </a:ext>
            </a:extLst>
          </p:cNvPr>
          <p:cNvSpPr>
            <a:spLocks noGrp="1"/>
          </p:cNvSpPr>
          <p:nvPr>
            <p:ph type="title"/>
          </p:nvPr>
        </p:nvSpPr>
        <p:spPr>
          <a:xfrm>
            <a:off x="360000" y="836712"/>
            <a:ext cx="8425225" cy="1089579"/>
          </a:xfrm>
        </p:spPr>
        <p:txBody>
          <a:bodyPr/>
          <a:lstStyle/>
          <a:p>
            <a:r>
              <a:rPr lang="de-DE" dirty="0"/>
              <a:t>Bindungswirkung der Einigung bei beweglichen Sachen</a:t>
            </a:r>
          </a:p>
        </p:txBody>
      </p:sp>
      <p:sp>
        <p:nvSpPr>
          <p:cNvPr id="3" name="Inhaltsplatzhalter 2">
            <a:extLst>
              <a:ext uri="{FF2B5EF4-FFF2-40B4-BE49-F238E27FC236}">
                <a16:creationId xmlns:a16="http://schemas.microsoft.com/office/drawing/2014/main" id="{500FFCAC-5E83-816E-911B-BECA1DF55247}"/>
              </a:ext>
            </a:extLst>
          </p:cNvPr>
          <p:cNvSpPr>
            <a:spLocks noGrp="1"/>
          </p:cNvSpPr>
          <p:nvPr>
            <p:ph idx="1"/>
          </p:nvPr>
        </p:nvSpPr>
        <p:spPr>
          <a:xfrm>
            <a:off x="360000" y="2014203"/>
            <a:ext cx="8425225" cy="3729372"/>
          </a:xfrm>
        </p:spPr>
        <p:txBody>
          <a:bodyPr/>
          <a:lstStyle/>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V hat K einen in der Reparatur befindlichen gebrauchten PKW verkauft und sich mit ihm über die Übereignung geeinigt. Sie haben vereinbart, dass der Reparateur R den Wagen direkt bei K abgeben solle. Später kündigt V unberechtigterweise gegenüber K den Vertrag. Dennoch gibt R das Auto bei K ab. </a:t>
            </a:r>
          </a:p>
          <a:p>
            <a:pPr marR="0" lvl="0" algn="l" defTabSz="914400" rtl="0" eaLnBrk="1" fontAlgn="base" latinLnBrk="0" hangingPunct="1">
              <a:lnSpc>
                <a:spcPct val="100000"/>
              </a:lnSpc>
              <a:spcBef>
                <a:spcPct val="20000"/>
              </a:spcBef>
              <a:spcAft>
                <a:spcPct val="0"/>
              </a:spcAft>
              <a:buClrTx/>
              <a:buSzTx/>
              <a:tabLst/>
              <a:defRPr/>
            </a:pPr>
            <a:endParaRPr kumimoji="0" lang="de-DE" sz="2800" b="0" i="0" u="none" strike="noStrike" kern="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base" latinLnBrk="0" hangingPunct="1">
              <a:lnSpc>
                <a:spcPct val="100000"/>
              </a:lnSpc>
              <a:spcBef>
                <a:spcPct val="20000"/>
              </a:spcBef>
              <a:spcAft>
                <a:spcPct val="0"/>
              </a:spcAft>
              <a:buClrTx/>
              <a:buSzTx/>
              <a:buFontTx/>
              <a:buChar char="•"/>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Wer ist Eigentümer? Einigung und Übergabe</a:t>
            </a:r>
          </a:p>
          <a:p>
            <a:endParaRPr lang="de-DE" dirty="0"/>
          </a:p>
        </p:txBody>
      </p:sp>
      <p:sp>
        <p:nvSpPr>
          <p:cNvPr id="4" name="Datumsplatzhalter 3">
            <a:extLst>
              <a:ext uri="{FF2B5EF4-FFF2-40B4-BE49-F238E27FC236}">
                <a16:creationId xmlns:a16="http://schemas.microsoft.com/office/drawing/2014/main" id="{84E807A1-7781-06D5-0B25-1C0BCC46D053}"/>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F0F3173C-E64B-87C1-2DA2-ADB9779E3784}"/>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AC943886-7085-BF4C-1DFD-F106E1636A58}"/>
              </a:ext>
            </a:extLst>
          </p:cNvPr>
          <p:cNvSpPr>
            <a:spLocks noGrp="1"/>
          </p:cNvSpPr>
          <p:nvPr>
            <p:ph type="sldNum" sz="quarter" idx="12"/>
          </p:nvPr>
        </p:nvSpPr>
        <p:spPr/>
        <p:txBody>
          <a:bodyPr/>
          <a:lstStyle/>
          <a:p>
            <a:fld id="{6C8FC03C-C266-4645-ABC5-645062898383}" type="slidenum">
              <a:rPr lang="de-DE" smtClean="0"/>
              <a:pPr/>
              <a:t>94</a:t>
            </a:fld>
            <a:r>
              <a:rPr lang="de-DE"/>
              <a:t> </a:t>
            </a:r>
            <a:endParaRPr lang="de-DE" sz="1400" dirty="0"/>
          </a:p>
        </p:txBody>
      </p:sp>
    </p:spTree>
    <p:extLst>
      <p:ext uri="{BB962C8B-B14F-4D97-AF65-F5344CB8AC3E}">
        <p14:creationId xmlns:p14="http://schemas.microsoft.com/office/powerpoint/2010/main" val="156602069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ADA61EBA-BCD0-3FC1-226B-67CFCFE0BFCA}"/>
              </a:ext>
            </a:extLst>
          </p:cNvPr>
          <p:cNvSpPr>
            <a:spLocks noGrp="1"/>
          </p:cNvSpPr>
          <p:nvPr>
            <p:ph type="title"/>
          </p:nvPr>
        </p:nvSpPr>
        <p:spPr>
          <a:xfrm>
            <a:off x="360000" y="748800"/>
            <a:ext cx="8425225" cy="1177491"/>
          </a:xfrm>
        </p:spPr>
        <p:txBody>
          <a:bodyPr/>
          <a:lstStyle/>
          <a:p>
            <a:r>
              <a:rPr lang="de-DE" dirty="0"/>
              <a:t>Bindungswirkung der Einigung bei Grundstücksgeschäften</a:t>
            </a:r>
          </a:p>
        </p:txBody>
      </p:sp>
      <p:sp>
        <p:nvSpPr>
          <p:cNvPr id="3" name="Inhaltsplatzhalter 2">
            <a:extLst>
              <a:ext uri="{FF2B5EF4-FFF2-40B4-BE49-F238E27FC236}">
                <a16:creationId xmlns:a16="http://schemas.microsoft.com/office/drawing/2014/main" id="{A714C0DD-110E-ADC5-B6EF-79891DECD725}"/>
              </a:ext>
            </a:extLst>
          </p:cNvPr>
          <p:cNvSpPr>
            <a:spLocks noGrp="1"/>
          </p:cNvSpPr>
          <p:nvPr>
            <p:ph idx="1"/>
          </p:nvPr>
        </p:nvSpPr>
        <p:spPr>
          <a:xfrm>
            <a:off x="360000" y="2060848"/>
            <a:ext cx="8425225" cy="3682727"/>
          </a:xfrm>
        </p:spPr>
        <p:txBody>
          <a:bodyPr/>
          <a:lstStyle/>
          <a:p>
            <a:pPr marL="342900" marR="0" lvl="0" indent="-342900" algn="l" defTabSz="914400" rtl="0" eaLnBrk="1" fontAlgn="base" latinLnBrk="0" hangingPunct="1">
              <a:lnSpc>
                <a:spcPct val="100000"/>
              </a:lnSpc>
              <a:spcBef>
                <a:spcPct val="20000"/>
              </a:spcBef>
              <a:spcAft>
                <a:spcPct val="0"/>
              </a:spcAft>
              <a:buClrTx/>
              <a:buSzTx/>
              <a:buFontTx/>
              <a:buNone/>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BGHZ 48, 351: </a:t>
            </a:r>
          </a:p>
          <a:p>
            <a:pPr marR="0" lvl="0" algn="l" defTabSz="914400" rtl="0" eaLnBrk="1" fontAlgn="base" latinLnBrk="0" hangingPunct="1">
              <a:lnSpc>
                <a:spcPct val="100000"/>
              </a:lnSpc>
              <a:spcBef>
                <a:spcPct val="20000"/>
              </a:spcBef>
              <a:spcAft>
                <a:spcPct val="0"/>
              </a:spcAft>
              <a:buClrTx/>
              <a:buSzTx/>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M hat sein Grundstück 1906 an A aufgelassen und eine Eintragungsbewilligung erteilt. Wegen einer fehlenden staatlichen Genehmigung kommt es nicht zur Eintragung. 59 Jahre später ist G als Erbe des M im Grundbuch eingetragen. 1966, also nach 60 Jahren, liegt die bisher fehlende staatliche Genehmigung vor. A beantragt jetzt seine Eintragung als Eigentümer. </a:t>
            </a:r>
          </a:p>
          <a:p>
            <a:pPr marR="0" lvl="0" algn="l" defTabSz="914400" rtl="0" eaLnBrk="1" fontAlgn="base" latinLnBrk="0" hangingPunct="1">
              <a:lnSpc>
                <a:spcPct val="100000"/>
              </a:lnSpc>
              <a:spcBef>
                <a:spcPct val="20000"/>
              </a:spcBef>
              <a:spcAft>
                <a:spcPct val="0"/>
              </a:spcAft>
              <a:buClrTx/>
              <a:buSzTx/>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Zu Recht?</a:t>
            </a:r>
          </a:p>
          <a:p>
            <a:endParaRPr lang="de-DE" dirty="0"/>
          </a:p>
        </p:txBody>
      </p:sp>
      <p:sp>
        <p:nvSpPr>
          <p:cNvPr id="4" name="Datumsplatzhalter 3">
            <a:extLst>
              <a:ext uri="{FF2B5EF4-FFF2-40B4-BE49-F238E27FC236}">
                <a16:creationId xmlns:a16="http://schemas.microsoft.com/office/drawing/2014/main" id="{A0C6CD0F-E1FF-ED07-E4FF-A826F2441F29}"/>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ECAEC1C6-25D6-7BAA-6831-149BAFD18BC7}"/>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77B21E3C-2D3F-909B-D11C-2CA5617D3C09}"/>
              </a:ext>
            </a:extLst>
          </p:cNvPr>
          <p:cNvSpPr>
            <a:spLocks noGrp="1"/>
          </p:cNvSpPr>
          <p:nvPr>
            <p:ph type="sldNum" sz="quarter" idx="12"/>
          </p:nvPr>
        </p:nvSpPr>
        <p:spPr/>
        <p:txBody>
          <a:bodyPr/>
          <a:lstStyle/>
          <a:p>
            <a:fld id="{6C8FC03C-C266-4645-ABC5-645062898383}" type="slidenum">
              <a:rPr lang="de-DE" smtClean="0"/>
              <a:pPr/>
              <a:t>95</a:t>
            </a:fld>
            <a:r>
              <a:rPr lang="de-DE"/>
              <a:t> </a:t>
            </a:r>
            <a:endParaRPr lang="de-DE" sz="1400" dirty="0"/>
          </a:p>
        </p:txBody>
      </p:sp>
    </p:spTree>
    <p:extLst>
      <p:ext uri="{BB962C8B-B14F-4D97-AF65-F5344CB8AC3E}">
        <p14:creationId xmlns:p14="http://schemas.microsoft.com/office/powerpoint/2010/main" val="3983069485"/>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F33C2646-6357-9C8A-086E-8A452A7F003B}"/>
              </a:ext>
            </a:extLst>
          </p:cNvPr>
          <p:cNvSpPr>
            <a:spLocks noGrp="1"/>
          </p:cNvSpPr>
          <p:nvPr>
            <p:ph type="title"/>
          </p:nvPr>
        </p:nvSpPr>
        <p:spPr/>
        <p:txBody>
          <a:bodyPr/>
          <a:lstStyle/>
          <a:p>
            <a:r>
              <a:rPr lang="de-DE" dirty="0"/>
              <a:t>Doppelter Verkauf</a:t>
            </a:r>
          </a:p>
        </p:txBody>
      </p:sp>
      <p:sp>
        <p:nvSpPr>
          <p:cNvPr id="3" name="Inhaltsplatzhalter 2">
            <a:extLst>
              <a:ext uri="{FF2B5EF4-FFF2-40B4-BE49-F238E27FC236}">
                <a16:creationId xmlns:a16="http://schemas.microsoft.com/office/drawing/2014/main" id="{2A0E9A8F-A687-80C0-BBA8-3ED53F468CDC}"/>
              </a:ext>
            </a:extLst>
          </p:cNvPr>
          <p:cNvSpPr>
            <a:spLocks noGrp="1"/>
          </p:cNvSpPr>
          <p:nvPr>
            <p:ph idx="1"/>
          </p:nvPr>
        </p:nvSpPr>
        <p:spPr/>
        <p:txBody>
          <a:bodyPr/>
          <a:lstStyle/>
          <a:p>
            <a:pPr marR="0" lvl="0" algn="l" defTabSz="914400" rtl="0" eaLnBrk="1" fontAlgn="base" latinLnBrk="0" hangingPunct="1">
              <a:lnSpc>
                <a:spcPct val="100000"/>
              </a:lnSpc>
              <a:spcBef>
                <a:spcPct val="20000"/>
              </a:spcBef>
              <a:spcAft>
                <a:spcPct val="0"/>
              </a:spcAft>
              <a:buClrTx/>
              <a:buSzTx/>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V verkauft ein wertvolles Gemälde an K, und K zahlt den Kaufpreis im voraus. Das Bild hängt aber immer noch in der Wohnung des V. Jetzt verkauft es V ein zweites Mal an D. D weiß, dass V das Gemälde schon an K verkauft hat und zahlt auch nicht den Kaufpreis, nimmt das Bild aber sofort mit. </a:t>
            </a:r>
          </a:p>
          <a:p>
            <a:pPr marL="342900" marR="0" lvl="0" indent="-342900" algn="l" defTabSz="914400" rtl="0" eaLnBrk="1" fontAlgn="base" latinLnBrk="0" hangingPunct="1">
              <a:lnSpc>
                <a:spcPct val="100000"/>
              </a:lnSpc>
              <a:spcBef>
                <a:spcPct val="20000"/>
              </a:spcBef>
              <a:spcAft>
                <a:spcPct val="0"/>
              </a:spcAft>
              <a:buClrTx/>
              <a:buSzTx/>
              <a:buFontTx/>
              <a:buChar char="•"/>
              <a:tabLst/>
              <a:defRPr/>
            </a:pPr>
            <a:endParaRPr kumimoji="0" lang="de-DE" sz="2800" b="0" i="0" u="none" strike="noStrike" kern="0" cap="none" spc="0" normalizeH="0" baseline="0" noProof="0" dirty="0">
              <a:ln>
                <a:noFill/>
              </a:ln>
              <a:solidFill>
                <a:srgbClr val="000000"/>
              </a:solidFill>
              <a:effectLst/>
              <a:uLnTx/>
              <a:uFillTx/>
              <a:latin typeface="Arial"/>
              <a:ea typeface="+mn-ea"/>
              <a:cs typeface="+mn-cs"/>
            </a:endParaRPr>
          </a:p>
          <a:p>
            <a:pPr marR="0" lvl="0" algn="l" defTabSz="914400" rtl="0" eaLnBrk="1" fontAlgn="base" latinLnBrk="0" hangingPunct="1">
              <a:lnSpc>
                <a:spcPct val="100000"/>
              </a:lnSpc>
              <a:spcBef>
                <a:spcPct val="20000"/>
              </a:spcBef>
              <a:spcAft>
                <a:spcPct val="0"/>
              </a:spcAft>
              <a:buClrTx/>
              <a:buSzTx/>
              <a:tabLst/>
              <a:defRPr/>
            </a:pPr>
            <a:r>
              <a:rPr kumimoji="0" lang="de-DE" sz="2800" b="0" i="0" u="none" strike="noStrike" kern="0" cap="none" spc="0" normalizeH="0" baseline="0" noProof="0" dirty="0">
                <a:ln>
                  <a:noFill/>
                </a:ln>
                <a:solidFill>
                  <a:srgbClr val="000000"/>
                </a:solidFill>
                <a:effectLst/>
                <a:uLnTx/>
                <a:uFillTx/>
                <a:latin typeface="Arial"/>
                <a:ea typeface="+mn-ea"/>
                <a:cs typeface="+mn-cs"/>
              </a:rPr>
              <a:t>Wie ist die Rechtslage? </a:t>
            </a:r>
          </a:p>
          <a:p>
            <a:endParaRPr lang="de-DE" dirty="0"/>
          </a:p>
        </p:txBody>
      </p:sp>
      <p:sp>
        <p:nvSpPr>
          <p:cNvPr id="4" name="Datumsplatzhalter 3">
            <a:extLst>
              <a:ext uri="{FF2B5EF4-FFF2-40B4-BE49-F238E27FC236}">
                <a16:creationId xmlns:a16="http://schemas.microsoft.com/office/drawing/2014/main" id="{4A0F5BA9-AC67-80C9-63CD-D87BE5602EC6}"/>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449BA467-9A47-AD6A-89DB-45AA23C3A27B}"/>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F1C85446-2A78-FFE5-E76B-5DBAEEF22FDC}"/>
              </a:ext>
            </a:extLst>
          </p:cNvPr>
          <p:cNvSpPr>
            <a:spLocks noGrp="1"/>
          </p:cNvSpPr>
          <p:nvPr>
            <p:ph type="sldNum" sz="quarter" idx="12"/>
          </p:nvPr>
        </p:nvSpPr>
        <p:spPr/>
        <p:txBody>
          <a:bodyPr/>
          <a:lstStyle/>
          <a:p>
            <a:fld id="{6C8FC03C-C266-4645-ABC5-645062898383}" type="slidenum">
              <a:rPr lang="de-DE" smtClean="0"/>
              <a:pPr/>
              <a:t>96</a:t>
            </a:fld>
            <a:r>
              <a:rPr lang="de-DE"/>
              <a:t> </a:t>
            </a:r>
            <a:endParaRPr lang="de-DE" sz="1400" dirty="0"/>
          </a:p>
        </p:txBody>
      </p:sp>
    </p:spTree>
    <p:extLst>
      <p:ext uri="{BB962C8B-B14F-4D97-AF65-F5344CB8AC3E}">
        <p14:creationId xmlns:p14="http://schemas.microsoft.com/office/powerpoint/2010/main" val="1317220964"/>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Abstraktionsprinzip</a:t>
            </a:r>
          </a:p>
        </p:txBody>
      </p:sp>
      <p:sp>
        <p:nvSpPr>
          <p:cNvPr id="3" name="Inhaltsplatzhalter 2"/>
          <p:cNvSpPr>
            <a:spLocks noGrp="1"/>
          </p:cNvSpPr>
          <p:nvPr>
            <p:ph idx="1"/>
          </p:nvPr>
        </p:nvSpPr>
        <p:spPr/>
        <p:txBody>
          <a:bodyPr/>
          <a:lstStyle/>
          <a:p>
            <a:pPr>
              <a:spcAft>
                <a:spcPts val="1200"/>
              </a:spcAft>
            </a:pPr>
            <a:r>
              <a:rPr lang="de-DE" sz="3200" dirty="0">
                <a:solidFill>
                  <a:schemeClr val="bg1">
                    <a:lumMod val="10000"/>
                  </a:schemeClr>
                </a:solidFill>
              </a:rPr>
              <a:t>keine innere Zweckbestimmung erforderlich</a:t>
            </a:r>
          </a:p>
          <a:p>
            <a:pPr>
              <a:spcAft>
                <a:spcPts val="1200"/>
              </a:spcAft>
            </a:pPr>
            <a:r>
              <a:rPr lang="de-DE" sz="3200" dirty="0">
                <a:solidFill>
                  <a:schemeClr val="bg1">
                    <a:lumMod val="10000"/>
                  </a:schemeClr>
                </a:solidFill>
              </a:rPr>
              <a:t>Verfügung von Wirksamkeit des Verpflichtungsgeschäfts unabhängig</a:t>
            </a:r>
          </a:p>
          <a:p>
            <a:pPr>
              <a:spcAft>
                <a:spcPts val="1200"/>
              </a:spcAft>
            </a:pPr>
            <a:r>
              <a:rPr lang="de-DE" sz="3200" dirty="0">
                <a:solidFill>
                  <a:schemeClr val="bg1">
                    <a:lumMod val="10000"/>
                  </a:schemeClr>
                </a:solidFill>
              </a:rPr>
              <a:t>Vorteil: Rückabwicklung über Bereicherungsrecht</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97</a:t>
            </a:fld>
            <a:r>
              <a:rPr lang="de-DE"/>
              <a:t> </a:t>
            </a:r>
            <a:endParaRPr lang="de-DE" sz="1400" dirty="0"/>
          </a:p>
        </p:txBody>
      </p:sp>
    </p:spTree>
    <p:extLst>
      <p:ext uri="{BB962C8B-B14F-4D97-AF65-F5344CB8AC3E}">
        <p14:creationId xmlns:p14="http://schemas.microsoft.com/office/powerpoint/2010/main" val="1226337472"/>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9C5DB9D6-189C-E581-EEED-3BCD3F0403C8}"/>
              </a:ext>
            </a:extLst>
          </p:cNvPr>
          <p:cNvSpPr>
            <a:spLocks noGrp="1"/>
          </p:cNvSpPr>
          <p:nvPr>
            <p:ph type="title"/>
          </p:nvPr>
        </p:nvSpPr>
        <p:spPr>
          <a:xfrm>
            <a:off x="360000" y="908721"/>
            <a:ext cx="8425225" cy="864096"/>
          </a:xfrm>
        </p:spPr>
        <p:txBody>
          <a:bodyPr/>
          <a:lstStyle/>
          <a:p>
            <a:r>
              <a:rPr lang="de-DE" dirty="0"/>
              <a:t>Keine Angst vor komplizierten Sachverhalten!</a:t>
            </a:r>
          </a:p>
        </p:txBody>
      </p:sp>
      <p:sp>
        <p:nvSpPr>
          <p:cNvPr id="3" name="Inhaltsplatzhalter 2">
            <a:extLst>
              <a:ext uri="{FF2B5EF4-FFF2-40B4-BE49-F238E27FC236}">
                <a16:creationId xmlns:a16="http://schemas.microsoft.com/office/drawing/2014/main" id="{F14C833A-2F9B-A4B3-0DA6-E0E16384A934}"/>
              </a:ext>
            </a:extLst>
          </p:cNvPr>
          <p:cNvSpPr>
            <a:spLocks noGrp="1"/>
          </p:cNvSpPr>
          <p:nvPr>
            <p:ph idx="1"/>
          </p:nvPr>
        </p:nvSpPr>
        <p:spPr>
          <a:xfrm>
            <a:off x="360000" y="1932738"/>
            <a:ext cx="8425225" cy="3810837"/>
          </a:xfrm>
        </p:spPr>
        <p:txBody>
          <a:bodyPr/>
          <a:lstStyle/>
          <a:p>
            <a:pPr marL="342900" marR="0" lvl="0" indent="-342900" algn="l" defTabSz="914400" rtl="0" eaLnBrk="1" fontAlgn="base" latinLnBrk="0" hangingPunct="1">
              <a:lnSpc>
                <a:spcPct val="100000"/>
              </a:lnSpc>
              <a:spcBef>
                <a:spcPct val="20000"/>
              </a:spcBef>
              <a:spcAft>
                <a:spcPct val="0"/>
              </a:spcAft>
              <a:buClrTx/>
              <a:buSzTx/>
              <a:buFontTx/>
              <a:buNone/>
              <a:tabLst/>
              <a:defRPr/>
            </a:pPr>
            <a:r>
              <a:rPr kumimoji="0" lang="de-DE" sz="2100" b="0" i="0" u="none" strike="noStrike" kern="0" cap="none" spc="0" normalizeH="0" baseline="0" noProof="0" dirty="0">
                <a:ln>
                  <a:noFill/>
                </a:ln>
                <a:solidFill>
                  <a:srgbClr val="000000"/>
                </a:solidFill>
                <a:effectLst/>
                <a:uLnTx/>
                <a:uFillTx/>
                <a:latin typeface="Arial"/>
                <a:ea typeface="+mn-ea"/>
                <a:cs typeface="+mn-cs"/>
              </a:rPr>
              <a:t>BGH NJW 2005, 215:</a:t>
            </a:r>
          </a:p>
          <a:p>
            <a:pPr marR="0" lvl="0" algn="l" defTabSz="914400" rtl="0" eaLnBrk="1" fontAlgn="base" latinLnBrk="0" hangingPunct="1">
              <a:lnSpc>
                <a:spcPct val="100000"/>
              </a:lnSpc>
              <a:spcBef>
                <a:spcPct val="20000"/>
              </a:spcBef>
              <a:spcAft>
                <a:spcPct val="0"/>
              </a:spcAft>
              <a:buClrTx/>
              <a:buSzTx/>
              <a:buFontTx/>
              <a:buNone/>
              <a:tabLst/>
              <a:defRPr/>
            </a:pPr>
            <a:r>
              <a:rPr kumimoji="0" lang="de-DE" sz="2400" b="0" i="0" u="none" strike="noStrike" kern="0" cap="none" spc="0" normalizeH="0" baseline="0" noProof="0" dirty="0">
                <a:ln>
                  <a:noFill/>
                </a:ln>
                <a:solidFill>
                  <a:srgbClr val="000000"/>
                </a:solidFill>
                <a:effectLst/>
                <a:uLnTx/>
                <a:uFillTx/>
                <a:latin typeface="Arial"/>
              </a:rPr>
              <a:t>Die M hat zwei minderjährige Kinder, K1 und K2. M ist als Eigentümerin eines Grundstückes im Grundbuch eingetragen, das mit einer Grundschuld belastet ist. M, K1 und K2 schlossen einen notariell beurkundeten Überlassungsvertrag, in dem sie folgendes regelten: M räumte sich einen lebenslänglichen und unentgeltlichen Nießbrauch an dem Grundstück ein. Nach der von ihr getroffenen Bestimmung hat der Nießbraucher auch die außerordentlichen Lasten, die Kosten außergewöhnlicher Ausbesserungen und Erneuerungen sowie die Zins- und Tilgungsleistungen für die dem eingetragenen Grundpfandrecht zu Grunde liegenden Verbindlichkeiten zu tragen. </a:t>
            </a:r>
            <a:endParaRPr lang="de-DE" sz="2400" dirty="0"/>
          </a:p>
        </p:txBody>
      </p:sp>
      <p:sp>
        <p:nvSpPr>
          <p:cNvPr id="4" name="Datumsplatzhalter 3">
            <a:extLst>
              <a:ext uri="{FF2B5EF4-FFF2-40B4-BE49-F238E27FC236}">
                <a16:creationId xmlns:a16="http://schemas.microsoft.com/office/drawing/2014/main" id="{3011F937-80F5-F87E-38A2-3835DABB560D}"/>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A35C6ED8-68C5-7FB2-E010-81EC304871FF}"/>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9183B110-F30A-61F4-5227-1D8EB9EF7351}"/>
              </a:ext>
            </a:extLst>
          </p:cNvPr>
          <p:cNvSpPr>
            <a:spLocks noGrp="1"/>
          </p:cNvSpPr>
          <p:nvPr>
            <p:ph type="sldNum" sz="quarter" idx="12"/>
          </p:nvPr>
        </p:nvSpPr>
        <p:spPr/>
        <p:txBody>
          <a:bodyPr/>
          <a:lstStyle/>
          <a:p>
            <a:fld id="{6C8FC03C-C266-4645-ABC5-645062898383}" type="slidenum">
              <a:rPr lang="de-DE" smtClean="0"/>
              <a:pPr/>
              <a:t>98</a:t>
            </a:fld>
            <a:r>
              <a:rPr lang="de-DE"/>
              <a:t> </a:t>
            </a:r>
            <a:endParaRPr lang="de-DE" sz="1400" dirty="0"/>
          </a:p>
        </p:txBody>
      </p:sp>
    </p:spTree>
    <p:extLst>
      <p:ext uri="{BB962C8B-B14F-4D97-AF65-F5344CB8AC3E}">
        <p14:creationId xmlns:p14="http://schemas.microsoft.com/office/powerpoint/2010/main" val="1561757132"/>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4C43F5D7-569F-174B-0B23-D0DC8D51C266}"/>
              </a:ext>
            </a:extLst>
          </p:cNvPr>
          <p:cNvSpPr>
            <a:spLocks noGrp="1"/>
          </p:cNvSpPr>
          <p:nvPr>
            <p:ph type="title"/>
          </p:nvPr>
        </p:nvSpPr>
        <p:spPr>
          <a:xfrm>
            <a:off x="360000" y="748801"/>
            <a:ext cx="8425225" cy="1024016"/>
          </a:xfrm>
        </p:spPr>
        <p:txBody>
          <a:bodyPr/>
          <a:lstStyle/>
          <a:p>
            <a:r>
              <a:rPr lang="de-DE" dirty="0"/>
              <a:t>Keine Angst vor komplizierten Sachverhalten!</a:t>
            </a:r>
          </a:p>
        </p:txBody>
      </p:sp>
      <p:sp>
        <p:nvSpPr>
          <p:cNvPr id="3" name="Inhaltsplatzhalter 2">
            <a:extLst>
              <a:ext uri="{FF2B5EF4-FFF2-40B4-BE49-F238E27FC236}">
                <a16:creationId xmlns:a16="http://schemas.microsoft.com/office/drawing/2014/main" id="{993F247B-7714-88BA-A2B7-C00C68430667}"/>
              </a:ext>
            </a:extLst>
          </p:cNvPr>
          <p:cNvSpPr>
            <a:spLocks noGrp="1"/>
          </p:cNvSpPr>
          <p:nvPr>
            <p:ph idx="1"/>
          </p:nvPr>
        </p:nvSpPr>
        <p:spPr>
          <a:xfrm>
            <a:off x="179512" y="1556792"/>
            <a:ext cx="8964488" cy="4186784"/>
          </a:xfrm>
        </p:spPr>
        <p:txBody>
          <a:bodyPr/>
          <a:lstStyle/>
          <a:p>
            <a:pPr marR="0" lvl="0" algn="l" defTabSz="914400" rtl="0" eaLnBrk="1" fontAlgn="base" latinLnBrk="0" hangingPunct="1">
              <a:lnSpc>
                <a:spcPct val="100000"/>
              </a:lnSpc>
              <a:spcBef>
                <a:spcPct val="20000"/>
              </a:spcBef>
              <a:spcAft>
                <a:spcPct val="0"/>
              </a:spcAft>
              <a:buClrTx/>
              <a:buSzTx/>
              <a:buFontTx/>
              <a:buNone/>
              <a:tabLst/>
              <a:defRPr/>
            </a:pPr>
            <a:r>
              <a:rPr kumimoji="0" lang="de-DE" sz="2400" b="0" i="0" u="none" strike="noStrike" kern="0" cap="none" spc="0" normalizeH="0" baseline="0" noProof="0" dirty="0">
                <a:ln>
                  <a:noFill/>
                </a:ln>
                <a:solidFill>
                  <a:srgbClr val="000000"/>
                </a:solidFill>
                <a:effectLst/>
                <a:uLnTx/>
                <a:uFillTx/>
                <a:latin typeface="Arial"/>
                <a:ea typeface="+mn-ea"/>
                <a:cs typeface="+mn-cs"/>
              </a:rPr>
              <a:t>Weiterhin vereinbarten M, K1 und K2 unter gleichzeitiger Auflassung die unentgeltliche Übertragung eines jeweils hälftigen Miteigentumsanteils an dem Grundstück an K1 und K2 im Wege der vorweggenommenen Erbfolge. M behielt sich das Recht vor, von dem schuldrechtlichen Teil des Vertrages zurückzutreten, wenn zu ihren Lebzeiten „einer der Erwerber den an ihn überlassenen Vertragsgrundbesitz ganz oder teilweise ohne vorherige Zustimmung des Veräußerers veräußert oder belastet oder wenn einer der Erwerber vor dem Veräußerer versterben sollte“. Zur Sicherung des durch die Ausübung des Rücktrittsrechts bedingten Übereignungsanspruchs bewilligten die Beteiligten eine Auflassungsvormerkung zugunsten der M. </a:t>
            </a:r>
          </a:p>
          <a:p>
            <a:pPr marL="342900" marR="0" lvl="0" indent="-342900" algn="l" defTabSz="914400" rtl="0" eaLnBrk="1" fontAlgn="base" latinLnBrk="0" hangingPunct="1">
              <a:lnSpc>
                <a:spcPct val="100000"/>
              </a:lnSpc>
              <a:spcBef>
                <a:spcPct val="20000"/>
              </a:spcBef>
              <a:spcAft>
                <a:spcPct val="0"/>
              </a:spcAft>
              <a:buClrTx/>
              <a:buSzTx/>
              <a:buFontTx/>
              <a:buNone/>
              <a:tabLst/>
              <a:defRPr/>
            </a:pPr>
            <a:r>
              <a:rPr kumimoji="0" lang="de-DE" sz="2400" b="0" i="0" u="none" strike="noStrike" kern="0" cap="none" spc="0" normalizeH="0" baseline="0" noProof="0" dirty="0">
                <a:ln>
                  <a:noFill/>
                </a:ln>
                <a:solidFill>
                  <a:srgbClr val="000000"/>
                </a:solidFill>
                <a:effectLst/>
                <a:uLnTx/>
                <a:uFillTx/>
                <a:latin typeface="Arial"/>
                <a:ea typeface="+mn-ea"/>
                <a:cs typeface="+mn-cs"/>
              </a:rPr>
              <a:t>Können K 1 und</a:t>
            </a:r>
            <a:r>
              <a:rPr kumimoji="0" lang="de-DE" sz="2400" b="0" i="0" u="none" strike="noStrike" kern="0" cap="none" spc="0" normalizeH="0" noProof="0" dirty="0">
                <a:ln>
                  <a:noFill/>
                </a:ln>
                <a:solidFill>
                  <a:srgbClr val="000000"/>
                </a:solidFill>
                <a:effectLst/>
                <a:uLnTx/>
                <a:uFillTx/>
                <a:latin typeface="Arial"/>
                <a:ea typeface="+mn-ea"/>
                <a:cs typeface="+mn-cs"/>
              </a:rPr>
              <a:t> K 2 Eigentümer werden</a:t>
            </a:r>
            <a:r>
              <a:rPr kumimoji="0" lang="de-DE" sz="2400" b="0" i="0" u="none" strike="noStrike" kern="0" cap="none" spc="0" normalizeH="0" baseline="0" noProof="0" dirty="0">
                <a:ln>
                  <a:noFill/>
                </a:ln>
                <a:solidFill>
                  <a:srgbClr val="000000"/>
                </a:solidFill>
                <a:effectLst/>
                <a:uLnTx/>
                <a:uFillTx/>
                <a:latin typeface="Arial"/>
                <a:ea typeface="+mn-ea"/>
                <a:cs typeface="+mn-cs"/>
              </a:rPr>
              <a:t>?</a:t>
            </a:r>
          </a:p>
          <a:p>
            <a:endParaRPr lang="de-DE" dirty="0"/>
          </a:p>
        </p:txBody>
      </p:sp>
      <p:sp>
        <p:nvSpPr>
          <p:cNvPr id="4" name="Datumsplatzhalter 3">
            <a:extLst>
              <a:ext uri="{FF2B5EF4-FFF2-40B4-BE49-F238E27FC236}">
                <a16:creationId xmlns:a16="http://schemas.microsoft.com/office/drawing/2014/main" id="{67B00EFD-0116-F717-11D8-E41E988F81A9}"/>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AA61468E-E5A5-251B-55D1-0CABBF9BC7F6}"/>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86C2F78F-969B-B435-8F55-075C0F7C11A0}"/>
              </a:ext>
            </a:extLst>
          </p:cNvPr>
          <p:cNvSpPr>
            <a:spLocks noGrp="1"/>
          </p:cNvSpPr>
          <p:nvPr>
            <p:ph type="sldNum" sz="quarter" idx="12"/>
          </p:nvPr>
        </p:nvSpPr>
        <p:spPr/>
        <p:txBody>
          <a:bodyPr/>
          <a:lstStyle/>
          <a:p>
            <a:fld id="{6C8FC03C-C266-4645-ABC5-645062898383}" type="slidenum">
              <a:rPr lang="de-DE" smtClean="0"/>
              <a:pPr/>
              <a:t>99</a:t>
            </a:fld>
            <a:r>
              <a:rPr lang="de-DE"/>
              <a:t> </a:t>
            </a:r>
            <a:endParaRPr lang="de-DE" sz="1400" dirty="0"/>
          </a:p>
        </p:txBody>
      </p:sp>
    </p:spTree>
    <p:extLst>
      <p:ext uri="{BB962C8B-B14F-4D97-AF65-F5344CB8AC3E}">
        <p14:creationId xmlns:p14="http://schemas.microsoft.com/office/powerpoint/2010/main" val="3358374601"/>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Fall 1: Dingliche und obligatorische Rechtsgeschäfte</a:t>
            </a:r>
          </a:p>
        </p:txBody>
      </p:sp>
      <p:sp>
        <p:nvSpPr>
          <p:cNvPr id="3" name="Inhaltsplatzhalter 2"/>
          <p:cNvSpPr>
            <a:spLocks noGrp="1"/>
          </p:cNvSpPr>
          <p:nvPr>
            <p:ph idx="1"/>
          </p:nvPr>
        </p:nvSpPr>
        <p:spPr/>
        <p:txBody>
          <a:bodyPr/>
          <a:lstStyle/>
          <a:p>
            <a:endParaRPr lang="de-DE" dirty="0"/>
          </a:p>
          <a:p>
            <a:r>
              <a:rPr lang="de-DE" sz="3200" dirty="0">
                <a:solidFill>
                  <a:schemeClr val="bg1">
                    <a:lumMod val="10000"/>
                  </a:schemeClr>
                </a:solidFill>
              </a:rPr>
              <a:t>Fallsammlung auf der Homepage</a:t>
            </a:r>
          </a:p>
          <a:p>
            <a:endParaRPr lang="de-DE" sz="3200" dirty="0">
              <a:solidFill>
                <a:schemeClr val="bg1">
                  <a:lumMod val="10000"/>
                </a:schemeClr>
              </a:solidFill>
            </a:endParaRPr>
          </a:p>
          <a:p>
            <a:r>
              <a:rPr lang="de-DE" sz="3200" dirty="0">
                <a:solidFill>
                  <a:schemeClr val="bg1">
                    <a:lumMod val="10000"/>
                  </a:schemeClr>
                </a:solidFill>
              </a:rPr>
              <a:t>hier nur Stichworte</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100</a:t>
            </a:fld>
            <a:r>
              <a:rPr lang="de-DE"/>
              <a:t> </a:t>
            </a:r>
            <a:endParaRPr lang="de-DE" sz="1400" dirty="0"/>
          </a:p>
        </p:txBody>
      </p:sp>
    </p:spTree>
    <p:extLst>
      <p:ext uri="{BB962C8B-B14F-4D97-AF65-F5344CB8AC3E}">
        <p14:creationId xmlns:p14="http://schemas.microsoft.com/office/powerpoint/2010/main" val="620416199"/>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748801"/>
            <a:ext cx="8425225" cy="428872"/>
          </a:xfrm>
        </p:spPr>
        <p:txBody>
          <a:bodyPr/>
          <a:lstStyle/>
          <a:p>
            <a:r>
              <a:rPr lang="de-DE" dirty="0"/>
              <a:t>Lösungsskizze (1)</a:t>
            </a:r>
          </a:p>
        </p:txBody>
      </p:sp>
      <p:sp>
        <p:nvSpPr>
          <p:cNvPr id="3" name="Inhaltsplatzhalter 2"/>
          <p:cNvSpPr>
            <a:spLocks noGrp="1"/>
          </p:cNvSpPr>
          <p:nvPr>
            <p:ph idx="1"/>
          </p:nvPr>
        </p:nvSpPr>
        <p:spPr>
          <a:xfrm>
            <a:off x="360000" y="1772816"/>
            <a:ext cx="8425225" cy="3970759"/>
          </a:xfrm>
        </p:spPr>
        <p:txBody>
          <a:bodyPr/>
          <a:lstStyle/>
          <a:p>
            <a:pPr>
              <a:spcAft>
                <a:spcPts val="1200"/>
              </a:spcAft>
            </a:pPr>
            <a:r>
              <a:rPr lang="de-DE" sz="2800" dirty="0">
                <a:solidFill>
                  <a:schemeClr val="bg1">
                    <a:lumMod val="10000"/>
                  </a:schemeClr>
                </a:solidFill>
              </a:rPr>
              <a:t>Eigentumserwerb: Einigung und Eintragung</a:t>
            </a:r>
          </a:p>
          <a:p>
            <a:pPr>
              <a:spcAft>
                <a:spcPts val="1200"/>
              </a:spcAft>
            </a:pPr>
            <a:r>
              <a:rPr lang="de-DE" sz="2800" dirty="0">
                <a:solidFill>
                  <a:schemeClr val="bg1">
                    <a:lumMod val="10000"/>
                  </a:schemeClr>
                </a:solidFill>
              </a:rPr>
              <a:t>Wirksamkeit der Einigung (= Auflassung)</a:t>
            </a:r>
          </a:p>
          <a:p>
            <a:pPr>
              <a:spcAft>
                <a:spcPts val="1200"/>
              </a:spcAft>
            </a:pPr>
            <a:r>
              <a:rPr lang="de-DE" sz="2800" dirty="0">
                <a:solidFill>
                  <a:schemeClr val="bg1">
                    <a:lumMod val="10000"/>
                  </a:schemeClr>
                </a:solidFill>
              </a:rPr>
              <a:t>Einigung/Auflassung: Rechtsgeschäft eines Minderjährigen ohne Einwilligung bzw. Genehmigung des gesetzlichen Vertreters</a:t>
            </a:r>
          </a:p>
          <a:p>
            <a:pPr>
              <a:spcAft>
                <a:spcPts val="1200"/>
              </a:spcAft>
            </a:pPr>
            <a:r>
              <a:rPr lang="de-DE" sz="2800" dirty="0">
                <a:solidFill>
                  <a:schemeClr val="bg1">
                    <a:lumMod val="10000"/>
                  </a:schemeClr>
                </a:solidFill>
              </a:rPr>
              <a:t>wirksam nur, wenn ein Fall von § 107 BGB vorliegt</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101</a:t>
            </a:fld>
            <a:r>
              <a:rPr lang="de-DE"/>
              <a:t> </a:t>
            </a:r>
            <a:endParaRPr lang="de-DE" sz="1400" dirty="0"/>
          </a:p>
        </p:txBody>
      </p:sp>
    </p:spTree>
    <p:extLst>
      <p:ext uri="{BB962C8B-B14F-4D97-AF65-F5344CB8AC3E}">
        <p14:creationId xmlns:p14="http://schemas.microsoft.com/office/powerpoint/2010/main" val="1883102280"/>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748801"/>
            <a:ext cx="8425225" cy="591968"/>
          </a:xfrm>
        </p:spPr>
        <p:txBody>
          <a:bodyPr/>
          <a:lstStyle/>
          <a:p>
            <a:r>
              <a:rPr lang="de-DE" dirty="0"/>
              <a:t>Lösungsskizze (2)</a:t>
            </a:r>
          </a:p>
        </p:txBody>
      </p:sp>
      <p:sp>
        <p:nvSpPr>
          <p:cNvPr id="3" name="Inhaltsplatzhalter 2"/>
          <p:cNvSpPr>
            <a:spLocks noGrp="1"/>
          </p:cNvSpPr>
          <p:nvPr>
            <p:ph idx="1"/>
          </p:nvPr>
        </p:nvSpPr>
        <p:spPr>
          <a:xfrm>
            <a:off x="251520" y="1412776"/>
            <a:ext cx="8712968" cy="4330799"/>
          </a:xfrm>
        </p:spPr>
        <p:txBody>
          <a:bodyPr/>
          <a:lstStyle/>
          <a:p>
            <a:pPr>
              <a:spcAft>
                <a:spcPts val="1200"/>
              </a:spcAft>
            </a:pPr>
            <a:r>
              <a:rPr lang="de-DE" sz="3000" dirty="0">
                <a:solidFill>
                  <a:schemeClr val="bg1">
                    <a:lumMod val="10000"/>
                  </a:schemeClr>
                </a:solidFill>
              </a:rPr>
              <a:t>Problem: rechtlicher Vorteil</a:t>
            </a:r>
          </a:p>
          <a:p>
            <a:pPr>
              <a:spcAft>
                <a:spcPts val="1200"/>
              </a:spcAft>
            </a:pPr>
            <a:r>
              <a:rPr lang="de-DE" sz="3000" dirty="0">
                <a:solidFill>
                  <a:schemeClr val="bg1">
                    <a:lumMod val="10000"/>
                  </a:schemeClr>
                </a:solidFill>
              </a:rPr>
              <a:t>Rücktrittsvorbehalt (schuldrechtlicher Überlassungsvertrag)</a:t>
            </a:r>
          </a:p>
          <a:p>
            <a:pPr>
              <a:spcAft>
                <a:spcPts val="1200"/>
              </a:spcAft>
            </a:pPr>
            <a:r>
              <a:rPr lang="de-DE" sz="3000" dirty="0">
                <a:solidFill>
                  <a:schemeClr val="bg1">
                    <a:lumMod val="10000"/>
                  </a:schemeClr>
                </a:solidFill>
              </a:rPr>
              <a:t>	- schwebend unwirksames Verpflichtungsgeschäft</a:t>
            </a:r>
          </a:p>
          <a:p>
            <a:pPr>
              <a:spcAft>
                <a:spcPts val="1200"/>
              </a:spcAft>
            </a:pPr>
            <a:r>
              <a:rPr lang="de-DE" sz="3000" dirty="0">
                <a:solidFill>
                  <a:schemeClr val="bg1">
                    <a:lumMod val="10000"/>
                  </a:schemeClr>
                </a:solidFill>
              </a:rPr>
              <a:t>	- Gesamtbetrachtung (</a:t>
            </a:r>
            <a:r>
              <a:rPr lang="de-DE" sz="3000" dirty="0" err="1">
                <a:solidFill>
                  <a:schemeClr val="bg1">
                    <a:lumMod val="10000"/>
                  </a:schemeClr>
                </a:solidFill>
              </a:rPr>
              <a:t>Rspr</a:t>
            </a:r>
            <a:r>
              <a:rPr lang="de-DE" sz="3000" dirty="0">
                <a:solidFill>
                  <a:schemeClr val="bg1">
                    <a:lumMod val="10000"/>
                  </a:schemeClr>
                </a:solidFill>
              </a:rPr>
              <a:t>., aber: Abstraktionsprinzip)</a:t>
            </a:r>
          </a:p>
          <a:p>
            <a:pPr>
              <a:spcAft>
                <a:spcPts val="1200"/>
              </a:spcAft>
            </a:pPr>
            <a:r>
              <a:rPr lang="de-DE" sz="3000" dirty="0">
                <a:solidFill>
                  <a:schemeClr val="bg1">
                    <a:lumMod val="10000"/>
                  </a:schemeClr>
                </a:solidFill>
              </a:rPr>
              <a:t>	- § 139 BGB, aber § 925 Abs. 2 BGB</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102</a:t>
            </a:fld>
            <a:r>
              <a:rPr lang="de-DE"/>
              <a:t> </a:t>
            </a:r>
            <a:endParaRPr lang="de-DE" sz="1400" dirty="0"/>
          </a:p>
        </p:txBody>
      </p:sp>
    </p:spTree>
    <p:extLst>
      <p:ext uri="{BB962C8B-B14F-4D97-AF65-F5344CB8AC3E}">
        <p14:creationId xmlns:p14="http://schemas.microsoft.com/office/powerpoint/2010/main" val="247843510"/>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Lösungsskizze (3)</a:t>
            </a:r>
          </a:p>
        </p:txBody>
      </p:sp>
      <p:sp>
        <p:nvSpPr>
          <p:cNvPr id="3" name="Inhaltsplatzhalter 2"/>
          <p:cNvSpPr>
            <a:spLocks noGrp="1"/>
          </p:cNvSpPr>
          <p:nvPr>
            <p:ph idx="1"/>
          </p:nvPr>
        </p:nvSpPr>
        <p:spPr/>
        <p:txBody>
          <a:bodyPr/>
          <a:lstStyle/>
          <a:p>
            <a:pPr lvl="0">
              <a:spcAft>
                <a:spcPts val="1200"/>
              </a:spcAft>
            </a:pPr>
            <a:r>
              <a:rPr lang="de-DE" sz="3200" dirty="0">
                <a:solidFill>
                  <a:srgbClr val="F4F4F4">
                    <a:lumMod val="10000"/>
                  </a:srgbClr>
                </a:solidFill>
              </a:rPr>
              <a:t>Problem: rechtlicher Vorteil</a:t>
            </a:r>
          </a:p>
          <a:p>
            <a:pPr lvl="0">
              <a:spcAft>
                <a:spcPts val="1200"/>
              </a:spcAft>
            </a:pPr>
            <a:r>
              <a:rPr lang="de-DE" sz="3200" dirty="0">
                <a:solidFill>
                  <a:srgbClr val="F4F4F4">
                    <a:lumMod val="10000"/>
                  </a:srgbClr>
                </a:solidFill>
              </a:rPr>
              <a:t>Belastung mit Grundschuld: §§ 1192, 1147 BGB, aber: Unterwerfung unter sofortige Zwangsvollstreckung</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103</a:t>
            </a:fld>
            <a:r>
              <a:rPr lang="de-DE"/>
              <a:t> </a:t>
            </a:r>
            <a:endParaRPr lang="de-DE" sz="1400" dirty="0"/>
          </a:p>
        </p:txBody>
      </p:sp>
    </p:spTree>
    <p:extLst>
      <p:ext uri="{BB962C8B-B14F-4D97-AF65-F5344CB8AC3E}">
        <p14:creationId xmlns:p14="http://schemas.microsoft.com/office/powerpoint/2010/main" val="3225117075"/>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Lösungsskizze (4)</a:t>
            </a:r>
          </a:p>
        </p:txBody>
      </p:sp>
      <p:sp>
        <p:nvSpPr>
          <p:cNvPr id="3" name="Inhaltsplatzhalter 2"/>
          <p:cNvSpPr>
            <a:spLocks noGrp="1"/>
          </p:cNvSpPr>
          <p:nvPr>
            <p:ph idx="1"/>
          </p:nvPr>
        </p:nvSpPr>
        <p:spPr/>
        <p:txBody>
          <a:bodyPr/>
          <a:lstStyle/>
          <a:p>
            <a:r>
              <a:rPr lang="de-DE" sz="3200" dirty="0">
                <a:solidFill>
                  <a:schemeClr val="bg1">
                    <a:lumMod val="10000"/>
                  </a:schemeClr>
                </a:solidFill>
              </a:rPr>
              <a:t>nicht lediglich rechtlicher Vorteil?</a:t>
            </a:r>
          </a:p>
          <a:p>
            <a:endParaRPr lang="de-DE" sz="3200" dirty="0">
              <a:solidFill>
                <a:schemeClr val="bg1">
                  <a:lumMod val="10000"/>
                </a:schemeClr>
              </a:solidFill>
            </a:endParaRPr>
          </a:p>
          <a:p>
            <a:r>
              <a:rPr lang="de-DE" sz="3200" dirty="0">
                <a:solidFill>
                  <a:schemeClr val="bg1">
                    <a:lumMod val="10000"/>
                  </a:schemeClr>
                </a:solidFill>
              </a:rPr>
              <a:t>Auflassungsvormerkung, § 883 BGB ?</a:t>
            </a:r>
          </a:p>
          <a:p>
            <a:r>
              <a:rPr lang="de-DE" sz="3200" dirty="0">
                <a:solidFill>
                  <a:schemeClr val="bg1">
                    <a:lumMod val="10000"/>
                  </a:schemeClr>
                </a:solidFill>
              </a:rPr>
              <a:t>Nießbrauch zugunsten von M ?</a:t>
            </a:r>
          </a:p>
          <a:p>
            <a:r>
              <a:rPr lang="de-DE" sz="3200" dirty="0" err="1">
                <a:solidFill>
                  <a:schemeClr val="bg1">
                    <a:lumMod val="10000"/>
                  </a:schemeClr>
                </a:solidFill>
              </a:rPr>
              <a:t>öffentlichrechtliche</a:t>
            </a:r>
            <a:r>
              <a:rPr lang="de-DE" sz="3200" dirty="0">
                <a:solidFill>
                  <a:schemeClr val="bg1">
                    <a:lumMod val="10000"/>
                  </a:schemeClr>
                </a:solidFill>
              </a:rPr>
              <a:t> Lasten ?</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104</a:t>
            </a:fld>
            <a:r>
              <a:rPr lang="de-DE"/>
              <a:t> </a:t>
            </a:r>
            <a:endParaRPr lang="de-DE" sz="1400" dirty="0"/>
          </a:p>
        </p:txBody>
      </p:sp>
    </p:spTree>
    <p:extLst>
      <p:ext uri="{BB962C8B-B14F-4D97-AF65-F5344CB8AC3E}">
        <p14:creationId xmlns:p14="http://schemas.microsoft.com/office/powerpoint/2010/main" val="2278066900"/>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Lösungsskizze (5)</a:t>
            </a:r>
          </a:p>
        </p:txBody>
      </p:sp>
      <p:sp>
        <p:nvSpPr>
          <p:cNvPr id="3" name="Inhaltsplatzhalter 2"/>
          <p:cNvSpPr>
            <a:spLocks noGrp="1"/>
          </p:cNvSpPr>
          <p:nvPr>
            <p:ph idx="1"/>
          </p:nvPr>
        </p:nvSpPr>
        <p:spPr>
          <a:xfrm>
            <a:off x="360000" y="2204864"/>
            <a:ext cx="8425225" cy="3538711"/>
          </a:xfrm>
        </p:spPr>
        <p:txBody>
          <a:bodyPr/>
          <a:lstStyle/>
          <a:p>
            <a:pPr>
              <a:spcAft>
                <a:spcPts val="1200"/>
              </a:spcAft>
            </a:pPr>
            <a:r>
              <a:rPr lang="de-DE" sz="3200" dirty="0">
                <a:solidFill>
                  <a:schemeClr val="bg1">
                    <a:lumMod val="10000"/>
                  </a:schemeClr>
                </a:solidFill>
              </a:rPr>
              <a:t>Willenserklärung insgesamt lediglich rechtlich vorteilhaft</a:t>
            </a:r>
          </a:p>
          <a:p>
            <a:pPr>
              <a:spcAft>
                <a:spcPts val="1200"/>
              </a:spcAft>
            </a:pPr>
            <a:r>
              <a:rPr lang="de-DE" sz="3200" dirty="0">
                <a:solidFill>
                  <a:schemeClr val="bg1">
                    <a:lumMod val="10000"/>
                  </a:schemeClr>
                </a:solidFill>
              </a:rPr>
              <a:t>Einigung wirksam</a:t>
            </a:r>
          </a:p>
          <a:p>
            <a:pPr>
              <a:spcAft>
                <a:spcPts val="1200"/>
              </a:spcAft>
            </a:pPr>
            <a:r>
              <a:rPr lang="de-DE" sz="3200" dirty="0">
                <a:solidFill>
                  <a:schemeClr val="bg1">
                    <a:lumMod val="10000"/>
                  </a:schemeClr>
                </a:solidFill>
              </a:rPr>
              <a:t>Bindungswirkung gem. § 873 Abs. 2 BGB</a:t>
            </a:r>
          </a:p>
          <a:p>
            <a:pPr>
              <a:spcAft>
                <a:spcPts val="1200"/>
              </a:spcAft>
            </a:pPr>
            <a:r>
              <a:rPr lang="de-DE" sz="3200" dirty="0">
                <a:solidFill>
                  <a:schemeClr val="bg1">
                    <a:lumMod val="10000"/>
                  </a:schemeClr>
                </a:solidFill>
              </a:rPr>
              <a:t>Eintragung beim Grundbuchamt kann erfolgen</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105</a:t>
            </a:fld>
            <a:r>
              <a:rPr lang="de-DE"/>
              <a:t> </a:t>
            </a:r>
            <a:endParaRPr lang="de-DE" sz="1400" dirty="0"/>
          </a:p>
        </p:txBody>
      </p:sp>
    </p:spTree>
    <p:extLst>
      <p:ext uri="{BB962C8B-B14F-4D97-AF65-F5344CB8AC3E}">
        <p14:creationId xmlns:p14="http://schemas.microsoft.com/office/powerpoint/2010/main" val="4230955230"/>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0B2A31A0-04E3-FAEC-7FE5-54BFF10C633D}"/>
              </a:ext>
            </a:extLst>
          </p:cNvPr>
          <p:cNvSpPr>
            <a:spLocks noGrp="1"/>
          </p:cNvSpPr>
          <p:nvPr>
            <p:ph type="title"/>
          </p:nvPr>
        </p:nvSpPr>
        <p:spPr/>
        <p:txBody>
          <a:bodyPr/>
          <a:lstStyle/>
          <a:p>
            <a:r>
              <a:rPr lang="de-DE" dirty="0"/>
              <a:t>Ausnahmen vom Abstraktionsprinzip</a:t>
            </a:r>
          </a:p>
        </p:txBody>
      </p:sp>
      <p:sp>
        <p:nvSpPr>
          <p:cNvPr id="3" name="Inhaltsplatzhalter 2">
            <a:extLst>
              <a:ext uri="{FF2B5EF4-FFF2-40B4-BE49-F238E27FC236}">
                <a16:creationId xmlns:a16="http://schemas.microsoft.com/office/drawing/2014/main" id="{3ED0908B-C839-BC1B-207B-4780D75CE654}"/>
              </a:ext>
            </a:extLst>
          </p:cNvPr>
          <p:cNvSpPr>
            <a:spLocks noGrp="1"/>
          </p:cNvSpPr>
          <p:nvPr>
            <p:ph idx="1"/>
          </p:nvPr>
        </p:nvSpPr>
        <p:spPr/>
        <p:txBody>
          <a:bodyPr/>
          <a:lstStyle/>
          <a:p>
            <a:pPr marR="0" lvl="0" algn="l" defTabSz="914400" rtl="0" eaLnBrk="1" fontAlgn="base" latinLnBrk="0" hangingPunct="1">
              <a:lnSpc>
                <a:spcPct val="100000"/>
              </a:lnSpc>
              <a:spcBef>
                <a:spcPct val="20000"/>
              </a:spcBef>
              <a:spcAft>
                <a:spcPct val="0"/>
              </a:spcAft>
              <a:buClrTx/>
              <a:buSzTx/>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a) Fehleridentität </a:t>
            </a:r>
          </a:p>
          <a:p>
            <a:pPr marR="0" lvl="0" algn="l" defTabSz="914400" rtl="0" eaLnBrk="1" fontAlgn="base" latinLnBrk="0" hangingPunct="1">
              <a:lnSpc>
                <a:spcPct val="100000"/>
              </a:lnSpc>
              <a:spcBef>
                <a:spcPct val="20000"/>
              </a:spcBef>
              <a:spcAft>
                <a:spcPct val="0"/>
              </a:spcAft>
              <a:buClrTx/>
              <a:buSzTx/>
              <a:tabLst/>
              <a:defRPr/>
            </a:pP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R="0" lvl="0" algn="l" defTabSz="914400" rtl="0" eaLnBrk="1" fontAlgn="base" latinLnBrk="0" hangingPunct="1">
              <a:lnSpc>
                <a:spcPct val="100000"/>
              </a:lnSpc>
              <a:spcBef>
                <a:spcPct val="20000"/>
              </a:spcBef>
              <a:spcAft>
                <a:spcPct val="0"/>
              </a:spcAft>
              <a:buClrTx/>
              <a:buSzTx/>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b) Bedingungszusammenhang </a:t>
            </a:r>
          </a:p>
          <a:p>
            <a:pPr marR="0" lvl="0" algn="l" defTabSz="914400" rtl="0" eaLnBrk="1" fontAlgn="base" latinLnBrk="0" hangingPunct="1">
              <a:lnSpc>
                <a:spcPct val="100000"/>
              </a:lnSpc>
              <a:spcBef>
                <a:spcPct val="20000"/>
              </a:spcBef>
              <a:spcAft>
                <a:spcPct val="0"/>
              </a:spcAft>
              <a:buClrTx/>
              <a:buSzTx/>
              <a:tabLst/>
              <a:defRPr/>
            </a:pPr>
            <a:endParaRPr kumimoji="0" lang="de-DE" sz="3200" b="0" i="0" u="none" strike="noStrike" kern="0" cap="none" spc="0" normalizeH="0" baseline="0" noProof="0" dirty="0">
              <a:ln>
                <a:noFill/>
              </a:ln>
              <a:solidFill>
                <a:srgbClr val="000000"/>
              </a:solidFill>
              <a:effectLst/>
              <a:uLnTx/>
              <a:uFillTx/>
              <a:latin typeface="Arial"/>
              <a:ea typeface="+mn-ea"/>
              <a:cs typeface="+mn-cs"/>
            </a:endParaRPr>
          </a:p>
          <a:p>
            <a:pPr marR="0" lvl="0" algn="l" defTabSz="914400" rtl="0" eaLnBrk="1" fontAlgn="base" latinLnBrk="0" hangingPunct="1">
              <a:lnSpc>
                <a:spcPct val="100000"/>
              </a:lnSpc>
              <a:spcBef>
                <a:spcPct val="20000"/>
              </a:spcBef>
              <a:spcAft>
                <a:spcPct val="0"/>
              </a:spcAft>
              <a:buClrTx/>
              <a:buSzTx/>
              <a:tabLst/>
              <a:defRPr/>
            </a:pPr>
            <a:r>
              <a:rPr kumimoji="0" lang="de-DE" sz="3200" b="0" i="0" u="none" strike="noStrike" kern="0" cap="none" spc="0" normalizeH="0" baseline="0" noProof="0" dirty="0">
                <a:ln>
                  <a:noFill/>
                </a:ln>
                <a:solidFill>
                  <a:srgbClr val="000000"/>
                </a:solidFill>
                <a:effectLst/>
                <a:uLnTx/>
                <a:uFillTx/>
                <a:latin typeface="Arial"/>
                <a:ea typeface="+mn-ea"/>
                <a:cs typeface="+mn-cs"/>
              </a:rPr>
              <a:t>c) Geschäftseinheit</a:t>
            </a:r>
          </a:p>
          <a:p>
            <a:endParaRPr lang="de-DE" dirty="0"/>
          </a:p>
        </p:txBody>
      </p:sp>
      <p:sp>
        <p:nvSpPr>
          <p:cNvPr id="4" name="Datumsplatzhalter 3">
            <a:extLst>
              <a:ext uri="{FF2B5EF4-FFF2-40B4-BE49-F238E27FC236}">
                <a16:creationId xmlns:a16="http://schemas.microsoft.com/office/drawing/2014/main" id="{81BA6482-F34D-0B1C-A981-30EAE0700700}"/>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53EF9EB8-E65A-7FF5-8EB2-1778F0E8863D}"/>
              </a:ext>
            </a:extLst>
          </p:cNvPr>
          <p:cNvSpPr>
            <a:spLocks noGrp="1"/>
          </p:cNvSpPr>
          <p:nvPr>
            <p:ph type="ftr" sz="quarter" idx="11"/>
          </p:nvPr>
        </p:nvSpPr>
        <p:spPr>
          <a:xfrm>
            <a:off x="310024" y="6172447"/>
            <a:ext cx="5184000" cy="360000"/>
          </a:xfrm>
        </p:spPr>
        <p:txBody>
          <a:bodyPr/>
          <a:lstStyle/>
          <a:p>
            <a:endParaRPr lang="de-DE" dirty="0"/>
          </a:p>
        </p:txBody>
      </p:sp>
      <p:sp>
        <p:nvSpPr>
          <p:cNvPr id="6" name="Foliennummernplatzhalter 5">
            <a:extLst>
              <a:ext uri="{FF2B5EF4-FFF2-40B4-BE49-F238E27FC236}">
                <a16:creationId xmlns:a16="http://schemas.microsoft.com/office/drawing/2014/main" id="{C0A5E65F-855C-FBDA-E80A-C4C71F015457}"/>
              </a:ext>
            </a:extLst>
          </p:cNvPr>
          <p:cNvSpPr>
            <a:spLocks noGrp="1"/>
          </p:cNvSpPr>
          <p:nvPr>
            <p:ph type="sldNum" sz="quarter" idx="12"/>
          </p:nvPr>
        </p:nvSpPr>
        <p:spPr/>
        <p:txBody>
          <a:bodyPr/>
          <a:lstStyle/>
          <a:p>
            <a:fld id="{6C8FC03C-C266-4645-ABC5-645062898383}" type="slidenum">
              <a:rPr lang="de-DE" smtClean="0"/>
              <a:pPr/>
              <a:t>106</a:t>
            </a:fld>
            <a:r>
              <a:rPr lang="de-DE"/>
              <a:t> </a:t>
            </a:r>
            <a:endParaRPr lang="de-DE" sz="1400" dirty="0"/>
          </a:p>
        </p:txBody>
      </p:sp>
    </p:spTree>
    <p:extLst>
      <p:ext uri="{BB962C8B-B14F-4D97-AF65-F5344CB8AC3E}">
        <p14:creationId xmlns:p14="http://schemas.microsoft.com/office/powerpoint/2010/main" val="1667906933"/>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Fehleridentität</a:t>
            </a:r>
          </a:p>
        </p:txBody>
      </p:sp>
      <p:sp>
        <p:nvSpPr>
          <p:cNvPr id="3" name="Inhaltsplatzhalter 2"/>
          <p:cNvSpPr>
            <a:spLocks noGrp="1"/>
          </p:cNvSpPr>
          <p:nvPr>
            <p:ph idx="1"/>
          </p:nvPr>
        </p:nvSpPr>
        <p:spPr/>
        <p:txBody>
          <a:bodyPr/>
          <a:lstStyle/>
          <a:p>
            <a:r>
              <a:rPr lang="de-DE" sz="2800" dirty="0">
                <a:solidFill>
                  <a:schemeClr val="bg1">
                    <a:lumMod val="10000"/>
                  </a:schemeClr>
                </a:solidFill>
              </a:rPr>
              <a:t>Geschäftsunfähigkeit, § 105 BGB</a:t>
            </a:r>
          </a:p>
          <a:p>
            <a:r>
              <a:rPr lang="de-DE" sz="2800" dirty="0">
                <a:solidFill>
                  <a:schemeClr val="bg1">
                    <a:lumMod val="10000"/>
                  </a:schemeClr>
                </a:solidFill>
              </a:rPr>
              <a:t>Nichtigkeit gem. § 134  BGB</a:t>
            </a:r>
          </a:p>
          <a:p>
            <a:r>
              <a:rPr lang="de-DE" sz="2800" dirty="0">
                <a:solidFill>
                  <a:schemeClr val="bg1">
                    <a:lumMod val="10000"/>
                  </a:schemeClr>
                </a:solidFill>
              </a:rPr>
              <a:t>Anfechtung gem. § 123 BGB</a:t>
            </a:r>
          </a:p>
          <a:p>
            <a:r>
              <a:rPr lang="de-DE" sz="2800" dirty="0">
                <a:solidFill>
                  <a:schemeClr val="bg1">
                    <a:lumMod val="10000"/>
                  </a:schemeClr>
                </a:solidFill>
              </a:rPr>
              <a:t>Wucher, § 138 Abs. 2  BGB: „gewähren lässt“</a:t>
            </a:r>
          </a:p>
          <a:p>
            <a:r>
              <a:rPr lang="de-DE" sz="2800" dirty="0">
                <a:solidFill>
                  <a:schemeClr val="bg1">
                    <a:lumMod val="10000"/>
                  </a:schemeClr>
                </a:solidFill>
              </a:rPr>
              <a:t>allg. Sittenwidrigkeit, § 138 Abs. 1  BGB: getrennt betrachten? (Bordellvertrag, Übersicherung)</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107</a:t>
            </a:fld>
            <a:r>
              <a:rPr lang="de-DE"/>
              <a:t> </a:t>
            </a:r>
            <a:endParaRPr lang="de-DE" sz="1400" dirty="0"/>
          </a:p>
        </p:txBody>
      </p:sp>
    </p:spTree>
    <p:extLst>
      <p:ext uri="{BB962C8B-B14F-4D97-AF65-F5344CB8AC3E}">
        <p14:creationId xmlns:p14="http://schemas.microsoft.com/office/powerpoint/2010/main" val="1301862334"/>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908721"/>
            <a:ext cx="8425225" cy="648072"/>
          </a:xfrm>
        </p:spPr>
        <p:txBody>
          <a:bodyPr/>
          <a:lstStyle/>
          <a:p>
            <a:r>
              <a:rPr lang="de-DE" dirty="0"/>
              <a:t>Bedingungszusammenhang</a:t>
            </a:r>
          </a:p>
        </p:txBody>
      </p:sp>
      <p:sp>
        <p:nvSpPr>
          <p:cNvPr id="3" name="Inhaltsplatzhalter 2"/>
          <p:cNvSpPr>
            <a:spLocks noGrp="1"/>
          </p:cNvSpPr>
          <p:nvPr>
            <p:ph idx="1"/>
          </p:nvPr>
        </p:nvSpPr>
        <p:spPr>
          <a:xfrm>
            <a:off x="360000" y="1988840"/>
            <a:ext cx="8425225" cy="3754735"/>
          </a:xfrm>
        </p:spPr>
        <p:txBody>
          <a:bodyPr/>
          <a:lstStyle/>
          <a:p>
            <a:r>
              <a:rPr lang="de-DE" sz="3200" dirty="0">
                <a:solidFill>
                  <a:schemeClr val="bg1">
                    <a:lumMod val="10000"/>
                  </a:schemeClr>
                </a:solidFill>
              </a:rPr>
              <a:t>Umkehrschluss aus § 925 Abs. 2 BGB</a:t>
            </a:r>
          </a:p>
          <a:p>
            <a:endParaRPr lang="de-DE" sz="3200" dirty="0">
              <a:solidFill>
                <a:schemeClr val="bg1">
                  <a:lumMod val="10000"/>
                </a:schemeClr>
              </a:solidFill>
            </a:endParaRPr>
          </a:p>
          <a:p>
            <a:r>
              <a:rPr lang="de-DE" sz="3200" dirty="0">
                <a:solidFill>
                  <a:schemeClr val="bg1">
                    <a:lumMod val="10000"/>
                  </a:schemeClr>
                </a:solidFill>
              </a:rPr>
              <a:t>Einigung unter auflösender Bedingung der Unwirksamkeit des schuldrechtlichen Geschäfts</a:t>
            </a:r>
          </a:p>
          <a:p>
            <a:endParaRPr lang="de-DE" sz="3200" dirty="0">
              <a:solidFill>
                <a:schemeClr val="bg1">
                  <a:lumMod val="10000"/>
                </a:schemeClr>
              </a:solidFill>
            </a:endParaRPr>
          </a:p>
          <a:p>
            <a:r>
              <a:rPr lang="de-DE" sz="3200" dirty="0">
                <a:solidFill>
                  <a:schemeClr val="bg1">
                    <a:lumMod val="10000"/>
                  </a:schemeClr>
                </a:solidFill>
              </a:rPr>
              <a:t>auch konkludent?</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108</a:t>
            </a:fld>
            <a:r>
              <a:rPr lang="de-DE"/>
              <a:t> </a:t>
            </a:r>
            <a:endParaRPr lang="de-DE" sz="1400" dirty="0"/>
          </a:p>
        </p:txBody>
      </p:sp>
    </p:spTree>
    <p:extLst>
      <p:ext uri="{BB962C8B-B14F-4D97-AF65-F5344CB8AC3E}">
        <p14:creationId xmlns:p14="http://schemas.microsoft.com/office/powerpoint/2010/main" val="3739171420"/>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Geschäftseinheit</a:t>
            </a:r>
          </a:p>
        </p:txBody>
      </p:sp>
      <p:sp>
        <p:nvSpPr>
          <p:cNvPr id="3" name="Inhaltsplatzhalter 2"/>
          <p:cNvSpPr>
            <a:spLocks noGrp="1"/>
          </p:cNvSpPr>
          <p:nvPr>
            <p:ph idx="1"/>
          </p:nvPr>
        </p:nvSpPr>
        <p:spPr/>
        <p:txBody>
          <a:bodyPr/>
          <a:lstStyle/>
          <a:p>
            <a:r>
              <a:rPr lang="de-DE" sz="3200" dirty="0">
                <a:solidFill>
                  <a:schemeClr val="bg1">
                    <a:lumMod val="10000"/>
                  </a:schemeClr>
                </a:solidFill>
              </a:rPr>
              <a:t>§ 139 BGB</a:t>
            </a:r>
          </a:p>
          <a:p>
            <a:endParaRPr lang="de-DE" sz="3200" dirty="0">
              <a:solidFill>
                <a:schemeClr val="bg1">
                  <a:lumMod val="10000"/>
                </a:schemeClr>
              </a:solidFill>
            </a:endParaRPr>
          </a:p>
          <a:p>
            <a:r>
              <a:rPr lang="de-DE" sz="3200" dirty="0">
                <a:solidFill>
                  <a:schemeClr val="bg1">
                    <a:lumMod val="10000"/>
                  </a:schemeClr>
                </a:solidFill>
              </a:rPr>
              <a:t>Problem: ein oder zwei Rechtsgeschäfte</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109</a:t>
            </a:fld>
            <a:r>
              <a:rPr lang="de-DE"/>
              <a:t> </a:t>
            </a:r>
            <a:endParaRPr lang="de-DE" sz="1400" dirty="0"/>
          </a:p>
        </p:txBody>
      </p:sp>
    </p:spTree>
    <p:extLst>
      <p:ext uri="{BB962C8B-B14F-4D97-AF65-F5344CB8AC3E}">
        <p14:creationId xmlns:p14="http://schemas.microsoft.com/office/powerpoint/2010/main" val="1730369373"/>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Abstraktionsprinzip und Nationalsozialismus</a:t>
            </a:r>
          </a:p>
        </p:txBody>
      </p:sp>
      <p:sp>
        <p:nvSpPr>
          <p:cNvPr id="3" name="Inhaltsplatzhalter 2"/>
          <p:cNvSpPr>
            <a:spLocks noGrp="1"/>
          </p:cNvSpPr>
          <p:nvPr>
            <p:ph idx="1"/>
          </p:nvPr>
        </p:nvSpPr>
        <p:spPr/>
        <p:txBody>
          <a:bodyPr/>
          <a:lstStyle/>
          <a:p>
            <a:r>
              <a:rPr lang="de-DE" sz="3200" dirty="0">
                <a:solidFill>
                  <a:schemeClr val="bg1">
                    <a:lumMod val="10000"/>
                  </a:schemeClr>
                </a:solidFill>
              </a:rPr>
              <a:t>Kampf gegen angeblich lebensfremdes und liberalistisches Bürgerliches Recht</a:t>
            </a:r>
          </a:p>
          <a:p>
            <a:endParaRPr lang="de-DE" sz="3200" dirty="0">
              <a:solidFill>
                <a:schemeClr val="bg1">
                  <a:lumMod val="10000"/>
                </a:schemeClr>
              </a:solidFill>
            </a:endParaRPr>
          </a:p>
          <a:p>
            <a:r>
              <a:rPr lang="de-DE" sz="3200" dirty="0">
                <a:solidFill>
                  <a:schemeClr val="bg1">
                    <a:lumMod val="10000"/>
                  </a:schemeClr>
                </a:solidFill>
              </a:rPr>
              <a:t>konkrete Ordnungen</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110</a:t>
            </a:fld>
            <a:r>
              <a:rPr lang="de-DE"/>
              <a:t> </a:t>
            </a:r>
            <a:endParaRPr lang="de-DE" sz="1400" dirty="0"/>
          </a:p>
        </p:txBody>
      </p:sp>
    </p:spTree>
    <p:extLst>
      <p:ext uri="{BB962C8B-B14F-4D97-AF65-F5344CB8AC3E}">
        <p14:creationId xmlns:p14="http://schemas.microsoft.com/office/powerpoint/2010/main" val="4219293833"/>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76C46406-3968-6DBD-1523-0E3C30A13F07}"/>
              </a:ext>
            </a:extLst>
          </p:cNvPr>
          <p:cNvSpPr>
            <a:spLocks noGrp="1"/>
          </p:cNvSpPr>
          <p:nvPr>
            <p:ph type="title"/>
          </p:nvPr>
        </p:nvSpPr>
        <p:spPr/>
        <p:txBody>
          <a:bodyPr/>
          <a:lstStyle/>
          <a:p>
            <a:r>
              <a:rPr lang="de-DE" dirty="0"/>
              <a:t>Abschnitt 1: Besitz</a:t>
            </a:r>
          </a:p>
        </p:txBody>
      </p:sp>
      <p:sp>
        <p:nvSpPr>
          <p:cNvPr id="3" name="Inhaltsplatzhalter 2">
            <a:extLst>
              <a:ext uri="{FF2B5EF4-FFF2-40B4-BE49-F238E27FC236}">
                <a16:creationId xmlns:a16="http://schemas.microsoft.com/office/drawing/2014/main" id="{344DBCAA-4C26-6ADD-F84A-4F834B0AEF3A}"/>
              </a:ext>
            </a:extLst>
          </p:cNvPr>
          <p:cNvSpPr>
            <a:spLocks noGrp="1"/>
          </p:cNvSpPr>
          <p:nvPr>
            <p:ph idx="1"/>
          </p:nvPr>
        </p:nvSpPr>
        <p:spPr/>
        <p:txBody>
          <a:bodyPr/>
          <a:lstStyle/>
          <a:p>
            <a:r>
              <a:rPr lang="de-DE" sz="3200" dirty="0">
                <a:solidFill>
                  <a:schemeClr val="bg1">
                    <a:lumMod val="10000"/>
                  </a:schemeClr>
                </a:solidFill>
              </a:rPr>
              <a:t>§§ 854 – 872 BGB</a:t>
            </a:r>
          </a:p>
        </p:txBody>
      </p:sp>
      <p:sp>
        <p:nvSpPr>
          <p:cNvPr id="4" name="Datumsplatzhalter 3">
            <a:extLst>
              <a:ext uri="{FF2B5EF4-FFF2-40B4-BE49-F238E27FC236}">
                <a16:creationId xmlns:a16="http://schemas.microsoft.com/office/drawing/2014/main" id="{3B9F80BF-A13E-E005-6C28-A861E6B4F577}"/>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5EFBD94B-1AF7-70E7-E511-C9C5DCD3CFAF}"/>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AB398395-AD45-E47E-A2E1-75ED335B5820}"/>
              </a:ext>
            </a:extLst>
          </p:cNvPr>
          <p:cNvSpPr>
            <a:spLocks noGrp="1"/>
          </p:cNvSpPr>
          <p:nvPr>
            <p:ph type="sldNum" sz="quarter" idx="12"/>
          </p:nvPr>
        </p:nvSpPr>
        <p:spPr/>
        <p:txBody>
          <a:bodyPr/>
          <a:lstStyle/>
          <a:p>
            <a:fld id="{6C8FC03C-C266-4645-ABC5-645062898383}" type="slidenum">
              <a:rPr lang="de-DE" smtClean="0"/>
              <a:pPr/>
              <a:t>111</a:t>
            </a:fld>
            <a:r>
              <a:rPr lang="de-DE"/>
              <a:t> </a:t>
            </a:r>
            <a:endParaRPr lang="de-DE" sz="1400" dirty="0"/>
          </a:p>
        </p:txBody>
      </p:sp>
    </p:spTree>
    <p:extLst>
      <p:ext uri="{BB962C8B-B14F-4D97-AF65-F5344CB8AC3E}">
        <p14:creationId xmlns:p14="http://schemas.microsoft.com/office/powerpoint/2010/main" val="1038964047"/>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Besitz</a:t>
            </a:r>
          </a:p>
        </p:txBody>
      </p:sp>
      <p:sp>
        <p:nvSpPr>
          <p:cNvPr id="3" name="Inhaltsplatzhalter 2"/>
          <p:cNvSpPr>
            <a:spLocks noGrp="1"/>
          </p:cNvSpPr>
          <p:nvPr>
            <p:ph idx="1"/>
          </p:nvPr>
        </p:nvSpPr>
        <p:spPr/>
        <p:txBody>
          <a:bodyPr/>
          <a:lstStyle/>
          <a:p>
            <a:r>
              <a:rPr lang="de-DE" sz="3200" dirty="0">
                <a:solidFill>
                  <a:schemeClr val="bg1">
                    <a:lumMod val="10000"/>
                  </a:schemeClr>
                </a:solidFill>
              </a:rPr>
              <a:t>römische Tradition</a:t>
            </a:r>
          </a:p>
          <a:p>
            <a:r>
              <a:rPr lang="de-DE" sz="3200" dirty="0">
                <a:solidFill>
                  <a:schemeClr val="bg1">
                    <a:lumMod val="10000"/>
                  </a:schemeClr>
                </a:solidFill>
              </a:rPr>
              <a:t>	</a:t>
            </a:r>
            <a:r>
              <a:rPr lang="de-DE" sz="3200" dirty="0" err="1">
                <a:solidFill>
                  <a:schemeClr val="bg1">
                    <a:lumMod val="10000"/>
                  </a:schemeClr>
                </a:solidFill>
              </a:rPr>
              <a:t>possessio</a:t>
            </a:r>
            <a:r>
              <a:rPr lang="de-DE" sz="3200" dirty="0">
                <a:solidFill>
                  <a:schemeClr val="bg1">
                    <a:lumMod val="10000"/>
                  </a:schemeClr>
                </a:solidFill>
              </a:rPr>
              <a:t> und </a:t>
            </a:r>
            <a:r>
              <a:rPr lang="de-DE" sz="3200" dirty="0" err="1">
                <a:solidFill>
                  <a:schemeClr val="bg1">
                    <a:lumMod val="10000"/>
                  </a:schemeClr>
                </a:solidFill>
              </a:rPr>
              <a:t>dominium</a:t>
            </a:r>
            <a:endParaRPr lang="de-DE" sz="3200" dirty="0">
              <a:solidFill>
                <a:schemeClr val="bg1">
                  <a:lumMod val="10000"/>
                </a:schemeClr>
              </a:solidFill>
            </a:endParaRPr>
          </a:p>
          <a:p>
            <a:endParaRPr lang="de-DE" sz="3200" dirty="0">
              <a:solidFill>
                <a:schemeClr val="bg1">
                  <a:lumMod val="10000"/>
                </a:schemeClr>
              </a:solidFill>
            </a:endParaRPr>
          </a:p>
          <a:p>
            <a:r>
              <a:rPr lang="de-DE" sz="3200" dirty="0">
                <a:solidFill>
                  <a:schemeClr val="bg1">
                    <a:lumMod val="10000"/>
                  </a:schemeClr>
                </a:solidFill>
              </a:rPr>
              <a:t>ältere einheimische Tradition</a:t>
            </a:r>
          </a:p>
          <a:p>
            <a:r>
              <a:rPr lang="de-DE" sz="3200" dirty="0">
                <a:solidFill>
                  <a:schemeClr val="bg1">
                    <a:lumMod val="10000"/>
                  </a:schemeClr>
                </a:solidFill>
              </a:rPr>
              <a:t>	</a:t>
            </a:r>
            <a:r>
              <a:rPr lang="de-DE" sz="3200" dirty="0" err="1">
                <a:solidFill>
                  <a:schemeClr val="bg1">
                    <a:lumMod val="10000"/>
                  </a:schemeClr>
                </a:solidFill>
              </a:rPr>
              <a:t>Gewere</a:t>
            </a:r>
            <a:endParaRPr lang="de-DE" sz="3200" dirty="0">
              <a:solidFill>
                <a:schemeClr val="bg1">
                  <a:lumMod val="10000"/>
                </a:schemeClr>
              </a:solidFill>
            </a:endParaRP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112</a:t>
            </a:fld>
            <a:r>
              <a:rPr lang="de-DE"/>
              <a:t> </a:t>
            </a:r>
            <a:endParaRPr lang="de-DE" sz="1400" dirty="0"/>
          </a:p>
        </p:txBody>
      </p:sp>
    </p:spTree>
    <p:extLst>
      <p:ext uri="{BB962C8B-B14F-4D97-AF65-F5344CB8AC3E}">
        <p14:creationId xmlns:p14="http://schemas.microsoft.com/office/powerpoint/2010/main" val="2276404492"/>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weiter und enger Besitzbegriff</a:t>
            </a:r>
          </a:p>
        </p:txBody>
      </p:sp>
      <p:sp>
        <p:nvSpPr>
          <p:cNvPr id="3" name="Inhaltsplatzhalter 2"/>
          <p:cNvSpPr>
            <a:spLocks noGrp="1"/>
          </p:cNvSpPr>
          <p:nvPr>
            <p:ph idx="1"/>
          </p:nvPr>
        </p:nvSpPr>
        <p:spPr/>
        <p:txBody>
          <a:bodyPr/>
          <a:lstStyle/>
          <a:p>
            <a:r>
              <a:rPr lang="de-DE" sz="3200" dirty="0">
                <a:solidFill>
                  <a:schemeClr val="bg1">
                    <a:lumMod val="10000"/>
                  </a:schemeClr>
                </a:solidFill>
              </a:rPr>
              <a:t>quasi-</a:t>
            </a:r>
            <a:r>
              <a:rPr lang="de-DE" sz="3200" dirty="0" err="1">
                <a:solidFill>
                  <a:schemeClr val="bg1">
                    <a:lumMod val="10000"/>
                  </a:schemeClr>
                </a:solidFill>
              </a:rPr>
              <a:t>possessio</a:t>
            </a:r>
            <a:r>
              <a:rPr lang="de-DE" sz="3200" dirty="0">
                <a:solidFill>
                  <a:schemeClr val="bg1">
                    <a:lumMod val="10000"/>
                  </a:schemeClr>
                </a:solidFill>
              </a:rPr>
              <a:t>: Gerichtsbarkeit, Zollgerechtigkeit etc.</a:t>
            </a:r>
          </a:p>
          <a:p>
            <a:endParaRPr lang="de-DE" sz="3200" dirty="0">
              <a:solidFill>
                <a:schemeClr val="bg1">
                  <a:lumMod val="10000"/>
                </a:schemeClr>
              </a:solidFill>
            </a:endParaRPr>
          </a:p>
          <a:p>
            <a:r>
              <a:rPr lang="de-DE" sz="3200" dirty="0">
                <a:solidFill>
                  <a:schemeClr val="bg1">
                    <a:lumMod val="10000"/>
                  </a:schemeClr>
                </a:solidFill>
              </a:rPr>
              <a:t>nur an Sachen, so § 854 BGB</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113</a:t>
            </a:fld>
            <a:r>
              <a:rPr lang="de-DE"/>
              <a:t> </a:t>
            </a:r>
            <a:endParaRPr lang="de-DE" sz="1400" dirty="0"/>
          </a:p>
        </p:txBody>
      </p:sp>
    </p:spTree>
    <p:extLst>
      <p:ext uri="{BB962C8B-B14F-4D97-AF65-F5344CB8AC3E}">
        <p14:creationId xmlns:p14="http://schemas.microsoft.com/office/powerpoint/2010/main" val="398394314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748801"/>
            <a:ext cx="8425225" cy="591968"/>
          </a:xfrm>
        </p:spPr>
        <p:txBody>
          <a:bodyPr/>
          <a:lstStyle/>
          <a:p>
            <a:r>
              <a:rPr lang="de-DE" dirty="0"/>
              <a:t>Schutzfunktion des Besitzes</a:t>
            </a:r>
          </a:p>
        </p:txBody>
      </p:sp>
      <p:sp>
        <p:nvSpPr>
          <p:cNvPr id="3" name="Inhaltsplatzhalter 2"/>
          <p:cNvSpPr>
            <a:spLocks noGrp="1"/>
          </p:cNvSpPr>
          <p:nvPr>
            <p:ph idx="1"/>
          </p:nvPr>
        </p:nvSpPr>
        <p:spPr>
          <a:xfrm>
            <a:off x="251520" y="1484784"/>
            <a:ext cx="8640960" cy="4258791"/>
          </a:xfrm>
        </p:spPr>
        <p:txBody>
          <a:bodyPr/>
          <a:lstStyle/>
          <a:p>
            <a:pPr marL="342900" lvl="0" indent="-342900" defTabSz="914400" fontAlgn="base">
              <a:lnSpc>
                <a:spcPct val="90000"/>
              </a:lnSpc>
              <a:spcBef>
                <a:spcPct val="20000"/>
              </a:spcBef>
              <a:spcAft>
                <a:spcPct val="0"/>
              </a:spcAft>
              <a:buFontTx/>
              <a:buChar char="•"/>
            </a:pPr>
            <a:endParaRPr lang="de-DE" sz="2400" kern="0" dirty="0">
              <a:solidFill>
                <a:srgbClr val="000000"/>
              </a:solidFill>
              <a:latin typeface="Arial"/>
            </a:endParaRPr>
          </a:p>
          <a:p>
            <a:pPr marL="342900" lvl="0" indent="-342900" defTabSz="914400" fontAlgn="base">
              <a:lnSpc>
                <a:spcPct val="90000"/>
              </a:lnSpc>
              <a:spcBef>
                <a:spcPct val="20000"/>
              </a:spcBef>
              <a:spcAft>
                <a:spcPts val="1800"/>
              </a:spcAft>
              <a:buFontTx/>
              <a:buChar char="•"/>
            </a:pPr>
            <a:r>
              <a:rPr lang="de-DE" sz="2800" kern="0" dirty="0">
                <a:solidFill>
                  <a:srgbClr val="000000"/>
                </a:solidFill>
                <a:latin typeface="Arial"/>
              </a:rPr>
              <a:t>§§ 858-867 BGB: Gewalt, Besitzschutz im engeren Sinne</a:t>
            </a:r>
          </a:p>
          <a:p>
            <a:pPr marL="342900" lvl="0" indent="-342900" defTabSz="914400" fontAlgn="base">
              <a:lnSpc>
                <a:spcPct val="90000"/>
              </a:lnSpc>
              <a:spcBef>
                <a:spcPct val="20000"/>
              </a:spcBef>
              <a:spcAft>
                <a:spcPts val="1800"/>
              </a:spcAft>
              <a:buFontTx/>
              <a:buChar char="•"/>
            </a:pPr>
            <a:r>
              <a:rPr lang="de-DE" sz="2800" kern="0" dirty="0">
                <a:solidFill>
                  <a:srgbClr val="000000"/>
                </a:solidFill>
                <a:latin typeface="Arial"/>
              </a:rPr>
              <a:t>§ 1007 BGB: Anspruch des früheren Besitzers einer beweglichen Sache gegen den jetzigen Besitzer</a:t>
            </a:r>
          </a:p>
          <a:p>
            <a:pPr marL="342900" lvl="0" indent="-342900" defTabSz="914400" fontAlgn="base">
              <a:lnSpc>
                <a:spcPct val="90000"/>
              </a:lnSpc>
              <a:spcBef>
                <a:spcPct val="20000"/>
              </a:spcBef>
              <a:spcAft>
                <a:spcPts val="1800"/>
              </a:spcAft>
              <a:buFontTx/>
              <a:buChar char="•"/>
            </a:pPr>
            <a:r>
              <a:rPr lang="de-DE" sz="2800" kern="0" dirty="0">
                <a:solidFill>
                  <a:srgbClr val="000000"/>
                </a:solidFill>
                <a:latin typeface="Arial"/>
              </a:rPr>
              <a:t>§ 823 Abs. 1 BGB: bei schuldhafter Beeinträchtigung des berechtigten Besitzes („sonstiges Recht“)</a:t>
            </a:r>
          </a:p>
          <a:p>
            <a:pPr marL="342900" lvl="0" indent="-342900" defTabSz="914400" fontAlgn="base">
              <a:lnSpc>
                <a:spcPct val="90000"/>
              </a:lnSpc>
              <a:spcBef>
                <a:spcPct val="20000"/>
              </a:spcBef>
              <a:spcAft>
                <a:spcPts val="1800"/>
              </a:spcAft>
              <a:buFontTx/>
              <a:buChar char="•"/>
            </a:pPr>
            <a:r>
              <a:rPr lang="de-DE" sz="2800" kern="0" dirty="0">
                <a:solidFill>
                  <a:srgbClr val="000000"/>
                </a:solidFill>
                <a:latin typeface="Arial"/>
              </a:rPr>
              <a:t>§ 812 BGB: Leistungs- bzw. Eingriffskondiktion</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114</a:t>
            </a:fld>
            <a:r>
              <a:rPr lang="de-DE"/>
              <a:t> </a:t>
            </a:r>
            <a:endParaRPr lang="de-DE" sz="1400" dirty="0"/>
          </a:p>
        </p:txBody>
      </p:sp>
    </p:spTree>
    <p:extLst>
      <p:ext uri="{BB962C8B-B14F-4D97-AF65-F5344CB8AC3E}">
        <p14:creationId xmlns:p14="http://schemas.microsoft.com/office/powerpoint/2010/main" val="1180023735"/>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748801"/>
            <a:ext cx="8425225" cy="591968"/>
          </a:xfrm>
        </p:spPr>
        <p:txBody>
          <a:bodyPr/>
          <a:lstStyle/>
          <a:p>
            <a:r>
              <a:rPr lang="de-DE" dirty="0"/>
              <a:t>Erhaltungsfunktion des Besitzes</a:t>
            </a:r>
          </a:p>
        </p:txBody>
      </p:sp>
      <p:sp>
        <p:nvSpPr>
          <p:cNvPr id="3" name="Inhaltsplatzhalter 2"/>
          <p:cNvSpPr>
            <a:spLocks noGrp="1"/>
          </p:cNvSpPr>
          <p:nvPr>
            <p:ph idx="1"/>
          </p:nvPr>
        </p:nvSpPr>
        <p:spPr>
          <a:xfrm>
            <a:off x="107504" y="1700808"/>
            <a:ext cx="8856984" cy="4042767"/>
          </a:xfrm>
        </p:spPr>
        <p:txBody>
          <a:bodyPr/>
          <a:lstStyle/>
          <a:p>
            <a:pPr lvl="0" defTabSz="914400" fontAlgn="base">
              <a:lnSpc>
                <a:spcPct val="100000"/>
              </a:lnSpc>
              <a:spcBef>
                <a:spcPct val="20000"/>
              </a:spcBef>
              <a:spcAft>
                <a:spcPts val="1800"/>
              </a:spcAft>
            </a:pPr>
            <a:r>
              <a:rPr lang="de-DE" sz="2800" kern="0" dirty="0">
                <a:solidFill>
                  <a:srgbClr val="000000"/>
                </a:solidFill>
                <a:latin typeface="Arial"/>
              </a:rPr>
              <a:t>Interesse des Besitzers, auch ohne dingliche Berechtigung möglichst lange im Besitz zu verbleiben</a:t>
            </a:r>
          </a:p>
          <a:p>
            <a:pPr lvl="0" defTabSz="914400" fontAlgn="base">
              <a:lnSpc>
                <a:spcPct val="100000"/>
              </a:lnSpc>
              <a:spcBef>
                <a:spcPct val="20000"/>
              </a:spcBef>
              <a:spcAft>
                <a:spcPts val="1800"/>
              </a:spcAft>
            </a:pPr>
            <a:r>
              <a:rPr lang="de-DE" sz="2800" kern="0" dirty="0">
                <a:solidFill>
                  <a:srgbClr val="000000"/>
                </a:solidFill>
                <a:latin typeface="Arial"/>
              </a:rPr>
              <a:t>a) Verstärkung der obligatorischen Rechtsstellung (z. B. § 986 Abs. 2 BGB)</a:t>
            </a:r>
          </a:p>
          <a:p>
            <a:pPr lvl="0" defTabSz="914400" fontAlgn="base">
              <a:lnSpc>
                <a:spcPct val="100000"/>
              </a:lnSpc>
              <a:spcBef>
                <a:spcPct val="20000"/>
              </a:spcBef>
              <a:spcAft>
                <a:spcPts val="1800"/>
              </a:spcAft>
            </a:pPr>
            <a:r>
              <a:rPr lang="de-DE" sz="2800" kern="0" dirty="0">
                <a:solidFill>
                  <a:srgbClr val="000000"/>
                </a:solidFill>
                <a:latin typeface="Arial"/>
              </a:rPr>
              <a:t>b) Ablösungsrecht (§§ 268 Abs. 1 S. 2, 1150, 1192)</a:t>
            </a:r>
          </a:p>
          <a:p>
            <a:pPr lvl="0" defTabSz="914400" fontAlgn="base">
              <a:lnSpc>
                <a:spcPct val="100000"/>
              </a:lnSpc>
              <a:spcBef>
                <a:spcPct val="20000"/>
              </a:spcBef>
              <a:spcAft>
                <a:spcPts val="1800"/>
              </a:spcAft>
            </a:pPr>
            <a:r>
              <a:rPr lang="de-DE" sz="2800" kern="0" dirty="0">
                <a:solidFill>
                  <a:srgbClr val="000000"/>
                </a:solidFill>
                <a:latin typeface="Arial"/>
              </a:rPr>
              <a:t>c) Besitz als Grundlage der Ersitzung (§ 937, 872 BGB)</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115</a:t>
            </a:fld>
            <a:r>
              <a:rPr lang="de-DE"/>
              <a:t> </a:t>
            </a:r>
            <a:endParaRPr lang="de-DE" sz="1400" dirty="0"/>
          </a:p>
        </p:txBody>
      </p:sp>
    </p:spTree>
    <p:extLst>
      <p:ext uri="{BB962C8B-B14F-4D97-AF65-F5344CB8AC3E}">
        <p14:creationId xmlns:p14="http://schemas.microsoft.com/office/powerpoint/2010/main" val="3875921650"/>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BE89F021-9F05-A35A-48AA-2066B3FFAA9C}"/>
              </a:ext>
            </a:extLst>
          </p:cNvPr>
          <p:cNvSpPr>
            <a:spLocks noGrp="1"/>
          </p:cNvSpPr>
          <p:nvPr>
            <p:ph type="title"/>
          </p:nvPr>
        </p:nvSpPr>
        <p:spPr>
          <a:xfrm>
            <a:off x="360000" y="748800"/>
            <a:ext cx="8425225" cy="1177491"/>
          </a:xfrm>
        </p:spPr>
        <p:txBody>
          <a:bodyPr/>
          <a:lstStyle/>
          <a:p>
            <a:r>
              <a:rPr lang="de-DE" dirty="0"/>
              <a:t>Besitzarten</a:t>
            </a:r>
          </a:p>
        </p:txBody>
      </p:sp>
      <p:sp>
        <p:nvSpPr>
          <p:cNvPr id="3" name="Inhaltsplatzhalter 2">
            <a:extLst>
              <a:ext uri="{FF2B5EF4-FFF2-40B4-BE49-F238E27FC236}">
                <a16:creationId xmlns:a16="http://schemas.microsoft.com/office/drawing/2014/main" id="{956D972D-C1F2-B973-40D4-8E32B467FD76}"/>
              </a:ext>
            </a:extLst>
          </p:cNvPr>
          <p:cNvSpPr>
            <a:spLocks noGrp="1"/>
          </p:cNvSpPr>
          <p:nvPr>
            <p:ph idx="1"/>
          </p:nvPr>
        </p:nvSpPr>
        <p:spPr>
          <a:xfrm>
            <a:off x="360000" y="1926291"/>
            <a:ext cx="8425225" cy="3817284"/>
          </a:xfrm>
        </p:spPr>
        <p:txBody>
          <a:bodyPr/>
          <a:lstStyle/>
          <a:p>
            <a:pPr marL="342900" lvl="0" indent="-342900" defTabSz="914400" fontAlgn="base">
              <a:lnSpc>
                <a:spcPct val="90000"/>
              </a:lnSpc>
              <a:spcBef>
                <a:spcPct val="20000"/>
              </a:spcBef>
              <a:spcAft>
                <a:spcPct val="0"/>
              </a:spcAft>
              <a:buFontTx/>
              <a:buChar char="•"/>
            </a:pPr>
            <a:endParaRPr lang="de-DE" sz="2400" kern="0" dirty="0">
              <a:solidFill>
                <a:srgbClr val="000000"/>
              </a:solidFill>
              <a:latin typeface="Arial"/>
            </a:endParaRPr>
          </a:p>
          <a:p>
            <a:endParaRPr lang="de-DE" sz="2400" kern="0" dirty="0">
              <a:solidFill>
                <a:srgbClr val="000000"/>
              </a:solidFill>
              <a:latin typeface="Arial"/>
            </a:endParaRPr>
          </a:p>
          <a:p>
            <a:endParaRPr lang="de-DE" dirty="0"/>
          </a:p>
        </p:txBody>
      </p:sp>
      <p:sp>
        <p:nvSpPr>
          <p:cNvPr id="4" name="Datumsplatzhalter 3">
            <a:extLst>
              <a:ext uri="{FF2B5EF4-FFF2-40B4-BE49-F238E27FC236}">
                <a16:creationId xmlns:a16="http://schemas.microsoft.com/office/drawing/2014/main" id="{648FFDB6-A1A1-0B79-D362-E8F526F75477}"/>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F88FD1BF-3DC3-309A-FCC8-36AC348832AE}"/>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D7AF3579-CB53-5FF1-5CAA-1530E7A67562}"/>
              </a:ext>
            </a:extLst>
          </p:cNvPr>
          <p:cNvSpPr>
            <a:spLocks noGrp="1"/>
          </p:cNvSpPr>
          <p:nvPr>
            <p:ph type="sldNum" sz="quarter" idx="12"/>
          </p:nvPr>
        </p:nvSpPr>
        <p:spPr/>
        <p:txBody>
          <a:bodyPr/>
          <a:lstStyle/>
          <a:p>
            <a:fld id="{6C8FC03C-C266-4645-ABC5-645062898383}" type="slidenum">
              <a:rPr lang="de-DE" smtClean="0"/>
              <a:pPr/>
              <a:t>116</a:t>
            </a:fld>
            <a:r>
              <a:rPr lang="de-DE"/>
              <a:t> </a:t>
            </a:r>
            <a:endParaRPr lang="de-DE" sz="1400" dirty="0"/>
          </a:p>
        </p:txBody>
      </p:sp>
      <p:sp>
        <p:nvSpPr>
          <p:cNvPr id="7" name="Rechteck 6"/>
          <p:cNvSpPr/>
          <p:nvPr/>
        </p:nvSpPr>
        <p:spPr>
          <a:xfrm>
            <a:off x="0" y="1305342"/>
            <a:ext cx="9144000" cy="4862870"/>
          </a:xfrm>
          <a:prstGeom prst="rect">
            <a:avLst/>
          </a:prstGeom>
        </p:spPr>
        <p:txBody>
          <a:bodyPr wrap="square">
            <a:spAutoFit/>
          </a:bodyPr>
          <a:lstStyle/>
          <a:p>
            <a:pPr>
              <a:spcAft>
                <a:spcPts val="1200"/>
              </a:spcAft>
            </a:pPr>
            <a:r>
              <a:rPr lang="de-DE" sz="2800" dirty="0">
                <a:solidFill>
                  <a:schemeClr val="bg1">
                    <a:lumMod val="10000"/>
                  </a:schemeClr>
                </a:solidFill>
              </a:rPr>
              <a:t>1. Besitz nach dem Grad der Sachbeziehung: unmittelbarer und mittelbarer Besitz</a:t>
            </a:r>
          </a:p>
          <a:p>
            <a:pPr>
              <a:spcAft>
                <a:spcPts val="1200"/>
              </a:spcAft>
            </a:pPr>
            <a:r>
              <a:rPr lang="de-DE" sz="2800" dirty="0">
                <a:solidFill>
                  <a:schemeClr val="bg1">
                    <a:lumMod val="10000"/>
                  </a:schemeClr>
                </a:solidFill>
              </a:rPr>
              <a:t>2. Besitz nach der sozialen Einordnung des die tatsächliche Gewalt Ausübenden: Besitzer und Besitzdiener</a:t>
            </a:r>
          </a:p>
          <a:p>
            <a:pPr>
              <a:spcAft>
                <a:spcPts val="1200"/>
              </a:spcAft>
            </a:pPr>
            <a:r>
              <a:rPr lang="de-DE" sz="2800" dirty="0">
                <a:solidFill>
                  <a:schemeClr val="bg1">
                    <a:lumMod val="10000"/>
                  </a:schemeClr>
                </a:solidFill>
              </a:rPr>
              <a:t>3. Besitz nach der Möglichkeit, den Besitz allein oder nur zusammen mit anderen auszuüben: Alleinbesitz und Mitbesitz</a:t>
            </a:r>
          </a:p>
          <a:p>
            <a:pPr>
              <a:spcAft>
                <a:spcPts val="1200"/>
              </a:spcAft>
            </a:pPr>
            <a:r>
              <a:rPr lang="de-DE" sz="2800" dirty="0">
                <a:solidFill>
                  <a:schemeClr val="bg1">
                    <a:lumMod val="10000"/>
                  </a:schemeClr>
                </a:solidFill>
              </a:rPr>
              <a:t>4. Besitz nach der Willensrichtung, mit der jemand besitzt: Eigenbesitz und Fremdbesitz</a:t>
            </a:r>
          </a:p>
        </p:txBody>
      </p:sp>
    </p:spTree>
    <p:extLst>
      <p:ext uri="{BB962C8B-B14F-4D97-AF65-F5344CB8AC3E}">
        <p14:creationId xmlns:p14="http://schemas.microsoft.com/office/powerpoint/2010/main" val="2674566121"/>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Besitzerwerb</a:t>
            </a:r>
          </a:p>
        </p:txBody>
      </p:sp>
      <p:sp>
        <p:nvSpPr>
          <p:cNvPr id="3" name="Inhaltsplatzhalter 2"/>
          <p:cNvSpPr>
            <a:spLocks noGrp="1"/>
          </p:cNvSpPr>
          <p:nvPr>
            <p:ph idx="1"/>
          </p:nvPr>
        </p:nvSpPr>
        <p:spPr/>
        <p:txBody>
          <a:bodyPr/>
          <a:lstStyle/>
          <a:p>
            <a:pPr marL="342900" lvl="0" indent="-342900" defTabSz="914400" fontAlgn="base">
              <a:lnSpc>
                <a:spcPct val="100000"/>
              </a:lnSpc>
              <a:spcBef>
                <a:spcPct val="20000"/>
              </a:spcBef>
              <a:spcAft>
                <a:spcPct val="0"/>
              </a:spcAft>
              <a:buFontTx/>
              <a:buChar char="•"/>
            </a:pPr>
            <a:r>
              <a:rPr lang="de-DE" sz="3200" kern="0" dirty="0">
                <a:solidFill>
                  <a:srgbClr val="000000"/>
                </a:solidFill>
                <a:latin typeface="Arial"/>
              </a:rPr>
              <a:t>Erwerb des unmittelbaren Besitzes, § 854 Abs. 1 BGB</a:t>
            </a:r>
          </a:p>
          <a:p>
            <a:pPr marL="342900" lvl="0" indent="-342900" defTabSz="914400" fontAlgn="base">
              <a:lnSpc>
                <a:spcPct val="100000"/>
              </a:lnSpc>
              <a:spcBef>
                <a:spcPct val="20000"/>
              </a:spcBef>
              <a:spcAft>
                <a:spcPct val="0"/>
              </a:spcAft>
              <a:buFontTx/>
              <a:buChar char="•"/>
            </a:pPr>
            <a:endParaRPr lang="de-DE" sz="3200" kern="0" dirty="0">
              <a:solidFill>
                <a:srgbClr val="000000"/>
              </a:solidFill>
              <a:latin typeface="Arial"/>
            </a:endParaRPr>
          </a:p>
          <a:p>
            <a:pPr marL="342900" lvl="0" indent="-342900" defTabSz="914400" fontAlgn="base">
              <a:lnSpc>
                <a:spcPct val="100000"/>
              </a:lnSpc>
              <a:spcBef>
                <a:spcPct val="20000"/>
              </a:spcBef>
              <a:spcAft>
                <a:spcPct val="0"/>
              </a:spcAft>
              <a:buFontTx/>
              <a:buChar char="•"/>
            </a:pPr>
            <a:r>
              <a:rPr lang="de-DE" sz="3200" kern="0" dirty="0">
                <a:solidFill>
                  <a:srgbClr val="000000"/>
                </a:solidFill>
                <a:latin typeface="Arial"/>
              </a:rPr>
              <a:t>Originärer Erwerb: Problem Besitzbegründungswille? generell, natürlich</a:t>
            </a:r>
          </a:p>
          <a:p>
            <a:pPr marL="342900" lvl="0" indent="-342900" defTabSz="914400" fontAlgn="base">
              <a:lnSpc>
                <a:spcPct val="100000"/>
              </a:lnSpc>
              <a:spcBef>
                <a:spcPct val="20000"/>
              </a:spcBef>
              <a:spcAft>
                <a:spcPct val="0"/>
              </a:spcAft>
              <a:buFontTx/>
              <a:buChar char="•"/>
            </a:pPr>
            <a:endParaRPr lang="de-DE" sz="3200" kern="0" dirty="0">
              <a:solidFill>
                <a:srgbClr val="000000"/>
              </a:solidFill>
              <a:latin typeface="Arial"/>
            </a:endParaRPr>
          </a:p>
          <a:p>
            <a:pPr marL="342900" lvl="0" indent="-342900" defTabSz="914400" fontAlgn="base">
              <a:lnSpc>
                <a:spcPct val="100000"/>
              </a:lnSpc>
              <a:spcBef>
                <a:spcPct val="20000"/>
              </a:spcBef>
              <a:spcAft>
                <a:spcPct val="0"/>
              </a:spcAft>
              <a:buFontTx/>
              <a:buChar char="•"/>
            </a:pPr>
            <a:r>
              <a:rPr lang="de-DE" sz="3200" kern="0" dirty="0">
                <a:solidFill>
                  <a:srgbClr val="000000"/>
                </a:solidFill>
                <a:latin typeface="Arial"/>
              </a:rPr>
              <a:t>Abgeleiteter Erwerb, vgl. § 854 Abs. 2 BGB</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117</a:t>
            </a:fld>
            <a:r>
              <a:rPr lang="de-DE"/>
              <a:t> </a:t>
            </a:r>
            <a:endParaRPr lang="de-DE" sz="1400" dirty="0"/>
          </a:p>
        </p:txBody>
      </p:sp>
    </p:spTree>
    <p:extLst>
      <p:ext uri="{BB962C8B-B14F-4D97-AF65-F5344CB8AC3E}">
        <p14:creationId xmlns:p14="http://schemas.microsoft.com/office/powerpoint/2010/main" val="3152828256"/>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Besitzerlangung und Besitzerhaltung</a:t>
            </a:r>
          </a:p>
        </p:txBody>
      </p:sp>
      <p:sp>
        <p:nvSpPr>
          <p:cNvPr id="3" name="Inhaltsplatzhalter 2"/>
          <p:cNvSpPr>
            <a:spLocks noGrp="1"/>
          </p:cNvSpPr>
          <p:nvPr>
            <p:ph idx="1"/>
          </p:nvPr>
        </p:nvSpPr>
        <p:spPr/>
        <p:txBody>
          <a:bodyPr/>
          <a:lstStyle/>
          <a:p>
            <a:r>
              <a:rPr lang="de-DE" sz="3200" dirty="0">
                <a:solidFill>
                  <a:schemeClr val="bg1">
                    <a:lumMod val="10000"/>
                  </a:schemeClr>
                </a:solidFill>
              </a:rPr>
              <a:t>Bauer, der seinen Pflug in der Nacht auf dem Feld lässt.</a:t>
            </a:r>
          </a:p>
          <a:p>
            <a:endParaRPr lang="de-DE" sz="3200" dirty="0">
              <a:solidFill>
                <a:schemeClr val="bg1">
                  <a:lumMod val="10000"/>
                </a:schemeClr>
              </a:solidFill>
            </a:endParaRPr>
          </a:p>
          <a:p>
            <a:r>
              <a:rPr lang="de-DE" sz="3200" dirty="0">
                <a:solidFill>
                  <a:schemeClr val="bg1">
                    <a:lumMod val="10000"/>
                  </a:schemeClr>
                </a:solidFill>
              </a:rPr>
              <a:t>Kuh, die in der Nacht von einer fremden Weide auf die Weide des Bauern läuft.</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118</a:t>
            </a:fld>
            <a:r>
              <a:rPr lang="de-DE"/>
              <a:t> </a:t>
            </a:r>
            <a:endParaRPr lang="de-DE" sz="1400" dirty="0"/>
          </a:p>
        </p:txBody>
      </p:sp>
    </p:spTree>
    <p:extLst>
      <p:ext uri="{BB962C8B-B14F-4D97-AF65-F5344CB8AC3E}">
        <p14:creationId xmlns:p14="http://schemas.microsoft.com/office/powerpoint/2010/main" val="3522294038"/>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836713"/>
            <a:ext cx="8425225" cy="792088"/>
          </a:xfrm>
        </p:spPr>
        <p:txBody>
          <a:bodyPr/>
          <a:lstStyle/>
          <a:p>
            <a:r>
              <a:rPr lang="de-DE" dirty="0"/>
              <a:t>Besitzerwerbswillen</a:t>
            </a:r>
          </a:p>
        </p:txBody>
      </p:sp>
      <p:sp>
        <p:nvSpPr>
          <p:cNvPr id="3" name="Inhaltsplatzhalter 2"/>
          <p:cNvSpPr>
            <a:spLocks noGrp="1"/>
          </p:cNvSpPr>
          <p:nvPr>
            <p:ph idx="1"/>
          </p:nvPr>
        </p:nvSpPr>
        <p:spPr>
          <a:xfrm>
            <a:off x="360000" y="1844824"/>
            <a:ext cx="8425225" cy="3898751"/>
          </a:xfrm>
        </p:spPr>
        <p:txBody>
          <a:bodyPr/>
          <a:lstStyle/>
          <a:p>
            <a:r>
              <a:rPr lang="de-DE" sz="3200" dirty="0">
                <a:solidFill>
                  <a:schemeClr val="bg1">
                    <a:lumMod val="10000"/>
                  </a:schemeClr>
                </a:solidFill>
              </a:rPr>
              <a:t>RGZ 106, 135 </a:t>
            </a:r>
          </a:p>
          <a:p>
            <a:r>
              <a:rPr lang="de-DE" sz="3200" dirty="0">
                <a:solidFill>
                  <a:schemeClr val="bg1">
                    <a:lumMod val="10000"/>
                  </a:schemeClr>
                </a:solidFill>
              </a:rPr>
              <a:t>Eine Verlobte bringt ihre Aussteuer zu ihrem Verlobten, der bei seinen Eltern wohnt. Die Verlobung war heimlich geschlossen worden, und es kommt zur Trennung. Jetzt klagt die Ex-Verlobte gegen den potentiellen Schwiegervater auf Herausgabe der Aussteuer. </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119</a:t>
            </a:fld>
            <a:r>
              <a:rPr lang="de-DE"/>
              <a:t> </a:t>
            </a:r>
            <a:endParaRPr lang="de-DE" sz="1400" dirty="0"/>
          </a:p>
        </p:txBody>
      </p:sp>
    </p:spTree>
    <p:extLst>
      <p:ext uri="{BB962C8B-B14F-4D97-AF65-F5344CB8AC3E}">
        <p14:creationId xmlns:p14="http://schemas.microsoft.com/office/powerpoint/2010/main" val="500379302"/>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836713"/>
            <a:ext cx="8425225" cy="720080"/>
          </a:xfrm>
        </p:spPr>
        <p:txBody>
          <a:bodyPr/>
          <a:lstStyle/>
          <a:p>
            <a:r>
              <a:rPr lang="de-DE" dirty="0"/>
              <a:t>Besitzerwerbswillen</a:t>
            </a:r>
          </a:p>
        </p:txBody>
      </p:sp>
      <p:sp>
        <p:nvSpPr>
          <p:cNvPr id="3" name="Inhaltsplatzhalter 2"/>
          <p:cNvSpPr>
            <a:spLocks noGrp="1"/>
          </p:cNvSpPr>
          <p:nvPr>
            <p:ph idx="1"/>
          </p:nvPr>
        </p:nvSpPr>
        <p:spPr>
          <a:xfrm>
            <a:off x="360000" y="1644706"/>
            <a:ext cx="8425225" cy="4098869"/>
          </a:xfrm>
        </p:spPr>
        <p:txBody>
          <a:bodyPr/>
          <a:lstStyle/>
          <a:p>
            <a:r>
              <a:rPr lang="de-DE" dirty="0">
                <a:solidFill>
                  <a:schemeClr val="bg1">
                    <a:lumMod val="10000"/>
                  </a:schemeClr>
                </a:solidFill>
              </a:rPr>
              <a:t>RGZ 106, 135 </a:t>
            </a:r>
          </a:p>
          <a:p>
            <a:r>
              <a:rPr lang="de-DE" dirty="0">
                <a:solidFill>
                  <a:schemeClr val="bg1">
                    <a:lumMod val="10000"/>
                  </a:schemeClr>
                </a:solidFill>
              </a:rPr>
              <a:t>Eine Verlobte bringt ihre Aussteuer zu ihrem Verlobten, der bei seinen Eltern wohnt. Die Verlobung war heimlich geschlossen worden, und es kommt zur Trennung. Jetzt klagt die Ex-Verlobte gegen den potentiellen Schwiegervater auf Herausgabe der Aussteuer. </a:t>
            </a:r>
          </a:p>
          <a:p>
            <a:endParaRPr lang="de-DE" dirty="0">
              <a:solidFill>
                <a:schemeClr val="bg1">
                  <a:lumMod val="10000"/>
                </a:schemeClr>
              </a:solidFill>
            </a:endParaRPr>
          </a:p>
          <a:p>
            <a:r>
              <a:rPr lang="de-DE" sz="3200" dirty="0">
                <a:solidFill>
                  <a:schemeClr val="bg1">
                    <a:lumMod val="10000"/>
                  </a:schemeClr>
                </a:solidFill>
              </a:rPr>
              <a:t>RG weist Klage ab, da Schwiegervater keinen Besitzbegründungswillen gehabt habe. Klägerin hätte gegen den Ex-Verlobten klagen müssen.</a:t>
            </a:r>
          </a:p>
        </p:txBody>
      </p:sp>
      <p:sp>
        <p:nvSpPr>
          <p:cNvPr id="4" name="Datumsplatzhalter 3"/>
          <p:cNvSpPr>
            <a:spLocks noGrp="1"/>
          </p:cNvSpPr>
          <p:nvPr>
            <p:ph type="dt" sz="half" idx="10"/>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87350890-1976-4F6C-A143-92662A176CD3}" type="datetime1">
              <a:rPr kumimoji="0" lang="de-DE" sz="1200"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20.10.2026</a:t>
            </a:fld>
            <a:endParaRPr kumimoji="0" lang="de-DE" sz="1200" b="1" i="0" u="none" strike="noStrike" kern="1200" cap="none" spc="0" normalizeH="0" baseline="0" noProof="0" dirty="0">
              <a:ln>
                <a:noFill/>
              </a:ln>
              <a:solidFill>
                <a:srgbClr val="008E96"/>
              </a:solidFill>
              <a:effectLst/>
              <a:uLnTx/>
              <a:uFillTx/>
              <a:latin typeface="Meta Offc Pro"/>
              <a:ea typeface="+mn-ea"/>
              <a:cs typeface="+mn-cs"/>
            </a:endParaRPr>
          </a:p>
        </p:txBody>
      </p:sp>
      <p:sp>
        <p:nvSpPr>
          <p:cNvPr id="5" name="Fußzeilenplatzhalter 4"/>
          <p:cNvSpPr>
            <a:spLocks noGrp="1"/>
          </p:cNvSpPr>
          <p:nvPr>
            <p:ph type="ftr" sz="quarter" idx="11"/>
          </p:nvPr>
        </p:nvSpPr>
        <p:spPr/>
        <p:txBody>
          <a:body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de-DE" sz="1200" b="0" i="0" u="none" strike="noStrike" kern="1200" cap="none" spc="0" normalizeH="0" baseline="0" noProof="0" dirty="0">
              <a:ln>
                <a:noFill/>
              </a:ln>
              <a:solidFill>
                <a:srgbClr val="58585A"/>
              </a:solidFill>
              <a:effectLst/>
              <a:uLnTx/>
              <a:uFillTx/>
              <a:latin typeface="Meta Offc Pro"/>
              <a:ea typeface="+mn-ea"/>
              <a:cs typeface="+mn-cs"/>
            </a:endParaRPr>
          </a:p>
        </p:txBody>
      </p:sp>
      <p:sp>
        <p:nvSpPr>
          <p:cNvPr id="6" name="Foliennummernplatzhalter 5"/>
          <p:cNvSpPr>
            <a:spLocks noGrp="1"/>
          </p:cNvSpPr>
          <p:nvPr>
            <p:ph type="sldNum" sz="quarter" idx="12"/>
          </p:nvPr>
        </p:nvSpPr>
        <p:spPr/>
        <p:txBody>
          <a:bodyPr/>
          <a:lstStyle/>
          <a:p>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fld id="{6C8FC03C-C266-4645-ABC5-645062898383}" type="slidenum">
              <a:rPr kumimoji="0" lang="de-DE" sz="1467" b="1" i="0" u="none" strike="noStrike" kern="1200" cap="none" spc="0" normalizeH="0" baseline="0" noProof="0" smtClean="0">
                <a:ln>
                  <a:noFill/>
                </a:ln>
                <a:solidFill>
                  <a:srgbClr val="008E96"/>
                </a:solidFill>
                <a:effectLst/>
                <a:uLnTx/>
                <a:uFillTx/>
                <a:latin typeface="Meta Offc Pro"/>
                <a:ea typeface="+mn-ea"/>
                <a:cs typeface="+mn-cs"/>
              </a:rPr>
              <a:pPr marL="0" marR="0" lvl="0" indent="0" algn="r" defTabSz="914377" rtl="0" eaLnBrk="1" fontAlgn="auto" latinLnBrk="0" hangingPunct="1">
                <a:lnSpc>
                  <a:spcPct val="100000"/>
                </a:lnSpc>
                <a:spcBef>
                  <a:spcPts val="0"/>
                </a:spcBef>
                <a:spcAft>
                  <a:spcPts val="0"/>
                </a:spcAft>
                <a:buClrTx/>
                <a:buSzTx/>
                <a:buFont typeface="Arial" panose="020B0604020202020204" pitchFamily="34" charset="0"/>
                <a:buNone/>
                <a:tabLst/>
                <a:defRPr/>
              </a:pPr>
              <a:t>120</a:t>
            </a:fld>
            <a:r>
              <a:rPr kumimoji="0" lang="de-DE" sz="1467" b="1" i="0" u="none" strike="noStrike" kern="1200" cap="none" spc="0" normalizeH="0" baseline="0" noProof="0">
                <a:ln>
                  <a:noFill/>
                </a:ln>
                <a:solidFill>
                  <a:srgbClr val="008E96"/>
                </a:solidFill>
                <a:effectLst/>
                <a:uLnTx/>
                <a:uFillTx/>
                <a:latin typeface="Meta Offc Pro"/>
                <a:ea typeface="+mn-ea"/>
                <a:cs typeface="+mn-cs"/>
              </a:rPr>
              <a:t> </a:t>
            </a:r>
            <a:endParaRPr kumimoji="0" lang="de-DE" sz="1400" b="1" i="0" u="none" strike="noStrike" kern="1200" cap="none" spc="0" normalizeH="0" baseline="0" noProof="0" dirty="0">
              <a:ln>
                <a:noFill/>
              </a:ln>
              <a:solidFill>
                <a:srgbClr val="008E96"/>
              </a:solidFill>
              <a:effectLst/>
              <a:uLnTx/>
              <a:uFillTx/>
              <a:latin typeface="Meta Offc Pro"/>
              <a:ea typeface="+mn-ea"/>
              <a:cs typeface="+mn-cs"/>
            </a:endParaRPr>
          </a:p>
        </p:txBody>
      </p:sp>
    </p:spTree>
    <p:extLst>
      <p:ext uri="{BB962C8B-B14F-4D97-AF65-F5344CB8AC3E}">
        <p14:creationId xmlns:p14="http://schemas.microsoft.com/office/powerpoint/2010/main" val="2328819458"/>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1052737"/>
            <a:ext cx="8425225" cy="648072"/>
          </a:xfrm>
        </p:spPr>
        <p:txBody>
          <a:bodyPr/>
          <a:lstStyle/>
          <a:p>
            <a:r>
              <a:rPr lang="de-DE" dirty="0"/>
              <a:t>Besitzerwerb gem. § 854 Abs. 2 BGB</a:t>
            </a:r>
          </a:p>
        </p:txBody>
      </p:sp>
      <p:sp>
        <p:nvSpPr>
          <p:cNvPr id="3" name="Inhaltsplatzhalter 2"/>
          <p:cNvSpPr>
            <a:spLocks noGrp="1"/>
          </p:cNvSpPr>
          <p:nvPr>
            <p:ph idx="1"/>
          </p:nvPr>
        </p:nvSpPr>
        <p:spPr>
          <a:xfrm>
            <a:off x="360000" y="1916832"/>
            <a:ext cx="8425225" cy="3826743"/>
          </a:xfrm>
        </p:spPr>
        <p:txBody>
          <a:bodyPr/>
          <a:lstStyle/>
          <a:p>
            <a:pPr>
              <a:spcAft>
                <a:spcPts val="1800"/>
              </a:spcAft>
            </a:pPr>
            <a:r>
              <a:rPr lang="de-DE" sz="3200" dirty="0">
                <a:solidFill>
                  <a:schemeClr val="bg1">
                    <a:lumMod val="10000"/>
                  </a:schemeClr>
                </a:solidFill>
              </a:rPr>
              <a:t>Schulfall: E ist Eigentümer eines Holzstapels in seinem Wald, den er an K verkaufen und übereignen will. Muss er zur Besitzverschaffung mit K zusammen in den Wald gehen? </a:t>
            </a:r>
          </a:p>
          <a:p>
            <a:pPr>
              <a:spcAft>
                <a:spcPts val="1800"/>
              </a:spcAft>
            </a:pPr>
            <a:r>
              <a:rPr lang="de-DE" sz="3200" dirty="0">
                <a:solidFill>
                  <a:schemeClr val="bg1">
                    <a:lumMod val="10000"/>
                  </a:schemeClr>
                </a:solidFill>
              </a:rPr>
              <a:t>Einigung</a:t>
            </a:r>
          </a:p>
          <a:p>
            <a:r>
              <a:rPr lang="de-DE" sz="3200" dirty="0">
                <a:solidFill>
                  <a:schemeClr val="bg1">
                    <a:lumMod val="10000"/>
                  </a:schemeClr>
                </a:solidFill>
              </a:rPr>
              <a:t>Rechtsgeschäft, BGHZ 16, 263</a:t>
            </a:r>
          </a:p>
          <a:p>
            <a:r>
              <a:rPr lang="de-DE" sz="3200" dirty="0">
                <a:solidFill>
                  <a:schemeClr val="bg1">
                    <a:lumMod val="10000"/>
                  </a:schemeClr>
                </a:solidFill>
              </a:rPr>
              <a:t>Realakt, Mindermeinung (z. B. Wieling)</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121</a:t>
            </a:fld>
            <a:r>
              <a:rPr lang="de-DE"/>
              <a:t> </a:t>
            </a:r>
            <a:endParaRPr lang="de-DE" sz="1400" dirty="0"/>
          </a:p>
        </p:txBody>
      </p:sp>
    </p:spTree>
    <p:extLst>
      <p:ext uri="{BB962C8B-B14F-4D97-AF65-F5344CB8AC3E}">
        <p14:creationId xmlns:p14="http://schemas.microsoft.com/office/powerpoint/2010/main" val="2249748393"/>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Besitzverlust</a:t>
            </a:r>
          </a:p>
        </p:txBody>
      </p:sp>
      <p:sp>
        <p:nvSpPr>
          <p:cNvPr id="3" name="Inhaltsplatzhalter 2"/>
          <p:cNvSpPr>
            <a:spLocks noGrp="1"/>
          </p:cNvSpPr>
          <p:nvPr>
            <p:ph idx="1"/>
          </p:nvPr>
        </p:nvSpPr>
        <p:spPr/>
        <p:txBody>
          <a:bodyPr/>
          <a:lstStyle/>
          <a:p>
            <a:pPr marL="342900" lvl="0" indent="-342900" defTabSz="914400" fontAlgn="base">
              <a:lnSpc>
                <a:spcPct val="100000"/>
              </a:lnSpc>
              <a:spcBef>
                <a:spcPct val="20000"/>
              </a:spcBef>
              <a:spcAft>
                <a:spcPct val="0"/>
              </a:spcAft>
              <a:buFontTx/>
              <a:buChar char="•"/>
            </a:pPr>
            <a:r>
              <a:rPr lang="de-DE" sz="3200" kern="0" dirty="0">
                <a:solidFill>
                  <a:srgbClr val="000000"/>
                </a:solidFill>
                <a:latin typeface="Arial"/>
              </a:rPr>
              <a:t>Verlust des unmittelbaren Besitzes, § 856 Abs. 1 BGB</a:t>
            </a:r>
          </a:p>
          <a:p>
            <a:pPr marL="342900" lvl="0" indent="-342900" defTabSz="914400" fontAlgn="base">
              <a:lnSpc>
                <a:spcPct val="100000"/>
              </a:lnSpc>
              <a:spcBef>
                <a:spcPct val="20000"/>
              </a:spcBef>
              <a:spcAft>
                <a:spcPct val="0"/>
              </a:spcAft>
              <a:buFontTx/>
              <a:buChar char="•"/>
            </a:pPr>
            <a:endParaRPr lang="de-DE" sz="3200" kern="0" dirty="0">
              <a:solidFill>
                <a:srgbClr val="000000"/>
              </a:solidFill>
              <a:latin typeface="Arial"/>
            </a:endParaRPr>
          </a:p>
          <a:p>
            <a:pPr marL="342900" lvl="0" indent="-342900" defTabSz="914400" fontAlgn="base">
              <a:lnSpc>
                <a:spcPct val="100000"/>
              </a:lnSpc>
              <a:spcBef>
                <a:spcPct val="20000"/>
              </a:spcBef>
              <a:spcAft>
                <a:spcPct val="0"/>
              </a:spcAft>
              <a:buFontTx/>
              <a:buChar char="•"/>
            </a:pPr>
            <a:r>
              <a:rPr lang="de-DE" sz="3200" kern="0" dirty="0">
                <a:solidFill>
                  <a:srgbClr val="000000"/>
                </a:solidFill>
                <a:latin typeface="Arial"/>
              </a:rPr>
              <a:t>Aufgabe der tatsächlichen Gewalt: freiwillig</a:t>
            </a:r>
          </a:p>
          <a:p>
            <a:pPr marL="342900" lvl="0" indent="-342900" defTabSz="914400" fontAlgn="base">
              <a:lnSpc>
                <a:spcPct val="100000"/>
              </a:lnSpc>
              <a:spcBef>
                <a:spcPct val="20000"/>
              </a:spcBef>
              <a:spcAft>
                <a:spcPct val="0"/>
              </a:spcAft>
              <a:buFontTx/>
              <a:buChar char="•"/>
            </a:pPr>
            <a:r>
              <a:rPr lang="de-DE" sz="3200" kern="0" dirty="0">
                <a:solidFill>
                  <a:srgbClr val="000000"/>
                </a:solidFill>
                <a:latin typeface="Arial"/>
              </a:rPr>
              <a:t>in sonstiger Weise: unfreiwillig</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122</a:t>
            </a:fld>
            <a:r>
              <a:rPr lang="de-DE"/>
              <a:t> </a:t>
            </a:r>
            <a:endParaRPr lang="de-DE" sz="1400" dirty="0"/>
          </a:p>
        </p:txBody>
      </p:sp>
    </p:spTree>
    <p:extLst>
      <p:ext uri="{BB962C8B-B14F-4D97-AF65-F5344CB8AC3E}">
        <p14:creationId xmlns:p14="http://schemas.microsoft.com/office/powerpoint/2010/main" val="2324621116"/>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836713"/>
            <a:ext cx="8425225" cy="720080"/>
          </a:xfrm>
        </p:spPr>
        <p:txBody>
          <a:bodyPr/>
          <a:lstStyle/>
          <a:p>
            <a:r>
              <a:rPr lang="de-DE" dirty="0"/>
              <a:t>unfreiwilliger Besitzverlust</a:t>
            </a:r>
          </a:p>
        </p:txBody>
      </p:sp>
      <p:sp>
        <p:nvSpPr>
          <p:cNvPr id="3" name="Inhaltsplatzhalter 2"/>
          <p:cNvSpPr>
            <a:spLocks noGrp="1"/>
          </p:cNvSpPr>
          <p:nvPr>
            <p:ph idx="1"/>
          </p:nvPr>
        </p:nvSpPr>
        <p:spPr>
          <a:xfrm>
            <a:off x="360000" y="1772816"/>
            <a:ext cx="8425225" cy="3970759"/>
          </a:xfrm>
        </p:spPr>
        <p:txBody>
          <a:bodyPr/>
          <a:lstStyle/>
          <a:p>
            <a:pPr>
              <a:spcAft>
                <a:spcPts val="1200"/>
              </a:spcAft>
            </a:pPr>
            <a:r>
              <a:rPr lang="de-DE" sz="3000" dirty="0">
                <a:solidFill>
                  <a:schemeClr val="bg1">
                    <a:lumMod val="10000"/>
                  </a:schemeClr>
                </a:solidFill>
              </a:rPr>
              <a:t>Verlust ohne oder gegen den Willen des Besitzers, z. B. § 935 BGB</a:t>
            </a:r>
          </a:p>
          <a:p>
            <a:pPr>
              <a:spcAft>
                <a:spcPts val="1200"/>
              </a:spcAft>
            </a:pPr>
            <a:r>
              <a:rPr lang="de-DE" sz="3000" dirty="0">
                <a:solidFill>
                  <a:schemeClr val="bg1">
                    <a:lumMod val="10000"/>
                  </a:schemeClr>
                </a:solidFill>
              </a:rPr>
              <a:t>Eigentümer gibt KFZ heraus aufgrund ungültiger Beschlagnahmeverfügung. Kann er die Besitzaufgabe anfechten mit der Folge, dass die Sache abhandengekommen ist? BGHZ 4, 10: Nein</a:t>
            </a:r>
          </a:p>
          <a:p>
            <a:pPr>
              <a:spcAft>
                <a:spcPts val="1200"/>
              </a:spcAft>
            </a:pPr>
            <a:r>
              <a:rPr lang="de-DE" sz="3000" dirty="0">
                <a:solidFill>
                  <a:schemeClr val="bg1">
                    <a:lumMod val="10000"/>
                  </a:schemeClr>
                </a:solidFill>
              </a:rPr>
              <a:t>Massive Drohungen: Anfechtbarkeit der Besitzaufgabe (BGH: +)</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123</a:t>
            </a:fld>
            <a:r>
              <a:rPr lang="de-DE"/>
              <a:t> </a:t>
            </a:r>
            <a:endParaRPr lang="de-DE" sz="1400" dirty="0"/>
          </a:p>
        </p:txBody>
      </p:sp>
    </p:spTree>
    <p:extLst>
      <p:ext uri="{BB962C8B-B14F-4D97-AF65-F5344CB8AC3E}">
        <p14:creationId xmlns:p14="http://schemas.microsoft.com/office/powerpoint/2010/main" val="119445890"/>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179512" y="980728"/>
            <a:ext cx="8785265" cy="945563"/>
          </a:xfrm>
        </p:spPr>
        <p:txBody>
          <a:bodyPr/>
          <a:lstStyle/>
          <a:p>
            <a:r>
              <a:rPr lang="de-DE" dirty="0"/>
              <a:t>Mittelbarer Besitz, Besitzkonstitut, § 868 BGB</a:t>
            </a:r>
          </a:p>
        </p:txBody>
      </p:sp>
      <p:sp>
        <p:nvSpPr>
          <p:cNvPr id="3" name="Inhaltsplatzhalter 2"/>
          <p:cNvSpPr>
            <a:spLocks noGrp="1"/>
          </p:cNvSpPr>
          <p:nvPr>
            <p:ph idx="1"/>
          </p:nvPr>
        </p:nvSpPr>
        <p:spPr>
          <a:xfrm>
            <a:off x="360000" y="1926291"/>
            <a:ext cx="8604777" cy="3817284"/>
          </a:xfrm>
        </p:spPr>
        <p:txBody>
          <a:bodyPr/>
          <a:lstStyle/>
          <a:p>
            <a:pPr marL="342900" lvl="0" indent="-342900" defTabSz="914400" fontAlgn="base">
              <a:lnSpc>
                <a:spcPct val="100000"/>
              </a:lnSpc>
              <a:spcBef>
                <a:spcPct val="20000"/>
              </a:spcBef>
              <a:spcAft>
                <a:spcPct val="0"/>
              </a:spcAft>
              <a:buFontTx/>
              <a:buChar char="•"/>
            </a:pPr>
            <a:r>
              <a:rPr lang="de-DE" sz="2800" kern="0" dirty="0">
                <a:solidFill>
                  <a:srgbClr val="000000"/>
                </a:solidFill>
                <a:latin typeface="Arial"/>
              </a:rPr>
              <a:t>große Bedeutung bei § 930 BGB</a:t>
            </a:r>
          </a:p>
          <a:p>
            <a:pPr marL="342900" lvl="0" indent="-342900" defTabSz="914400" fontAlgn="base">
              <a:lnSpc>
                <a:spcPct val="100000"/>
              </a:lnSpc>
              <a:spcBef>
                <a:spcPct val="20000"/>
              </a:spcBef>
              <a:spcAft>
                <a:spcPct val="0"/>
              </a:spcAft>
              <a:buFontTx/>
              <a:buChar char="•"/>
            </a:pPr>
            <a:endParaRPr lang="de-DE" sz="2800" kern="0" dirty="0">
              <a:solidFill>
                <a:srgbClr val="000000"/>
              </a:solidFill>
              <a:latin typeface="Arial"/>
            </a:endParaRPr>
          </a:p>
          <a:p>
            <a:pPr marL="342900" lvl="0" indent="-342900" defTabSz="914400" fontAlgn="base">
              <a:lnSpc>
                <a:spcPct val="100000"/>
              </a:lnSpc>
              <a:spcBef>
                <a:spcPct val="20000"/>
              </a:spcBef>
              <a:spcAft>
                <a:spcPct val="0"/>
              </a:spcAft>
              <a:buFontTx/>
              <a:buChar char="•"/>
            </a:pPr>
            <a:r>
              <a:rPr lang="de-DE" sz="2800" kern="0" dirty="0">
                <a:solidFill>
                  <a:srgbClr val="000000"/>
                </a:solidFill>
                <a:latin typeface="Arial"/>
              </a:rPr>
              <a:t>unmittelbarer Fremdbesitz</a:t>
            </a:r>
          </a:p>
          <a:p>
            <a:pPr marL="342900" lvl="0" indent="-342900" defTabSz="914400" fontAlgn="base">
              <a:lnSpc>
                <a:spcPct val="100000"/>
              </a:lnSpc>
              <a:spcBef>
                <a:spcPct val="20000"/>
              </a:spcBef>
              <a:spcAft>
                <a:spcPct val="0"/>
              </a:spcAft>
              <a:buFontTx/>
              <a:buChar char="•"/>
            </a:pPr>
            <a:r>
              <a:rPr lang="de-DE" sz="2800" kern="0" dirty="0">
                <a:solidFill>
                  <a:srgbClr val="000000"/>
                </a:solidFill>
                <a:latin typeface="Arial"/>
              </a:rPr>
              <a:t>Besitzrechtsableitung (aber keine Unterordnung)</a:t>
            </a:r>
          </a:p>
          <a:p>
            <a:pPr marL="342900" lvl="0" indent="-342900" defTabSz="914400" fontAlgn="base">
              <a:lnSpc>
                <a:spcPct val="100000"/>
              </a:lnSpc>
              <a:spcBef>
                <a:spcPct val="20000"/>
              </a:spcBef>
              <a:spcAft>
                <a:spcPct val="0"/>
              </a:spcAft>
              <a:buFontTx/>
              <a:buChar char="•"/>
            </a:pPr>
            <a:r>
              <a:rPr lang="de-DE" sz="2800" kern="0" dirty="0">
                <a:solidFill>
                  <a:srgbClr val="000000"/>
                </a:solidFill>
                <a:latin typeface="Arial"/>
              </a:rPr>
              <a:t>zeitliche Begrenzung</a:t>
            </a:r>
          </a:p>
          <a:p>
            <a:pPr marL="342900" lvl="0" indent="-342900" defTabSz="914400" fontAlgn="base">
              <a:lnSpc>
                <a:spcPct val="100000"/>
              </a:lnSpc>
              <a:spcBef>
                <a:spcPct val="20000"/>
              </a:spcBef>
              <a:spcAft>
                <a:spcPct val="0"/>
              </a:spcAft>
              <a:buFontTx/>
              <a:buChar char="•"/>
            </a:pPr>
            <a:r>
              <a:rPr lang="de-DE" sz="2800" kern="0" dirty="0">
                <a:solidFill>
                  <a:srgbClr val="000000"/>
                </a:solidFill>
                <a:latin typeface="Arial"/>
              </a:rPr>
              <a:t>Herausgabeanspruch</a:t>
            </a:r>
          </a:p>
          <a:p>
            <a:pPr marL="342900" lvl="0" indent="-342900" defTabSz="914400" fontAlgn="base">
              <a:lnSpc>
                <a:spcPct val="100000"/>
              </a:lnSpc>
              <a:spcBef>
                <a:spcPct val="20000"/>
              </a:spcBef>
              <a:spcAft>
                <a:spcPct val="0"/>
              </a:spcAft>
              <a:buFontTx/>
              <a:buChar char="•"/>
            </a:pPr>
            <a:r>
              <a:rPr lang="de-DE" sz="2800" kern="0" dirty="0">
                <a:solidFill>
                  <a:srgbClr val="000000"/>
                </a:solidFill>
                <a:latin typeface="Arial"/>
              </a:rPr>
              <a:t>„ähnliches Verhältnis“</a:t>
            </a:r>
          </a:p>
          <a:p>
            <a:pPr marL="342900" lvl="0" indent="-342900" defTabSz="914400" fontAlgn="base">
              <a:lnSpc>
                <a:spcPct val="100000"/>
              </a:lnSpc>
              <a:spcBef>
                <a:spcPct val="20000"/>
              </a:spcBef>
              <a:spcAft>
                <a:spcPct val="0"/>
              </a:spcAft>
              <a:buFontTx/>
              <a:buChar char="•"/>
            </a:pPr>
            <a:r>
              <a:rPr lang="de-DE" sz="2800" kern="0" dirty="0">
                <a:solidFill>
                  <a:srgbClr val="000000"/>
                </a:solidFill>
                <a:latin typeface="Arial"/>
              </a:rPr>
              <a:t>Problem: konkretes Konstitut, Sicherungsabrede (+)</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124</a:t>
            </a:fld>
            <a:r>
              <a:rPr lang="de-DE"/>
              <a:t> </a:t>
            </a:r>
            <a:endParaRPr lang="de-DE" sz="1400" dirty="0"/>
          </a:p>
        </p:txBody>
      </p:sp>
    </p:spTree>
    <p:extLst>
      <p:ext uri="{BB962C8B-B14F-4D97-AF65-F5344CB8AC3E}">
        <p14:creationId xmlns:p14="http://schemas.microsoft.com/office/powerpoint/2010/main" val="1623193946"/>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748801"/>
            <a:ext cx="8425225" cy="663976"/>
          </a:xfrm>
        </p:spPr>
        <p:txBody>
          <a:bodyPr/>
          <a:lstStyle/>
          <a:p>
            <a:r>
              <a:rPr lang="de-DE" dirty="0"/>
              <a:t>Erwerb auf einer Versteigerung</a:t>
            </a:r>
          </a:p>
        </p:txBody>
      </p:sp>
      <p:sp>
        <p:nvSpPr>
          <p:cNvPr id="3" name="Inhaltsplatzhalter 2"/>
          <p:cNvSpPr>
            <a:spLocks noGrp="1"/>
          </p:cNvSpPr>
          <p:nvPr>
            <p:ph idx="1"/>
          </p:nvPr>
        </p:nvSpPr>
        <p:spPr>
          <a:xfrm>
            <a:off x="360000" y="1412777"/>
            <a:ext cx="8425225" cy="4330798"/>
          </a:xfrm>
        </p:spPr>
        <p:txBody>
          <a:bodyPr/>
          <a:lstStyle/>
          <a:p>
            <a:r>
              <a:rPr lang="de-DE" sz="2600" dirty="0">
                <a:solidFill>
                  <a:schemeClr val="bg1">
                    <a:lumMod val="10000"/>
                  </a:schemeClr>
                </a:solidFill>
              </a:rPr>
              <a:t>sog. </a:t>
            </a:r>
            <a:r>
              <a:rPr lang="de-DE" sz="2600" dirty="0" err="1">
                <a:solidFill>
                  <a:schemeClr val="bg1">
                    <a:lumMod val="10000"/>
                  </a:schemeClr>
                </a:solidFill>
              </a:rPr>
              <a:t>antezipiertes</a:t>
            </a:r>
            <a:r>
              <a:rPr lang="de-DE" sz="2600" dirty="0">
                <a:solidFill>
                  <a:schemeClr val="bg1">
                    <a:lumMod val="10000"/>
                  </a:schemeClr>
                </a:solidFill>
              </a:rPr>
              <a:t> Besitzkonstitut </a:t>
            </a:r>
          </a:p>
          <a:p>
            <a:r>
              <a:rPr lang="de-DE" sz="2600" dirty="0">
                <a:solidFill>
                  <a:schemeClr val="bg1">
                    <a:lumMod val="10000"/>
                  </a:schemeClr>
                </a:solidFill>
              </a:rPr>
              <a:t>Kunsthändler, der für einen Kunden ein Gemälde erwirbt. Kunstfreund und Händler vereinbaren, dass der Händler mit Übergabe das Bild sofort für den  Auftraggeber besitzt, z. B. als Verwahrer. </a:t>
            </a:r>
          </a:p>
          <a:p>
            <a:r>
              <a:rPr lang="de-DE" sz="2600" dirty="0">
                <a:solidFill>
                  <a:schemeClr val="bg1">
                    <a:lumMod val="10000"/>
                  </a:schemeClr>
                </a:solidFill>
              </a:rPr>
              <a:t>Kunsthändler erwirbt ggf. für eine juristische Sekunde Eigentum auf der Auktion (mittelbare Stellvertretung, Auktionator kennt Innenverhältnis nicht). Nach juristischer Sekunde übereignet Händler das Bild gem. § 930 an den Kunstsammler. Einigung bereits vor Besitzübergang getroffen (</a:t>
            </a:r>
            <a:r>
              <a:rPr lang="de-DE" sz="2600" dirty="0" err="1">
                <a:solidFill>
                  <a:schemeClr val="bg1">
                    <a:lumMod val="10000"/>
                  </a:schemeClr>
                </a:solidFill>
              </a:rPr>
              <a:t>antezipiert</a:t>
            </a:r>
            <a:r>
              <a:rPr lang="de-DE" sz="2600" dirty="0">
                <a:solidFill>
                  <a:schemeClr val="bg1">
                    <a:lumMod val="10000"/>
                  </a:schemeClr>
                </a:solidFill>
              </a:rPr>
              <a:t>). </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125</a:t>
            </a:fld>
            <a:r>
              <a:rPr lang="de-DE"/>
              <a:t> </a:t>
            </a:r>
            <a:endParaRPr lang="de-DE" sz="1400" dirty="0"/>
          </a:p>
        </p:txBody>
      </p:sp>
    </p:spTree>
    <p:extLst>
      <p:ext uri="{BB962C8B-B14F-4D97-AF65-F5344CB8AC3E}">
        <p14:creationId xmlns:p14="http://schemas.microsoft.com/office/powerpoint/2010/main" val="2315628266"/>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Erwerb des mittelbaren Besitzes</a:t>
            </a:r>
          </a:p>
        </p:txBody>
      </p:sp>
      <p:sp>
        <p:nvSpPr>
          <p:cNvPr id="3" name="Inhaltsplatzhalter 2"/>
          <p:cNvSpPr>
            <a:spLocks noGrp="1"/>
          </p:cNvSpPr>
          <p:nvPr>
            <p:ph idx="1"/>
          </p:nvPr>
        </p:nvSpPr>
        <p:spPr/>
        <p:txBody>
          <a:bodyPr/>
          <a:lstStyle/>
          <a:p>
            <a:pPr marL="342900" indent="-342900">
              <a:buFontTx/>
              <a:buChar char="-"/>
            </a:pPr>
            <a:r>
              <a:rPr lang="de-DE" sz="3200" dirty="0">
                <a:solidFill>
                  <a:schemeClr val="bg1">
                    <a:lumMod val="10000"/>
                  </a:schemeClr>
                </a:solidFill>
              </a:rPr>
              <a:t>Vereinbarung, § 868 BGB</a:t>
            </a:r>
          </a:p>
          <a:p>
            <a:pPr marL="342900" indent="-342900">
              <a:buFontTx/>
              <a:buChar char="-"/>
            </a:pPr>
            <a:r>
              <a:rPr lang="de-DE" sz="3200" dirty="0">
                <a:solidFill>
                  <a:schemeClr val="bg1">
                    <a:lumMod val="10000"/>
                  </a:schemeClr>
                </a:solidFill>
              </a:rPr>
              <a:t>Übertragung, §§ 870, 931, 934 BGB</a:t>
            </a:r>
          </a:p>
          <a:p>
            <a:pPr marL="342900" indent="-342900">
              <a:buFontTx/>
              <a:buChar char="-"/>
            </a:pPr>
            <a:endParaRPr lang="de-DE" sz="3200" dirty="0">
              <a:solidFill>
                <a:schemeClr val="bg1">
                  <a:lumMod val="10000"/>
                </a:schemeClr>
              </a:solidFill>
            </a:endParaRPr>
          </a:p>
          <a:p>
            <a:pPr marL="342900" indent="-342900">
              <a:buFontTx/>
              <a:buChar char="-"/>
            </a:pPr>
            <a:r>
              <a:rPr lang="de-DE" sz="3200" dirty="0">
                <a:solidFill>
                  <a:schemeClr val="bg1">
                    <a:lumMod val="10000"/>
                  </a:schemeClr>
                </a:solidFill>
              </a:rPr>
              <a:t>aber stärkere Position als bei Besitzdiener</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126</a:t>
            </a:fld>
            <a:r>
              <a:rPr lang="de-DE"/>
              <a:t> </a:t>
            </a:r>
            <a:endParaRPr lang="de-DE" sz="1400" dirty="0"/>
          </a:p>
        </p:txBody>
      </p:sp>
    </p:spTree>
    <p:extLst>
      <p:ext uri="{BB962C8B-B14F-4D97-AF65-F5344CB8AC3E}">
        <p14:creationId xmlns:p14="http://schemas.microsoft.com/office/powerpoint/2010/main" val="2879344888"/>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Verlust des mittelbaren Besitzes</a:t>
            </a:r>
          </a:p>
        </p:txBody>
      </p:sp>
      <p:sp>
        <p:nvSpPr>
          <p:cNvPr id="3" name="Inhaltsplatzhalter 2"/>
          <p:cNvSpPr>
            <a:spLocks noGrp="1"/>
          </p:cNvSpPr>
          <p:nvPr>
            <p:ph idx="1"/>
          </p:nvPr>
        </p:nvSpPr>
        <p:spPr/>
        <p:txBody>
          <a:bodyPr/>
          <a:lstStyle/>
          <a:p>
            <a:pPr marL="342900" lvl="0" indent="-342900" defTabSz="914400" fontAlgn="base">
              <a:lnSpc>
                <a:spcPct val="90000"/>
              </a:lnSpc>
              <a:spcBef>
                <a:spcPct val="20000"/>
              </a:spcBef>
              <a:spcAft>
                <a:spcPts val="1200"/>
              </a:spcAft>
              <a:buFontTx/>
              <a:buChar char="•"/>
            </a:pPr>
            <a:r>
              <a:rPr lang="de-DE" sz="3200" kern="0" dirty="0">
                <a:solidFill>
                  <a:schemeClr val="bg1">
                    <a:lumMod val="10000"/>
                  </a:schemeClr>
                </a:solidFill>
                <a:latin typeface="Arial"/>
              </a:rPr>
              <a:t>Besitzverlust des unmittelbaren Besitzers</a:t>
            </a:r>
          </a:p>
          <a:p>
            <a:pPr marL="342900" lvl="0" indent="-342900" defTabSz="914400" fontAlgn="base">
              <a:lnSpc>
                <a:spcPct val="90000"/>
              </a:lnSpc>
              <a:spcBef>
                <a:spcPct val="20000"/>
              </a:spcBef>
              <a:spcAft>
                <a:spcPts val="1200"/>
              </a:spcAft>
              <a:buFontTx/>
              <a:buChar char="•"/>
            </a:pPr>
            <a:r>
              <a:rPr lang="de-DE" sz="3200" kern="0" dirty="0">
                <a:solidFill>
                  <a:schemeClr val="bg1">
                    <a:lumMod val="10000"/>
                  </a:schemeClr>
                </a:solidFill>
                <a:latin typeface="Arial"/>
              </a:rPr>
              <a:t>erkennbare Aufgabe des </a:t>
            </a:r>
            <a:r>
              <a:rPr lang="de-DE" sz="3200" kern="0" dirty="0" err="1">
                <a:solidFill>
                  <a:schemeClr val="bg1">
                    <a:lumMod val="10000"/>
                  </a:schemeClr>
                </a:solidFill>
                <a:latin typeface="Arial"/>
              </a:rPr>
              <a:t>Besitzmittlungswillens</a:t>
            </a:r>
            <a:endParaRPr lang="de-DE" sz="3200" kern="0" dirty="0">
              <a:solidFill>
                <a:schemeClr val="bg1">
                  <a:lumMod val="10000"/>
                </a:schemeClr>
              </a:solidFill>
              <a:latin typeface="Arial"/>
            </a:endParaRPr>
          </a:p>
          <a:p>
            <a:pPr lvl="0" defTabSz="914400" fontAlgn="base">
              <a:lnSpc>
                <a:spcPct val="90000"/>
              </a:lnSpc>
              <a:spcBef>
                <a:spcPct val="20000"/>
              </a:spcBef>
              <a:spcAft>
                <a:spcPts val="1200"/>
              </a:spcAft>
            </a:pPr>
            <a:endParaRPr lang="de-DE" sz="3200" kern="0" dirty="0">
              <a:solidFill>
                <a:schemeClr val="bg1">
                  <a:lumMod val="10000"/>
                </a:schemeClr>
              </a:solidFill>
              <a:latin typeface="Arial"/>
            </a:endParaRPr>
          </a:p>
          <a:p>
            <a:pPr marL="342900" lvl="0" indent="-342900" defTabSz="914400" fontAlgn="base">
              <a:lnSpc>
                <a:spcPct val="90000"/>
              </a:lnSpc>
              <a:spcBef>
                <a:spcPct val="20000"/>
              </a:spcBef>
              <a:spcAft>
                <a:spcPts val="1200"/>
              </a:spcAft>
              <a:buFontTx/>
              <a:buChar char="•"/>
            </a:pPr>
            <a:r>
              <a:rPr lang="de-DE" sz="3200" kern="0" dirty="0">
                <a:solidFill>
                  <a:schemeClr val="bg1">
                    <a:lumMod val="10000"/>
                  </a:schemeClr>
                </a:solidFill>
                <a:latin typeface="Arial"/>
              </a:rPr>
              <a:t>Wegfall des Herausgabeanspruchs</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127</a:t>
            </a:fld>
            <a:r>
              <a:rPr lang="de-DE"/>
              <a:t> </a:t>
            </a:r>
            <a:endParaRPr lang="de-DE" sz="1400" dirty="0"/>
          </a:p>
        </p:txBody>
      </p:sp>
    </p:spTree>
    <p:extLst>
      <p:ext uri="{BB962C8B-B14F-4D97-AF65-F5344CB8AC3E}">
        <p14:creationId xmlns:p14="http://schemas.microsoft.com/office/powerpoint/2010/main" val="4094984242"/>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908721"/>
            <a:ext cx="8425225" cy="504056"/>
          </a:xfrm>
        </p:spPr>
        <p:txBody>
          <a:bodyPr/>
          <a:lstStyle/>
          <a:p>
            <a:r>
              <a:rPr lang="de-DE" dirty="0"/>
              <a:t>Abhandenkommen und mittelbarer Besitz</a:t>
            </a:r>
          </a:p>
        </p:txBody>
      </p:sp>
      <p:sp>
        <p:nvSpPr>
          <p:cNvPr id="3" name="Inhaltsplatzhalter 2"/>
          <p:cNvSpPr>
            <a:spLocks noGrp="1"/>
          </p:cNvSpPr>
          <p:nvPr>
            <p:ph idx="1"/>
          </p:nvPr>
        </p:nvSpPr>
        <p:spPr>
          <a:xfrm>
            <a:off x="360000" y="1772816"/>
            <a:ext cx="8425225" cy="3970759"/>
          </a:xfrm>
        </p:spPr>
        <p:txBody>
          <a:bodyPr/>
          <a:lstStyle/>
          <a:p>
            <a:r>
              <a:rPr lang="de-DE" sz="3200" dirty="0">
                <a:solidFill>
                  <a:schemeClr val="bg1">
                    <a:lumMod val="10000"/>
                  </a:schemeClr>
                </a:solidFill>
              </a:rPr>
              <a:t>Entleiher einer Sache verkauft und übereignet die Sache an einen Dritten.</a:t>
            </a:r>
          </a:p>
          <a:p>
            <a:r>
              <a:rPr lang="de-DE" sz="3200" dirty="0">
                <a:solidFill>
                  <a:schemeClr val="bg1">
                    <a:lumMod val="10000"/>
                  </a:schemeClr>
                </a:solidFill>
              </a:rPr>
              <a:t>Abhandenkommen für den Verleiher (= Eigentümer)?</a:t>
            </a:r>
          </a:p>
          <a:p>
            <a:endParaRPr lang="de-DE" sz="3200" dirty="0">
              <a:solidFill>
                <a:schemeClr val="bg1">
                  <a:lumMod val="10000"/>
                </a:schemeClr>
              </a:solidFill>
            </a:endParaRPr>
          </a:p>
          <a:p>
            <a:r>
              <a:rPr lang="de-DE" sz="3200" dirty="0">
                <a:solidFill>
                  <a:schemeClr val="bg1">
                    <a:lumMod val="10000"/>
                  </a:schemeClr>
                </a:solidFill>
              </a:rPr>
              <a:t>Nein, Verlust des unmittelbaren Besitzes willentlich.</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128</a:t>
            </a:fld>
            <a:r>
              <a:rPr lang="de-DE"/>
              <a:t> </a:t>
            </a:r>
            <a:endParaRPr lang="de-DE" sz="1400" dirty="0"/>
          </a:p>
        </p:txBody>
      </p:sp>
    </p:spTree>
    <p:extLst>
      <p:ext uri="{BB962C8B-B14F-4D97-AF65-F5344CB8AC3E}">
        <p14:creationId xmlns:p14="http://schemas.microsoft.com/office/powerpoint/2010/main" val="3708096374"/>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gestufter mittelbarer Besitz</a:t>
            </a:r>
          </a:p>
        </p:txBody>
      </p:sp>
      <p:sp>
        <p:nvSpPr>
          <p:cNvPr id="3" name="Inhaltsplatzhalter 2"/>
          <p:cNvSpPr>
            <a:spLocks noGrp="1"/>
          </p:cNvSpPr>
          <p:nvPr>
            <p:ph idx="1"/>
          </p:nvPr>
        </p:nvSpPr>
        <p:spPr/>
        <p:txBody>
          <a:bodyPr/>
          <a:lstStyle/>
          <a:p>
            <a:pPr>
              <a:spcAft>
                <a:spcPts val="2400"/>
              </a:spcAft>
            </a:pPr>
            <a:r>
              <a:rPr lang="de-DE" sz="3200" dirty="0">
                <a:solidFill>
                  <a:schemeClr val="bg1">
                    <a:lumMod val="10000"/>
                  </a:schemeClr>
                </a:solidFill>
              </a:rPr>
              <a:t>Philipp Heck (1858-1943): Besitzpyramide</a:t>
            </a:r>
          </a:p>
          <a:p>
            <a:pPr>
              <a:spcAft>
                <a:spcPts val="2400"/>
              </a:spcAft>
            </a:pPr>
            <a:r>
              <a:rPr lang="de-DE" sz="3200" dirty="0">
                <a:solidFill>
                  <a:schemeClr val="bg1">
                    <a:lumMod val="10000"/>
                  </a:schemeClr>
                </a:solidFill>
              </a:rPr>
              <a:t>z. B. Vermieter, Mieter, Untermieter</a:t>
            </a:r>
          </a:p>
          <a:p>
            <a:pPr>
              <a:spcAft>
                <a:spcPts val="2400"/>
              </a:spcAft>
            </a:pPr>
            <a:r>
              <a:rPr lang="de-DE" sz="3200" dirty="0">
                <a:solidFill>
                  <a:schemeClr val="bg1">
                    <a:lumMod val="10000"/>
                  </a:schemeClr>
                </a:solidFill>
              </a:rPr>
              <a:t>Werkunternehmer und Subunternehmer</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129</a:t>
            </a:fld>
            <a:r>
              <a:rPr lang="de-DE"/>
              <a:t> </a:t>
            </a:r>
            <a:endParaRPr lang="de-DE" sz="1400" dirty="0"/>
          </a:p>
        </p:txBody>
      </p:sp>
    </p:spTree>
    <p:extLst>
      <p:ext uri="{BB962C8B-B14F-4D97-AF65-F5344CB8AC3E}">
        <p14:creationId xmlns:p14="http://schemas.microsoft.com/office/powerpoint/2010/main" val="2475873048"/>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Besitzer und Besitzdiener, § 855 BGB</a:t>
            </a:r>
          </a:p>
        </p:txBody>
      </p:sp>
      <p:sp>
        <p:nvSpPr>
          <p:cNvPr id="3" name="Inhaltsplatzhalter 2"/>
          <p:cNvSpPr>
            <a:spLocks noGrp="1"/>
          </p:cNvSpPr>
          <p:nvPr>
            <p:ph idx="1"/>
          </p:nvPr>
        </p:nvSpPr>
        <p:spPr/>
        <p:txBody>
          <a:bodyPr/>
          <a:lstStyle/>
          <a:p>
            <a:pPr marL="342900" indent="-342900">
              <a:buFontTx/>
              <a:buChar char="-"/>
            </a:pPr>
            <a:r>
              <a:rPr lang="de-DE" sz="3200" dirty="0" err="1">
                <a:solidFill>
                  <a:schemeClr val="bg1">
                    <a:lumMod val="10000"/>
                  </a:schemeClr>
                </a:solidFill>
              </a:rPr>
              <a:t>Weisungsunterworfenheit</a:t>
            </a:r>
            <a:r>
              <a:rPr lang="de-DE" sz="3200" dirty="0">
                <a:solidFill>
                  <a:schemeClr val="bg1">
                    <a:lumMod val="10000"/>
                  </a:schemeClr>
                </a:solidFill>
              </a:rPr>
              <a:t>, jederzeit</a:t>
            </a:r>
          </a:p>
          <a:p>
            <a:pPr marL="666900" lvl="1" indent="-342900">
              <a:buFontTx/>
              <a:buChar char="-"/>
            </a:pPr>
            <a:r>
              <a:rPr lang="de-DE" sz="3200" b="0" dirty="0">
                <a:solidFill>
                  <a:schemeClr val="bg1">
                    <a:lumMod val="10000"/>
                  </a:schemeClr>
                </a:solidFill>
              </a:rPr>
              <a:t>Abgrenzung zum </a:t>
            </a:r>
            <a:r>
              <a:rPr lang="de-DE" sz="3200" b="0" dirty="0" err="1">
                <a:solidFill>
                  <a:schemeClr val="bg1">
                    <a:lumMod val="10000"/>
                  </a:schemeClr>
                </a:solidFill>
              </a:rPr>
              <a:t>Besitzmittlungsverhältnis</a:t>
            </a:r>
            <a:endParaRPr lang="de-DE" sz="3200" b="0" dirty="0">
              <a:solidFill>
                <a:schemeClr val="bg1">
                  <a:lumMod val="10000"/>
                </a:schemeClr>
              </a:solidFill>
            </a:endParaRPr>
          </a:p>
          <a:p>
            <a:pPr marL="342900" indent="-342900">
              <a:buFontTx/>
              <a:buChar char="-"/>
            </a:pPr>
            <a:endParaRPr lang="de-DE" sz="3200" dirty="0">
              <a:solidFill>
                <a:schemeClr val="bg1">
                  <a:lumMod val="10000"/>
                </a:schemeClr>
              </a:solidFill>
            </a:endParaRPr>
          </a:p>
          <a:p>
            <a:pPr marL="342900" indent="-342900">
              <a:buFontTx/>
              <a:buChar char="-"/>
            </a:pPr>
            <a:r>
              <a:rPr lang="de-DE" sz="3200" dirty="0">
                <a:solidFill>
                  <a:schemeClr val="bg1">
                    <a:lumMod val="10000"/>
                  </a:schemeClr>
                </a:solidFill>
              </a:rPr>
              <a:t>Unterordnungsverhältnis</a:t>
            </a:r>
          </a:p>
          <a:p>
            <a:pPr marL="666900" lvl="1" indent="-342900">
              <a:buFontTx/>
              <a:buChar char="-"/>
            </a:pPr>
            <a:r>
              <a:rPr lang="de-DE" sz="3200" b="0" dirty="0">
                <a:solidFill>
                  <a:schemeClr val="bg1">
                    <a:lumMod val="10000"/>
                  </a:schemeClr>
                </a:solidFill>
              </a:rPr>
              <a:t>Arbeitnehmer, § 950 BGB für Arbeitgeber</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130</a:t>
            </a:fld>
            <a:r>
              <a:rPr lang="de-DE"/>
              <a:t> </a:t>
            </a:r>
            <a:endParaRPr lang="de-DE" sz="1400" dirty="0"/>
          </a:p>
        </p:txBody>
      </p:sp>
    </p:spTree>
    <p:extLst>
      <p:ext uri="{BB962C8B-B14F-4D97-AF65-F5344CB8AC3E}">
        <p14:creationId xmlns:p14="http://schemas.microsoft.com/office/powerpoint/2010/main" val="1347003431"/>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Besitzdiener</a:t>
            </a:r>
          </a:p>
        </p:txBody>
      </p:sp>
      <p:sp>
        <p:nvSpPr>
          <p:cNvPr id="3" name="Inhaltsplatzhalter 2"/>
          <p:cNvSpPr>
            <a:spLocks noGrp="1"/>
          </p:cNvSpPr>
          <p:nvPr>
            <p:ph idx="1"/>
          </p:nvPr>
        </p:nvSpPr>
        <p:spPr/>
        <p:txBody>
          <a:bodyPr/>
          <a:lstStyle/>
          <a:p>
            <a:r>
              <a:rPr lang="de-DE" sz="3200" dirty="0" err="1">
                <a:solidFill>
                  <a:schemeClr val="bg1">
                    <a:lumMod val="10000"/>
                  </a:schemeClr>
                </a:solidFill>
              </a:rPr>
              <a:t>Weggabe</a:t>
            </a:r>
            <a:r>
              <a:rPr lang="de-DE" sz="3200" dirty="0">
                <a:solidFill>
                  <a:schemeClr val="bg1">
                    <a:lumMod val="10000"/>
                  </a:schemeClr>
                </a:solidFill>
              </a:rPr>
              <a:t> der Sache: Abhandenkommen für Besitzer § 935 BGB</a:t>
            </a:r>
          </a:p>
          <a:p>
            <a:endParaRPr lang="de-DE" sz="3200" dirty="0">
              <a:solidFill>
                <a:schemeClr val="bg1">
                  <a:lumMod val="10000"/>
                </a:schemeClr>
              </a:solidFill>
            </a:endParaRPr>
          </a:p>
          <a:p>
            <a:r>
              <a:rPr lang="de-DE" sz="3200" dirty="0">
                <a:solidFill>
                  <a:schemeClr val="bg1">
                    <a:lumMod val="10000"/>
                  </a:schemeClr>
                </a:solidFill>
              </a:rPr>
              <a:t>Keine Eigentumsvermutung gem. § 1006 BGB</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131</a:t>
            </a:fld>
            <a:r>
              <a:rPr lang="de-DE"/>
              <a:t> </a:t>
            </a:r>
            <a:endParaRPr lang="de-DE" sz="1400" dirty="0"/>
          </a:p>
        </p:txBody>
      </p:sp>
    </p:spTree>
    <p:extLst>
      <p:ext uri="{BB962C8B-B14F-4D97-AF65-F5344CB8AC3E}">
        <p14:creationId xmlns:p14="http://schemas.microsoft.com/office/powerpoint/2010/main" val="1074097575"/>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908721"/>
            <a:ext cx="8425225" cy="576064"/>
          </a:xfrm>
        </p:spPr>
        <p:txBody>
          <a:bodyPr/>
          <a:lstStyle/>
          <a:p>
            <a:r>
              <a:rPr lang="de-DE" dirty="0"/>
              <a:t>Besitzdiener</a:t>
            </a:r>
          </a:p>
        </p:txBody>
      </p:sp>
      <p:sp>
        <p:nvSpPr>
          <p:cNvPr id="3" name="Inhaltsplatzhalter 2"/>
          <p:cNvSpPr>
            <a:spLocks noGrp="1"/>
          </p:cNvSpPr>
          <p:nvPr>
            <p:ph idx="1"/>
          </p:nvPr>
        </p:nvSpPr>
        <p:spPr>
          <a:xfrm>
            <a:off x="179512" y="1644706"/>
            <a:ext cx="8605713" cy="4098869"/>
          </a:xfrm>
        </p:spPr>
        <p:txBody>
          <a:bodyPr/>
          <a:lstStyle/>
          <a:p>
            <a:r>
              <a:rPr lang="de-DE" sz="3200" dirty="0">
                <a:solidFill>
                  <a:schemeClr val="bg1">
                    <a:lumMod val="10000"/>
                  </a:schemeClr>
                </a:solidFill>
              </a:rPr>
              <a:t>Platzanweiserin im Kino findet einen Ring, den sie gem. Arbeitsvertrag bei der Geschäftsleitung abgibt. Erwirbt sie nach sechs Monaten gem. § 973 BGB Eigentum?</a:t>
            </a:r>
          </a:p>
          <a:p>
            <a:endParaRPr lang="de-DE" sz="3200" dirty="0">
              <a:solidFill>
                <a:schemeClr val="bg1">
                  <a:lumMod val="10000"/>
                </a:schemeClr>
              </a:solidFill>
            </a:endParaRPr>
          </a:p>
          <a:p>
            <a:r>
              <a:rPr lang="de-DE" sz="3200" dirty="0">
                <a:solidFill>
                  <a:schemeClr val="bg1">
                    <a:lumMod val="10000"/>
                  </a:schemeClr>
                </a:solidFill>
              </a:rPr>
              <a:t>Problem: Finder, § 965 BGB : „an sich nimmt“</a:t>
            </a:r>
          </a:p>
          <a:p>
            <a:r>
              <a:rPr lang="de-DE" sz="3200" dirty="0">
                <a:solidFill>
                  <a:schemeClr val="bg1">
                    <a:lumMod val="10000"/>
                  </a:schemeClr>
                </a:solidFill>
              </a:rPr>
              <a:t>BGHZ 8, 130: kein Besitz, kein Eigentumserwerb der P</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132</a:t>
            </a:fld>
            <a:r>
              <a:rPr lang="de-DE"/>
              <a:t> </a:t>
            </a:r>
            <a:endParaRPr lang="de-DE" sz="1400" dirty="0"/>
          </a:p>
        </p:txBody>
      </p:sp>
    </p:spTree>
    <p:extLst>
      <p:ext uri="{BB962C8B-B14F-4D97-AF65-F5344CB8AC3E}">
        <p14:creationId xmlns:p14="http://schemas.microsoft.com/office/powerpoint/2010/main" val="1380231572"/>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Besitzdiener und Besitzschutz</a:t>
            </a:r>
          </a:p>
        </p:txBody>
      </p:sp>
      <p:sp>
        <p:nvSpPr>
          <p:cNvPr id="3" name="Inhaltsplatzhalter 2"/>
          <p:cNvSpPr>
            <a:spLocks noGrp="1"/>
          </p:cNvSpPr>
          <p:nvPr>
            <p:ph idx="1"/>
          </p:nvPr>
        </p:nvSpPr>
        <p:spPr/>
        <p:txBody>
          <a:bodyPr/>
          <a:lstStyle/>
          <a:p>
            <a:r>
              <a:rPr lang="de-DE" sz="3200" dirty="0">
                <a:solidFill>
                  <a:schemeClr val="bg1">
                    <a:lumMod val="10000"/>
                  </a:schemeClr>
                </a:solidFill>
              </a:rPr>
              <a:t>§ 860 BGB</a:t>
            </a:r>
          </a:p>
          <a:p>
            <a:r>
              <a:rPr lang="de-DE" sz="3200" dirty="0">
                <a:solidFill>
                  <a:schemeClr val="bg1">
                    <a:lumMod val="10000"/>
                  </a:schemeClr>
                </a:solidFill>
              </a:rPr>
              <a:t>Besitzdiener nimmt Rechte für Besitzer wahr</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133</a:t>
            </a:fld>
            <a:r>
              <a:rPr lang="de-DE"/>
              <a:t> </a:t>
            </a:r>
            <a:endParaRPr lang="de-DE" sz="1400" dirty="0"/>
          </a:p>
        </p:txBody>
      </p:sp>
    </p:spTree>
    <p:extLst>
      <p:ext uri="{BB962C8B-B14F-4D97-AF65-F5344CB8AC3E}">
        <p14:creationId xmlns:p14="http://schemas.microsoft.com/office/powerpoint/2010/main" val="2178002909"/>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Beendigung der Besitzdienerschaft</a:t>
            </a:r>
          </a:p>
        </p:txBody>
      </p:sp>
      <p:sp>
        <p:nvSpPr>
          <p:cNvPr id="3" name="Inhaltsplatzhalter 2"/>
          <p:cNvSpPr>
            <a:spLocks noGrp="1"/>
          </p:cNvSpPr>
          <p:nvPr>
            <p:ph idx="1"/>
          </p:nvPr>
        </p:nvSpPr>
        <p:spPr/>
        <p:txBody>
          <a:bodyPr/>
          <a:lstStyle/>
          <a:p>
            <a:r>
              <a:rPr lang="de-DE" sz="3200" dirty="0">
                <a:solidFill>
                  <a:schemeClr val="bg1">
                    <a:lumMod val="10000"/>
                  </a:schemeClr>
                </a:solidFill>
              </a:rPr>
              <a:t>bloße Willensänderung genügt nicht</a:t>
            </a:r>
          </a:p>
          <a:p>
            <a:r>
              <a:rPr lang="de-DE" sz="3200" dirty="0">
                <a:solidFill>
                  <a:schemeClr val="bg1">
                    <a:lumMod val="10000"/>
                  </a:schemeClr>
                </a:solidFill>
              </a:rPr>
              <a:t>äußerliche Erkennbarkeit</a:t>
            </a:r>
          </a:p>
          <a:p>
            <a:endParaRPr lang="de-DE" sz="3200" dirty="0">
              <a:solidFill>
                <a:schemeClr val="bg1">
                  <a:lumMod val="10000"/>
                </a:schemeClr>
              </a:solidFill>
            </a:endParaRPr>
          </a:p>
          <a:p>
            <a:r>
              <a:rPr lang="de-DE" sz="3200" dirty="0">
                <a:solidFill>
                  <a:schemeClr val="bg1">
                    <a:lumMod val="10000"/>
                  </a:schemeClr>
                </a:solidFill>
              </a:rPr>
              <a:t>Beispiel: Dienstwagen</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134</a:t>
            </a:fld>
            <a:r>
              <a:rPr lang="de-DE"/>
              <a:t> </a:t>
            </a:r>
            <a:endParaRPr lang="de-DE" sz="1400" dirty="0"/>
          </a:p>
        </p:txBody>
      </p:sp>
    </p:spTree>
    <p:extLst>
      <p:ext uri="{BB962C8B-B14F-4D97-AF65-F5344CB8AC3E}">
        <p14:creationId xmlns:p14="http://schemas.microsoft.com/office/powerpoint/2010/main" val="3303162524"/>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908721"/>
            <a:ext cx="8425225" cy="576064"/>
          </a:xfrm>
        </p:spPr>
        <p:txBody>
          <a:bodyPr/>
          <a:lstStyle/>
          <a:p>
            <a:r>
              <a:rPr lang="de-DE" dirty="0"/>
              <a:t>Alleinbesitz und Mitbesitz</a:t>
            </a:r>
          </a:p>
        </p:txBody>
      </p:sp>
      <p:sp>
        <p:nvSpPr>
          <p:cNvPr id="3" name="Inhaltsplatzhalter 2"/>
          <p:cNvSpPr>
            <a:spLocks noGrp="1"/>
          </p:cNvSpPr>
          <p:nvPr>
            <p:ph idx="1"/>
          </p:nvPr>
        </p:nvSpPr>
        <p:spPr>
          <a:xfrm>
            <a:off x="360000" y="1412776"/>
            <a:ext cx="8425225" cy="4330799"/>
          </a:xfrm>
        </p:spPr>
        <p:txBody>
          <a:bodyPr/>
          <a:lstStyle/>
          <a:p>
            <a:pPr marL="342900" lvl="0" indent="-342900" defTabSz="914400" fontAlgn="base">
              <a:lnSpc>
                <a:spcPct val="90000"/>
              </a:lnSpc>
              <a:spcBef>
                <a:spcPct val="20000"/>
              </a:spcBef>
              <a:spcAft>
                <a:spcPct val="0"/>
              </a:spcAft>
              <a:buFontTx/>
              <a:buChar char="•"/>
            </a:pPr>
            <a:r>
              <a:rPr lang="de-DE" sz="2800" kern="0" dirty="0">
                <a:solidFill>
                  <a:srgbClr val="000000"/>
                </a:solidFill>
                <a:latin typeface="Arial"/>
              </a:rPr>
              <a:t>Alleinbesitz</a:t>
            </a:r>
          </a:p>
          <a:p>
            <a:pPr marL="342900" lvl="0" indent="-342900" defTabSz="914400" fontAlgn="base">
              <a:lnSpc>
                <a:spcPct val="90000"/>
              </a:lnSpc>
              <a:spcBef>
                <a:spcPct val="20000"/>
              </a:spcBef>
              <a:spcAft>
                <a:spcPct val="0"/>
              </a:spcAft>
              <a:buFontTx/>
              <a:buChar char="•"/>
            </a:pPr>
            <a:r>
              <a:rPr lang="de-DE" sz="2800" kern="0" dirty="0">
                <a:solidFill>
                  <a:srgbClr val="000000"/>
                </a:solidFill>
                <a:latin typeface="Arial"/>
              </a:rPr>
              <a:t>- auch Teilbesitz, § 865 BGB</a:t>
            </a:r>
          </a:p>
          <a:p>
            <a:pPr marL="342900" lvl="0" indent="-342900" defTabSz="914400" fontAlgn="base">
              <a:lnSpc>
                <a:spcPct val="90000"/>
              </a:lnSpc>
              <a:spcBef>
                <a:spcPct val="20000"/>
              </a:spcBef>
              <a:spcAft>
                <a:spcPct val="0"/>
              </a:spcAft>
              <a:buFontTx/>
              <a:buChar char="•"/>
            </a:pPr>
            <a:endParaRPr lang="de-DE" sz="2800" kern="0" dirty="0">
              <a:solidFill>
                <a:srgbClr val="000000"/>
              </a:solidFill>
              <a:latin typeface="Arial"/>
            </a:endParaRPr>
          </a:p>
          <a:p>
            <a:pPr marL="342900" lvl="0" indent="-342900" defTabSz="914400" fontAlgn="base">
              <a:lnSpc>
                <a:spcPct val="90000"/>
              </a:lnSpc>
              <a:spcBef>
                <a:spcPct val="20000"/>
              </a:spcBef>
              <a:spcAft>
                <a:spcPct val="0"/>
              </a:spcAft>
              <a:buFontTx/>
              <a:buChar char="•"/>
            </a:pPr>
            <a:r>
              <a:rPr lang="de-DE" sz="2800" kern="0" dirty="0">
                <a:solidFill>
                  <a:srgbClr val="000000"/>
                </a:solidFill>
                <a:latin typeface="Arial"/>
              </a:rPr>
              <a:t>Mitbesitz, § 866 BGB</a:t>
            </a:r>
          </a:p>
          <a:p>
            <a:pPr marL="342900" lvl="0" indent="-342900" defTabSz="914400" fontAlgn="base">
              <a:lnSpc>
                <a:spcPct val="90000"/>
              </a:lnSpc>
              <a:spcBef>
                <a:spcPct val="20000"/>
              </a:spcBef>
              <a:spcAft>
                <a:spcPct val="0"/>
              </a:spcAft>
              <a:buFontTx/>
              <a:buChar char="•"/>
            </a:pPr>
            <a:r>
              <a:rPr lang="de-DE" sz="2800" kern="0" dirty="0">
                <a:solidFill>
                  <a:srgbClr val="000000"/>
                </a:solidFill>
                <a:latin typeface="Arial"/>
              </a:rPr>
              <a:t>- schlichter Mitbesitz (z. B. Fahrradkeller)</a:t>
            </a:r>
          </a:p>
          <a:p>
            <a:pPr marL="342900" lvl="0" indent="-342900" defTabSz="914400" fontAlgn="base">
              <a:lnSpc>
                <a:spcPct val="90000"/>
              </a:lnSpc>
              <a:spcBef>
                <a:spcPct val="20000"/>
              </a:spcBef>
              <a:spcAft>
                <a:spcPct val="0"/>
              </a:spcAft>
              <a:buFontTx/>
              <a:buChar char="•"/>
            </a:pPr>
            <a:r>
              <a:rPr lang="de-DE" sz="2800" kern="0" dirty="0">
                <a:solidFill>
                  <a:srgbClr val="000000"/>
                </a:solidFill>
                <a:latin typeface="Arial"/>
              </a:rPr>
              <a:t>- gesamthänderischer Mitbesitz </a:t>
            </a:r>
          </a:p>
          <a:p>
            <a:pPr lvl="0" defTabSz="914400" fontAlgn="base">
              <a:lnSpc>
                <a:spcPct val="90000"/>
              </a:lnSpc>
              <a:spcBef>
                <a:spcPct val="20000"/>
              </a:spcBef>
              <a:spcAft>
                <a:spcPct val="0"/>
              </a:spcAft>
            </a:pPr>
            <a:r>
              <a:rPr lang="de-DE" sz="2800" kern="0" dirty="0">
                <a:solidFill>
                  <a:srgbClr val="000000"/>
                </a:solidFill>
                <a:latin typeface="Arial"/>
              </a:rPr>
              <a:t>     (z B. verschiedene Schlüssel für zwei Schlösser)</a:t>
            </a:r>
          </a:p>
          <a:p>
            <a:pPr marL="342900" lvl="0" indent="-342900" defTabSz="914400" fontAlgn="base">
              <a:lnSpc>
                <a:spcPct val="90000"/>
              </a:lnSpc>
              <a:spcBef>
                <a:spcPct val="20000"/>
              </a:spcBef>
              <a:spcAft>
                <a:spcPct val="0"/>
              </a:spcAft>
              <a:buFontTx/>
              <a:buChar char="•"/>
            </a:pPr>
            <a:endParaRPr lang="de-DE" sz="2800" kern="0" dirty="0">
              <a:solidFill>
                <a:srgbClr val="000000"/>
              </a:solidFill>
              <a:latin typeface="Arial"/>
            </a:endParaRPr>
          </a:p>
          <a:p>
            <a:pPr marL="342900" lvl="0" indent="-342900" defTabSz="914400" fontAlgn="base">
              <a:lnSpc>
                <a:spcPct val="90000"/>
              </a:lnSpc>
              <a:spcBef>
                <a:spcPct val="20000"/>
              </a:spcBef>
              <a:spcAft>
                <a:spcPct val="0"/>
              </a:spcAft>
              <a:buFontTx/>
              <a:buChar char="•"/>
            </a:pPr>
            <a:r>
              <a:rPr lang="de-DE" sz="2800" kern="0" dirty="0">
                <a:solidFill>
                  <a:srgbClr val="000000"/>
                </a:solidFill>
                <a:latin typeface="Arial"/>
              </a:rPr>
              <a:t>- Problem: Ehewohnung </a:t>
            </a:r>
          </a:p>
          <a:p>
            <a:pPr lvl="0" defTabSz="914400" fontAlgn="base">
              <a:lnSpc>
                <a:spcPct val="90000"/>
              </a:lnSpc>
              <a:spcBef>
                <a:spcPct val="20000"/>
              </a:spcBef>
              <a:spcAft>
                <a:spcPct val="0"/>
              </a:spcAft>
            </a:pPr>
            <a:r>
              <a:rPr lang="de-DE" sz="2800" kern="0" dirty="0">
                <a:solidFill>
                  <a:srgbClr val="000000"/>
                </a:solidFill>
                <a:latin typeface="Arial"/>
              </a:rPr>
              <a:t>     (schlichter Mitbesitz; aber: Sachen zum </a:t>
            </a:r>
          </a:p>
          <a:p>
            <a:pPr lvl="0" defTabSz="914400" fontAlgn="base">
              <a:lnSpc>
                <a:spcPct val="90000"/>
              </a:lnSpc>
              <a:spcBef>
                <a:spcPct val="20000"/>
              </a:spcBef>
              <a:spcAft>
                <a:spcPct val="0"/>
              </a:spcAft>
            </a:pPr>
            <a:r>
              <a:rPr lang="de-DE" sz="2800" kern="0" dirty="0">
                <a:solidFill>
                  <a:srgbClr val="000000"/>
                </a:solidFill>
                <a:latin typeface="Arial"/>
              </a:rPr>
              <a:t>     persönlichen Gebrauch)</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135</a:t>
            </a:fld>
            <a:r>
              <a:rPr lang="de-DE"/>
              <a:t> </a:t>
            </a:r>
            <a:endParaRPr lang="de-DE" sz="1400" dirty="0"/>
          </a:p>
        </p:txBody>
      </p:sp>
    </p:spTree>
    <p:extLst>
      <p:ext uri="{BB962C8B-B14F-4D97-AF65-F5344CB8AC3E}">
        <p14:creationId xmlns:p14="http://schemas.microsoft.com/office/powerpoint/2010/main" val="1365891979"/>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908721"/>
            <a:ext cx="8425225" cy="504056"/>
          </a:xfrm>
        </p:spPr>
        <p:txBody>
          <a:bodyPr/>
          <a:lstStyle/>
          <a:p>
            <a:r>
              <a:rPr lang="de-DE" dirty="0"/>
              <a:t>Eigenbesitz und Fremdbesitz</a:t>
            </a:r>
          </a:p>
        </p:txBody>
      </p:sp>
      <p:sp>
        <p:nvSpPr>
          <p:cNvPr id="3" name="Inhaltsplatzhalter 2"/>
          <p:cNvSpPr>
            <a:spLocks noGrp="1"/>
          </p:cNvSpPr>
          <p:nvPr>
            <p:ph idx="1"/>
          </p:nvPr>
        </p:nvSpPr>
        <p:spPr>
          <a:xfrm>
            <a:off x="360000" y="1572698"/>
            <a:ext cx="8425225" cy="4170877"/>
          </a:xfrm>
        </p:spPr>
        <p:txBody>
          <a:bodyPr/>
          <a:lstStyle/>
          <a:p>
            <a:pPr marL="342900" lvl="0" indent="-342900" defTabSz="914400" fontAlgn="base">
              <a:lnSpc>
                <a:spcPct val="100000"/>
              </a:lnSpc>
              <a:spcBef>
                <a:spcPct val="20000"/>
              </a:spcBef>
              <a:spcAft>
                <a:spcPct val="0"/>
              </a:spcAft>
              <a:buFontTx/>
              <a:buChar char="•"/>
            </a:pPr>
            <a:r>
              <a:rPr lang="de-DE" sz="2800" kern="0" dirty="0">
                <a:solidFill>
                  <a:srgbClr val="000000"/>
                </a:solidFill>
                <a:latin typeface="Arial"/>
              </a:rPr>
              <a:t>Maßgebliche Willensrichtung, § 872 BGB</a:t>
            </a:r>
          </a:p>
          <a:p>
            <a:pPr marL="342900" lvl="0" indent="-342900" defTabSz="914400" fontAlgn="base">
              <a:lnSpc>
                <a:spcPct val="100000"/>
              </a:lnSpc>
              <a:spcBef>
                <a:spcPct val="20000"/>
              </a:spcBef>
              <a:spcAft>
                <a:spcPct val="0"/>
              </a:spcAft>
              <a:buFontTx/>
              <a:buChar char="•"/>
            </a:pPr>
            <a:r>
              <a:rPr lang="de-DE" sz="2800" kern="0" dirty="0">
                <a:solidFill>
                  <a:srgbClr val="000000"/>
                </a:solidFill>
                <a:latin typeface="Arial"/>
              </a:rPr>
              <a:t>Philipp Heck: Gliederung nach Farben</a:t>
            </a:r>
          </a:p>
          <a:p>
            <a:pPr marL="342900" lvl="0" indent="-342900" defTabSz="914400" fontAlgn="base">
              <a:lnSpc>
                <a:spcPct val="100000"/>
              </a:lnSpc>
              <a:spcBef>
                <a:spcPct val="20000"/>
              </a:spcBef>
              <a:spcAft>
                <a:spcPct val="0"/>
              </a:spcAft>
              <a:buFontTx/>
              <a:buChar char="•"/>
            </a:pPr>
            <a:endParaRPr lang="de-DE" sz="2800" kern="0" dirty="0">
              <a:solidFill>
                <a:srgbClr val="000000"/>
              </a:solidFill>
              <a:latin typeface="Arial"/>
            </a:endParaRPr>
          </a:p>
          <a:p>
            <a:pPr lvl="0" defTabSz="914400" fontAlgn="base">
              <a:lnSpc>
                <a:spcPct val="100000"/>
              </a:lnSpc>
              <a:spcBef>
                <a:spcPct val="20000"/>
              </a:spcBef>
              <a:spcAft>
                <a:spcPct val="0"/>
              </a:spcAft>
            </a:pPr>
            <a:r>
              <a:rPr lang="de-DE" sz="2800" kern="0" dirty="0">
                <a:solidFill>
                  <a:srgbClr val="000000"/>
                </a:solidFill>
                <a:latin typeface="Arial"/>
              </a:rPr>
              <a:t>Rechtsfolgen:</a:t>
            </a:r>
          </a:p>
          <a:p>
            <a:pPr lvl="0" defTabSz="914400" fontAlgn="base">
              <a:lnSpc>
                <a:spcPct val="100000"/>
              </a:lnSpc>
              <a:spcBef>
                <a:spcPct val="20000"/>
              </a:spcBef>
              <a:spcAft>
                <a:spcPct val="0"/>
              </a:spcAft>
            </a:pPr>
            <a:r>
              <a:rPr lang="de-DE" sz="2800" kern="0" dirty="0">
                <a:solidFill>
                  <a:srgbClr val="000000"/>
                </a:solidFill>
                <a:latin typeface="Arial"/>
              </a:rPr>
              <a:t>- § 900 BGB: Grundstücke</a:t>
            </a:r>
          </a:p>
          <a:p>
            <a:pPr lvl="0" defTabSz="914400" fontAlgn="base">
              <a:lnSpc>
                <a:spcPct val="100000"/>
              </a:lnSpc>
              <a:spcBef>
                <a:spcPct val="20000"/>
              </a:spcBef>
              <a:spcAft>
                <a:spcPct val="0"/>
              </a:spcAft>
            </a:pPr>
            <a:r>
              <a:rPr lang="de-DE" sz="2800" kern="0" dirty="0">
                <a:solidFill>
                  <a:srgbClr val="000000"/>
                </a:solidFill>
                <a:latin typeface="Arial"/>
              </a:rPr>
              <a:t>- § 937 BGB: bewegliche Sachen, guter Glauben</a:t>
            </a:r>
          </a:p>
          <a:p>
            <a:pPr lvl="0" defTabSz="914400" fontAlgn="base">
              <a:lnSpc>
                <a:spcPct val="100000"/>
              </a:lnSpc>
              <a:spcBef>
                <a:spcPct val="20000"/>
              </a:spcBef>
              <a:spcAft>
                <a:spcPct val="0"/>
              </a:spcAft>
            </a:pPr>
            <a:r>
              <a:rPr lang="de-DE" sz="2800" kern="0" dirty="0">
                <a:solidFill>
                  <a:srgbClr val="000000"/>
                </a:solidFill>
                <a:latin typeface="Arial"/>
              </a:rPr>
              <a:t>- § 1006 BGB: nur Eigenbesitzer? so BGH</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136</a:t>
            </a:fld>
            <a:r>
              <a:rPr lang="de-DE"/>
              <a:t> </a:t>
            </a:r>
            <a:endParaRPr lang="de-DE" sz="1400" dirty="0"/>
          </a:p>
        </p:txBody>
      </p:sp>
    </p:spTree>
    <p:extLst>
      <p:ext uri="{BB962C8B-B14F-4D97-AF65-F5344CB8AC3E}">
        <p14:creationId xmlns:p14="http://schemas.microsoft.com/office/powerpoint/2010/main" val="1364471471"/>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748801"/>
            <a:ext cx="8425225" cy="595144"/>
          </a:xfrm>
        </p:spPr>
        <p:txBody>
          <a:bodyPr/>
          <a:lstStyle/>
          <a:p>
            <a:r>
              <a:rPr lang="de-DE" dirty="0"/>
              <a:t>Wiederholungsfall zum Besitzerwerb</a:t>
            </a:r>
          </a:p>
        </p:txBody>
      </p:sp>
      <p:sp>
        <p:nvSpPr>
          <p:cNvPr id="3" name="Inhaltsplatzhalter 2"/>
          <p:cNvSpPr>
            <a:spLocks noGrp="1"/>
          </p:cNvSpPr>
          <p:nvPr>
            <p:ph idx="1"/>
          </p:nvPr>
        </p:nvSpPr>
        <p:spPr>
          <a:xfrm>
            <a:off x="179512" y="1196752"/>
            <a:ext cx="8784976" cy="4546823"/>
          </a:xfrm>
        </p:spPr>
        <p:txBody>
          <a:bodyPr/>
          <a:lstStyle/>
          <a:p>
            <a:pPr lvl="0" algn="just" defTabSz="914400" fontAlgn="base">
              <a:lnSpc>
                <a:spcPct val="100000"/>
              </a:lnSpc>
              <a:spcBef>
                <a:spcPct val="20000"/>
              </a:spcBef>
              <a:spcAft>
                <a:spcPct val="0"/>
              </a:spcAft>
            </a:pPr>
            <a:r>
              <a:rPr lang="de-DE" sz="2800" kern="0" dirty="0">
                <a:solidFill>
                  <a:srgbClr val="000000"/>
                </a:solidFill>
                <a:latin typeface="Arial"/>
                <a:cs typeface="Times New Roman" pitchFamily="18" charset="0"/>
              </a:rPr>
              <a:t>K besuchte als Kunde am 17. März 2026 den Supermarkt S. Während seines Einkaufs entdeckte er dort unter einem Regal zwischen aufgestellten Waren einen 500,- €-Schein, den er dem Filialleiter des Supermarktes aushändigte. Der Geldschein wurde daraufhin im </a:t>
            </a:r>
            <a:r>
              <a:rPr lang="de-DE" sz="2800" kern="0" dirty="0" err="1">
                <a:solidFill>
                  <a:srgbClr val="000000"/>
                </a:solidFill>
                <a:latin typeface="Arial"/>
                <a:cs typeface="Times New Roman" pitchFamily="18" charset="0"/>
              </a:rPr>
              <a:t>Fundbuch</a:t>
            </a:r>
            <a:r>
              <a:rPr lang="de-DE" sz="2800" kern="0" dirty="0">
                <a:solidFill>
                  <a:srgbClr val="000000"/>
                </a:solidFill>
                <a:latin typeface="Arial"/>
                <a:cs typeface="Times New Roman" pitchFamily="18" charset="0"/>
              </a:rPr>
              <a:t> des Supermarktes mitsamt Name und Anschrift vermerkt und im Laufe des Tages mit den anderen Kassenbeständen vermischt. K zeigte den Fund noch am gleichen Tag im Rathaus an. Ein Verlierer hat sich bislang nicht gemeldet.</a:t>
            </a:r>
          </a:p>
          <a:p>
            <a:pPr lvl="0" algn="just" defTabSz="914400" fontAlgn="base">
              <a:lnSpc>
                <a:spcPct val="100000"/>
              </a:lnSpc>
              <a:spcBef>
                <a:spcPct val="20000"/>
              </a:spcBef>
              <a:spcAft>
                <a:spcPct val="0"/>
              </a:spcAft>
            </a:pPr>
            <a:r>
              <a:rPr lang="de-DE" sz="2800" kern="0" dirty="0">
                <a:solidFill>
                  <a:srgbClr val="000000"/>
                </a:solidFill>
                <a:latin typeface="Arial"/>
                <a:cs typeface="Times New Roman" pitchFamily="18" charset="0"/>
              </a:rPr>
              <a:t>Am 22. Oktober 2026 verlangt K deshalb von S die Herausgabe des 500,- €-Scheins, hilfsweise Zahlung von 500,- € nebst Zinsen. S verweigert dies. Zu Recht?</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137</a:t>
            </a:fld>
            <a:r>
              <a:rPr lang="de-DE"/>
              <a:t> </a:t>
            </a:r>
            <a:endParaRPr lang="de-DE" sz="1400" dirty="0"/>
          </a:p>
        </p:txBody>
      </p:sp>
    </p:spTree>
    <p:extLst>
      <p:ext uri="{BB962C8B-B14F-4D97-AF65-F5344CB8AC3E}">
        <p14:creationId xmlns:p14="http://schemas.microsoft.com/office/powerpoint/2010/main" val="256621160"/>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err="1"/>
              <a:t>Geldfund</a:t>
            </a:r>
            <a:r>
              <a:rPr lang="de-DE" dirty="0"/>
              <a:t> im Supermarkt: Lösung (1)</a:t>
            </a:r>
          </a:p>
        </p:txBody>
      </p:sp>
      <p:sp>
        <p:nvSpPr>
          <p:cNvPr id="3" name="Inhaltsplatzhalter 2"/>
          <p:cNvSpPr>
            <a:spLocks noGrp="1"/>
          </p:cNvSpPr>
          <p:nvPr>
            <p:ph idx="1"/>
          </p:nvPr>
        </p:nvSpPr>
        <p:spPr/>
        <p:txBody>
          <a:bodyPr/>
          <a:lstStyle/>
          <a:p>
            <a:r>
              <a:rPr lang="de-DE" sz="2800" dirty="0">
                <a:solidFill>
                  <a:schemeClr val="bg1">
                    <a:lumMod val="10000"/>
                  </a:schemeClr>
                </a:solidFill>
              </a:rPr>
              <a:t>Anspruch auf Herausgabe des Geldscheins</a:t>
            </a:r>
          </a:p>
          <a:p>
            <a:r>
              <a:rPr lang="de-DE" sz="2800" dirty="0">
                <a:solidFill>
                  <a:schemeClr val="bg1">
                    <a:lumMod val="10000"/>
                  </a:schemeClr>
                </a:solidFill>
              </a:rPr>
              <a:t>§§ 695, 688 BGB: Verwahrungsvertrag unklar</a:t>
            </a:r>
          </a:p>
          <a:p>
            <a:r>
              <a:rPr lang="de-DE" sz="2800" dirty="0">
                <a:solidFill>
                  <a:schemeClr val="bg1">
                    <a:lumMod val="10000"/>
                  </a:schemeClr>
                </a:solidFill>
              </a:rPr>
              <a:t>Übergabe = Besitzwechsel</a:t>
            </a:r>
          </a:p>
          <a:p>
            <a:r>
              <a:rPr lang="de-DE" sz="2800" dirty="0">
                <a:solidFill>
                  <a:schemeClr val="bg1">
                    <a:lumMod val="10000"/>
                  </a:schemeClr>
                </a:solidFill>
              </a:rPr>
              <a:t>Sachherrschaft von S: Verkehrsanschauung</a:t>
            </a:r>
          </a:p>
          <a:p>
            <a:r>
              <a:rPr lang="de-DE" sz="2800" dirty="0">
                <a:solidFill>
                  <a:schemeClr val="bg1">
                    <a:lumMod val="10000"/>
                  </a:schemeClr>
                </a:solidFill>
              </a:rPr>
              <a:t>natürlicher Besitzerwerbswille</a:t>
            </a:r>
          </a:p>
          <a:p>
            <a:r>
              <a:rPr lang="de-DE" sz="2800" dirty="0">
                <a:solidFill>
                  <a:schemeClr val="bg1">
                    <a:lumMod val="10000"/>
                  </a:schemeClr>
                </a:solidFill>
              </a:rPr>
              <a:t>Erkennbarkeit, </a:t>
            </a:r>
            <a:r>
              <a:rPr lang="de-DE" sz="2800" dirty="0" err="1">
                <a:solidFill>
                  <a:schemeClr val="bg1">
                    <a:lumMod val="10000"/>
                  </a:schemeClr>
                </a:solidFill>
              </a:rPr>
              <a:t>Fundbuch</a:t>
            </a:r>
            <a:r>
              <a:rPr lang="de-DE" sz="2800" dirty="0">
                <a:solidFill>
                  <a:schemeClr val="bg1">
                    <a:lumMod val="10000"/>
                  </a:schemeClr>
                </a:solidFill>
              </a:rPr>
              <a:t>?</a:t>
            </a:r>
          </a:p>
          <a:p>
            <a:r>
              <a:rPr lang="de-DE" sz="2800" dirty="0">
                <a:solidFill>
                  <a:schemeClr val="bg1">
                    <a:lumMod val="10000"/>
                  </a:schemeClr>
                </a:solidFill>
              </a:rPr>
              <a:t>Ergebnis: Anspruch gem. h. M. (-)</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138</a:t>
            </a:fld>
            <a:r>
              <a:rPr lang="de-DE"/>
              <a:t> </a:t>
            </a:r>
            <a:endParaRPr lang="de-DE" sz="1400" dirty="0"/>
          </a:p>
        </p:txBody>
      </p:sp>
    </p:spTree>
    <p:extLst>
      <p:ext uri="{BB962C8B-B14F-4D97-AF65-F5344CB8AC3E}">
        <p14:creationId xmlns:p14="http://schemas.microsoft.com/office/powerpoint/2010/main" val="2181282730"/>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err="1"/>
              <a:t>Geldfund</a:t>
            </a:r>
            <a:r>
              <a:rPr lang="de-DE" dirty="0"/>
              <a:t> im Supermarkt (2)</a:t>
            </a:r>
          </a:p>
        </p:txBody>
      </p:sp>
      <p:sp>
        <p:nvSpPr>
          <p:cNvPr id="3" name="Inhaltsplatzhalter 2"/>
          <p:cNvSpPr>
            <a:spLocks noGrp="1"/>
          </p:cNvSpPr>
          <p:nvPr>
            <p:ph idx="1"/>
          </p:nvPr>
        </p:nvSpPr>
        <p:spPr/>
        <p:txBody>
          <a:bodyPr/>
          <a:lstStyle/>
          <a:p>
            <a:r>
              <a:rPr lang="de-DE" sz="2800" dirty="0">
                <a:solidFill>
                  <a:schemeClr val="bg1">
                    <a:lumMod val="10000"/>
                  </a:schemeClr>
                </a:solidFill>
              </a:rPr>
              <a:t>Anspruch aus § 985 BGB</a:t>
            </a:r>
          </a:p>
          <a:p>
            <a:r>
              <a:rPr lang="de-DE" sz="2800" dirty="0">
                <a:solidFill>
                  <a:schemeClr val="bg1">
                    <a:lumMod val="10000"/>
                  </a:schemeClr>
                </a:solidFill>
              </a:rPr>
              <a:t>ursprünglich K kein Eigentümer</a:t>
            </a:r>
          </a:p>
          <a:p>
            <a:r>
              <a:rPr lang="de-DE" sz="2800" dirty="0">
                <a:solidFill>
                  <a:schemeClr val="bg1">
                    <a:lumMod val="10000"/>
                  </a:schemeClr>
                </a:solidFill>
              </a:rPr>
              <a:t>Eigentumserwerb gem. § 973 BGB</a:t>
            </a:r>
          </a:p>
          <a:p>
            <a:r>
              <a:rPr lang="de-DE" sz="2800" dirty="0">
                <a:solidFill>
                  <a:schemeClr val="bg1">
                    <a:lumMod val="10000"/>
                  </a:schemeClr>
                </a:solidFill>
              </a:rPr>
              <a:t>„verlorene Sache“: besitzlos, aber nicht herrenlos</a:t>
            </a:r>
          </a:p>
          <a:p>
            <a:r>
              <a:rPr lang="de-DE" sz="2800" dirty="0">
                <a:solidFill>
                  <a:schemeClr val="bg1">
                    <a:lumMod val="10000"/>
                  </a:schemeClr>
                </a:solidFill>
              </a:rPr>
              <a:t>hier wohl nicht besitzlos</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139</a:t>
            </a:fld>
            <a:r>
              <a:rPr lang="de-DE"/>
              <a:t> </a:t>
            </a:r>
            <a:endParaRPr lang="de-DE" sz="1400" dirty="0"/>
          </a:p>
        </p:txBody>
      </p:sp>
    </p:spTree>
    <p:extLst>
      <p:ext uri="{BB962C8B-B14F-4D97-AF65-F5344CB8AC3E}">
        <p14:creationId xmlns:p14="http://schemas.microsoft.com/office/powerpoint/2010/main" val="3634692607"/>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err="1"/>
              <a:t>Geldfund</a:t>
            </a:r>
            <a:r>
              <a:rPr lang="de-DE" dirty="0"/>
              <a:t> im Supermarkt (3)</a:t>
            </a:r>
          </a:p>
        </p:txBody>
      </p:sp>
      <p:sp>
        <p:nvSpPr>
          <p:cNvPr id="3" name="Inhaltsplatzhalter 2"/>
          <p:cNvSpPr>
            <a:spLocks noGrp="1"/>
          </p:cNvSpPr>
          <p:nvPr>
            <p:ph idx="1"/>
          </p:nvPr>
        </p:nvSpPr>
        <p:spPr/>
        <p:txBody>
          <a:bodyPr/>
          <a:lstStyle/>
          <a:p>
            <a:r>
              <a:rPr lang="de-DE" sz="3200" dirty="0">
                <a:solidFill>
                  <a:schemeClr val="bg1">
                    <a:lumMod val="10000"/>
                  </a:schemeClr>
                </a:solidFill>
              </a:rPr>
              <a:t>Zweckverfehlungskondiktion, § 812 Abs. 1 S. 2 Var. 2 BGB</a:t>
            </a:r>
          </a:p>
          <a:p>
            <a:r>
              <a:rPr lang="de-DE" sz="3200" dirty="0">
                <a:solidFill>
                  <a:schemeClr val="bg1">
                    <a:lumMod val="10000"/>
                  </a:schemeClr>
                </a:solidFill>
              </a:rPr>
              <a:t>Erfolg: Rückgabe an Verlierer?</a:t>
            </a:r>
          </a:p>
          <a:p>
            <a:r>
              <a:rPr lang="de-DE" sz="3200" dirty="0">
                <a:solidFill>
                  <a:schemeClr val="bg1">
                    <a:lumMod val="10000"/>
                  </a:schemeClr>
                </a:solidFill>
              </a:rPr>
              <a:t>Erlangtes bei S: Besitz?</a:t>
            </a:r>
          </a:p>
          <a:p>
            <a:r>
              <a:rPr lang="de-DE" sz="3200" dirty="0">
                <a:solidFill>
                  <a:schemeClr val="bg1">
                    <a:lumMod val="10000"/>
                  </a:schemeClr>
                </a:solidFill>
              </a:rPr>
              <a:t>ggf. Wertersatz gem. § 818 Abs. 2 BGB (unten)</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140</a:t>
            </a:fld>
            <a:r>
              <a:rPr lang="de-DE"/>
              <a:t> </a:t>
            </a:r>
            <a:endParaRPr lang="de-DE" sz="1400" dirty="0"/>
          </a:p>
        </p:txBody>
      </p:sp>
    </p:spTree>
    <p:extLst>
      <p:ext uri="{BB962C8B-B14F-4D97-AF65-F5344CB8AC3E}">
        <p14:creationId xmlns:p14="http://schemas.microsoft.com/office/powerpoint/2010/main" val="403944193"/>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748801"/>
            <a:ext cx="8425225" cy="591968"/>
          </a:xfrm>
        </p:spPr>
        <p:txBody>
          <a:bodyPr/>
          <a:lstStyle/>
          <a:p>
            <a:r>
              <a:rPr lang="de-DE" dirty="0" err="1"/>
              <a:t>Geldfund</a:t>
            </a:r>
            <a:r>
              <a:rPr lang="de-DE" dirty="0"/>
              <a:t> im Supermarkt (4)</a:t>
            </a:r>
          </a:p>
        </p:txBody>
      </p:sp>
      <p:sp>
        <p:nvSpPr>
          <p:cNvPr id="3" name="Inhaltsplatzhalter 2"/>
          <p:cNvSpPr>
            <a:spLocks noGrp="1"/>
          </p:cNvSpPr>
          <p:nvPr>
            <p:ph idx="1"/>
          </p:nvPr>
        </p:nvSpPr>
        <p:spPr>
          <a:xfrm>
            <a:off x="360000" y="1340769"/>
            <a:ext cx="8425225" cy="4402806"/>
          </a:xfrm>
        </p:spPr>
        <p:txBody>
          <a:bodyPr/>
          <a:lstStyle/>
          <a:p>
            <a:r>
              <a:rPr lang="de-DE" sz="2800" dirty="0">
                <a:solidFill>
                  <a:schemeClr val="bg1">
                    <a:lumMod val="10000"/>
                  </a:schemeClr>
                </a:solidFill>
                <a:latin typeface="+mj-lt"/>
              </a:rPr>
              <a:t>Wertersatz?</a:t>
            </a:r>
          </a:p>
          <a:p>
            <a:r>
              <a:rPr lang="de-DE" sz="2800" dirty="0">
                <a:solidFill>
                  <a:schemeClr val="bg1">
                    <a:lumMod val="10000"/>
                  </a:schemeClr>
                </a:solidFill>
                <a:latin typeface="+mj-lt"/>
              </a:rPr>
              <a:t>§§ 280 Abs. 1, 3, 283, 688, 695 BGB: wohl kein Vertrag</a:t>
            </a:r>
          </a:p>
          <a:p>
            <a:r>
              <a:rPr lang="de-DE" sz="2800" dirty="0">
                <a:solidFill>
                  <a:schemeClr val="bg1">
                    <a:lumMod val="10000"/>
                  </a:schemeClr>
                </a:solidFill>
                <a:latin typeface="+mj-lt"/>
                <a:ea typeface="Times New Roman" panose="02020603050405020304" pitchFamily="18" charset="0"/>
                <a:cs typeface="Times New Roman" panose="02020603050405020304" pitchFamily="18" charset="0"/>
              </a:rPr>
              <a:t>§§ 948 Abs. 1, 947 Abs. 2, 951 Abs. 1, 812 Abs. 1 S. 1, Var. 1, 818 Abs. 2 BGB: kein Eigentum</a:t>
            </a:r>
          </a:p>
          <a:p>
            <a:r>
              <a:rPr lang="de-DE" sz="2800" dirty="0">
                <a:solidFill>
                  <a:schemeClr val="bg1">
                    <a:lumMod val="10000"/>
                  </a:schemeClr>
                </a:solidFill>
                <a:latin typeface="+mj-lt"/>
                <a:ea typeface="Times New Roman" panose="02020603050405020304" pitchFamily="18" charset="0"/>
                <a:cs typeface="Times New Roman" panose="02020603050405020304" pitchFamily="18" charset="0"/>
              </a:rPr>
              <a:t>§§ 989, 990 BGB: kein Eigentum</a:t>
            </a:r>
          </a:p>
          <a:p>
            <a:r>
              <a:rPr lang="de-DE" sz="2800" dirty="0">
                <a:solidFill>
                  <a:schemeClr val="bg1">
                    <a:lumMod val="10000"/>
                  </a:schemeClr>
                </a:solidFill>
                <a:latin typeface="+mj-lt"/>
                <a:ea typeface="Times New Roman" panose="02020603050405020304" pitchFamily="18" charset="0"/>
                <a:cs typeface="Times New Roman" panose="02020603050405020304" pitchFamily="18" charset="0"/>
              </a:rPr>
              <a:t>§ 823 Abs. 1 BGB: keine Rechtsgutsverletzung</a:t>
            </a:r>
          </a:p>
          <a:p>
            <a:r>
              <a:rPr lang="de-DE" sz="2800" dirty="0">
                <a:solidFill>
                  <a:schemeClr val="bg1">
                    <a:lumMod val="10000"/>
                  </a:schemeClr>
                </a:solidFill>
                <a:latin typeface="+mj-lt"/>
                <a:ea typeface="Times New Roman" panose="02020603050405020304" pitchFamily="18" charset="0"/>
                <a:cs typeface="Times New Roman" panose="02020603050405020304" pitchFamily="18" charset="0"/>
              </a:rPr>
              <a:t>§§ 812 Abs. 1 S. 2 Var. 2, 818 Abs. 2 BGB: eventuell</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a:xfrm>
            <a:off x="1764264" y="6172447"/>
            <a:ext cx="5184000" cy="360000"/>
          </a:xfrm>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141</a:t>
            </a:fld>
            <a:r>
              <a:rPr lang="de-DE"/>
              <a:t> </a:t>
            </a:r>
            <a:endParaRPr lang="de-DE" sz="1400" dirty="0"/>
          </a:p>
        </p:txBody>
      </p:sp>
    </p:spTree>
    <p:extLst>
      <p:ext uri="{BB962C8B-B14F-4D97-AF65-F5344CB8AC3E}">
        <p14:creationId xmlns:p14="http://schemas.microsoft.com/office/powerpoint/2010/main" val="3113802118"/>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Erbenbesitz, § 857 BGB</a:t>
            </a:r>
          </a:p>
        </p:txBody>
      </p:sp>
      <p:sp>
        <p:nvSpPr>
          <p:cNvPr id="3" name="Inhaltsplatzhalter 2"/>
          <p:cNvSpPr>
            <a:spLocks noGrp="1"/>
          </p:cNvSpPr>
          <p:nvPr>
            <p:ph idx="1"/>
          </p:nvPr>
        </p:nvSpPr>
        <p:spPr/>
        <p:txBody>
          <a:bodyPr/>
          <a:lstStyle/>
          <a:p>
            <a:pPr marL="342900" lvl="0" indent="-342900" defTabSz="914400" fontAlgn="base">
              <a:lnSpc>
                <a:spcPct val="100000"/>
              </a:lnSpc>
              <a:spcBef>
                <a:spcPct val="20000"/>
              </a:spcBef>
              <a:spcAft>
                <a:spcPct val="0"/>
              </a:spcAft>
              <a:buFontTx/>
              <a:buChar char="•"/>
            </a:pPr>
            <a:r>
              <a:rPr lang="de-DE" sz="3200" kern="0" dirty="0">
                <a:solidFill>
                  <a:srgbClr val="000000"/>
                </a:solidFill>
                <a:latin typeface="Arial"/>
              </a:rPr>
              <a:t>keine Publizität</a:t>
            </a:r>
          </a:p>
          <a:p>
            <a:pPr marL="342900" lvl="0" indent="-342900" defTabSz="914400" fontAlgn="base">
              <a:lnSpc>
                <a:spcPct val="100000"/>
              </a:lnSpc>
              <a:spcBef>
                <a:spcPct val="20000"/>
              </a:spcBef>
              <a:spcAft>
                <a:spcPct val="0"/>
              </a:spcAft>
              <a:buFontTx/>
              <a:buChar char="•"/>
            </a:pPr>
            <a:r>
              <a:rPr lang="de-DE" sz="3200" kern="0" dirty="0">
                <a:solidFill>
                  <a:srgbClr val="000000"/>
                </a:solidFill>
                <a:latin typeface="Arial"/>
              </a:rPr>
              <a:t>aber Besitzschutz</a:t>
            </a:r>
          </a:p>
          <a:p>
            <a:pPr marL="342900" lvl="0" indent="-342900" defTabSz="914400" fontAlgn="base">
              <a:lnSpc>
                <a:spcPct val="100000"/>
              </a:lnSpc>
              <a:spcBef>
                <a:spcPct val="20000"/>
              </a:spcBef>
              <a:spcAft>
                <a:spcPct val="0"/>
              </a:spcAft>
              <a:buFontTx/>
              <a:buChar char="•"/>
            </a:pPr>
            <a:r>
              <a:rPr lang="de-DE" sz="3200" kern="0" dirty="0">
                <a:solidFill>
                  <a:srgbClr val="000000"/>
                </a:solidFill>
                <a:latin typeface="Arial"/>
              </a:rPr>
              <a:t>Wichtig</a:t>
            </a:r>
          </a:p>
          <a:p>
            <a:pPr marL="342900" lvl="0" indent="-342900" defTabSz="914400" fontAlgn="base">
              <a:lnSpc>
                <a:spcPct val="100000"/>
              </a:lnSpc>
              <a:spcBef>
                <a:spcPct val="20000"/>
              </a:spcBef>
              <a:spcAft>
                <a:spcPct val="0"/>
              </a:spcAft>
              <a:buFontTx/>
              <a:buChar char="•"/>
            </a:pPr>
            <a:r>
              <a:rPr lang="de-DE" sz="3200" kern="0" dirty="0">
                <a:solidFill>
                  <a:srgbClr val="000000"/>
                </a:solidFill>
                <a:latin typeface="Arial"/>
              </a:rPr>
              <a:t>für § 935 BGB: Schutz vor Eigentumsverlust</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142</a:t>
            </a:fld>
            <a:r>
              <a:rPr lang="de-DE"/>
              <a:t> </a:t>
            </a:r>
            <a:endParaRPr lang="de-DE" sz="1400" dirty="0"/>
          </a:p>
        </p:txBody>
      </p:sp>
    </p:spTree>
    <p:extLst>
      <p:ext uri="{BB962C8B-B14F-4D97-AF65-F5344CB8AC3E}">
        <p14:creationId xmlns:p14="http://schemas.microsoft.com/office/powerpoint/2010/main" val="860679141"/>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748801"/>
            <a:ext cx="8425225" cy="591968"/>
          </a:xfrm>
        </p:spPr>
        <p:txBody>
          <a:bodyPr/>
          <a:lstStyle/>
          <a:p>
            <a:r>
              <a:rPr lang="de-DE" dirty="0"/>
              <a:t>Besitzerwerb durch Stellvertreter</a:t>
            </a:r>
          </a:p>
        </p:txBody>
      </p:sp>
      <p:sp>
        <p:nvSpPr>
          <p:cNvPr id="3" name="Inhaltsplatzhalter 2"/>
          <p:cNvSpPr>
            <a:spLocks noGrp="1"/>
          </p:cNvSpPr>
          <p:nvPr>
            <p:ph idx="1"/>
          </p:nvPr>
        </p:nvSpPr>
        <p:spPr>
          <a:xfrm>
            <a:off x="107504" y="1484784"/>
            <a:ext cx="8856984" cy="4258791"/>
          </a:xfrm>
        </p:spPr>
        <p:txBody>
          <a:bodyPr/>
          <a:lstStyle/>
          <a:p>
            <a:pPr marL="342900" lvl="0" indent="-342900" defTabSz="914400" fontAlgn="base">
              <a:lnSpc>
                <a:spcPct val="90000"/>
              </a:lnSpc>
              <a:spcBef>
                <a:spcPct val="20000"/>
              </a:spcBef>
              <a:spcAft>
                <a:spcPts val="600"/>
              </a:spcAft>
              <a:buFontTx/>
              <a:buChar char="•"/>
            </a:pPr>
            <a:r>
              <a:rPr lang="de-DE" sz="3200" kern="0" dirty="0">
                <a:solidFill>
                  <a:srgbClr val="000000"/>
                </a:solidFill>
                <a:latin typeface="Arial"/>
              </a:rPr>
              <a:t>§ 854 Abs. 2 BGB: Bloße Einigung genügt bei Möglichkeit der Gewaltausübung, Einigung beruht auf Willenserklärungen</a:t>
            </a:r>
          </a:p>
          <a:p>
            <a:pPr marL="342900" lvl="0" indent="-342900" defTabSz="914400" fontAlgn="base">
              <a:lnSpc>
                <a:spcPct val="90000"/>
              </a:lnSpc>
              <a:spcBef>
                <a:spcPct val="20000"/>
              </a:spcBef>
              <a:spcAft>
                <a:spcPts val="600"/>
              </a:spcAft>
              <a:buFontTx/>
              <a:buChar char="•"/>
            </a:pPr>
            <a:r>
              <a:rPr lang="de-DE" sz="3200" kern="0" dirty="0">
                <a:solidFill>
                  <a:srgbClr val="000000"/>
                </a:solidFill>
                <a:latin typeface="Arial"/>
              </a:rPr>
              <a:t>§ 868 BGB: Vereinbarung des </a:t>
            </a:r>
            <a:r>
              <a:rPr lang="de-DE" sz="3200" kern="0" dirty="0" err="1">
                <a:solidFill>
                  <a:srgbClr val="000000"/>
                </a:solidFill>
                <a:latin typeface="Arial"/>
              </a:rPr>
              <a:t>Besitzmittlungsverhältnisses</a:t>
            </a:r>
            <a:r>
              <a:rPr lang="de-DE" sz="3200" kern="0" dirty="0">
                <a:solidFill>
                  <a:srgbClr val="000000"/>
                </a:solidFill>
                <a:latin typeface="Arial"/>
              </a:rPr>
              <a:t> beruht auf Willenserklärungen</a:t>
            </a:r>
          </a:p>
          <a:p>
            <a:pPr marL="342900" lvl="0" indent="-342900" defTabSz="914400" fontAlgn="base">
              <a:lnSpc>
                <a:spcPct val="90000"/>
              </a:lnSpc>
              <a:spcBef>
                <a:spcPct val="20000"/>
              </a:spcBef>
              <a:spcAft>
                <a:spcPts val="600"/>
              </a:spcAft>
              <a:buFontTx/>
              <a:buChar char="•"/>
            </a:pPr>
            <a:r>
              <a:rPr lang="de-DE" sz="3200" kern="0" dirty="0">
                <a:solidFill>
                  <a:srgbClr val="000000"/>
                </a:solidFill>
                <a:latin typeface="Arial"/>
              </a:rPr>
              <a:t>§ 870 BGB: Abtretung des Herausgabeanspruchs, Abtretung ist Vertrag (§ 398), Vertrag beruht auf Willenserklärungen (Antrag bzw. Angebot, Annahme). </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143</a:t>
            </a:fld>
            <a:r>
              <a:rPr lang="de-DE"/>
              <a:t> </a:t>
            </a:r>
            <a:endParaRPr lang="de-DE" sz="1400" dirty="0"/>
          </a:p>
        </p:txBody>
      </p:sp>
    </p:spTree>
    <p:extLst>
      <p:ext uri="{BB962C8B-B14F-4D97-AF65-F5344CB8AC3E}">
        <p14:creationId xmlns:p14="http://schemas.microsoft.com/office/powerpoint/2010/main" val="2704964367"/>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748801"/>
            <a:ext cx="8425225" cy="663976"/>
          </a:xfrm>
        </p:spPr>
        <p:txBody>
          <a:bodyPr/>
          <a:lstStyle/>
          <a:p>
            <a:r>
              <a:rPr lang="de-DE" dirty="0"/>
              <a:t>Keine Stellvertretung bei § 854 Abs. 1 BGB</a:t>
            </a:r>
          </a:p>
        </p:txBody>
      </p:sp>
      <p:sp>
        <p:nvSpPr>
          <p:cNvPr id="3" name="Inhaltsplatzhalter 2"/>
          <p:cNvSpPr>
            <a:spLocks noGrp="1"/>
          </p:cNvSpPr>
          <p:nvPr>
            <p:ph idx="1"/>
          </p:nvPr>
        </p:nvSpPr>
        <p:spPr>
          <a:xfrm>
            <a:off x="360000" y="1556792"/>
            <a:ext cx="8425225" cy="4186783"/>
          </a:xfrm>
        </p:spPr>
        <p:txBody>
          <a:bodyPr/>
          <a:lstStyle/>
          <a:p>
            <a:pPr>
              <a:spcAft>
                <a:spcPts val="1200"/>
              </a:spcAft>
            </a:pPr>
            <a:r>
              <a:rPr lang="de-DE" sz="3200" dirty="0">
                <a:solidFill>
                  <a:schemeClr val="bg1">
                    <a:lumMod val="10000"/>
                  </a:schemeClr>
                </a:solidFill>
              </a:rPr>
              <a:t>Besitzergreifung keine Willenserklärung</a:t>
            </a:r>
          </a:p>
          <a:p>
            <a:pPr>
              <a:spcAft>
                <a:spcPts val="1200"/>
              </a:spcAft>
            </a:pPr>
            <a:r>
              <a:rPr lang="de-DE" sz="3200" dirty="0">
                <a:solidFill>
                  <a:schemeClr val="bg1">
                    <a:lumMod val="10000"/>
                  </a:schemeClr>
                </a:solidFill>
              </a:rPr>
              <a:t>Aber: </a:t>
            </a:r>
            <a:r>
              <a:rPr lang="de-DE" sz="3200" dirty="0" err="1">
                <a:solidFill>
                  <a:schemeClr val="bg1">
                    <a:lumMod val="10000"/>
                  </a:schemeClr>
                </a:solidFill>
              </a:rPr>
              <a:t>Besitzmittlungsverhältnis</a:t>
            </a:r>
            <a:r>
              <a:rPr lang="de-DE" sz="3200" dirty="0">
                <a:solidFill>
                  <a:schemeClr val="bg1">
                    <a:lumMod val="10000"/>
                  </a:schemeClr>
                </a:solidFill>
              </a:rPr>
              <a:t>, Besitzdienerschaft</a:t>
            </a:r>
          </a:p>
          <a:p>
            <a:pPr>
              <a:spcAft>
                <a:spcPts val="1200"/>
              </a:spcAft>
            </a:pPr>
            <a:r>
              <a:rPr lang="de-DE" sz="3200" dirty="0">
                <a:solidFill>
                  <a:schemeClr val="bg1">
                    <a:lumMod val="10000"/>
                  </a:schemeClr>
                </a:solidFill>
              </a:rPr>
              <a:t>Beispiel:</a:t>
            </a:r>
          </a:p>
          <a:p>
            <a:r>
              <a:rPr lang="de-DE" sz="3200" dirty="0">
                <a:solidFill>
                  <a:schemeClr val="bg1">
                    <a:lumMod val="10000"/>
                  </a:schemeClr>
                </a:solidFill>
              </a:rPr>
              <a:t>Ladenangestellter kauft im Großhandel Waren. </a:t>
            </a:r>
          </a:p>
          <a:p>
            <a:r>
              <a:rPr lang="de-DE" sz="3200" dirty="0">
                <a:solidFill>
                  <a:schemeClr val="bg1">
                    <a:lumMod val="10000"/>
                  </a:schemeClr>
                </a:solidFill>
              </a:rPr>
              <a:t>Kaufvertrag, Übereignung?</a:t>
            </a: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144</a:t>
            </a:fld>
            <a:r>
              <a:rPr lang="de-DE"/>
              <a:t> </a:t>
            </a:r>
            <a:endParaRPr lang="de-DE" sz="1400" dirty="0"/>
          </a:p>
        </p:txBody>
      </p:sp>
    </p:spTree>
    <p:extLst>
      <p:ext uri="{BB962C8B-B14F-4D97-AF65-F5344CB8AC3E}">
        <p14:creationId xmlns:p14="http://schemas.microsoft.com/office/powerpoint/2010/main" val="3619972282"/>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980729"/>
            <a:ext cx="8425225" cy="648072"/>
          </a:xfrm>
        </p:spPr>
        <p:txBody>
          <a:bodyPr/>
          <a:lstStyle/>
          <a:p>
            <a:r>
              <a:rPr lang="de-DE" dirty="0"/>
              <a:t>Besitzschutz</a:t>
            </a:r>
          </a:p>
        </p:txBody>
      </p:sp>
      <p:sp>
        <p:nvSpPr>
          <p:cNvPr id="3" name="Inhaltsplatzhalter 2"/>
          <p:cNvSpPr>
            <a:spLocks noGrp="1"/>
          </p:cNvSpPr>
          <p:nvPr>
            <p:ph idx="1"/>
          </p:nvPr>
        </p:nvSpPr>
        <p:spPr>
          <a:xfrm>
            <a:off x="360000" y="1988840"/>
            <a:ext cx="8425225" cy="3754735"/>
          </a:xfrm>
        </p:spPr>
        <p:txBody>
          <a:bodyPr/>
          <a:lstStyle/>
          <a:p>
            <a:pPr marL="342900" lvl="0" indent="-342900" defTabSz="914400" fontAlgn="base">
              <a:lnSpc>
                <a:spcPct val="90000"/>
              </a:lnSpc>
              <a:spcBef>
                <a:spcPct val="20000"/>
              </a:spcBef>
              <a:spcAft>
                <a:spcPct val="0"/>
              </a:spcAft>
              <a:buFontTx/>
              <a:buChar char="•"/>
            </a:pPr>
            <a:r>
              <a:rPr lang="de-DE" sz="3200" b="1" kern="0" dirty="0">
                <a:solidFill>
                  <a:srgbClr val="000000"/>
                </a:solidFill>
                <a:latin typeface="Arial"/>
              </a:rPr>
              <a:t>verbotene Eigenmacht,</a:t>
            </a:r>
            <a:r>
              <a:rPr lang="de-DE" sz="3200" kern="0" dirty="0">
                <a:solidFill>
                  <a:srgbClr val="000000"/>
                </a:solidFill>
                <a:latin typeface="Arial"/>
              </a:rPr>
              <a:t> § 858 Abs. 1 </a:t>
            </a:r>
          </a:p>
          <a:p>
            <a:pPr marL="342900" lvl="0" indent="-342900" defTabSz="914400" fontAlgn="base">
              <a:lnSpc>
                <a:spcPct val="90000"/>
              </a:lnSpc>
              <a:spcBef>
                <a:spcPct val="20000"/>
              </a:spcBef>
              <a:spcAft>
                <a:spcPct val="0"/>
              </a:spcAft>
              <a:buFontTx/>
              <a:buChar char="•"/>
            </a:pPr>
            <a:endParaRPr lang="de-DE" sz="3200" kern="0" dirty="0">
              <a:solidFill>
                <a:srgbClr val="000000"/>
              </a:solidFill>
              <a:latin typeface="Arial"/>
            </a:endParaRPr>
          </a:p>
          <a:p>
            <a:pPr marL="342900" lvl="0" indent="-342900" defTabSz="914400" fontAlgn="base">
              <a:lnSpc>
                <a:spcPct val="90000"/>
              </a:lnSpc>
              <a:spcBef>
                <a:spcPct val="20000"/>
              </a:spcBef>
              <a:spcAft>
                <a:spcPct val="0"/>
              </a:spcAft>
            </a:pPr>
            <a:r>
              <a:rPr lang="de-DE" sz="3200" kern="0" dirty="0">
                <a:solidFill>
                  <a:srgbClr val="000000"/>
                </a:solidFill>
                <a:latin typeface="Arial"/>
              </a:rPr>
              <a:t>Legaldefinition:</a:t>
            </a:r>
          </a:p>
          <a:p>
            <a:pPr marL="342900" lvl="0" indent="-342900" defTabSz="914400" fontAlgn="base">
              <a:lnSpc>
                <a:spcPct val="90000"/>
              </a:lnSpc>
              <a:spcBef>
                <a:spcPct val="20000"/>
              </a:spcBef>
              <a:spcAft>
                <a:spcPct val="0"/>
              </a:spcAft>
              <a:buFontTx/>
              <a:buChar char="•"/>
            </a:pPr>
            <a:r>
              <a:rPr lang="de-DE" sz="3200" kern="0" dirty="0">
                <a:solidFill>
                  <a:srgbClr val="000000"/>
                </a:solidFill>
                <a:latin typeface="Arial"/>
              </a:rPr>
              <a:t>Besitzentziehung oder Besitzstörung</a:t>
            </a:r>
          </a:p>
          <a:p>
            <a:pPr marL="342900" lvl="0" indent="-342900" defTabSz="914400" fontAlgn="base">
              <a:lnSpc>
                <a:spcPct val="90000"/>
              </a:lnSpc>
              <a:spcBef>
                <a:spcPct val="20000"/>
              </a:spcBef>
              <a:spcAft>
                <a:spcPct val="0"/>
              </a:spcAft>
              <a:buFontTx/>
              <a:buChar char="•"/>
            </a:pPr>
            <a:r>
              <a:rPr lang="de-DE" sz="3200" kern="0" dirty="0">
                <a:solidFill>
                  <a:srgbClr val="000000"/>
                </a:solidFill>
                <a:latin typeface="Arial"/>
              </a:rPr>
              <a:t>ohne Willen des Besitzers</a:t>
            </a:r>
          </a:p>
          <a:p>
            <a:pPr marL="342900" lvl="0" indent="-342900" defTabSz="914400" fontAlgn="base">
              <a:lnSpc>
                <a:spcPct val="90000"/>
              </a:lnSpc>
              <a:spcBef>
                <a:spcPct val="20000"/>
              </a:spcBef>
              <a:spcAft>
                <a:spcPct val="0"/>
              </a:spcAft>
              <a:buFontTx/>
              <a:buChar char="•"/>
            </a:pPr>
            <a:r>
              <a:rPr lang="de-DE" sz="3200" kern="0">
                <a:solidFill>
                  <a:srgbClr val="000000"/>
                </a:solidFill>
                <a:latin typeface="Arial"/>
              </a:rPr>
              <a:t>keine </a:t>
            </a:r>
            <a:r>
              <a:rPr lang="de-DE" sz="3200" kern="0" dirty="0">
                <a:solidFill>
                  <a:srgbClr val="000000"/>
                </a:solidFill>
                <a:latin typeface="Arial"/>
              </a:rPr>
              <a:t>Gestattung durch Gesetz</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145</a:t>
            </a:fld>
            <a:r>
              <a:rPr lang="de-DE"/>
              <a:t> </a:t>
            </a:r>
            <a:endParaRPr lang="de-DE" sz="1400" dirty="0"/>
          </a:p>
        </p:txBody>
      </p:sp>
    </p:spTree>
    <p:extLst>
      <p:ext uri="{BB962C8B-B14F-4D97-AF65-F5344CB8AC3E}">
        <p14:creationId xmlns:p14="http://schemas.microsoft.com/office/powerpoint/2010/main" val="4192625198"/>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836713"/>
            <a:ext cx="8425225" cy="720080"/>
          </a:xfrm>
        </p:spPr>
        <p:txBody>
          <a:bodyPr/>
          <a:lstStyle/>
          <a:p>
            <a:r>
              <a:rPr lang="de-DE" dirty="0"/>
              <a:t>Verbotene Eigenmacht?</a:t>
            </a:r>
          </a:p>
        </p:txBody>
      </p:sp>
      <p:sp>
        <p:nvSpPr>
          <p:cNvPr id="3" name="Inhaltsplatzhalter 2"/>
          <p:cNvSpPr>
            <a:spLocks noGrp="1"/>
          </p:cNvSpPr>
          <p:nvPr>
            <p:ph idx="1"/>
          </p:nvPr>
        </p:nvSpPr>
        <p:spPr>
          <a:xfrm>
            <a:off x="251520" y="1644706"/>
            <a:ext cx="8640960" cy="4098869"/>
          </a:xfrm>
        </p:spPr>
        <p:txBody>
          <a:bodyPr/>
          <a:lstStyle/>
          <a:p>
            <a:r>
              <a:rPr lang="de-DE" sz="3200" dirty="0">
                <a:solidFill>
                  <a:schemeClr val="bg1">
                    <a:lumMod val="10000"/>
                  </a:schemeClr>
                </a:solidFill>
              </a:rPr>
              <a:t>V verkauft an K sein Fahrrad, das bei V unabgeschlossen im Schuppen steht. K zahlt den Kaufpreis, als Übergabetermin ist der 10. Mai vorgesehen. K kommt am 10. Mai zu V, doch dieser erklärt, er habe es sich anders überlegt und wolle das Fahrrad nun doch lieber behalten. In der Nacht entwendet K das Fahrrad aus Vs Schuppen. </a:t>
            </a:r>
          </a:p>
          <a:p>
            <a:r>
              <a:rPr lang="de-DE" sz="3200" dirty="0">
                <a:solidFill>
                  <a:schemeClr val="bg1">
                    <a:lumMod val="10000"/>
                  </a:schemeClr>
                </a:solidFill>
              </a:rPr>
              <a:t>Handelt er zivilrechtlich rechtswidrig?</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146</a:t>
            </a:fld>
            <a:r>
              <a:rPr lang="de-DE"/>
              <a:t> </a:t>
            </a:r>
            <a:endParaRPr lang="de-DE" sz="1400" dirty="0"/>
          </a:p>
        </p:txBody>
      </p:sp>
    </p:spTree>
    <p:extLst>
      <p:ext uri="{BB962C8B-B14F-4D97-AF65-F5344CB8AC3E}">
        <p14:creationId xmlns:p14="http://schemas.microsoft.com/office/powerpoint/2010/main" val="3307040511"/>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E052BE74-7220-864A-3F9B-AF3DF42A5912}"/>
              </a:ext>
            </a:extLst>
          </p:cNvPr>
          <p:cNvSpPr>
            <a:spLocks noGrp="1"/>
          </p:cNvSpPr>
          <p:nvPr>
            <p:ph type="title"/>
          </p:nvPr>
        </p:nvSpPr>
        <p:spPr>
          <a:xfrm>
            <a:off x="360000" y="836712"/>
            <a:ext cx="8425225" cy="1089579"/>
          </a:xfrm>
        </p:spPr>
        <p:txBody>
          <a:bodyPr/>
          <a:lstStyle/>
          <a:p>
            <a:r>
              <a:rPr lang="de-DE" dirty="0"/>
              <a:t>Rechte des Besitzers gegen verbotene Eigenmacht, § 859 BGB</a:t>
            </a:r>
          </a:p>
        </p:txBody>
      </p:sp>
      <p:sp>
        <p:nvSpPr>
          <p:cNvPr id="3" name="Inhaltsplatzhalter 2">
            <a:extLst>
              <a:ext uri="{FF2B5EF4-FFF2-40B4-BE49-F238E27FC236}">
                <a16:creationId xmlns:a16="http://schemas.microsoft.com/office/drawing/2014/main" id="{0835AB33-50B2-A91F-9C1F-A5380F4388D1}"/>
              </a:ext>
            </a:extLst>
          </p:cNvPr>
          <p:cNvSpPr>
            <a:spLocks noGrp="1"/>
          </p:cNvSpPr>
          <p:nvPr>
            <p:ph idx="1"/>
          </p:nvPr>
        </p:nvSpPr>
        <p:spPr/>
        <p:txBody>
          <a:bodyPr/>
          <a:lstStyle/>
          <a:p>
            <a:r>
              <a:rPr lang="de-DE" sz="3200" dirty="0">
                <a:solidFill>
                  <a:schemeClr val="bg1">
                    <a:lumMod val="10000"/>
                  </a:schemeClr>
                </a:solidFill>
              </a:rPr>
              <a:t>Besitzwehr, § 859 Abs. 1 BGB </a:t>
            </a:r>
          </a:p>
          <a:p>
            <a:r>
              <a:rPr lang="de-DE" sz="3200" dirty="0">
                <a:solidFill>
                  <a:schemeClr val="bg1">
                    <a:lumMod val="10000"/>
                  </a:schemeClr>
                </a:solidFill>
              </a:rPr>
              <a:t>Spezialfall der Notwehr</a:t>
            </a:r>
          </a:p>
          <a:p>
            <a:endParaRPr lang="de-DE" sz="3200" dirty="0">
              <a:solidFill>
                <a:schemeClr val="bg1">
                  <a:lumMod val="10000"/>
                </a:schemeClr>
              </a:solidFill>
            </a:endParaRPr>
          </a:p>
          <a:p>
            <a:r>
              <a:rPr lang="de-DE" sz="3200" dirty="0">
                <a:solidFill>
                  <a:schemeClr val="bg1">
                    <a:lumMod val="10000"/>
                  </a:schemeClr>
                </a:solidFill>
              </a:rPr>
              <a:t>Besitzkehr, § 859 Abs. 2-3 BGB </a:t>
            </a:r>
          </a:p>
          <a:p>
            <a:r>
              <a:rPr lang="de-DE" sz="3200" dirty="0">
                <a:solidFill>
                  <a:schemeClr val="bg1">
                    <a:lumMod val="10000"/>
                  </a:schemeClr>
                </a:solidFill>
              </a:rPr>
              <a:t>Spezialfall der Selbsthilfe</a:t>
            </a:r>
          </a:p>
          <a:p>
            <a:endParaRPr lang="de-DE" dirty="0"/>
          </a:p>
        </p:txBody>
      </p:sp>
      <p:sp>
        <p:nvSpPr>
          <p:cNvPr id="4" name="Datumsplatzhalter 3">
            <a:extLst>
              <a:ext uri="{FF2B5EF4-FFF2-40B4-BE49-F238E27FC236}">
                <a16:creationId xmlns:a16="http://schemas.microsoft.com/office/drawing/2014/main" id="{EA291AB9-EFF6-D299-E5C0-BF70CCD89C36}"/>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058C0A37-E13D-E043-6B72-E21F28B54740}"/>
              </a:ext>
            </a:extLst>
          </p:cNvPr>
          <p:cNvSpPr>
            <a:spLocks noGrp="1"/>
          </p:cNvSpPr>
          <p:nvPr>
            <p:ph type="ftr" sz="quarter" idx="11"/>
          </p:nvPr>
        </p:nvSpPr>
        <p:spPr>
          <a:xfrm>
            <a:off x="326454" y="6172448"/>
            <a:ext cx="5184000" cy="360000"/>
          </a:xfrm>
        </p:spPr>
        <p:txBody>
          <a:bodyPr/>
          <a:lstStyle/>
          <a:p>
            <a:endParaRPr lang="de-DE" dirty="0"/>
          </a:p>
        </p:txBody>
      </p:sp>
      <p:sp>
        <p:nvSpPr>
          <p:cNvPr id="6" name="Foliennummernplatzhalter 5">
            <a:extLst>
              <a:ext uri="{FF2B5EF4-FFF2-40B4-BE49-F238E27FC236}">
                <a16:creationId xmlns:a16="http://schemas.microsoft.com/office/drawing/2014/main" id="{AD136E79-5112-DEC7-9670-393C920912DA}"/>
              </a:ext>
            </a:extLst>
          </p:cNvPr>
          <p:cNvSpPr>
            <a:spLocks noGrp="1"/>
          </p:cNvSpPr>
          <p:nvPr>
            <p:ph type="sldNum" sz="quarter" idx="12"/>
          </p:nvPr>
        </p:nvSpPr>
        <p:spPr/>
        <p:txBody>
          <a:bodyPr/>
          <a:lstStyle/>
          <a:p>
            <a:fld id="{6C8FC03C-C266-4645-ABC5-645062898383}" type="slidenum">
              <a:rPr lang="de-DE" smtClean="0"/>
              <a:pPr/>
              <a:t>147</a:t>
            </a:fld>
            <a:r>
              <a:rPr lang="de-DE"/>
              <a:t> </a:t>
            </a:r>
            <a:endParaRPr lang="de-DE" sz="1400" dirty="0"/>
          </a:p>
        </p:txBody>
      </p:sp>
    </p:spTree>
    <p:extLst>
      <p:ext uri="{BB962C8B-B14F-4D97-AF65-F5344CB8AC3E}">
        <p14:creationId xmlns:p14="http://schemas.microsoft.com/office/powerpoint/2010/main" val="3833474542"/>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36B20F28-76BA-FBD2-D951-ADE52C43EC7A}"/>
              </a:ext>
            </a:extLst>
          </p:cNvPr>
          <p:cNvSpPr>
            <a:spLocks noGrp="1"/>
          </p:cNvSpPr>
          <p:nvPr>
            <p:ph type="title"/>
          </p:nvPr>
        </p:nvSpPr>
        <p:spPr/>
        <p:txBody>
          <a:bodyPr/>
          <a:lstStyle/>
          <a:p>
            <a:r>
              <a:rPr lang="de-DE" dirty="0"/>
              <a:t>possessorische Ansprüche</a:t>
            </a:r>
          </a:p>
        </p:txBody>
      </p:sp>
      <p:sp>
        <p:nvSpPr>
          <p:cNvPr id="3" name="Inhaltsplatzhalter 2">
            <a:extLst>
              <a:ext uri="{FF2B5EF4-FFF2-40B4-BE49-F238E27FC236}">
                <a16:creationId xmlns:a16="http://schemas.microsoft.com/office/drawing/2014/main" id="{306D02C6-5D0B-FCBC-E317-0D2E640DF1C9}"/>
              </a:ext>
            </a:extLst>
          </p:cNvPr>
          <p:cNvSpPr>
            <a:spLocks noGrp="1"/>
          </p:cNvSpPr>
          <p:nvPr>
            <p:ph idx="1"/>
          </p:nvPr>
        </p:nvSpPr>
        <p:spPr/>
        <p:txBody>
          <a:bodyPr/>
          <a:lstStyle/>
          <a:p>
            <a:r>
              <a:rPr lang="de-DE" sz="3200" dirty="0">
                <a:solidFill>
                  <a:schemeClr val="bg1">
                    <a:lumMod val="10000"/>
                  </a:schemeClr>
                </a:solidFill>
              </a:rPr>
              <a:t>Besitzentziehung, § 861</a:t>
            </a:r>
          </a:p>
          <a:p>
            <a:endParaRPr lang="de-DE" sz="3200" dirty="0">
              <a:solidFill>
                <a:schemeClr val="bg1">
                  <a:lumMod val="10000"/>
                </a:schemeClr>
              </a:solidFill>
            </a:endParaRPr>
          </a:p>
          <a:p>
            <a:r>
              <a:rPr lang="de-DE" sz="3200" dirty="0">
                <a:solidFill>
                  <a:schemeClr val="bg1">
                    <a:lumMod val="10000"/>
                  </a:schemeClr>
                </a:solidFill>
              </a:rPr>
              <a:t>Besitzstörung, § 862</a:t>
            </a:r>
          </a:p>
          <a:p>
            <a:endParaRPr lang="de-DE" sz="3200" dirty="0">
              <a:solidFill>
                <a:schemeClr val="bg1">
                  <a:lumMod val="10000"/>
                </a:schemeClr>
              </a:solidFill>
            </a:endParaRPr>
          </a:p>
          <a:p>
            <a:r>
              <a:rPr lang="de-DE" sz="3200" dirty="0">
                <a:solidFill>
                  <a:schemeClr val="bg1">
                    <a:lumMod val="10000"/>
                  </a:schemeClr>
                </a:solidFill>
              </a:rPr>
              <a:t>Ausschluss petitorischer Einwendungen, </a:t>
            </a:r>
          </a:p>
          <a:p>
            <a:r>
              <a:rPr lang="de-DE" sz="3200" dirty="0">
                <a:solidFill>
                  <a:schemeClr val="bg1">
                    <a:lumMod val="10000"/>
                  </a:schemeClr>
                </a:solidFill>
              </a:rPr>
              <a:t> 	§ 863 BGB</a:t>
            </a:r>
          </a:p>
          <a:p>
            <a:endParaRPr lang="de-DE" dirty="0"/>
          </a:p>
        </p:txBody>
      </p:sp>
      <p:sp>
        <p:nvSpPr>
          <p:cNvPr id="4" name="Datumsplatzhalter 3">
            <a:extLst>
              <a:ext uri="{FF2B5EF4-FFF2-40B4-BE49-F238E27FC236}">
                <a16:creationId xmlns:a16="http://schemas.microsoft.com/office/drawing/2014/main" id="{E522985A-4C42-7BD2-6A39-26D3C225D116}"/>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667114A7-8B46-6BCE-1B7F-D6AB931F64BC}"/>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FC343D9C-3C23-C674-34FB-B752A8D759D5}"/>
              </a:ext>
            </a:extLst>
          </p:cNvPr>
          <p:cNvSpPr>
            <a:spLocks noGrp="1"/>
          </p:cNvSpPr>
          <p:nvPr>
            <p:ph type="sldNum" sz="quarter" idx="12"/>
          </p:nvPr>
        </p:nvSpPr>
        <p:spPr/>
        <p:txBody>
          <a:bodyPr/>
          <a:lstStyle/>
          <a:p>
            <a:fld id="{6C8FC03C-C266-4645-ABC5-645062898383}" type="slidenum">
              <a:rPr lang="de-DE" smtClean="0"/>
              <a:pPr/>
              <a:t>148</a:t>
            </a:fld>
            <a:r>
              <a:rPr lang="de-DE"/>
              <a:t> </a:t>
            </a:r>
            <a:endParaRPr lang="de-DE" sz="1400" dirty="0"/>
          </a:p>
        </p:txBody>
      </p:sp>
    </p:spTree>
    <p:extLst>
      <p:ext uri="{BB962C8B-B14F-4D97-AF65-F5344CB8AC3E}">
        <p14:creationId xmlns:p14="http://schemas.microsoft.com/office/powerpoint/2010/main" val="1034368838"/>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7D0D87FA-4AD8-41FA-1CF8-76683349746D}"/>
              </a:ext>
            </a:extLst>
          </p:cNvPr>
          <p:cNvSpPr>
            <a:spLocks noGrp="1"/>
          </p:cNvSpPr>
          <p:nvPr>
            <p:ph type="title"/>
          </p:nvPr>
        </p:nvSpPr>
        <p:spPr>
          <a:xfrm>
            <a:off x="360000" y="748800"/>
            <a:ext cx="8425225" cy="1177491"/>
          </a:xfrm>
        </p:spPr>
        <p:txBody>
          <a:bodyPr/>
          <a:lstStyle/>
          <a:p>
            <a:r>
              <a:rPr lang="de-DE" dirty="0"/>
              <a:t>Possessorischer und petitorischer Besitzschutz</a:t>
            </a:r>
          </a:p>
        </p:txBody>
      </p:sp>
      <p:sp>
        <p:nvSpPr>
          <p:cNvPr id="3" name="Inhaltsplatzhalter 2">
            <a:extLst>
              <a:ext uri="{FF2B5EF4-FFF2-40B4-BE49-F238E27FC236}">
                <a16:creationId xmlns:a16="http://schemas.microsoft.com/office/drawing/2014/main" id="{AB37D234-B0B2-7894-28C5-BF20919F4F65}"/>
              </a:ext>
            </a:extLst>
          </p:cNvPr>
          <p:cNvSpPr>
            <a:spLocks noGrp="1"/>
          </p:cNvSpPr>
          <p:nvPr>
            <p:ph idx="1"/>
          </p:nvPr>
        </p:nvSpPr>
        <p:spPr>
          <a:xfrm>
            <a:off x="179512" y="1484784"/>
            <a:ext cx="8605713" cy="4258791"/>
          </a:xfrm>
        </p:spPr>
        <p:txBody>
          <a:bodyPr/>
          <a:lstStyle/>
          <a:p>
            <a:r>
              <a:rPr lang="de-DE" sz="3200" dirty="0">
                <a:solidFill>
                  <a:schemeClr val="bg1">
                    <a:lumMod val="10000"/>
                  </a:schemeClr>
                </a:solidFill>
              </a:rPr>
              <a:t>M hat von E einen Schrebergarten gemietet. Nach der Rückkehr aus seinem Sommerurlaub stellt er fest, dass E das Gartenhäuschen wieder bezogen und das Schloss ausgewechselt hat. E beruft sich darauf, er habe den Mietvertrag fristlos gekündigt, weil M noch niemals Miete gezahlt habe. Kann M von E Wiedereinräumung des Besitzes verlangen?</a:t>
            </a:r>
          </a:p>
          <a:p>
            <a:endParaRPr lang="de-DE" dirty="0"/>
          </a:p>
        </p:txBody>
      </p:sp>
      <p:sp>
        <p:nvSpPr>
          <p:cNvPr id="4" name="Datumsplatzhalter 3">
            <a:extLst>
              <a:ext uri="{FF2B5EF4-FFF2-40B4-BE49-F238E27FC236}">
                <a16:creationId xmlns:a16="http://schemas.microsoft.com/office/drawing/2014/main" id="{13636E1D-CC18-FDFC-2D37-9C0D9A5894A3}"/>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8F94AF1E-6653-9A6B-94BA-78E8BF65C85E}"/>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1D7999CA-079E-C0EF-8223-DAF05E5E5E70}"/>
              </a:ext>
            </a:extLst>
          </p:cNvPr>
          <p:cNvSpPr>
            <a:spLocks noGrp="1"/>
          </p:cNvSpPr>
          <p:nvPr>
            <p:ph type="sldNum" sz="quarter" idx="12"/>
          </p:nvPr>
        </p:nvSpPr>
        <p:spPr/>
        <p:txBody>
          <a:bodyPr/>
          <a:lstStyle/>
          <a:p>
            <a:fld id="{6C8FC03C-C266-4645-ABC5-645062898383}" type="slidenum">
              <a:rPr lang="de-DE" smtClean="0"/>
              <a:pPr/>
              <a:t>149</a:t>
            </a:fld>
            <a:r>
              <a:rPr lang="de-DE"/>
              <a:t> </a:t>
            </a:r>
            <a:endParaRPr lang="de-DE" sz="1400" dirty="0"/>
          </a:p>
        </p:txBody>
      </p:sp>
    </p:spTree>
    <p:extLst>
      <p:ext uri="{BB962C8B-B14F-4D97-AF65-F5344CB8AC3E}">
        <p14:creationId xmlns:p14="http://schemas.microsoft.com/office/powerpoint/2010/main" val="3339494071"/>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7392551B-FEB2-E608-C6E3-7AFBA807C72D}"/>
              </a:ext>
            </a:extLst>
          </p:cNvPr>
          <p:cNvSpPr>
            <a:spLocks noGrp="1"/>
          </p:cNvSpPr>
          <p:nvPr>
            <p:ph type="title"/>
          </p:nvPr>
        </p:nvSpPr>
        <p:spPr/>
        <p:txBody>
          <a:bodyPr/>
          <a:lstStyle/>
          <a:p>
            <a:r>
              <a:rPr lang="de-DE" dirty="0"/>
              <a:t>Grenzen des possessorischen Schutzes</a:t>
            </a:r>
          </a:p>
        </p:txBody>
      </p:sp>
      <p:sp>
        <p:nvSpPr>
          <p:cNvPr id="3" name="Inhaltsplatzhalter 2">
            <a:extLst>
              <a:ext uri="{FF2B5EF4-FFF2-40B4-BE49-F238E27FC236}">
                <a16:creationId xmlns:a16="http://schemas.microsoft.com/office/drawing/2014/main" id="{F046AEE5-6EE9-3E46-129E-49A4EC0C7862}"/>
              </a:ext>
            </a:extLst>
          </p:cNvPr>
          <p:cNvSpPr>
            <a:spLocks noGrp="1"/>
          </p:cNvSpPr>
          <p:nvPr>
            <p:ph idx="1"/>
          </p:nvPr>
        </p:nvSpPr>
        <p:spPr/>
        <p:txBody>
          <a:bodyPr/>
          <a:lstStyle/>
          <a:p>
            <a:r>
              <a:rPr lang="de-DE" sz="3200" dirty="0">
                <a:solidFill>
                  <a:schemeClr val="bg1">
                    <a:lumMod val="10000"/>
                  </a:schemeClr>
                </a:solidFill>
              </a:rPr>
              <a:t>§§ 861, 862 BGB: keine Einschränkungen</a:t>
            </a:r>
          </a:p>
          <a:p>
            <a:endParaRPr lang="de-DE" sz="3200" dirty="0">
              <a:solidFill>
                <a:schemeClr val="bg1">
                  <a:lumMod val="10000"/>
                </a:schemeClr>
              </a:solidFill>
            </a:endParaRPr>
          </a:p>
          <a:p>
            <a:endParaRPr lang="de-DE" sz="3200" dirty="0">
              <a:solidFill>
                <a:schemeClr val="bg1">
                  <a:lumMod val="10000"/>
                </a:schemeClr>
              </a:solidFill>
            </a:endParaRPr>
          </a:p>
          <a:p>
            <a:r>
              <a:rPr lang="de-DE" sz="3200" dirty="0">
                <a:solidFill>
                  <a:schemeClr val="bg1">
                    <a:lumMod val="10000"/>
                  </a:schemeClr>
                </a:solidFill>
              </a:rPr>
              <a:t>§ 906 BGB analog?</a:t>
            </a:r>
          </a:p>
          <a:p>
            <a:endParaRPr lang="de-DE" sz="3200" dirty="0">
              <a:solidFill>
                <a:schemeClr val="bg1">
                  <a:lumMod val="10000"/>
                </a:schemeClr>
              </a:solidFill>
            </a:endParaRPr>
          </a:p>
          <a:p>
            <a:r>
              <a:rPr lang="de-DE" sz="3200" dirty="0">
                <a:solidFill>
                  <a:schemeClr val="bg1">
                    <a:lumMod val="10000"/>
                  </a:schemeClr>
                </a:solidFill>
              </a:rPr>
              <a:t>Arg.: keine Schlechterstellung des Eigentümers</a:t>
            </a:r>
          </a:p>
          <a:p>
            <a:endParaRPr lang="de-DE" dirty="0"/>
          </a:p>
        </p:txBody>
      </p:sp>
      <p:sp>
        <p:nvSpPr>
          <p:cNvPr id="4" name="Datumsplatzhalter 3">
            <a:extLst>
              <a:ext uri="{FF2B5EF4-FFF2-40B4-BE49-F238E27FC236}">
                <a16:creationId xmlns:a16="http://schemas.microsoft.com/office/drawing/2014/main" id="{F1FAF8C3-AC6F-9EF8-0A4B-81225C733321}"/>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E1F36AAD-B7B6-FB50-24DB-7F87BA343DBB}"/>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FE867D13-3D91-59BA-4E86-51BECD5B7C2F}"/>
              </a:ext>
            </a:extLst>
          </p:cNvPr>
          <p:cNvSpPr>
            <a:spLocks noGrp="1"/>
          </p:cNvSpPr>
          <p:nvPr>
            <p:ph type="sldNum" sz="quarter" idx="12"/>
          </p:nvPr>
        </p:nvSpPr>
        <p:spPr/>
        <p:txBody>
          <a:bodyPr/>
          <a:lstStyle/>
          <a:p>
            <a:fld id="{6C8FC03C-C266-4645-ABC5-645062898383}" type="slidenum">
              <a:rPr lang="de-DE" smtClean="0"/>
              <a:pPr/>
              <a:t>150</a:t>
            </a:fld>
            <a:r>
              <a:rPr lang="de-DE"/>
              <a:t> </a:t>
            </a:r>
            <a:endParaRPr lang="de-DE" sz="1400" dirty="0"/>
          </a:p>
        </p:txBody>
      </p:sp>
    </p:spTree>
    <p:extLst>
      <p:ext uri="{BB962C8B-B14F-4D97-AF65-F5344CB8AC3E}">
        <p14:creationId xmlns:p14="http://schemas.microsoft.com/office/powerpoint/2010/main" val="2343310591"/>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542B513A-157D-5BEE-E7F5-98AF48F3F501}"/>
              </a:ext>
            </a:extLst>
          </p:cNvPr>
          <p:cNvSpPr>
            <a:spLocks noGrp="1"/>
          </p:cNvSpPr>
          <p:nvPr>
            <p:ph type="title"/>
          </p:nvPr>
        </p:nvSpPr>
        <p:spPr/>
        <p:txBody>
          <a:bodyPr/>
          <a:lstStyle/>
          <a:p>
            <a:r>
              <a:rPr lang="de-DE" dirty="0"/>
              <a:t>Petitorischer Besitzschutz, § 1007 BGB</a:t>
            </a:r>
          </a:p>
        </p:txBody>
      </p:sp>
      <p:sp>
        <p:nvSpPr>
          <p:cNvPr id="3" name="Inhaltsplatzhalter 2">
            <a:extLst>
              <a:ext uri="{FF2B5EF4-FFF2-40B4-BE49-F238E27FC236}">
                <a16:creationId xmlns:a16="http://schemas.microsoft.com/office/drawing/2014/main" id="{A7F71558-5AFB-1F61-2B8E-7D0C7FE1ECBE}"/>
              </a:ext>
            </a:extLst>
          </p:cNvPr>
          <p:cNvSpPr>
            <a:spLocks noGrp="1"/>
          </p:cNvSpPr>
          <p:nvPr>
            <p:ph idx="1"/>
          </p:nvPr>
        </p:nvSpPr>
        <p:spPr/>
        <p:txBody>
          <a:bodyPr/>
          <a:lstStyle/>
          <a:p>
            <a:pPr>
              <a:spcAft>
                <a:spcPts val="600"/>
              </a:spcAft>
            </a:pPr>
            <a:r>
              <a:rPr lang="de-DE" sz="3200" dirty="0">
                <a:solidFill>
                  <a:schemeClr val="bg1">
                    <a:lumMod val="10000"/>
                  </a:schemeClr>
                </a:solidFill>
              </a:rPr>
              <a:t>1. früheres Recht zum Besitz oder gutgläubige Annahme eines solchen Rechts; </a:t>
            </a:r>
          </a:p>
          <a:p>
            <a:pPr>
              <a:spcAft>
                <a:spcPts val="600"/>
              </a:spcAft>
            </a:pPr>
            <a:r>
              <a:rPr lang="de-DE" sz="3200" dirty="0">
                <a:solidFill>
                  <a:schemeClr val="bg1">
                    <a:lumMod val="10000"/>
                  </a:schemeClr>
                </a:solidFill>
              </a:rPr>
              <a:t>2. unfreiwilliger Besitzverlust; </a:t>
            </a:r>
          </a:p>
          <a:p>
            <a:pPr>
              <a:spcAft>
                <a:spcPts val="600"/>
              </a:spcAft>
            </a:pPr>
            <a:r>
              <a:rPr lang="de-DE" sz="3200" dirty="0">
                <a:solidFill>
                  <a:schemeClr val="bg1">
                    <a:lumMod val="10000"/>
                  </a:schemeClr>
                </a:solidFill>
              </a:rPr>
              <a:t>3. a) Bösgläubigkeit beim Besitzerwerb </a:t>
            </a:r>
          </a:p>
          <a:p>
            <a:pPr>
              <a:spcAft>
                <a:spcPts val="600"/>
              </a:spcAft>
            </a:pPr>
            <a:r>
              <a:rPr lang="de-DE" sz="3200" dirty="0">
                <a:solidFill>
                  <a:schemeClr val="bg1">
                    <a:lumMod val="10000"/>
                  </a:schemeClr>
                </a:solidFill>
              </a:rPr>
              <a:t>    oder</a:t>
            </a:r>
          </a:p>
          <a:p>
            <a:pPr>
              <a:spcAft>
                <a:spcPts val="600"/>
              </a:spcAft>
            </a:pPr>
            <a:r>
              <a:rPr lang="de-DE" sz="3200" dirty="0">
                <a:solidFill>
                  <a:schemeClr val="bg1">
                    <a:lumMod val="10000"/>
                  </a:schemeClr>
                </a:solidFill>
              </a:rPr>
              <a:t>    b) Abhandenkommen der beweglichen Sache. </a:t>
            </a:r>
          </a:p>
          <a:p>
            <a:endParaRPr lang="de-DE" dirty="0"/>
          </a:p>
        </p:txBody>
      </p:sp>
      <p:sp>
        <p:nvSpPr>
          <p:cNvPr id="4" name="Datumsplatzhalter 3">
            <a:extLst>
              <a:ext uri="{FF2B5EF4-FFF2-40B4-BE49-F238E27FC236}">
                <a16:creationId xmlns:a16="http://schemas.microsoft.com/office/drawing/2014/main" id="{4353BA94-3E7E-15DF-E56C-077632B5728A}"/>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C98A86E5-7B7F-3417-C206-51B21F18D04F}"/>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EC250093-9EC1-FD43-2297-BB0B5529E962}"/>
              </a:ext>
            </a:extLst>
          </p:cNvPr>
          <p:cNvSpPr>
            <a:spLocks noGrp="1"/>
          </p:cNvSpPr>
          <p:nvPr>
            <p:ph type="sldNum" sz="quarter" idx="12"/>
          </p:nvPr>
        </p:nvSpPr>
        <p:spPr/>
        <p:txBody>
          <a:bodyPr/>
          <a:lstStyle/>
          <a:p>
            <a:fld id="{6C8FC03C-C266-4645-ABC5-645062898383}" type="slidenum">
              <a:rPr lang="de-DE" smtClean="0"/>
              <a:pPr/>
              <a:t>151</a:t>
            </a:fld>
            <a:r>
              <a:rPr lang="de-DE"/>
              <a:t> </a:t>
            </a:r>
            <a:endParaRPr lang="de-DE" sz="1400" dirty="0"/>
          </a:p>
        </p:txBody>
      </p:sp>
    </p:spTree>
    <p:extLst>
      <p:ext uri="{BB962C8B-B14F-4D97-AF65-F5344CB8AC3E}">
        <p14:creationId xmlns:p14="http://schemas.microsoft.com/office/powerpoint/2010/main" val="3047243140"/>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984A06A3-4665-42EF-6C0A-3DFA48000B57}"/>
              </a:ext>
            </a:extLst>
          </p:cNvPr>
          <p:cNvSpPr>
            <a:spLocks noGrp="1"/>
          </p:cNvSpPr>
          <p:nvPr>
            <p:ph type="title"/>
          </p:nvPr>
        </p:nvSpPr>
        <p:spPr/>
        <p:txBody>
          <a:bodyPr/>
          <a:lstStyle/>
          <a:p>
            <a:r>
              <a:rPr lang="de-DE" dirty="0"/>
              <a:t>Besitz als sonstiges Recht bei § 823 Abs. 1 BGB ?</a:t>
            </a:r>
          </a:p>
        </p:txBody>
      </p:sp>
      <p:sp>
        <p:nvSpPr>
          <p:cNvPr id="3" name="Inhaltsplatzhalter 2">
            <a:extLst>
              <a:ext uri="{FF2B5EF4-FFF2-40B4-BE49-F238E27FC236}">
                <a16:creationId xmlns:a16="http://schemas.microsoft.com/office/drawing/2014/main" id="{C6657F51-D751-043E-2571-8501D428FF1D}"/>
              </a:ext>
            </a:extLst>
          </p:cNvPr>
          <p:cNvSpPr>
            <a:spLocks noGrp="1"/>
          </p:cNvSpPr>
          <p:nvPr>
            <p:ph idx="1"/>
          </p:nvPr>
        </p:nvSpPr>
        <p:spPr>
          <a:xfrm>
            <a:off x="360000" y="2420887"/>
            <a:ext cx="8425225" cy="3322687"/>
          </a:xfrm>
        </p:spPr>
        <p:txBody>
          <a:bodyPr/>
          <a:lstStyle/>
          <a:p>
            <a:r>
              <a:rPr lang="de-DE" sz="3200" dirty="0">
                <a:solidFill>
                  <a:schemeClr val="bg1">
                    <a:lumMod val="10000"/>
                  </a:schemeClr>
                </a:solidFill>
              </a:rPr>
              <a:t>Der Kläger betreibt im ersten Stock eines Hauses eine Arztpraxis. Durch Bauarbeiten des Beklagten, des Mieters des Erdgeschosses, kommt es zu erheblicher Lärmentwicklung und dadurch bedingt zu einem Rückgang der Patientenzahlen und zu finanziellen Einbußen. </a:t>
            </a:r>
          </a:p>
          <a:p>
            <a:endParaRPr lang="de-DE" dirty="0"/>
          </a:p>
        </p:txBody>
      </p:sp>
      <p:sp>
        <p:nvSpPr>
          <p:cNvPr id="4" name="Datumsplatzhalter 3">
            <a:extLst>
              <a:ext uri="{FF2B5EF4-FFF2-40B4-BE49-F238E27FC236}">
                <a16:creationId xmlns:a16="http://schemas.microsoft.com/office/drawing/2014/main" id="{B650FCEA-3AC3-0157-08DF-40DD40C94196}"/>
              </a:ext>
            </a:extLst>
          </p:cNvPr>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a:extLst>
              <a:ext uri="{FF2B5EF4-FFF2-40B4-BE49-F238E27FC236}">
                <a16:creationId xmlns:a16="http://schemas.microsoft.com/office/drawing/2014/main" id="{2357B534-E128-555E-1C31-19EC4F7412AC}"/>
              </a:ext>
            </a:extLst>
          </p:cNvPr>
          <p:cNvSpPr>
            <a:spLocks noGrp="1"/>
          </p:cNvSpPr>
          <p:nvPr>
            <p:ph type="ftr" sz="quarter" idx="11"/>
          </p:nvPr>
        </p:nvSpPr>
        <p:spPr/>
        <p:txBody>
          <a:bodyPr/>
          <a:lstStyle/>
          <a:p>
            <a:endParaRPr lang="de-DE" dirty="0"/>
          </a:p>
        </p:txBody>
      </p:sp>
      <p:sp>
        <p:nvSpPr>
          <p:cNvPr id="6" name="Foliennummernplatzhalter 5">
            <a:extLst>
              <a:ext uri="{FF2B5EF4-FFF2-40B4-BE49-F238E27FC236}">
                <a16:creationId xmlns:a16="http://schemas.microsoft.com/office/drawing/2014/main" id="{18C2AEE5-8ED2-32BB-1F0D-1B3A0FE4CFA3}"/>
              </a:ext>
            </a:extLst>
          </p:cNvPr>
          <p:cNvSpPr>
            <a:spLocks noGrp="1"/>
          </p:cNvSpPr>
          <p:nvPr>
            <p:ph type="sldNum" sz="quarter" idx="12"/>
          </p:nvPr>
        </p:nvSpPr>
        <p:spPr/>
        <p:txBody>
          <a:bodyPr/>
          <a:lstStyle/>
          <a:p>
            <a:fld id="{6C8FC03C-C266-4645-ABC5-645062898383}" type="slidenum">
              <a:rPr lang="de-DE" smtClean="0"/>
              <a:pPr/>
              <a:t>152</a:t>
            </a:fld>
            <a:r>
              <a:rPr lang="de-DE"/>
              <a:t> </a:t>
            </a:r>
            <a:endParaRPr lang="de-DE" sz="1400" dirty="0"/>
          </a:p>
        </p:txBody>
      </p:sp>
    </p:spTree>
    <p:extLst>
      <p:ext uri="{BB962C8B-B14F-4D97-AF65-F5344CB8AC3E}">
        <p14:creationId xmlns:p14="http://schemas.microsoft.com/office/powerpoint/2010/main" val="3109283776"/>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Besitzprobleme  bei Grundstücksbenutzung (1)</a:t>
            </a:r>
          </a:p>
        </p:txBody>
      </p:sp>
      <p:sp>
        <p:nvSpPr>
          <p:cNvPr id="3" name="Inhaltsplatzhalter 2"/>
          <p:cNvSpPr>
            <a:spLocks noGrp="1"/>
          </p:cNvSpPr>
          <p:nvPr>
            <p:ph idx="1"/>
          </p:nvPr>
        </p:nvSpPr>
        <p:spPr/>
        <p:txBody>
          <a:bodyPr/>
          <a:lstStyle/>
          <a:p>
            <a:r>
              <a:rPr lang="de-DE" dirty="0"/>
              <a:t>A war Eigentümer zweier Grundstücke, der Parzellen 1 und 2. Während die Parzelle 1 unmittelbar an den V-Weg grenzt, liegt die Parzelle 2 hinter dieser und hat keinen direkten Zugang zu einer öffentlichen Straße. Direkt neben der Parzelle 1 befindet sich Parzelle 3, die dem Vater des A, dem B, gehörte und ebenfalls an den V-Weg grenzt. Das Haus, das sich auf dieser Parzelle befand, bewohnte A.</a:t>
            </a:r>
          </a:p>
          <a:p>
            <a:r>
              <a:rPr lang="de-DE" dirty="0"/>
              <a:t>Bereits vor einigen Jahren veräußerte A die Parzelle 1 an C. Nachdem über das Vermögen des B das Insolvenzverfahren eröffnet war, erwarb D die Parzelle 3. A musste aus dem Haus ausziehen. Er wohnt seither in einer Baracke, die er auf der Parzelle 2 errichtete. </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153</a:t>
            </a:fld>
            <a:r>
              <a:rPr lang="de-DE"/>
              <a:t> </a:t>
            </a:r>
            <a:endParaRPr lang="de-DE" sz="1400" dirty="0"/>
          </a:p>
        </p:txBody>
      </p:sp>
    </p:spTree>
    <p:extLst>
      <p:ext uri="{BB962C8B-B14F-4D97-AF65-F5344CB8AC3E}">
        <p14:creationId xmlns:p14="http://schemas.microsoft.com/office/powerpoint/2010/main" val="4007672352"/>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Besitzprobleme bei Grundstücksbenutzung (2)</a:t>
            </a:r>
          </a:p>
        </p:txBody>
      </p:sp>
      <p:sp>
        <p:nvSpPr>
          <p:cNvPr id="3" name="Inhaltsplatzhalter 2"/>
          <p:cNvSpPr>
            <a:spLocks noGrp="1"/>
          </p:cNvSpPr>
          <p:nvPr>
            <p:ph idx="1"/>
          </p:nvPr>
        </p:nvSpPr>
        <p:spPr/>
        <p:txBody>
          <a:bodyPr/>
          <a:lstStyle/>
          <a:p>
            <a:r>
              <a:rPr lang="de-DE" dirty="0"/>
              <a:t>A erreichte das Grundstück, da es über keinen eigenen Zugang zu einer Straße verfügte, über einen drei Meter breiten Weg, der am Rande des Grundstücks des D verläuft. Dieser Weg wird durch einen Zaun begrenzt. D versetzte diesen Zaun, so dass nur ein Weg verblieb, der einen Meter breit war. </a:t>
            </a:r>
          </a:p>
          <a:p>
            <a:r>
              <a:rPr lang="de-DE" dirty="0"/>
              <a:t>Hiergegen erhob A Klage wegen Besitzentziehung. D wendet sich hiergegen mit der Begründung, A störe sein Eigentum. Zudem fordert er mit einer Widerklage die Unterlassung der Nutzung seines Grundstücks.</a:t>
            </a:r>
          </a:p>
          <a:p>
            <a:r>
              <a:rPr lang="de-DE" dirty="0"/>
              <a:t>Wie wird das Gericht über die zulässige Klage und die Widerklage entscheiden?</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154</a:t>
            </a:fld>
            <a:r>
              <a:rPr lang="de-DE"/>
              <a:t> </a:t>
            </a:r>
            <a:endParaRPr lang="de-DE" sz="1400" dirty="0"/>
          </a:p>
        </p:txBody>
      </p:sp>
    </p:spTree>
    <p:extLst>
      <p:ext uri="{BB962C8B-B14F-4D97-AF65-F5344CB8AC3E}">
        <p14:creationId xmlns:p14="http://schemas.microsoft.com/office/powerpoint/2010/main" val="3943299311"/>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Rechtsvermutungen zugunsten des Besitzers</a:t>
            </a:r>
          </a:p>
        </p:txBody>
      </p:sp>
      <p:sp>
        <p:nvSpPr>
          <p:cNvPr id="3" name="Inhaltsplatzhalter 2"/>
          <p:cNvSpPr>
            <a:spLocks noGrp="1"/>
          </p:cNvSpPr>
          <p:nvPr>
            <p:ph idx="1"/>
          </p:nvPr>
        </p:nvSpPr>
        <p:spPr/>
        <p:txBody>
          <a:bodyPr/>
          <a:lstStyle/>
          <a:p>
            <a:r>
              <a:rPr lang="de-DE" sz="3200" dirty="0">
                <a:solidFill>
                  <a:schemeClr val="bg1">
                    <a:lumMod val="10000"/>
                  </a:schemeClr>
                </a:solidFill>
              </a:rPr>
              <a:t>§ 1006 Abs. 1 S. 1 BGB</a:t>
            </a:r>
          </a:p>
          <a:p>
            <a:r>
              <a:rPr lang="de-DE" sz="3200" dirty="0">
                <a:solidFill>
                  <a:schemeClr val="bg1">
                    <a:lumMod val="10000"/>
                  </a:schemeClr>
                </a:solidFill>
              </a:rPr>
              <a:t>§ 1065 BGB</a:t>
            </a:r>
          </a:p>
          <a:p>
            <a:r>
              <a:rPr lang="de-DE" sz="3200" dirty="0">
                <a:solidFill>
                  <a:schemeClr val="bg1">
                    <a:lumMod val="10000"/>
                  </a:schemeClr>
                </a:solidFill>
              </a:rPr>
              <a:t>§ 1227 BGB</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155</a:t>
            </a:fld>
            <a:r>
              <a:rPr lang="de-DE"/>
              <a:t> </a:t>
            </a:r>
            <a:endParaRPr lang="de-DE" sz="1400" dirty="0"/>
          </a:p>
        </p:txBody>
      </p:sp>
    </p:spTree>
    <p:extLst>
      <p:ext uri="{BB962C8B-B14F-4D97-AF65-F5344CB8AC3E}">
        <p14:creationId xmlns:p14="http://schemas.microsoft.com/office/powerpoint/2010/main" val="440348563"/>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360000" y="908720"/>
            <a:ext cx="8425225" cy="1017571"/>
          </a:xfrm>
        </p:spPr>
        <p:txBody>
          <a:bodyPr/>
          <a:lstStyle/>
          <a:p>
            <a:r>
              <a:rPr lang="de-DE" dirty="0"/>
              <a:t>Eigentumsvermutung: Lehrbuchfall</a:t>
            </a:r>
          </a:p>
        </p:txBody>
      </p:sp>
      <p:sp>
        <p:nvSpPr>
          <p:cNvPr id="3" name="Inhaltsplatzhalter 2"/>
          <p:cNvSpPr>
            <a:spLocks noGrp="1"/>
          </p:cNvSpPr>
          <p:nvPr>
            <p:ph idx="1"/>
          </p:nvPr>
        </p:nvSpPr>
        <p:spPr>
          <a:xfrm>
            <a:off x="360000" y="1628800"/>
            <a:ext cx="8425225" cy="4114775"/>
          </a:xfrm>
        </p:spPr>
        <p:txBody>
          <a:bodyPr/>
          <a:lstStyle/>
          <a:p>
            <a:r>
              <a:rPr lang="de-DE" sz="3200" dirty="0">
                <a:solidFill>
                  <a:schemeClr val="bg1">
                    <a:lumMod val="10000"/>
                  </a:schemeClr>
                </a:solidFill>
              </a:rPr>
              <a:t>Kl. und Bekl. behaupten beide, Eigentümer einer wertvollen Kette zu sein, die sich bei der Bekl. befindet. Kl. verlangt Herausgabe. Kl. hatte die Kette bis 1945 in Eigenbesitz gehabt und sie dann der Bekl. gegeben, um sie vor den Kriegswirren zu schützen. Die Bekl. behauptet, 5 Jahre später habe die Kl. ihr geschrieben, sie dürfe die Kette behalten. Diese Behauptung lässt sich aber nicht beweisen. </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156</a:t>
            </a:fld>
            <a:r>
              <a:rPr lang="de-DE"/>
              <a:t> </a:t>
            </a:r>
            <a:endParaRPr lang="de-DE" sz="1400" dirty="0"/>
          </a:p>
        </p:txBody>
      </p:sp>
    </p:spTree>
    <p:extLst>
      <p:ext uri="{BB962C8B-B14F-4D97-AF65-F5344CB8AC3E}">
        <p14:creationId xmlns:p14="http://schemas.microsoft.com/office/powerpoint/2010/main" val="2519984881"/>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Vermutungswirkung bei Grundstücken</a:t>
            </a:r>
          </a:p>
        </p:txBody>
      </p:sp>
      <p:sp>
        <p:nvSpPr>
          <p:cNvPr id="3" name="Inhaltsplatzhalter 2"/>
          <p:cNvSpPr>
            <a:spLocks noGrp="1"/>
          </p:cNvSpPr>
          <p:nvPr>
            <p:ph idx="1"/>
          </p:nvPr>
        </p:nvSpPr>
        <p:spPr/>
        <p:txBody>
          <a:bodyPr/>
          <a:lstStyle/>
          <a:p>
            <a:r>
              <a:rPr lang="de-DE" sz="3200" dirty="0">
                <a:solidFill>
                  <a:schemeClr val="bg1">
                    <a:lumMod val="10000"/>
                  </a:schemeClr>
                </a:solidFill>
              </a:rPr>
              <a:t>§ 891 BGB:</a:t>
            </a:r>
          </a:p>
          <a:p>
            <a:r>
              <a:rPr lang="de-DE" sz="3200" dirty="0">
                <a:solidFill>
                  <a:schemeClr val="bg1">
                    <a:lumMod val="10000"/>
                  </a:schemeClr>
                </a:solidFill>
              </a:rPr>
              <a:t>für und gegen den Eingetragenen</a:t>
            </a:r>
          </a:p>
          <a:p>
            <a:pPr marL="457200" indent="-457200">
              <a:buFontTx/>
              <a:buChar char="-"/>
            </a:pPr>
            <a:endParaRPr lang="de-DE" sz="3200" dirty="0">
              <a:solidFill>
                <a:schemeClr val="bg1">
                  <a:lumMod val="10000"/>
                </a:schemeClr>
              </a:solidFill>
            </a:endParaRPr>
          </a:p>
          <a:p>
            <a:r>
              <a:rPr lang="de-DE" sz="3200" dirty="0">
                <a:solidFill>
                  <a:schemeClr val="bg1">
                    <a:lumMod val="10000"/>
                  </a:schemeClr>
                </a:solidFill>
              </a:rPr>
              <a:t>Bei beweglichen Sachen nur zugunsten des Besitzers</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157</a:t>
            </a:fld>
            <a:r>
              <a:rPr lang="de-DE"/>
              <a:t> </a:t>
            </a:r>
            <a:endParaRPr lang="de-DE" sz="1400" dirty="0"/>
          </a:p>
        </p:txBody>
      </p:sp>
    </p:spTree>
    <p:extLst>
      <p:ext uri="{BB962C8B-B14F-4D97-AF65-F5344CB8AC3E}">
        <p14:creationId xmlns:p14="http://schemas.microsoft.com/office/powerpoint/2010/main" val="3529939677"/>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Herausgabeanspruch bei dinglichen Rechten</a:t>
            </a:r>
          </a:p>
        </p:txBody>
      </p:sp>
      <p:sp>
        <p:nvSpPr>
          <p:cNvPr id="3" name="Inhaltsplatzhalter 2"/>
          <p:cNvSpPr>
            <a:spLocks noGrp="1"/>
          </p:cNvSpPr>
          <p:nvPr>
            <p:ph idx="1"/>
          </p:nvPr>
        </p:nvSpPr>
        <p:spPr/>
        <p:txBody>
          <a:bodyPr/>
          <a:lstStyle/>
          <a:p>
            <a:r>
              <a:rPr lang="de-DE" sz="3200" dirty="0">
                <a:solidFill>
                  <a:schemeClr val="bg1">
                    <a:lumMod val="10000"/>
                  </a:schemeClr>
                </a:solidFill>
              </a:rPr>
              <a:t>§ 985 Eigentum</a:t>
            </a:r>
          </a:p>
          <a:p>
            <a:r>
              <a:rPr lang="de-DE" sz="3200" dirty="0">
                <a:solidFill>
                  <a:schemeClr val="bg1">
                    <a:lumMod val="10000"/>
                  </a:schemeClr>
                </a:solidFill>
              </a:rPr>
              <a:t>§§ 1065, 985 Nießbrauch</a:t>
            </a:r>
          </a:p>
          <a:p>
            <a:r>
              <a:rPr lang="de-DE" sz="3200" dirty="0">
                <a:solidFill>
                  <a:schemeClr val="bg1">
                    <a:lumMod val="10000"/>
                  </a:schemeClr>
                </a:solidFill>
              </a:rPr>
              <a:t>§§ 1227, 985 Pfandrecht</a:t>
            </a:r>
          </a:p>
          <a:p>
            <a:r>
              <a:rPr lang="de-DE" sz="3200" dirty="0">
                <a:solidFill>
                  <a:schemeClr val="bg1">
                    <a:lumMod val="10000"/>
                  </a:schemeClr>
                </a:solidFill>
              </a:rPr>
              <a:t>§§ 11 Abs. 1 </a:t>
            </a:r>
            <a:r>
              <a:rPr lang="de-DE" sz="3200" dirty="0" err="1">
                <a:solidFill>
                  <a:schemeClr val="bg1">
                    <a:lumMod val="10000"/>
                  </a:schemeClr>
                </a:solidFill>
              </a:rPr>
              <a:t>ErbbaurechtsG</a:t>
            </a:r>
            <a:r>
              <a:rPr lang="de-DE" sz="3200" dirty="0">
                <a:solidFill>
                  <a:schemeClr val="bg1">
                    <a:lumMod val="10000"/>
                  </a:schemeClr>
                </a:solidFill>
              </a:rPr>
              <a:t>, 985 BGB: Erbbaurecht </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158</a:t>
            </a:fld>
            <a:r>
              <a:rPr lang="de-DE"/>
              <a:t> </a:t>
            </a:r>
            <a:endParaRPr lang="de-DE" sz="1400" dirty="0"/>
          </a:p>
        </p:txBody>
      </p:sp>
    </p:spTree>
    <p:extLst>
      <p:ext uri="{BB962C8B-B14F-4D97-AF65-F5344CB8AC3E}">
        <p14:creationId xmlns:p14="http://schemas.microsoft.com/office/powerpoint/2010/main" val="692551744"/>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Eigentümer-Besitzer-Verhältnis</a:t>
            </a:r>
          </a:p>
        </p:txBody>
      </p:sp>
      <p:sp>
        <p:nvSpPr>
          <p:cNvPr id="3" name="Inhaltsplatzhalter 2"/>
          <p:cNvSpPr>
            <a:spLocks noGrp="1"/>
          </p:cNvSpPr>
          <p:nvPr>
            <p:ph idx="1"/>
          </p:nvPr>
        </p:nvSpPr>
        <p:spPr>
          <a:xfrm>
            <a:off x="360000" y="2060848"/>
            <a:ext cx="8425225" cy="3682727"/>
          </a:xfrm>
        </p:spPr>
        <p:txBody>
          <a:bodyPr/>
          <a:lstStyle/>
          <a:p>
            <a:pPr>
              <a:spcAft>
                <a:spcPts val="1200"/>
              </a:spcAft>
            </a:pPr>
            <a:r>
              <a:rPr lang="de-DE" sz="2800" dirty="0">
                <a:solidFill>
                  <a:schemeClr val="bg1">
                    <a:lumMod val="10000"/>
                  </a:schemeClr>
                </a:solidFill>
              </a:rPr>
              <a:t>redlicher und </a:t>
            </a:r>
            <a:r>
              <a:rPr lang="de-DE" sz="2800" dirty="0" err="1">
                <a:solidFill>
                  <a:schemeClr val="bg1">
                    <a:lumMod val="10000"/>
                  </a:schemeClr>
                </a:solidFill>
              </a:rPr>
              <a:t>unverklagter</a:t>
            </a:r>
            <a:r>
              <a:rPr lang="de-DE" sz="2800" dirty="0">
                <a:solidFill>
                  <a:schemeClr val="bg1">
                    <a:lumMod val="10000"/>
                  </a:schemeClr>
                </a:solidFill>
              </a:rPr>
              <a:t> Besitzer, der davon ausgeht, er sei zum Besitz berechtigt, haftet </a:t>
            </a:r>
            <a:r>
              <a:rPr lang="de-DE" sz="2800" dirty="0" err="1">
                <a:solidFill>
                  <a:schemeClr val="bg1">
                    <a:lumMod val="10000"/>
                  </a:schemeClr>
                </a:solidFill>
              </a:rPr>
              <a:t>grds</a:t>
            </a:r>
            <a:r>
              <a:rPr lang="de-DE" sz="2800" dirty="0">
                <a:solidFill>
                  <a:schemeClr val="bg1">
                    <a:lumMod val="10000"/>
                  </a:schemeClr>
                </a:solidFill>
              </a:rPr>
              <a:t>. überhaupt nicht: § 993 Abs. 1 HS 2 BGB.</a:t>
            </a:r>
          </a:p>
          <a:p>
            <a:pPr>
              <a:spcAft>
                <a:spcPts val="1200"/>
              </a:spcAft>
            </a:pPr>
            <a:r>
              <a:rPr lang="de-DE" sz="2800" dirty="0">
                <a:solidFill>
                  <a:schemeClr val="bg1">
                    <a:lumMod val="10000"/>
                  </a:schemeClr>
                </a:solidFill>
              </a:rPr>
              <a:t>unredlicher Besitzer und Prozessbesitzer: jede schuldhafte Verschlechterung oder schuldhafte Unmöglichkeit der Herausgabe, §§ 990, 989 BGB </a:t>
            </a:r>
          </a:p>
          <a:p>
            <a:pPr>
              <a:spcAft>
                <a:spcPts val="1200"/>
              </a:spcAft>
            </a:pPr>
            <a:r>
              <a:rPr lang="de-DE" sz="2800" dirty="0">
                <a:solidFill>
                  <a:schemeClr val="bg1">
                    <a:lumMod val="10000"/>
                  </a:schemeClr>
                </a:solidFill>
              </a:rPr>
              <a:t>deliktischer Besitzer: auch Zufall, §§ 992, 848 BGB</a:t>
            </a:r>
          </a:p>
          <a:p>
            <a:endParaRPr lang="de-DE" sz="2800" dirty="0">
              <a:solidFill>
                <a:schemeClr val="bg1">
                  <a:lumMod val="10000"/>
                </a:schemeClr>
              </a:solidFill>
            </a:endParaRPr>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159</a:t>
            </a:fld>
            <a:r>
              <a:rPr lang="de-DE"/>
              <a:t> </a:t>
            </a:r>
            <a:endParaRPr lang="de-DE" sz="1400" dirty="0"/>
          </a:p>
        </p:txBody>
      </p:sp>
    </p:spTree>
    <p:extLst>
      <p:ext uri="{BB962C8B-B14F-4D97-AF65-F5344CB8AC3E}">
        <p14:creationId xmlns:p14="http://schemas.microsoft.com/office/powerpoint/2010/main" val="3063453961"/>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dirty="0"/>
              <a:t>Nutzungsherausgabe des Besitzers</a:t>
            </a:r>
          </a:p>
        </p:txBody>
      </p:sp>
      <p:sp>
        <p:nvSpPr>
          <p:cNvPr id="3" name="Inhaltsplatzhalter 2"/>
          <p:cNvSpPr>
            <a:spLocks noGrp="1"/>
          </p:cNvSpPr>
          <p:nvPr>
            <p:ph idx="1"/>
          </p:nvPr>
        </p:nvSpPr>
        <p:spPr>
          <a:xfrm>
            <a:off x="360000" y="2132856"/>
            <a:ext cx="8425225" cy="3610719"/>
          </a:xfrm>
        </p:spPr>
        <p:txBody>
          <a:bodyPr/>
          <a:lstStyle/>
          <a:p>
            <a:pPr>
              <a:spcAft>
                <a:spcPts val="1800"/>
              </a:spcAft>
            </a:pPr>
            <a:r>
              <a:rPr lang="de-DE" sz="3000" dirty="0">
                <a:solidFill>
                  <a:schemeClr val="bg1">
                    <a:lumMod val="10000"/>
                  </a:schemeClr>
                </a:solidFill>
              </a:rPr>
              <a:t>redlicher Besitzer: gezogenen Nutzungen </a:t>
            </a:r>
            <a:r>
              <a:rPr lang="de-DE" sz="3000" dirty="0" err="1">
                <a:solidFill>
                  <a:schemeClr val="bg1">
                    <a:lumMod val="10000"/>
                  </a:schemeClr>
                </a:solidFill>
              </a:rPr>
              <a:t>grds</a:t>
            </a:r>
            <a:r>
              <a:rPr lang="de-DE" sz="3000" dirty="0">
                <a:solidFill>
                  <a:schemeClr val="bg1">
                    <a:lumMod val="10000"/>
                  </a:schemeClr>
                </a:solidFill>
              </a:rPr>
              <a:t>. nicht zu erstatten, § 993 Abs. 1, 2. </a:t>
            </a:r>
            <a:r>
              <a:rPr lang="de-DE" sz="3000" dirty="0" err="1">
                <a:solidFill>
                  <a:schemeClr val="bg1">
                    <a:lumMod val="10000"/>
                  </a:schemeClr>
                </a:solidFill>
              </a:rPr>
              <a:t>Hs</a:t>
            </a:r>
            <a:r>
              <a:rPr lang="de-DE" sz="3000" dirty="0">
                <a:solidFill>
                  <a:schemeClr val="bg1">
                    <a:lumMod val="10000"/>
                  </a:schemeClr>
                </a:solidFill>
              </a:rPr>
              <a:t> BGB </a:t>
            </a:r>
          </a:p>
          <a:p>
            <a:pPr>
              <a:spcAft>
                <a:spcPts val="1800"/>
              </a:spcAft>
            </a:pPr>
            <a:r>
              <a:rPr lang="de-DE" sz="3000" dirty="0">
                <a:solidFill>
                  <a:schemeClr val="bg1">
                    <a:lumMod val="10000"/>
                  </a:schemeClr>
                </a:solidFill>
              </a:rPr>
              <a:t>redlicher unentgeltlicher Besitzer: Nutzungsherausgabe nach Bereicherungsrecht, § 988  BGB</a:t>
            </a:r>
          </a:p>
          <a:p>
            <a:pPr>
              <a:spcAft>
                <a:spcPts val="1800"/>
              </a:spcAft>
            </a:pPr>
            <a:r>
              <a:rPr lang="de-DE" sz="3000" dirty="0">
                <a:solidFill>
                  <a:schemeClr val="bg1">
                    <a:lumMod val="10000"/>
                  </a:schemeClr>
                </a:solidFill>
              </a:rPr>
              <a:t>aber Übermaßfrüchte herausgeben, § 993 Abs. 1, 1. </a:t>
            </a:r>
            <a:r>
              <a:rPr lang="de-DE" sz="3000" dirty="0" err="1">
                <a:solidFill>
                  <a:schemeClr val="bg1">
                    <a:lumMod val="10000"/>
                  </a:schemeClr>
                </a:solidFill>
              </a:rPr>
              <a:t>Hs</a:t>
            </a:r>
            <a:r>
              <a:rPr lang="de-DE" sz="3000" dirty="0">
                <a:solidFill>
                  <a:schemeClr val="bg1">
                    <a:lumMod val="10000"/>
                  </a:schemeClr>
                </a:solidFill>
              </a:rPr>
              <a:t>  BGB</a:t>
            </a:r>
          </a:p>
          <a:p>
            <a:endParaRPr lang="de-DE" dirty="0"/>
          </a:p>
        </p:txBody>
      </p:sp>
      <p:sp>
        <p:nvSpPr>
          <p:cNvPr id="4" name="Datumsplatzhalter 3"/>
          <p:cNvSpPr>
            <a:spLocks noGrp="1"/>
          </p:cNvSpPr>
          <p:nvPr>
            <p:ph type="dt" sz="half" idx="10"/>
          </p:nvPr>
        </p:nvSpPr>
        <p:spPr/>
        <p:txBody>
          <a:bodyPr/>
          <a:lstStyle/>
          <a:p>
            <a:fld id="{87350890-1976-4F6C-A143-92662A176CD3}" type="datetime1">
              <a:rPr lang="de-DE" smtClean="0"/>
              <a:t>20.10.2026</a:t>
            </a:fld>
            <a:endParaRPr lang="de-DE" dirty="0"/>
          </a:p>
        </p:txBody>
      </p:sp>
      <p:sp>
        <p:nvSpPr>
          <p:cNvPr id="5" name="Fußzeilenplatzhalter 4"/>
          <p:cNvSpPr>
            <a:spLocks noGrp="1"/>
          </p:cNvSpPr>
          <p:nvPr>
            <p:ph type="ftr" sz="quarter" idx="11"/>
          </p:nvPr>
        </p:nvSpPr>
        <p:spPr/>
        <p:txBody>
          <a:bodyPr/>
          <a:lstStyle/>
          <a:p>
            <a:endParaRPr lang="de-DE" b="1" dirty="0"/>
          </a:p>
        </p:txBody>
      </p:sp>
      <p:sp>
        <p:nvSpPr>
          <p:cNvPr id="6" name="Foliennummernplatzhalter 5"/>
          <p:cNvSpPr>
            <a:spLocks noGrp="1"/>
          </p:cNvSpPr>
          <p:nvPr>
            <p:ph type="sldNum" sz="quarter" idx="12"/>
          </p:nvPr>
        </p:nvSpPr>
        <p:spPr/>
        <p:txBody>
          <a:bodyPr/>
          <a:lstStyle/>
          <a:p>
            <a:fld id="{6C8FC03C-C266-4645-ABC5-645062898383}" type="slidenum">
              <a:rPr lang="de-DE" smtClean="0"/>
              <a:pPr/>
              <a:t>160</a:t>
            </a:fld>
            <a:r>
              <a:rPr lang="de-DE"/>
              <a:t> </a:t>
            </a:r>
            <a:endParaRPr lang="de-DE" sz="1400" dirty="0"/>
          </a:p>
        </p:txBody>
      </p:sp>
    </p:spTree>
    <p:extLst>
      <p:ext uri="{BB962C8B-B14F-4D97-AF65-F5344CB8AC3E}">
        <p14:creationId xmlns:p14="http://schemas.microsoft.com/office/powerpoint/2010/main" val="2219698217"/>
      </p:ext>
    </p:extLst>
  </p:cSld>
  <p:clrMapOvr>
    <a:masterClrMapping/>
  </p:clrMapOvr>
</p:sld>
</file>

<file path=ppt/theme/theme1.xml><?xml version="1.0" encoding="utf-8"?>
<a:theme xmlns:a="http://schemas.openxmlformats.org/drawingml/2006/main" name="WWU Münster PowerPoint Master">
  <a:themeElements>
    <a:clrScheme name="WWU Münster Var2">
      <a:dk1>
        <a:srgbClr val="58585A"/>
      </a:dk1>
      <a:lt1>
        <a:srgbClr val="F4F4F4"/>
      </a:lt1>
      <a:dk2>
        <a:srgbClr val="F4F4F4"/>
      </a:dk2>
      <a:lt2>
        <a:srgbClr val="008E96"/>
      </a:lt2>
      <a:accent1>
        <a:srgbClr val="009DD1"/>
      </a:accent1>
      <a:accent2>
        <a:srgbClr val="67C5E4"/>
      </a:accent2>
      <a:accent3>
        <a:srgbClr val="008E96"/>
      </a:accent3>
      <a:accent4>
        <a:srgbClr val="65BBBF"/>
      </a:accent4>
      <a:accent5>
        <a:srgbClr val="00568A"/>
      </a:accent5>
      <a:accent6>
        <a:srgbClr val="679AB9"/>
      </a:accent6>
      <a:hlink>
        <a:srgbClr val="58585A"/>
      </a:hlink>
      <a:folHlink>
        <a:srgbClr val="58585A"/>
      </a:folHlink>
    </a:clrScheme>
    <a:fontScheme name="WWU Münster">
      <a:majorFont>
        <a:latin typeface="Meta Offc Pro"/>
        <a:ea typeface=""/>
        <a:cs typeface=""/>
      </a:majorFont>
      <a:minorFont>
        <a:latin typeface="Meta Offc Pr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PT_WWU_Var2_Meta_02.potx" id="{EDAD992C-A07C-4364-8A82-F641EE12767D}" vid="{A4619900-B731-49D6-B9D2-4F7303CB0B00}"/>
    </a:ext>
  </a:extLst>
</a:theme>
</file>

<file path=ppt/theme/theme2.xml><?xml version="1.0" encoding="utf-8"?>
<a:theme xmlns:a="http://schemas.openxmlformats.org/drawingml/2006/main" name="1_WWU Münster PowerPoint Master">
  <a:themeElements>
    <a:clrScheme name="WWU Münster Var2">
      <a:dk1>
        <a:srgbClr val="58585A"/>
      </a:dk1>
      <a:lt1>
        <a:srgbClr val="F4F4F4"/>
      </a:lt1>
      <a:dk2>
        <a:srgbClr val="F4F4F4"/>
      </a:dk2>
      <a:lt2>
        <a:srgbClr val="008E96"/>
      </a:lt2>
      <a:accent1>
        <a:srgbClr val="009DD1"/>
      </a:accent1>
      <a:accent2>
        <a:srgbClr val="67C5E4"/>
      </a:accent2>
      <a:accent3>
        <a:srgbClr val="008E96"/>
      </a:accent3>
      <a:accent4>
        <a:srgbClr val="65BBBF"/>
      </a:accent4>
      <a:accent5>
        <a:srgbClr val="00568A"/>
      </a:accent5>
      <a:accent6>
        <a:srgbClr val="679AB9"/>
      </a:accent6>
      <a:hlink>
        <a:srgbClr val="58585A"/>
      </a:hlink>
      <a:folHlink>
        <a:srgbClr val="58585A"/>
      </a:folHlink>
    </a:clrScheme>
    <a:fontScheme name="WWU Münster">
      <a:majorFont>
        <a:latin typeface="Meta Offc Pro"/>
        <a:ea typeface=""/>
        <a:cs typeface=""/>
      </a:majorFont>
      <a:minorFont>
        <a:latin typeface="Meta Offc Pr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PT_WWU_Var2_Meta_02.potx" id="{EDAD992C-A07C-4364-8A82-F641EE12767D}" vid="{A4619900-B731-49D6-B9D2-4F7303CB0B00}"/>
    </a:ext>
  </a:extLst>
</a:theme>
</file>

<file path=ppt/theme/theme3.xml><?xml version="1.0" encoding="utf-8"?>
<a:theme xmlns:a="http://schemas.openxmlformats.org/drawingml/2006/main" name="2_WWU Münster PowerPoint Master">
  <a:themeElements>
    <a:clrScheme name="WWU Münster Var2">
      <a:dk1>
        <a:srgbClr val="58585A"/>
      </a:dk1>
      <a:lt1>
        <a:srgbClr val="F4F4F4"/>
      </a:lt1>
      <a:dk2>
        <a:srgbClr val="F4F4F4"/>
      </a:dk2>
      <a:lt2>
        <a:srgbClr val="008E96"/>
      </a:lt2>
      <a:accent1>
        <a:srgbClr val="009DD1"/>
      </a:accent1>
      <a:accent2>
        <a:srgbClr val="67C5E4"/>
      </a:accent2>
      <a:accent3>
        <a:srgbClr val="008E96"/>
      </a:accent3>
      <a:accent4>
        <a:srgbClr val="65BBBF"/>
      </a:accent4>
      <a:accent5>
        <a:srgbClr val="00568A"/>
      </a:accent5>
      <a:accent6>
        <a:srgbClr val="679AB9"/>
      </a:accent6>
      <a:hlink>
        <a:srgbClr val="58585A"/>
      </a:hlink>
      <a:folHlink>
        <a:srgbClr val="58585A"/>
      </a:folHlink>
    </a:clrScheme>
    <a:fontScheme name="WWU Münster">
      <a:majorFont>
        <a:latin typeface="Meta Offc Pro"/>
        <a:ea typeface=""/>
        <a:cs typeface=""/>
      </a:majorFont>
      <a:minorFont>
        <a:latin typeface="Meta Offc Pr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PT_WWU_Var2_Meta_02.potx" id="{EDAD992C-A07C-4364-8A82-F641EE12767D}" vid="{A4619900-B731-49D6-B9D2-4F7303CB0B00}"/>
    </a:ext>
  </a:extLst>
</a:theme>
</file>

<file path=ppt/theme/theme4.xml><?xml version="1.0" encoding="utf-8"?>
<a:theme xmlns:a="http://schemas.openxmlformats.org/drawingml/2006/main" name="3_WWU Münster PowerPoint Master">
  <a:themeElements>
    <a:clrScheme name="WWU Münster Var2">
      <a:dk1>
        <a:srgbClr val="58585A"/>
      </a:dk1>
      <a:lt1>
        <a:srgbClr val="F4F4F4"/>
      </a:lt1>
      <a:dk2>
        <a:srgbClr val="F4F4F4"/>
      </a:dk2>
      <a:lt2>
        <a:srgbClr val="008E96"/>
      </a:lt2>
      <a:accent1>
        <a:srgbClr val="009DD1"/>
      </a:accent1>
      <a:accent2>
        <a:srgbClr val="67C5E4"/>
      </a:accent2>
      <a:accent3>
        <a:srgbClr val="008E96"/>
      </a:accent3>
      <a:accent4>
        <a:srgbClr val="65BBBF"/>
      </a:accent4>
      <a:accent5>
        <a:srgbClr val="00568A"/>
      </a:accent5>
      <a:accent6>
        <a:srgbClr val="679AB9"/>
      </a:accent6>
      <a:hlink>
        <a:srgbClr val="58585A"/>
      </a:hlink>
      <a:folHlink>
        <a:srgbClr val="58585A"/>
      </a:folHlink>
    </a:clrScheme>
    <a:fontScheme name="WWU Münster">
      <a:majorFont>
        <a:latin typeface="Meta Offc Pro"/>
        <a:ea typeface=""/>
        <a:cs typeface=""/>
      </a:majorFont>
      <a:minorFont>
        <a:latin typeface="Meta Offc Pr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PT_WWU_Var2_Meta_02.potx" id="{EDAD992C-A07C-4364-8A82-F641EE12767D}" vid="{A4619900-B731-49D6-B9D2-4F7303CB0B00}"/>
    </a:ext>
  </a:extLst>
</a:theme>
</file>

<file path=ppt/theme/theme5.xml><?xml version="1.0" encoding="utf-8"?>
<a:theme xmlns:a="http://schemas.openxmlformats.org/drawingml/2006/main" name="4_WWU Münster PowerPoint Master">
  <a:themeElements>
    <a:clrScheme name="WWU Münster Var2">
      <a:dk1>
        <a:srgbClr val="58585A"/>
      </a:dk1>
      <a:lt1>
        <a:srgbClr val="F4F4F4"/>
      </a:lt1>
      <a:dk2>
        <a:srgbClr val="F4F4F4"/>
      </a:dk2>
      <a:lt2>
        <a:srgbClr val="008E96"/>
      </a:lt2>
      <a:accent1>
        <a:srgbClr val="009DD1"/>
      </a:accent1>
      <a:accent2>
        <a:srgbClr val="67C5E4"/>
      </a:accent2>
      <a:accent3>
        <a:srgbClr val="008E96"/>
      </a:accent3>
      <a:accent4>
        <a:srgbClr val="65BBBF"/>
      </a:accent4>
      <a:accent5>
        <a:srgbClr val="00568A"/>
      </a:accent5>
      <a:accent6>
        <a:srgbClr val="679AB9"/>
      </a:accent6>
      <a:hlink>
        <a:srgbClr val="58585A"/>
      </a:hlink>
      <a:folHlink>
        <a:srgbClr val="58585A"/>
      </a:folHlink>
    </a:clrScheme>
    <a:fontScheme name="WWU Münster">
      <a:majorFont>
        <a:latin typeface="Meta Offc Pro"/>
        <a:ea typeface=""/>
        <a:cs typeface=""/>
      </a:majorFont>
      <a:minorFont>
        <a:latin typeface="Meta Offc Pr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PT_WWU_Var2_Meta_02.potx" id="{EDAD992C-A07C-4364-8A82-F641EE12767D}" vid="{A4619900-B731-49D6-B9D2-4F7303CB0B00}"/>
    </a:ext>
  </a:extLst>
</a:theme>
</file>

<file path=ppt/theme/theme6.xml><?xml version="1.0" encoding="utf-8"?>
<a:theme xmlns:a="http://schemas.openxmlformats.org/drawingml/2006/main" name="5_WWU Münster PowerPoint Master">
  <a:themeElements>
    <a:clrScheme name="WWU Münster Var2">
      <a:dk1>
        <a:srgbClr val="58585A"/>
      </a:dk1>
      <a:lt1>
        <a:srgbClr val="F4F4F4"/>
      </a:lt1>
      <a:dk2>
        <a:srgbClr val="F4F4F4"/>
      </a:dk2>
      <a:lt2>
        <a:srgbClr val="008E96"/>
      </a:lt2>
      <a:accent1>
        <a:srgbClr val="009DD1"/>
      </a:accent1>
      <a:accent2>
        <a:srgbClr val="67C5E4"/>
      </a:accent2>
      <a:accent3>
        <a:srgbClr val="008E96"/>
      </a:accent3>
      <a:accent4>
        <a:srgbClr val="65BBBF"/>
      </a:accent4>
      <a:accent5>
        <a:srgbClr val="00568A"/>
      </a:accent5>
      <a:accent6>
        <a:srgbClr val="679AB9"/>
      </a:accent6>
      <a:hlink>
        <a:srgbClr val="58585A"/>
      </a:hlink>
      <a:folHlink>
        <a:srgbClr val="58585A"/>
      </a:folHlink>
    </a:clrScheme>
    <a:fontScheme name="WWU Münster">
      <a:majorFont>
        <a:latin typeface="Meta Offc Pro"/>
        <a:ea typeface=""/>
        <a:cs typeface=""/>
      </a:majorFont>
      <a:minorFont>
        <a:latin typeface="Meta Offc Pr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PT_WWU_Var2_Meta_02.potx" id="{EDAD992C-A07C-4364-8A82-F641EE12767D}" vid="{A4619900-B731-49D6-B9D2-4F7303CB0B00}"/>
    </a:ext>
  </a:extLst>
</a:theme>
</file>

<file path=ppt/theme/theme7.xml><?xml version="1.0" encoding="utf-8"?>
<a:theme xmlns:a="http://schemas.openxmlformats.org/drawingml/2006/main" name="6_WWU Münster PowerPoint Master">
  <a:themeElements>
    <a:clrScheme name="WWU Münster Var2">
      <a:dk1>
        <a:srgbClr val="58585A"/>
      </a:dk1>
      <a:lt1>
        <a:srgbClr val="F4F4F4"/>
      </a:lt1>
      <a:dk2>
        <a:srgbClr val="F4F4F4"/>
      </a:dk2>
      <a:lt2>
        <a:srgbClr val="008E96"/>
      </a:lt2>
      <a:accent1>
        <a:srgbClr val="009DD1"/>
      </a:accent1>
      <a:accent2>
        <a:srgbClr val="67C5E4"/>
      </a:accent2>
      <a:accent3>
        <a:srgbClr val="008E96"/>
      </a:accent3>
      <a:accent4>
        <a:srgbClr val="65BBBF"/>
      </a:accent4>
      <a:accent5>
        <a:srgbClr val="00568A"/>
      </a:accent5>
      <a:accent6>
        <a:srgbClr val="679AB9"/>
      </a:accent6>
      <a:hlink>
        <a:srgbClr val="58585A"/>
      </a:hlink>
      <a:folHlink>
        <a:srgbClr val="58585A"/>
      </a:folHlink>
    </a:clrScheme>
    <a:fontScheme name="WWU Münster">
      <a:majorFont>
        <a:latin typeface="Meta Offc Pro"/>
        <a:ea typeface=""/>
        <a:cs typeface=""/>
      </a:majorFont>
      <a:minorFont>
        <a:latin typeface="Meta Offc Pr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PT_WWU_Var2_Meta_02.potx" id="{EDAD992C-A07C-4364-8A82-F641EE12767D}" vid="{A4619900-B731-49D6-B9D2-4F7303CB0B00}"/>
    </a:ext>
  </a:extLst>
</a:theme>
</file>

<file path=ppt/theme/theme8.xml><?xml version="1.0" encoding="utf-8"?>
<a:theme xmlns:a="http://schemas.openxmlformats.org/drawingml/2006/main" name="7_WWU Münster PowerPoint Master">
  <a:themeElements>
    <a:clrScheme name="WWU Münster Var2">
      <a:dk1>
        <a:srgbClr val="58585A"/>
      </a:dk1>
      <a:lt1>
        <a:srgbClr val="F4F4F4"/>
      </a:lt1>
      <a:dk2>
        <a:srgbClr val="F4F4F4"/>
      </a:dk2>
      <a:lt2>
        <a:srgbClr val="008E96"/>
      </a:lt2>
      <a:accent1>
        <a:srgbClr val="009DD1"/>
      </a:accent1>
      <a:accent2>
        <a:srgbClr val="67C5E4"/>
      </a:accent2>
      <a:accent3>
        <a:srgbClr val="008E96"/>
      </a:accent3>
      <a:accent4>
        <a:srgbClr val="65BBBF"/>
      </a:accent4>
      <a:accent5>
        <a:srgbClr val="00568A"/>
      </a:accent5>
      <a:accent6>
        <a:srgbClr val="679AB9"/>
      </a:accent6>
      <a:hlink>
        <a:srgbClr val="58585A"/>
      </a:hlink>
      <a:folHlink>
        <a:srgbClr val="58585A"/>
      </a:folHlink>
    </a:clrScheme>
    <a:fontScheme name="WWU Münster">
      <a:majorFont>
        <a:latin typeface="Meta Offc Pro"/>
        <a:ea typeface=""/>
        <a:cs typeface=""/>
      </a:majorFont>
      <a:minorFont>
        <a:latin typeface="Meta Offc Pr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PT_WWU_Var2_Meta_02.potx" id="{EDAD992C-A07C-4364-8A82-F641EE12767D}" vid="{A4619900-B731-49D6-B9D2-4F7303CB0B00}"/>
    </a:ext>
  </a:extLst>
</a:theme>
</file>

<file path=ppt/theme/theme9.xml><?xml version="1.0" encoding="utf-8"?>
<a:theme xmlns:a="http://schemas.openxmlformats.org/drawingml/2006/main" name="8_WWU Münster PowerPoint Master">
  <a:themeElements>
    <a:clrScheme name="WWU Münster Var2">
      <a:dk1>
        <a:srgbClr val="58585A"/>
      </a:dk1>
      <a:lt1>
        <a:srgbClr val="F4F4F4"/>
      </a:lt1>
      <a:dk2>
        <a:srgbClr val="F4F4F4"/>
      </a:dk2>
      <a:lt2>
        <a:srgbClr val="008E96"/>
      </a:lt2>
      <a:accent1>
        <a:srgbClr val="009DD1"/>
      </a:accent1>
      <a:accent2>
        <a:srgbClr val="67C5E4"/>
      </a:accent2>
      <a:accent3>
        <a:srgbClr val="008E96"/>
      </a:accent3>
      <a:accent4>
        <a:srgbClr val="65BBBF"/>
      </a:accent4>
      <a:accent5>
        <a:srgbClr val="00568A"/>
      </a:accent5>
      <a:accent6>
        <a:srgbClr val="679AB9"/>
      </a:accent6>
      <a:hlink>
        <a:srgbClr val="58585A"/>
      </a:hlink>
      <a:folHlink>
        <a:srgbClr val="58585A"/>
      </a:folHlink>
    </a:clrScheme>
    <a:fontScheme name="WWU Münster">
      <a:majorFont>
        <a:latin typeface="Meta Offc Pro"/>
        <a:ea typeface=""/>
        <a:cs typeface=""/>
      </a:majorFont>
      <a:minorFont>
        <a:latin typeface="Meta Offc Pr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PT_WWU_Var2_Meta_02.potx" id="{EDAD992C-A07C-4364-8A82-F641EE12767D}" vid="{A4619900-B731-49D6-B9D2-4F7303CB0B00}"/>
    </a:ext>
  </a:extLst>
</a:theme>
</file>

<file path=ppt/theme/theme10.xml><?xml version="1.0" encoding="utf-8"?>
<a:theme xmlns:a="http://schemas.openxmlformats.org/drawingml/2006/main" name="9_WWU Münster PowerPoint Master">
  <a:themeElements>
    <a:clrScheme name="WWU Münster Var2">
      <a:dk1>
        <a:srgbClr val="58585A"/>
      </a:dk1>
      <a:lt1>
        <a:srgbClr val="F4F4F4"/>
      </a:lt1>
      <a:dk2>
        <a:srgbClr val="F4F4F4"/>
      </a:dk2>
      <a:lt2>
        <a:srgbClr val="008E96"/>
      </a:lt2>
      <a:accent1>
        <a:srgbClr val="009DD1"/>
      </a:accent1>
      <a:accent2>
        <a:srgbClr val="67C5E4"/>
      </a:accent2>
      <a:accent3>
        <a:srgbClr val="008E96"/>
      </a:accent3>
      <a:accent4>
        <a:srgbClr val="65BBBF"/>
      </a:accent4>
      <a:accent5>
        <a:srgbClr val="00568A"/>
      </a:accent5>
      <a:accent6>
        <a:srgbClr val="679AB9"/>
      </a:accent6>
      <a:hlink>
        <a:srgbClr val="58585A"/>
      </a:hlink>
      <a:folHlink>
        <a:srgbClr val="58585A"/>
      </a:folHlink>
    </a:clrScheme>
    <a:fontScheme name="WWU Münster">
      <a:majorFont>
        <a:latin typeface="Meta Offc Pro"/>
        <a:ea typeface=""/>
        <a:cs typeface=""/>
      </a:majorFont>
      <a:minorFont>
        <a:latin typeface="Meta Offc Pr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PT_WWU_Var2_Meta_02.potx" id="{EDAD992C-A07C-4364-8A82-F641EE12767D}" vid="{A4619900-B731-49D6-B9D2-4F7303CB0B00}"/>
    </a:ext>
  </a:extLst>
</a:theme>
</file>

<file path=ppt/theme/theme11.xml><?xml version="1.0" encoding="utf-8"?>
<a:theme xmlns:a="http://schemas.openxmlformats.org/drawingml/2006/main" name="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PPT_WWU_Var2_Meta_02</Template>
  <TotalTime>0</TotalTime>
  <Words>6064</Words>
  <Application>Microsoft Office PowerPoint</Application>
  <PresentationFormat>Bildschirmpräsentation (4:3)</PresentationFormat>
  <Paragraphs>1138</Paragraphs>
  <Slides>160</Slides>
  <Notes>0</Notes>
  <HiddenSlides>0</HiddenSlides>
  <MMClips>0</MMClips>
  <ScaleCrop>false</ScaleCrop>
  <HeadingPairs>
    <vt:vector size="6" baseType="variant">
      <vt:variant>
        <vt:lpstr>Verwendete Schriftarten</vt:lpstr>
      </vt:variant>
      <vt:variant>
        <vt:i4>3</vt:i4>
      </vt:variant>
      <vt:variant>
        <vt:lpstr>Design</vt:lpstr>
      </vt:variant>
      <vt:variant>
        <vt:i4>10</vt:i4>
      </vt:variant>
      <vt:variant>
        <vt:lpstr>Folientitel</vt:lpstr>
      </vt:variant>
      <vt:variant>
        <vt:i4>160</vt:i4>
      </vt:variant>
    </vt:vector>
  </HeadingPairs>
  <TitlesOfParts>
    <vt:vector size="173" baseType="lpstr">
      <vt:lpstr>Arial</vt:lpstr>
      <vt:lpstr>Calibri</vt:lpstr>
      <vt:lpstr>Meta Offc Pro</vt:lpstr>
      <vt:lpstr>WWU Münster PowerPoint Master</vt:lpstr>
      <vt:lpstr>1_WWU Münster PowerPoint Master</vt:lpstr>
      <vt:lpstr>2_WWU Münster PowerPoint Master</vt:lpstr>
      <vt:lpstr>3_WWU Münster PowerPoint Master</vt:lpstr>
      <vt:lpstr>4_WWU Münster PowerPoint Master</vt:lpstr>
      <vt:lpstr>5_WWU Münster PowerPoint Master</vt:lpstr>
      <vt:lpstr>6_WWU Münster PowerPoint Master</vt:lpstr>
      <vt:lpstr>7_WWU Münster PowerPoint Master</vt:lpstr>
      <vt:lpstr>8_WWU Münster PowerPoint Master</vt:lpstr>
      <vt:lpstr>9_WWU Münster PowerPoint Master</vt:lpstr>
      <vt:lpstr> Sachenrecht  Wintersemester 2026/27</vt:lpstr>
      <vt:lpstr>Materialien auf der Homepage</vt:lpstr>
      <vt:lpstr>Arbeitsgemeinschaften</vt:lpstr>
      <vt:lpstr>Semesterübersicht</vt:lpstr>
      <vt:lpstr>Literaturliste</vt:lpstr>
      <vt:lpstr>Fallsammlung</vt:lpstr>
      <vt:lpstr>Powerpoint-Folien</vt:lpstr>
      <vt:lpstr>Aus einer Examensklausur, heute morgen</vt:lpstr>
      <vt:lpstr>Aufbau der Vorlesung</vt:lpstr>
      <vt:lpstr>Das BGB als Kodifikation</vt:lpstr>
      <vt:lpstr>Freiheit im Bürgerlichen Recht</vt:lpstr>
      <vt:lpstr>Sachenrecht</vt:lpstr>
      <vt:lpstr>Eigentum: Bekenntnis zum Privateigentum</vt:lpstr>
      <vt:lpstr>Französische Menschenrechtserklärung 1789</vt:lpstr>
      <vt:lpstr>Grundgesetz 1949</vt:lpstr>
      <vt:lpstr>Garantie des Eigentums</vt:lpstr>
      <vt:lpstr>Anderer Ausgangspunkt im Sozialismus</vt:lpstr>
      <vt:lpstr>Zivilgesetzbuch des DDR (ab 1. Januar 1976)</vt:lpstr>
      <vt:lpstr>ZGB DDR 1976</vt:lpstr>
      <vt:lpstr>Zivilgesetzbuch des DDR</vt:lpstr>
      <vt:lpstr>ZGB DDR 1976</vt:lpstr>
      <vt:lpstr>BGB-Sachenrecht</vt:lpstr>
      <vt:lpstr>Ausgangspunkt im BGB</vt:lpstr>
      <vt:lpstr>Typische Konflikte im Sachenrecht </vt:lpstr>
      <vt:lpstr>§ 903 BGB und Nachbarschaft</vt:lpstr>
      <vt:lpstr>§ 903 BGB und Personenmehrheit</vt:lpstr>
      <vt:lpstr>Grundentscheidung im Sachenrecht</vt:lpstr>
      <vt:lpstr>PowerPoint-Präsentation</vt:lpstr>
      <vt:lpstr>Sachenrecht und Vertragsfreiheit </vt:lpstr>
      <vt:lpstr>Vereinbarkeit des Sachenrechts mit Privatautonomie?</vt:lpstr>
      <vt:lpstr>Schuldrechtliche und dingliche Rechte</vt:lpstr>
      <vt:lpstr>Beständigkeit im Schuldrecht und Sachenrecht</vt:lpstr>
      <vt:lpstr>Beendigung im Schuldrecht</vt:lpstr>
      <vt:lpstr>Beständigkeit im Sachenrecht</vt:lpstr>
      <vt:lpstr>Risikotragung im Sachenrecht</vt:lpstr>
      <vt:lpstr>Legalordnung</vt:lpstr>
      <vt:lpstr>Allgemeiner Teil des Sachenrechts?</vt:lpstr>
      <vt:lpstr>Grundbegriff: Sache</vt:lpstr>
      <vt:lpstr>Menschen als Gegenstand des Sachenrechts?</vt:lpstr>
      <vt:lpstr>menschlicher Körper als Sache?</vt:lpstr>
      <vt:lpstr>Tiere als Gegenstand des Sachenrechts?</vt:lpstr>
      <vt:lpstr>Sachenrecht ohne Sachen?</vt:lpstr>
      <vt:lpstr>ebenso im Schuldrecht</vt:lpstr>
      <vt:lpstr>Sachen: Weichenstellung</vt:lpstr>
      <vt:lpstr>Sachen?</vt:lpstr>
      <vt:lpstr>Zur Klarstellung:</vt:lpstr>
      <vt:lpstr>Sachen und Bestandteile</vt:lpstr>
      <vt:lpstr>Beispiel: Gartenhaus auf Pachtgrundstück</vt:lpstr>
      <vt:lpstr>klassisches Beispiel: Motor beim Kfz</vt:lpstr>
      <vt:lpstr>Zubehör</vt:lpstr>
      <vt:lpstr>Nutzungen und Früchte</vt:lpstr>
      <vt:lpstr>Beispiel</vt:lpstr>
      <vt:lpstr>Lösung 1</vt:lpstr>
      <vt:lpstr>Lösung 2</vt:lpstr>
      <vt:lpstr>Lösung 3</vt:lpstr>
      <vt:lpstr>Abwandlung</vt:lpstr>
      <vt:lpstr>Abwandlung</vt:lpstr>
      <vt:lpstr>Numerus clausus der Sachenrechte</vt:lpstr>
      <vt:lpstr>Numerus clausus der Sachenrechte</vt:lpstr>
      <vt:lpstr>Wohnungsmiete als dingliches Recht?</vt:lpstr>
      <vt:lpstr>Anwartschaft als dingliches Recht?</vt:lpstr>
      <vt:lpstr>Eigentumsvorbehalt als Anwartschaft?</vt:lpstr>
      <vt:lpstr>Grundsätze des Sachenrechts</vt:lpstr>
      <vt:lpstr>PASTA-Grundsätze</vt:lpstr>
      <vt:lpstr>Absoluter Schutz dinglicher Rechte</vt:lpstr>
      <vt:lpstr>Absolutheit</vt:lpstr>
      <vt:lpstr>Grundsätze des Sachenrechts</vt:lpstr>
      <vt:lpstr>Publizitätsprinzip</vt:lpstr>
      <vt:lpstr>Publizitätsprinzip: Übertragung</vt:lpstr>
      <vt:lpstr>Publizitätsprinzip: Übertragung</vt:lpstr>
      <vt:lpstr>Publizitätsprinzip: Vermutung</vt:lpstr>
      <vt:lpstr>Publizitätsprinzip: guter Glauben</vt:lpstr>
      <vt:lpstr>Grundsätze des Sachenrechts</vt:lpstr>
      <vt:lpstr>Spezialitätsprinzip</vt:lpstr>
      <vt:lpstr>Spezialitätsprinzip</vt:lpstr>
      <vt:lpstr>Spezialität</vt:lpstr>
      <vt:lpstr>Grundsätze des Sachenrechts</vt:lpstr>
      <vt:lpstr>Übertragbarkeit</vt:lpstr>
      <vt:lpstr>Grundsätze des Sachenrechts</vt:lpstr>
      <vt:lpstr>Übertragung von Rechten</vt:lpstr>
      <vt:lpstr>Einigung</vt:lpstr>
      <vt:lpstr>Einigung und Anfechtung</vt:lpstr>
      <vt:lpstr>Einigung und Stellvertretung</vt:lpstr>
      <vt:lpstr>Übergabe und Stellvertretung?</vt:lpstr>
      <vt:lpstr>Dingliches Rechtsgeschäft und Schuldrecht</vt:lpstr>
      <vt:lpstr>Abstraktionsprinzip</vt:lpstr>
      <vt:lpstr>Verfügung</vt:lpstr>
      <vt:lpstr>Verfügung</vt:lpstr>
      <vt:lpstr>Dingliches Rechtsgeschäft</vt:lpstr>
      <vt:lpstr>Rechtsgeschäft und Kundbarmachung</vt:lpstr>
      <vt:lpstr>Bindungswirkung der Einigung</vt:lpstr>
      <vt:lpstr>Einigung und Bedingung</vt:lpstr>
      <vt:lpstr>Einigung und § 137 BGB</vt:lpstr>
      <vt:lpstr>Bindungswirkung der Einigung bei beweglichen Sachen</vt:lpstr>
      <vt:lpstr>Bindungswirkung der Einigung bei Grundstücksgeschäften</vt:lpstr>
      <vt:lpstr>Doppelter Verkauf</vt:lpstr>
      <vt:lpstr>Abstraktionsprinzip</vt:lpstr>
      <vt:lpstr>Keine Angst vor komplizierten Sachverhalten!</vt:lpstr>
      <vt:lpstr>Keine Angst vor komplizierten Sachverhalten!</vt:lpstr>
      <vt:lpstr>Fall 1: Dingliche und obligatorische Rechtsgeschäfte</vt:lpstr>
      <vt:lpstr>Lösungsskizze (1)</vt:lpstr>
      <vt:lpstr>Lösungsskizze (2)</vt:lpstr>
      <vt:lpstr>Lösungsskizze (3)</vt:lpstr>
      <vt:lpstr>Lösungsskizze (4)</vt:lpstr>
      <vt:lpstr>Lösungsskizze (5)</vt:lpstr>
      <vt:lpstr>Ausnahmen vom Abstraktionsprinzip</vt:lpstr>
      <vt:lpstr>Fehleridentität</vt:lpstr>
      <vt:lpstr>Bedingungszusammenhang</vt:lpstr>
      <vt:lpstr>Geschäftseinheit</vt:lpstr>
      <vt:lpstr>Abstraktionsprinzip und Nationalsozialismus</vt:lpstr>
      <vt:lpstr>Abschnitt 1: Besitz</vt:lpstr>
      <vt:lpstr>Besitz</vt:lpstr>
      <vt:lpstr>weiter und enger Besitzbegriff</vt:lpstr>
      <vt:lpstr>Schutzfunktion des Besitzes</vt:lpstr>
      <vt:lpstr>Erhaltungsfunktion des Besitzes</vt:lpstr>
      <vt:lpstr>Besitzarten</vt:lpstr>
      <vt:lpstr>Besitzerwerb</vt:lpstr>
      <vt:lpstr>Besitzerlangung und Besitzerhaltung</vt:lpstr>
      <vt:lpstr>Besitzerwerbswillen</vt:lpstr>
      <vt:lpstr>Besitzerwerbswillen</vt:lpstr>
      <vt:lpstr>Besitzerwerb gem. § 854 Abs. 2 BGB</vt:lpstr>
      <vt:lpstr>Besitzverlust</vt:lpstr>
      <vt:lpstr>unfreiwilliger Besitzverlust</vt:lpstr>
      <vt:lpstr>Mittelbarer Besitz, Besitzkonstitut, § 868 BGB</vt:lpstr>
      <vt:lpstr>Erwerb auf einer Versteigerung</vt:lpstr>
      <vt:lpstr>Erwerb des mittelbaren Besitzes</vt:lpstr>
      <vt:lpstr>Verlust des mittelbaren Besitzes</vt:lpstr>
      <vt:lpstr>Abhandenkommen und mittelbarer Besitz</vt:lpstr>
      <vt:lpstr>gestufter mittelbarer Besitz</vt:lpstr>
      <vt:lpstr>Besitzer und Besitzdiener, § 855 BGB</vt:lpstr>
      <vt:lpstr>Besitzdiener</vt:lpstr>
      <vt:lpstr>Besitzdiener</vt:lpstr>
      <vt:lpstr>Besitzdiener und Besitzschutz</vt:lpstr>
      <vt:lpstr>Beendigung der Besitzdienerschaft</vt:lpstr>
      <vt:lpstr>Alleinbesitz und Mitbesitz</vt:lpstr>
      <vt:lpstr>Eigenbesitz und Fremdbesitz</vt:lpstr>
      <vt:lpstr>Wiederholungsfall zum Besitzerwerb</vt:lpstr>
      <vt:lpstr>Geldfund im Supermarkt: Lösung (1)</vt:lpstr>
      <vt:lpstr>Geldfund im Supermarkt (2)</vt:lpstr>
      <vt:lpstr>Geldfund im Supermarkt (3)</vt:lpstr>
      <vt:lpstr>Geldfund im Supermarkt (4)</vt:lpstr>
      <vt:lpstr>Erbenbesitz, § 857 BGB</vt:lpstr>
      <vt:lpstr>Besitzerwerb durch Stellvertreter</vt:lpstr>
      <vt:lpstr>Keine Stellvertretung bei § 854 Abs. 1 BGB</vt:lpstr>
      <vt:lpstr>Besitzschutz</vt:lpstr>
      <vt:lpstr>Verbotene Eigenmacht?</vt:lpstr>
      <vt:lpstr>Rechte des Besitzers gegen verbotene Eigenmacht, § 859 BGB</vt:lpstr>
      <vt:lpstr>possessorische Ansprüche</vt:lpstr>
      <vt:lpstr>Possessorischer und petitorischer Besitzschutz</vt:lpstr>
      <vt:lpstr>Grenzen des possessorischen Schutzes</vt:lpstr>
      <vt:lpstr>Petitorischer Besitzschutz, § 1007 BGB</vt:lpstr>
      <vt:lpstr>Besitz als sonstiges Recht bei § 823 Abs. 1 BGB ?</vt:lpstr>
      <vt:lpstr>Besitzprobleme  bei Grundstücksbenutzung (1)</vt:lpstr>
      <vt:lpstr>Besitzprobleme bei Grundstücksbenutzung (2)</vt:lpstr>
      <vt:lpstr>Rechtsvermutungen zugunsten des Besitzers</vt:lpstr>
      <vt:lpstr>Eigentumsvermutung: Lehrbuchfall</vt:lpstr>
      <vt:lpstr>Vermutungswirkung bei Grundstücken</vt:lpstr>
      <vt:lpstr>Herausgabeanspruch bei dinglichen Rechten</vt:lpstr>
      <vt:lpstr>Eigentümer-Besitzer-Verhältnis</vt:lpstr>
      <vt:lpstr>Nutzungsherausgabe des Besitzers</vt:lpstr>
    </vt:vector>
  </TitlesOfParts>
  <Company>Westfälische Wilhelms-Universität</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Hier steht der zweizeilige Titel der Präsentation</dc:title>
  <dc:creator>Thieleke, Christine</dc:creator>
  <cp:lastModifiedBy>Oestmann, Peter</cp:lastModifiedBy>
  <cp:revision>165</cp:revision>
  <dcterms:created xsi:type="dcterms:W3CDTF">2019-09-05T07:00:18Z</dcterms:created>
  <dcterms:modified xsi:type="dcterms:W3CDTF">2026-10-20T10:13:23Z</dcterms:modified>
</cp:coreProperties>
</file>